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5154"/>
  </p:normalViewPr>
  <p:slideViewPr>
    <p:cSldViewPr snapToGrid="0" showGuides="1">
      <p:cViewPr varScale="1">
        <p:scale>
          <a:sx n="32" d="100"/>
          <a:sy n="32" d="100"/>
        </p:scale>
        <p:origin x="1784" y="3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01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5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2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08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2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3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6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87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4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C0A5-8FBB-D149-B324-8C4FF40F7F04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A4C0-F159-B849-B5C5-FFEB8E88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40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hidden="1">
            <a:extLst>
              <a:ext uri="{FF2B5EF4-FFF2-40B4-BE49-F238E27FC236}">
                <a16:creationId xmlns:a16="http://schemas.microsoft.com/office/drawing/2014/main" id="{79F2B636-F3BF-32C1-C88A-CCCD79D62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0"/>
            <a:ext cx="82677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11" name="グループ化 1310">
            <a:extLst>
              <a:ext uri="{FF2B5EF4-FFF2-40B4-BE49-F238E27FC236}">
                <a16:creationId xmlns:a16="http://schemas.microsoft.com/office/drawing/2014/main" id="{702D030F-0EB4-C02B-613F-8BBE62D46F8A}"/>
              </a:ext>
            </a:extLst>
          </p:cNvPr>
          <p:cNvGrpSpPr/>
          <p:nvPr/>
        </p:nvGrpSpPr>
        <p:grpSpPr>
          <a:xfrm>
            <a:off x="565149" y="-9525"/>
            <a:ext cx="4669084" cy="10172716"/>
            <a:chOff x="565149" y="-9525"/>
            <a:chExt cx="4669084" cy="10172716"/>
          </a:xfrm>
        </p:grpSpPr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8B64929B-78F7-AC7F-D9E3-F1D70CDEDFF6}"/>
                </a:ext>
              </a:extLst>
            </p:cNvPr>
            <p:cNvSpPr/>
            <p:nvPr/>
          </p:nvSpPr>
          <p:spPr>
            <a:xfrm>
              <a:off x="4040822" y="2251606"/>
              <a:ext cx="268147" cy="1686490"/>
            </a:xfrm>
            <a:custGeom>
              <a:avLst/>
              <a:gdLst>
                <a:gd name="connsiteX0" fmla="*/ 267942 w 268147"/>
                <a:gd name="connsiteY0" fmla="*/ 6685 h 1686490"/>
                <a:gd name="connsiteX1" fmla="*/ 94760 w 268147"/>
                <a:gd name="connsiteY1" fmla="*/ 637067 h 1686490"/>
                <a:gd name="connsiteX2" fmla="*/ 39342 w 268147"/>
                <a:gd name="connsiteY2" fmla="*/ 1059630 h 1686490"/>
                <a:gd name="connsiteX3" fmla="*/ 25487 w 268147"/>
                <a:gd name="connsiteY3" fmla="*/ 941867 h 1686490"/>
                <a:gd name="connsiteX4" fmla="*/ 205596 w 268147"/>
                <a:gd name="connsiteY4" fmla="*/ 1572249 h 1686490"/>
                <a:gd name="connsiteX5" fmla="*/ 143251 w 268147"/>
                <a:gd name="connsiteY5" fmla="*/ 1516830 h 1686490"/>
                <a:gd name="connsiteX6" fmla="*/ 4705 w 268147"/>
                <a:gd name="connsiteY6" fmla="*/ 1683085 h 1686490"/>
                <a:gd name="connsiteX7" fmla="*/ 32414 w 268147"/>
                <a:gd name="connsiteY7" fmla="*/ 1336721 h 1686490"/>
                <a:gd name="connsiteX8" fmla="*/ 32414 w 268147"/>
                <a:gd name="connsiteY8" fmla="*/ 588576 h 1686490"/>
                <a:gd name="connsiteX9" fmla="*/ 60123 w 268147"/>
                <a:gd name="connsiteY9" fmla="*/ 567794 h 1686490"/>
                <a:gd name="connsiteX10" fmla="*/ 108614 w 268147"/>
                <a:gd name="connsiteY10" fmla="*/ 339194 h 1686490"/>
                <a:gd name="connsiteX11" fmla="*/ 129396 w 268147"/>
                <a:gd name="connsiteY11" fmla="*/ 304558 h 1686490"/>
                <a:gd name="connsiteX12" fmla="*/ 267942 w 268147"/>
                <a:gd name="connsiteY12" fmla="*/ 6685 h 168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147" h="1686490">
                  <a:moveTo>
                    <a:pt x="267942" y="6685"/>
                  </a:moveTo>
                  <a:cubicBezTo>
                    <a:pt x="262169" y="62103"/>
                    <a:pt x="132860" y="461576"/>
                    <a:pt x="94760" y="637067"/>
                  </a:cubicBezTo>
                  <a:cubicBezTo>
                    <a:pt x="56660" y="812558"/>
                    <a:pt x="50888" y="1008830"/>
                    <a:pt x="39342" y="1059630"/>
                  </a:cubicBezTo>
                  <a:cubicBezTo>
                    <a:pt x="27796" y="1110430"/>
                    <a:pt x="-2222" y="856431"/>
                    <a:pt x="25487" y="941867"/>
                  </a:cubicBezTo>
                  <a:cubicBezTo>
                    <a:pt x="53196" y="1027303"/>
                    <a:pt x="185969" y="1476422"/>
                    <a:pt x="205596" y="1572249"/>
                  </a:cubicBezTo>
                  <a:cubicBezTo>
                    <a:pt x="225223" y="1668076"/>
                    <a:pt x="176733" y="1498357"/>
                    <a:pt x="143251" y="1516830"/>
                  </a:cubicBezTo>
                  <a:cubicBezTo>
                    <a:pt x="109769" y="1535303"/>
                    <a:pt x="23178" y="1713103"/>
                    <a:pt x="4705" y="1683085"/>
                  </a:cubicBezTo>
                  <a:cubicBezTo>
                    <a:pt x="-13768" y="1653067"/>
                    <a:pt x="27796" y="1519139"/>
                    <a:pt x="32414" y="1336721"/>
                  </a:cubicBezTo>
                  <a:cubicBezTo>
                    <a:pt x="37032" y="1154303"/>
                    <a:pt x="27796" y="716730"/>
                    <a:pt x="32414" y="588576"/>
                  </a:cubicBezTo>
                  <a:cubicBezTo>
                    <a:pt x="37032" y="460422"/>
                    <a:pt x="47423" y="609358"/>
                    <a:pt x="60123" y="567794"/>
                  </a:cubicBezTo>
                  <a:cubicBezTo>
                    <a:pt x="72823" y="526230"/>
                    <a:pt x="97068" y="383067"/>
                    <a:pt x="108614" y="339194"/>
                  </a:cubicBezTo>
                  <a:cubicBezTo>
                    <a:pt x="120159" y="295321"/>
                    <a:pt x="102841" y="351894"/>
                    <a:pt x="129396" y="304558"/>
                  </a:cubicBezTo>
                  <a:cubicBezTo>
                    <a:pt x="155951" y="257222"/>
                    <a:pt x="273715" y="-48733"/>
                    <a:pt x="267942" y="668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4E65ADAA-CCEB-9198-BE24-C0948921E4DD}"/>
                </a:ext>
              </a:extLst>
            </p:cNvPr>
            <p:cNvSpPr/>
            <p:nvPr/>
          </p:nvSpPr>
          <p:spPr>
            <a:xfrm>
              <a:off x="3843823" y="-3218"/>
              <a:ext cx="820138" cy="877970"/>
            </a:xfrm>
            <a:custGeom>
              <a:avLst/>
              <a:gdLst>
                <a:gd name="connsiteX0" fmla="*/ 801202 w 820138"/>
                <a:gd name="connsiteY0" fmla="*/ 43 h 877970"/>
                <a:gd name="connsiteX1" fmla="*/ 798027 w 820138"/>
                <a:gd name="connsiteY1" fmla="*/ 158793 h 877970"/>
                <a:gd name="connsiteX2" fmla="*/ 683727 w 820138"/>
                <a:gd name="connsiteY2" fmla="*/ 244518 h 877970"/>
                <a:gd name="connsiteX3" fmla="*/ 328127 w 820138"/>
                <a:gd name="connsiteY3" fmla="*/ 231818 h 877970"/>
                <a:gd name="connsiteX4" fmla="*/ 366227 w 820138"/>
                <a:gd name="connsiteY4" fmla="*/ 381043 h 877970"/>
                <a:gd name="connsiteX5" fmla="*/ 277327 w 820138"/>
                <a:gd name="connsiteY5" fmla="*/ 311193 h 877970"/>
                <a:gd name="connsiteX6" fmla="*/ 483702 w 820138"/>
                <a:gd name="connsiteY6" fmla="*/ 533443 h 877970"/>
                <a:gd name="connsiteX7" fmla="*/ 140802 w 820138"/>
                <a:gd name="connsiteY7" fmla="*/ 368343 h 877970"/>
                <a:gd name="connsiteX8" fmla="*/ 128102 w 820138"/>
                <a:gd name="connsiteY8" fmla="*/ 847768 h 877970"/>
                <a:gd name="connsiteX9" fmla="*/ 96352 w 820138"/>
                <a:gd name="connsiteY9" fmla="*/ 790618 h 877970"/>
                <a:gd name="connsiteX10" fmla="*/ 10627 w 820138"/>
                <a:gd name="connsiteY10" fmla="*/ 482643 h 877970"/>
                <a:gd name="connsiteX11" fmla="*/ 366227 w 820138"/>
                <a:gd name="connsiteY11" fmla="*/ 181018 h 877970"/>
                <a:gd name="connsiteX12" fmla="*/ 213827 w 820138"/>
                <a:gd name="connsiteY12" fmla="*/ 181018 h 877970"/>
                <a:gd name="connsiteX13" fmla="*/ 598002 w 820138"/>
                <a:gd name="connsiteY13" fmla="*/ 142918 h 877970"/>
                <a:gd name="connsiteX14" fmla="*/ 801202 w 820138"/>
                <a:gd name="connsiteY14" fmla="*/ 43 h 877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0138" h="877970">
                  <a:moveTo>
                    <a:pt x="801202" y="43"/>
                  </a:moveTo>
                  <a:cubicBezTo>
                    <a:pt x="834540" y="2689"/>
                    <a:pt x="817606" y="118047"/>
                    <a:pt x="798027" y="158793"/>
                  </a:cubicBezTo>
                  <a:cubicBezTo>
                    <a:pt x="778448" y="199539"/>
                    <a:pt x="762044" y="232347"/>
                    <a:pt x="683727" y="244518"/>
                  </a:cubicBezTo>
                  <a:cubicBezTo>
                    <a:pt x="605410" y="256689"/>
                    <a:pt x="381044" y="209064"/>
                    <a:pt x="328127" y="231818"/>
                  </a:cubicBezTo>
                  <a:cubicBezTo>
                    <a:pt x="275210" y="254572"/>
                    <a:pt x="374694" y="367814"/>
                    <a:pt x="366227" y="381043"/>
                  </a:cubicBezTo>
                  <a:cubicBezTo>
                    <a:pt x="357760" y="394272"/>
                    <a:pt x="257748" y="285793"/>
                    <a:pt x="277327" y="311193"/>
                  </a:cubicBezTo>
                  <a:cubicBezTo>
                    <a:pt x="296906" y="336593"/>
                    <a:pt x="506456" y="523918"/>
                    <a:pt x="483702" y="533443"/>
                  </a:cubicBezTo>
                  <a:cubicBezTo>
                    <a:pt x="460948" y="542968"/>
                    <a:pt x="200069" y="315956"/>
                    <a:pt x="140802" y="368343"/>
                  </a:cubicBezTo>
                  <a:cubicBezTo>
                    <a:pt x="81535" y="420730"/>
                    <a:pt x="135510" y="777389"/>
                    <a:pt x="128102" y="847768"/>
                  </a:cubicBezTo>
                  <a:cubicBezTo>
                    <a:pt x="120694" y="918147"/>
                    <a:pt x="115931" y="851472"/>
                    <a:pt x="96352" y="790618"/>
                  </a:cubicBezTo>
                  <a:cubicBezTo>
                    <a:pt x="76773" y="729764"/>
                    <a:pt x="-34352" y="584243"/>
                    <a:pt x="10627" y="482643"/>
                  </a:cubicBezTo>
                  <a:cubicBezTo>
                    <a:pt x="55606" y="381043"/>
                    <a:pt x="332360" y="231289"/>
                    <a:pt x="366227" y="181018"/>
                  </a:cubicBezTo>
                  <a:cubicBezTo>
                    <a:pt x="400094" y="130747"/>
                    <a:pt x="175198" y="187368"/>
                    <a:pt x="213827" y="181018"/>
                  </a:cubicBezTo>
                  <a:cubicBezTo>
                    <a:pt x="252456" y="174668"/>
                    <a:pt x="500635" y="169906"/>
                    <a:pt x="598002" y="142918"/>
                  </a:cubicBezTo>
                  <a:cubicBezTo>
                    <a:pt x="695369" y="115931"/>
                    <a:pt x="767864" y="-2603"/>
                    <a:pt x="801202" y="4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40C681B1-8C7D-427D-D12E-A1A4FFDF277A}"/>
                </a:ext>
              </a:extLst>
            </p:cNvPr>
            <p:cNvSpPr/>
            <p:nvPr/>
          </p:nvSpPr>
          <p:spPr>
            <a:xfrm>
              <a:off x="4191123" y="-9525"/>
              <a:ext cx="463161" cy="148562"/>
            </a:xfrm>
            <a:custGeom>
              <a:avLst/>
              <a:gdLst>
                <a:gd name="connsiteX0" fmla="*/ 431677 w 463161"/>
                <a:gd name="connsiteY0" fmla="*/ 0 h 148562"/>
                <a:gd name="connsiteX1" fmla="*/ 428502 w 463161"/>
                <a:gd name="connsiteY1" fmla="*/ 98425 h 148562"/>
                <a:gd name="connsiteX2" fmla="*/ 79252 w 463161"/>
                <a:gd name="connsiteY2" fmla="*/ 133350 h 148562"/>
                <a:gd name="connsiteX3" fmla="*/ 9402 w 463161"/>
                <a:gd name="connsiteY3" fmla="*/ 146050 h 148562"/>
                <a:gd name="connsiteX4" fmla="*/ 228477 w 463161"/>
                <a:gd name="connsiteY4" fmla="*/ 85725 h 148562"/>
                <a:gd name="connsiteX5" fmla="*/ 431677 w 463161"/>
                <a:gd name="connsiteY5" fmla="*/ 0 h 14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161" h="148562">
                  <a:moveTo>
                    <a:pt x="431677" y="0"/>
                  </a:moveTo>
                  <a:cubicBezTo>
                    <a:pt x="459458" y="38100"/>
                    <a:pt x="487239" y="76200"/>
                    <a:pt x="428502" y="98425"/>
                  </a:cubicBezTo>
                  <a:cubicBezTo>
                    <a:pt x="369765" y="120650"/>
                    <a:pt x="149102" y="125413"/>
                    <a:pt x="79252" y="133350"/>
                  </a:cubicBezTo>
                  <a:cubicBezTo>
                    <a:pt x="9402" y="141287"/>
                    <a:pt x="-15469" y="153987"/>
                    <a:pt x="9402" y="146050"/>
                  </a:cubicBezTo>
                  <a:cubicBezTo>
                    <a:pt x="34273" y="138113"/>
                    <a:pt x="228477" y="85725"/>
                    <a:pt x="228477" y="85725"/>
                  </a:cubicBezTo>
                  <a:lnTo>
                    <a:pt x="43167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18FECF08-3640-0138-F90D-AFB94FC205A5}"/>
                </a:ext>
              </a:extLst>
            </p:cNvPr>
            <p:cNvSpPr/>
            <p:nvPr/>
          </p:nvSpPr>
          <p:spPr>
            <a:xfrm>
              <a:off x="4408391" y="422249"/>
              <a:ext cx="229492" cy="242767"/>
            </a:xfrm>
            <a:custGeom>
              <a:avLst/>
              <a:gdLst>
                <a:gd name="connsiteX0" fmla="*/ 27084 w 229492"/>
                <a:gd name="connsiteY0" fmla="*/ 26 h 242767"/>
                <a:gd name="connsiteX1" fmla="*/ 11209 w 229492"/>
                <a:gd name="connsiteY1" fmla="*/ 60351 h 242767"/>
                <a:gd name="connsiteX2" fmla="*/ 147734 w 229492"/>
                <a:gd name="connsiteY2" fmla="*/ 181001 h 242767"/>
                <a:gd name="connsiteX3" fmla="*/ 109634 w 229492"/>
                <a:gd name="connsiteY3" fmla="*/ 241326 h 242767"/>
                <a:gd name="connsiteX4" fmla="*/ 198534 w 229492"/>
                <a:gd name="connsiteY4" fmla="*/ 123851 h 242767"/>
                <a:gd name="connsiteX5" fmla="*/ 227109 w 229492"/>
                <a:gd name="connsiteY5" fmla="*/ 69876 h 242767"/>
                <a:gd name="connsiteX6" fmla="*/ 144559 w 229492"/>
                <a:gd name="connsiteY6" fmla="*/ 114326 h 242767"/>
                <a:gd name="connsiteX7" fmla="*/ 179484 w 229492"/>
                <a:gd name="connsiteY7" fmla="*/ 66701 h 242767"/>
                <a:gd name="connsiteX8" fmla="*/ 27084 w 229492"/>
                <a:gd name="connsiteY8" fmla="*/ 26 h 24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492" h="242767">
                  <a:moveTo>
                    <a:pt x="27084" y="26"/>
                  </a:moveTo>
                  <a:cubicBezTo>
                    <a:pt x="-962" y="-1032"/>
                    <a:pt x="-8899" y="30188"/>
                    <a:pt x="11209" y="60351"/>
                  </a:cubicBezTo>
                  <a:cubicBezTo>
                    <a:pt x="31317" y="90514"/>
                    <a:pt x="131330" y="150839"/>
                    <a:pt x="147734" y="181001"/>
                  </a:cubicBezTo>
                  <a:cubicBezTo>
                    <a:pt x="164138" y="211163"/>
                    <a:pt x="101167" y="250851"/>
                    <a:pt x="109634" y="241326"/>
                  </a:cubicBezTo>
                  <a:cubicBezTo>
                    <a:pt x="118101" y="231801"/>
                    <a:pt x="178955" y="152426"/>
                    <a:pt x="198534" y="123851"/>
                  </a:cubicBezTo>
                  <a:cubicBezTo>
                    <a:pt x="218113" y="95276"/>
                    <a:pt x="236105" y="71463"/>
                    <a:pt x="227109" y="69876"/>
                  </a:cubicBezTo>
                  <a:cubicBezTo>
                    <a:pt x="218113" y="68289"/>
                    <a:pt x="152497" y="114855"/>
                    <a:pt x="144559" y="114326"/>
                  </a:cubicBezTo>
                  <a:cubicBezTo>
                    <a:pt x="136622" y="113797"/>
                    <a:pt x="203297" y="84693"/>
                    <a:pt x="179484" y="66701"/>
                  </a:cubicBezTo>
                  <a:cubicBezTo>
                    <a:pt x="155672" y="48709"/>
                    <a:pt x="55130" y="1084"/>
                    <a:pt x="27084" y="2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FD777005-1B79-9328-DBF6-62F03D7AB7ED}"/>
                </a:ext>
              </a:extLst>
            </p:cNvPr>
            <p:cNvSpPr/>
            <p:nvPr/>
          </p:nvSpPr>
          <p:spPr>
            <a:xfrm>
              <a:off x="3752064" y="288473"/>
              <a:ext cx="141236" cy="474600"/>
            </a:xfrm>
            <a:custGeom>
              <a:avLst/>
              <a:gdLst>
                <a:gd name="connsiteX0" fmla="*/ 140486 w 141236"/>
                <a:gd name="connsiteY0" fmla="*/ 452 h 474600"/>
                <a:gd name="connsiteX1" fmla="*/ 786 w 141236"/>
                <a:gd name="connsiteY1" fmla="*/ 254452 h 474600"/>
                <a:gd name="connsiteX2" fmla="*/ 83336 w 141236"/>
                <a:gd name="connsiteY2" fmla="*/ 473527 h 474600"/>
                <a:gd name="connsiteX3" fmla="*/ 73811 w 141236"/>
                <a:gd name="connsiteY3" fmla="*/ 340177 h 474600"/>
                <a:gd name="connsiteX4" fmla="*/ 89686 w 141236"/>
                <a:gd name="connsiteY4" fmla="*/ 384627 h 474600"/>
                <a:gd name="connsiteX5" fmla="*/ 57936 w 141236"/>
                <a:gd name="connsiteY5" fmla="*/ 197302 h 474600"/>
                <a:gd name="connsiteX6" fmla="*/ 140486 w 141236"/>
                <a:gd name="connsiteY6" fmla="*/ 452 h 47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36" h="474600">
                  <a:moveTo>
                    <a:pt x="140486" y="452"/>
                  </a:moveTo>
                  <a:cubicBezTo>
                    <a:pt x="130961" y="9977"/>
                    <a:pt x="10311" y="175606"/>
                    <a:pt x="786" y="254452"/>
                  </a:cubicBezTo>
                  <a:cubicBezTo>
                    <a:pt x="-8739" y="333298"/>
                    <a:pt x="71165" y="459240"/>
                    <a:pt x="83336" y="473527"/>
                  </a:cubicBezTo>
                  <a:cubicBezTo>
                    <a:pt x="95507" y="487814"/>
                    <a:pt x="72753" y="354994"/>
                    <a:pt x="73811" y="340177"/>
                  </a:cubicBezTo>
                  <a:cubicBezTo>
                    <a:pt x="74869" y="325360"/>
                    <a:pt x="92332" y="408439"/>
                    <a:pt x="89686" y="384627"/>
                  </a:cubicBezTo>
                  <a:cubicBezTo>
                    <a:pt x="87040" y="360815"/>
                    <a:pt x="49999" y="260273"/>
                    <a:pt x="57936" y="197302"/>
                  </a:cubicBezTo>
                  <a:cubicBezTo>
                    <a:pt x="65873" y="134331"/>
                    <a:pt x="150011" y="-9073"/>
                    <a:pt x="140486" y="45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5C5E30DF-8D54-3968-140A-1A45D6A46B17}"/>
                </a:ext>
              </a:extLst>
            </p:cNvPr>
            <p:cNvSpPr/>
            <p:nvPr/>
          </p:nvSpPr>
          <p:spPr>
            <a:xfrm>
              <a:off x="2847950" y="559981"/>
              <a:ext cx="549349" cy="217091"/>
            </a:xfrm>
            <a:custGeom>
              <a:avLst/>
              <a:gdLst>
                <a:gd name="connsiteX0" fmla="*/ 25 w 549349"/>
                <a:gd name="connsiteY0" fmla="*/ 182969 h 217091"/>
                <a:gd name="connsiteX1" fmla="*/ 403250 w 549349"/>
                <a:gd name="connsiteY1" fmla="*/ 1994 h 217091"/>
                <a:gd name="connsiteX2" fmla="*/ 254025 w 549349"/>
                <a:gd name="connsiteY2" fmla="*/ 94069 h 217091"/>
                <a:gd name="connsiteX3" fmla="*/ 546125 w 549349"/>
                <a:gd name="connsiteY3" fmla="*/ 214719 h 217091"/>
                <a:gd name="connsiteX4" fmla="*/ 384200 w 549349"/>
                <a:gd name="connsiteY4" fmla="*/ 173444 h 217091"/>
                <a:gd name="connsiteX5" fmla="*/ 25 w 549349"/>
                <a:gd name="connsiteY5" fmla="*/ 182969 h 21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349" h="217091">
                  <a:moveTo>
                    <a:pt x="25" y="182969"/>
                  </a:moveTo>
                  <a:cubicBezTo>
                    <a:pt x="3200" y="154394"/>
                    <a:pt x="360917" y="16811"/>
                    <a:pt x="403250" y="1994"/>
                  </a:cubicBezTo>
                  <a:cubicBezTo>
                    <a:pt x="445583" y="-12823"/>
                    <a:pt x="230213" y="58615"/>
                    <a:pt x="254025" y="94069"/>
                  </a:cubicBezTo>
                  <a:cubicBezTo>
                    <a:pt x="277838" y="129523"/>
                    <a:pt x="524429" y="201490"/>
                    <a:pt x="546125" y="214719"/>
                  </a:cubicBezTo>
                  <a:cubicBezTo>
                    <a:pt x="567821" y="227948"/>
                    <a:pt x="476275" y="181911"/>
                    <a:pt x="384200" y="173444"/>
                  </a:cubicBezTo>
                  <a:cubicBezTo>
                    <a:pt x="292125" y="164977"/>
                    <a:pt x="-3150" y="211544"/>
                    <a:pt x="25" y="18296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8A01863A-BF94-B3B6-550D-AB10D0168A3E}"/>
                </a:ext>
              </a:extLst>
            </p:cNvPr>
            <p:cNvSpPr/>
            <p:nvPr/>
          </p:nvSpPr>
          <p:spPr>
            <a:xfrm>
              <a:off x="2404142" y="1132020"/>
              <a:ext cx="601175" cy="1747980"/>
            </a:xfrm>
            <a:custGeom>
              <a:avLst/>
              <a:gdLst>
                <a:gd name="connsiteX0" fmla="*/ 599408 w 601175"/>
                <a:gd name="connsiteY0" fmla="*/ 4630 h 1747980"/>
                <a:gd name="connsiteX1" fmla="*/ 12033 w 601175"/>
                <a:gd name="connsiteY1" fmla="*/ 407855 h 1747980"/>
                <a:gd name="connsiteX2" fmla="*/ 196183 w 601175"/>
                <a:gd name="connsiteY2" fmla="*/ 366580 h 1747980"/>
                <a:gd name="connsiteX3" fmla="*/ 107283 w 601175"/>
                <a:gd name="connsiteY3" fmla="*/ 655505 h 1747980"/>
                <a:gd name="connsiteX4" fmla="*/ 307308 w 601175"/>
                <a:gd name="connsiteY4" fmla="*/ 925380 h 1747980"/>
                <a:gd name="connsiteX5" fmla="*/ 224758 w 601175"/>
                <a:gd name="connsiteY5" fmla="*/ 973005 h 1747980"/>
                <a:gd name="connsiteX6" fmla="*/ 389858 w 601175"/>
                <a:gd name="connsiteY6" fmla="*/ 1112705 h 1747980"/>
                <a:gd name="connsiteX7" fmla="*/ 345408 w 601175"/>
                <a:gd name="connsiteY7" fmla="*/ 1484180 h 1747980"/>
                <a:gd name="connsiteX8" fmla="*/ 240633 w 601175"/>
                <a:gd name="connsiteY8" fmla="*/ 1747705 h 1747980"/>
                <a:gd name="connsiteX9" fmla="*/ 421608 w 601175"/>
                <a:gd name="connsiteY9" fmla="*/ 1436555 h 1747980"/>
                <a:gd name="connsiteX10" fmla="*/ 393033 w 601175"/>
                <a:gd name="connsiteY10" fmla="*/ 1138105 h 1747980"/>
                <a:gd name="connsiteX11" fmla="*/ 158083 w 601175"/>
                <a:gd name="connsiteY11" fmla="*/ 572955 h 1747980"/>
                <a:gd name="connsiteX12" fmla="*/ 243808 w 601175"/>
                <a:gd name="connsiteY12" fmla="*/ 538030 h 1747980"/>
                <a:gd name="connsiteX13" fmla="*/ 139033 w 601175"/>
                <a:gd name="connsiteY13" fmla="*/ 385630 h 1747980"/>
                <a:gd name="connsiteX14" fmla="*/ 69183 w 601175"/>
                <a:gd name="connsiteY14" fmla="*/ 379280 h 1747980"/>
                <a:gd name="connsiteX15" fmla="*/ 275558 w 601175"/>
                <a:gd name="connsiteY15" fmla="*/ 195130 h 1747980"/>
                <a:gd name="connsiteX16" fmla="*/ 196183 w 601175"/>
                <a:gd name="connsiteY16" fmla="*/ 188780 h 1747980"/>
                <a:gd name="connsiteX17" fmla="*/ 599408 w 601175"/>
                <a:gd name="connsiteY17" fmla="*/ 4630 h 174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1175" h="1747980">
                  <a:moveTo>
                    <a:pt x="599408" y="4630"/>
                  </a:moveTo>
                  <a:cubicBezTo>
                    <a:pt x="568716" y="41143"/>
                    <a:pt x="79237" y="347530"/>
                    <a:pt x="12033" y="407855"/>
                  </a:cubicBezTo>
                  <a:cubicBezTo>
                    <a:pt x="-55171" y="468180"/>
                    <a:pt x="180308" y="325305"/>
                    <a:pt x="196183" y="366580"/>
                  </a:cubicBezTo>
                  <a:cubicBezTo>
                    <a:pt x="212058" y="407855"/>
                    <a:pt x="88762" y="562372"/>
                    <a:pt x="107283" y="655505"/>
                  </a:cubicBezTo>
                  <a:cubicBezTo>
                    <a:pt x="125804" y="748638"/>
                    <a:pt x="287729" y="872464"/>
                    <a:pt x="307308" y="925380"/>
                  </a:cubicBezTo>
                  <a:cubicBezTo>
                    <a:pt x="326887" y="978296"/>
                    <a:pt x="211000" y="941784"/>
                    <a:pt x="224758" y="973005"/>
                  </a:cubicBezTo>
                  <a:cubicBezTo>
                    <a:pt x="238516" y="1004226"/>
                    <a:pt x="369750" y="1027509"/>
                    <a:pt x="389858" y="1112705"/>
                  </a:cubicBezTo>
                  <a:cubicBezTo>
                    <a:pt x="409966" y="1197901"/>
                    <a:pt x="370279" y="1378347"/>
                    <a:pt x="345408" y="1484180"/>
                  </a:cubicBezTo>
                  <a:cubicBezTo>
                    <a:pt x="320537" y="1590013"/>
                    <a:pt x="227933" y="1755642"/>
                    <a:pt x="240633" y="1747705"/>
                  </a:cubicBezTo>
                  <a:cubicBezTo>
                    <a:pt x="253333" y="1739768"/>
                    <a:pt x="396208" y="1538155"/>
                    <a:pt x="421608" y="1436555"/>
                  </a:cubicBezTo>
                  <a:cubicBezTo>
                    <a:pt x="447008" y="1334955"/>
                    <a:pt x="436954" y="1282038"/>
                    <a:pt x="393033" y="1138105"/>
                  </a:cubicBezTo>
                  <a:cubicBezTo>
                    <a:pt x="349112" y="994172"/>
                    <a:pt x="182954" y="672968"/>
                    <a:pt x="158083" y="572955"/>
                  </a:cubicBezTo>
                  <a:cubicBezTo>
                    <a:pt x="133212" y="472943"/>
                    <a:pt x="246983" y="569251"/>
                    <a:pt x="243808" y="538030"/>
                  </a:cubicBezTo>
                  <a:cubicBezTo>
                    <a:pt x="240633" y="506809"/>
                    <a:pt x="168137" y="412088"/>
                    <a:pt x="139033" y="385630"/>
                  </a:cubicBezTo>
                  <a:cubicBezTo>
                    <a:pt x="109929" y="359172"/>
                    <a:pt x="46429" y="411030"/>
                    <a:pt x="69183" y="379280"/>
                  </a:cubicBezTo>
                  <a:cubicBezTo>
                    <a:pt x="91937" y="347530"/>
                    <a:pt x="254391" y="226880"/>
                    <a:pt x="275558" y="195130"/>
                  </a:cubicBezTo>
                  <a:cubicBezTo>
                    <a:pt x="296725" y="163380"/>
                    <a:pt x="140621" y="218942"/>
                    <a:pt x="196183" y="188780"/>
                  </a:cubicBezTo>
                  <a:cubicBezTo>
                    <a:pt x="251745" y="158618"/>
                    <a:pt x="630100" y="-31883"/>
                    <a:pt x="599408" y="463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74CE5F5E-AEA8-87B2-0F85-7DEC65A0F8B3}"/>
                </a:ext>
              </a:extLst>
            </p:cNvPr>
            <p:cNvSpPr/>
            <p:nvPr/>
          </p:nvSpPr>
          <p:spPr>
            <a:xfrm>
              <a:off x="2696322" y="1303039"/>
              <a:ext cx="516081" cy="1143199"/>
            </a:xfrm>
            <a:custGeom>
              <a:avLst/>
              <a:gdLst>
                <a:gd name="connsiteX0" fmla="*/ 218328 w 516081"/>
                <a:gd name="connsiteY0" fmla="*/ 1886 h 1143199"/>
                <a:gd name="connsiteX1" fmla="*/ 43703 w 516081"/>
                <a:gd name="connsiteY1" fmla="*/ 265411 h 1143199"/>
                <a:gd name="connsiteX2" fmla="*/ 31003 w 516081"/>
                <a:gd name="connsiteY2" fmla="*/ 497186 h 1143199"/>
                <a:gd name="connsiteX3" fmla="*/ 34178 w 516081"/>
                <a:gd name="connsiteY3" fmla="*/ 443211 h 1143199"/>
                <a:gd name="connsiteX4" fmla="*/ 50053 w 516081"/>
                <a:gd name="connsiteY4" fmla="*/ 640061 h 1143199"/>
                <a:gd name="connsiteX5" fmla="*/ 164353 w 516081"/>
                <a:gd name="connsiteY5" fmla="*/ 894061 h 1143199"/>
                <a:gd name="connsiteX6" fmla="*/ 167528 w 516081"/>
                <a:gd name="connsiteY6" fmla="*/ 903586 h 1143199"/>
                <a:gd name="connsiteX7" fmla="*/ 494553 w 516081"/>
                <a:gd name="connsiteY7" fmla="*/ 1132186 h 1143199"/>
                <a:gd name="connsiteX8" fmla="*/ 437403 w 516081"/>
                <a:gd name="connsiteY8" fmla="*/ 1065511 h 1143199"/>
                <a:gd name="connsiteX9" fmla="*/ 53228 w 516081"/>
                <a:gd name="connsiteY9" fmla="*/ 706736 h 1143199"/>
                <a:gd name="connsiteX10" fmla="*/ 8778 w 516081"/>
                <a:gd name="connsiteY10" fmla="*/ 313036 h 1143199"/>
                <a:gd name="connsiteX11" fmla="*/ 8778 w 516081"/>
                <a:gd name="connsiteY11" fmla="*/ 335261 h 1143199"/>
                <a:gd name="connsiteX12" fmla="*/ 100853 w 516081"/>
                <a:gd name="connsiteY12" fmla="*/ 166986 h 1143199"/>
                <a:gd name="connsiteX13" fmla="*/ 34178 w 516081"/>
                <a:gd name="connsiteY13" fmla="*/ 147936 h 1143199"/>
                <a:gd name="connsiteX14" fmla="*/ 218328 w 516081"/>
                <a:gd name="connsiteY14" fmla="*/ 1886 h 114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6081" h="1143199">
                  <a:moveTo>
                    <a:pt x="218328" y="1886"/>
                  </a:moveTo>
                  <a:cubicBezTo>
                    <a:pt x="219915" y="21465"/>
                    <a:pt x="74924" y="182861"/>
                    <a:pt x="43703" y="265411"/>
                  </a:cubicBezTo>
                  <a:cubicBezTo>
                    <a:pt x="12482" y="347961"/>
                    <a:pt x="32590" y="467553"/>
                    <a:pt x="31003" y="497186"/>
                  </a:cubicBezTo>
                  <a:cubicBezTo>
                    <a:pt x="29416" y="526819"/>
                    <a:pt x="31003" y="419399"/>
                    <a:pt x="34178" y="443211"/>
                  </a:cubicBezTo>
                  <a:cubicBezTo>
                    <a:pt x="37353" y="467024"/>
                    <a:pt x="28357" y="564919"/>
                    <a:pt x="50053" y="640061"/>
                  </a:cubicBezTo>
                  <a:cubicBezTo>
                    <a:pt x="71749" y="715203"/>
                    <a:pt x="144774" y="850140"/>
                    <a:pt x="164353" y="894061"/>
                  </a:cubicBezTo>
                  <a:cubicBezTo>
                    <a:pt x="183932" y="937982"/>
                    <a:pt x="112495" y="863899"/>
                    <a:pt x="167528" y="903586"/>
                  </a:cubicBezTo>
                  <a:cubicBezTo>
                    <a:pt x="222561" y="943273"/>
                    <a:pt x="449574" y="1105199"/>
                    <a:pt x="494553" y="1132186"/>
                  </a:cubicBezTo>
                  <a:cubicBezTo>
                    <a:pt x="539532" y="1159173"/>
                    <a:pt x="510957" y="1136419"/>
                    <a:pt x="437403" y="1065511"/>
                  </a:cubicBezTo>
                  <a:cubicBezTo>
                    <a:pt x="363849" y="994603"/>
                    <a:pt x="124665" y="832149"/>
                    <a:pt x="53228" y="706736"/>
                  </a:cubicBezTo>
                  <a:cubicBezTo>
                    <a:pt x="-18210" y="581324"/>
                    <a:pt x="16186" y="374948"/>
                    <a:pt x="8778" y="313036"/>
                  </a:cubicBezTo>
                  <a:cubicBezTo>
                    <a:pt x="1370" y="251124"/>
                    <a:pt x="-6568" y="359603"/>
                    <a:pt x="8778" y="335261"/>
                  </a:cubicBezTo>
                  <a:cubicBezTo>
                    <a:pt x="24124" y="310919"/>
                    <a:pt x="96620" y="198207"/>
                    <a:pt x="100853" y="166986"/>
                  </a:cubicBezTo>
                  <a:cubicBezTo>
                    <a:pt x="105086" y="135765"/>
                    <a:pt x="10895" y="174924"/>
                    <a:pt x="34178" y="147936"/>
                  </a:cubicBezTo>
                  <a:cubicBezTo>
                    <a:pt x="57461" y="120949"/>
                    <a:pt x="216741" y="-17693"/>
                    <a:pt x="218328" y="188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5115407A-BF4D-98D7-6857-63D89707233C}"/>
                </a:ext>
              </a:extLst>
            </p:cNvPr>
            <p:cNvSpPr/>
            <p:nvPr/>
          </p:nvSpPr>
          <p:spPr>
            <a:xfrm>
              <a:off x="2926139" y="804542"/>
              <a:ext cx="1149878" cy="380360"/>
            </a:xfrm>
            <a:custGeom>
              <a:avLst/>
              <a:gdLst>
                <a:gd name="connsiteX0" fmla="*/ 1211 w 1149878"/>
                <a:gd name="connsiteY0" fmla="*/ 379733 h 380360"/>
                <a:gd name="connsiteX1" fmla="*/ 150436 w 1149878"/>
                <a:gd name="connsiteY1" fmla="*/ 176533 h 380360"/>
                <a:gd name="connsiteX2" fmla="*/ 264736 w 1149878"/>
                <a:gd name="connsiteY2" fmla="*/ 20958 h 380360"/>
                <a:gd name="connsiteX3" fmla="*/ 223461 w 1149878"/>
                <a:gd name="connsiteY3" fmla="*/ 46358 h 380360"/>
                <a:gd name="connsiteX4" fmla="*/ 433011 w 1149878"/>
                <a:gd name="connsiteY4" fmla="*/ 8258 h 380360"/>
                <a:gd name="connsiteX5" fmla="*/ 775911 w 1149878"/>
                <a:gd name="connsiteY5" fmla="*/ 233683 h 380360"/>
                <a:gd name="connsiteX6" fmla="*/ 737811 w 1149878"/>
                <a:gd name="connsiteY6" fmla="*/ 173358 h 380360"/>
                <a:gd name="connsiteX7" fmla="*/ 1134686 w 1149878"/>
                <a:gd name="connsiteY7" fmla="*/ 373383 h 380360"/>
                <a:gd name="connsiteX8" fmla="*/ 998161 w 1149878"/>
                <a:gd name="connsiteY8" fmla="*/ 303533 h 380360"/>
                <a:gd name="connsiteX9" fmla="*/ 359986 w 1149878"/>
                <a:gd name="connsiteY9" fmla="*/ 40008 h 380360"/>
                <a:gd name="connsiteX10" fmla="*/ 252036 w 1149878"/>
                <a:gd name="connsiteY10" fmla="*/ 93983 h 380360"/>
                <a:gd name="connsiteX11" fmla="*/ 1211 w 1149878"/>
                <a:gd name="connsiteY11" fmla="*/ 379733 h 38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9878" h="380360">
                  <a:moveTo>
                    <a:pt x="1211" y="379733"/>
                  </a:moveTo>
                  <a:cubicBezTo>
                    <a:pt x="-15722" y="393491"/>
                    <a:pt x="150436" y="176533"/>
                    <a:pt x="150436" y="176533"/>
                  </a:cubicBezTo>
                  <a:cubicBezTo>
                    <a:pt x="194357" y="116737"/>
                    <a:pt x="252565" y="42654"/>
                    <a:pt x="264736" y="20958"/>
                  </a:cubicBezTo>
                  <a:cubicBezTo>
                    <a:pt x="276907" y="-738"/>
                    <a:pt x="195415" y="48475"/>
                    <a:pt x="223461" y="46358"/>
                  </a:cubicBezTo>
                  <a:cubicBezTo>
                    <a:pt x="251507" y="44241"/>
                    <a:pt x="340936" y="-22963"/>
                    <a:pt x="433011" y="8258"/>
                  </a:cubicBezTo>
                  <a:cubicBezTo>
                    <a:pt x="525086" y="39479"/>
                    <a:pt x="725111" y="206166"/>
                    <a:pt x="775911" y="233683"/>
                  </a:cubicBezTo>
                  <a:cubicBezTo>
                    <a:pt x="826711" y="261200"/>
                    <a:pt x="678015" y="150075"/>
                    <a:pt x="737811" y="173358"/>
                  </a:cubicBezTo>
                  <a:cubicBezTo>
                    <a:pt x="797607" y="196641"/>
                    <a:pt x="1091294" y="351687"/>
                    <a:pt x="1134686" y="373383"/>
                  </a:cubicBezTo>
                  <a:cubicBezTo>
                    <a:pt x="1178078" y="395079"/>
                    <a:pt x="1127278" y="359095"/>
                    <a:pt x="998161" y="303533"/>
                  </a:cubicBezTo>
                  <a:cubicBezTo>
                    <a:pt x="869044" y="247971"/>
                    <a:pt x="484340" y="74933"/>
                    <a:pt x="359986" y="40008"/>
                  </a:cubicBezTo>
                  <a:cubicBezTo>
                    <a:pt x="235632" y="5083"/>
                    <a:pt x="310244" y="41066"/>
                    <a:pt x="252036" y="93983"/>
                  </a:cubicBezTo>
                  <a:cubicBezTo>
                    <a:pt x="193828" y="146900"/>
                    <a:pt x="18144" y="365975"/>
                    <a:pt x="1211" y="37973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5013FF19-7B1E-C836-1A3B-E98E5DE41DA9}"/>
                </a:ext>
              </a:extLst>
            </p:cNvPr>
            <p:cNvSpPr/>
            <p:nvPr/>
          </p:nvSpPr>
          <p:spPr>
            <a:xfrm>
              <a:off x="3244025" y="919846"/>
              <a:ext cx="1739420" cy="742787"/>
            </a:xfrm>
            <a:custGeom>
              <a:avLst/>
              <a:gdLst>
                <a:gd name="connsiteX0" fmla="*/ 825 w 1739420"/>
                <a:gd name="connsiteY0" fmla="*/ 904 h 742787"/>
                <a:gd name="connsiteX1" fmla="*/ 670750 w 1739420"/>
                <a:gd name="connsiteY1" fmla="*/ 372379 h 742787"/>
                <a:gd name="connsiteX2" fmla="*/ 635825 w 1739420"/>
                <a:gd name="connsiteY2" fmla="*/ 394604 h 742787"/>
                <a:gd name="connsiteX3" fmla="*/ 1007300 w 1739420"/>
                <a:gd name="connsiteY3" fmla="*/ 451754 h 742787"/>
                <a:gd name="connsiteX4" fmla="*/ 962850 w 1739420"/>
                <a:gd name="connsiteY4" fmla="*/ 426354 h 742787"/>
                <a:gd name="connsiteX5" fmla="*/ 1305750 w 1739420"/>
                <a:gd name="connsiteY5" fmla="*/ 407304 h 742787"/>
                <a:gd name="connsiteX6" fmla="*/ 1728025 w 1739420"/>
                <a:gd name="connsiteY6" fmla="*/ 737504 h 742787"/>
                <a:gd name="connsiteX7" fmla="*/ 1562925 w 1739420"/>
                <a:gd name="connsiteY7" fmla="*/ 600979 h 742787"/>
                <a:gd name="connsiteX8" fmla="*/ 978725 w 1739420"/>
                <a:gd name="connsiteY8" fmla="*/ 470804 h 742787"/>
                <a:gd name="connsiteX9" fmla="*/ 486600 w 1739420"/>
                <a:gd name="connsiteY9" fmla="*/ 280304 h 742787"/>
                <a:gd name="connsiteX10" fmla="*/ 531050 w 1739420"/>
                <a:gd name="connsiteY10" fmla="*/ 267604 h 742787"/>
                <a:gd name="connsiteX11" fmla="*/ 825 w 1739420"/>
                <a:gd name="connsiteY11" fmla="*/ 904 h 74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9420" h="742787">
                  <a:moveTo>
                    <a:pt x="825" y="904"/>
                  </a:moveTo>
                  <a:cubicBezTo>
                    <a:pt x="24108" y="18367"/>
                    <a:pt x="564917" y="306762"/>
                    <a:pt x="670750" y="372379"/>
                  </a:cubicBezTo>
                  <a:cubicBezTo>
                    <a:pt x="776583" y="437996"/>
                    <a:pt x="579733" y="381375"/>
                    <a:pt x="635825" y="394604"/>
                  </a:cubicBezTo>
                  <a:cubicBezTo>
                    <a:pt x="691917" y="407833"/>
                    <a:pt x="952796" y="446462"/>
                    <a:pt x="1007300" y="451754"/>
                  </a:cubicBezTo>
                  <a:cubicBezTo>
                    <a:pt x="1061804" y="457046"/>
                    <a:pt x="913108" y="433762"/>
                    <a:pt x="962850" y="426354"/>
                  </a:cubicBezTo>
                  <a:cubicBezTo>
                    <a:pt x="1012592" y="418946"/>
                    <a:pt x="1178221" y="355446"/>
                    <a:pt x="1305750" y="407304"/>
                  </a:cubicBezTo>
                  <a:cubicBezTo>
                    <a:pt x="1433279" y="459162"/>
                    <a:pt x="1685163" y="705225"/>
                    <a:pt x="1728025" y="737504"/>
                  </a:cubicBezTo>
                  <a:cubicBezTo>
                    <a:pt x="1770888" y="769783"/>
                    <a:pt x="1687808" y="645429"/>
                    <a:pt x="1562925" y="600979"/>
                  </a:cubicBezTo>
                  <a:cubicBezTo>
                    <a:pt x="1438042" y="556529"/>
                    <a:pt x="1158113" y="524250"/>
                    <a:pt x="978725" y="470804"/>
                  </a:cubicBezTo>
                  <a:cubicBezTo>
                    <a:pt x="799338" y="417358"/>
                    <a:pt x="561212" y="314171"/>
                    <a:pt x="486600" y="280304"/>
                  </a:cubicBezTo>
                  <a:cubicBezTo>
                    <a:pt x="411988" y="246437"/>
                    <a:pt x="608308" y="310996"/>
                    <a:pt x="531050" y="267604"/>
                  </a:cubicBezTo>
                  <a:cubicBezTo>
                    <a:pt x="453792" y="224212"/>
                    <a:pt x="-22458" y="-16559"/>
                    <a:pt x="825" y="90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581E2628-B609-1E32-9785-CA853602E3D5}"/>
                </a:ext>
              </a:extLst>
            </p:cNvPr>
            <p:cNvSpPr/>
            <p:nvPr/>
          </p:nvSpPr>
          <p:spPr>
            <a:xfrm>
              <a:off x="3381273" y="1079498"/>
              <a:ext cx="1281635" cy="429941"/>
            </a:xfrm>
            <a:custGeom>
              <a:avLst/>
              <a:gdLst>
                <a:gd name="connsiteX0" fmla="*/ 102 w 1281635"/>
                <a:gd name="connsiteY0" fmla="*/ 2 h 429941"/>
                <a:gd name="connsiteX1" fmla="*/ 511277 w 1281635"/>
                <a:gd name="connsiteY1" fmla="*/ 384177 h 429941"/>
                <a:gd name="connsiteX2" fmla="*/ 571602 w 1281635"/>
                <a:gd name="connsiteY2" fmla="*/ 352427 h 429941"/>
                <a:gd name="connsiteX3" fmla="*/ 746227 w 1281635"/>
                <a:gd name="connsiteY3" fmla="*/ 368302 h 429941"/>
                <a:gd name="connsiteX4" fmla="*/ 1263752 w 1281635"/>
                <a:gd name="connsiteY4" fmla="*/ 425452 h 429941"/>
                <a:gd name="connsiteX5" fmla="*/ 1124052 w 1281635"/>
                <a:gd name="connsiteY5" fmla="*/ 422277 h 429941"/>
                <a:gd name="connsiteX6" fmla="*/ 749402 w 1281635"/>
                <a:gd name="connsiteY6" fmla="*/ 390527 h 429941"/>
                <a:gd name="connsiteX7" fmla="*/ 466827 w 1281635"/>
                <a:gd name="connsiteY7" fmla="*/ 390527 h 429941"/>
                <a:gd name="connsiteX8" fmla="*/ 466827 w 1281635"/>
                <a:gd name="connsiteY8" fmla="*/ 377827 h 429941"/>
                <a:gd name="connsiteX9" fmla="*/ 102 w 1281635"/>
                <a:gd name="connsiteY9" fmla="*/ 2 h 42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1635" h="429941">
                  <a:moveTo>
                    <a:pt x="102" y="2"/>
                  </a:moveTo>
                  <a:cubicBezTo>
                    <a:pt x="7510" y="1060"/>
                    <a:pt x="416027" y="325440"/>
                    <a:pt x="511277" y="384177"/>
                  </a:cubicBezTo>
                  <a:cubicBezTo>
                    <a:pt x="606527" y="442915"/>
                    <a:pt x="532444" y="355073"/>
                    <a:pt x="571602" y="352427"/>
                  </a:cubicBezTo>
                  <a:cubicBezTo>
                    <a:pt x="610760" y="349781"/>
                    <a:pt x="746227" y="368302"/>
                    <a:pt x="746227" y="368302"/>
                  </a:cubicBezTo>
                  <a:lnTo>
                    <a:pt x="1263752" y="425452"/>
                  </a:lnTo>
                  <a:cubicBezTo>
                    <a:pt x="1326723" y="434448"/>
                    <a:pt x="1209777" y="428098"/>
                    <a:pt x="1124052" y="422277"/>
                  </a:cubicBezTo>
                  <a:cubicBezTo>
                    <a:pt x="1038327" y="416456"/>
                    <a:pt x="858939" y="395819"/>
                    <a:pt x="749402" y="390527"/>
                  </a:cubicBezTo>
                  <a:cubicBezTo>
                    <a:pt x="639865" y="385235"/>
                    <a:pt x="513923" y="392644"/>
                    <a:pt x="466827" y="390527"/>
                  </a:cubicBezTo>
                  <a:cubicBezTo>
                    <a:pt x="419731" y="388410"/>
                    <a:pt x="544615" y="441327"/>
                    <a:pt x="466827" y="377827"/>
                  </a:cubicBezTo>
                  <a:cubicBezTo>
                    <a:pt x="389040" y="314327"/>
                    <a:pt x="-7306" y="-1056"/>
                    <a:pt x="102" y="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D9E39CC6-1A90-6DD2-54B2-C62A1A0A899D}"/>
                </a:ext>
              </a:extLst>
            </p:cNvPr>
            <p:cNvSpPr/>
            <p:nvPr/>
          </p:nvSpPr>
          <p:spPr>
            <a:xfrm>
              <a:off x="3765132" y="1468019"/>
              <a:ext cx="722242" cy="416007"/>
            </a:xfrm>
            <a:custGeom>
              <a:avLst/>
              <a:gdLst>
                <a:gd name="connsiteX0" fmla="*/ 9943 w 722242"/>
                <a:gd name="connsiteY0" fmla="*/ 11531 h 416007"/>
                <a:gd name="connsiteX1" fmla="*/ 89318 w 722242"/>
                <a:gd name="connsiteY1" fmla="*/ 27406 h 416007"/>
                <a:gd name="connsiteX2" fmla="*/ 282993 w 722242"/>
                <a:gd name="connsiteY2" fmla="*/ 148056 h 416007"/>
                <a:gd name="connsiteX3" fmla="*/ 336968 w 722242"/>
                <a:gd name="connsiteY3" fmla="*/ 221081 h 416007"/>
                <a:gd name="connsiteX4" fmla="*/ 330618 w 722242"/>
                <a:gd name="connsiteY4" fmla="*/ 227431 h 416007"/>
                <a:gd name="connsiteX5" fmla="*/ 686218 w 722242"/>
                <a:gd name="connsiteY5" fmla="*/ 367131 h 416007"/>
                <a:gd name="connsiteX6" fmla="*/ 603668 w 722242"/>
                <a:gd name="connsiteY6" fmla="*/ 357606 h 416007"/>
                <a:gd name="connsiteX7" fmla="*/ 717968 w 722242"/>
                <a:gd name="connsiteY7" fmla="*/ 414756 h 416007"/>
                <a:gd name="connsiteX8" fmla="*/ 422693 w 722242"/>
                <a:gd name="connsiteY8" fmla="*/ 294106 h 416007"/>
                <a:gd name="connsiteX9" fmla="*/ 305218 w 722242"/>
                <a:gd name="connsiteY9" fmla="*/ 170281 h 416007"/>
                <a:gd name="connsiteX10" fmla="*/ 9943 w 722242"/>
                <a:gd name="connsiteY10" fmla="*/ 11531 h 41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2242" h="416007">
                  <a:moveTo>
                    <a:pt x="9943" y="11531"/>
                  </a:moveTo>
                  <a:cubicBezTo>
                    <a:pt x="-26040" y="-12281"/>
                    <a:pt x="43810" y="4652"/>
                    <a:pt x="89318" y="27406"/>
                  </a:cubicBezTo>
                  <a:cubicBezTo>
                    <a:pt x="134826" y="50160"/>
                    <a:pt x="241718" y="115777"/>
                    <a:pt x="282993" y="148056"/>
                  </a:cubicBezTo>
                  <a:cubicBezTo>
                    <a:pt x="324268" y="180335"/>
                    <a:pt x="329031" y="207852"/>
                    <a:pt x="336968" y="221081"/>
                  </a:cubicBezTo>
                  <a:cubicBezTo>
                    <a:pt x="344905" y="234310"/>
                    <a:pt x="272410" y="203089"/>
                    <a:pt x="330618" y="227431"/>
                  </a:cubicBezTo>
                  <a:cubicBezTo>
                    <a:pt x="388826" y="251773"/>
                    <a:pt x="640710" y="345435"/>
                    <a:pt x="686218" y="367131"/>
                  </a:cubicBezTo>
                  <a:cubicBezTo>
                    <a:pt x="731726" y="388827"/>
                    <a:pt x="598376" y="349669"/>
                    <a:pt x="603668" y="357606"/>
                  </a:cubicBezTo>
                  <a:cubicBezTo>
                    <a:pt x="608960" y="365543"/>
                    <a:pt x="748131" y="425339"/>
                    <a:pt x="717968" y="414756"/>
                  </a:cubicBezTo>
                  <a:cubicBezTo>
                    <a:pt x="687806" y="404173"/>
                    <a:pt x="491485" y="334852"/>
                    <a:pt x="422693" y="294106"/>
                  </a:cubicBezTo>
                  <a:cubicBezTo>
                    <a:pt x="353901" y="253360"/>
                    <a:pt x="368718" y="216848"/>
                    <a:pt x="305218" y="170281"/>
                  </a:cubicBezTo>
                  <a:cubicBezTo>
                    <a:pt x="241718" y="123714"/>
                    <a:pt x="45926" y="35343"/>
                    <a:pt x="9943" y="1153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ACD74D9C-8606-BE64-5C29-218C81F56AB2}"/>
                </a:ext>
              </a:extLst>
            </p:cNvPr>
            <p:cNvSpPr/>
            <p:nvPr/>
          </p:nvSpPr>
          <p:spPr>
            <a:xfrm>
              <a:off x="3540116" y="660399"/>
              <a:ext cx="931965" cy="593930"/>
            </a:xfrm>
            <a:custGeom>
              <a:avLst/>
              <a:gdLst>
                <a:gd name="connsiteX0" fmla="*/ 146059 w 931965"/>
                <a:gd name="connsiteY0" fmla="*/ 1 h 593930"/>
                <a:gd name="connsiteX1" fmla="*/ 50809 w 931965"/>
                <a:gd name="connsiteY1" fmla="*/ 177801 h 593930"/>
                <a:gd name="connsiteX2" fmla="*/ 149234 w 931965"/>
                <a:gd name="connsiteY2" fmla="*/ 155576 h 593930"/>
                <a:gd name="connsiteX3" fmla="*/ 92084 w 931965"/>
                <a:gd name="connsiteY3" fmla="*/ 292101 h 593930"/>
                <a:gd name="connsiteX4" fmla="*/ 219084 w 931965"/>
                <a:gd name="connsiteY4" fmla="*/ 241301 h 593930"/>
                <a:gd name="connsiteX5" fmla="*/ 311159 w 931965"/>
                <a:gd name="connsiteY5" fmla="*/ 403226 h 593930"/>
                <a:gd name="connsiteX6" fmla="*/ 304809 w 931965"/>
                <a:gd name="connsiteY6" fmla="*/ 387351 h 593930"/>
                <a:gd name="connsiteX7" fmla="*/ 495309 w 931965"/>
                <a:gd name="connsiteY7" fmla="*/ 482601 h 593930"/>
                <a:gd name="connsiteX8" fmla="*/ 447684 w 931965"/>
                <a:gd name="connsiteY8" fmla="*/ 530226 h 593930"/>
                <a:gd name="connsiteX9" fmla="*/ 692159 w 931965"/>
                <a:gd name="connsiteY9" fmla="*/ 447676 h 593930"/>
                <a:gd name="connsiteX10" fmla="*/ 901709 w 931965"/>
                <a:gd name="connsiteY10" fmla="*/ 542926 h 593930"/>
                <a:gd name="connsiteX11" fmla="*/ 927109 w 931965"/>
                <a:gd name="connsiteY11" fmla="*/ 593726 h 593930"/>
                <a:gd name="connsiteX12" fmla="*/ 866784 w 931965"/>
                <a:gd name="connsiteY12" fmla="*/ 561976 h 593930"/>
                <a:gd name="connsiteX13" fmla="*/ 625484 w 931965"/>
                <a:gd name="connsiteY13" fmla="*/ 444501 h 593930"/>
                <a:gd name="connsiteX14" fmla="*/ 450859 w 931965"/>
                <a:gd name="connsiteY14" fmla="*/ 511176 h 593930"/>
                <a:gd name="connsiteX15" fmla="*/ 161934 w 931965"/>
                <a:gd name="connsiteY15" fmla="*/ 279401 h 593930"/>
                <a:gd name="connsiteX16" fmla="*/ 69859 w 931965"/>
                <a:gd name="connsiteY16" fmla="*/ 263526 h 593930"/>
                <a:gd name="connsiteX17" fmla="*/ 15884 w 931965"/>
                <a:gd name="connsiteY17" fmla="*/ 155576 h 593930"/>
                <a:gd name="connsiteX18" fmla="*/ 9534 w 931965"/>
                <a:gd name="connsiteY18" fmla="*/ 174626 h 593930"/>
                <a:gd name="connsiteX19" fmla="*/ 146059 w 931965"/>
                <a:gd name="connsiteY19" fmla="*/ 1 h 59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31965" h="593930">
                  <a:moveTo>
                    <a:pt x="146059" y="1"/>
                  </a:moveTo>
                  <a:cubicBezTo>
                    <a:pt x="152938" y="530"/>
                    <a:pt x="50280" y="151872"/>
                    <a:pt x="50809" y="177801"/>
                  </a:cubicBezTo>
                  <a:cubicBezTo>
                    <a:pt x="51338" y="203730"/>
                    <a:pt x="142355" y="136526"/>
                    <a:pt x="149234" y="155576"/>
                  </a:cubicBezTo>
                  <a:cubicBezTo>
                    <a:pt x="156113" y="174626"/>
                    <a:pt x="80442" y="277814"/>
                    <a:pt x="92084" y="292101"/>
                  </a:cubicBezTo>
                  <a:cubicBezTo>
                    <a:pt x="103726" y="306388"/>
                    <a:pt x="182572" y="222780"/>
                    <a:pt x="219084" y="241301"/>
                  </a:cubicBezTo>
                  <a:cubicBezTo>
                    <a:pt x="255597" y="259822"/>
                    <a:pt x="296872" y="378884"/>
                    <a:pt x="311159" y="403226"/>
                  </a:cubicBezTo>
                  <a:cubicBezTo>
                    <a:pt x="325446" y="427568"/>
                    <a:pt x="274117" y="374122"/>
                    <a:pt x="304809" y="387351"/>
                  </a:cubicBezTo>
                  <a:cubicBezTo>
                    <a:pt x="335501" y="400580"/>
                    <a:pt x="471497" y="458789"/>
                    <a:pt x="495309" y="482601"/>
                  </a:cubicBezTo>
                  <a:cubicBezTo>
                    <a:pt x="519121" y="506413"/>
                    <a:pt x="414876" y="536047"/>
                    <a:pt x="447684" y="530226"/>
                  </a:cubicBezTo>
                  <a:cubicBezTo>
                    <a:pt x="480492" y="524405"/>
                    <a:pt x="616488" y="445559"/>
                    <a:pt x="692159" y="447676"/>
                  </a:cubicBezTo>
                  <a:cubicBezTo>
                    <a:pt x="767830" y="449793"/>
                    <a:pt x="862551" y="518584"/>
                    <a:pt x="901709" y="542926"/>
                  </a:cubicBezTo>
                  <a:cubicBezTo>
                    <a:pt x="940867" y="567268"/>
                    <a:pt x="932930" y="590551"/>
                    <a:pt x="927109" y="593726"/>
                  </a:cubicBezTo>
                  <a:cubicBezTo>
                    <a:pt x="921288" y="596901"/>
                    <a:pt x="866784" y="561976"/>
                    <a:pt x="866784" y="561976"/>
                  </a:cubicBezTo>
                  <a:cubicBezTo>
                    <a:pt x="816513" y="537105"/>
                    <a:pt x="694805" y="452968"/>
                    <a:pt x="625484" y="444501"/>
                  </a:cubicBezTo>
                  <a:cubicBezTo>
                    <a:pt x="556163" y="436034"/>
                    <a:pt x="528117" y="538693"/>
                    <a:pt x="450859" y="511176"/>
                  </a:cubicBezTo>
                  <a:cubicBezTo>
                    <a:pt x="373601" y="483659"/>
                    <a:pt x="225434" y="320676"/>
                    <a:pt x="161934" y="279401"/>
                  </a:cubicBezTo>
                  <a:cubicBezTo>
                    <a:pt x="98434" y="238126"/>
                    <a:pt x="94201" y="284163"/>
                    <a:pt x="69859" y="263526"/>
                  </a:cubicBezTo>
                  <a:cubicBezTo>
                    <a:pt x="45517" y="242889"/>
                    <a:pt x="25938" y="170393"/>
                    <a:pt x="15884" y="155576"/>
                  </a:cubicBezTo>
                  <a:cubicBezTo>
                    <a:pt x="5830" y="140759"/>
                    <a:pt x="-10574" y="194734"/>
                    <a:pt x="9534" y="174626"/>
                  </a:cubicBezTo>
                  <a:cubicBezTo>
                    <a:pt x="29642" y="154518"/>
                    <a:pt x="139180" y="-528"/>
                    <a:pt x="146059" y="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E1DF2AAC-1180-3AFE-A4C9-D9664082F454}"/>
                </a:ext>
              </a:extLst>
            </p:cNvPr>
            <p:cNvSpPr/>
            <p:nvPr/>
          </p:nvSpPr>
          <p:spPr>
            <a:xfrm>
              <a:off x="4396507" y="2010722"/>
              <a:ext cx="837726" cy="1392210"/>
            </a:xfrm>
            <a:custGeom>
              <a:avLst/>
              <a:gdLst>
                <a:gd name="connsiteX0" fmla="*/ 2 w 837726"/>
                <a:gd name="connsiteY0" fmla="*/ 2805 h 1392210"/>
                <a:gd name="connsiteX1" fmla="*/ 170875 w 837726"/>
                <a:gd name="connsiteY1" fmla="*/ 136733 h 1392210"/>
                <a:gd name="connsiteX2" fmla="*/ 120075 w 837726"/>
                <a:gd name="connsiteY2" fmla="*/ 238333 h 1392210"/>
                <a:gd name="connsiteX3" fmla="*/ 166257 w 837726"/>
                <a:gd name="connsiteY3" fmla="*/ 436914 h 1392210"/>
                <a:gd name="connsiteX4" fmla="*/ 267857 w 837726"/>
                <a:gd name="connsiteY4" fmla="*/ 390733 h 1392210"/>
                <a:gd name="connsiteX5" fmla="*/ 175493 w 837726"/>
                <a:gd name="connsiteY5" fmla="*/ 621642 h 1392210"/>
                <a:gd name="connsiteX6" fmla="*/ 369457 w 837726"/>
                <a:gd name="connsiteY6" fmla="*/ 612405 h 1392210"/>
                <a:gd name="connsiteX7" fmla="*/ 314038 w 837726"/>
                <a:gd name="connsiteY7" fmla="*/ 746333 h 1392210"/>
                <a:gd name="connsiteX8" fmla="*/ 429493 w 837726"/>
                <a:gd name="connsiteY8" fmla="*/ 723242 h 1392210"/>
                <a:gd name="connsiteX9" fmla="*/ 835893 w 837726"/>
                <a:gd name="connsiteY9" fmla="*/ 732478 h 1392210"/>
                <a:gd name="connsiteX10" fmla="*/ 586511 w 837726"/>
                <a:gd name="connsiteY10" fmla="*/ 810987 h 1392210"/>
                <a:gd name="connsiteX11" fmla="*/ 757384 w 837726"/>
                <a:gd name="connsiteY11" fmla="*/ 958769 h 1392210"/>
                <a:gd name="connsiteX12" fmla="*/ 314038 w 837726"/>
                <a:gd name="connsiteY12" fmla="*/ 1383642 h 1392210"/>
                <a:gd name="connsiteX13" fmla="*/ 494148 w 837726"/>
                <a:gd name="connsiteY13" fmla="*/ 1245096 h 1392210"/>
                <a:gd name="connsiteX14" fmla="*/ 346366 w 837726"/>
                <a:gd name="connsiteY14" fmla="*/ 1263569 h 1392210"/>
                <a:gd name="connsiteX15" fmla="*/ 498766 w 837726"/>
                <a:gd name="connsiteY15" fmla="*/ 1069605 h 1392210"/>
                <a:gd name="connsiteX16" fmla="*/ 110838 w 837726"/>
                <a:gd name="connsiteY16" fmla="*/ 566223 h 1392210"/>
                <a:gd name="connsiteX17" fmla="*/ 350984 w 837726"/>
                <a:gd name="connsiteY17" fmla="*/ 774042 h 1392210"/>
                <a:gd name="connsiteX18" fmla="*/ 217057 w 837726"/>
                <a:gd name="connsiteY18" fmla="*/ 344551 h 1392210"/>
                <a:gd name="connsiteX19" fmla="*/ 175493 w 837726"/>
                <a:gd name="connsiteY19" fmla="*/ 270660 h 1392210"/>
                <a:gd name="connsiteX20" fmla="*/ 2 w 837726"/>
                <a:gd name="connsiteY20" fmla="*/ 2805 h 139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7726" h="1392210">
                  <a:moveTo>
                    <a:pt x="2" y="2805"/>
                  </a:moveTo>
                  <a:cubicBezTo>
                    <a:pt x="-768" y="-19516"/>
                    <a:pt x="150863" y="97478"/>
                    <a:pt x="170875" y="136733"/>
                  </a:cubicBezTo>
                  <a:cubicBezTo>
                    <a:pt x="190887" y="175988"/>
                    <a:pt x="120845" y="188303"/>
                    <a:pt x="120075" y="238333"/>
                  </a:cubicBezTo>
                  <a:cubicBezTo>
                    <a:pt x="119305" y="288363"/>
                    <a:pt x="141627" y="411514"/>
                    <a:pt x="166257" y="436914"/>
                  </a:cubicBezTo>
                  <a:cubicBezTo>
                    <a:pt x="190887" y="462314"/>
                    <a:pt x="266318" y="359945"/>
                    <a:pt x="267857" y="390733"/>
                  </a:cubicBezTo>
                  <a:cubicBezTo>
                    <a:pt x="269396" y="421521"/>
                    <a:pt x="158560" y="584697"/>
                    <a:pt x="175493" y="621642"/>
                  </a:cubicBezTo>
                  <a:cubicBezTo>
                    <a:pt x="192426" y="658587"/>
                    <a:pt x="346366" y="591623"/>
                    <a:pt x="369457" y="612405"/>
                  </a:cubicBezTo>
                  <a:cubicBezTo>
                    <a:pt x="392548" y="633187"/>
                    <a:pt x="304032" y="727860"/>
                    <a:pt x="314038" y="746333"/>
                  </a:cubicBezTo>
                  <a:cubicBezTo>
                    <a:pt x="324044" y="764806"/>
                    <a:pt x="429493" y="723242"/>
                    <a:pt x="429493" y="723242"/>
                  </a:cubicBezTo>
                  <a:lnTo>
                    <a:pt x="835893" y="732478"/>
                  </a:lnTo>
                  <a:cubicBezTo>
                    <a:pt x="862063" y="747102"/>
                    <a:pt x="599596" y="773272"/>
                    <a:pt x="586511" y="810987"/>
                  </a:cubicBezTo>
                  <a:cubicBezTo>
                    <a:pt x="573426" y="848702"/>
                    <a:pt x="802796" y="863327"/>
                    <a:pt x="757384" y="958769"/>
                  </a:cubicBezTo>
                  <a:cubicBezTo>
                    <a:pt x="711972" y="1054212"/>
                    <a:pt x="357911" y="1335921"/>
                    <a:pt x="314038" y="1383642"/>
                  </a:cubicBezTo>
                  <a:cubicBezTo>
                    <a:pt x="270165" y="1431363"/>
                    <a:pt x="488760" y="1265108"/>
                    <a:pt x="494148" y="1245096"/>
                  </a:cubicBezTo>
                  <a:cubicBezTo>
                    <a:pt x="499536" y="1225084"/>
                    <a:pt x="345596" y="1292817"/>
                    <a:pt x="346366" y="1263569"/>
                  </a:cubicBezTo>
                  <a:cubicBezTo>
                    <a:pt x="347136" y="1234321"/>
                    <a:pt x="538021" y="1185829"/>
                    <a:pt x="498766" y="1069605"/>
                  </a:cubicBezTo>
                  <a:cubicBezTo>
                    <a:pt x="459511" y="953381"/>
                    <a:pt x="135468" y="615483"/>
                    <a:pt x="110838" y="566223"/>
                  </a:cubicBezTo>
                  <a:cubicBezTo>
                    <a:pt x="86208" y="516963"/>
                    <a:pt x="333281" y="810987"/>
                    <a:pt x="350984" y="774042"/>
                  </a:cubicBezTo>
                  <a:cubicBezTo>
                    <a:pt x="368687" y="737097"/>
                    <a:pt x="246305" y="428448"/>
                    <a:pt x="217057" y="344551"/>
                  </a:cubicBezTo>
                  <a:cubicBezTo>
                    <a:pt x="187809" y="260654"/>
                    <a:pt x="207051" y="325309"/>
                    <a:pt x="175493" y="270660"/>
                  </a:cubicBezTo>
                  <a:cubicBezTo>
                    <a:pt x="143935" y="216011"/>
                    <a:pt x="772" y="25126"/>
                    <a:pt x="2" y="280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B1521537-392B-E4A0-6CDA-A7622E98212F}"/>
                </a:ext>
              </a:extLst>
            </p:cNvPr>
            <p:cNvSpPr/>
            <p:nvPr/>
          </p:nvSpPr>
          <p:spPr>
            <a:xfrm>
              <a:off x="3154479" y="1181878"/>
              <a:ext cx="280432" cy="314629"/>
            </a:xfrm>
            <a:custGeom>
              <a:avLst/>
              <a:gdLst>
                <a:gd name="connsiteX0" fmla="*/ 276830 w 280432"/>
                <a:gd name="connsiteY0" fmla="*/ 377 h 314629"/>
                <a:gd name="connsiteX1" fmla="*/ 4357 w 280432"/>
                <a:gd name="connsiteY1" fmla="*/ 226667 h 314629"/>
                <a:gd name="connsiteX2" fmla="*/ 105957 w 280432"/>
                <a:gd name="connsiteY2" fmla="*/ 208195 h 314629"/>
                <a:gd name="connsiteX3" fmla="*/ 64394 w 280432"/>
                <a:gd name="connsiteY3" fmla="*/ 314413 h 314629"/>
                <a:gd name="connsiteX4" fmla="*/ 156757 w 280432"/>
                <a:gd name="connsiteY4" fmla="*/ 175867 h 314629"/>
                <a:gd name="connsiteX5" fmla="*/ 276830 w 280432"/>
                <a:gd name="connsiteY5" fmla="*/ 377 h 31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432" h="314629">
                  <a:moveTo>
                    <a:pt x="276830" y="377"/>
                  </a:moveTo>
                  <a:cubicBezTo>
                    <a:pt x="251430" y="8844"/>
                    <a:pt x="32836" y="192031"/>
                    <a:pt x="4357" y="226667"/>
                  </a:cubicBezTo>
                  <a:cubicBezTo>
                    <a:pt x="-24122" y="261303"/>
                    <a:pt x="95951" y="193571"/>
                    <a:pt x="105957" y="208195"/>
                  </a:cubicBezTo>
                  <a:cubicBezTo>
                    <a:pt x="115963" y="222819"/>
                    <a:pt x="55927" y="319801"/>
                    <a:pt x="64394" y="314413"/>
                  </a:cubicBezTo>
                  <a:cubicBezTo>
                    <a:pt x="72861" y="309025"/>
                    <a:pt x="127508" y="223588"/>
                    <a:pt x="156757" y="175867"/>
                  </a:cubicBezTo>
                  <a:cubicBezTo>
                    <a:pt x="186005" y="128146"/>
                    <a:pt x="302230" y="-8090"/>
                    <a:pt x="276830" y="37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A7BAFBAE-A117-811F-A73D-14976BFDB571}"/>
                </a:ext>
              </a:extLst>
            </p:cNvPr>
            <p:cNvSpPr/>
            <p:nvPr/>
          </p:nvSpPr>
          <p:spPr>
            <a:xfrm>
              <a:off x="2829649" y="1584000"/>
              <a:ext cx="351208" cy="194288"/>
            </a:xfrm>
            <a:custGeom>
              <a:avLst/>
              <a:gdLst>
                <a:gd name="connsiteX0" fmla="*/ 1296 w 351208"/>
                <a:gd name="connsiteY0" fmla="*/ 36 h 194288"/>
                <a:gd name="connsiteX1" fmla="*/ 176787 w 351208"/>
                <a:gd name="connsiteY1" fmla="*/ 78545 h 194288"/>
                <a:gd name="connsiteX2" fmla="*/ 347660 w 351208"/>
                <a:gd name="connsiteY2" fmla="*/ 194000 h 194288"/>
                <a:gd name="connsiteX3" fmla="*/ 273769 w 351208"/>
                <a:gd name="connsiteY3" fmla="*/ 110873 h 194288"/>
                <a:gd name="connsiteX4" fmla="*/ 56715 w 351208"/>
                <a:gd name="connsiteY4" fmla="*/ 92400 h 194288"/>
                <a:gd name="connsiteX5" fmla="*/ 93660 w 351208"/>
                <a:gd name="connsiteY5" fmla="*/ 87782 h 194288"/>
                <a:gd name="connsiteX6" fmla="*/ 1296 w 351208"/>
                <a:gd name="connsiteY6" fmla="*/ 36 h 1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1208" h="194288">
                  <a:moveTo>
                    <a:pt x="1296" y="36"/>
                  </a:moveTo>
                  <a:cubicBezTo>
                    <a:pt x="15150" y="-1503"/>
                    <a:pt x="119060" y="46218"/>
                    <a:pt x="176787" y="78545"/>
                  </a:cubicBezTo>
                  <a:cubicBezTo>
                    <a:pt x="234514" y="110872"/>
                    <a:pt x="331496" y="188612"/>
                    <a:pt x="347660" y="194000"/>
                  </a:cubicBezTo>
                  <a:cubicBezTo>
                    <a:pt x="363824" y="199388"/>
                    <a:pt x="322260" y="127806"/>
                    <a:pt x="273769" y="110873"/>
                  </a:cubicBezTo>
                  <a:cubicBezTo>
                    <a:pt x="225278" y="93940"/>
                    <a:pt x="86733" y="96249"/>
                    <a:pt x="56715" y="92400"/>
                  </a:cubicBezTo>
                  <a:cubicBezTo>
                    <a:pt x="26697" y="88552"/>
                    <a:pt x="98278" y="96249"/>
                    <a:pt x="93660" y="87782"/>
                  </a:cubicBezTo>
                  <a:cubicBezTo>
                    <a:pt x="89042" y="79315"/>
                    <a:pt x="-12558" y="1575"/>
                    <a:pt x="1296" y="3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A2211B45-1A23-CB34-0877-A19714545AA0}"/>
                </a:ext>
              </a:extLst>
            </p:cNvPr>
            <p:cNvSpPr/>
            <p:nvPr/>
          </p:nvSpPr>
          <p:spPr>
            <a:xfrm>
              <a:off x="3158772" y="2094238"/>
              <a:ext cx="625715" cy="308113"/>
            </a:xfrm>
            <a:custGeom>
              <a:avLst/>
              <a:gdLst>
                <a:gd name="connsiteX0" fmla="*/ 101664 w 625715"/>
                <a:gd name="connsiteY0" fmla="*/ 302598 h 308113"/>
                <a:gd name="connsiteX1" fmla="*/ 4683 w 625715"/>
                <a:gd name="connsiteY1" fmla="*/ 131726 h 308113"/>
                <a:gd name="connsiteX2" fmla="*/ 32392 w 625715"/>
                <a:gd name="connsiteY2" fmla="*/ 140962 h 308113"/>
                <a:gd name="connsiteX3" fmla="*/ 180173 w 625715"/>
                <a:gd name="connsiteY3" fmla="*/ 48598 h 308113"/>
                <a:gd name="connsiteX4" fmla="*/ 106283 w 625715"/>
                <a:gd name="connsiteY4" fmla="*/ 2417 h 308113"/>
                <a:gd name="connsiteX5" fmla="*/ 614283 w 625715"/>
                <a:gd name="connsiteY5" fmla="*/ 7035 h 308113"/>
                <a:gd name="connsiteX6" fmla="*/ 434173 w 625715"/>
                <a:gd name="connsiteY6" fmla="*/ 11653 h 308113"/>
                <a:gd name="connsiteX7" fmla="*/ 133992 w 625715"/>
                <a:gd name="connsiteY7" fmla="*/ 113253 h 308113"/>
                <a:gd name="connsiteX8" fmla="*/ 60101 w 625715"/>
                <a:gd name="connsiteY8" fmla="*/ 251798 h 308113"/>
                <a:gd name="connsiteX9" fmla="*/ 101664 w 625715"/>
                <a:gd name="connsiteY9" fmla="*/ 302598 h 30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5" h="308113">
                  <a:moveTo>
                    <a:pt x="101664" y="302598"/>
                  </a:moveTo>
                  <a:cubicBezTo>
                    <a:pt x="92428" y="282586"/>
                    <a:pt x="16228" y="158665"/>
                    <a:pt x="4683" y="131726"/>
                  </a:cubicBezTo>
                  <a:cubicBezTo>
                    <a:pt x="-6862" y="104787"/>
                    <a:pt x="3144" y="154817"/>
                    <a:pt x="32392" y="140962"/>
                  </a:cubicBezTo>
                  <a:cubicBezTo>
                    <a:pt x="61640" y="127107"/>
                    <a:pt x="167858" y="71689"/>
                    <a:pt x="180173" y="48598"/>
                  </a:cubicBezTo>
                  <a:cubicBezTo>
                    <a:pt x="192488" y="25507"/>
                    <a:pt x="33931" y="9344"/>
                    <a:pt x="106283" y="2417"/>
                  </a:cubicBezTo>
                  <a:cubicBezTo>
                    <a:pt x="178635" y="-4510"/>
                    <a:pt x="559635" y="5496"/>
                    <a:pt x="614283" y="7035"/>
                  </a:cubicBezTo>
                  <a:cubicBezTo>
                    <a:pt x="668931" y="8574"/>
                    <a:pt x="514221" y="-6050"/>
                    <a:pt x="434173" y="11653"/>
                  </a:cubicBezTo>
                  <a:cubicBezTo>
                    <a:pt x="354125" y="29356"/>
                    <a:pt x="196337" y="73229"/>
                    <a:pt x="133992" y="113253"/>
                  </a:cubicBezTo>
                  <a:cubicBezTo>
                    <a:pt x="71647" y="153277"/>
                    <a:pt x="68568" y="219471"/>
                    <a:pt x="60101" y="251798"/>
                  </a:cubicBezTo>
                  <a:cubicBezTo>
                    <a:pt x="51634" y="284125"/>
                    <a:pt x="110900" y="322610"/>
                    <a:pt x="101664" y="3025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E772CB24-FE1D-3626-131E-A4DA0A054C33}"/>
                </a:ext>
              </a:extLst>
            </p:cNvPr>
            <p:cNvSpPr/>
            <p:nvPr/>
          </p:nvSpPr>
          <p:spPr>
            <a:xfrm>
              <a:off x="3182754" y="2199406"/>
              <a:ext cx="428784" cy="231143"/>
            </a:xfrm>
            <a:custGeom>
              <a:avLst/>
              <a:gdLst>
                <a:gd name="connsiteX0" fmla="*/ 8410 w 428784"/>
                <a:gd name="connsiteY0" fmla="*/ 155867 h 231143"/>
                <a:gd name="connsiteX1" fmla="*/ 322446 w 428784"/>
                <a:gd name="connsiteY1" fmla="*/ 3467 h 231143"/>
                <a:gd name="connsiteX2" fmla="*/ 285501 w 428784"/>
                <a:gd name="connsiteY2" fmla="*/ 49649 h 231143"/>
                <a:gd name="connsiteX3" fmla="*/ 428664 w 428784"/>
                <a:gd name="connsiteY3" fmla="*/ 54267 h 231143"/>
                <a:gd name="connsiteX4" fmla="*/ 257791 w 428784"/>
                <a:gd name="connsiteY4" fmla="*/ 95830 h 231143"/>
                <a:gd name="connsiteX5" fmla="*/ 100773 w 428784"/>
                <a:gd name="connsiteY5" fmla="*/ 229758 h 231143"/>
                <a:gd name="connsiteX6" fmla="*/ 8410 w 428784"/>
                <a:gd name="connsiteY6" fmla="*/ 155867 h 23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784" h="231143">
                  <a:moveTo>
                    <a:pt x="8410" y="155867"/>
                  </a:moveTo>
                  <a:cubicBezTo>
                    <a:pt x="45355" y="118152"/>
                    <a:pt x="276264" y="21170"/>
                    <a:pt x="322446" y="3467"/>
                  </a:cubicBezTo>
                  <a:cubicBezTo>
                    <a:pt x="368628" y="-14236"/>
                    <a:pt x="267798" y="41182"/>
                    <a:pt x="285501" y="49649"/>
                  </a:cubicBezTo>
                  <a:cubicBezTo>
                    <a:pt x="303204" y="58116"/>
                    <a:pt x="433282" y="46570"/>
                    <a:pt x="428664" y="54267"/>
                  </a:cubicBezTo>
                  <a:cubicBezTo>
                    <a:pt x="424046" y="61964"/>
                    <a:pt x="312440" y="66581"/>
                    <a:pt x="257791" y="95830"/>
                  </a:cubicBezTo>
                  <a:cubicBezTo>
                    <a:pt x="203143" y="125078"/>
                    <a:pt x="135409" y="219752"/>
                    <a:pt x="100773" y="229758"/>
                  </a:cubicBezTo>
                  <a:cubicBezTo>
                    <a:pt x="66137" y="239764"/>
                    <a:pt x="-28535" y="193582"/>
                    <a:pt x="8410" y="15586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88D2D4AC-0BA6-823E-945F-9BBCF4F8EAC1}"/>
                </a:ext>
              </a:extLst>
            </p:cNvPr>
            <p:cNvSpPr/>
            <p:nvPr/>
          </p:nvSpPr>
          <p:spPr>
            <a:xfrm>
              <a:off x="3199901" y="2515623"/>
              <a:ext cx="799687" cy="782617"/>
            </a:xfrm>
            <a:custGeom>
              <a:avLst/>
              <a:gdLst>
                <a:gd name="connsiteX0" fmla="*/ 499 w 799687"/>
                <a:gd name="connsiteY0" fmla="*/ 172159 h 782617"/>
                <a:gd name="connsiteX1" fmla="*/ 356099 w 799687"/>
                <a:gd name="connsiteY1" fmla="*/ 158304 h 782617"/>
                <a:gd name="connsiteX2" fmla="*/ 217554 w 799687"/>
                <a:gd name="connsiteY2" fmla="*/ 232195 h 782617"/>
                <a:gd name="connsiteX3" fmla="*/ 485408 w 799687"/>
                <a:gd name="connsiteY3" fmla="*/ 158304 h 782617"/>
                <a:gd name="connsiteX4" fmla="*/ 416135 w 799687"/>
                <a:gd name="connsiteY4" fmla="*/ 199868 h 782617"/>
                <a:gd name="connsiteX5" fmla="*/ 780972 w 799687"/>
                <a:gd name="connsiteY5" fmla="*/ 1286 h 782617"/>
                <a:gd name="connsiteX6" fmla="*/ 610099 w 799687"/>
                <a:gd name="connsiteY6" fmla="*/ 149068 h 782617"/>
                <a:gd name="connsiteX7" fmla="*/ 540826 w 799687"/>
                <a:gd name="connsiteY7" fmla="*/ 749432 h 782617"/>
                <a:gd name="connsiteX8" fmla="*/ 550063 w 799687"/>
                <a:gd name="connsiteY8" fmla="*/ 647832 h 782617"/>
                <a:gd name="connsiteX9" fmla="*/ 799444 w 799687"/>
                <a:gd name="connsiteY9" fmla="*/ 167541 h 782617"/>
                <a:gd name="connsiteX10" fmla="*/ 499263 w 799687"/>
                <a:gd name="connsiteY10" fmla="*/ 259904 h 782617"/>
                <a:gd name="connsiteX11" fmla="*/ 282208 w 799687"/>
                <a:gd name="connsiteY11" fmla="*/ 282995 h 782617"/>
                <a:gd name="connsiteX12" fmla="*/ 499 w 799687"/>
                <a:gd name="connsiteY12" fmla="*/ 172159 h 78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9687" h="782617">
                  <a:moveTo>
                    <a:pt x="499" y="172159"/>
                  </a:moveTo>
                  <a:cubicBezTo>
                    <a:pt x="12814" y="151377"/>
                    <a:pt x="319923" y="148298"/>
                    <a:pt x="356099" y="158304"/>
                  </a:cubicBezTo>
                  <a:cubicBezTo>
                    <a:pt x="392275" y="168310"/>
                    <a:pt x="196003" y="232195"/>
                    <a:pt x="217554" y="232195"/>
                  </a:cubicBezTo>
                  <a:cubicBezTo>
                    <a:pt x="239105" y="232195"/>
                    <a:pt x="452311" y="163692"/>
                    <a:pt x="485408" y="158304"/>
                  </a:cubicBezTo>
                  <a:cubicBezTo>
                    <a:pt x="518505" y="152916"/>
                    <a:pt x="366874" y="226038"/>
                    <a:pt x="416135" y="199868"/>
                  </a:cubicBezTo>
                  <a:cubicBezTo>
                    <a:pt x="465396" y="173698"/>
                    <a:pt x="748645" y="9753"/>
                    <a:pt x="780972" y="1286"/>
                  </a:cubicBezTo>
                  <a:cubicBezTo>
                    <a:pt x="813299" y="-7181"/>
                    <a:pt x="650123" y="24377"/>
                    <a:pt x="610099" y="149068"/>
                  </a:cubicBezTo>
                  <a:cubicBezTo>
                    <a:pt x="570075" y="273759"/>
                    <a:pt x="550832" y="666305"/>
                    <a:pt x="540826" y="749432"/>
                  </a:cubicBezTo>
                  <a:cubicBezTo>
                    <a:pt x="530820" y="832559"/>
                    <a:pt x="506960" y="744814"/>
                    <a:pt x="550063" y="647832"/>
                  </a:cubicBezTo>
                  <a:cubicBezTo>
                    <a:pt x="593166" y="550850"/>
                    <a:pt x="807911" y="232196"/>
                    <a:pt x="799444" y="167541"/>
                  </a:cubicBezTo>
                  <a:cubicBezTo>
                    <a:pt x="790977" y="102886"/>
                    <a:pt x="585469" y="240662"/>
                    <a:pt x="499263" y="259904"/>
                  </a:cubicBezTo>
                  <a:cubicBezTo>
                    <a:pt x="413057" y="279146"/>
                    <a:pt x="357638" y="296849"/>
                    <a:pt x="282208" y="282995"/>
                  </a:cubicBezTo>
                  <a:cubicBezTo>
                    <a:pt x="206778" y="269141"/>
                    <a:pt x="-11816" y="192941"/>
                    <a:pt x="499" y="17215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E97DD80B-CB38-94F5-0E92-F8C21E84E13E}"/>
                </a:ext>
              </a:extLst>
            </p:cNvPr>
            <p:cNvSpPr/>
            <p:nvPr/>
          </p:nvSpPr>
          <p:spPr>
            <a:xfrm>
              <a:off x="3200398" y="2853553"/>
              <a:ext cx="209875" cy="495535"/>
            </a:xfrm>
            <a:custGeom>
              <a:avLst/>
              <a:gdLst>
                <a:gd name="connsiteX0" fmla="*/ 207820 w 209875"/>
                <a:gd name="connsiteY0" fmla="*/ 483 h 495535"/>
                <a:gd name="connsiteX1" fmla="*/ 120075 w 209875"/>
                <a:gd name="connsiteY1" fmla="*/ 282192 h 495535"/>
                <a:gd name="connsiteX2" fmla="*/ 189347 w 209875"/>
                <a:gd name="connsiteY2" fmla="*/ 272956 h 495535"/>
                <a:gd name="connsiteX3" fmla="*/ 2 w 209875"/>
                <a:gd name="connsiteY3" fmla="*/ 429974 h 495535"/>
                <a:gd name="connsiteX4" fmla="*/ 193966 w 209875"/>
                <a:gd name="connsiteY4" fmla="*/ 379174 h 495535"/>
                <a:gd name="connsiteX5" fmla="*/ 69275 w 209875"/>
                <a:gd name="connsiteY5" fmla="*/ 494629 h 495535"/>
                <a:gd name="connsiteX6" fmla="*/ 180111 w 209875"/>
                <a:gd name="connsiteY6" fmla="*/ 305283 h 495535"/>
                <a:gd name="connsiteX7" fmla="*/ 87747 w 209875"/>
                <a:gd name="connsiteY7" fmla="*/ 342229 h 495535"/>
                <a:gd name="connsiteX8" fmla="*/ 96984 w 209875"/>
                <a:gd name="connsiteY8" fmla="*/ 157502 h 495535"/>
                <a:gd name="connsiteX9" fmla="*/ 13857 w 209875"/>
                <a:gd name="connsiteY9" fmla="*/ 212920 h 495535"/>
                <a:gd name="connsiteX10" fmla="*/ 207820 w 209875"/>
                <a:gd name="connsiteY10" fmla="*/ 483 h 49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875" h="495535">
                  <a:moveTo>
                    <a:pt x="207820" y="483"/>
                  </a:moveTo>
                  <a:cubicBezTo>
                    <a:pt x="225523" y="12028"/>
                    <a:pt x="123154" y="236780"/>
                    <a:pt x="120075" y="282192"/>
                  </a:cubicBezTo>
                  <a:cubicBezTo>
                    <a:pt x="116996" y="327604"/>
                    <a:pt x="209359" y="248326"/>
                    <a:pt x="189347" y="272956"/>
                  </a:cubicBezTo>
                  <a:cubicBezTo>
                    <a:pt x="169335" y="297586"/>
                    <a:pt x="-768" y="412271"/>
                    <a:pt x="2" y="429974"/>
                  </a:cubicBezTo>
                  <a:cubicBezTo>
                    <a:pt x="772" y="447677"/>
                    <a:pt x="182420" y="368398"/>
                    <a:pt x="193966" y="379174"/>
                  </a:cubicBezTo>
                  <a:cubicBezTo>
                    <a:pt x="205511" y="389950"/>
                    <a:pt x="71584" y="506944"/>
                    <a:pt x="69275" y="494629"/>
                  </a:cubicBezTo>
                  <a:cubicBezTo>
                    <a:pt x="66966" y="482314"/>
                    <a:pt x="177032" y="330683"/>
                    <a:pt x="180111" y="305283"/>
                  </a:cubicBezTo>
                  <a:cubicBezTo>
                    <a:pt x="183190" y="279883"/>
                    <a:pt x="101601" y="366859"/>
                    <a:pt x="87747" y="342229"/>
                  </a:cubicBezTo>
                  <a:cubicBezTo>
                    <a:pt x="73893" y="317599"/>
                    <a:pt x="109299" y="179053"/>
                    <a:pt x="96984" y="157502"/>
                  </a:cubicBezTo>
                  <a:cubicBezTo>
                    <a:pt x="84669" y="135951"/>
                    <a:pt x="-12313" y="238320"/>
                    <a:pt x="13857" y="212920"/>
                  </a:cubicBezTo>
                  <a:cubicBezTo>
                    <a:pt x="40027" y="187520"/>
                    <a:pt x="190117" y="-11062"/>
                    <a:pt x="207820" y="48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3621DC64-D0FF-A09E-A59B-BEAA1A10D854}"/>
                </a:ext>
              </a:extLst>
            </p:cNvPr>
            <p:cNvSpPr/>
            <p:nvPr/>
          </p:nvSpPr>
          <p:spPr>
            <a:xfrm>
              <a:off x="3077128" y="3494334"/>
              <a:ext cx="554339" cy="579029"/>
            </a:xfrm>
            <a:custGeom>
              <a:avLst/>
              <a:gdLst>
                <a:gd name="connsiteX0" fmla="*/ 44763 w 554339"/>
                <a:gd name="connsiteY0" fmla="*/ 10866 h 579029"/>
                <a:gd name="connsiteX1" fmla="*/ 201781 w 554339"/>
                <a:gd name="connsiteY1" fmla="*/ 218684 h 579029"/>
                <a:gd name="connsiteX2" fmla="*/ 123272 w 554339"/>
                <a:gd name="connsiteY2" fmla="*/ 417266 h 579029"/>
                <a:gd name="connsiteX3" fmla="*/ 234108 w 554339"/>
                <a:gd name="connsiteY3" fmla="*/ 375702 h 579029"/>
                <a:gd name="connsiteX4" fmla="*/ 317236 w 554339"/>
                <a:gd name="connsiteY4" fmla="*/ 481921 h 579029"/>
                <a:gd name="connsiteX5" fmla="*/ 465017 w 554339"/>
                <a:gd name="connsiteY5" fmla="*/ 227921 h 579029"/>
                <a:gd name="connsiteX6" fmla="*/ 331090 w 554339"/>
                <a:gd name="connsiteY6" fmla="*/ 578902 h 579029"/>
                <a:gd name="connsiteX7" fmla="*/ 548145 w 554339"/>
                <a:gd name="connsiteY7" fmla="*/ 181739 h 579029"/>
                <a:gd name="connsiteX8" fmla="*/ 40145 w 554339"/>
                <a:gd name="connsiteY8" fmla="*/ 574284 h 579029"/>
                <a:gd name="connsiteX9" fmla="*/ 44763 w 554339"/>
                <a:gd name="connsiteY9" fmla="*/ 10866 h 57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4339" h="579029">
                  <a:moveTo>
                    <a:pt x="44763" y="10866"/>
                  </a:moveTo>
                  <a:cubicBezTo>
                    <a:pt x="71702" y="-48401"/>
                    <a:pt x="188696" y="150951"/>
                    <a:pt x="201781" y="218684"/>
                  </a:cubicBezTo>
                  <a:cubicBezTo>
                    <a:pt x="214866" y="286417"/>
                    <a:pt x="117884" y="391096"/>
                    <a:pt x="123272" y="417266"/>
                  </a:cubicBezTo>
                  <a:cubicBezTo>
                    <a:pt x="128660" y="443436"/>
                    <a:pt x="201781" y="364926"/>
                    <a:pt x="234108" y="375702"/>
                  </a:cubicBezTo>
                  <a:cubicBezTo>
                    <a:pt x="266435" y="386478"/>
                    <a:pt x="278751" y="506551"/>
                    <a:pt x="317236" y="481921"/>
                  </a:cubicBezTo>
                  <a:cubicBezTo>
                    <a:pt x="355721" y="457291"/>
                    <a:pt x="462708" y="211758"/>
                    <a:pt x="465017" y="227921"/>
                  </a:cubicBezTo>
                  <a:cubicBezTo>
                    <a:pt x="467326" y="244084"/>
                    <a:pt x="317235" y="586599"/>
                    <a:pt x="331090" y="578902"/>
                  </a:cubicBezTo>
                  <a:cubicBezTo>
                    <a:pt x="344945" y="571205"/>
                    <a:pt x="596636" y="182509"/>
                    <a:pt x="548145" y="181739"/>
                  </a:cubicBezTo>
                  <a:cubicBezTo>
                    <a:pt x="499654" y="180969"/>
                    <a:pt x="118654" y="601224"/>
                    <a:pt x="40145" y="574284"/>
                  </a:cubicBezTo>
                  <a:cubicBezTo>
                    <a:pt x="-38364" y="547345"/>
                    <a:pt x="17824" y="70133"/>
                    <a:pt x="44763" y="1086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20FDEB90-B59B-407F-77AA-CC73E12856F4}"/>
                </a:ext>
              </a:extLst>
            </p:cNvPr>
            <p:cNvSpPr/>
            <p:nvPr/>
          </p:nvSpPr>
          <p:spPr>
            <a:xfrm>
              <a:off x="2766226" y="3827432"/>
              <a:ext cx="545979" cy="851380"/>
            </a:xfrm>
            <a:custGeom>
              <a:avLst/>
              <a:gdLst>
                <a:gd name="connsiteX0" fmla="*/ 65 w 545979"/>
                <a:gd name="connsiteY0" fmla="*/ 10277 h 851380"/>
                <a:gd name="connsiteX1" fmla="*/ 267919 w 545979"/>
                <a:gd name="connsiteY1" fmla="*/ 301223 h 851380"/>
                <a:gd name="connsiteX2" fmla="*/ 180174 w 545979"/>
                <a:gd name="connsiteY2" fmla="*/ 559841 h 851380"/>
                <a:gd name="connsiteX3" fmla="*/ 291010 w 545979"/>
                <a:gd name="connsiteY3" fmla="*/ 541368 h 851380"/>
                <a:gd name="connsiteX4" fmla="*/ 295629 w 545979"/>
                <a:gd name="connsiteY4" fmla="*/ 564459 h 851380"/>
                <a:gd name="connsiteX5" fmla="*/ 545010 w 545979"/>
                <a:gd name="connsiteY5" fmla="*/ 439768 h 851380"/>
                <a:gd name="connsiteX6" fmla="*/ 378756 w 545979"/>
                <a:gd name="connsiteY6" fmla="*/ 836932 h 851380"/>
                <a:gd name="connsiteX7" fmla="*/ 295629 w 545979"/>
                <a:gd name="connsiteY7" fmla="*/ 693768 h 851380"/>
                <a:gd name="connsiteX8" fmla="*/ 65 w 545979"/>
                <a:gd name="connsiteY8" fmla="*/ 10277 h 85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5979" h="851380">
                  <a:moveTo>
                    <a:pt x="65" y="10277"/>
                  </a:moveTo>
                  <a:cubicBezTo>
                    <a:pt x="-4553" y="-55147"/>
                    <a:pt x="237901" y="209629"/>
                    <a:pt x="267919" y="301223"/>
                  </a:cubicBezTo>
                  <a:cubicBezTo>
                    <a:pt x="297937" y="392817"/>
                    <a:pt x="176326" y="519817"/>
                    <a:pt x="180174" y="559841"/>
                  </a:cubicBezTo>
                  <a:cubicBezTo>
                    <a:pt x="184022" y="599865"/>
                    <a:pt x="271768" y="540598"/>
                    <a:pt x="291010" y="541368"/>
                  </a:cubicBezTo>
                  <a:cubicBezTo>
                    <a:pt x="310252" y="542138"/>
                    <a:pt x="253296" y="581392"/>
                    <a:pt x="295629" y="564459"/>
                  </a:cubicBezTo>
                  <a:cubicBezTo>
                    <a:pt x="337962" y="547526"/>
                    <a:pt x="531156" y="394356"/>
                    <a:pt x="545010" y="439768"/>
                  </a:cubicBezTo>
                  <a:cubicBezTo>
                    <a:pt x="558864" y="485180"/>
                    <a:pt x="420319" y="794599"/>
                    <a:pt x="378756" y="836932"/>
                  </a:cubicBezTo>
                  <a:cubicBezTo>
                    <a:pt x="337193" y="879265"/>
                    <a:pt x="359514" y="827695"/>
                    <a:pt x="295629" y="693768"/>
                  </a:cubicBezTo>
                  <a:cubicBezTo>
                    <a:pt x="231744" y="559841"/>
                    <a:pt x="4683" y="75701"/>
                    <a:pt x="65" y="1027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9F69A1AB-A144-1A56-0B77-1D36C8E68693}"/>
                </a:ext>
              </a:extLst>
            </p:cNvPr>
            <p:cNvSpPr/>
            <p:nvPr/>
          </p:nvSpPr>
          <p:spPr>
            <a:xfrm>
              <a:off x="2867547" y="4589240"/>
              <a:ext cx="2082651" cy="823113"/>
            </a:xfrm>
            <a:custGeom>
              <a:avLst/>
              <a:gdLst>
                <a:gd name="connsiteX0" fmla="*/ 344 w 2082651"/>
                <a:gd name="connsiteY0" fmla="*/ 15087 h 823113"/>
                <a:gd name="connsiteX1" fmla="*/ 776198 w 2082651"/>
                <a:gd name="connsiteY1" fmla="*/ 84360 h 823113"/>
                <a:gd name="connsiteX2" fmla="*/ 591471 w 2082651"/>
                <a:gd name="connsiteY2" fmla="*/ 38178 h 823113"/>
                <a:gd name="connsiteX3" fmla="*/ 1274962 w 2082651"/>
                <a:gd name="connsiteY3" fmla="*/ 296796 h 823113"/>
                <a:gd name="connsiteX4" fmla="*/ 1071762 w 2082651"/>
                <a:gd name="connsiteY4" fmla="*/ 269087 h 823113"/>
                <a:gd name="connsiteX5" fmla="*/ 1690598 w 2082651"/>
                <a:gd name="connsiteY5" fmla="*/ 467669 h 823113"/>
                <a:gd name="connsiteX6" fmla="*/ 2078526 w 2082651"/>
                <a:gd name="connsiteY6" fmla="*/ 620069 h 823113"/>
                <a:gd name="connsiteX7" fmla="*/ 1889180 w 2082651"/>
                <a:gd name="connsiteY7" fmla="*/ 767851 h 823113"/>
                <a:gd name="connsiteX8" fmla="*/ 1796817 w 2082651"/>
                <a:gd name="connsiteY8" fmla="*/ 814033 h 823113"/>
                <a:gd name="connsiteX9" fmla="*/ 1219544 w 2082651"/>
                <a:gd name="connsiteY9" fmla="*/ 601596 h 823113"/>
                <a:gd name="connsiteX10" fmla="*/ 536053 w 2082651"/>
                <a:gd name="connsiteY10" fmla="*/ 763233 h 823113"/>
                <a:gd name="connsiteX11" fmla="*/ 706926 w 2082651"/>
                <a:gd name="connsiteY11" fmla="*/ 684724 h 823113"/>
                <a:gd name="connsiteX12" fmla="*/ 231253 w 2082651"/>
                <a:gd name="connsiteY12" fmla="*/ 726287 h 823113"/>
                <a:gd name="connsiteX13" fmla="*/ 125035 w 2082651"/>
                <a:gd name="connsiteY13" fmla="*/ 306033 h 823113"/>
                <a:gd name="connsiteX14" fmla="*/ 669980 w 2082651"/>
                <a:gd name="connsiteY14" fmla="*/ 426105 h 823113"/>
                <a:gd name="connsiteX15" fmla="*/ 344 w 2082651"/>
                <a:gd name="connsiteY15" fmla="*/ 15087 h 82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82651" h="823113">
                  <a:moveTo>
                    <a:pt x="344" y="15087"/>
                  </a:moveTo>
                  <a:cubicBezTo>
                    <a:pt x="18047" y="-41870"/>
                    <a:pt x="677677" y="80512"/>
                    <a:pt x="776198" y="84360"/>
                  </a:cubicBezTo>
                  <a:cubicBezTo>
                    <a:pt x="874719" y="88208"/>
                    <a:pt x="508344" y="2772"/>
                    <a:pt x="591471" y="38178"/>
                  </a:cubicBezTo>
                  <a:cubicBezTo>
                    <a:pt x="674598" y="73584"/>
                    <a:pt x="1194914" y="258311"/>
                    <a:pt x="1274962" y="296796"/>
                  </a:cubicBezTo>
                  <a:cubicBezTo>
                    <a:pt x="1355010" y="335281"/>
                    <a:pt x="1002489" y="240608"/>
                    <a:pt x="1071762" y="269087"/>
                  </a:cubicBezTo>
                  <a:cubicBezTo>
                    <a:pt x="1141035" y="297566"/>
                    <a:pt x="1522804" y="409172"/>
                    <a:pt x="1690598" y="467669"/>
                  </a:cubicBezTo>
                  <a:cubicBezTo>
                    <a:pt x="1858392" y="526166"/>
                    <a:pt x="2045429" y="570039"/>
                    <a:pt x="2078526" y="620069"/>
                  </a:cubicBezTo>
                  <a:cubicBezTo>
                    <a:pt x="2111623" y="670099"/>
                    <a:pt x="1936132" y="735524"/>
                    <a:pt x="1889180" y="767851"/>
                  </a:cubicBezTo>
                  <a:cubicBezTo>
                    <a:pt x="1842228" y="800178"/>
                    <a:pt x="1908423" y="841742"/>
                    <a:pt x="1796817" y="814033"/>
                  </a:cubicBezTo>
                  <a:cubicBezTo>
                    <a:pt x="1685211" y="786324"/>
                    <a:pt x="1429671" y="610063"/>
                    <a:pt x="1219544" y="601596"/>
                  </a:cubicBezTo>
                  <a:cubicBezTo>
                    <a:pt x="1009417" y="593129"/>
                    <a:pt x="621489" y="749378"/>
                    <a:pt x="536053" y="763233"/>
                  </a:cubicBezTo>
                  <a:cubicBezTo>
                    <a:pt x="450617" y="777088"/>
                    <a:pt x="757726" y="690882"/>
                    <a:pt x="706926" y="684724"/>
                  </a:cubicBezTo>
                  <a:cubicBezTo>
                    <a:pt x="656126" y="678566"/>
                    <a:pt x="328235" y="789402"/>
                    <a:pt x="231253" y="726287"/>
                  </a:cubicBezTo>
                  <a:cubicBezTo>
                    <a:pt x="134271" y="663172"/>
                    <a:pt x="51914" y="356063"/>
                    <a:pt x="125035" y="306033"/>
                  </a:cubicBezTo>
                  <a:cubicBezTo>
                    <a:pt x="198156" y="256003"/>
                    <a:pt x="686144" y="473057"/>
                    <a:pt x="669980" y="426105"/>
                  </a:cubicBezTo>
                  <a:cubicBezTo>
                    <a:pt x="653816" y="379154"/>
                    <a:pt x="-17359" y="72044"/>
                    <a:pt x="344" y="1508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78" name="グループ化 1277">
              <a:extLst>
                <a:ext uri="{FF2B5EF4-FFF2-40B4-BE49-F238E27FC236}">
                  <a16:creationId xmlns:a16="http://schemas.microsoft.com/office/drawing/2014/main" id="{F630AE68-84E3-3FD7-9715-31B77819FAF6}"/>
                </a:ext>
              </a:extLst>
            </p:cNvPr>
            <p:cNvGrpSpPr/>
            <p:nvPr/>
          </p:nvGrpSpPr>
          <p:grpSpPr>
            <a:xfrm>
              <a:off x="565149" y="-6350"/>
              <a:ext cx="4648931" cy="10169541"/>
              <a:chOff x="565149" y="-6350"/>
              <a:chExt cx="4648931" cy="10169541"/>
            </a:xfrm>
          </p:grpSpPr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4A5953C1-2080-5036-2FC5-625967233702}"/>
                  </a:ext>
                </a:extLst>
              </p:cNvPr>
              <p:cNvSpPr/>
              <p:nvPr/>
            </p:nvSpPr>
            <p:spPr>
              <a:xfrm>
                <a:off x="2872972" y="1786402"/>
                <a:ext cx="175028" cy="194798"/>
              </a:xfrm>
              <a:custGeom>
                <a:avLst/>
                <a:gdLst>
                  <a:gd name="connsiteX0" fmla="*/ 121053 w 175028"/>
                  <a:gd name="connsiteY0" fmla="*/ 1123 h 194798"/>
                  <a:gd name="connsiteX1" fmla="*/ 175028 w 175028"/>
                  <a:gd name="connsiteY1" fmla="*/ 74148 h 194798"/>
                  <a:gd name="connsiteX2" fmla="*/ 121053 w 175028"/>
                  <a:gd name="connsiteY2" fmla="*/ 147173 h 194798"/>
                  <a:gd name="connsiteX3" fmla="*/ 73428 w 175028"/>
                  <a:gd name="connsiteY3" fmla="*/ 194798 h 194798"/>
                  <a:gd name="connsiteX4" fmla="*/ 38503 w 175028"/>
                  <a:gd name="connsiteY4" fmla="*/ 147173 h 194798"/>
                  <a:gd name="connsiteX5" fmla="*/ 403 w 175028"/>
                  <a:gd name="connsiteY5" fmla="*/ 86848 h 194798"/>
                  <a:gd name="connsiteX6" fmla="*/ 63903 w 175028"/>
                  <a:gd name="connsiteY6" fmla="*/ 32873 h 194798"/>
                  <a:gd name="connsiteX7" fmla="*/ 121053 w 175028"/>
                  <a:gd name="connsiteY7" fmla="*/ 1123 h 194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028" h="194798">
                    <a:moveTo>
                      <a:pt x="121053" y="1123"/>
                    </a:moveTo>
                    <a:cubicBezTo>
                      <a:pt x="139574" y="8002"/>
                      <a:pt x="175028" y="49806"/>
                      <a:pt x="175028" y="74148"/>
                    </a:cubicBezTo>
                    <a:cubicBezTo>
                      <a:pt x="175028" y="98490"/>
                      <a:pt x="137986" y="127065"/>
                      <a:pt x="121053" y="147173"/>
                    </a:cubicBezTo>
                    <a:cubicBezTo>
                      <a:pt x="104120" y="167281"/>
                      <a:pt x="87186" y="194798"/>
                      <a:pt x="73428" y="194798"/>
                    </a:cubicBezTo>
                    <a:cubicBezTo>
                      <a:pt x="59670" y="194798"/>
                      <a:pt x="50674" y="165165"/>
                      <a:pt x="38503" y="147173"/>
                    </a:cubicBezTo>
                    <a:cubicBezTo>
                      <a:pt x="26332" y="129181"/>
                      <a:pt x="-3830" y="105898"/>
                      <a:pt x="403" y="86848"/>
                    </a:cubicBezTo>
                    <a:cubicBezTo>
                      <a:pt x="4636" y="67798"/>
                      <a:pt x="43266" y="45044"/>
                      <a:pt x="63903" y="32873"/>
                    </a:cubicBezTo>
                    <a:cubicBezTo>
                      <a:pt x="84540" y="20702"/>
                      <a:pt x="102532" y="-5756"/>
                      <a:pt x="121053" y="1123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59904FD0-129F-6363-2957-7A947F95A664}"/>
                  </a:ext>
                </a:extLst>
              </p:cNvPr>
              <p:cNvSpPr/>
              <p:nvPr/>
            </p:nvSpPr>
            <p:spPr>
              <a:xfrm>
                <a:off x="3368595" y="1440551"/>
                <a:ext cx="185849" cy="179631"/>
              </a:xfrm>
              <a:custGeom>
                <a:avLst/>
                <a:gdLst>
                  <a:gd name="connsiteX0" fmla="*/ 111205 w 185849"/>
                  <a:gd name="connsiteY0" fmla="*/ 899 h 179631"/>
                  <a:gd name="connsiteX1" fmla="*/ 177880 w 185849"/>
                  <a:gd name="connsiteY1" fmla="*/ 80274 h 179631"/>
                  <a:gd name="connsiteX2" fmla="*/ 171530 w 185849"/>
                  <a:gd name="connsiteY2" fmla="*/ 124724 h 179631"/>
                  <a:gd name="connsiteX3" fmla="*/ 60405 w 185849"/>
                  <a:gd name="connsiteY3" fmla="*/ 178699 h 179631"/>
                  <a:gd name="connsiteX4" fmla="*/ 174705 w 185849"/>
                  <a:gd name="connsiteY4" fmla="*/ 159649 h 179631"/>
                  <a:gd name="connsiteX5" fmla="*/ 50880 w 185849"/>
                  <a:gd name="connsiteY5" fmla="*/ 169174 h 179631"/>
                  <a:gd name="connsiteX6" fmla="*/ 80 w 185849"/>
                  <a:gd name="connsiteY6" fmla="*/ 77099 h 179631"/>
                  <a:gd name="connsiteX7" fmla="*/ 38180 w 185849"/>
                  <a:gd name="connsiteY7" fmla="*/ 35824 h 179631"/>
                  <a:gd name="connsiteX8" fmla="*/ 22305 w 185849"/>
                  <a:gd name="connsiteY8" fmla="*/ 35824 h 179631"/>
                  <a:gd name="connsiteX9" fmla="*/ 111205 w 185849"/>
                  <a:gd name="connsiteY9" fmla="*/ 899 h 17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5849" h="179631">
                    <a:moveTo>
                      <a:pt x="111205" y="899"/>
                    </a:moveTo>
                    <a:cubicBezTo>
                      <a:pt x="137134" y="8307"/>
                      <a:pt x="167826" y="59636"/>
                      <a:pt x="177880" y="80274"/>
                    </a:cubicBezTo>
                    <a:cubicBezTo>
                      <a:pt x="187934" y="100912"/>
                      <a:pt x="191109" y="108320"/>
                      <a:pt x="171530" y="124724"/>
                    </a:cubicBezTo>
                    <a:cubicBezTo>
                      <a:pt x="151951" y="141128"/>
                      <a:pt x="59876" y="172878"/>
                      <a:pt x="60405" y="178699"/>
                    </a:cubicBezTo>
                    <a:cubicBezTo>
                      <a:pt x="60934" y="184520"/>
                      <a:pt x="176292" y="161236"/>
                      <a:pt x="174705" y="159649"/>
                    </a:cubicBezTo>
                    <a:cubicBezTo>
                      <a:pt x="173118" y="158062"/>
                      <a:pt x="79984" y="182932"/>
                      <a:pt x="50880" y="169174"/>
                    </a:cubicBezTo>
                    <a:cubicBezTo>
                      <a:pt x="21776" y="155416"/>
                      <a:pt x="2197" y="99324"/>
                      <a:pt x="80" y="77099"/>
                    </a:cubicBezTo>
                    <a:cubicBezTo>
                      <a:pt x="-2037" y="54874"/>
                      <a:pt x="38180" y="35824"/>
                      <a:pt x="38180" y="35824"/>
                    </a:cubicBezTo>
                    <a:cubicBezTo>
                      <a:pt x="41884" y="28945"/>
                      <a:pt x="13309" y="37411"/>
                      <a:pt x="22305" y="35824"/>
                    </a:cubicBezTo>
                    <a:cubicBezTo>
                      <a:pt x="31301" y="34237"/>
                      <a:pt x="85276" y="-6509"/>
                      <a:pt x="111205" y="899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596746AC-3E9C-77C5-3367-31ABC7950CEA}"/>
                  </a:ext>
                </a:extLst>
              </p:cNvPr>
              <p:cNvSpPr/>
              <p:nvPr/>
            </p:nvSpPr>
            <p:spPr>
              <a:xfrm>
                <a:off x="2907793" y="1621566"/>
                <a:ext cx="261494" cy="272770"/>
              </a:xfrm>
              <a:custGeom>
                <a:avLst/>
                <a:gdLst>
                  <a:gd name="connsiteX0" fmla="*/ 507 w 261494"/>
                  <a:gd name="connsiteY0" fmla="*/ 859 h 272770"/>
                  <a:gd name="connsiteX1" fmla="*/ 143382 w 261494"/>
                  <a:gd name="connsiteY1" fmla="*/ 77059 h 272770"/>
                  <a:gd name="connsiteX2" fmla="*/ 149732 w 261494"/>
                  <a:gd name="connsiteY2" fmla="*/ 80234 h 272770"/>
                  <a:gd name="connsiteX3" fmla="*/ 244982 w 261494"/>
                  <a:gd name="connsiteY3" fmla="*/ 92934 h 272770"/>
                  <a:gd name="connsiteX4" fmla="*/ 197357 w 261494"/>
                  <a:gd name="connsiteY4" fmla="*/ 99284 h 272770"/>
                  <a:gd name="connsiteX5" fmla="*/ 254507 w 261494"/>
                  <a:gd name="connsiteY5" fmla="*/ 131034 h 272770"/>
                  <a:gd name="connsiteX6" fmla="*/ 244982 w 261494"/>
                  <a:gd name="connsiteY6" fmla="*/ 165959 h 272770"/>
                  <a:gd name="connsiteX7" fmla="*/ 257682 w 261494"/>
                  <a:gd name="connsiteY7" fmla="*/ 153259 h 272770"/>
                  <a:gd name="connsiteX8" fmla="*/ 165607 w 261494"/>
                  <a:gd name="connsiteY8" fmla="*/ 270734 h 272770"/>
                  <a:gd name="connsiteX9" fmla="*/ 206882 w 261494"/>
                  <a:gd name="connsiteY9" fmla="*/ 223109 h 272770"/>
                  <a:gd name="connsiteX10" fmla="*/ 229107 w 261494"/>
                  <a:gd name="connsiteY10" fmla="*/ 162784 h 272770"/>
                  <a:gd name="connsiteX11" fmla="*/ 149732 w 261494"/>
                  <a:gd name="connsiteY11" fmla="*/ 105634 h 272770"/>
                  <a:gd name="connsiteX12" fmla="*/ 200532 w 261494"/>
                  <a:gd name="connsiteY12" fmla="*/ 134209 h 272770"/>
                  <a:gd name="connsiteX13" fmla="*/ 507 w 261494"/>
                  <a:gd name="connsiteY13" fmla="*/ 859 h 272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1494" h="272770">
                    <a:moveTo>
                      <a:pt x="507" y="859"/>
                    </a:moveTo>
                    <a:cubicBezTo>
                      <a:pt x="-9018" y="-8666"/>
                      <a:pt x="118511" y="63830"/>
                      <a:pt x="143382" y="77059"/>
                    </a:cubicBezTo>
                    <a:cubicBezTo>
                      <a:pt x="168253" y="90288"/>
                      <a:pt x="132799" y="77588"/>
                      <a:pt x="149732" y="80234"/>
                    </a:cubicBezTo>
                    <a:cubicBezTo>
                      <a:pt x="166665" y="82880"/>
                      <a:pt x="237044" y="89759"/>
                      <a:pt x="244982" y="92934"/>
                    </a:cubicBezTo>
                    <a:cubicBezTo>
                      <a:pt x="252920" y="96109"/>
                      <a:pt x="195770" y="92934"/>
                      <a:pt x="197357" y="99284"/>
                    </a:cubicBezTo>
                    <a:cubicBezTo>
                      <a:pt x="198945" y="105634"/>
                      <a:pt x="246570" y="119922"/>
                      <a:pt x="254507" y="131034"/>
                    </a:cubicBezTo>
                    <a:cubicBezTo>
                      <a:pt x="262445" y="142147"/>
                      <a:pt x="244982" y="165959"/>
                      <a:pt x="244982" y="165959"/>
                    </a:cubicBezTo>
                    <a:cubicBezTo>
                      <a:pt x="245511" y="169663"/>
                      <a:pt x="270911" y="135797"/>
                      <a:pt x="257682" y="153259"/>
                    </a:cubicBezTo>
                    <a:cubicBezTo>
                      <a:pt x="244453" y="170722"/>
                      <a:pt x="174074" y="259092"/>
                      <a:pt x="165607" y="270734"/>
                    </a:cubicBezTo>
                    <a:cubicBezTo>
                      <a:pt x="157140" y="282376"/>
                      <a:pt x="196299" y="241101"/>
                      <a:pt x="206882" y="223109"/>
                    </a:cubicBezTo>
                    <a:cubicBezTo>
                      <a:pt x="217465" y="205117"/>
                      <a:pt x="238632" y="182363"/>
                      <a:pt x="229107" y="162784"/>
                    </a:cubicBezTo>
                    <a:cubicBezTo>
                      <a:pt x="219582" y="143205"/>
                      <a:pt x="154494" y="110396"/>
                      <a:pt x="149732" y="105634"/>
                    </a:cubicBezTo>
                    <a:cubicBezTo>
                      <a:pt x="144970" y="100872"/>
                      <a:pt x="222757" y="151671"/>
                      <a:pt x="200532" y="134209"/>
                    </a:cubicBezTo>
                    <a:cubicBezTo>
                      <a:pt x="178307" y="116747"/>
                      <a:pt x="10032" y="10384"/>
                      <a:pt x="507" y="8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B54B5EE4-DF4C-3588-7F34-E024ABF8563E}"/>
                  </a:ext>
                </a:extLst>
              </p:cNvPr>
              <p:cNvSpPr/>
              <p:nvPr/>
            </p:nvSpPr>
            <p:spPr>
              <a:xfrm>
                <a:off x="2835188" y="1666058"/>
                <a:ext cx="234809" cy="73887"/>
              </a:xfrm>
              <a:custGeom>
                <a:avLst/>
                <a:gdLst>
                  <a:gd name="connsiteX0" fmla="*/ 87 w 234809"/>
                  <a:gd name="connsiteY0" fmla="*/ 26217 h 73887"/>
                  <a:gd name="connsiteX1" fmla="*/ 127087 w 234809"/>
                  <a:gd name="connsiteY1" fmla="*/ 29392 h 73887"/>
                  <a:gd name="connsiteX2" fmla="*/ 95337 w 234809"/>
                  <a:gd name="connsiteY2" fmla="*/ 38917 h 73887"/>
                  <a:gd name="connsiteX3" fmla="*/ 231862 w 234809"/>
                  <a:gd name="connsiteY3" fmla="*/ 73842 h 73887"/>
                  <a:gd name="connsiteX4" fmla="*/ 184237 w 234809"/>
                  <a:gd name="connsiteY4" fmla="*/ 45267 h 73887"/>
                  <a:gd name="connsiteX5" fmla="*/ 127087 w 234809"/>
                  <a:gd name="connsiteY5" fmla="*/ 817 h 73887"/>
                  <a:gd name="connsiteX6" fmla="*/ 149312 w 234809"/>
                  <a:gd name="connsiteY6" fmla="*/ 16692 h 73887"/>
                  <a:gd name="connsiteX7" fmla="*/ 87 w 234809"/>
                  <a:gd name="connsiteY7" fmla="*/ 26217 h 7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4809" h="73887">
                    <a:moveTo>
                      <a:pt x="87" y="26217"/>
                    </a:moveTo>
                    <a:cubicBezTo>
                      <a:pt x="-3617" y="28334"/>
                      <a:pt x="111212" y="27275"/>
                      <a:pt x="127087" y="29392"/>
                    </a:cubicBezTo>
                    <a:cubicBezTo>
                      <a:pt x="142962" y="31509"/>
                      <a:pt x="77875" y="31509"/>
                      <a:pt x="95337" y="38917"/>
                    </a:cubicBezTo>
                    <a:cubicBezTo>
                      <a:pt x="112799" y="46325"/>
                      <a:pt x="217045" y="72784"/>
                      <a:pt x="231862" y="73842"/>
                    </a:cubicBezTo>
                    <a:cubicBezTo>
                      <a:pt x="246679" y="74900"/>
                      <a:pt x="201699" y="57438"/>
                      <a:pt x="184237" y="45267"/>
                    </a:cubicBezTo>
                    <a:cubicBezTo>
                      <a:pt x="166775" y="33096"/>
                      <a:pt x="132908" y="5579"/>
                      <a:pt x="127087" y="817"/>
                    </a:cubicBezTo>
                    <a:cubicBezTo>
                      <a:pt x="121266" y="-3945"/>
                      <a:pt x="166775" y="13517"/>
                      <a:pt x="149312" y="16692"/>
                    </a:cubicBezTo>
                    <a:cubicBezTo>
                      <a:pt x="131850" y="19867"/>
                      <a:pt x="3791" y="24100"/>
                      <a:pt x="87" y="262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1E047E19-25AB-F4E6-4B51-6022CAFDB96A}"/>
                  </a:ext>
                </a:extLst>
              </p:cNvPr>
              <p:cNvSpPr/>
              <p:nvPr/>
            </p:nvSpPr>
            <p:spPr>
              <a:xfrm>
                <a:off x="2847590" y="1615964"/>
                <a:ext cx="174652" cy="45034"/>
              </a:xfrm>
              <a:custGeom>
                <a:avLst/>
                <a:gdLst>
                  <a:gd name="connsiteX0" fmla="*/ 385 w 174652"/>
                  <a:gd name="connsiteY0" fmla="*/ 111 h 45034"/>
                  <a:gd name="connsiteX1" fmla="*/ 171835 w 174652"/>
                  <a:gd name="connsiteY1" fmla="*/ 31861 h 45034"/>
                  <a:gd name="connsiteX2" fmla="*/ 111510 w 174652"/>
                  <a:gd name="connsiteY2" fmla="*/ 31861 h 45034"/>
                  <a:gd name="connsiteX3" fmla="*/ 124210 w 174652"/>
                  <a:gd name="connsiteY3" fmla="*/ 44561 h 45034"/>
                  <a:gd name="connsiteX4" fmla="*/ 385 w 174652"/>
                  <a:gd name="connsiteY4" fmla="*/ 111 h 45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652" h="45034">
                    <a:moveTo>
                      <a:pt x="385" y="111"/>
                    </a:moveTo>
                    <a:cubicBezTo>
                      <a:pt x="8322" y="-2006"/>
                      <a:pt x="153314" y="26569"/>
                      <a:pt x="171835" y="31861"/>
                    </a:cubicBezTo>
                    <a:cubicBezTo>
                      <a:pt x="190356" y="37153"/>
                      <a:pt x="111510" y="31861"/>
                      <a:pt x="111510" y="31861"/>
                    </a:cubicBezTo>
                    <a:cubicBezTo>
                      <a:pt x="103573" y="33978"/>
                      <a:pt x="139027" y="47736"/>
                      <a:pt x="124210" y="44561"/>
                    </a:cubicBezTo>
                    <a:cubicBezTo>
                      <a:pt x="109393" y="41386"/>
                      <a:pt x="-7552" y="2228"/>
                      <a:pt x="385" y="1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91892D23-F7EF-D478-D26C-A2E7DF0573BE}"/>
                  </a:ext>
                </a:extLst>
              </p:cNvPr>
              <p:cNvSpPr/>
              <p:nvPr/>
            </p:nvSpPr>
            <p:spPr>
              <a:xfrm>
                <a:off x="2806611" y="1736706"/>
                <a:ext cx="308086" cy="187949"/>
              </a:xfrm>
              <a:custGeom>
                <a:avLst/>
                <a:gdLst>
                  <a:gd name="connsiteX0" fmla="*/ 76289 w 308086"/>
                  <a:gd name="connsiteY0" fmla="*/ 187344 h 187949"/>
                  <a:gd name="connsiteX1" fmla="*/ 104864 w 308086"/>
                  <a:gd name="connsiteY1" fmla="*/ 95269 h 187949"/>
                  <a:gd name="connsiteX2" fmla="*/ 82639 w 308086"/>
                  <a:gd name="connsiteY2" fmla="*/ 111144 h 187949"/>
                  <a:gd name="connsiteX3" fmla="*/ 209639 w 308086"/>
                  <a:gd name="connsiteY3" fmla="*/ 66694 h 187949"/>
                  <a:gd name="connsiteX4" fmla="*/ 196939 w 308086"/>
                  <a:gd name="connsiteY4" fmla="*/ 63519 h 187949"/>
                  <a:gd name="connsiteX5" fmla="*/ 308064 w 308086"/>
                  <a:gd name="connsiteY5" fmla="*/ 82569 h 187949"/>
                  <a:gd name="connsiteX6" fmla="*/ 206464 w 308086"/>
                  <a:gd name="connsiteY6" fmla="*/ 53994 h 187949"/>
                  <a:gd name="connsiteX7" fmla="*/ 181064 w 308086"/>
                  <a:gd name="connsiteY7" fmla="*/ 57169 h 187949"/>
                  <a:gd name="connsiteX8" fmla="*/ 162014 w 308086"/>
                  <a:gd name="connsiteY8" fmla="*/ 19 h 187949"/>
                  <a:gd name="connsiteX9" fmla="*/ 181064 w 308086"/>
                  <a:gd name="connsiteY9" fmla="*/ 50819 h 187949"/>
                  <a:gd name="connsiteX10" fmla="*/ 142964 w 308086"/>
                  <a:gd name="connsiteY10" fmla="*/ 63519 h 187949"/>
                  <a:gd name="connsiteX11" fmla="*/ 114389 w 308086"/>
                  <a:gd name="connsiteY11" fmla="*/ 31769 h 187949"/>
                  <a:gd name="connsiteX12" fmla="*/ 50889 w 308086"/>
                  <a:gd name="connsiteY12" fmla="*/ 6369 h 187949"/>
                  <a:gd name="connsiteX13" fmla="*/ 120739 w 308086"/>
                  <a:gd name="connsiteY13" fmla="*/ 44469 h 187949"/>
                  <a:gd name="connsiteX14" fmla="*/ 120739 w 308086"/>
                  <a:gd name="connsiteY14" fmla="*/ 79394 h 187949"/>
                  <a:gd name="connsiteX15" fmla="*/ 82639 w 308086"/>
                  <a:gd name="connsiteY15" fmla="*/ 88919 h 187949"/>
                  <a:gd name="connsiteX16" fmla="*/ 31839 w 308086"/>
                  <a:gd name="connsiteY16" fmla="*/ 41294 h 187949"/>
                  <a:gd name="connsiteX17" fmla="*/ 98514 w 308086"/>
                  <a:gd name="connsiteY17" fmla="*/ 111144 h 187949"/>
                  <a:gd name="connsiteX18" fmla="*/ 69939 w 308086"/>
                  <a:gd name="connsiteY18" fmla="*/ 120669 h 187949"/>
                  <a:gd name="connsiteX19" fmla="*/ 89 w 308086"/>
                  <a:gd name="connsiteY19" fmla="*/ 123844 h 187949"/>
                  <a:gd name="connsiteX20" fmla="*/ 54064 w 308086"/>
                  <a:gd name="connsiteY20" fmla="*/ 136544 h 187949"/>
                  <a:gd name="connsiteX21" fmla="*/ 76289 w 308086"/>
                  <a:gd name="connsiteY21" fmla="*/ 187344 h 187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8086" h="187949">
                    <a:moveTo>
                      <a:pt x="76289" y="187344"/>
                    </a:moveTo>
                    <a:cubicBezTo>
                      <a:pt x="84756" y="180465"/>
                      <a:pt x="103806" y="107969"/>
                      <a:pt x="104864" y="95269"/>
                    </a:cubicBezTo>
                    <a:cubicBezTo>
                      <a:pt x="105922" y="82569"/>
                      <a:pt x="65176" y="115907"/>
                      <a:pt x="82639" y="111144"/>
                    </a:cubicBezTo>
                    <a:cubicBezTo>
                      <a:pt x="100102" y="106381"/>
                      <a:pt x="209639" y="66694"/>
                      <a:pt x="209639" y="66694"/>
                    </a:cubicBezTo>
                    <a:cubicBezTo>
                      <a:pt x="228689" y="58757"/>
                      <a:pt x="180535" y="60873"/>
                      <a:pt x="196939" y="63519"/>
                    </a:cubicBezTo>
                    <a:cubicBezTo>
                      <a:pt x="213343" y="66165"/>
                      <a:pt x="306477" y="84156"/>
                      <a:pt x="308064" y="82569"/>
                    </a:cubicBezTo>
                    <a:cubicBezTo>
                      <a:pt x="309651" y="80982"/>
                      <a:pt x="227631" y="58227"/>
                      <a:pt x="206464" y="53994"/>
                    </a:cubicBezTo>
                    <a:cubicBezTo>
                      <a:pt x="185297" y="49761"/>
                      <a:pt x="188472" y="66165"/>
                      <a:pt x="181064" y="57169"/>
                    </a:cubicBezTo>
                    <a:cubicBezTo>
                      <a:pt x="173656" y="48173"/>
                      <a:pt x="162014" y="1077"/>
                      <a:pt x="162014" y="19"/>
                    </a:cubicBezTo>
                    <a:cubicBezTo>
                      <a:pt x="162014" y="-1039"/>
                      <a:pt x="184239" y="40236"/>
                      <a:pt x="181064" y="50819"/>
                    </a:cubicBezTo>
                    <a:cubicBezTo>
                      <a:pt x="177889" y="61402"/>
                      <a:pt x="154077" y="66694"/>
                      <a:pt x="142964" y="63519"/>
                    </a:cubicBezTo>
                    <a:cubicBezTo>
                      <a:pt x="131851" y="60344"/>
                      <a:pt x="129735" y="41294"/>
                      <a:pt x="114389" y="31769"/>
                    </a:cubicBezTo>
                    <a:cubicBezTo>
                      <a:pt x="99043" y="22244"/>
                      <a:pt x="49831" y="4252"/>
                      <a:pt x="50889" y="6369"/>
                    </a:cubicBezTo>
                    <a:cubicBezTo>
                      <a:pt x="51947" y="8486"/>
                      <a:pt x="109097" y="32298"/>
                      <a:pt x="120739" y="44469"/>
                    </a:cubicBezTo>
                    <a:cubicBezTo>
                      <a:pt x="132381" y="56640"/>
                      <a:pt x="127089" y="71986"/>
                      <a:pt x="120739" y="79394"/>
                    </a:cubicBezTo>
                    <a:cubicBezTo>
                      <a:pt x="114389" y="86802"/>
                      <a:pt x="97456" y="95269"/>
                      <a:pt x="82639" y="88919"/>
                    </a:cubicBezTo>
                    <a:cubicBezTo>
                      <a:pt x="67822" y="82569"/>
                      <a:pt x="29193" y="37590"/>
                      <a:pt x="31839" y="41294"/>
                    </a:cubicBezTo>
                    <a:cubicBezTo>
                      <a:pt x="34485" y="44998"/>
                      <a:pt x="92164" y="97915"/>
                      <a:pt x="98514" y="111144"/>
                    </a:cubicBezTo>
                    <a:cubicBezTo>
                      <a:pt x="104864" y="124373"/>
                      <a:pt x="86343" y="118552"/>
                      <a:pt x="69939" y="120669"/>
                    </a:cubicBezTo>
                    <a:cubicBezTo>
                      <a:pt x="53535" y="122786"/>
                      <a:pt x="2735" y="121198"/>
                      <a:pt x="89" y="123844"/>
                    </a:cubicBezTo>
                    <a:cubicBezTo>
                      <a:pt x="-2557" y="126490"/>
                      <a:pt x="54064" y="136544"/>
                      <a:pt x="54064" y="136544"/>
                    </a:cubicBezTo>
                    <a:cubicBezTo>
                      <a:pt x="65176" y="140248"/>
                      <a:pt x="67822" y="194223"/>
                      <a:pt x="76289" y="187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47F3CD65-6E7F-0A40-9C4F-C9DD7F5984CE}"/>
                  </a:ext>
                </a:extLst>
              </p:cNvPr>
              <p:cNvSpPr/>
              <p:nvPr/>
            </p:nvSpPr>
            <p:spPr>
              <a:xfrm>
                <a:off x="2808710" y="1732360"/>
                <a:ext cx="328339" cy="217342"/>
              </a:xfrm>
              <a:custGeom>
                <a:avLst/>
                <a:gdLst>
                  <a:gd name="connsiteX0" fmla="*/ 1165 w 328339"/>
                  <a:gd name="connsiteY0" fmla="*/ 217090 h 217342"/>
                  <a:gd name="connsiteX1" fmla="*/ 26565 w 328339"/>
                  <a:gd name="connsiteY1" fmla="*/ 90090 h 217342"/>
                  <a:gd name="connsiteX2" fmla="*/ 112290 w 328339"/>
                  <a:gd name="connsiteY2" fmla="*/ 39290 h 217342"/>
                  <a:gd name="connsiteX3" fmla="*/ 51965 w 328339"/>
                  <a:gd name="connsiteY3" fmla="*/ 64690 h 217342"/>
                  <a:gd name="connsiteX4" fmla="*/ 191665 w 328339"/>
                  <a:gd name="connsiteY4" fmla="*/ 23415 h 217342"/>
                  <a:gd name="connsiteX5" fmla="*/ 172615 w 328339"/>
                  <a:gd name="connsiteY5" fmla="*/ 13890 h 217342"/>
                  <a:gd name="connsiteX6" fmla="*/ 286915 w 328339"/>
                  <a:gd name="connsiteY6" fmla="*/ 23415 h 217342"/>
                  <a:gd name="connsiteX7" fmla="*/ 302790 w 328339"/>
                  <a:gd name="connsiteY7" fmla="*/ 42465 h 217342"/>
                  <a:gd name="connsiteX8" fmla="*/ 293265 w 328339"/>
                  <a:gd name="connsiteY8" fmla="*/ 118665 h 217342"/>
                  <a:gd name="connsiteX9" fmla="*/ 328190 w 328339"/>
                  <a:gd name="connsiteY9" fmla="*/ 42465 h 217342"/>
                  <a:gd name="connsiteX10" fmla="*/ 277390 w 328339"/>
                  <a:gd name="connsiteY10" fmla="*/ 7540 h 217342"/>
                  <a:gd name="connsiteX11" fmla="*/ 153565 w 328339"/>
                  <a:gd name="connsiteY11" fmla="*/ 1190 h 217342"/>
                  <a:gd name="connsiteX12" fmla="*/ 163090 w 328339"/>
                  <a:gd name="connsiteY12" fmla="*/ 4365 h 217342"/>
                  <a:gd name="connsiteX13" fmla="*/ 71015 w 328339"/>
                  <a:gd name="connsiteY13" fmla="*/ 42465 h 217342"/>
                  <a:gd name="connsiteX14" fmla="*/ 39265 w 328339"/>
                  <a:gd name="connsiteY14" fmla="*/ 71040 h 217342"/>
                  <a:gd name="connsiteX15" fmla="*/ 7515 w 328339"/>
                  <a:gd name="connsiteY15" fmla="*/ 121840 h 217342"/>
                  <a:gd name="connsiteX16" fmla="*/ 1165 w 328339"/>
                  <a:gd name="connsiteY16" fmla="*/ 217090 h 217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28339" h="217342">
                    <a:moveTo>
                      <a:pt x="1165" y="217090"/>
                    </a:moveTo>
                    <a:cubicBezTo>
                      <a:pt x="4340" y="211798"/>
                      <a:pt x="8044" y="119723"/>
                      <a:pt x="26565" y="90090"/>
                    </a:cubicBezTo>
                    <a:cubicBezTo>
                      <a:pt x="45086" y="60457"/>
                      <a:pt x="108057" y="43523"/>
                      <a:pt x="112290" y="39290"/>
                    </a:cubicBezTo>
                    <a:cubicBezTo>
                      <a:pt x="116523" y="35057"/>
                      <a:pt x="38736" y="67336"/>
                      <a:pt x="51965" y="64690"/>
                    </a:cubicBezTo>
                    <a:cubicBezTo>
                      <a:pt x="65194" y="62044"/>
                      <a:pt x="171557" y="31882"/>
                      <a:pt x="191665" y="23415"/>
                    </a:cubicBezTo>
                    <a:cubicBezTo>
                      <a:pt x="211773" y="14948"/>
                      <a:pt x="156740" y="13890"/>
                      <a:pt x="172615" y="13890"/>
                    </a:cubicBezTo>
                    <a:cubicBezTo>
                      <a:pt x="188490" y="13890"/>
                      <a:pt x="286915" y="23415"/>
                      <a:pt x="286915" y="23415"/>
                    </a:cubicBezTo>
                    <a:cubicBezTo>
                      <a:pt x="308611" y="28177"/>
                      <a:pt x="301732" y="26590"/>
                      <a:pt x="302790" y="42465"/>
                    </a:cubicBezTo>
                    <a:cubicBezTo>
                      <a:pt x="303848" y="58340"/>
                      <a:pt x="289032" y="118665"/>
                      <a:pt x="293265" y="118665"/>
                    </a:cubicBezTo>
                    <a:cubicBezTo>
                      <a:pt x="297498" y="118665"/>
                      <a:pt x="330836" y="60986"/>
                      <a:pt x="328190" y="42465"/>
                    </a:cubicBezTo>
                    <a:cubicBezTo>
                      <a:pt x="325544" y="23944"/>
                      <a:pt x="306494" y="14419"/>
                      <a:pt x="277390" y="7540"/>
                    </a:cubicBezTo>
                    <a:cubicBezTo>
                      <a:pt x="248286" y="661"/>
                      <a:pt x="172615" y="1719"/>
                      <a:pt x="153565" y="1190"/>
                    </a:cubicBezTo>
                    <a:cubicBezTo>
                      <a:pt x="134515" y="661"/>
                      <a:pt x="176848" y="-2514"/>
                      <a:pt x="163090" y="4365"/>
                    </a:cubicBezTo>
                    <a:cubicBezTo>
                      <a:pt x="149332" y="11244"/>
                      <a:pt x="91652" y="31353"/>
                      <a:pt x="71015" y="42465"/>
                    </a:cubicBezTo>
                    <a:cubicBezTo>
                      <a:pt x="50378" y="53577"/>
                      <a:pt x="49848" y="57811"/>
                      <a:pt x="39265" y="71040"/>
                    </a:cubicBezTo>
                    <a:cubicBezTo>
                      <a:pt x="28682" y="84269"/>
                      <a:pt x="13336" y="100673"/>
                      <a:pt x="7515" y="121840"/>
                    </a:cubicBezTo>
                    <a:cubicBezTo>
                      <a:pt x="1694" y="143007"/>
                      <a:pt x="-2010" y="222382"/>
                      <a:pt x="1165" y="2170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50C2F6ED-9B56-7C8F-13C2-A3DB97BDE7AA}"/>
                  </a:ext>
                </a:extLst>
              </p:cNvPr>
              <p:cNvSpPr/>
              <p:nvPr/>
            </p:nvSpPr>
            <p:spPr>
              <a:xfrm>
                <a:off x="2876145" y="1819205"/>
                <a:ext cx="273459" cy="273133"/>
              </a:xfrm>
              <a:custGeom>
                <a:avLst/>
                <a:gdLst>
                  <a:gd name="connsiteX0" fmla="*/ 60730 w 273459"/>
                  <a:gd name="connsiteY0" fmla="*/ 273120 h 273133"/>
                  <a:gd name="connsiteX1" fmla="*/ 130580 w 273459"/>
                  <a:gd name="connsiteY1" fmla="*/ 193745 h 273133"/>
                  <a:gd name="connsiteX2" fmla="*/ 105180 w 273459"/>
                  <a:gd name="connsiteY2" fmla="*/ 209620 h 273133"/>
                  <a:gd name="connsiteX3" fmla="*/ 162330 w 273459"/>
                  <a:gd name="connsiteY3" fmla="*/ 146120 h 273133"/>
                  <a:gd name="connsiteX4" fmla="*/ 146455 w 273459"/>
                  <a:gd name="connsiteY4" fmla="*/ 117545 h 273133"/>
                  <a:gd name="connsiteX5" fmla="*/ 203605 w 273459"/>
                  <a:gd name="connsiteY5" fmla="*/ 92145 h 273133"/>
                  <a:gd name="connsiteX6" fmla="*/ 219480 w 273459"/>
                  <a:gd name="connsiteY6" fmla="*/ 54045 h 273133"/>
                  <a:gd name="connsiteX7" fmla="*/ 273455 w 273459"/>
                  <a:gd name="connsiteY7" fmla="*/ 70 h 273133"/>
                  <a:gd name="connsiteX8" fmla="*/ 216305 w 273459"/>
                  <a:gd name="connsiteY8" fmla="*/ 44520 h 273133"/>
                  <a:gd name="connsiteX9" fmla="*/ 95655 w 273459"/>
                  <a:gd name="connsiteY9" fmla="*/ 123895 h 273133"/>
                  <a:gd name="connsiteX10" fmla="*/ 82955 w 273459"/>
                  <a:gd name="connsiteY10" fmla="*/ 174695 h 273133"/>
                  <a:gd name="connsiteX11" fmla="*/ 57555 w 273459"/>
                  <a:gd name="connsiteY11" fmla="*/ 152470 h 273133"/>
                  <a:gd name="connsiteX12" fmla="*/ 405 w 273459"/>
                  <a:gd name="connsiteY12" fmla="*/ 184220 h 273133"/>
                  <a:gd name="connsiteX13" fmla="*/ 32155 w 273459"/>
                  <a:gd name="connsiteY13" fmla="*/ 200095 h 273133"/>
                  <a:gd name="connsiteX14" fmla="*/ 60730 w 273459"/>
                  <a:gd name="connsiteY14" fmla="*/ 273120 h 27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3459" h="273133">
                    <a:moveTo>
                      <a:pt x="60730" y="273120"/>
                    </a:moveTo>
                    <a:cubicBezTo>
                      <a:pt x="77134" y="272062"/>
                      <a:pt x="123172" y="204328"/>
                      <a:pt x="130580" y="193745"/>
                    </a:cubicBezTo>
                    <a:cubicBezTo>
                      <a:pt x="137988" y="183162"/>
                      <a:pt x="99888" y="217557"/>
                      <a:pt x="105180" y="209620"/>
                    </a:cubicBezTo>
                    <a:cubicBezTo>
                      <a:pt x="110472" y="201683"/>
                      <a:pt x="155451" y="161466"/>
                      <a:pt x="162330" y="146120"/>
                    </a:cubicBezTo>
                    <a:cubicBezTo>
                      <a:pt x="169209" y="130774"/>
                      <a:pt x="139576" y="126541"/>
                      <a:pt x="146455" y="117545"/>
                    </a:cubicBezTo>
                    <a:cubicBezTo>
                      <a:pt x="153334" y="108549"/>
                      <a:pt x="191434" y="102728"/>
                      <a:pt x="203605" y="92145"/>
                    </a:cubicBezTo>
                    <a:cubicBezTo>
                      <a:pt x="215776" y="81562"/>
                      <a:pt x="207838" y="69391"/>
                      <a:pt x="219480" y="54045"/>
                    </a:cubicBezTo>
                    <a:cubicBezTo>
                      <a:pt x="231122" y="38699"/>
                      <a:pt x="273984" y="1657"/>
                      <a:pt x="273455" y="70"/>
                    </a:cubicBezTo>
                    <a:cubicBezTo>
                      <a:pt x="272926" y="-1517"/>
                      <a:pt x="245938" y="23883"/>
                      <a:pt x="216305" y="44520"/>
                    </a:cubicBezTo>
                    <a:cubicBezTo>
                      <a:pt x="186672" y="65157"/>
                      <a:pt x="117880" y="102199"/>
                      <a:pt x="95655" y="123895"/>
                    </a:cubicBezTo>
                    <a:cubicBezTo>
                      <a:pt x="73430" y="145591"/>
                      <a:pt x="89305" y="169933"/>
                      <a:pt x="82955" y="174695"/>
                    </a:cubicBezTo>
                    <a:cubicBezTo>
                      <a:pt x="76605" y="179457"/>
                      <a:pt x="71313" y="150883"/>
                      <a:pt x="57555" y="152470"/>
                    </a:cubicBezTo>
                    <a:cubicBezTo>
                      <a:pt x="43797" y="154057"/>
                      <a:pt x="4638" y="176283"/>
                      <a:pt x="405" y="184220"/>
                    </a:cubicBezTo>
                    <a:cubicBezTo>
                      <a:pt x="-3828" y="192157"/>
                      <a:pt x="26334" y="188453"/>
                      <a:pt x="32155" y="200095"/>
                    </a:cubicBezTo>
                    <a:cubicBezTo>
                      <a:pt x="37976" y="211737"/>
                      <a:pt x="44326" y="274178"/>
                      <a:pt x="60730" y="2731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>
                <a:extLst>
                  <a:ext uri="{FF2B5EF4-FFF2-40B4-BE49-F238E27FC236}">
                    <a16:creationId xmlns:a16="http://schemas.microsoft.com/office/drawing/2014/main" id="{46D66A2C-34D2-142E-B917-0C184594D3C7}"/>
                  </a:ext>
                </a:extLst>
              </p:cNvPr>
              <p:cNvSpPr/>
              <p:nvPr/>
            </p:nvSpPr>
            <p:spPr>
              <a:xfrm rot="602443">
                <a:off x="2925604" y="1850608"/>
                <a:ext cx="53975" cy="792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9E45B4C7-09A1-D7C4-F8B5-E5E89AB5BA45}"/>
                  </a:ext>
                </a:extLst>
              </p:cNvPr>
              <p:cNvSpPr/>
              <p:nvPr/>
            </p:nvSpPr>
            <p:spPr>
              <a:xfrm>
                <a:off x="3303987" y="1330298"/>
                <a:ext cx="387536" cy="282903"/>
              </a:xfrm>
              <a:custGeom>
                <a:avLst/>
                <a:gdLst>
                  <a:gd name="connsiteX0" fmla="*/ 102788 w 387536"/>
                  <a:gd name="connsiteY0" fmla="*/ 282602 h 282903"/>
                  <a:gd name="connsiteX1" fmla="*/ 83738 w 387536"/>
                  <a:gd name="connsiteY1" fmla="*/ 190527 h 282903"/>
                  <a:gd name="connsiteX2" fmla="*/ 77388 w 387536"/>
                  <a:gd name="connsiteY2" fmla="*/ 209577 h 282903"/>
                  <a:gd name="connsiteX3" fmla="*/ 55163 w 387536"/>
                  <a:gd name="connsiteY3" fmla="*/ 161952 h 282903"/>
                  <a:gd name="connsiteX4" fmla="*/ 29763 w 387536"/>
                  <a:gd name="connsiteY4" fmla="*/ 60352 h 282903"/>
                  <a:gd name="connsiteX5" fmla="*/ 74213 w 387536"/>
                  <a:gd name="connsiteY5" fmla="*/ 158777 h 282903"/>
                  <a:gd name="connsiteX6" fmla="*/ 105963 w 387536"/>
                  <a:gd name="connsiteY6" fmla="*/ 165127 h 282903"/>
                  <a:gd name="connsiteX7" fmla="*/ 105963 w 387536"/>
                  <a:gd name="connsiteY7" fmla="*/ 111152 h 282903"/>
                  <a:gd name="connsiteX8" fmla="*/ 150413 w 387536"/>
                  <a:gd name="connsiteY8" fmla="*/ 139727 h 282903"/>
                  <a:gd name="connsiteX9" fmla="*/ 163113 w 387536"/>
                  <a:gd name="connsiteY9" fmla="*/ 88927 h 282903"/>
                  <a:gd name="connsiteX10" fmla="*/ 169463 w 387536"/>
                  <a:gd name="connsiteY10" fmla="*/ 27 h 282903"/>
                  <a:gd name="connsiteX11" fmla="*/ 172638 w 387536"/>
                  <a:gd name="connsiteY11" fmla="*/ 98452 h 282903"/>
                  <a:gd name="connsiteX12" fmla="*/ 229788 w 387536"/>
                  <a:gd name="connsiteY12" fmla="*/ 107977 h 282903"/>
                  <a:gd name="connsiteX13" fmla="*/ 283763 w 387536"/>
                  <a:gd name="connsiteY13" fmla="*/ 38127 h 282903"/>
                  <a:gd name="connsiteX14" fmla="*/ 258363 w 387536"/>
                  <a:gd name="connsiteY14" fmla="*/ 123852 h 282903"/>
                  <a:gd name="connsiteX15" fmla="*/ 305988 w 387536"/>
                  <a:gd name="connsiteY15" fmla="*/ 82577 h 282903"/>
                  <a:gd name="connsiteX16" fmla="*/ 302813 w 387536"/>
                  <a:gd name="connsiteY16" fmla="*/ 101627 h 282903"/>
                  <a:gd name="connsiteX17" fmla="*/ 385363 w 387536"/>
                  <a:gd name="connsiteY17" fmla="*/ 149252 h 282903"/>
                  <a:gd name="connsiteX18" fmla="*/ 350438 w 387536"/>
                  <a:gd name="connsiteY18" fmla="*/ 139727 h 282903"/>
                  <a:gd name="connsiteX19" fmla="*/ 213913 w 387536"/>
                  <a:gd name="connsiteY19" fmla="*/ 123852 h 282903"/>
                  <a:gd name="connsiteX20" fmla="*/ 4363 w 387536"/>
                  <a:gd name="connsiteY20" fmla="*/ 177827 h 282903"/>
                  <a:gd name="connsiteX21" fmla="*/ 71038 w 387536"/>
                  <a:gd name="connsiteY21" fmla="*/ 168302 h 282903"/>
                  <a:gd name="connsiteX22" fmla="*/ 61513 w 387536"/>
                  <a:gd name="connsiteY22" fmla="*/ 219102 h 282903"/>
                  <a:gd name="connsiteX23" fmla="*/ 102788 w 387536"/>
                  <a:gd name="connsiteY23" fmla="*/ 282602 h 282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87536" h="282903">
                    <a:moveTo>
                      <a:pt x="102788" y="282602"/>
                    </a:moveTo>
                    <a:cubicBezTo>
                      <a:pt x="106492" y="277840"/>
                      <a:pt x="83738" y="190527"/>
                      <a:pt x="83738" y="190527"/>
                    </a:cubicBezTo>
                    <a:cubicBezTo>
                      <a:pt x="79505" y="178356"/>
                      <a:pt x="82150" y="214339"/>
                      <a:pt x="77388" y="209577"/>
                    </a:cubicBezTo>
                    <a:cubicBezTo>
                      <a:pt x="72626" y="204815"/>
                      <a:pt x="63100" y="186823"/>
                      <a:pt x="55163" y="161952"/>
                    </a:cubicBezTo>
                    <a:cubicBezTo>
                      <a:pt x="47226" y="137081"/>
                      <a:pt x="26588" y="60881"/>
                      <a:pt x="29763" y="60352"/>
                    </a:cubicBezTo>
                    <a:cubicBezTo>
                      <a:pt x="32938" y="59823"/>
                      <a:pt x="61513" y="141314"/>
                      <a:pt x="74213" y="158777"/>
                    </a:cubicBezTo>
                    <a:cubicBezTo>
                      <a:pt x="86913" y="176239"/>
                      <a:pt x="100671" y="173064"/>
                      <a:pt x="105963" y="165127"/>
                    </a:cubicBezTo>
                    <a:cubicBezTo>
                      <a:pt x="111255" y="157190"/>
                      <a:pt x="98555" y="115385"/>
                      <a:pt x="105963" y="111152"/>
                    </a:cubicBezTo>
                    <a:cubicBezTo>
                      <a:pt x="113371" y="106919"/>
                      <a:pt x="140888" y="143431"/>
                      <a:pt x="150413" y="139727"/>
                    </a:cubicBezTo>
                    <a:cubicBezTo>
                      <a:pt x="159938" y="136023"/>
                      <a:pt x="159938" y="112210"/>
                      <a:pt x="163113" y="88927"/>
                    </a:cubicBezTo>
                    <a:cubicBezTo>
                      <a:pt x="166288" y="65644"/>
                      <a:pt x="167876" y="-1560"/>
                      <a:pt x="169463" y="27"/>
                    </a:cubicBezTo>
                    <a:cubicBezTo>
                      <a:pt x="171050" y="1614"/>
                      <a:pt x="162584" y="80460"/>
                      <a:pt x="172638" y="98452"/>
                    </a:cubicBezTo>
                    <a:cubicBezTo>
                      <a:pt x="182692" y="116444"/>
                      <a:pt x="211267" y="118031"/>
                      <a:pt x="229788" y="107977"/>
                    </a:cubicBezTo>
                    <a:cubicBezTo>
                      <a:pt x="248309" y="97923"/>
                      <a:pt x="279001" y="35481"/>
                      <a:pt x="283763" y="38127"/>
                    </a:cubicBezTo>
                    <a:cubicBezTo>
                      <a:pt x="288525" y="40773"/>
                      <a:pt x="254659" y="116444"/>
                      <a:pt x="258363" y="123852"/>
                    </a:cubicBezTo>
                    <a:cubicBezTo>
                      <a:pt x="262067" y="131260"/>
                      <a:pt x="305988" y="82577"/>
                      <a:pt x="305988" y="82577"/>
                    </a:cubicBezTo>
                    <a:cubicBezTo>
                      <a:pt x="313396" y="78873"/>
                      <a:pt x="289584" y="90515"/>
                      <a:pt x="302813" y="101627"/>
                    </a:cubicBezTo>
                    <a:cubicBezTo>
                      <a:pt x="316042" y="112739"/>
                      <a:pt x="377426" y="142902"/>
                      <a:pt x="385363" y="149252"/>
                    </a:cubicBezTo>
                    <a:cubicBezTo>
                      <a:pt x="393300" y="155602"/>
                      <a:pt x="379013" y="143960"/>
                      <a:pt x="350438" y="139727"/>
                    </a:cubicBezTo>
                    <a:cubicBezTo>
                      <a:pt x="321863" y="135494"/>
                      <a:pt x="271592" y="117502"/>
                      <a:pt x="213913" y="123852"/>
                    </a:cubicBezTo>
                    <a:cubicBezTo>
                      <a:pt x="156234" y="130202"/>
                      <a:pt x="28175" y="170419"/>
                      <a:pt x="4363" y="177827"/>
                    </a:cubicBezTo>
                    <a:cubicBezTo>
                      <a:pt x="-19450" y="185235"/>
                      <a:pt x="61513" y="161423"/>
                      <a:pt x="71038" y="168302"/>
                    </a:cubicBezTo>
                    <a:cubicBezTo>
                      <a:pt x="80563" y="175181"/>
                      <a:pt x="59925" y="203756"/>
                      <a:pt x="61513" y="219102"/>
                    </a:cubicBezTo>
                    <a:cubicBezTo>
                      <a:pt x="63100" y="234448"/>
                      <a:pt x="99084" y="287364"/>
                      <a:pt x="102788" y="2826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22FEE5F5-3086-70E5-19E9-A36BF4C97FA3}"/>
                  </a:ext>
                </a:extLst>
              </p:cNvPr>
              <p:cNvSpPr/>
              <p:nvPr/>
            </p:nvSpPr>
            <p:spPr>
              <a:xfrm>
                <a:off x="3374988" y="1473094"/>
                <a:ext cx="357821" cy="200137"/>
              </a:xfrm>
              <a:custGeom>
                <a:avLst/>
                <a:gdLst>
                  <a:gd name="connsiteX0" fmla="*/ 314362 w 357821"/>
                  <a:gd name="connsiteY0" fmla="*/ 106 h 200137"/>
                  <a:gd name="connsiteX1" fmla="*/ 225462 w 357821"/>
                  <a:gd name="connsiteY1" fmla="*/ 95356 h 200137"/>
                  <a:gd name="connsiteX2" fmla="*/ 254037 w 357821"/>
                  <a:gd name="connsiteY2" fmla="*/ 98531 h 200137"/>
                  <a:gd name="connsiteX3" fmla="*/ 88937 w 357821"/>
                  <a:gd name="connsiteY3" fmla="*/ 139806 h 200137"/>
                  <a:gd name="connsiteX4" fmla="*/ 136562 w 357821"/>
                  <a:gd name="connsiteY4" fmla="*/ 133456 h 200137"/>
                  <a:gd name="connsiteX5" fmla="*/ 66712 w 357821"/>
                  <a:gd name="connsiteY5" fmla="*/ 146156 h 200137"/>
                  <a:gd name="connsiteX6" fmla="*/ 15912 w 357821"/>
                  <a:gd name="connsiteY6" fmla="*/ 193781 h 200137"/>
                  <a:gd name="connsiteX7" fmla="*/ 37 w 357821"/>
                  <a:gd name="connsiteY7" fmla="*/ 165206 h 200137"/>
                  <a:gd name="connsiteX8" fmla="*/ 15912 w 357821"/>
                  <a:gd name="connsiteY8" fmla="*/ 200131 h 200137"/>
                  <a:gd name="connsiteX9" fmla="*/ 104812 w 357821"/>
                  <a:gd name="connsiteY9" fmla="*/ 162031 h 200137"/>
                  <a:gd name="connsiteX10" fmla="*/ 177837 w 357821"/>
                  <a:gd name="connsiteY10" fmla="*/ 158856 h 200137"/>
                  <a:gd name="connsiteX11" fmla="*/ 152437 w 357821"/>
                  <a:gd name="connsiteY11" fmla="*/ 158856 h 200137"/>
                  <a:gd name="connsiteX12" fmla="*/ 203237 w 357821"/>
                  <a:gd name="connsiteY12" fmla="*/ 187431 h 200137"/>
                  <a:gd name="connsiteX13" fmla="*/ 234987 w 357821"/>
                  <a:gd name="connsiteY13" fmla="*/ 165206 h 200137"/>
                  <a:gd name="connsiteX14" fmla="*/ 314362 w 357821"/>
                  <a:gd name="connsiteY14" fmla="*/ 149331 h 200137"/>
                  <a:gd name="connsiteX15" fmla="*/ 269912 w 357821"/>
                  <a:gd name="connsiteY15" fmla="*/ 142981 h 200137"/>
                  <a:gd name="connsiteX16" fmla="*/ 355637 w 357821"/>
                  <a:gd name="connsiteY16" fmla="*/ 89006 h 200137"/>
                  <a:gd name="connsiteX17" fmla="*/ 333412 w 357821"/>
                  <a:gd name="connsiteY17" fmla="*/ 95356 h 200137"/>
                  <a:gd name="connsiteX18" fmla="*/ 346112 w 357821"/>
                  <a:gd name="connsiteY18" fmla="*/ 76306 h 200137"/>
                  <a:gd name="connsiteX19" fmla="*/ 314362 w 357821"/>
                  <a:gd name="connsiteY19" fmla="*/ 106 h 200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7821" h="200137">
                    <a:moveTo>
                      <a:pt x="314362" y="106"/>
                    </a:moveTo>
                    <a:cubicBezTo>
                      <a:pt x="294254" y="3281"/>
                      <a:pt x="235516" y="78952"/>
                      <a:pt x="225462" y="95356"/>
                    </a:cubicBezTo>
                    <a:cubicBezTo>
                      <a:pt x="215408" y="111760"/>
                      <a:pt x="276791" y="91123"/>
                      <a:pt x="254037" y="98531"/>
                    </a:cubicBezTo>
                    <a:cubicBezTo>
                      <a:pt x="231283" y="105939"/>
                      <a:pt x="108516" y="133985"/>
                      <a:pt x="88937" y="139806"/>
                    </a:cubicBezTo>
                    <a:cubicBezTo>
                      <a:pt x="69358" y="145627"/>
                      <a:pt x="140266" y="132398"/>
                      <a:pt x="136562" y="133456"/>
                    </a:cubicBezTo>
                    <a:cubicBezTo>
                      <a:pt x="132858" y="134514"/>
                      <a:pt x="86820" y="136102"/>
                      <a:pt x="66712" y="146156"/>
                    </a:cubicBezTo>
                    <a:cubicBezTo>
                      <a:pt x="46604" y="156210"/>
                      <a:pt x="27025" y="190606"/>
                      <a:pt x="15912" y="193781"/>
                    </a:cubicBezTo>
                    <a:cubicBezTo>
                      <a:pt x="4799" y="196956"/>
                      <a:pt x="37" y="164148"/>
                      <a:pt x="37" y="165206"/>
                    </a:cubicBezTo>
                    <a:cubicBezTo>
                      <a:pt x="37" y="166264"/>
                      <a:pt x="-1550" y="200660"/>
                      <a:pt x="15912" y="200131"/>
                    </a:cubicBezTo>
                    <a:cubicBezTo>
                      <a:pt x="33374" y="199602"/>
                      <a:pt x="77825" y="168910"/>
                      <a:pt x="104812" y="162031"/>
                    </a:cubicBezTo>
                    <a:cubicBezTo>
                      <a:pt x="131799" y="155152"/>
                      <a:pt x="169899" y="159385"/>
                      <a:pt x="177837" y="158856"/>
                    </a:cubicBezTo>
                    <a:cubicBezTo>
                      <a:pt x="185774" y="158327"/>
                      <a:pt x="148204" y="154094"/>
                      <a:pt x="152437" y="158856"/>
                    </a:cubicBezTo>
                    <a:cubicBezTo>
                      <a:pt x="156670" y="163618"/>
                      <a:pt x="189479" y="186373"/>
                      <a:pt x="203237" y="187431"/>
                    </a:cubicBezTo>
                    <a:cubicBezTo>
                      <a:pt x="216995" y="188489"/>
                      <a:pt x="216466" y="171556"/>
                      <a:pt x="234987" y="165206"/>
                    </a:cubicBezTo>
                    <a:cubicBezTo>
                      <a:pt x="253508" y="158856"/>
                      <a:pt x="308541" y="153035"/>
                      <a:pt x="314362" y="149331"/>
                    </a:cubicBezTo>
                    <a:cubicBezTo>
                      <a:pt x="320183" y="145627"/>
                      <a:pt x="263033" y="153035"/>
                      <a:pt x="269912" y="142981"/>
                    </a:cubicBezTo>
                    <a:cubicBezTo>
                      <a:pt x="276791" y="132927"/>
                      <a:pt x="345054" y="96943"/>
                      <a:pt x="355637" y="89006"/>
                    </a:cubicBezTo>
                    <a:cubicBezTo>
                      <a:pt x="366220" y="81069"/>
                      <a:pt x="335000" y="97473"/>
                      <a:pt x="333412" y="95356"/>
                    </a:cubicBezTo>
                    <a:cubicBezTo>
                      <a:pt x="331824" y="93239"/>
                      <a:pt x="346112" y="86889"/>
                      <a:pt x="346112" y="76306"/>
                    </a:cubicBezTo>
                    <a:cubicBezTo>
                      <a:pt x="346112" y="65723"/>
                      <a:pt x="334470" y="-3069"/>
                      <a:pt x="314362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58DD9824-0B2A-A94B-7F3E-ADEC9E41B0B4}"/>
                  </a:ext>
                </a:extLst>
              </p:cNvPr>
              <p:cNvSpPr/>
              <p:nvPr/>
            </p:nvSpPr>
            <p:spPr>
              <a:xfrm>
                <a:off x="3326900" y="1380332"/>
                <a:ext cx="376387" cy="226921"/>
              </a:xfrm>
              <a:custGeom>
                <a:avLst/>
                <a:gdLst>
                  <a:gd name="connsiteX0" fmla="*/ 500 w 376387"/>
                  <a:gd name="connsiteY0" fmla="*/ 226218 h 226921"/>
                  <a:gd name="connsiteX1" fmla="*/ 13200 w 376387"/>
                  <a:gd name="connsiteY1" fmla="*/ 153193 h 226921"/>
                  <a:gd name="connsiteX2" fmla="*/ 86225 w 376387"/>
                  <a:gd name="connsiteY2" fmla="*/ 61118 h 226921"/>
                  <a:gd name="connsiteX3" fmla="*/ 60825 w 376387"/>
                  <a:gd name="connsiteY3" fmla="*/ 73818 h 226921"/>
                  <a:gd name="connsiteX4" fmla="*/ 184650 w 376387"/>
                  <a:gd name="connsiteY4" fmla="*/ 29368 h 226921"/>
                  <a:gd name="connsiteX5" fmla="*/ 98925 w 376387"/>
                  <a:gd name="connsiteY5" fmla="*/ 42068 h 226921"/>
                  <a:gd name="connsiteX6" fmla="*/ 270375 w 376387"/>
                  <a:gd name="connsiteY6" fmla="*/ 26193 h 226921"/>
                  <a:gd name="connsiteX7" fmla="*/ 375150 w 376387"/>
                  <a:gd name="connsiteY7" fmla="*/ 26193 h 226921"/>
                  <a:gd name="connsiteX8" fmla="*/ 330700 w 376387"/>
                  <a:gd name="connsiteY8" fmla="*/ 19843 h 226921"/>
                  <a:gd name="connsiteX9" fmla="*/ 194175 w 376387"/>
                  <a:gd name="connsiteY9" fmla="*/ 793 h 226921"/>
                  <a:gd name="connsiteX10" fmla="*/ 206875 w 376387"/>
                  <a:gd name="connsiteY10" fmla="*/ 7143 h 226921"/>
                  <a:gd name="connsiteX11" fmla="*/ 86225 w 376387"/>
                  <a:gd name="connsiteY11" fmla="*/ 38893 h 226921"/>
                  <a:gd name="connsiteX12" fmla="*/ 44950 w 376387"/>
                  <a:gd name="connsiteY12" fmla="*/ 89693 h 226921"/>
                  <a:gd name="connsiteX13" fmla="*/ 38600 w 376387"/>
                  <a:gd name="connsiteY13" fmla="*/ 76993 h 226921"/>
                  <a:gd name="connsiteX14" fmla="*/ 6850 w 376387"/>
                  <a:gd name="connsiteY14" fmla="*/ 108743 h 226921"/>
                  <a:gd name="connsiteX15" fmla="*/ 500 w 376387"/>
                  <a:gd name="connsiteY15" fmla="*/ 226218 h 226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6387" h="226921">
                    <a:moveTo>
                      <a:pt x="500" y="226218"/>
                    </a:moveTo>
                    <a:cubicBezTo>
                      <a:pt x="1558" y="233626"/>
                      <a:pt x="-1088" y="180710"/>
                      <a:pt x="13200" y="153193"/>
                    </a:cubicBezTo>
                    <a:cubicBezTo>
                      <a:pt x="27488" y="125676"/>
                      <a:pt x="78288" y="74347"/>
                      <a:pt x="86225" y="61118"/>
                    </a:cubicBezTo>
                    <a:cubicBezTo>
                      <a:pt x="94162" y="47889"/>
                      <a:pt x="44421" y="79110"/>
                      <a:pt x="60825" y="73818"/>
                    </a:cubicBezTo>
                    <a:cubicBezTo>
                      <a:pt x="77229" y="68526"/>
                      <a:pt x="178300" y="34660"/>
                      <a:pt x="184650" y="29368"/>
                    </a:cubicBezTo>
                    <a:cubicBezTo>
                      <a:pt x="191000" y="24076"/>
                      <a:pt x="84638" y="42597"/>
                      <a:pt x="98925" y="42068"/>
                    </a:cubicBezTo>
                    <a:cubicBezTo>
                      <a:pt x="113213" y="41539"/>
                      <a:pt x="224338" y="28839"/>
                      <a:pt x="270375" y="26193"/>
                    </a:cubicBezTo>
                    <a:cubicBezTo>
                      <a:pt x="316412" y="23547"/>
                      <a:pt x="365096" y="27251"/>
                      <a:pt x="375150" y="26193"/>
                    </a:cubicBezTo>
                    <a:cubicBezTo>
                      <a:pt x="385204" y="25135"/>
                      <a:pt x="330700" y="19843"/>
                      <a:pt x="330700" y="19843"/>
                    </a:cubicBezTo>
                    <a:lnTo>
                      <a:pt x="194175" y="793"/>
                    </a:lnTo>
                    <a:cubicBezTo>
                      <a:pt x="173538" y="-1324"/>
                      <a:pt x="224867" y="793"/>
                      <a:pt x="206875" y="7143"/>
                    </a:cubicBezTo>
                    <a:cubicBezTo>
                      <a:pt x="188883" y="13493"/>
                      <a:pt x="113213" y="25135"/>
                      <a:pt x="86225" y="38893"/>
                    </a:cubicBezTo>
                    <a:cubicBezTo>
                      <a:pt x="59238" y="52651"/>
                      <a:pt x="52887" y="83343"/>
                      <a:pt x="44950" y="89693"/>
                    </a:cubicBezTo>
                    <a:cubicBezTo>
                      <a:pt x="37013" y="96043"/>
                      <a:pt x="44950" y="73818"/>
                      <a:pt x="38600" y="76993"/>
                    </a:cubicBezTo>
                    <a:cubicBezTo>
                      <a:pt x="32250" y="80168"/>
                      <a:pt x="14258" y="89693"/>
                      <a:pt x="6850" y="108743"/>
                    </a:cubicBezTo>
                    <a:cubicBezTo>
                      <a:pt x="-558" y="127793"/>
                      <a:pt x="-558" y="218810"/>
                      <a:pt x="500" y="2262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>
                <a:extLst>
                  <a:ext uri="{FF2B5EF4-FFF2-40B4-BE49-F238E27FC236}">
                    <a16:creationId xmlns:a16="http://schemas.microsoft.com/office/drawing/2014/main" id="{BF6B05BC-3F50-60DB-2080-CE5AA0591F8D}"/>
                  </a:ext>
                </a:extLst>
              </p:cNvPr>
              <p:cNvSpPr/>
              <p:nvPr/>
            </p:nvSpPr>
            <p:spPr>
              <a:xfrm>
                <a:off x="3415693" y="1515686"/>
                <a:ext cx="71226" cy="712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12E498EB-12E4-7C29-D4EC-E82C0AF4E3E1}"/>
                  </a:ext>
                </a:extLst>
              </p:cNvPr>
              <p:cNvSpPr/>
              <p:nvPr/>
            </p:nvSpPr>
            <p:spPr>
              <a:xfrm>
                <a:off x="3222361" y="1543048"/>
                <a:ext cx="114567" cy="124595"/>
              </a:xfrm>
              <a:custGeom>
                <a:avLst/>
                <a:gdLst>
                  <a:gd name="connsiteX0" fmla="*/ 264 w 114567"/>
                  <a:gd name="connsiteY0" fmla="*/ 2 h 124595"/>
                  <a:gd name="connsiteX1" fmla="*/ 44714 w 114567"/>
                  <a:gd name="connsiteY1" fmla="*/ 88902 h 124595"/>
                  <a:gd name="connsiteX2" fmla="*/ 114564 w 114567"/>
                  <a:gd name="connsiteY2" fmla="*/ 123827 h 124595"/>
                  <a:gd name="connsiteX3" fmla="*/ 47889 w 114567"/>
                  <a:gd name="connsiteY3" fmla="*/ 111127 h 124595"/>
                  <a:gd name="connsiteX4" fmla="*/ 25664 w 114567"/>
                  <a:gd name="connsiteY4" fmla="*/ 88902 h 124595"/>
                  <a:gd name="connsiteX5" fmla="*/ 63764 w 114567"/>
                  <a:gd name="connsiteY5" fmla="*/ 107952 h 124595"/>
                  <a:gd name="connsiteX6" fmla="*/ 6614 w 114567"/>
                  <a:gd name="connsiteY6" fmla="*/ 76202 h 124595"/>
                  <a:gd name="connsiteX7" fmla="*/ 25664 w 114567"/>
                  <a:gd name="connsiteY7" fmla="*/ 85727 h 124595"/>
                  <a:gd name="connsiteX8" fmla="*/ 264 w 114567"/>
                  <a:gd name="connsiteY8" fmla="*/ 2 h 124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567" h="124595">
                    <a:moveTo>
                      <a:pt x="264" y="2"/>
                    </a:moveTo>
                    <a:cubicBezTo>
                      <a:pt x="3439" y="531"/>
                      <a:pt x="25664" y="68265"/>
                      <a:pt x="44714" y="88902"/>
                    </a:cubicBezTo>
                    <a:cubicBezTo>
                      <a:pt x="63764" y="109539"/>
                      <a:pt x="114035" y="120123"/>
                      <a:pt x="114564" y="123827"/>
                    </a:cubicBezTo>
                    <a:cubicBezTo>
                      <a:pt x="115093" y="127531"/>
                      <a:pt x="62706" y="116948"/>
                      <a:pt x="47889" y="111127"/>
                    </a:cubicBezTo>
                    <a:cubicBezTo>
                      <a:pt x="33072" y="105306"/>
                      <a:pt x="23018" y="89431"/>
                      <a:pt x="25664" y="88902"/>
                    </a:cubicBezTo>
                    <a:cubicBezTo>
                      <a:pt x="28310" y="88373"/>
                      <a:pt x="66939" y="110069"/>
                      <a:pt x="63764" y="107952"/>
                    </a:cubicBezTo>
                    <a:cubicBezTo>
                      <a:pt x="60589" y="105835"/>
                      <a:pt x="12964" y="79906"/>
                      <a:pt x="6614" y="76202"/>
                    </a:cubicBezTo>
                    <a:cubicBezTo>
                      <a:pt x="264" y="72498"/>
                      <a:pt x="27781" y="90489"/>
                      <a:pt x="25664" y="85727"/>
                    </a:cubicBezTo>
                    <a:cubicBezTo>
                      <a:pt x="23547" y="80965"/>
                      <a:pt x="-2911" y="-527"/>
                      <a:pt x="264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A6C2752A-621E-205A-07CC-50F905DEA88D}"/>
                  </a:ext>
                </a:extLst>
              </p:cNvPr>
              <p:cNvSpPr/>
              <p:nvPr/>
            </p:nvSpPr>
            <p:spPr>
              <a:xfrm>
                <a:off x="3189705" y="1199935"/>
                <a:ext cx="226665" cy="302834"/>
              </a:xfrm>
              <a:custGeom>
                <a:avLst/>
                <a:gdLst>
                  <a:gd name="connsiteX0" fmla="*/ 226595 w 226665"/>
                  <a:gd name="connsiteY0" fmla="*/ 215 h 302834"/>
                  <a:gd name="connsiteX1" fmla="*/ 134520 w 226665"/>
                  <a:gd name="connsiteY1" fmla="*/ 89115 h 302834"/>
                  <a:gd name="connsiteX2" fmla="*/ 93245 w 226665"/>
                  <a:gd name="connsiteY2" fmla="*/ 108165 h 302834"/>
                  <a:gd name="connsiteX3" fmla="*/ 131345 w 226665"/>
                  <a:gd name="connsiteY3" fmla="*/ 108165 h 302834"/>
                  <a:gd name="connsiteX4" fmla="*/ 105945 w 226665"/>
                  <a:gd name="connsiteY4" fmla="*/ 168490 h 302834"/>
                  <a:gd name="connsiteX5" fmla="*/ 83720 w 226665"/>
                  <a:gd name="connsiteY5" fmla="*/ 190715 h 302834"/>
                  <a:gd name="connsiteX6" fmla="*/ 36095 w 226665"/>
                  <a:gd name="connsiteY6" fmla="*/ 225640 h 302834"/>
                  <a:gd name="connsiteX7" fmla="*/ 1170 w 226665"/>
                  <a:gd name="connsiteY7" fmla="*/ 301840 h 302834"/>
                  <a:gd name="connsiteX8" fmla="*/ 17045 w 226665"/>
                  <a:gd name="connsiteY8" fmla="*/ 263740 h 302834"/>
                  <a:gd name="connsiteX9" fmla="*/ 99595 w 226665"/>
                  <a:gd name="connsiteY9" fmla="*/ 187540 h 302834"/>
                  <a:gd name="connsiteX10" fmla="*/ 77370 w 226665"/>
                  <a:gd name="connsiteY10" fmla="*/ 209765 h 302834"/>
                  <a:gd name="connsiteX11" fmla="*/ 137695 w 226665"/>
                  <a:gd name="connsiteY11" fmla="*/ 101815 h 302834"/>
                  <a:gd name="connsiteX12" fmla="*/ 118645 w 226665"/>
                  <a:gd name="connsiteY12" fmla="*/ 117690 h 302834"/>
                  <a:gd name="connsiteX13" fmla="*/ 226595 w 226665"/>
                  <a:gd name="connsiteY13" fmla="*/ 215 h 302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6665" h="302834">
                    <a:moveTo>
                      <a:pt x="226595" y="215"/>
                    </a:moveTo>
                    <a:cubicBezTo>
                      <a:pt x="229241" y="-4547"/>
                      <a:pt x="156745" y="71123"/>
                      <a:pt x="134520" y="89115"/>
                    </a:cubicBezTo>
                    <a:cubicBezTo>
                      <a:pt x="112295" y="107107"/>
                      <a:pt x="93774" y="104990"/>
                      <a:pt x="93245" y="108165"/>
                    </a:cubicBezTo>
                    <a:cubicBezTo>
                      <a:pt x="92716" y="111340"/>
                      <a:pt x="129228" y="98111"/>
                      <a:pt x="131345" y="108165"/>
                    </a:cubicBezTo>
                    <a:cubicBezTo>
                      <a:pt x="133462" y="118219"/>
                      <a:pt x="113882" y="154732"/>
                      <a:pt x="105945" y="168490"/>
                    </a:cubicBezTo>
                    <a:cubicBezTo>
                      <a:pt x="98007" y="182248"/>
                      <a:pt x="95362" y="181190"/>
                      <a:pt x="83720" y="190715"/>
                    </a:cubicBezTo>
                    <a:cubicBezTo>
                      <a:pt x="72078" y="200240"/>
                      <a:pt x="49853" y="207119"/>
                      <a:pt x="36095" y="225640"/>
                    </a:cubicBezTo>
                    <a:cubicBezTo>
                      <a:pt x="22337" y="244161"/>
                      <a:pt x="4345" y="295490"/>
                      <a:pt x="1170" y="301840"/>
                    </a:cubicBezTo>
                    <a:cubicBezTo>
                      <a:pt x="-2005" y="308190"/>
                      <a:pt x="641" y="282790"/>
                      <a:pt x="17045" y="263740"/>
                    </a:cubicBezTo>
                    <a:cubicBezTo>
                      <a:pt x="33449" y="244690"/>
                      <a:pt x="89541" y="196536"/>
                      <a:pt x="99595" y="187540"/>
                    </a:cubicBezTo>
                    <a:cubicBezTo>
                      <a:pt x="109649" y="178544"/>
                      <a:pt x="71020" y="224053"/>
                      <a:pt x="77370" y="209765"/>
                    </a:cubicBezTo>
                    <a:cubicBezTo>
                      <a:pt x="83720" y="195477"/>
                      <a:pt x="130816" y="117161"/>
                      <a:pt x="137695" y="101815"/>
                    </a:cubicBezTo>
                    <a:cubicBezTo>
                      <a:pt x="144574" y="86469"/>
                      <a:pt x="107532" y="129332"/>
                      <a:pt x="118645" y="117690"/>
                    </a:cubicBezTo>
                    <a:cubicBezTo>
                      <a:pt x="129757" y="106048"/>
                      <a:pt x="223949" y="4977"/>
                      <a:pt x="226595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428E5980-65E2-61F6-762C-DDCC5357502F}"/>
                  </a:ext>
                </a:extLst>
              </p:cNvPr>
              <p:cNvSpPr/>
              <p:nvPr/>
            </p:nvSpPr>
            <p:spPr>
              <a:xfrm>
                <a:off x="3215507" y="1428606"/>
                <a:ext cx="104419" cy="119581"/>
              </a:xfrm>
              <a:custGeom>
                <a:avLst/>
                <a:gdLst>
                  <a:gd name="connsiteX0" fmla="*/ 768 w 104419"/>
                  <a:gd name="connsiteY0" fmla="*/ 28719 h 119581"/>
                  <a:gd name="connsiteX1" fmla="*/ 35693 w 104419"/>
                  <a:gd name="connsiteY1" fmla="*/ 79519 h 119581"/>
                  <a:gd name="connsiteX2" fmla="*/ 67443 w 104419"/>
                  <a:gd name="connsiteY2" fmla="*/ 38244 h 119581"/>
                  <a:gd name="connsiteX3" fmla="*/ 99193 w 104419"/>
                  <a:gd name="connsiteY3" fmla="*/ 144 h 119581"/>
                  <a:gd name="connsiteX4" fmla="*/ 99193 w 104419"/>
                  <a:gd name="connsiteY4" fmla="*/ 28719 h 119581"/>
                  <a:gd name="connsiteX5" fmla="*/ 48393 w 104419"/>
                  <a:gd name="connsiteY5" fmla="*/ 111269 h 119581"/>
                  <a:gd name="connsiteX6" fmla="*/ 19818 w 104419"/>
                  <a:gd name="connsiteY6" fmla="*/ 108094 h 119581"/>
                  <a:gd name="connsiteX7" fmla="*/ 13468 w 104419"/>
                  <a:gd name="connsiteY7" fmla="*/ 117619 h 119581"/>
                  <a:gd name="connsiteX8" fmla="*/ 768 w 104419"/>
                  <a:gd name="connsiteY8" fmla="*/ 28719 h 11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419" h="119581">
                    <a:moveTo>
                      <a:pt x="768" y="28719"/>
                    </a:moveTo>
                    <a:cubicBezTo>
                      <a:pt x="4472" y="22369"/>
                      <a:pt x="24581" y="77932"/>
                      <a:pt x="35693" y="79519"/>
                    </a:cubicBezTo>
                    <a:cubicBezTo>
                      <a:pt x="46805" y="81106"/>
                      <a:pt x="56860" y="51473"/>
                      <a:pt x="67443" y="38244"/>
                    </a:cubicBezTo>
                    <a:cubicBezTo>
                      <a:pt x="78026" y="25015"/>
                      <a:pt x="93901" y="1731"/>
                      <a:pt x="99193" y="144"/>
                    </a:cubicBezTo>
                    <a:cubicBezTo>
                      <a:pt x="104485" y="-1443"/>
                      <a:pt x="107660" y="10198"/>
                      <a:pt x="99193" y="28719"/>
                    </a:cubicBezTo>
                    <a:cubicBezTo>
                      <a:pt x="90726" y="47240"/>
                      <a:pt x="61622" y="98040"/>
                      <a:pt x="48393" y="111269"/>
                    </a:cubicBezTo>
                    <a:cubicBezTo>
                      <a:pt x="35164" y="124498"/>
                      <a:pt x="19818" y="108094"/>
                      <a:pt x="19818" y="108094"/>
                    </a:cubicBezTo>
                    <a:cubicBezTo>
                      <a:pt x="13997" y="109152"/>
                      <a:pt x="19289" y="125027"/>
                      <a:pt x="13468" y="117619"/>
                    </a:cubicBezTo>
                    <a:cubicBezTo>
                      <a:pt x="7647" y="110211"/>
                      <a:pt x="-2936" y="35069"/>
                      <a:pt x="768" y="287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6859B60C-36DB-DDD0-DCEC-D215F1BF2786}"/>
                  </a:ext>
                </a:extLst>
              </p:cNvPr>
              <p:cNvSpPr/>
              <p:nvPr/>
            </p:nvSpPr>
            <p:spPr>
              <a:xfrm>
                <a:off x="3304948" y="1216016"/>
                <a:ext cx="143241" cy="232035"/>
              </a:xfrm>
              <a:custGeom>
                <a:avLst/>
                <a:gdLst>
                  <a:gd name="connsiteX0" fmla="*/ 143102 w 143241"/>
                  <a:gd name="connsiteY0" fmla="*/ 9 h 232035"/>
                  <a:gd name="connsiteX1" fmla="*/ 63727 w 143241"/>
                  <a:gd name="connsiteY1" fmla="*/ 104784 h 232035"/>
                  <a:gd name="connsiteX2" fmla="*/ 73252 w 143241"/>
                  <a:gd name="connsiteY2" fmla="*/ 88909 h 232035"/>
                  <a:gd name="connsiteX3" fmla="*/ 41502 w 143241"/>
                  <a:gd name="connsiteY3" fmla="*/ 168284 h 232035"/>
                  <a:gd name="connsiteX4" fmla="*/ 227 w 143241"/>
                  <a:gd name="connsiteY4" fmla="*/ 231784 h 232035"/>
                  <a:gd name="connsiteX5" fmla="*/ 25627 w 143241"/>
                  <a:gd name="connsiteY5" fmla="*/ 187334 h 232035"/>
                  <a:gd name="connsiteX6" fmla="*/ 41502 w 143241"/>
                  <a:gd name="connsiteY6" fmla="*/ 111134 h 232035"/>
                  <a:gd name="connsiteX7" fmla="*/ 143102 w 143241"/>
                  <a:gd name="connsiteY7" fmla="*/ 9 h 232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241" h="232035">
                    <a:moveTo>
                      <a:pt x="143102" y="9"/>
                    </a:moveTo>
                    <a:cubicBezTo>
                      <a:pt x="146806" y="-1049"/>
                      <a:pt x="75369" y="89968"/>
                      <a:pt x="63727" y="104784"/>
                    </a:cubicBezTo>
                    <a:cubicBezTo>
                      <a:pt x="52085" y="119600"/>
                      <a:pt x="76956" y="78326"/>
                      <a:pt x="73252" y="88909"/>
                    </a:cubicBezTo>
                    <a:cubicBezTo>
                      <a:pt x="69548" y="99492"/>
                      <a:pt x="53673" y="144472"/>
                      <a:pt x="41502" y="168284"/>
                    </a:cubicBezTo>
                    <a:cubicBezTo>
                      <a:pt x="29331" y="192097"/>
                      <a:pt x="2873" y="228609"/>
                      <a:pt x="227" y="231784"/>
                    </a:cubicBezTo>
                    <a:cubicBezTo>
                      <a:pt x="-2419" y="234959"/>
                      <a:pt x="18748" y="207442"/>
                      <a:pt x="25627" y="187334"/>
                    </a:cubicBezTo>
                    <a:cubicBezTo>
                      <a:pt x="32506" y="167226"/>
                      <a:pt x="23510" y="136534"/>
                      <a:pt x="41502" y="111134"/>
                    </a:cubicBezTo>
                    <a:cubicBezTo>
                      <a:pt x="59494" y="85734"/>
                      <a:pt x="139398" y="1067"/>
                      <a:pt x="143102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271B8C38-08E5-4912-7ABA-969CD0882202}"/>
                  </a:ext>
                </a:extLst>
              </p:cNvPr>
              <p:cNvSpPr/>
              <p:nvPr/>
            </p:nvSpPr>
            <p:spPr>
              <a:xfrm>
                <a:off x="3111500" y="1654136"/>
                <a:ext cx="73237" cy="312259"/>
              </a:xfrm>
              <a:custGeom>
                <a:avLst/>
                <a:gdLst>
                  <a:gd name="connsiteX0" fmla="*/ 0 w 73237"/>
                  <a:gd name="connsiteY0" fmla="*/ 39 h 312259"/>
                  <a:gd name="connsiteX1" fmla="*/ 53975 w 73237"/>
                  <a:gd name="connsiteY1" fmla="*/ 117514 h 312259"/>
                  <a:gd name="connsiteX2" fmla="*/ 44450 w 73237"/>
                  <a:gd name="connsiteY2" fmla="*/ 222289 h 312259"/>
                  <a:gd name="connsiteX3" fmla="*/ 15875 w 73237"/>
                  <a:gd name="connsiteY3" fmla="*/ 311189 h 312259"/>
                  <a:gd name="connsiteX4" fmla="*/ 31750 w 73237"/>
                  <a:gd name="connsiteY4" fmla="*/ 266739 h 312259"/>
                  <a:gd name="connsiteX5" fmla="*/ 66675 w 73237"/>
                  <a:gd name="connsiteY5" fmla="*/ 196889 h 312259"/>
                  <a:gd name="connsiteX6" fmla="*/ 69850 w 73237"/>
                  <a:gd name="connsiteY6" fmla="*/ 196889 h 312259"/>
                  <a:gd name="connsiteX7" fmla="*/ 73025 w 73237"/>
                  <a:gd name="connsiteY7" fmla="*/ 165139 h 312259"/>
                  <a:gd name="connsiteX8" fmla="*/ 63500 w 73237"/>
                  <a:gd name="connsiteY8" fmla="*/ 181014 h 312259"/>
                  <a:gd name="connsiteX9" fmla="*/ 53975 w 73237"/>
                  <a:gd name="connsiteY9" fmla="*/ 130214 h 312259"/>
                  <a:gd name="connsiteX10" fmla="*/ 0 w 73237"/>
                  <a:gd name="connsiteY10" fmla="*/ 39 h 31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237" h="312259">
                    <a:moveTo>
                      <a:pt x="0" y="39"/>
                    </a:moveTo>
                    <a:cubicBezTo>
                      <a:pt x="0" y="-2078"/>
                      <a:pt x="46567" y="80472"/>
                      <a:pt x="53975" y="117514"/>
                    </a:cubicBezTo>
                    <a:cubicBezTo>
                      <a:pt x="61383" y="154556"/>
                      <a:pt x="50800" y="190010"/>
                      <a:pt x="44450" y="222289"/>
                    </a:cubicBezTo>
                    <a:cubicBezTo>
                      <a:pt x="38100" y="254568"/>
                      <a:pt x="17992" y="303781"/>
                      <a:pt x="15875" y="311189"/>
                    </a:cubicBezTo>
                    <a:cubicBezTo>
                      <a:pt x="13758" y="318597"/>
                      <a:pt x="23283" y="285789"/>
                      <a:pt x="31750" y="266739"/>
                    </a:cubicBezTo>
                    <a:cubicBezTo>
                      <a:pt x="40217" y="247689"/>
                      <a:pt x="66675" y="196889"/>
                      <a:pt x="66675" y="196889"/>
                    </a:cubicBezTo>
                    <a:cubicBezTo>
                      <a:pt x="73025" y="185247"/>
                      <a:pt x="68792" y="202180"/>
                      <a:pt x="69850" y="196889"/>
                    </a:cubicBezTo>
                    <a:cubicBezTo>
                      <a:pt x="70908" y="191598"/>
                      <a:pt x="74083" y="167785"/>
                      <a:pt x="73025" y="165139"/>
                    </a:cubicBezTo>
                    <a:cubicBezTo>
                      <a:pt x="71967" y="162493"/>
                      <a:pt x="66675" y="186835"/>
                      <a:pt x="63500" y="181014"/>
                    </a:cubicBezTo>
                    <a:cubicBezTo>
                      <a:pt x="60325" y="175193"/>
                      <a:pt x="60854" y="155614"/>
                      <a:pt x="53975" y="130214"/>
                    </a:cubicBezTo>
                    <a:cubicBezTo>
                      <a:pt x="47096" y="104814"/>
                      <a:pt x="0" y="2156"/>
                      <a:pt x="0" y="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14BBAF51-40C0-204B-BD09-22C2DDC1C5E9}"/>
                  </a:ext>
                </a:extLst>
              </p:cNvPr>
              <p:cNvSpPr/>
              <p:nvPr/>
            </p:nvSpPr>
            <p:spPr>
              <a:xfrm>
                <a:off x="3263880" y="1689099"/>
                <a:ext cx="134377" cy="257709"/>
              </a:xfrm>
              <a:custGeom>
                <a:avLst/>
                <a:gdLst>
                  <a:gd name="connsiteX0" fmla="*/ 20 w 134377"/>
                  <a:gd name="connsiteY0" fmla="*/ 1 h 257709"/>
                  <a:gd name="connsiteX1" fmla="*/ 104795 w 134377"/>
                  <a:gd name="connsiteY1" fmla="*/ 146051 h 257709"/>
                  <a:gd name="connsiteX2" fmla="*/ 130195 w 134377"/>
                  <a:gd name="connsiteY2" fmla="*/ 254001 h 257709"/>
                  <a:gd name="connsiteX3" fmla="*/ 127020 w 134377"/>
                  <a:gd name="connsiteY3" fmla="*/ 222251 h 257709"/>
                  <a:gd name="connsiteX4" fmla="*/ 60345 w 134377"/>
                  <a:gd name="connsiteY4" fmla="*/ 120651 h 257709"/>
                  <a:gd name="connsiteX5" fmla="*/ 95270 w 134377"/>
                  <a:gd name="connsiteY5" fmla="*/ 142876 h 257709"/>
                  <a:gd name="connsiteX6" fmla="*/ 20 w 134377"/>
                  <a:gd name="connsiteY6" fmla="*/ 1 h 2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77" h="257709">
                    <a:moveTo>
                      <a:pt x="20" y="1"/>
                    </a:moveTo>
                    <a:cubicBezTo>
                      <a:pt x="1607" y="530"/>
                      <a:pt x="83099" y="103718"/>
                      <a:pt x="104795" y="146051"/>
                    </a:cubicBezTo>
                    <a:cubicBezTo>
                      <a:pt x="126491" y="188384"/>
                      <a:pt x="126491" y="241301"/>
                      <a:pt x="130195" y="254001"/>
                    </a:cubicBezTo>
                    <a:cubicBezTo>
                      <a:pt x="133899" y="266701"/>
                      <a:pt x="138662" y="244476"/>
                      <a:pt x="127020" y="222251"/>
                    </a:cubicBezTo>
                    <a:cubicBezTo>
                      <a:pt x="115378" y="200026"/>
                      <a:pt x="65637" y="133880"/>
                      <a:pt x="60345" y="120651"/>
                    </a:cubicBezTo>
                    <a:cubicBezTo>
                      <a:pt x="55053" y="107422"/>
                      <a:pt x="102149" y="157164"/>
                      <a:pt x="95270" y="142876"/>
                    </a:cubicBezTo>
                    <a:cubicBezTo>
                      <a:pt x="88391" y="128589"/>
                      <a:pt x="-1567" y="-528"/>
                      <a:pt x="2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C38E9162-DB5C-6364-4206-140F1B5413E0}"/>
                  </a:ext>
                </a:extLst>
              </p:cNvPr>
              <p:cNvSpPr/>
              <p:nvPr/>
            </p:nvSpPr>
            <p:spPr>
              <a:xfrm>
                <a:off x="3098461" y="1904546"/>
                <a:ext cx="319098" cy="73483"/>
              </a:xfrm>
              <a:custGeom>
                <a:avLst/>
                <a:gdLst>
                  <a:gd name="connsiteX0" fmla="*/ 339 w 319098"/>
                  <a:gd name="connsiteY0" fmla="*/ 73479 h 73483"/>
                  <a:gd name="connsiteX1" fmla="*/ 187664 w 319098"/>
                  <a:gd name="connsiteY1" fmla="*/ 13154 h 73483"/>
                  <a:gd name="connsiteX2" fmla="*/ 146389 w 319098"/>
                  <a:gd name="connsiteY2" fmla="*/ 9979 h 73483"/>
                  <a:gd name="connsiteX3" fmla="*/ 311489 w 319098"/>
                  <a:gd name="connsiteY3" fmla="*/ 38554 h 73483"/>
                  <a:gd name="connsiteX4" fmla="*/ 282914 w 319098"/>
                  <a:gd name="connsiteY4" fmla="*/ 19504 h 73483"/>
                  <a:gd name="connsiteX5" fmla="*/ 206714 w 319098"/>
                  <a:gd name="connsiteY5" fmla="*/ 454 h 73483"/>
                  <a:gd name="connsiteX6" fmla="*/ 228939 w 319098"/>
                  <a:gd name="connsiteY6" fmla="*/ 6804 h 73483"/>
                  <a:gd name="connsiteX7" fmla="*/ 143214 w 319098"/>
                  <a:gd name="connsiteY7" fmla="*/ 16329 h 73483"/>
                  <a:gd name="connsiteX8" fmla="*/ 339 w 319098"/>
                  <a:gd name="connsiteY8" fmla="*/ 73479 h 73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9098" h="73483">
                    <a:moveTo>
                      <a:pt x="339" y="73479"/>
                    </a:moveTo>
                    <a:cubicBezTo>
                      <a:pt x="7747" y="72950"/>
                      <a:pt x="163322" y="23737"/>
                      <a:pt x="187664" y="13154"/>
                    </a:cubicBezTo>
                    <a:cubicBezTo>
                      <a:pt x="212006" y="2571"/>
                      <a:pt x="125752" y="5746"/>
                      <a:pt x="146389" y="9979"/>
                    </a:cubicBezTo>
                    <a:cubicBezTo>
                      <a:pt x="167026" y="14212"/>
                      <a:pt x="288735" y="36967"/>
                      <a:pt x="311489" y="38554"/>
                    </a:cubicBezTo>
                    <a:cubicBezTo>
                      <a:pt x="334243" y="40141"/>
                      <a:pt x="300376" y="25854"/>
                      <a:pt x="282914" y="19504"/>
                    </a:cubicBezTo>
                    <a:cubicBezTo>
                      <a:pt x="265452" y="13154"/>
                      <a:pt x="215710" y="2571"/>
                      <a:pt x="206714" y="454"/>
                    </a:cubicBezTo>
                    <a:cubicBezTo>
                      <a:pt x="197718" y="-1663"/>
                      <a:pt x="239522" y="4158"/>
                      <a:pt x="228939" y="6804"/>
                    </a:cubicBezTo>
                    <a:cubicBezTo>
                      <a:pt x="218356" y="9450"/>
                      <a:pt x="177610" y="7862"/>
                      <a:pt x="143214" y="16329"/>
                    </a:cubicBezTo>
                    <a:cubicBezTo>
                      <a:pt x="108818" y="24796"/>
                      <a:pt x="-7069" y="74008"/>
                      <a:pt x="339" y="734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C9898DA6-4267-108E-AE6D-91679E01A972}"/>
                  </a:ext>
                </a:extLst>
              </p:cNvPr>
              <p:cNvSpPr/>
              <p:nvPr/>
            </p:nvSpPr>
            <p:spPr>
              <a:xfrm>
                <a:off x="3117672" y="1990038"/>
                <a:ext cx="126569" cy="107819"/>
              </a:xfrm>
              <a:custGeom>
                <a:avLst/>
                <a:gdLst>
                  <a:gd name="connsiteX0" fmla="*/ 178 w 126569"/>
                  <a:gd name="connsiteY0" fmla="*/ 687 h 107819"/>
                  <a:gd name="connsiteX1" fmla="*/ 22403 w 126569"/>
                  <a:gd name="connsiteY1" fmla="*/ 57837 h 107819"/>
                  <a:gd name="connsiteX2" fmla="*/ 120828 w 126569"/>
                  <a:gd name="connsiteY2" fmla="*/ 105462 h 107819"/>
                  <a:gd name="connsiteX3" fmla="*/ 104953 w 126569"/>
                  <a:gd name="connsiteY3" fmla="*/ 99112 h 107819"/>
                  <a:gd name="connsiteX4" fmla="*/ 22403 w 126569"/>
                  <a:gd name="connsiteY4" fmla="*/ 86412 h 107819"/>
                  <a:gd name="connsiteX5" fmla="*/ 28753 w 126569"/>
                  <a:gd name="connsiteY5" fmla="*/ 99112 h 107819"/>
                  <a:gd name="connsiteX6" fmla="*/ 178 w 126569"/>
                  <a:gd name="connsiteY6" fmla="*/ 687 h 107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6569" h="107819">
                    <a:moveTo>
                      <a:pt x="178" y="687"/>
                    </a:moveTo>
                    <a:cubicBezTo>
                      <a:pt x="-880" y="-6192"/>
                      <a:pt x="2295" y="40375"/>
                      <a:pt x="22403" y="57837"/>
                    </a:cubicBezTo>
                    <a:cubicBezTo>
                      <a:pt x="42511" y="75299"/>
                      <a:pt x="120828" y="105462"/>
                      <a:pt x="120828" y="105462"/>
                    </a:cubicBezTo>
                    <a:cubicBezTo>
                      <a:pt x="134586" y="112341"/>
                      <a:pt x="121357" y="102287"/>
                      <a:pt x="104953" y="99112"/>
                    </a:cubicBezTo>
                    <a:cubicBezTo>
                      <a:pt x="88549" y="95937"/>
                      <a:pt x="22403" y="86412"/>
                      <a:pt x="22403" y="86412"/>
                    </a:cubicBezTo>
                    <a:cubicBezTo>
                      <a:pt x="9703" y="86412"/>
                      <a:pt x="31928" y="108637"/>
                      <a:pt x="28753" y="99112"/>
                    </a:cubicBezTo>
                    <a:cubicBezTo>
                      <a:pt x="25578" y="89587"/>
                      <a:pt x="1236" y="7566"/>
                      <a:pt x="178" y="6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58D03BDB-CADD-E068-A22D-129EE2D8DC0F}"/>
                  </a:ext>
                </a:extLst>
              </p:cNvPr>
              <p:cNvSpPr/>
              <p:nvPr/>
            </p:nvSpPr>
            <p:spPr>
              <a:xfrm>
                <a:off x="3282913" y="1948182"/>
                <a:ext cx="104219" cy="46536"/>
              </a:xfrm>
              <a:custGeom>
                <a:avLst/>
                <a:gdLst>
                  <a:gd name="connsiteX0" fmla="*/ 37 w 104219"/>
                  <a:gd name="connsiteY0" fmla="*/ 4443 h 46536"/>
                  <a:gd name="connsiteX1" fmla="*/ 85762 w 104219"/>
                  <a:gd name="connsiteY1" fmla="*/ 29843 h 46536"/>
                  <a:gd name="connsiteX2" fmla="*/ 101637 w 104219"/>
                  <a:gd name="connsiteY2" fmla="*/ 45718 h 46536"/>
                  <a:gd name="connsiteX3" fmla="*/ 98462 w 104219"/>
                  <a:gd name="connsiteY3" fmla="*/ 4443 h 46536"/>
                  <a:gd name="connsiteX4" fmla="*/ 37 w 104219"/>
                  <a:gd name="connsiteY4" fmla="*/ 4443 h 46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219" h="46536">
                    <a:moveTo>
                      <a:pt x="37" y="4443"/>
                    </a:moveTo>
                    <a:cubicBezTo>
                      <a:pt x="-2080" y="8676"/>
                      <a:pt x="85762" y="29843"/>
                      <a:pt x="85762" y="29843"/>
                    </a:cubicBezTo>
                    <a:cubicBezTo>
                      <a:pt x="102695" y="36722"/>
                      <a:pt x="99520" y="49951"/>
                      <a:pt x="101637" y="45718"/>
                    </a:cubicBezTo>
                    <a:cubicBezTo>
                      <a:pt x="103754" y="41485"/>
                      <a:pt x="107458" y="11851"/>
                      <a:pt x="98462" y="4443"/>
                    </a:cubicBezTo>
                    <a:cubicBezTo>
                      <a:pt x="89466" y="-2965"/>
                      <a:pt x="2154" y="210"/>
                      <a:pt x="37" y="44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B2FDF92B-A913-CFF0-6DF9-56C5F897D73E}"/>
                  </a:ext>
                </a:extLst>
              </p:cNvPr>
              <p:cNvSpPr/>
              <p:nvPr/>
            </p:nvSpPr>
            <p:spPr>
              <a:xfrm>
                <a:off x="3184525" y="1996282"/>
                <a:ext cx="92338" cy="106291"/>
              </a:xfrm>
              <a:custGeom>
                <a:avLst/>
                <a:gdLst>
                  <a:gd name="connsiteX0" fmla="*/ 0 w 92338"/>
                  <a:gd name="connsiteY0" fmla="*/ 793 h 106291"/>
                  <a:gd name="connsiteX1" fmla="*/ 53975 w 92338"/>
                  <a:gd name="connsiteY1" fmla="*/ 45243 h 106291"/>
                  <a:gd name="connsiteX2" fmla="*/ 92075 w 92338"/>
                  <a:gd name="connsiteY2" fmla="*/ 105568 h 106291"/>
                  <a:gd name="connsiteX3" fmla="*/ 69850 w 92338"/>
                  <a:gd name="connsiteY3" fmla="*/ 80168 h 106291"/>
                  <a:gd name="connsiteX4" fmla="*/ 50800 w 92338"/>
                  <a:gd name="connsiteY4" fmla="*/ 105568 h 106291"/>
                  <a:gd name="connsiteX5" fmla="*/ 53975 w 92338"/>
                  <a:gd name="connsiteY5" fmla="*/ 83343 h 106291"/>
                  <a:gd name="connsiteX6" fmla="*/ 0 w 92338"/>
                  <a:gd name="connsiteY6" fmla="*/ 793 h 106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338" h="106291">
                    <a:moveTo>
                      <a:pt x="0" y="793"/>
                    </a:moveTo>
                    <a:cubicBezTo>
                      <a:pt x="0" y="-5557"/>
                      <a:pt x="38629" y="27781"/>
                      <a:pt x="53975" y="45243"/>
                    </a:cubicBezTo>
                    <a:cubicBezTo>
                      <a:pt x="69321" y="62705"/>
                      <a:pt x="89429" y="99747"/>
                      <a:pt x="92075" y="105568"/>
                    </a:cubicBezTo>
                    <a:cubicBezTo>
                      <a:pt x="94721" y="111389"/>
                      <a:pt x="76729" y="80168"/>
                      <a:pt x="69850" y="80168"/>
                    </a:cubicBezTo>
                    <a:cubicBezTo>
                      <a:pt x="62971" y="80168"/>
                      <a:pt x="53446" y="105039"/>
                      <a:pt x="50800" y="105568"/>
                    </a:cubicBezTo>
                    <a:cubicBezTo>
                      <a:pt x="48154" y="106097"/>
                      <a:pt x="58208" y="96043"/>
                      <a:pt x="53975" y="83343"/>
                    </a:cubicBezTo>
                    <a:cubicBezTo>
                      <a:pt x="49742" y="70643"/>
                      <a:pt x="0" y="7143"/>
                      <a:pt x="0" y="7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B77D235E-E93E-B342-7867-194C12DD5EE7}"/>
                  </a:ext>
                </a:extLst>
              </p:cNvPr>
              <p:cNvSpPr/>
              <p:nvPr/>
            </p:nvSpPr>
            <p:spPr>
              <a:xfrm>
                <a:off x="3181345" y="1930283"/>
                <a:ext cx="238130" cy="193792"/>
              </a:xfrm>
              <a:custGeom>
                <a:avLst/>
                <a:gdLst>
                  <a:gd name="connsiteX0" fmla="*/ 238130 w 238130"/>
                  <a:gd name="connsiteY0" fmla="*/ 117 h 193792"/>
                  <a:gd name="connsiteX1" fmla="*/ 206380 w 238130"/>
                  <a:gd name="connsiteY1" fmla="*/ 82667 h 193792"/>
                  <a:gd name="connsiteX2" fmla="*/ 123830 w 238130"/>
                  <a:gd name="connsiteY2" fmla="*/ 142992 h 193792"/>
                  <a:gd name="connsiteX3" fmla="*/ 152405 w 238130"/>
                  <a:gd name="connsiteY3" fmla="*/ 142992 h 193792"/>
                  <a:gd name="connsiteX4" fmla="*/ 104780 w 238130"/>
                  <a:gd name="connsiteY4" fmla="*/ 171567 h 193792"/>
                  <a:gd name="connsiteX5" fmla="*/ 79380 w 238130"/>
                  <a:gd name="connsiteY5" fmla="*/ 162042 h 193792"/>
                  <a:gd name="connsiteX6" fmla="*/ 50805 w 238130"/>
                  <a:gd name="connsiteY6" fmla="*/ 174742 h 193792"/>
                  <a:gd name="connsiteX7" fmla="*/ 5 w 238130"/>
                  <a:gd name="connsiteY7" fmla="*/ 171567 h 193792"/>
                  <a:gd name="connsiteX8" fmla="*/ 53980 w 238130"/>
                  <a:gd name="connsiteY8" fmla="*/ 171567 h 193792"/>
                  <a:gd name="connsiteX9" fmla="*/ 31755 w 238130"/>
                  <a:gd name="connsiteY9" fmla="*/ 193792 h 193792"/>
                  <a:gd name="connsiteX10" fmla="*/ 101605 w 238130"/>
                  <a:gd name="connsiteY10" fmla="*/ 171567 h 193792"/>
                  <a:gd name="connsiteX11" fmla="*/ 107955 w 238130"/>
                  <a:gd name="connsiteY11" fmla="*/ 177917 h 193792"/>
                  <a:gd name="connsiteX12" fmla="*/ 177805 w 238130"/>
                  <a:gd name="connsiteY12" fmla="*/ 149342 h 193792"/>
                  <a:gd name="connsiteX13" fmla="*/ 149230 w 238130"/>
                  <a:gd name="connsiteY13" fmla="*/ 149342 h 193792"/>
                  <a:gd name="connsiteX14" fmla="*/ 206380 w 238130"/>
                  <a:gd name="connsiteY14" fmla="*/ 101717 h 193792"/>
                  <a:gd name="connsiteX15" fmla="*/ 238130 w 238130"/>
                  <a:gd name="connsiteY15" fmla="*/ 117 h 193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8130" h="193792">
                    <a:moveTo>
                      <a:pt x="238130" y="117"/>
                    </a:moveTo>
                    <a:cubicBezTo>
                      <a:pt x="238130" y="-3058"/>
                      <a:pt x="225430" y="58855"/>
                      <a:pt x="206380" y="82667"/>
                    </a:cubicBezTo>
                    <a:cubicBezTo>
                      <a:pt x="187330" y="106479"/>
                      <a:pt x="132826" y="132938"/>
                      <a:pt x="123830" y="142992"/>
                    </a:cubicBezTo>
                    <a:cubicBezTo>
                      <a:pt x="114834" y="153046"/>
                      <a:pt x="155580" y="138230"/>
                      <a:pt x="152405" y="142992"/>
                    </a:cubicBezTo>
                    <a:cubicBezTo>
                      <a:pt x="149230" y="147754"/>
                      <a:pt x="116951" y="168392"/>
                      <a:pt x="104780" y="171567"/>
                    </a:cubicBezTo>
                    <a:cubicBezTo>
                      <a:pt x="92609" y="174742"/>
                      <a:pt x="88376" y="161513"/>
                      <a:pt x="79380" y="162042"/>
                    </a:cubicBezTo>
                    <a:cubicBezTo>
                      <a:pt x="70384" y="162571"/>
                      <a:pt x="64034" y="173155"/>
                      <a:pt x="50805" y="174742"/>
                    </a:cubicBezTo>
                    <a:cubicBezTo>
                      <a:pt x="37576" y="176329"/>
                      <a:pt x="-524" y="172096"/>
                      <a:pt x="5" y="171567"/>
                    </a:cubicBezTo>
                    <a:cubicBezTo>
                      <a:pt x="534" y="171038"/>
                      <a:pt x="48688" y="167863"/>
                      <a:pt x="53980" y="171567"/>
                    </a:cubicBezTo>
                    <a:cubicBezTo>
                      <a:pt x="59272" y="175271"/>
                      <a:pt x="23818" y="193792"/>
                      <a:pt x="31755" y="193792"/>
                    </a:cubicBezTo>
                    <a:cubicBezTo>
                      <a:pt x="39692" y="193792"/>
                      <a:pt x="101605" y="171567"/>
                      <a:pt x="101605" y="171567"/>
                    </a:cubicBezTo>
                    <a:cubicBezTo>
                      <a:pt x="114305" y="168921"/>
                      <a:pt x="95255" y="181621"/>
                      <a:pt x="107955" y="177917"/>
                    </a:cubicBezTo>
                    <a:cubicBezTo>
                      <a:pt x="120655" y="174213"/>
                      <a:pt x="170926" y="154104"/>
                      <a:pt x="177805" y="149342"/>
                    </a:cubicBezTo>
                    <a:cubicBezTo>
                      <a:pt x="184684" y="144580"/>
                      <a:pt x="144467" y="157280"/>
                      <a:pt x="149230" y="149342"/>
                    </a:cubicBezTo>
                    <a:cubicBezTo>
                      <a:pt x="153992" y="141405"/>
                      <a:pt x="192093" y="119179"/>
                      <a:pt x="206380" y="101717"/>
                    </a:cubicBezTo>
                    <a:cubicBezTo>
                      <a:pt x="220667" y="84255"/>
                      <a:pt x="238130" y="3292"/>
                      <a:pt x="238130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23E38C9B-7DC7-3DC8-0D39-6EDD52904DA7}"/>
                  </a:ext>
                </a:extLst>
              </p:cNvPr>
              <p:cNvSpPr/>
              <p:nvPr/>
            </p:nvSpPr>
            <p:spPr>
              <a:xfrm>
                <a:off x="3152148" y="2149465"/>
                <a:ext cx="73973" cy="248778"/>
              </a:xfrm>
              <a:custGeom>
                <a:avLst/>
                <a:gdLst>
                  <a:gd name="connsiteX0" fmla="*/ 41902 w 73973"/>
                  <a:gd name="connsiteY0" fmla="*/ 10 h 248778"/>
                  <a:gd name="connsiteX1" fmla="*/ 627 w 73973"/>
                  <a:gd name="connsiteY1" fmla="*/ 79385 h 248778"/>
                  <a:gd name="connsiteX2" fmla="*/ 16502 w 73973"/>
                  <a:gd name="connsiteY2" fmla="*/ 88910 h 248778"/>
                  <a:gd name="connsiteX3" fmla="*/ 10152 w 73973"/>
                  <a:gd name="connsiteY3" fmla="*/ 149235 h 248778"/>
                  <a:gd name="connsiteX4" fmla="*/ 26027 w 73973"/>
                  <a:gd name="connsiteY4" fmla="*/ 184160 h 248778"/>
                  <a:gd name="connsiteX5" fmla="*/ 73652 w 73973"/>
                  <a:gd name="connsiteY5" fmla="*/ 247660 h 248778"/>
                  <a:gd name="connsiteX6" fmla="*/ 45077 w 73973"/>
                  <a:gd name="connsiteY6" fmla="*/ 219085 h 248778"/>
                  <a:gd name="connsiteX7" fmla="*/ 10152 w 73973"/>
                  <a:gd name="connsiteY7" fmla="*/ 149235 h 248778"/>
                  <a:gd name="connsiteX8" fmla="*/ 19677 w 73973"/>
                  <a:gd name="connsiteY8" fmla="*/ 152410 h 248778"/>
                  <a:gd name="connsiteX9" fmla="*/ 16502 w 73973"/>
                  <a:gd name="connsiteY9" fmla="*/ 85735 h 248778"/>
                  <a:gd name="connsiteX10" fmla="*/ 41902 w 73973"/>
                  <a:gd name="connsiteY10" fmla="*/ 10 h 248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973" h="248778">
                    <a:moveTo>
                      <a:pt x="41902" y="10"/>
                    </a:moveTo>
                    <a:cubicBezTo>
                      <a:pt x="39256" y="-1048"/>
                      <a:pt x="627" y="79385"/>
                      <a:pt x="627" y="79385"/>
                    </a:cubicBezTo>
                    <a:cubicBezTo>
                      <a:pt x="-3606" y="94202"/>
                      <a:pt x="14915" y="77268"/>
                      <a:pt x="16502" y="88910"/>
                    </a:cubicBezTo>
                    <a:cubicBezTo>
                      <a:pt x="18089" y="100552"/>
                      <a:pt x="8564" y="133360"/>
                      <a:pt x="10152" y="149235"/>
                    </a:cubicBezTo>
                    <a:cubicBezTo>
                      <a:pt x="11739" y="165110"/>
                      <a:pt x="15444" y="167756"/>
                      <a:pt x="26027" y="184160"/>
                    </a:cubicBezTo>
                    <a:cubicBezTo>
                      <a:pt x="36610" y="200564"/>
                      <a:pt x="70477" y="241839"/>
                      <a:pt x="73652" y="247660"/>
                    </a:cubicBezTo>
                    <a:cubicBezTo>
                      <a:pt x="76827" y="253481"/>
                      <a:pt x="55660" y="235489"/>
                      <a:pt x="45077" y="219085"/>
                    </a:cubicBezTo>
                    <a:cubicBezTo>
                      <a:pt x="34494" y="202681"/>
                      <a:pt x="10152" y="149235"/>
                      <a:pt x="10152" y="149235"/>
                    </a:cubicBezTo>
                    <a:cubicBezTo>
                      <a:pt x="5919" y="138123"/>
                      <a:pt x="18619" y="162993"/>
                      <a:pt x="19677" y="152410"/>
                    </a:cubicBezTo>
                    <a:cubicBezTo>
                      <a:pt x="20735" y="141827"/>
                      <a:pt x="13327" y="107960"/>
                      <a:pt x="16502" y="85735"/>
                    </a:cubicBezTo>
                    <a:cubicBezTo>
                      <a:pt x="19677" y="63510"/>
                      <a:pt x="44548" y="1068"/>
                      <a:pt x="41902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7C96A76D-8176-3C03-20A3-F8FAE8C18F0A}"/>
                  </a:ext>
                </a:extLst>
              </p:cNvPr>
              <p:cNvSpPr/>
              <p:nvPr/>
            </p:nvSpPr>
            <p:spPr>
              <a:xfrm>
                <a:off x="3171746" y="2085975"/>
                <a:ext cx="511054" cy="111257"/>
              </a:xfrm>
              <a:custGeom>
                <a:avLst/>
                <a:gdLst>
                  <a:gd name="connsiteX0" fmla="*/ 79 w 511054"/>
                  <a:gd name="connsiteY0" fmla="*/ 111125 h 111257"/>
                  <a:gd name="connsiteX1" fmla="*/ 95329 w 511054"/>
                  <a:gd name="connsiteY1" fmla="*/ 85725 h 111257"/>
                  <a:gd name="connsiteX2" fmla="*/ 57229 w 511054"/>
                  <a:gd name="connsiteY2" fmla="*/ 88900 h 111257"/>
                  <a:gd name="connsiteX3" fmla="*/ 146129 w 511054"/>
                  <a:gd name="connsiteY3" fmla="*/ 28575 h 111257"/>
                  <a:gd name="connsiteX4" fmla="*/ 155654 w 511054"/>
                  <a:gd name="connsiteY4" fmla="*/ 25400 h 111257"/>
                  <a:gd name="connsiteX5" fmla="*/ 225504 w 511054"/>
                  <a:gd name="connsiteY5" fmla="*/ 6350 h 111257"/>
                  <a:gd name="connsiteX6" fmla="*/ 222329 w 511054"/>
                  <a:gd name="connsiteY6" fmla="*/ 0 h 111257"/>
                  <a:gd name="connsiteX7" fmla="*/ 355679 w 511054"/>
                  <a:gd name="connsiteY7" fmla="*/ 6350 h 111257"/>
                  <a:gd name="connsiteX8" fmla="*/ 508079 w 511054"/>
                  <a:gd name="connsiteY8" fmla="*/ 31750 h 111257"/>
                  <a:gd name="connsiteX9" fmla="*/ 460454 w 511054"/>
                  <a:gd name="connsiteY9" fmla="*/ 28575 h 111257"/>
                  <a:gd name="connsiteX10" fmla="*/ 247729 w 511054"/>
                  <a:gd name="connsiteY10" fmla="*/ 12700 h 111257"/>
                  <a:gd name="connsiteX11" fmla="*/ 269954 w 511054"/>
                  <a:gd name="connsiteY11" fmla="*/ 12700 h 111257"/>
                  <a:gd name="connsiteX12" fmla="*/ 127079 w 511054"/>
                  <a:gd name="connsiteY12" fmla="*/ 31750 h 111257"/>
                  <a:gd name="connsiteX13" fmla="*/ 79454 w 511054"/>
                  <a:gd name="connsiteY13" fmla="*/ 73025 h 111257"/>
                  <a:gd name="connsiteX14" fmla="*/ 79 w 511054"/>
                  <a:gd name="connsiteY14" fmla="*/ 111125 h 11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11054" h="111257">
                    <a:moveTo>
                      <a:pt x="79" y="111125"/>
                    </a:moveTo>
                    <a:cubicBezTo>
                      <a:pt x="2725" y="113242"/>
                      <a:pt x="85804" y="89429"/>
                      <a:pt x="95329" y="85725"/>
                    </a:cubicBezTo>
                    <a:cubicBezTo>
                      <a:pt x="104854" y="82021"/>
                      <a:pt x="48762" y="98425"/>
                      <a:pt x="57229" y="88900"/>
                    </a:cubicBezTo>
                    <a:cubicBezTo>
                      <a:pt x="65696" y="79375"/>
                      <a:pt x="129725" y="39158"/>
                      <a:pt x="146129" y="28575"/>
                    </a:cubicBezTo>
                    <a:cubicBezTo>
                      <a:pt x="162533" y="17992"/>
                      <a:pt x="155654" y="25400"/>
                      <a:pt x="155654" y="25400"/>
                    </a:cubicBezTo>
                    <a:lnTo>
                      <a:pt x="225504" y="6350"/>
                    </a:lnTo>
                    <a:cubicBezTo>
                      <a:pt x="236617" y="2117"/>
                      <a:pt x="200633" y="0"/>
                      <a:pt x="222329" y="0"/>
                    </a:cubicBezTo>
                    <a:cubicBezTo>
                      <a:pt x="244025" y="0"/>
                      <a:pt x="308054" y="1058"/>
                      <a:pt x="355679" y="6350"/>
                    </a:cubicBezTo>
                    <a:cubicBezTo>
                      <a:pt x="403304" y="11642"/>
                      <a:pt x="490617" y="28046"/>
                      <a:pt x="508079" y="31750"/>
                    </a:cubicBezTo>
                    <a:cubicBezTo>
                      <a:pt x="525541" y="35454"/>
                      <a:pt x="460454" y="28575"/>
                      <a:pt x="460454" y="28575"/>
                    </a:cubicBezTo>
                    <a:lnTo>
                      <a:pt x="247729" y="12700"/>
                    </a:lnTo>
                    <a:cubicBezTo>
                      <a:pt x="215979" y="10054"/>
                      <a:pt x="290062" y="9525"/>
                      <a:pt x="269954" y="12700"/>
                    </a:cubicBezTo>
                    <a:cubicBezTo>
                      <a:pt x="249846" y="15875"/>
                      <a:pt x="158829" y="21696"/>
                      <a:pt x="127079" y="31750"/>
                    </a:cubicBezTo>
                    <a:cubicBezTo>
                      <a:pt x="95329" y="41804"/>
                      <a:pt x="97445" y="61913"/>
                      <a:pt x="79454" y="73025"/>
                    </a:cubicBezTo>
                    <a:cubicBezTo>
                      <a:pt x="61463" y="84137"/>
                      <a:pt x="-2567" y="109008"/>
                      <a:pt x="79" y="1111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5C2F80EC-75D1-7E07-4093-100AC98D9557}"/>
                  </a:ext>
                </a:extLst>
              </p:cNvPr>
              <p:cNvSpPr/>
              <p:nvPr/>
            </p:nvSpPr>
            <p:spPr>
              <a:xfrm>
                <a:off x="3203529" y="2128961"/>
                <a:ext cx="469913" cy="243028"/>
              </a:xfrm>
              <a:custGeom>
                <a:avLst/>
                <a:gdLst>
                  <a:gd name="connsiteX0" fmla="*/ 15921 w 469913"/>
                  <a:gd name="connsiteY0" fmla="*/ 242764 h 243028"/>
                  <a:gd name="connsiteX1" fmla="*/ 19096 w 469913"/>
                  <a:gd name="connsiteY1" fmla="*/ 179264 h 243028"/>
                  <a:gd name="connsiteX2" fmla="*/ 46 w 469913"/>
                  <a:gd name="connsiteY2" fmla="*/ 122114 h 243028"/>
                  <a:gd name="connsiteX3" fmla="*/ 25446 w 469913"/>
                  <a:gd name="connsiteY3" fmla="*/ 147514 h 243028"/>
                  <a:gd name="connsiteX4" fmla="*/ 57196 w 469913"/>
                  <a:gd name="connsiteY4" fmla="*/ 125289 h 243028"/>
                  <a:gd name="connsiteX5" fmla="*/ 54021 w 469913"/>
                  <a:gd name="connsiteY5" fmla="*/ 115764 h 243028"/>
                  <a:gd name="connsiteX6" fmla="*/ 165146 w 469913"/>
                  <a:gd name="connsiteY6" fmla="*/ 39564 h 243028"/>
                  <a:gd name="connsiteX7" fmla="*/ 161971 w 469913"/>
                  <a:gd name="connsiteY7" fmla="*/ 36389 h 243028"/>
                  <a:gd name="connsiteX8" fmla="*/ 244521 w 469913"/>
                  <a:gd name="connsiteY8" fmla="*/ 39564 h 243028"/>
                  <a:gd name="connsiteX9" fmla="*/ 234996 w 469913"/>
                  <a:gd name="connsiteY9" fmla="*/ 20514 h 243028"/>
                  <a:gd name="connsiteX10" fmla="*/ 349296 w 469913"/>
                  <a:gd name="connsiteY10" fmla="*/ 26864 h 243028"/>
                  <a:gd name="connsiteX11" fmla="*/ 406446 w 469913"/>
                  <a:gd name="connsiteY11" fmla="*/ 33214 h 243028"/>
                  <a:gd name="connsiteX12" fmla="*/ 463596 w 469913"/>
                  <a:gd name="connsiteY12" fmla="*/ 1464 h 243028"/>
                  <a:gd name="connsiteX13" fmla="*/ 460421 w 469913"/>
                  <a:gd name="connsiteY13" fmla="*/ 7814 h 243028"/>
                  <a:gd name="connsiteX14" fmla="*/ 463596 w 469913"/>
                  <a:gd name="connsiteY14" fmla="*/ 30039 h 243028"/>
                  <a:gd name="connsiteX15" fmla="*/ 365171 w 469913"/>
                  <a:gd name="connsiteY15" fmla="*/ 39564 h 243028"/>
                  <a:gd name="connsiteX16" fmla="*/ 415971 w 469913"/>
                  <a:gd name="connsiteY16" fmla="*/ 55439 h 243028"/>
                  <a:gd name="connsiteX17" fmla="*/ 219121 w 469913"/>
                  <a:gd name="connsiteY17" fmla="*/ 33214 h 243028"/>
                  <a:gd name="connsiteX18" fmla="*/ 133396 w 469913"/>
                  <a:gd name="connsiteY18" fmla="*/ 80839 h 243028"/>
                  <a:gd name="connsiteX19" fmla="*/ 66721 w 469913"/>
                  <a:gd name="connsiteY19" fmla="*/ 128464 h 243028"/>
                  <a:gd name="connsiteX20" fmla="*/ 82596 w 469913"/>
                  <a:gd name="connsiteY20" fmla="*/ 125289 h 243028"/>
                  <a:gd name="connsiteX21" fmla="*/ 41321 w 469913"/>
                  <a:gd name="connsiteY21" fmla="*/ 153864 h 243028"/>
                  <a:gd name="connsiteX22" fmla="*/ 15921 w 469913"/>
                  <a:gd name="connsiteY22" fmla="*/ 242764 h 243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69913" h="243028">
                    <a:moveTo>
                      <a:pt x="15921" y="242764"/>
                    </a:moveTo>
                    <a:cubicBezTo>
                      <a:pt x="12217" y="246997"/>
                      <a:pt x="21742" y="199372"/>
                      <a:pt x="19096" y="179264"/>
                    </a:cubicBezTo>
                    <a:cubicBezTo>
                      <a:pt x="16450" y="159156"/>
                      <a:pt x="-1012" y="127405"/>
                      <a:pt x="46" y="122114"/>
                    </a:cubicBezTo>
                    <a:cubicBezTo>
                      <a:pt x="1104" y="116823"/>
                      <a:pt x="15921" y="146985"/>
                      <a:pt x="25446" y="147514"/>
                    </a:cubicBezTo>
                    <a:cubicBezTo>
                      <a:pt x="34971" y="148043"/>
                      <a:pt x="52434" y="130581"/>
                      <a:pt x="57196" y="125289"/>
                    </a:cubicBezTo>
                    <a:cubicBezTo>
                      <a:pt x="61959" y="119997"/>
                      <a:pt x="36029" y="130052"/>
                      <a:pt x="54021" y="115764"/>
                    </a:cubicBezTo>
                    <a:cubicBezTo>
                      <a:pt x="72013" y="101476"/>
                      <a:pt x="147154" y="52793"/>
                      <a:pt x="165146" y="39564"/>
                    </a:cubicBezTo>
                    <a:cubicBezTo>
                      <a:pt x="183138" y="26335"/>
                      <a:pt x="148742" y="36389"/>
                      <a:pt x="161971" y="36389"/>
                    </a:cubicBezTo>
                    <a:cubicBezTo>
                      <a:pt x="175200" y="36389"/>
                      <a:pt x="232350" y="42210"/>
                      <a:pt x="244521" y="39564"/>
                    </a:cubicBezTo>
                    <a:cubicBezTo>
                      <a:pt x="256692" y="36918"/>
                      <a:pt x="217534" y="22631"/>
                      <a:pt x="234996" y="20514"/>
                    </a:cubicBezTo>
                    <a:cubicBezTo>
                      <a:pt x="252458" y="18397"/>
                      <a:pt x="320721" y="24747"/>
                      <a:pt x="349296" y="26864"/>
                    </a:cubicBezTo>
                    <a:cubicBezTo>
                      <a:pt x="377871" y="28981"/>
                      <a:pt x="387396" y="37447"/>
                      <a:pt x="406446" y="33214"/>
                    </a:cubicBezTo>
                    <a:cubicBezTo>
                      <a:pt x="425496" y="28981"/>
                      <a:pt x="463596" y="1464"/>
                      <a:pt x="463596" y="1464"/>
                    </a:cubicBezTo>
                    <a:cubicBezTo>
                      <a:pt x="472592" y="-2769"/>
                      <a:pt x="460421" y="3052"/>
                      <a:pt x="460421" y="7814"/>
                    </a:cubicBezTo>
                    <a:cubicBezTo>
                      <a:pt x="460421" y="12576"/>
                      <a:pt x="479471" y="24747"/>
                      <a:pt x="463596" y="30039"/>
                    </a:cubicBezTo>
                    <a:cubicBezTo>
                      <a:pt x="447721" y="35331"/>
                      <a:pt x="373108" y="35331"/>
                      <a:pt x="365171" y="39564"/>
                    </a:cubicBezTo>
                    <a:cubicBezTo>
                      <a:pt x="357234" y="43797"/>
                      <a:pt x="440313" y="56497"/>
                      <a:pt x="415971" y="55439"/>
                    </a:cubicBezTo>
                    <a:cubicBezTo>
                      <a:pt x="391629" y="54381"/>
                      <a:pt x="266217" y="28981"/>
                      <a:pt x="219121" y="33214"/>
                    </a:cubicBezTo>
                    <a:cubicBezTo>
                      <a:pt x="172025" y="37447"/>
                      <a:pt x="158796" y="64964"/>
                      <a:pt x="133396" y="80839"/>
                    </a:cubicBezTo>
                    <a:cubicBezTo>
                      <a:pt x="107996" y="96714"/>
                      <a:pt x="66721" y="128464"/>
                      <a:pt x="66721" y="128464"/>
                    </a:cubicBezTo>
                    <a:cubicBezTo>
                      <a:pt x="58254" y="135872"/>
                      <a:pt x="86829" y="121056"/>
                      <a:pt x="82596" y="125289"/>
                    </a:cubicBezTo>
                    <a:cubicBezTo>
                      <a:pt x="78363" y="129522"/>
                      <a:pt x="51375" y="135872"/>
                      <a:pt x="41321" y="153864"/>
                    </a:cubicBezTo>
                    <a:cubicBezTo>
                      <a:pt x="31267" y="171856"/>
                      <a:pt x="19625" y="238531"/>
                      <a:pt x="15921" y="2427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244F88CF-291E-A486-8DD7-FCDC8F52A170}"/>
                  </a:ext>
                </a:extLst>
              </p:cNvPr>
              <p:cNvSpPr/>
              <p:nvPr/>
            </p:nvSpPr>
            <p:spPr>
              <a:xfrm>
                <a:off x="3270038" y="2195377"/>
                <a:ext cx="244687" cy="103325"/>
              </a:xfrm>
              <a:custGeom>
                <a:avLst/>
                <a:gdLst>
                  <a:gd name="connsiteX0" fmla="*/ 212 w 244687"/>
                  <a:gd name="connsiteY0" fmla="*/ 103323 h 103325"/>
                  <a:gd name="connsiteX1" fmla="*/ 146262 w 244687"/>
                  <a:gd name="connsiteY1" fmla="*/ 8073 h 103325"/>
                  <a:gd name="connsiteX2" fmla="*/ 155787 w 244687"/>
                  <a:gd name="connsiteY2" fmla="*/ 4898 h 103325"/>
                  <a:gd name="connsiteX3" fmla="*/ 244687 w 244687"/>
                  <a:gd name="connsiteY3" fmla="*/ 4898 h 103325"/>
                  <a:gd name="connsiteX4" fmla="*/ 155787 w 244687"/>
                  <a:gd name="connsiteY4" fmla="*/ 4898 h 103325"/>
                  <a:gd name="connsiteX5" fmla="*/ 114512 w 244687"/>
                  <a:gd name="connsiteY5" fmla="*/ 11248 h 103325"/>
                  <a:gd name="connsiteX6" fmla="*/ 212 w 244687"/>
                  <a:gd name="connsiteY6" fmla="*/ 103323 h 1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4687" h="103325">
                    <a:moveTo>
                      <a:pt x="212" y="103323"/>
                    </a:moveTo>
                    <a:cubicBezTo>
                      <a:pt x="5504" y="102794"/>
                      <a:pt x="120333" y="24477"/>
                      <a:pt x="146262" y="8073"/>
                    </a:cubicBezTo>
                    <a:cubicBezTo>
                      <a:pt x="172191" y="-8331"/>
                      <a:pt x="139383" y="5427"/>
                      <a:pt x="155787" y="4898"/>
                    </a:cubicBezTo>
                    <a:cubicBezTo>
                      <a:pt x="172191" y="4369"/>
                      <a:pt x="244687" y="4898"/>
                      <a:pt x="244687" y="4898"/>
                    </a:cubicBezTo>
                    <a:cubicBezTo>
                      <a:pt x="244687" y="4898"/>
                      <a:pt x="177483" y="3840"/>
                      <a:pt x="155787" y="4898"/>
                    </a:cubicBezTo>
                    <a:cubicBezTo>
                      <a:pt x="134091" y="5956"/>
                      <a:pt x="138854" y="-3039"/>
                      <a:pt x="114512" y="11248"/>
                    </a:cubicBezTo>
                    <a:cubicBezTo>
                      <a:pt x="90170" y="25535"/>
                      <a:pt x="-5080" y="103852"/>
                      <a:pt x="212" y="1033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6354B58C-AC52-7A6D-DC35-6542DBF13008}"/>
                  </a:ext>
                </a:extLst>
              </p:cNvPr>
              <p:cNvSpPr/>
              <p:nvPr/>
            </p:nvSpPr>
            <p:spPr>
              <a:xfrm>
                <a:off x="3399830" y="2187407"/>
                <a:ext cx="201518" cy="25601"/>
              </a:xfrm>
              <a:custGeom>
                <a:avLst/>
                <a:gdLst>
                  <a:gd name="connsiteX0" fmla="*/ 3770 w 201518"/>
                  <a:gd name="connsiteY0" fmla="*/ 16043 h 25601"/>
                  <a:gd name="connsiteX1" fmla="*/ 197445 w 201518"/>
                  <a:gd name="connsiteY1" fmla="*/ 25568 h 25601"/>
                  <a:gd name="connsiteX2" fmla="*/ 130770 w 201518"/>
                  <a:gd name="connsiteY2" fmla="*/ 12868 h 25601"/>
                  <a:gd name="connsiteX3" fmla="*/ 73620 w 201518"/>
                  <a:gd name="connsiteY3" fmla="*/ 168 h 25601"/>
                  <a:gd name="connsiteX4" fmla="*/ 3770 w 201518"/>
                  <a:gd name="connsiteY4" fmla="*/ 16043 h 2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518" h="25601">
                    <a:moveTo>
                      <a:pt x="3770" y="16043"/>
                    </a:moveTo>
                    <a:cubicBezTo>
                      <a:pt x="24407" y="20276"/>
                      <a:pt x="176278" y="26097"/>
                      <a:pt x="197445" y="25568"/>
                    </a:cubicBezTo>
                    <a:cubicBezTo>
                      <a:pt x="218612" y="25039"/>
                      <a:pt x="151407" y="17101"/>
                      <a:pt x="130770" y="12868"/>
                    </a:cubicBezTo>
                    <a:cubicBezTo>
                      <a:pt x="110133" y="8635"/>
                      <a:pt x="94257" y="-1419"/>
                      <a:pt x="73620" y="168"/>
                    </a:cubicBezTo>
                    <a:cubicBezTo>
                      <a:pt x="52983" y="1755"/>
                      <a:pt x="-16867" y="11810"/>
                      <a:pt x="3770" y="160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E6309119-D552-828D-7C1D-C9DB8A5A0906}"/>
                  </a:ext>
                </a:extLst>
              </p:cNvPr>
              <p:cNvSpPr/>
              <p:nvPr/>
            </p:nvSpPr>
            <p:spPr>
              <a:xfrm>
                <a:off x="3381011" y="2221884"/>
                <a:ext cx="197277" cy="115564"/>
              </a:xfrm>
              <a:custGeom>
                <a:avLst/>
                <a:gdLst>
                  <a:gd name="connsiteX0" fmla="*/ 197214 w 197277"/>
                  <a:gd name="connsiteY0" fmla="*/ 616 h 115564"/>
                  <a:gd name="connsiteX1" fmla="*/ 86089 w 197277"/>
                  <a:gd name="connsiteY1" fmla="*/ 38716 h 115564"/>
                  <a:gd name="connsiteX2" fmla="*/ 364 w 197277"/>
                  <a:gd name="connsiteY2" fmla="*/ 114916 h 115564"/>
                  <a:gd name="connsiteX3" fmla="*/ 54339 w 197277"/>
                  <a:gd name="connsiteY3" fmla="*/ 76816 h 115564"/>
                  <a:gd name="connsiteX4" fmla="*/ 32114 w 197277"/>
                  <a:gd name="connsiteY4" fmla="*/ 102216 h 115564"/>
                  <a:gd name="connsiteX5" fmla="*/ 70214 w 197277"/>
                  <a:gd name="connsiteY5" fmla="*/ 67291 h 115564"/>
                  <a:gd name="connsiteX6" fmla="*/ 197214 w 197277"/>
                  <a:gd name="connsiteY6" fmla="*/ 616 h 115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277" h="115564">
                    <a:moveTo>
                      <a:pt x="197214" y="616"/>
                    </a:moveTo>
                    <a:cubicBezTo>
                      <a:pt x="199860" y="-4146"/>
                      <a:pt x="118897" y="19666"/>
                      <a:pt x="86089" y="38716"/>
                    </a:cubicBezTo>
                    <a:cubicBezTo>
                      <a:pt x="53281" y="57766"/>
                      <a:pt x="5656" y="108566"/>
                      <a:pt x="364" y="114916"/>
                    </a:cubicBezTo>
                    <a:cubicBezTo>
                      <a:pt x="-4928" y="121266"/>
                      <a:pt x="49047" y="78933"/>
                      <a:pt x="54339" y="76816"/>
                    </a:cubicBezTo>
                    <a:cubicBezTo>
                      <a:pt x="59631" y="74699"/>
                      <a:pt x="29468" y="103804"/>
                      <a:pt x="32114" y="102216"/>
                    </a:cubicBezTo>
                    <a:cubicBezTo>
                      <a:pt x="34760" y="100629"/>
                      <a:pt x="49576" y="80520"/>
                      <a:pt x="70214" y="67291"/>
                    </a:cubicBezTo>
                    <a:cubicBezTo>
                      <a:pt x="90852" y="54062"/>
                      <a:pt x="194568" y="5378"/>
                      <a:pt x="197214" y="6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C56B1FA9-B891-704F-E4AD-10DE379CC478}"/>
                  </a:ext>
                </a:extLst>
              </p:cNvPr>
              <p:cNvSpPr/>
              <p:nvPr/>
            </p:nvSpPr>
            <p:spPr>
              <a:xfrm>
                <a:off x="3225781" y="2231872"/>
                <a:ext cx="358876" cy="188885"/>
              </a:xfrm>
              <a:custGeom>
                <a:avLst/>
                <a:gdLst>
                  <a:gd name="connsiteX0" fmla="*/ 358794 w 358876"/>
                  <a:gd name="connsiteY0" fmla="*/ 153 h 188885"/>
                  <a:gd name="connsiteX1" fmla="*/ 260369 w 358876"/>
                  <a:gd name="connsiteY1" fmla="*/ 95403 h 188885"/>
                  <a:gd name="connsiteX2" fmla="*/ 285769 w 358876"/>
                  <a:gd name="connsiteY2" fmla="*/ 63653 h 188885"/>
                  <a:gd name="connsiteX3" fmla="*/ 149244 w 358876"/>
                  <a:gd name="connsiteY3" fmla="*/ 117628 h 188885"/>
                  <a:gd name="connsiteX4" fmla="*/ 114319 w 358876"/>
                  <a:gd name="connsiteY4" fmla="*/ 139853 h 188885"/>
                  <a:gd name="connsiteX5" fmla="*/ 69869 w 358876"/>
                  <a:gd name="connsiteY5" fmla="*/ 187478 h 188885"/>
                  <a:gd name="connsiteX6" fmla="*/ 76219 w 358876"/>
                  <a:gd name="connsiteY6" fmla="*/ 171603 h 188885"/>
                  <a:gd name="connsiteX7" fmla="*/ 19 w 358876"/>
                  <a:gd name="connsiteY7" fmla="*/ 123978 h 188885"/>
                  <a:gd name="connsiteX8" fmla="*/ 69869 w 358876"/>
                  <a:gd name="connsiteY8" fmla="*/ 152553 h 188885"/>
                  <a:gd name="connsiteX9" fmla="*/ 171469 w 358876"/>
                  <a:gd name="connsiteY9" fmla="*/ 95403 h 188885"/>
                  <a:gd name="connsiteX10" fmla="*/ 187344 w 358876"/>
                  <a:gd name="connsiteY10" fmla="*/ 89053 h 188885"/>
                  <a:gd name="connsiteX11" fmla="*/ 241319 w 358876"/>
                  <a:gd name="connsiteY11" fmla="*/ 73178 h 188885"/>
                  <a:gd name="connsiteX12" fmla="*/ 358794 w 358876"/>
                  <a:gd name="connsiteY12" fmla="*/ 153 h 18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8876" h="188885">
                    <a:moveTo>
                      <a:pt x="358794" y="153"/>
                    </a:moveTo>
                    <a:cubicBezTo>
                      <a:pt x="361969" y="3857"/>
                      <a:pt x="272540" y="84820"/>
                      <a:pt x="260369" y="95403"/>
                    </a:cubicBezTo>
                    <a:cubicBezTo>
                      <a:pt x="248198" y="105986"/>
                      <a:pt x="304290" y="59949"/>
                      <a:pt x="285769" y="63653"/>
                    </a:cubicBezTo>
                    <a:cubicBezTo>
                      <a:pt x="267248" y="67357"/>
                      <a:pt x="177819" y="104928"/>
                      <a:pt x="149244" y="117628"/>
                    </a:cubicBezTo>
                    <a:cubicBezTo>
                      <a:pt x="120669" y="130328"/>
                      <a:pt x="127548" y="128211"/>
                      <a:pt x="114319" y="139853"/>
                    </a:cubicBezTo>
                    <a:cubicBezTo>
                      <a:pt x="101090" y="151495"/>
                      <a:pt x="69869" y="187478"/>
                      <a:pt x="69869" y="187478"/>
                    </a:cubicBezTo>
                    <a:cubicBezTo>
                      <a:pt x="63519" y="192770"/>
                      <a:pt x="87861" y="182186"/>
                      <a:pt x="76219" y="171603"/>
                    </a:cubicBezTo>
                    <a:cubicBezTo>
                      <a:pt x="64577" y="161020"/>
                      <a:pt x="1077" y="127153"/>
                      <a:pt x="19" y="123978"/>
                    </a:cubicBezTo>
                    <a:cubicBezTo>
                      <a:pt x="-1039" y="120803"/>
                      <a:pt x="41294" y="157315"/>
                      <a:pt x="69869" y="152553"/>
                    </a:cubicBezTo>
                    <a:cubicBezTo>
                      <a:pt x="98444" y="147791"/>
                      <a:pt x="151890" y="105986"/>
                      <a:pt x="171469" y="95403"/>
                    </a:cubicBezTo>
                    <a:cubicBezTo>
                      <a:pt x="191048" y="84820"/>
                      <a:pt x="175702" y="92757"/>
                      <a:pt x="187344" y="89053"/>
                    </a:cubicBezTo>
                    <a:cubicBezTo>
                      <a:pt x="198986" y="85349"/>
                      <a:pt x="216977" y="85349"/>
                      <a:pt x="241319" y="73178"/>
                    </a:cubicBezTo>
                    <a:cubicBezTo>
                      <a:pt x="265661" y="61007"/>
                      <a:pt x="355619" y="-3551"/>
                      <a:pt x="358794" y="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224EBD7C-96DB-5248-D9F7-784982215203}"/>
                  </a:ext>
                </a:extLst>
              </p:cNvPr>
              <p:cNvSpPr/>
              <p:nvPr/>
            </p:nvSpPr>
            <p:spPr>
              <a:xfrm>
                <a:off x="3807662" y="2012048"/>
                <a:ext cx="364801" cy="577305"/>
              </a:xfrm>
              <a:custGeom>
                <a:avLst/>
                <a:gdLst>
                  <a:gd name="connsiteX0" fmla="*/ 364288 w 364801"/>
                  <a:gd name="connsiteY0" fmla="*/ 902 h 577305"/>
                  <a:gd name="connsiteX1" fmla="*/ 307138 w 364801"/>
                  <a:gd name="connsiteY1" fmla="*/ 89802 h 577305"/>
                  <a:gd name="connsiteX2" fmla="*/ 310313 w 364801"/>
                  <a:gd name="connsiteY2" fmla="*/ 226327 h 577305"/>
                  <a:gd name="connsiteX3" fmla="*/ 332538 w 364801"/>
                  <a:gd name="connsiteY3" fmla="*/ 219977 h 577305"/>
                  <a:gd name="connsiteX4" fmla="*/ 259513 w 364801"/>
                  <a:gd name="connsiteY4" fmla="*/ 350152 h 577305"/>
                  <a:gd name="connsiteX5" fmla="*/ 259513 w 364801"/>
                  <a:gd name="connsiteY5" fmla="*/ 366027 h 577305"/>
                  <a:gd name="connsiteX6" fmla="*/ 173788 w 364801"/>
                  <a:gd name="connsiteY6" fmla="*/ 451752 h 577305"/>
                  <a:gd name="connsiteX7" fmla="*/ 2338 w 364801"/>
                  <a:gd name="connsiteY7" fmla="*/ 575577 h 577305"/>
                  <a:gd name="connsiteX8" fmla="*/ 88063 w 364801"/>
                  <a:gd name="connsiteY8" fmla="*/ 515252 h 577305"/>
                  <a:gd name="connsiteX9" fmla="*/ 278563 w 364801"/>
                  <a:gd name="connsiteY9" fmla="*/ 391427 h 577305"/>
                  <a:gd name="connsiteX10" fmla="*/ 246813 w 364801"/>
                  <a:gd name="connsiteY10" fmla="*/ 410477 h 577305"/>
                  <a:gd name="connsiteX11" fmla="*/ 310313 w 364801"/>
                  <a:gd name="connsiteY11" fmla="*/ 273952 h 577305"/>
                  <a:gd name="connsiteX12" fmla="*/ 329363 w 364801"/>
                  <a:gd name="connsiteY12" fmla="*/ 181877 h 577305"/>
                  <a:gd name="connsiteX13" fmla="*/ 316663 w 364801"/>
                  <a:gd name="connsiteY13" fmla="*/ 191402 h 577305"/>
                  <a:gd name="connsiteX14" fmla="*/ 310313 w 364801"/>
                  <a:gd name="connsiteY14" fmla="*/ 127902 h 577305"/>
                  <a:gd name="connsiteX15" fmla="*/ 269038 w 364801"/>
                  <a:gd name="connsiteY15" fmla="*/ 143777 h 577305"/>
                  <a:gd name="connsiteX16" fmla="*/ 364288 w 364801"/>
                  <a:gd name="connsiteY16" fmla="*/ 902 h 57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4801" h="577305">
                    <a:moveTo>
                      <a:pt x="364288" y="902"/>
                    </a:moveTo>
                    <a:cubicBezTo>
                      <a:pt x="370638" y="-8094"/>
                      <a:pt x="316134" y="52231"/>
                      <a:pt x="307138" y="89802"/>
                    </a:cubicBezTo>
                    <a:cubicBezTo>
                      <a:pt x="298142" y="127373"/>
                      <a:pt x="306080" y="204631"/>
                      <a:pt x="310313" y="226327"/>
                    </a:cubicBezTo>
                    <a:cubicBezTo>
                      <a:pt x="314546" y="248023"/>
                      <a:pt x="341005" y="199339"/>
                      <a:pt x="332538" y="219977"/>
                    </a:cubicBezTo>
                    <a:cubicBezTo>
                      <a:pt x="324071" y="240615"/>
                      <a:pt x="259513" y="350152"/>
                      <a:pt x="259513" y="350152"/>
                    </a:cubicBezTo>
                    <a:cubicBezTo>
                      <a:pt x="247342" y="374494"/>
                      <a:pt x="273800" y="349094"/>
                      <a:pt x="259513" y="366027"/>
                    </a:cubicBezTo>
                    <a:cubicBezTo>
                      <a:pt x="245226" y="382960"/>
                      <a:pt x="216650" y="416827"/>
                      <a:pt x="173788" y="451752"/>
                    </a:cubicBezTo>
                    <a:cubicBezTo>
                      <a:pt x="130926" y="486677"/>
                      <a:pt x="16625" y="564994"/>
                      <a:pt x="2338" y="575577"/>
                    </a:cubicBezTo>
                    <a:cubicBezTo>
                      <a:pt x="-11950" y="586160"/>
                      <a:pt x="42026" y="545944"/>
                      <a:pt x="88063" y="515252"/>
                    </a:cubicBezTo>
                    <a:cubicBezTo>
                      <a:pt x="134100" y="484560"/>
                      <a:pt x="252105" y="408890"/>
                      <a:pt x="278563" y="391427"/>
                    </a:cubicBezTo>
                    <a:cubicBezTo>
                      <a:pt x="305021" y="373964"/>
                      <a:pt x="241521" y="430056"/>
                      <a:pt x="246813" y="410477"/>
                    </a:cubicBezTo>
                    <a:cubicBezTo>
                      <a:pt x="252105" y="390898"/>
                      <a:pt x="296555" y="312052"/>
                      <a:pt x="310313" y="273952"/>
                    </a:cubicBezTo>
                    <a:cubicBezTo>
                      <a:pt x="324071" y="235852"/>
                      <a:pt x="329363" y="181877"/>
                      <a:pt x="329363" y="181877"/>
                    </a:cubicBezTo>
                    <a:cubicBezTo>
                      <a:pt x="330421" y="168119"/>
                      <a:pt x="319838" y="200398"/>
                      <a:pt x="316663" y="191402"/>
                    </a:cubicBezTo>
                    <a:cubicBezTo>
                      <a:pt x="313488" y="182406"/>
                      <a:pt x="318250" y="135839"/>
                      <a:pt x="310313" y="127902"/>
                    </a:cubicBezTo>
                    <a:cubicBezTo>
                      <a:pt x="302376" y="119965"/>
                      <a:pt x="262159" y="160710"/>
                      <a:pt x="269038" y="143777"/>
                    </a:cubicBezTo>
                    <a:cubicBezTo>
                      <a:pt x="275917" y="126844"/>
                      <a:pt x="357938" y="9898"/>
                      <a:pt x="364288" y="9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078F004A-3BB5-38BB-7F68-874CC4C5E9D9}"/>
                  </a:ext>
                </a:extLst>
              </p:cNvPr>
              <p:cNvSpPr/>
              <p:nvPr/>
            </p:nvSpPr>
            <p:spPr>
              <a:xfrm>
                <a:off x="3865636" y="2384347"/>
                <a:ext cx="274571" cy="270968"/>
              </a:xfrm>
              <a:custGeom>
                <a:avLst/>
                <a:gdLst>
                  <a:gd name="connsiteX0" fmla="*/ 274564 w 274571"/>
                  <a:gd name="connsiteY0" fmla="*/ 78 h 270968"/>
                  <a:gd name="connsiteX1" fmla="*/ 122164 w 274571"/>
                  <a:gd name="connsiteY1" fmla="*/ 123903 h 270968"/>
                  <a:gd name="connsiteX2" fmla="*/ 1514 w 274571"/>
                  <a:gd name="connsiteY2" fmla="*/ 269953 h 270968"/>
                  <a:gd name="connsiteX3" fmla="*/ 58664 w 274571"/>
                  <a:gd name="connsiteY3" fmla="*/ 184228 h 270968"/>
                  <a:gd name="connsiteX4" fmla="*/ 122164 w 274571"/>
                  <a:gd name="connsiteY4" fmla="*/ 98503 h 270968"/>
                  <a:gd name="connsiteX5" fmla="*/ 115814 w 274571"/>
                  <a:gd name="connsiteY5" fmla="*/ 104853 h 270968"/>
                  <a:gd name="connsiteX6" fmla="*/ 274564 w 274571"/>
                  <a:gd name="connsiteY6" fmla="*/ 78 h 27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4571" h="270968">
                    <a:moveTo>
                      <a:pt x="274564" y="78"/>
                    </a:moveTo>
                    <a:cubicBezTo>
                      <a:pt x="275622" y="3253"/>
                      <a:pt x="167672" y="78924"/>
                      <a:pt x="122164" y="123903"/>
                    </a:cubicBezTo>
                    <a:cubicBezTo>
                      <a:pt x="76656" y="168882"/>
                      <a:pt x="12097" y="259899"/>
                      <a:pt x="1514" y="269953"/>
                    </a:cubicBezTo>
                    <a:cubicBezTo>
                      <a:pt x="-9069" y="280007"/>
                      <a:pt x="38556" y="212803"/>
                      <a:pt x="58664" y="184228"/>
                    </a:cubicBezTo>
                    <a:cubicBezTo>
                      <a:pt x="78772" y="155653"/>
                      <a:pt x="112639" y="111732"/>
                      <a:pt x="122164" y="98503"/>
                    </a:cubicBezTo>
                    <a:cubicBezTo>
                      <a:pt x="131689" y="85274"/>
                      <a:pt x="92531" y="119140"/>
                      <a:pt x="115814" y="104853"/>
                    </a:cubicBezTo>
                    <a:cubicBezTo>
                      <a:pt x="139097" y="90566"/>
                      <a:pt x="273506" y="-3097"/>
                      <a:pt x="274564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C968FA8C-3B72-840C-02E0-B62118B588E6}"/>
                  </a:ext>
                </a:extLst>
              </p:cNvPr>
              <p:cNvSpPr/>
              <p:nvPr/>
            </p:nvSpPr>
            <p:spPr>
              <a:xfrm>
                <a:off x="3253991" y="2580805"/>
                <a:ext cx="601551" cy="196688"/>
              </a:xfrm>
              <a:custGeom>
                <a:avLst/>
                <a:gdLst>
                  <a:gd name="connsiteX0" fmla="*/ 384 w 601551"/>
                  <a:gd name="connsiteY0" fmla="*/ 70320 h 196688"/>
                  <a:gd name="connsiteX1" fmla="*/ 124209 w 601551"/>
                  <a:gd name="connsiteY1" fmla="*/ 162395 h 196688"/>
                  <a:gd name="connsiteX2" fmla="*/ 171834 w 601551"/>
                  <a:gd name="connsiteY2" fmla="*/ 187795 h 196688"/>
                  <a:gd name="connsiteX3" fmla="*/ 130559 w 601551"/>
                  <a:gd name="connsiteY3" fmla="*/ 165570 h 196688"/>
                  <a:gd name="connsiteX4" fmla="*/ 292484 w 601551"/>
                  <a:gd name="connsiteY4" fmla="*/ 67145 h 196688"/>
                  <a:gd name="connsiteX5" fmla="*/ 241684 w 601551"/>
                  <a:gd name="connsiteY5" fmla="*/ 60795 h 196688"/>
                  <a:gd name="connsiteX6" fmla="*/ 406784 w 601551"/>
                  <a:gd name="connsiteY6" fmla="*/ 35395 h 196688"/>
                  <a:gd name="connsiteX7" fmla="*/ 419484 w 601551"/>
                  <a:gd name="connsiteY7" fmla="*/ 22695 h 196688"/>
                  <a:gd name="connsiteX8" fmla="*/ 594109 w 601551"/>
                  <a:gd name="connsiteY8" fmla="*/ 60795 h 196688"/>
                  <a:gd name="connsiteX9" fmla="*/ 536959 w 601551"/>
                  <a:gd name="connsiteY9" fmla="*/ 41745 h 196688"/>
                  <a:gd name="connsiteX10" fmla="*/ 248034 w 601551"/>
                  <a:gd name="connsiteY10" fmla="*/ 35395 h 196688"/>
                  <a:gd name="connsiteX11" fmla="*/ 457584 w 601551"/>
                  <a:gd name="connsiteY11" fmla="*/ 470 h 196688"/>
                  <a:gd name="connsiteX12" fmla="*/ 295659 w 601551"/>
                  <a:gd name="connsiteY12" fmla="*/ 63970 h 196688"/>
                  <a:gd name="connsiteX13" fmla="*/ 121034 w 601551"/>
                  <a:gd name="connsiteY13" fmla="*/ 190970 h 196688"/>
                  <a:gd name="connsiteX14" fmla="*/ 86109 w 601551"/>
                  <a:gd name="connsiteY14" fmla="*/ 165570 h 196688"/>
                  <a:gd name="connsiteX15" fmla="*/ 384 w 601551"/>
                  <a:gd name="connsiteY15" fmla="*/ 70320 h 19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1551" h="196688">
                    <a:moveTo>
                      <a:pt x="384" y="70320"/>
                    </a:moveTo>
                    <a:cubicBezTo>
                      <a:pt x="6734" y="69791"/>
                      <a:pt x="95634" y="142816"/>
                      <a:pt x="124209" y="162395"/>
                    </a:cubicBezTo>
                    <a:cubicBezTo>
                      <a:pt x="152784" y="181974"/>
                      <a:pt x="170776" y="187266"/>
                      <a:pt x="171834" y="187795"/>
                    </a:cubicBezTo>
                    <a:cubicBezTo>
                      <a:pt x="172892" y="188324"/>
                      <a:pt x="110451" y="185678"/>
                      <a:pt x="130559" y="165570"/>
                    </a:cubicBezTo>
                    <a:cubicBezTo>
                      <a:pt x="150667" y="145462"/>
                      <a:pt x="273963" y="84608"/>
                      <a:pt x="292484" y="67145"/>
                    </a:cubicBezTo>
                    <a:cubicBezTo>
                      <a:pt x="311005" y="49682"/>
                      <a:pt x="222634" y="66087"/>
                      <a:pt x="241684" y="60795"/>
                    </a:cubicBezTo>
                    <a:cubicBezTo>
                      <a:pt x="260734" y="55503"/>
                      <a:pt x="377151" y="41745"/>
                      <a:pt x="406784" y="35395"/>
                    </a:cubicBezTo>
                    <a:cubicBezTo>
                      <a:pt x="436417" y="29045"/>
                      <a:pt x="388263" y="18462"/>
                      <a:pt x="419484" y="22695"/>
                    </a:cubicBezTo>
                    <a:cubicBezTo>
                      <a:pt x="450705" y="26928"/>
                      <a:pt x="574530" y="57620"/>
                      <a:pt x="594109" y="60795"/>
                    </a:cubicBezTo>
                    <a:cubicBezTo>
                      <a:pt x="613688" y="63970"/>
                      <a:pt x="594638" y="45978"/>
                      <a:pt x="536959" y="41745"/>
                    </a:cubicBezTo>
                    <a:cubicBezTo>
                      <a:pt x="479280" y="37512"/>
                      <a:pt x="261263" y="42274"/>
                      <a:pt x="248034" y="35395"/>
                    </a:cubicBezTo>
                    <a:cubicBezTo>
                      <a:pt x="234805" y="28516"/>
                      <a:pt x="449647" y="-4293"/>
                      <a:pt x="457584" y="470"/>
                    </a:cubicBezTo>
                    <a:cubicBezTo>
                      <a:pt x="465522" y="5232"/>
                      <a:pt x="351751" y="32220"/>
                      <a:pt x="295659" y="63970"/>
                    </a:cubicBezTo>
                    <a:cubicBezTo>
                      <a:pt x="239567" y="95720"/>
                      <a:pt x="155959" y="174037"/>
                      <a:pt x="121034" y="190970"/>
                    </a:cubicBezTo>
                    <a:cubicBezTo>
                      <a:pt x="86109" y="207903"/>
                      <a:pt x="104101" y="183562"/>
                      <a:pt x="86109" y="165570"/>
                    </a:cubicBezTo>
                    <a:cubicBezTo>
                      <a:pt x="68117" y="147578"/>
                      <a:pt x="-5966" y="70849"/>
                      <a:pt x="384" y="703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CDE073D4-A6FD-D932-3DDE-E7BD64285A4E}"/>
                  </a:ext>
                </a:extLst>
              </p:cNvPr>
              <p:cNvSpPr/>
              <p:nvPr/>
            </p:nvSpPr>
            <p:spPr>
              <a:xfrm>
                <a:off x="3412812" y="2615496"/>
                <a:ext cx="508468" cy="238907"/>
              </a:xfrm>
              <a:custGeom>
                <a:avLst/>
                <a:gdLst>
                  <a:gd name="connsiteX0" fmla="*/ 313 w 508468"/>
                  <a:gd name="connsiteY0" fmla="*/ 175329 h 238907"/>
                  <a:gd name="connsiteX1" fmla="*/ 168588 w 508468"/>
                  <a:gd name="connsiteY1" fmla="*/ 229304 h 238907"/>
                  <a:gd name="connsiteX2" fmla="*/ 187638 w 508468"/>
                  <a:gd name="connsiteY2" fmla="*/ 232479 h 238907"/>
                  <a:gd name="connsiteX3" fmla="*/ 305113 w 508468"/>
                  <a:gd name="connsiteY3" fmla="*/ 162629 h 238907"/>
                  <a:gd name="connsiteX4" fmla="*/ 333688 w 508468"/>
                  <a:gd name="connsiteY4" fmla="*/ 140404 h 238907"/>
                  <a:gd name="connsiteX5" fmla="*/ 400363 w 508468"/>
                  <a:gd name="connsiteY5" fmla="*/ 67379 h 238907"/>
                  <a:gd name="connsiteX6" fmla="*/ 403538 w 508468"/>
                  <a:gd name="connsiteY6" fmla="*/ 92779 h 238907"/>
                  <a:gd name="connsiteX7" fmla="*/ 508313 w 508468"/>
                  <a:gd name="connsiteY7" fmla="*/ 704 h 238907"/>
                  <a:gd name="connsiteX8" fmla="*/ 422588 w 508468"/>
                  <a:gd name="connsiteY8" fmla="*/ 57854 h 238907"/>
                  <a:gd name="connsiteX9" fmla="*/ 251138 w 508468"/>
                  <a:gd name="connsiteY9" fmla="*/ 191204 h 238907"/>
                  <a:gd name="connsiteX10" fmla="*/ 216213 w 508468"/>
                  <a:gd name="connsiteY10" fmla="*/ 203904 h 238907"/>
                  <a:gd name="connsiteX11" fmla="*/ 313 w 508468"/>
                  <a:gd name="connsiteY11" fmla="*/ 175329 h 238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468" h="238907">
                    <a:moveTo>
                      <a:pt x="313" y="175329"/>
                    </a:moveTo>
                    <a:cubicBezTo>
                      <a:pt x="-7624" y="179562"/>
                      <a:pt x="137367" y="219779"/>
                      <a:pt x="168588" y="229304"/>
                    </a:cubicBezTo>
                    <a:cubicBezTo>
                      <a:pt x="199809" y="238829"/>
                      <a:pt x="164884" y="243591"/>
                      <a:pt x="187638" y="232479"/>
                    </a:cubicBezTo>
                    <a:cubicBezTo>
                      <a:pt x="210392" y="221367"/>
                      <a:pt x="280771" y="177975"/>
                      <a:pt x="305113" y="162629"/>
                    </a:cubicBezTo>
                    <a:cubicBezTo>
                      <a:pt x="329455" y="147283"/>
                      <a:pt x="317813" y="156279"/>
                      <a:pt x="333688" y="140404"/>
                    </a:cubicBezTo>
                    <a:cubicBezTo>
                      <a:pt x="349563" y="124529"/>
                      <a:pt x="388721" y="75316"/>
                      <a:pt x="400363" y="67379"/>
                    </a:cubicBezTo>
                    <a:cubicBezTo>
                      <a:pt x="412005" y="59441"/>
                      <a:pt x="385547" y="103891"/>
                      <a:pt x="403538" y="92779"/>
                    </a:cubicBezTo>
                    <a:cubicBezTo>
                      <a:pt x="421529" y="81667"/>
                      <a:pt x="505138" y="6525"/>
                      <a:pt x="508313" y="704"/>
                    </a:cubicBezTo>
                    <a:cubicBezTo>
                      <a:pt x="511488" y="-5117"/>
                      <a:pt x="465450" y="26104"/>
                      <a:pt x="422588" y="57854"/>
                    </a:cubicBezTo>
                    <a:cubicBezTo>
                      <a:pt x="379726" y="89604"/>
                      <a:pt x="285534" y="166862"/>
                      <a:pt x="251138" y="191204"/>
                    </a:cubicBezTo>
                    <a:cubicBezTo>
                      <a:pt x="216742" y="215546"/>
                      <a:pt x="254313" y="206021"/>
                      <a:pt x="216213" y="203904"/>
                    </a:cubicBezTo>
                    <a:cubicBezTo>
                      <a:pt x="178113" y="201787"/>
                      <a:pt x="8250" y="171096"/>
                      <a:pt x="313" y="1753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5DDCB0FC-1890-5B81-CFA2-305D74C5E7A6}"/>
                  </a:ext>
                </a:extLst>
              </p:cNvPr>
              <p:cNvSpPr/>
              <p:nvPr/>
            </p:nvSpPr>
            <p:spPr>
              <a:xfrm>
                <a:off x="3822690" y="1698555"/>
                <a:ext cx="104032" cy="729972"/>
              </a:xfrm>
              <a:custGeom>
                <a:avLst/>
                <a:gdLst>
                  <a:gd name="connsiteX0" fmla="*/ 10 w 104032"/>
                  <a:gd name="connsiteY0" fmla="*/ 70 h 729972"/>
                  <a:gd name="connsiteX1" fmla="*/ 92085 w 104032"/>
                  <a:gd name="connsiteY1" fmla="*/ 225495 h 729972"/>
                  <a:gd name="connsiteX2" fmla="*/ 98435 w 104032"/>
                  <a:gd name="connsiteY2" fmla="*/ 244545 h 729972"/>
                  <a:gd name="connsiteX3" fmla="*/ 50810 w 104032"/>
                  <a:gd name="connsiteY3" fmla="*/ 311220 h 729972"/>
                  <a:gd name="connsiteX4" fmla="*/ 69860 w 104032"/>
                  <a:gd name="connsiteY4" fmla="*/ 489020 h 729972"/>
                  <a:gd name="connsiteX5" fmla="*/ 101610 w 104032"/>
                  <a:gd name="connsiteY5" fmla="*/ 441395 h 729972"/>
                  <a:gd name="connsiteX6" fmla="*/ 60335 w 104032"/>
                  <a:gd name="connsiteY6" fmla="*/ 723970 h 729972"/>
                  <a:gd name="connsiteX7" fmla="*/ 79385 w 104032"/>
                  <a:gd name="connsiteY7" fmla="*/ 609670 h 729972"/>
                  <a:gd name="connsiteX8" fmla="*/ 69860 w 104032"/>
                  <a:gd name="connsiteY8" fmla="*/ 323920 h 729972"/>
                  <a:gd name="connsiteX9" fmla="*/ 76210 w 104032"/>
                  <a:gd name="connsiteY9" fmla="*/ 339795 h 729972"/>
                  <a:gd name="connsiteX10" fmla="*/ 85735 w 104032"/>
                  <a:gd name="connsiteY10" fmla="*/ 250895 h 729972"/>
                  <a:gd name="connsiteX11" fmla="*/ 10 w 104032"/>
                  <a:gd name="connsiteY11" fmla="*/ 70 h 72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4032" h="729972">
                    <a:moveTo>
                      <a:pt x="10" y="70"/>
                    </a:moveTo>
                    <a:cubicBezTo>
                      <a:pt x="1068" y="-4163"/>
                      <a:pt x="75681" y="184749"/>
                      <a:pt x="92085" y="225495"/>
                    </a:cubicBezTo>
                    <a:cubicBezTo>
                      <a:pt x="108489" y="266241"/>
                      <a:pt x="105314" y="230258"/>
                      <a:pt x="98435" y="244545"/>
                    </a:cubicBezTo>
                    <a:cubicBezTo>
                      <a:pt x="91556" y="258833"/>
                      <a:pt x="55572" y="270474"/>
                      <a:pt x="50810" y="311220"/>
                    </a:cubicBezTo>
                    <a:cubicBezTo>
                      <a:pt x="46048" y="351966"/>
                      <a:pt x="61393" y="467324"/>
                      <a:pt x="69860" y="489020"/>
                    </a:cubicBezTo>
                    <a:cubicBezTo>
                      <a:pt x="78327" y="510716"/>
                      <a:pt x="103197" y="402237"/>
                      <a:pt x="101610" y="441395"/>
                    </a:cubicBezTo>
                    <a:cubicBezTo>
                      <a:pt x="100023" y="480553"/>
                      <a:pt x="64039" y="695924"/>
                      <a:pt x="60335" y="723970"/>
                    </a:cubicBezTo>
                    <a:cubicBezTo>
                      <a:pt x="56631" y="752016"/>
                      <a:pt x="77798" y="676345"/>
                      <a:pt x="79385" y="609670"/>
                    </a:cubicBezTo>
                    <a:cubicBezTo>
                      <a:pt x="80972" y="542995"/>
                      <a:pt x="70389" y="368899"/>
                      <a:pt x="69860" y="323920"/>
                    </a:cubicBezTo>
                    <a:cubicBezTo>
                      <a:pt x="69331" y="278941"/>
                      <a:pt x="73564" y="351966"/>
                      <a:pt x="76210" y="339795"/>
                    </a:cubicBezTo>
                    <a:cubicBezTo>
                      <a:pt x="78856" y="327624"/>
                      <a:pt x="96318" y="304341"/>
                      <a:pt x="85735" y="250895"/>
                    </a:cubicBezTo>
                    <a:cubicBezTo>
                      <a:pt x="75152" y="197449"/>
                      <a:pt x="-1048" y="4303"/>
                      <a:pt x="10" y="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54BCCFF8-A765-2E85-0C7D-77330C33E41E}"/>
                  </a:ext>
                </a:extLst>
              </p:cNvPr>
              <p:cNvSpPr/>
              <p:nvPr/>
            </p:nvSpPr>
            <p:spPr>
              <a:xfrm>
                <a:off x="3508680" y="2368398"/>
                <a:ext cx="150906" cy="187557"/>
              </a:xfrm>
              <a:custGeom>
                <a:avLst/>
                <a:gdLst>
                  <a:gd name="connsiteX0" fmla="*/ 37795 w 150906"/>
                  <a:gd name="connsiteY0" fmla="*/ 152 h 187557"/>
                  <a:gd name="connsiteX1" fmla="*/ 37795 w 150906"/>
                  <a:gd name="connsiteY1" fmla="*/ 66827 h 187557"/>
                  <a:gd name="connsiteX2" fmla="*/ 148920 w 150906"/>
                  <a:gd name="connsiteY2" fmla="*/ 136677 h 187557"/>
                  <a:gd name="connsiteX3" fmla="*/ 110820 w 150906"/>
                  <a:gd name="connsiteY3" fmla="*/ 187477 h 187557"/>
                  <a:gd name="connsiteX4" fmla="*/ 133045 w 150906"/>
                  <a:gd name="connsiteY4" fmla="*/ 149377 h 187557"/>
                  <a:gd name="connsiteX5" fmla="*/ 123520 w 150906"/>
                  <a:gd name="connsiteY5" fmla="*/ 133502 h 187557"/>
                  <a:gd name="connsiteX6" fmla="*/ 2870 w 150906"/>
                  <a:gd name="connsiteY6" fmla="*/ 85877 h 187557"/>
                  <a:gd name="connsiteX7" fmla="*/ 37795 w 150906"/>
                  <a:gd name="connsiteY7" fmla="*/ 152 h 187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906" h="187557">
                    <a:moveTo>
                      <a:pt x="37795" y="152"/>
                    </a:moveTo>
                    <a:cubicBezTo>
                      <a:pt x="43616" y="-3023"/>
                      <a:pt x="19274" y="44073"/>
                      <a:pt x="37795" y="66827"/>
                    </a:cubicBezTo>
                    <a:cubicBezTo>
                      <a:pt x="56316" y="89581"/>
                      <a:pt x="136749" y="116569"/>
                      <a:pt x="148920" y="136677"/>
                    </a:cubicBezTo>
                    <a:cubicBezTo>
                      <a:pt x="161091" y="156785"/>
                      <a:pt x="113466" y="185360"/>
                      <a:pt x="110820" y="187477"/>
                    </a:cubicBezTo>
                    <a:cubicBezTo>
                      <a:pt x="108174" y="189594"/>
                      <a:pt x="133045" y="149377"/>
                      <a:pt x="133045" y="149377"/>
                    </a:cubicBezTo>
                    <a:cubicBezTo>
                      <a:pt x="135162" y="140381"/>
                      <a:pt x="145216" y="144085"/>
                      <a:pt x="123520" y="133502"/>
                    </a:cubicBezTo>
                    <a:cubicBezTo>
                      <a:pt x="101824" y="122919"/>
                      <a:pt x="17158" y="103869"/>
                      <a:pt x="2870" y="85877"/>
                    </a:cubicBezTo>
                    <a:cubicBezTo>
                      <a:pt x="-11418" y="67885"/>
                      <a:pt x="31974" y="3327"/>
                      <a:pt x="37795" y="1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D79E6664-C8AA-4858-C060-B635F81E3A40}"/>
                  </a:ext>
                </a:extLst>
              </p:cNvPr>
              <p:cNvSpPr/>
              <p:nvPr/>
            </p:nvSpPr>
            <p:spPr>
              <a:xfrm>
                <a:off x="3323393" y="2412496"/>
                <a:ext cx="83410" cy="242815"/>
              </a:xfrm>
              <a:custGeom>
                <a:avLst/>
                <a:gdLst>
                  <a:gd name="connsiteX0" fmla="*/ 83382 w 83410"/>
                  <a:gd name="connsiteY0" fmla="*/ 504 h 242815"/>
                  <a:gd name="connsiteX1" fmla="*/ 832 w 83410"/>
                  <a:gd name="connsiteY1" fmla="*/ 95754 h 242815"/>
                  <a:gd name="connsiteX2" fmla="*/ 38932 w 83410"/>
                  <a:gd name="connsiteY2" fmla="*/ 114804 h 242815"/>
                  <a:gd name="connsiteX3" fmla="*/ 7182 w 83410"/>
                  <a:gd name="connsiteY3" fmla="*/ 187829 h 242815"/>
                  <a:gd name="connsiteX4" fmla="*/ 10357 w 83410"/>
                  <a:gd name="connsiteY4" fmla="*/ 241804 h 242815"/>
                  <a:gd name="connsiteX5" fmla="*/ 16707 w 83410"/>
                  <a:gd name="connsiteY5" fmla="*/ 140204 h 242815"/>
                  <a:gd name="connsiteX6" fmla="*/ 10357 w 83410"/>
                  <a:gd name="connsiteY6" fmla="*/ 60829 h 242815"/>
                  <a:gd name="connsiteX7" fmla="*/ 83382 w 83410"/>
                  <a:gd name="connsiteY7" fmla="*/ 504 h 242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410" h="242815">
                    <a:moveTo>
                      <a:pt x="83382" y="504"/>
                    </a:moveTo>
                    <a:cubicBezTo>
                      <a:pt x="81794" y="6325"/>
                      <a:pt x="8240" y="76704"/>
                      <a:pt x="832" y="95754"/>
                    </a:cubicBezTo>
                    <a:cubicBezTo>
                      <a:pt x="-6576" y="114804"/>
                      <a:pt x="37874" y="99458"/>
                      <a:pt x="38932" y="114804"/>
                    </a:cubicBezTo>
                    <a:cubicBezTo>
                      <a:pt x="39990" y="130150"/>
                      <a:pt x="11944" y="166662"/>
                      <a:pt x="7182" y="187829"/>
                    </a:cubicBezTo>
                    <a:cubicBezTo>
                      <a:pt x="2420" y="208996"/>
                      <a:pt x="8769" y="249742"/>
                      <a:pt x="10357" y="241804"/>
                    </a:cubicBezTo>
                    <a:cubicBezTo>
                      <a:pt x="11945" y="233866"/>
                      <a:pt x="16707" y="170366"/>
                      <a:pt x="16707" y="140204"/>
                    </a:cubicBezTo>
                    <a:cubicBezTo>
                      <a:pt x="16707" y="110042"/>
                      <a:pt x="832" y="80937"/>
                      <a:pt x="10357" y="60829"/>
                    </a:cubicBezTo>
                    <a:cubicBezTo>
                      <a:pt x="19882" y="40721"/>
                      <a:pt x="84970" y="-5317"/>
                      <a:pt x="83382" y="5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1DE6BC03-5C2D-BB05-4BF1-68EC915ED416}"/>
                  </a:ext>
                </a:extLst>
              </p:cNvPr>
              <p:cNvSpPr/>
              <p:nvPr/>
            </p:nvSpPr>
            <p:spPr>
              <a:xfrm>
                <a:off x="3076268" y="1231722"/>
                <a:ext cx="74838" cy="314809"/>
              </a:xfrm>
              <a:custGeom>
                <a:avLst/>
                <a:gdLst>
                  <a:gd name="connsiteX0" fmla="*/ 32057 w 74838"/>
                  <a:gd name="connsiteY0" fmla="*/ 178 h 314809"/>
                  <a:gd name="connsiteX1" fmla="*/ 57457 w 74838"/>
                  <a:gd name="connsiteY1" fmla="*/ 127178 h 314809"/>
                  <a:gd name="connsiteX2" fmla="*/ 73332 w 74838"/>
                  <a:gd name="connsiteY2" fmla="*/ 108128 h 314809"/>
                  <a:gd name="connsiteX3" fmla="*/ 19357 w 74838"/>
                  <a:gd name="connsiteY3" fmla="*/ 190678 h 314809"/>
                  <a:gd name="connsiteX4" fmla="*/ 307 w 74838"/>
                  <a:gd name="connsiteY4" fmla="*/ 314503 h 314809"/>
                  <a:gd name="connsiteX5" fmla="*/ 9832 w 74838"/>
                  <a:gd name="connsiteY5" fmla="*/ 222428 h 314809"/>
                  <a:gd name="connsiteX6" fmla="*/ 38407 w 74838"/>
                  <a:gd name="connsiteY6" fmla="*/ 117653 h 314809"/>
                  <a:gd name="connsiteX7" fmla="*/ 44757 w 74838"/>
                  <a:gd name="connsiteY7" fmla="*/ 158928 h 314809"/>
                  <a:gd name="connsiteX8" fmla="*/ 32057 w 74838"/>
                  <a:gd name="connsiteY8" fmla="*/ 178 h 314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838" h="314809">
                    <a:moveTo>
                      <a:pt x="32057" y="178"/>
                    </a:moveTo>
                    <a:cubicBezTo>
                      <a:pt x="34174" y="-5114"/>
                      <a:pt x="50578" y="109186"/>
                      <a:pt x="57457" y="127178"/>
                    </a:cubicBezTo>
                    <a:cubicBezTo>
                      <a:pt x="64336" y="145170"/>
                      <a:pt x="79682" y="97545"/>
                      <a:pt x="73332" y="108128"/>
                    </a:cubicBezTo>
                    <a:cubicBezTo>
                      <a:pt x="66982" y="118711"/>
                      <a:pt x="31528" y="156282"/>
                      <a:pt x="19357" y="190678"/>
                    </a:cubicBezTo>
                    <a:cubicBezTo>
                      <a:pt x="7186" y="225074"/>
                      <a:pt x="1894" y="309211"/>
                      <a:pt x="307" y="314503"/>
                    </a:cubicBezTo>
                    <a:cubicBezTo>
                      <a:pt x="-1280" y="319795"/>
                      <a:pt x="3482" y="255236"/>
                      <a:pt x="9832" y="222428"/>
                    </a:cubicBezTo>
                    <a:cubicBezTo>
                      <a:pt x="16182" y="189620"/>
                      <a:pt x="32586" y="128236"/>
                      <a:pt x="38407" y="117653"/>
                    </a:cubicBezTo>
                    <a:cubicBezTo>
                      <a:pt x="44228" y="107070"/>
                      <a:pt x="46344" y="175332"/>
                      <a:pt x="44757" y="158928"/>
                    </a:cubicBezTo>
                    <a:cubicBezTo>
                      <a:pt x="43170" y="142524"/>
                      <a:pt x="29940" y="5470"/>
                      <a:pt x="32057" y="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94E0BDC2-65DD-64DB-55CC-E827934BFF35}"/>
                  </a:ext>
                </a:extLst>
              </p:cNvPr>
              <p:cNvSpPr/>
              <p:nvPr/>
            </p:nvSpPr>
            <p:spPr>
              <a:xfrm>
                <a:off x="3173804" y="1463572"/>
                <a:ext cx="118743" cy="413237"/>
              </a:xfrm>
              <a:custGeom>
                <a:avLst/>
                <a:gdLst>
                  <a:gd name="connsiteX0" fmla="*/ 1196 w 118743"/>
                  <a:gd name="connsiteY0" fmla="*/ 103 h 413237"/>
                  <a:gd name="connsiteX1" fmla="*/ 4371 w 118743"/>
                  <a:gd name="connsiteY1" fmla="*/ 184253 h 413237"/>
                  <a:gd name="connsiteX2" fmla="*/ 10721 w 118743"/>
                  <a:gd name="connsiteY2" fmla="*/ 168378 h 413237"/>
                  <a:gd name="connsiteX3" fmla="*/ 83746 w 118743"/>
                  <a:gd name="connsiteY3" fmla="*/ 352528 h 413237"/>
                  <a:gd name="connsiteX4" fmla="*/ 118671 w 118743"/>
                  <a:gd name="connsiteY4" fmla="*/ 412853 h 413237"/>
                  <a:gd name="connsiteX5" fmla="*/ 90096 w 118743"/>
                  <a:gd name="connsiteY5" fmla="*/ 330303 h 413237"/>
                  <a:gd name="connsiteX6" fmla="*/ 4371 w 118743"/>
                  <a:gd name="connsiteY6" fmla="*/ 187428 h 413237"/>
                  <a:gd name="connsiteX7" fmla="*/ 10721 w 118743"/>
                  <a:gd name="connsiteY7" fmla="*/ 212828 h 413237"/>
                  <a:gd name="connsiteX8" fmla="*/ 1196 w 118743"/>
                  <a:gd name="connsiteY8" fmla="*/ 103 h 413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8743" h="413237">
                    <a:moveTo>
                      <a:pt x="1196" y="103"/>
                    </a:moveTo>
                    <a:cubicBezTo>
                      <a:pt x="138" y="-4659"/>
                      <a:pt x="2784" y="156207"/>
                      <a:pt x="4371" y="184253"/>
                    </a:cubicBezTo>
                    <a:cubicBezTo>
                      <a:pt x="5958" y="212299"/>
                      <a:pt x="-2508" y="140332"/>
                      <a:pt x="10721" y="168378"/>
                    </a:cubicBezTo>
                    <a:cubicBezTo>
                      <a:pt x="23950" y="196424"/>
                      <a:pt x="65754" y="311782"/>
                      <a:pt x="83746" y="352528"/>
                    </a:cubicBezTo>
                    <a:cubicBezTo>
                      <a:pt x="101738" y="393274"/>
                      <a:pt x="117613" y="416557"/>
                      <a:pt x="118671" y="412853"/>
                    </a:cubicBezTo>
                    <a:cubicBezTo>
                      <a:pt x="119729" y="409149"/>
                      <a:pt x="109146" y="367874"/>
                      <a:pt x="90096" y="330303"/>
                    </a:cubicBezTo>
                    <a:cubicBezTo>
                      <a:pt x="71046" y="292732"/>
                      <a:pt x="17600" y="207007"/>
                      <a:pt x="4371" y="187428"/>
                    </a:cubicBezTo>
                    <a:cubicBezTo>
                      <a:pt x="-8858" y="167849"/>
                      <a:pt x="12308" y="239815"/>
                      <a:pt x="10721" y="212828"/>
                    </a:cubicBezTo>
                    <a:cubicBezTo>
                      <a:pt x="9134" y="185841"/>
                      <a:pt x="2254" y="4865"/>
                      <a:pt x="1196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E67ABF2C-0E2E-0218-6288-2A84B2F885A5}"/>
                  </a:ext>
                </a:extLst>
              </p:cNvPr>
              <p:cNvSpPr/>
              <p:nvPr/>
            </p:nvSpPr>
            <p:spPr>
              <a:xfrm>
                <a:off x="3558842" y="1739806"/>
                <a:ext cx="98783" cy="317876"/>
              </a:xfrm>
              <a:custGeom>
                <a:avLst/>
                <a:gdLst>
                  <a:gd name="connsiteX0" fmla="*/ 333 w 98783"/>
                  <a:gd name="connsiteY0" fmla="*/ 94 h 317876"/>
                  <a:gd name="connsiteX1" fmla="*/ 57483 w 98783"/>
                  <a:gd name="connsiteY1" fmla="*/ 120744 h 317876"/>
                  <a:gd name="connsiteX2" fmla="*/ 86058 w 98783"/>
                  <a:gd name="connsiteY2" fmla="*/ 276319 h 317876"/>
                  <a:gd name="connsiteX3" fmla="*/ 89233 w 98783"/>
                  <a:gd name="connsiteY3" fmla="*/ 187419 h 317876"/>
                  <a:gd name="connsiteX4" fmla="*/ 98758 w 98783"/>
                  <a:gd name="connsiteY4" fmla="*/ 317594 h 317876"/>
                  <a:gd name="connsiteX5" fmla="*/ 86058 w 98783"/>
                  <a:gd name="connsiteY5" fmla="*/ 219169 h 317876"/>
                  <a:gd name="connsiteX6" fmla="*/ 76533 w 98783"/>
                  <a:gd name="connsiteY6" fmla="*/ 117569 h 317876"/>
                  <a:gd name="connsiteX7" fmla="*/ 86058 w 98783"/>
                  <a:gd name="connsiteY7" fmla="*/ 139794 h 317876"/>
                  <a:gd name="connsiteX8" fmla="*/ 333 w 98783"/>
                  <a:gd name="connsiteY8" fmla="*/ 94 h 317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783" h="317876">
                    <a:moveTo>
                      <a:pt x="333" y="94"/>
                    </a:moveTo>
                    <a:cubicBezTo>
                      <a:pt x="-4429" y="-3081"/>
                      <a:pt x="43196" y="74707"/>
                      <a:pt x="57483" y="120744"/>
                    </a:cubicBezTo>
                    <a:cubicBezTo>
                      <a:pt x="71770" y="166781"/>
                      <a:pt x="80766" y="265207"/>
                      <a:pt x="86058" y="276319"/>
                    </a:cubicBezTo>
                    <a:cubicBezTo>
                      <a:pt x="91350" y="287432"/>
                      <a:pt x="87116" y="180540"/>
                      <a:pt x="89233" y="187419"/>
                    </a:cubicBezTo>
                    <a:cubicBezTo>
                      <a:pt x="91350" y="194298"/>
                      <a:pt x="99287" y="312302"/>
                      <a:pt x="98758" y="317594"/>
                    </a:cubicBezTo>
                    <a:cubicBezTo>
                      <a:pt x="98229" y="322886"/>
                      <a:pt x="89762" y="252507"/>
                      <a:pt x="86058" y="219169"/>
                    </a:cubicBezTo>
                    <a:cubicBezTo>
                      <a:pt x="82354" y="185831"/>
                      <a:pt x="76533" y="130798"/>
                      <a:pt x="76533" y="117569"/>
                    </a:cubicBezTo>
                    <a:cubicBezTo>
                      <a:pt x="76533" y="104340"/>
                      <a:pt x="97170" y="156198"/>
                      <a:pt x="86058" y="139794"/>
                    </a:cubicBezTo>
                    <a:cubicBezTo>
                      <a:pt x="74946" y="123390"/>
                      <a:pt x="5095" y="3269"/>
                      <a:pt x="333" y="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2F326B08-77A3-D445-A7A3-9C4D11E80826}"/>
                  </a:ext>
                </a:extLst>
              </p:cNvPr>
              <p:cNvSpPr/>
              <p:nvPr/>
            </p:nvSpPr>
            <p:spPr>
              <a:xfrm>
                <a:off x="3728922" y="1850966"/>
                <a:ext cx="87472" cy="236531"/>
              </a:xfrm>
              <a:custGeom>
                <a:avLst/>
                <a:gdLst>
                  <a:gd name="connsiteX0" fmla="*/ 87428 w 87472"/>
                  <a:gd name="connsiteY0" fmla="*/ 59 h 236531"/>
                  <a:gd name="connsiteX1" fmla="*/ 33453 w 87472"/>
                  <a:gd name="connsiteY1" fmla="*/ 108009 h 236531"/>
                  <a:gd name="connsiteX2" fmla="*/ 1703 w 87472"/>
                  <a:gd name="connsiteY2" fmla="*/ 235009 h 236531"/>
                  <a:gd name="connsiteX3" fmla="*/ 8053 w 87472"/>
                  <a:gd name="connsiteY3" fmla="*/ 171509 h 236531"/>
                  <a:gd name="connsiteX4" fmla="*/ 39803 w 87472"/>
                  <a:gd name="connsiteY4" fmla="*/ 73084 h 236531"/>
                  <a:gd name="connsiteX5" fmla="*/ 23928 w 87472"/>
                  <a:gd name="connsiteY5" fmla="*/ 92134 h 236531"/>
                  <a:gd name="connsiteX6" fmla="*/ 87428 w 87472"/>
                  <a:gd name="connsiteY6" fmla="*/ 59 h 236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472" h="236531">
                    <a:moveTo>
                      <a:pt x="87428" y="59"/>
                    </a:moveTo>
                    <a:cubicBezTo>
                      <a:pt x="89016" y="2705"/>
                      <a:pt x="47740" y="68851"/>
                      <a:pt x="33453" y="108009"/>
                    </a:cubicBezTo>
                    <a:cubicBezTo>
                      <a:pt x="19166" y="147167"/>
                      <a:pt x="5936" y="224426"/>
                      <a:pt x="1703" y="235009"/>
                    </a:cubicBezTo>
                    <a:cubicBezTo>
                      <a:pt x="-2530" y="245592"/>
                      <a:pt x="1703" y="198496"/>
                      <a:pt x="8053" y="171509"/>
                    </a:cubicBezTo>
                    <a:cubicBezTo>
                      <a:pt x="14403" y="144522"/>
                      <a:pt x="37157" y="86313"/>
                      <a:pt x="39803" y="73084"/>
                    </a:cubicBezTo>
                    <a:cubicBezTo>
                      <a:pt x="42449" y="59855"/>
                      <a:pt x="18636" y="100601"/>
                      <a:pt x="23928" y="92134"/>
                    </a:cubicBezTo>
                    <a:cubicBezTo>
                      <a:pt x="29220" y="83667"/>
                      <a:pt x="85840" y="-2587"/>
                      <a:pt x="87428" y="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E93C2B8E-0FC2-783C-BF6A-9B2BCE2B8F41}"/>
                  </a:ext>
                </a:extLst>
              </p:cNvPr>
              <p:cNvSpPr/>
              <p:nvPr/>
            </p:nvSpPr>
            <p:spPr>
              <a:xfrm>
                <a:off x="3702003" y="2209648"/>
                <a:ext cx="83094" cy="258109"/>
              </a:xfrm>
              <a:custGeom>
                <a:avLst/>
                <a:gdLst>
                  <a:gd name="connsiteX0" fmla="*/ 47 w 83094"/>
                  <a:gd name="connsiteY0" fmla="*/ 152 h 258109"/>
                  <a:gd name="connsiteX1" fmla="*/ 69897 w 83094"/>
                  <a:gd name="connsiteY1" fmla="*/ 123977 h 258109"/>
                  <a:gd name="connsiteX2" fmla="*/ 12747 w 83094"/>
                  <a:gd name="connsiteY2" fmla="*/ 257327 h 258109"/>
                  <a:gd name="connsiteX3" fmla="*/ 73072 w 83094"/>
                  <a:gd name="connsiteY3" fmla="*/ 181127 h 258109"/>
                  <a:gd name="connsiteX4" fmla="*/ 47672 w 83094"/>
                  <a:gd name="connsiteY4" fmla="*/ 225577 h 258109"/>
                  <a:gd name="connsiteX5" fmla="*/ 82597 w 83094"/>
                  <a:gd name="connsiteY5" fmla="*/ 149377 h 258109"/>
                  <a:gd name="connsiteX6" fmla="*/ 47 w 83094"/>
                  <a:gd name="connsiteY6" fmla="*/ 152 h 25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094" h="258109">
                    <a:moveTo>
                      <a:pt x="47" y="152"/>
                    </a:moveTo>
                    <a:cubicBezTo>
                      <a:pt x="-2070" y="-4081"/>
                      <a:pt x="67780" y="81115"/>
                      <a:pt x="69897" y="123977"/>
                    </a:cubicBezTo>
                    <a:cubicBezTo>
                      <a:pt x="72014" y="166839"/>
                      <a:pt x="12218" y="247802"/>
                      <a:pt x="12747" y="257327"/>
                    </a:cubicBezTo>
                    <a:cubicBezTo>
                      <a:pt x="13276" y="266852"/>
                      <a:pt x="67251" y="186419"/>
                      <a:pt x="73072" y="181127"/>
                    </a:cubicBezTo>
                    <a:cubicBezTo>
                      <a:pt x="78893" y="175835"/>
                      <a:pt x="46085" y="230869"/>
                      <a:pt x="47672" y="225577"/>
                    </a:cubicBezTo>
                    <a:cubicBezTo>
                      <a:pt x="49259" y="220285"/>
                      <a:pt x="87889" y="183773"/>
                      <a:pt x="82597" y="149377"/>
                    </a:cubicBezTo>
                    <a:cubicBezTo>
                      <a:pt x="77305" y="114981"/>
                      <a:pt x="2164" y="4385"/>
                      <a:pt x="47" y="1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C5C5D07D-C123-C354-5D0D-D8BAEC7DB231}"/>
                  </a:ext>
                </a:extLst>
              </p:cNvPr>
              <p:cNvSpPr/>
              <p:nvPr/>
            </p:nvSpPr>
            <p:spPr>
              <a:xfrm>
                <a:off x="3921063" y="1726085"/>
                <a:ext cx="168439" cy="694020"/>
              </a:xfrm>
              <a:custGeom>
                <a:avLst/>
                <a:gdLst>
                  <a:gd name="connsiteX0" fmla="*/ 62 w 168439"/>
                  <a:gd name="connsiteY0" fmla="*/ 1115 h 694020"/>
                  <a:gd name="connsiteX1" fmla="*/ 136587 w 168439"/>
                  <a:gd name="connsiteY1" fmla="*/ 140815 h 694020"/>
                  <a:gd name="connsiteX2" fmla="*/ 123887 w 168439"/>
                  <a:gd name="connsiteY2" fmla="*/ 270990 h 694020"/>
                  <a:gd name="connsiteX3" fmla="*/ 168337 w 168439"/>
                  <a:gd name="connsiteY3" fmla="*/ 239240 h 694020"/>
                  <a:gd name="connsiteX4" fmla="*/ 136587 w 168439"/>
                  <a:gd name="connsiteY4" fmla="*/ 375765 h 694020"/>
                  <a:gd name="connsiteX5" fmla="*/ 152462 w 168439"/>
                  <a:gd name="connsiteY5" fmla="*/ 439265 h 694020"/>
                  <a:gd name="connsiteX6" fmla="*/ 146112 w 168439"/>
                  <a:gd name="connsiteY6" fmla="*/ 518640 h 694020"/>
                  <a:gd name="connsiteX7" fmla="*/ 19112 w 168439"/>
                  <a:gd name="connsiteY7" fmla="*/ 693265 h 694020"/>
                  <a:gd name="connsiteX8" fmla="*/ 98487 w 168439"/>
                  <a:gd name="connsiteY8" fmla="*/ 578965 h 694020"/>
                  <a:gd name="connsiteX9" fmla="*/ 136587 w 168439"/>
                  <a:gd name="connsiteY9" fmla="*/ 505940 h 694020"/>
                  <a:gd name="connsiteX10" fmla="*/ 158812 w 168439"/>
                  <a:gd name="connsiteY10" fmla="*/ 197965 h 694020"/>
                  <a:gd name="connsiteX11" fmla="*/ 155637 w 168439"/>
                  <a:gd name="connsiteY11" fmla="*/ 220190 h 694020"/>
                  <a:gd name="connsiteX12" fmla="*/ 62 w 168439"/>
                  <a:gd name="connsiteY12" fmla="*/ 1115 h 69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439" h="694020">
                    <a:moveTo>
                      <a:pt x="62" y="1115"/>
                    </a:moveTo>
                    <a:cubicBezTo>
                      <a:pt x="-3113" y="-12114"/>
                      <a:pt x="115950" y="95836"/>
                      <a:pt x="136587" y="140815"/>
                    </a:cubicBezTo>
                    <a:cubicBezTo>
                      <a:pt x="157224" y="185794"/>
                      <a:pt x="118595" y="254586"/>
                      <a:pt x="123887" y="270990"/>
                    </a:cubicBezTo>
                    <a:cubicBezTo>
                      <a:pt x="129179" y="287394"/>
                      <a:pt x="166220" y="221778"/>
                      <a:pt x="168337" y="239240"/>
                    </a:cubicBezTo>
                    <a:cubicBezTo>
                      <a:pt x="170454" y="256702"/>
                      <a:pt x="139233" y="342428"/>
                      <a:pt x="136587" y="375765"/>
                    </a:cubicBezTo>
                    <a:cubicBezTo>
                      <a:pt x="133941" y="409103"/>
                      <a:pt x="150874" y="415452"/>
                      <a:pt x="152462" y="439265"/>
                    </a:cubicBezTo>
                    <a:cubicBezTo>
                      <a:pt x="154050" y="463078"/>
                      <a:pt x="168337" y="476307"/>
                      <a:pt x="146112" y="518640"/>
                    </a:cubicBezTo>
                    <a:cubicBezTo>
                      <a:pt x="123887" y="560973"/>
                      <a:pt x="27049" y="683211"/>
                      <a:pt x="19112" y="693265"/>
                    </a:cubicBezTo>
                    <a:cubicBezTo>
                      <a:pt x="11175" y="703319"/>
                      <a:pt x="78908" y="610186"/>
                      <a:pt x="98487" y="578965"/>
                    </a:cubicBezTo>
                    <a:cubicBezTo>
                      <a:pt x="118066" y="547744"/>
                      <a:pt x="126533" y="569440"/>
                      <a:pt x="136587" y="505940"/>
                    </a:cubicBezTo>
                    <a:cubicBezTo>
                      <a:pt x="146641" y="442440"/>
                      <a:pt x="155637" y="245590"/>
                      <a:pt x="158812" y="197965"/>
                    </a:cubicBezTo>
                    <a:cubicBezTo>
                      <a:pt x="161987" y="150340"/>
                      <a:pt x="180508" y="252998"/>
                      <a:pt x="155637" y="220190"/>
                    </a:cubicBezTo>
                    <a:cubicBezTo>
                      <a:pt x="130766" y="187382"/>
                      <a:pt x="3237" y="14344"/>
                      <a:pt x="62" y="1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6B36DE5C-C041-9A6D-91D7-FBE5E9790EFE}"/>
                  </a:ext>
                </a:extLst>
              </p:cNvPr>
              <p:cNvSpPr/>
              <p:nvPr/>
            </p:nvSpPr>
            <p:spPr>
              <a:xfrm>
                <a:off x="4117408" y="1527124"/>
                <a:ext cx="367525" cy="312120"/>
              </a:xfrm>
              <a:custGeom>
                <a:avLst/>
                <a:gdLst>
                  <a:gd name="connsiteX0" fmla="*/ 3742 w 367525"/>
                  <a:gd name="connsiteY0" fmla="*/ 108001 h 312120"/>
                  <a:gd name="connsiteX1" fmla="*/ 187892 w 367525"/>
                  <a:gd name="connsiteY1" fmla="*/ 41326 h 312120"/>
                  <a:gd name="connsiteX2" fmla="*/ 162492 w 367525"/>
                  <a:gd name="connsiteY2" fmla="*/ 44501 h 312120"/>
                  <a:gd name="connsiteX3" fmla="*/ 264092 w 367525"/>
                  <a:gd name="connsiteY3" fmla="*/ 85776 h 312120"/>
                  <a:gd name="connsiteX4" fmla="*/ 248217 w 367525"/>
                  <a:gd name="connsiteY4" fmla="*/ 69901 h 312120"/>
                  <a:gd name="connsiteX5" fmla="*/ 324417 w 367525"/>
                  <a:gd name="connsiteY5" fmla="*/ 130226 h 312120"/>
                  <a:gd name="connsiteX6" fmla="*/ 343467 w 367525"/>
                  <a:gd name="connsiteY6" fmla="*/ 206426 h 312120"/>
                  <a:gd name="connsiteX7" fmla="*/ 362517 w 367525"/>
                  <a:gd name="connsiteY7" fmla="*/ 311201 h 312120"/>
                  <a:gd name="connsiteX8" fmla="*/ 352992 w 367525"/>
                  <a:gd name="connsiteY8" fmla="*/ 244526 h 312120"/>
                  <a:gd name="connsiteX9" fmla="*/ 216467 w 367525"/>
                  <a:gd name="connsiteY9" fmla="*/ 34976 h 312120"/>
                  <a:gd name="connsiteX10" fmla="*/ 229167 w 367525"/>
                  <a:gd name="connsiteY10" fmla="*/ 57201 h 312120"/>
                  <a:gd name="connsiteX11" fmla="*/ 143442 w 367525"/>
                  <a:gd name="connsiteY11" fmla="*/ 51 h 312120"/>
                  <a:gd name="connsiteX12" fmla="*/ 130742 w 367525"/>
                  <a:gd name="connsiteY12" fmla="*/ 47676 h 312120"/>
                  <a:gd name="connsiteX13" fmla="*/ 67242 w 367525"/>
                  <a:gd name="connsiteY13" fmla="*/ 82601 h 312120"/>
                  <a:gd name="connsiteX14" fmla="*/ 3742 w 367525"/>
                  <a:gd name="connsiteY14" fmla="*/ 108001 h 312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67525" h="312120">
                    <a:moveTo>
                      <a:pt x="3742" y="108001"/>
                    </a:moveTo>
                    <a:cubicBezTo>
                      <a:pt x="23850" y="101122"/>
                      <a:pt x="161434" y="51909"/>
                      <a:pt x="187892" y="41326"/>
                    </a:cubicBezTo>
                    <a:cubicBezTo>
                      <a:pt x="214350" y="30743"/>
                      <a:pt x="149792" y="37093"/>
                      <a:pt x="162492" y="44501"/>
                    </a:cubicBezTo>
                    <a:cubicBezTo>
                      <a:pt x="175192" y="51909"/>
                      <a:pt x="264092" y="85776"/>
                      <a:pt x="264092" y="85776"/>
                    </a:cubicBezTo>
                    <a:cubicBezTo>
                      <a:pt x="278379" y="90009"/>
                      <a:pt x="238163" y="62493"/>
                      <a:pt x="248217" y="69901"/>
                    </a:cubicBezTo>
                    <a:cubicBezTo>
                      <a:pt x="258271" y="77309"/>
                      <a:pt x="308542" y="107472"/>
                      <a:pt x="324417" y="130226"/>
                    </a:cubicBezTo>
                    <a:cubicBezTo>
                      <a:pt x="340292" y="152980"/>
                      <a:pt x="337117" y="176264"/>
                      <a:pt x="343467" y="206426"/>
                    </a:cubicBezTo>
                    <a:cubicBezTo>
                      <a:pt x="349817" y="236588"/>
                      <a:pt x="360930" y="304851"/>
                      <a:pt x="362517" y="311201"/>
                    </a:cubicBezTo>
                    <a:cubicBezTo>
                      <a:pt x="364105" y="317551"/>
                      <a:pt x="377334" y="290564"/>
                      <a:pt x="352992" y="244526"/>
                    </a:cubicBezTo>
                    <a:cubicBezTo>
                      <a:pt x="328650" y="198489"/>
                      <a:pt x="237104" y="66197"/>
                      <a:pt x="216467" y="34976"/>
                    </a:cubicBezTo>
                    <a:cubicBezTo>
                      <a:pt x="195830" y="3755"/>
                      <a:pt x="241338" y="63022"/>
                      <a:pt x="229167" y="57201"/>
                    </a:cubicBezTo>
                    <a:cubicBezTo>
                      <a:pt x="216996" y="51380"/>
                      <a:pt x="159846" y="1638"/>
                      <a:pt x="143442" y="51"/>
                    </a:cubicBezTo>
                    <a:cubicBezTo>
                      <a:pt x="127038" y="-1536"/>
                      <a:pt x="143442" y="33918"/>
                      <a:pt x="130742" y="47676"/>
                    </a:cubicBezTo>
                    <a:cubicBezTo>
                      <a:pt x="118042" y="61434"/>
                      <a:pt x="84175" y="74664"/>
                      <a:pt x="67242" y="82601"/>
                    </a:cubicBezTo>
                    <a:cubicBezTo>
                      <a:pt x="50309" y="90538"/>
                      <a:pt x="-16366" y="114880"/>
                      <a:pt x="3742" y="1080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14D9A66D-BC69-442D-B83E-96F21A0C8856}"/>
                  </a:ext>
                </a:extLst>
              </p:cNvPr>
              <p:cNvSpPr/>
              <p:nvPr/>
            </p:nvSpPr>
            <p:spPr>
              <a:xfrm>
                <a:off x="4146550" y="1790665"/>
                <a:ext cx="344598" cy="359983"/>
              </a:xfrm>
              <a:custGeom>
                <a:avLst/>
                <a:gdLst>
                  <a:gd name="connsiteX0" fmla="*/ 317500 w 344598"/>
                  <a:gd name="connsiteY0" fmla="*/ 35 h 359983"/>
                  <a:gd name="connsiteX1" fmla="*/ 314325 w 344598"/>
                  <a:gd name="connsiteY1" fmla="*/ 123860 h 359983"/>
                  <a:gd name="connsiteX2" fmla="*/ 174625 w 344598"/>
                  <a:gd name="connsiteY2" fmla="*/ 263560 h 359983"/>
                  <a:gd name="connsiteX3" fmla="*/ 254000 w 344598"/>
                  <a:gd name="connsiteY3" fmla="*/ 219110 h 359983"/>
                  <a:gd name="connsiteX4" fmla="*/ 184150 w 344598"/>
                  <a:gd name="connsiteY4" fmla="*/ 295310 h 359983"/>
                  <a:gd name="connsiteX5" fmla="*/ 82550 w 344598"/>
                  <a:gd name="connsiteY5" fmla="*/ 333410 h 359983"/>
                  <a:gd name="connsiteX6" fmla="*/ 44450 w 344598"/>
                  <a:gd name="connsiteY6" fmla="*/ 355635 h 359983"/>
                  <a:gd name="connsiteX7" fmla="*/ 15875 w 344598"/>
                  <a:gd name="connsiteY7" fmla="*/ 244510 h 359983"/>
                  <a:gd name="connsiteX8" fmla="*/ 0 w 344598"/>
                  <a:gd name="connsiteY8" fmla="*/ 177835 h 359983"/>
                  <a:gd name="connsiteX9" fmla="*/ 15875 w 344598"/>
                  <a:gd name="connsiteY9" fmla="*/ 269910 h 359983"/>
                  <a:gd name="connsiteX10" fmla="*/ 38100 w 344598"/>
                  <a:gd name="connsiteY10" fmla="*/ 330235 h 359983"/>
                  <a:gd name="connsiteX11" fmla="*/ 158750 w 344598"/>
                  <a:gd name="connsiteY11" fmla="*/ 282610 h 359983"/>
                  <a:gd name="connsiteX12" fmla="*/ 187325 w 344598"/>
                  <a:gd name="connsiteY12" fmla="*/ 266735 h 359983"/>
                  <a:gd name="connsiteX13" fmla="*/ 327025 w 344598"/>
                  <a:gd name="connsiteY13" fmla="*/ 139735 h 359983"/>
                  <a:gd name="connsiteX14" fmla="*/ 342900 w 344598"/>
                  <a:gd name="connsiteY14" fmla="*/ 111160 h 359983"/>
                  <a:gd name="connsiteX15" fmla="*/ 317500 w 344598"/>
                  <a:gd name="connsiteY15" fmla="*/ 35 h 35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4598" h="359983">
                    <a:moveTo>
                      <a:pt x="317500" y="35"/>
                    </a:moveTo>
                    <a:cubicBezTo>
                      <a:pt x="312738" y="2152"/>
                      <a:pt x="338137" y="79939"/>
                      <a:pt x="314325" y="123860"/>
                    </a:cubicBezTo>
                    <a:cubicBezTo>
                      <a:pt x="290513" y="167781"/>
                      <a:pt x="184679" y="247685"/>
                      <a:pt x="174625" y="263560"/>
                    </a:cubicBezTo>
                    <a:cubicBezTo>
                      <a:pt x="164571" y="279435"/>
                      <a:pt x="252413" y="213818"/>
                      <a:pt x="254000" y="219110"/>
                    </a:cubicBezTo>
                    <a:cubicBezTo>
                      <a:pt x="255587" y="224402"/>
                      <a:pt x="212725" y="276260"/>
                      <a:pt x="184150" y="295310"/>
                    </a:cubicBezTo>
                    <a:cubicBezTo>
                      <a:pt x="155575" y="314360"/>
                      <a:pt x="105833" y="323356"/>
                      <a:pt x="82550" y="333410"/>
                    </a:cubicBezTo>
                    <a:cubicBezTo>
                      <a:pt x="59267" y="343464"/>
                      <a:pt x="55562" y="370451"/>
                      <a:pt x="44450" y="355635"/>
                    </a:cubicBezTo>
                    <a:cubicBezTo>
                      <a:pt x="33338" y="340819"/>
                      <a:pt x="23283" y="274143"/>
                      <a:pt x="15875" y="244510"/>
                    </a:cubicBezTo>
                    <a:cubicBezTo>
                      <a:pt x="8467" y="214877"/>
                      <a:pt x="0" y="173602"/>
                      <a:pt x="0" y="177835"/>
                    </a:cubicBezTo>
                    <a:cubicBezTo>
                      <a:pt x="0" y="182068"/>
                      <a:pt x="9525" y="244510"/>
                      <a:pt x="15875" y="269910"/>
                    </a:cubicBezTo>
                    <a:cubicBezTo>
                      <a:pt x="22225" y="295310"/>
                      <a:pt x="14287" y="328118"/>
                      <a:pt x="38100" y="330235"/>
                    </a:cubicBezTo>
                    <a:cubicBezTo>
                      <a:pt x="61913" y="332352"/>
                      <a:pt x="133879" y="293193"/>
                      <a:pt x="158750" y="282610"/>
                    </a:cubicBezTo>
                    <a:cubicBezTo>
                      <a:pt x="183621" y="272027"/>
                      <a:pt x="159279" y="290548"/>
                      <a:pt x="187325" y="266735"/>
                    </a:cubicBezTo>
                    <a:cubicBezTo>
                      <a:pt x="215371" y="242923"/>
                      <a:pt x="301096" y="165664"/>
                      <a:pt x="327025" y="139735"/>
                    </a:cubicBezTo>
                    <a:cubicBezTo>
                      <a:pt x="352954" y="113806"/>
                      <a:pt x="342371" y="130210"/>
                      <a:pt x="342900" y="111160"/>
                    </a:cubicBezTo>
                    <a:cubicBezTo>
                      <a:pt x="343429" y="92110"/>
                      <a:pt x="322262" y="-2082"/>
                      <a:pt x="317500" y="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70F8FF74-3401-5F8E-827A-226F95B7699B}"/>
                  </a:ext>
                </a:extLst>
              </p:cNvPr>
              <p:cNvSpPr/>
              <p:nvPr/>
            </p:nvSpPr>
            <p:spPr>
              <a:xfrm>
                <a:off x="4196983" y="1644621"/>
                <a:ext cx="159735" cy="159366"/>
              </a:xfrm>
              <a:custGeom>
                <a:avLst/>
                <a:gdLst>
                  <a:gd name="connsiteX0" fmla="*/ 111492 w 159735"/>
                  <a:gd name="connsiteY0" fmla="*/ 29 h 159366"/>
                  <a:gd name="connsiteX1" fmla="*/ 47992 w 159735"/>
                  <a:gd name="connsiteY1" fmla="*/ 88929 h 159366"/>
                  <a:gd name="connsiteX2" fmla="*/ 367 w 159735"/>
                  <a:gd name="connsiteY2" fmla="*/ 88929 h 159366"/>
                  <a:gd name="connsiteX3" fmla="*/ 73392 w 159735"/>
                  <a:gd name="connsiteY3" fmla="*/ 104804 h 159366"/>
                  <a:gd name="connsiteX4" fmla="*/ 159117 w 159735"/>
                  <a:gd name="connsiteY4" fmla="*/ 158779 h 159366"/>
                  <a:gd name="connsiteX5" fmla="*/ 111492 w 159735"/>
                  <a:gd name="connsiteY5" fmla="*/ 130204 h 159366"/>
                  <a:gd name="connsiteX6" fmla="*/ 101967 w 159735"/>
                  <a:gd name="connsiteY6" fmla="*/ 79404 h 159366"/>
                  <a:gd name="connsiteX7" fmla="*/ 111492 w 159735"/>
                  <a:gd name="connsiteY7" fmla="*/ 29 h 159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9735" h="159366">
                    <a:moveTo>
                      <a:pt x="111492" y="29"/>
                    </a:moveTo>
                    <a:cubicBezTo>
                      <a:pt x="102496" y="1616"/>
                      <a:pt x="66513" y="74112"/>
                      <a:pt x="47992" y="88929"/>
                    </a:cubicBezTo>
                    <a:cubicBezTo>
                      <a:pt x="29471" y="103746"/>
                      <a:pt x="-3866" y="86283"/>
                      <a:pt x="367" y="88929"/>
                    </a:cubicBezTo>
                    <a:cubicBezTo>
                      <a:pt x="4600" y="91575"/>
                      <a:pt x="46934" y="93162"/>
                      <a:pt x="73392" y="104804"/>
                    </a:cubicBezTo>
                    <a:cubicBezTo>
                      <a:pt x="99850" y="116446"/>
                      <a:pt x="152767" y="154546"/>
                      <a:pt x="159117" y="158779"/>
                    </a:cubicBezTo>
                    <a:cubicBezTo>
                      <a:pt x="165467" y="163012"/>
                      <a:pt x="121017" y="143433"/>
                      <a:pt x="111492" y="130204"/>
                    </a:cubicBezTo>
                    <a:cubicBezTo>
                      <a:pt x="101967" y="116975"/>
                      <a:pt x="103554" y="96866"/>
                      <a:pt x="101967" y="79404"/>
                    </a:cubicBezTo>
                    <a:cubicBezTo>
                      <a:pt x="100380" y="61942"/>
                      <a:pt x="120488" y="-1558"/>
                      <a:pt x="111492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0ABCF306-E19F-A7B0-D8C6-6F77AF9D9213}"/>
                  </a:ext>
                </a:extLst>
              </p:cNvPr>
              <p:cNvSpPr/>
              <p:nvPr/>
            </p:nvSpPr>
            <p:spPr>
              <a:xfrm>
                <a:off x="4298850" y="1662615"/>
                <a:ext cx="105040" cy="211859"/>
              </a:xfrm>
              <a:custGeom>
                <a:avLst/>
                <a:gdLst>
                  <a:gd name="connsiteX0" fmla="*/ 100 w 105040"/>
                  <a:gd name="connsiteY0" fmla="*/ 1085 h 211859"/>
                  <a:gd name="connsiteX1" fmla="*/ 98525 w 105040"/>
                  <a:gd name="connsiteY1" fmla="*/ 112210 h 211859"/>
                  <a:gd name="connsiteX2" fmla="*/ 95350 w 105040"/>
                  <a:gd name="connsiteY2" fmla="*/ 210635 h 211859"/>
                  <a:gd name="connsiteX3" fmla="*/ 92175 w 105040"/>
                  <a:gd name="connsiteY3" fmla="*/ 163010 h 211859"/>
                  <a:gd name="connsiteX4" fmla="*/ 73125 w 105040"/>
                  <a:gd name="connsiteY4" fmla="*/ 99510 h 211859"/>
                  <a:gd name="connsiteX5" fmla="*/ 95350 w 105040"/>
                  <a:gd name="connsiteY5" fmla="*/ 105860 h 211859"/>
                  <a:gd name="connsiteX6" fmla="*/ 92175 w 105040"/>
                  <a:gd name="connsiteY6" fmla="*/ 74110 h 211859"/>
                  <a:gd name="connsiteX7" fmla="*/ 79475 w 105040"/>
                  <a:gd name="connsiteY7" fmla="*/ 55060 h 211859"/>
                  <a:gd name="connsiteX8" fmla="*/ 100 w 105040"/>
                  <a:gd name="connsiteY8" fmla="*/ 1085 h 21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040" h="211859">
                    <a:moveTo>
                      <a:pt x="100" y="1085"/>
                    </a:moveTo>
                    <a:cubicBezTo>
                      <a:pt x="3275" y="10610"/>
                      <a:pt x="82650" y="77285"/>
                      <a:pt x="98525" y="112210"/>
                    </a:cubicBezTo>
                    <a:cubicBezTo>
                      <a:pt x="114400" y="147135"/>
                      <a:pt x="96408" y="202168"/>
                      <a:pt x="95350" y="210635"/>
                    </a:cubicBezTo>
                    <a:cubicBezTo>
                      <a:pt x="94292" y="219102"/>
                      <a:pt x="95879" y="181531"/>
                      <a:pt x="92175" y="163010"/>
                    </a:cubicBezTo>
                    <a:cubicBezTo>
                      <a:pt x="88471" y="144489"/>
                      <a:pt x="72596" y="109035"/>
                      <a:pt x="73125" y="99510"/>
                    </a:cubicBezTo>
                    <a:cubicBezTo>
                      <a:pt x="73654" y="89985"/>
                      <a:pt x="92175" y="110093"/>
                      <a:pt x="95350" y="105860"/>
                    </a:cubicBezTo>
                    <a:cubicBezTo>
                      <a:pt x="98525" y="101627"/>
                      <a:pt x="92175" y="74110"/>
                      <a:pt x="92175" y="74110"/>
                    </a:cubicBezTo>
                    <a:cubicBezTo>
                      <a:pt x="89529" y="65643"/>
                      <a:pt x="89000" y="62468"/>
                      <a:pt x="79475" y="55060"/>
                    </a:cubicBezTo>
                    <a:cubicBezTo>
                      <a:pt x="69950" y="47652"/>
                      <a:pt x="-3075" y="-8440"/>
                      <a:pt x="100" y="10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F1DABD30-4BA8-36C6-C4DC-1E47A57125B6}"/>
                  </a:ext>
                </a:extLst>
              </p:cNvPr>
              <p:cNvSpPr/>
              <p:nvPr/>
            </p:nvSpPr>
            <p:spPr>
              <a:xfrm>
                <a:off x="4171232" y="1856958"/>
                <a:ext cx="197741" cy="194968"/>
              </a:xfrm>
              <a:custGeom>
                <a:avLst/>
                <a:gdLst>
                  <a:gd name="connsiteX0" fmla="*/ 29293 w 197741"/>
                  <a:gd name="connsiteY0" fmla="*/ 417 h 194968"/>
                  <a:gd name="connsiteX1" fmla="*/ 718 w 197741"/>
                  <a:gd name="connsiteY1" fmla="*/ 86142 h 194968"/>
                  <a:gd name="connsiteX2" fmla="*/ 61043 w 197741"/>
                  <a:gd name="connsiteY2" fmla="*/ 181392 h 194968"/>
                  <a:gd name="connsiteX3" fmla="*/ 80093 w 197741"/>
                  <a:gd name="connsiteY3" fmla="*/ 184567 h 194968"/>
                  <a:gd name="connsiteX4" fmla="*/ 197568 w 197741"/>
                  <a:gd name="connsiteY4" fmla="*/ 89317 h 194968"/>
                  <a:gd name="connsiteX5" fmla="*/ 105493 w 197741"/>
                  <a:gd name="connsiteY5" fmla="*/ 159167 h 194968"/>
                  <a:gd name="connsiteX6" fmla="*/ 67393 w 197741"/>
                  <a:gd name="connsiteY6" fmla="*/ 168692 h 194968"/>
                  <a:gd name="connsiteX7" fmla="*/ 19768 w 197741"/>
                  <a:gd name="connsiteY7" fmla="*/ 105192 h 194968"/>
                  <a:gd name="connsiteX8" fmla="*/ 51518 w 197741"/>
                  <a:gd name="connsiteY8" fmla="*/ 54392 h 194968"/>
                  <a:gd name="connsiteX9" fmla="*/ 29293 w 197741"/>
                  <a:gd name="connsiteY9" fmla="*/ 417 h 1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741" h="194968">
                    <a:moveTo>
                      <a:pt x="29293" y="417"/>
                    </a:moveTo>
                    <a:cubicBezTo>
                      <a:pt x="20826" y="5709"/>
                      <a:pt x="-4574" y="55980"/>
                      <a:pt x="718" y="86142"/>
                    </a:cubicBezTo>
                    <a:cubicBezTo>
                      <a:pt x="6010" y="116304"/>
                      <a:pt x="47814" y="164988"/>
                      <a:pt x="61043" y="181392"/>
                    </a:cubicBezTo>
                    <a:cubicBezTo>
                      <a:pt x="74272" y="197796"/>
                      <a:pt x="57339" y="199913"/>
                      <a:pt x="80093" y="184567"/>
                    </a:cubicBezTo>
                    <a:cubicBezTo>
                      <a:pt x="102847" y="169221"/>
                      <a:pt x="193335" y="93550"/>
                      <a:pt x="197568" y="89317"/>
                    </a:cubicBezTo>
                    <a:cubicBezTo>
                      <a:pt x="201801" y="85084"/>
                      <a:pt x="127189" y="145938"/>
                      <a:pt x="105493" y="159167"/>
                    </a:cubicBezTo>
                    <a:cubicBezTo>
                      <a:pt x="83797" y="172396"/>
                      <a:pt x="81680" y="177688"/>
                      <a:pt x="67393" y="168692"/>
                    </a:cubicBezTo>
                    <a:cubicBezTo>
                      <a:pt x="53106" y="159696"/>
                      <a:pt x="22414" y="124242"/>
                      <a:pt x="19768" y="105192"/>
                    </a:cubicBezTo>
                    <a:cubicBezTo>
                      <a:pt x="17122" y="86142"/>
                      <a:pt x="48872" y="67092"/>
                      <a:pt x="51518" y="54392"/>
                    </a:cubicBezTo>
                    <a:cubicBezTo>
                      <a:pt x="54164" y="41692"/>
                      <a:pt x="37760" y="-4875"/>
                      <a:pt x="29293" y="4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D7C500EC-8F77-E986-632E-9DC5DF01DA52}"/>
                  </a:ext>
                </a:extLst>
              </p:cNvPr>
              <p:cNvSpPr/>
              <p:nvPr/>
            </p:nvSpPr>
            <p:spPr>
              <a:xfrm>
                <a:off x="4222995" y="1895352"/>
                <a:ext cx="139477" cy="134188"/>
              </a:xfrm>
              <a:custGeom>
                <a:avLst/>
                <a:gdLst>
                  <a:gd name="connsiteX0" fmla="*/ 110880 w 139477"/>
                  <a:gd name="connsiteY0" fmla="*/ 123 h 134188"/>
                  <a:gd name="connsiteX1" fmla="*/ 2930 w 139477"/>
                  <a:gd name="connsiteY1" fmla="*/ 98548 h 134188"/>
                  <a:gd name="connsiteX2" fmla="*/ 28330 w 139477"/>
                  <a:gd name="connsiteY2" fmla="*/ 127123 h 134188"/>
                  <a:gd name="connsiteX3" fmla="*/ 28330 w 139477"/>
                  <a:gd name="connsiteY3" fmla="*/ 130298 h 134188"/>
                  <a:gd name="connsiteX4" fmla="*/ 139455 w 139477"/>
                  <a:gd name="connsiteY4" fmla="*/ 79498 h 134188"/>
                  <a:gd name="connsiteX5" fmla="*/ 37855 w 139477"/>
                  <a:gd name="connsiteY5" fmla="*/ 120773 h 134188"/>
                  <a:gd name="connsiteX6" fmla="*/ 21980 w 139477"/>
                  <a:gd name="connsiteY6" fmla="*/ 120773 h 134188"/>
                  <a:gd name="connsiteX7" fmla="*/ 110880 w 139477"/>
                  <a:gd name="connsiteY7" fmla="*/ 123 h 13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477" h="134188">
                    <a:moveTo>
                      <a:pt x="110880" y="123"/>
                    </a:moveTo>
                    <a:cubicBezTo>
                      <a:pt x="107705" y="-3581"/>
                      <a:pt x="16688" y="77381"/>
                      <a:pt x="2930" y="98548"/>
                    </a:cubicBezTo>
                    <a:cubicBezTo>
                      <a:pt x="-10828" y="119715"/>
                      <a:pt x="28330" y="127123"/>
                      <a:pt x="28330" y="127123"/>
                    </a:cubicBezTo>
                    <a:cubicBezTo>
                      <a:pt x="32563" y="132415"/>
                      <a:pt x="9809" y="138235"/>
                      <a:pt x="28330" y="130298"/>
                    </a:cubicBezTo>
                    <a:cubicBezTo>
                      <a:pt x="46851" y="122361"/>
                      <a:pt x="137868" y="81085"/>
                      <a:pt x="139455" y="79498"/>
                    </a:cubicBezTo>
                    <a:cubicBezTo>
                      <a:pt x="141042" y="77911"/>
                      <a:pt x="57434" y="113894"/>
                      <a:pt x="37855" y="120773"/>
                    </a:cubicBezTo>
                    <a:cubicBezTo>
                      <a:pt x="18276" y="127652"/>
                      <a:pt x="15101" y="136119"/>
                      <a:pt x="21980" y="120773"/>
                    </a:cubicBezTo>
                    <a:cubicBezTo>
                      <a:pt x="28859" y="105427"/>
                      <a:pt x="114055" y="3827"/>
                      <a:pt x="110880" y="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43039733-C782-2F86-009B-E776B220BF43}"/>
                  </a:ext>
                </a:extLst>
              </p:cNvPr>
              <p:cNvSpPr/>
              <p:nvPr/>
            </p:nvSpPr>
            <p:spPr>
              <a:xfrm>
                <a:off x="3114643" y="1165204"/>
                <a:ext cx="158275" cy="235302"/>
              </a:xfrm>
              <a:custGeom>
                <a:avLst/>
                <a:gdLst>
                  <a:gd name="connsiteX0" fmla="*/ 32 w 158275"/>
                  <a:gd name="connsiteY0" fmla="*/ 21 h 235302"/>
                  <a:gd name="connsiteX1" fmla="*/ 136557 w 158275"/>
                  <a:gd name="connsiteY1" fmla="*/ 114321 h 235302"/>
                  <a:gd name="connsiteX2" fmla="*/ 63532 w 158275"/>
                  <a:gd name="connsiteY2" fmla="*/ 234971 h 235302"/>
                  <a:gd name="connsiteX3" fmla="*/ 146082 w 158275"/>
                  <a:gd name="connsiteY3" fmla="*/ 149246 h 235302"/>
                  <a:gd name="connsiteX4" fmla="*/ 155607 w 158275"/>
                  <a:gd name="connsiteY4" fmla="*/ 120671 h 235302"/>
                  <a:gd name="connsiteX5" fmla="*/ 123857 w 158275"/>
                  <a:gd name="connsiteY5" fmla="*/ 104796 h 235302"/>
                  <a:gd name="connsiteX6" fmla="*/ 32 w 158275"/>
                  <a:gd name="connsiteY6" fmla="*/ 21 h 235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275" h="235302">
                    <a:moveTo>
                      <a:pt x="32" y="21"/>
                    </a:moveTo>
                    <a:cubicBezTo>
                      <a:pt x="2149" y="1609"/>
                      <a:pt x="125974" y="75163"/>
                      <a:pt x="136557" y="114321"/>
                    </a:cubicBezTo>
                    <a:cubicBezTo>
                      <a:pt x="147140" y="153479"/>
                      <a:pt x="61945" y="229150"/>
                      <a:pt x="63532" y="234971"/>
                    </a:cubicBezTo>
                    <a:cubicBezTo>
                      <a:pt x="65120" y="240792"/>
                      <a:pt x="130736" y="168296"/>
                      <a:pt x="146082" y="149246"/>
                    </a:cubicBezTo>
                    <a:cubicBezTo>
                      <a:pt x="161428" y="130196"/>
                      <a:pt x="159311" y="128079"/>
                      <a:pt x="155607" y="120671"/>
                    </a:cubicBezTo>
                    <a:cubicBezTo>
                      <a:pt x="151903" y="113263"/>
                      <a:pt x="147140" y="123846"/>
                      <a:pt x="123857" y="104796"/>
                    </a:cubicBezTo>
                    <a:cubicBezTo>
                      <a:pt x="100574" y="85746"/>
                      <a:pt x="-2085" y="-1567"/>
                      <a:pt x="32" y="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C336668E-54A8-D391-4564-879928A13BB7}"/>
                  </a:ext>
                </a:extLst>
              </p:cNvPr>
              <p:cNvSpPr/>
              <p:nvPr/>
            </p:nvSpPr>
            <p:spPr>
              <a:xfrm>
                <a:off x="2793046" y="1123930"/>
                <a:ext cx="277181" cy="771274"/>
              </a:xfrm>
              <a:custGeom>
                <a:avLst/>
                <a:gdLst>
                  <a:gd name="connsiteX0" fmla="*/ 194629 w 277181"/>
                  <a:gd name="connsiteY0" fmla="*/ 20 h 771274"/>
                  <a:gd name="connsiteX1" fmla="*/ 277179 w 277181"/>
                  <a:gd name="connsiteY1" fmla="*/ 63520 h 771274"/>
                  <a:gd name="connsiteX2" fmla="*/ 191454 w 277181"/>
                  <a:gd name="connsiteY2" fmla="*/ 152420 h 771274"/>
                  <a:gd name="connsiteX3" fmla="*/ 162879 w 277181"/>
                  <a:gd name="connsiteY3" fmla="*/ 209570 h 771274"/>
                  <a:gd name="connsiteX4" fmla="*/ 134304 w 277181"/>
                  <a:gd name="connsiteY4" fmla="*/ 276245 h 771274"/>
                  <a:gd name="connsiteX5" fmla="*/ 99379 w 277181"/>
                  <a:gd name="connsiteY5" fmla="*/ 434995 h 771274"/>
                  <a:gd name="connsiteX6" fmla="*/ 4129 w 277181"/>
                  <a:gd name="connsiteY6" fmla="*/ 758845 h 771274"/>
                  <a:gd name="connsiteX7" fmla="*/ 26354 w 277181"/>
                  <a:gd name="connsiteY7" fmla="*/ 660420 h 771274"/>
                  <a:gd name="connsiteX8" fmla="*/ 108904 w 277181"/>
                  <a:gd name="connsiteY8" fmla="*/ 254020 h 771274"/>
                  <a:gd name="connsiteX9" fmla="*/ 105729 w 277181"/>
                  <a:gd name="connsiteY9" fmla="*/ 254020 h 771274"/>
                  <a:gd name="connsiteX10" fmla="*/ 204154 w 277181"/>
                  <a:gd name="connsiteY10" fmla="*/ 101620 h 771274"/>
                  <a:gd name="connsiteX11" fmla="*/ 220029 w 277181"/>
                  <a:gd name="connsiteY11" fmla="*/ 69870 h 771274"/>
                  <a:gd name="connsiteX12" fmla="*/ 194629 w 277181"/>
                  <a:gd name="connsiteY12" fmla="*/ 20 h 771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7181" h="771274">
                    <a:moveTo>
                      <a:pt x="194629" y="20"/>
                    </a:moveTo>
                    <a:cubicBezTo>
                      <a:pt x="204154" y="-1038"/>
                      <a:pt x="277708" y="38120"/>
                      <a:pt x="277179" y="63520"/>
                    </a:cubicBezTo>
                    <a:cubicBezTo>
                      <a:pt x="276650" y="88920"/>
                      <a:pt x="210504" y="128078"/>
                      <a:pt x="191454" y="152420"/>
                    </a:cubicBezTo>
                    <a:cubicBezTo>
                      <a:pt x="172404" y="176762"/>
                      <a:pt x="172404" y="188933"/>
                      <a:pt x="162879" y="209570"/>
                    </a:cubicBezTo>
                    <a:cubicBezTo>
                      <a:pt x="153354" y="230207"/>
                      <a:pt x="144887" y="238674"/>
                      <a:pt x="134304" y="276245"/>
                    </a:cubicBezTo>
                    <a:cubicBezTo>
                      <a:pt x="123721" y="313816"/>
                      <a:pt x="121075" y="354562"/>
                      <a:pt x="99379" y="434995"/>
                    </a:cubicBezTo>
                    <a:cubicBezTo>
                      <a:pt x="77683" y="515428"/>
                      <a:pt x="16300" y="721274"/>
                      <a:pt x="4129" y="758845"/>
                    </a:cubicBezTo>
                    <a:cubicBezTo>
                      <a:pt x="-8042" y="796416"/>
                      <a:pt x="8892" y="744557"/>
                      <a:pt x="26354" y="660420"/>
                    </a:cubicBezTo>
                    <a:cubicBezTo>
                      <a:pt x="43816" y="576283"/>
                      <a:pt x="95675" y="321753"/>
                      <a:pt x="108904" y="254020"/>
                    </a:cubicBezTo>
                    <a:cubicBezTo>
                      <a:pt x="122133" y="186287"/>
                      <a:pt x="89854" y="279420"/>
                      <a:pt x="105729" y="254020"/>
                    </a:cubicBezTo>
                    <a:cubicBezTo>
                      <a:pt x="121604" y="228620"/>
                      <a:pt x="185104" y="132312"/>
                      <a:pt x="204154" y="101620"/>
                    </a:cubicBezTo>
                    <a:cubicBezTo>
                      <a:pt x="223204" y="70928"/>
                      <a:pt x="219500" y="80982"/>
                      <a:pt x="220029" y="69870"/>
                    </a:cubicBezTo>
                    <a:cubicBezTo>
                      <a:pt x="220558" y="58758"/>
                      <a:pt x="185104" y="1078"/>
                      <a:pt x="194629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29D94D1C-5D16-6BF9-CA22-DD78A274942A}"/>
                  </a:ext>
                </a:extLst>
              </p:cNvPr>
              <p:cNvSpPr/>
              <p:nvPr/>
            </p:nvSpPr>
            <p:spPr>
              <a:xfrm>
                <a:off x="2757847" y="1249644"/>
                <a:ext cx="233346" cy="607014"/>
              </a:xfrm>
              <a:custGeom>
                <a:avLst/>
                <a:gdLst>
                  <a:gd name="connsiteX0" fmla="*/ 233003 w 233346"/>
                  <a:gd name="connsiteY0" fmla="*/ 4481 h 607014"/>
                  <a:gd name="connsiteX1" fmla="*/ 64728 w 233346"/>
                  <a:gd name="connsiteY1" fmla="*/ 271181 h 607014"/>
                  <a:gd name="connsiteX2" fmla="*/ 90128 w 233346"/>
                  <a:gd name="connsiteY2" fmla="*/ 248956 h 607014"/>
                  <a:gd name="connsiteX3" fmla="*/ 36153 w 233346"/>
                  <a:gd name="connsiteY3" fmla="*/ 398181 h 607014"/>
                  <a:gd name="connsiteX4" fmla="*/ 1228 w 233346"/>
                  <a:gd name="connsiteY4" fmla="*/ 598206 h 607014"/>
                  <a:gd name="connsiteX5" fmla="*/ 7578 w 233346"/>
                  <a:gd name="connsiteY5" fmla="*/ 537881 h 607014"/>
                  <a:gd name="connsiteX6" fmla="*/ 4403 w 233346"/>
                  <a:gd name="connsiteY6" fmla="*/ 239431 h 607014"/>
                  <a:gd name="connsiteX7" fmla="*/ 20278 w 233346"/>
                  <a:gd name="connsiteY7" fmla="*/ 245781 h 607014"/>
                  <a:gd name="connsiteX8" fmla="*/ 74253 w 233346"/>
                  <a:gd name="connsiteY8" fmla="*/ 153706 h 607014"/>
                  <a:gd name="connsiteX9" fmla="*/ 67903 w 233346"/>
                  <a:gd name="connsiteY9" fmla="*/ 182281 h 607014"/>
                  <a:gd name="connsiteX10" fmla="*/ 121878 w 233346"/>
                  <a:gd name="connsiteY10" fmla="*/ 115606 h 607014"/>
                  <a:gd name="connsiteX11" fmla="*/ 109178 w 233346"/>
                  <a:gd name="connsiteY11" fmla="*/ 102906 h 607014"/>
                  <a:gd name="connsiteX12" fmla="*/ 233003 w 233346"/>
                  <a:gd name="connsiteY12" fmla="*/ 4481 h 607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3346" h="607014">
                    <a:moveTo>
                      <a:pt x="233003" y="4481"/>
                    </a:moveTo>
                    <a:cubicBezTo>
                      <a:pt x="225595" y="32527"/>
                      <a:pt x="88540" y="230435"/>
                      <a:pt x="64728" y="271181"/>
                    </a:cubicBezTo>
                    <a:cubicBezTo>
                      <a:pt x="40916" y="311927"/>
                      <a:pt x="94890" y="227789"/>
                      <a:pt x="90128" y="248956"/>
                    </a:cubicBezTo>
                    <a:cubicBezTo>
                      <a:pt x="85366" y="270123"/>
                      <a:pt x="50970" y="339973"/>
                      <a:pt x="36153" y="398181"/>
                    </a:cubicBezTo>
                    <a:cubicBezTo>
                      <a:pt x="21336" y="456389"/>
                      <a:pt x="5990" y="574923"/>
                      <a:pt x="1228" y="598206"/>
                    </a:cubicBezTo>
                    <a:cubicBezTo>
                      <a:pt x="-3535" y="621489"/>
                      <a:pt x="7049" y="597677"/>
                      <a:pt x="7578" y="537881"/>
                    </a:cubicBezTo>
                    <a:cubicBezTo>
                      <a:pt x="8107" y="478085"/>
                      <a:pt x="2286" y="288114"/>
                      <a:pt x="4403" y="239431"/>
                    </a:cubicBezTo>
                    <a:cubicBezTo>
                      <a:pt x="6520" y="190748"/>
                      <a:pt x="8636" y="260068"/>
                      <a:pt x="20278" y="245781"/>
                    </a:cubicBezTo>
                    <a:cubicBezTo>
                      <a:pt x="31920" y="231494"/>
                      <a:pt x="66316" y="164289"/>
                      <a:pt x="74253" y="153706"/>
                    </a:cubicBezTo>
                    <a:cubicBezTo>
                      <a:pt x="82190" y="143123"/>
                      <a:pt x="59966" y="188631"/>
                      <a:pt x="67903" y="182281"/>
                    </a:cubicBezTo>
                    <a:cubicBezTo>
                      <a:pt x="75840" y="175931"/>
                      <a:pt x="114999" y="128835"/>
                      <a:pt x="121878" y="115606"/>
                    </a:cubicBezTo>
                    <a:cubicBezTo>
                      <a:pt x="128757" y="102377"/>
                      <a:pt x="92774" y="117194"/>
                      <a:pt x="109178" y="102906"/>
                    </a:cubicBezTo>
                    <a:cubicBezTo>
                      <a:pt x="125582" y="88618"/>
                      <a:pt x="240411" y="-23565"/>
                      <a:pt x="233003" y="4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94A4CDCE-7945-1AE7-B2D8-F4C5A328065F}"/>
                  </a:ext>
                </a:extLst>
              </p:cNvPr>
              <p:cNvSpPr/>
              <p:nvPr/>
            </p:nvSpPr>
            <p:spPr>
              <a:xfrm>
                <a:off x="2516591" y="1199528"/>
                <a:ext cx="274317" cy="1176477"/>
              </a:xfrm>
              <a:custGeom>
                <a:avLst/>
                <a:gdLst>
                  <a:gd name="connsiteX0" fmla="*/ 242484 w 274317"/>
                  <a:gd name="connsiteY0" fmla="*/ 622 h 1176477"/>
                  <a:gd name="connsiteX1" fmla="*/ 26584 w 274317"/>
                  <a:gd name="connsiteY1" fmla="*/ 324472 h 1176477"/>
                  <a:gd name="connsiteX2" fmla="*/ 13884 w 274317"/>
                  <a:gd name="connsiteY2" fmla="*/ 353047 h 1176477"/>
                  <a:gd name="connsiteX3" fmla="*/ 39284 w 274317"/>
                  <a:gd name="connsiteY3" fmla="*/ 384797 h 1176477"/>
                  <a:gd name="connsiteX4" fmla="*/ 4359 w 274317"/>
                  <a:gd name="connsiteY4" fmla="*/ 492747 h 1176477"/>
                  <a:gd name="connsiteX5" fmla="*/ 32934 w 274317"/>
                  <a:gd name="connsiteY5" fmla="*/ 632447 h 1176477"/>
                  <a:gd name="connsiteX6" fmla="*/ 1184 w 274317"/>
                  <a:gd name="connsiteY6" fmla="*/ 616572 h 1176477"/>
                  <a:gd name="connsiteX7" fmla="*/ 83734 w 274317"/>
                  <a:gd name="connsiteY7" fmla="*/ 807072 h 1176477"/>
                  <a:gd name="connsiteX8" fmla="*/ 198034 w 274317"/>
                  <a:gd name="connsiteY8" fmla="*/ 1000747 h 1176477"/>
                  <a:gd name="connsiteX9" fmla="*/ 267884 w 274317"/>
                  <a:gd name="connsiteY9" fmla="*/ 1156322 h 1176477"/>
                  <a:gd name="connsiteX10" fmla="*/ 245659 w 274317"/>
                  <a:gd name="connsiteY10" fmla="*/ 1118222 h 1176477"/>
                  <a:gd name="connsiteX11" fmla="*/ 42459 w 274317"/>
                  <a:gd name="connsiteY11" fmla="*/ 648322 h 1176477"/>
                  <a:gd name="connsiteX12" fmla="*/ 20234 w 274317"/>
                  <a:gd name="connsiteY12" fmla="*/ 397497 h 1176477"/>
                  <a:gd name="connsiteX13" fmla="*/ 32934 w 274317"/>
                  <a:gd name="connsiteY13" fmla="*/ 448297 h 1176477"/>
                  <a:gd name="connsiteX14" fmla="*/ 83734 w 274317"/>
                  <a:gd name="connsiteY14" fmla="*/ 248272 h 1176477"/>
                  <a:gd name="connsiteX15" fmla="*/ 99609 w 274317"/>
                  <a:gd name="connsiteY15" fmla="*/ 241922 h 1176477"/>
                  <a:gd name="connsiteX16" fmla="*/ 242484 w 274317"/>
                  <a:gd name="connsiteY16" fmla="*/ 622 h 1176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4317" h="1176477">
                    <a:moveTo>
                      <a:pt x="242484" y="622"/>
                    </a:moveTo>
                    <a:cubicBezTo>
                      <a:pt x="230313" y="14380"/>
                      <a:pt x="64684" y="265734"/>
                      <a:pt x="26584" y="324472"/>
                    </a:cubicBezTo>
                    <a:cubicBezTo>
                      <a:pt x="-11516" y="383210"/>
                      <a:pt x="11767" y="342993"/>
                      <a:pt x="13884" y="353047"/>
                    </a:cubicBezTo>
                    <a:cubicBezTo>
                      <a:pt x="16001" y="363101"/>
                      <a:pt x="40871" y="361514"/>
                      <a:pt x="39284" y="384797"/>
                    </a:cubicBezTo>
                    <a:cubicBezTo>
                      <a:pt x="37696" y="408080"/>
                      <a:pt x="5417" y="451472"/>
                      <a:pt x="4359" y="492747"/>
                    </a:cubicBezTo>
                    <a:cubicBezTo>
                      <a:pt x="3301" y="534022"/>
                      <a:pt x="33463" y="611810"/>
                      <a:pt x="32934" y="632447"/>
                    </a:cubicBezTo>
                    <a:cubicBezTo>
                      <a:pt x="32405" y="653084"/>
                      <a:pt x="-7283" y="587468"/>
                      <a:pt x="1184" y="616572"/>
                    </a:cubicBezTo>
                    <a:cubicBezTo>
                      <a:pt x="9651" y="645676"/>
                      <a:pt x="50926" y="743043"/>
                      <a:pt x="83734" y="807072"/>
                    </a:cubicBezTo>
                    <a:cubicBezTo>
                      <a:pt x="116542" y="871101"/>
                      <a:pt x="167342" y="942539"/>
                      <a:pt x="198034" y="1000747"/>
                    </a:cubicBezTo>
                    <a:cubicBezTo>
                      <a:pt x="228726" y="1058955"/>
                      <a:pt x="259946" y="1136743"/>
                      <a:pt x="267884" y="1156322"/>
                    </a:cubicBezTo>
                    <a:cubicBezTo>
                      <a:pt x="275822" y="1175901"/>
                      <a:pt x="283230" y="1202889"/>
                      <a:pt x="245659" y="1118222"/>
                    </a:cubicBezTo>
                    <a:cubicBezTo>
                      <a:pt x="208088" y="1033555"/>
                      <a:pt x="80030" y="768443"/>
                      <a:pt x="42459" y="648322"/>
                    </a:cubicBezTo>
                    <a:cubicBezTo>
                      <a:pt x="4888" y="528201"/>
                      <a:pt x="21821" y="430834"/>
                      <a:pt x="20234" y="397497"/>
                    </a:cubicBezTo>
                    <a:cubicBezTo>
                      <a:pt x="18647" y="364160"/>
                      <a:pt x="22351" y="473168"/>
                      <a:pt x="32934" y="448297"/>
                    </a:cubicBezTo>
                    <a:cubicBezTo>
                      <a:pt x="43517" y="423426"/>
                      <a:pt x="83734" y="248272"/>
                      <a:pt x="83734" y="248272"/>
                    </a:cubicBezTo>
                    <a:cubicBezTo>
                      <a:pt x="94847" y="213876"/>
                      <a:pt x="72621" y="278435"/>
                      <a:pt x="99609" y="241922"/>
                    </a:cubicBezTo>
                    <a:cubicBezTo>
                      <a:pt x="126597" y="205409"/>
                      <a:pt x="254655" y="-13136"/>
                      <a:pt x="242484" y="6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B2695876-F6A7-9863-2D65-1E8D56414AE3}"/>
                  </a:ext>
                </a:extLst>
              </p:cNvPr>
              <p:cNvSpPr/>
              <p:nvPr/>
            </p:nvSpPr>
            <p:spPr>
              <a:xfrm>
                <a:off x="2593382" y="1139825"/>
                <a:ext cx="365718" cy="771211"/>
              </a:xfrm>
              <a:custGeom>
                <a:avLst/>
                <a:gdLst>
                  <a:gd name="connsiteX0" fmla="*/ 365718 w 365718"/>
                  <a:gd name="connsiteY0" fmla="*/ 0 h 771211"/>
                  <a:gd name="connsiteX1" fmla="*/ 143468 w 365718"/>
                  <a:gd name="connsiteY1" fmla="*/ 190500 h 771211"/>
                  <a:gd name="connsiteX2" fmla="*/ 48218 w 365718"/>
                  <a:gd name="connsiteY2" fmla="*/ 371475 h 771211"/>
                  <a:gd name="connsiteX3" fmla="*/ 73618 w 365718"/>
                  <a:gd name="connsiteY3" fmla="*/ 336550 h 771211"/>
                  <a:gd name="connsiteX4" fmla="*/ 13293 w 365718"/>
                  <a:gd name="connsiteY4" fmla="*/ 454025 h 771211"/>
                  <a:gd name="connsiteX5" fmla="*/ 10118 w 365718"/>
                  <a:gd name="connsiteY5" fmla="*/ 587375 h 771211"/>
                  <a:gd name="connsiteX6" fmla="*/ 3768 w 365718"/>
                  <a:gd name="connsiteY6" fmla="*/ 539750 h 771211"/>
                  <a:gd name="connsiteX7" fmla="*/ 32343 w 365718"/>
                  <a:gd name="connsiteY7" fmla="*/ 762000 h 771211"/>
                  <a:gd name="connsiteX8" fmla="*/ 13293 w 365718"/>
                  <a:gd name="connsiteY8" fmla="*/ 701675 h 771211"/>
                  <a:gd name="connsiteX9" fmla="*/ 593 w 365718"/>
                  <a:gd name="connsiteY9" fmla="*/ 454025 h 771211"/>
                  <a:gd name="connsiteX10" fmla="*/ 13293 w 365718"/>
                  <a:gd name="connsiteY10" fmla="*/ 431800 h 771211"/>
                  <a:gd name="connsiteX11" fmla="*/ 105368 w 365718"/>
                  <a:gd name="connsiteY11" fmla="*/ 209550 h 771211"/>
                  <a:gd name="connsiteX12" fmla="*/ 118068 w 365718"/>
                  <a:gd name="connsiteY12" fmla="*/ 200025 h 771211"/>
                  <a:gd name="connsiteX13" fmla="*/ 365718 w 365718"/>
                  <a:gd name="connsiteY13" fmla="*/ 0 h 771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5718" h="771211">
                    <a:moveTo>
                      <a:pt x="365718" y="0"/>
                    </a:moveTo>
                    <a:cubicBezTo>
                      <a:pt x="281051" y="64294"/>
                      <a:pt x="196385" y="128588"/>
                      <a:pt x="143468" y="190500"/>
                    </a:cubicBezTo>
                    <a:cubicBezTo>
                      <a:pt x="90551" y="252412"/>
                      <a:pt x="59860" y="347133"/>
                      <a:pt x="48218" y="371475"/>
                    </a:cubicBezTo>
                    <a:cubicBezTo>
                      <a:pt x="36576" y="395817"/>
                      <a:pt x="79439" y="322792"/>
                      <a:pt x="73618" y="336550"/>
                    </a:cubicBezTo>
                    <a:cubicBezTo>
                      <a:pt x="67797" y="350308"/>
                      <a:pt x="23876" y="412221"/>
                      <a:pt x="13293" y="454025"/>
                    </a:cubicBezTo>
                    <a:cubicBezTo>
                      <a:pt x="2710" y="495829"/>
                      <a:pt x="11705" y="573088"/>
                      <a:pt x="10118" y="587375"/>
                    </a:cubicBezTo>
                    <a:cubicBezTo>
                      <a:pt x="8531" y="601662"/>
                      <a:pt x="64" y="510646"/>
                      <a:pt x="3768" y="539750"/>
                    </a:cubicBezTo>
                    <a:cubicBezTo>
                      <a:pt x="7472" y="568854"/>
                      <a:pt x="30756" y="735013"/>
                      <a:pt x="32343" y="762000"/>
                    </a:cubicBezTo>
                    <a:cubicBezTo>
                      <a:pt x="33930" y="788987"/>
                      <a:pt x="18585" y="753004"/>
                      <a:pt x="13293" y="701675"/>
                    </a:cubicBezTo>
                    <a:cubicBezTo>
                      <a:pt x="8001" y="650346"/>
                      <a:pt x="593" y="499004"/>
                      <a:pt x="593" y="454025"/>
                    </a:cubicBezTo>
                    <a:cubicBezTo>
                      <a:pt x="593" y="409046"/>
                      <a:pt x="-4170" y="472546"/>
                      <a:pt x="13293" y="431800"/>
                    </a:cubicBezTo>
                    <a:cubicBezTo>
                      <a:pt x="30755" y="391054"/>
                      <a:pt x="87906" y="248179"/>
                      <a:pt x="105368" y="209550"/>
                    </a:cubicBezTo>
                    <a:cubicBezTo>
                      <a:pt x="122830" y="170921"/>
                      <a:pt x="118068" y="200025"/>
                      <a:pt x="118068" y="200025"/>
                    </a:cubicBezTo>
                    <a:lnTo>
                      <a:pt x="365718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376E1A20-D2CC-A4F2-C16A-C4F8AB2BF481}"/>
                  </a:ext>
                </a:extLst>
              </p:cNvPr>
              <p:cNvSpPr/>
              <p:nvPr/>
            </p:nvSpPr>
            <p:spPr>
              <a:xfrm>
                <a:off x="2712136" y="1707639"/>
                <a:ext cx="248199" cy="515205"/>
              </a:xfrm>
              <a:custGeom>
                <a:avLst/>
                <a:gdLst>
                  <a:gd name="connsiteX0" fmla="*/ 91389 w 248199"/>
                  <a:gd name="connsiteY0" fmla="*/ 511 h 515205"/>
                  <a:gd name="connsiteX1" fmla="*/ 104089 w 248199"/>
                  <a:gd name="connsiteY1" fmla="*/ 206886 h 515205"/>
                  <a:gd name="connsiteX2" fmla="*/ 180289 w 248199"/>
                  <a:gd name="connsiteY2" fmla="*/ 378336 h 515205"/>
                  <a:gd name="connsiteX3" fmla="*/ 123139 w 248199"/>
                  <a:gd name="connsiteY3" fmla="*/ 321186 h 515205"/>
                  <a:gd name="connsiteX4" fmla="*/ 243789 w 248199"/>
                  <a:gd name="connsiteY4" fmla="*/ 505336 h 515205"/>
                  <a:gd name="connsiteX5" fmla="*/ 208864 w 248199"/>
                  <a:gd name="connsiteY5" fmla="*/ 476761 h 515205"/>
                  <a:gd name="connsiteX6" fmla="*/ 85039 w 248199"/>
                  <a:gd name="connsiteY6" fmla="*/ 362461 h 515205"/>
                  <a:gd name="connsiteX7" fmla="*/ 119964 w 248199"/>
                  <a:gd name="connsiteY7" fmla="*/ 400561 h 515205"/>
                  <a:gd name="connsiteX8" fmla="*/ 27889 w 248199"/>
                  <a:gd name="connsiteY8" fmla="*/ 200536 h 515205"/>
                  <a:gd name="connsiteX9" fmla="*/ 2489 w 248199"/>
                  <a:gd name="connsiteY9" fmla="*/ 95761 h 515205"/>
                  <a:gd name="connsiteX10" fmla="*/ 78689 w 248199"/>
                  <a:gd name="connsiteY10" fmla="*/ 270386 h 515205"/>
                  <a:gd name="connsiteX11" fmla="*/ 78689 w 248199"/>
                  <a:gd name="connsiteY11" fmla="*/ 130686 h 515205"/>
                  <a:gd name="connsiteX12" fmla="*/ 85039 w 248199"/>
                  <a:gd name="connsiteY12" fmla="*/ 146561 h 515205"/>
                  <a:gd name="connsiteX13" fmla="*/ 91389 w 248199"/>
                  <a:gd name="connsiteY13" fmla="*/ 511 h 515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8199" h="515205">
                    <a:moveTo>
                      <a:pt x="91389" y="511"/>
                    </a:moveTo>
                    <a:cubicBezTo>
                      <a:pt x="94564" y="10565"/>
                      <a:pt x="89272" y="143915"/>
                      <a:pt x="104089" y="206886"/>
                    </a:cubicBezTo>
                    <a:cubicBezTo>
                      <a:pt x="118906" y="269857"/>
                      <a:pt x="177114" y="359286"/>
                      <a:pt x="180289" y="378336"/>
                    </a:cubicBezTo>
                    <a:cubicBezTo>
                      <a:pt x="183464" y="397386"/>
                      <a:pt x="112556" y="300019"/>
                      <a:pt x="123139" y="321186"/>
                    </a:cubicBezTo>
                    <a:cubicBezTo>
                      <a:pt x="133722" y="342353"/>
                      <a:pt x="229502" y="479407"/>
                      <a:pt x="243789" y="505336"/>
                    </a:cubicBezTo>
                    <a:cubicBezTo>
                      <a:pt x="258076" y="531265"/>
                      <a:pt x="235322" y="500573"/>
                      <a:pt x="208864" y="476761"/>
                    </a:cubicBezTo>
                    <a:cubicBezTo>
                      <a:pt x="182406" y="452949"/>
                      <a:pt x="99856" y="375161"/>
                      <a:pt x="85039" y="362461"/>
                    </a:cubicBezTo>
                    <a:cubicBezTo>
                      <a:pt x="70222" y="349761"/>
                      <a:pt x="129489" y="427548"/>
                      <a:pt x="119964" y="400561"/>
                    </a:cubicBezTo>
                    <a:cubicBezTo>
                      <a:pt x="110439" y="373574"/>
                      <a:pt x="47468" y="251336"/>
                      <a:pt x="27889" y="200536"/>
                    </a:cubicBezTo>
                    <a:cubicBezTo>
                      <a:pt x="8310" y="149736"/>
                      <a:pt x="-5978" y="84119"/>
                      <a:pt x="2489" y="95761"/>
                    </a:cubicBezTo>
                    <a:cubicBezTo>
                      <a:pt x="10956" y="107403"/>
                      <a:pt x="65989" y="264565"/>
                      <a:pt x="78689" y="270386"/>
                    </a:cubicBezTo>
                    <a:cubicBezTo>
                      <a:pt x="91389" y="276207"/>
                      <a:pt x="77631" y="151323"/>
                      <a:pt x="78689" y="130686"/>
                    </a:cubicBezTo>
                    <a:cubicBezTo>
                      <a:pt x="79747" y="110049"/>
                      <a:pt x="86097" y="161378"/>
                      <a:pt x="85039" y="146561"/>
                    </a:cubicBezTo>
                    <a:cubicBezTo>
                      <a:pt x="83981" y="131744"/>
                      <a:pt x="88214" y="-9543"/>
                      <a:pt x="91389" y="5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7CBC49EC-BF6A-8702-CAE3-1A27B29B414E}"/>
                  </a:ext>
                </a:extLst>
              </p:cNvPr>
              <p:cNvSpPr/>
              <p:nvPr/>
            </p:nvSpPr>
            <p:spPr>
              <a:xfrm>
                <a:off x="2776341" y="2278623"/>
                <a:ext cx="384512" cy="458913"/>
              </a:xfrm>
              <a:custGeom>
                <a:avLst/>
                <a:gdLst>
                  <a:gd name="connsiteX0" fmla="*/ 1784 w 384512"/>
                  <a:gd name="connsiteY0" fmla="*/ 1027 h 458913"/>
                  <a:gd name="connsiteX1" fmla="*/ 125609 w 384512"/>
                  <a:gd name="connsiteY1" fmla="*/ 108977 h 458913"/>
                  <a:gd name="connsiteX2" fmla="*/ 236734 w 384512"/>
                  <a:gd name="connsiteY2" fmla="*/ 175652 h 458913"/>
                  <a:gd name="connsiteX3" fmla="*/ 211334 w 384512"/>
                  <a:gd name="connsiteY3" fmla="*/ 166127 h 458913"/>
                  <a:gd name="connsiteX4" fmla="*/ 278009 w 384512"/>
                  <a:gd name="connsiteY4" fmla="*/ 207402 h 458913"/>
                  <a:gd name="connsiteX5" fmla="*/ 319284 w 384512"/>
                  <a:gd name="connsiteY5" fmla="*/ 274077 h 458913"/>
                  <a:gd name="connsiteX6" fmla="*/ 376434 w 384512"/>
                  <a:gd name="connsiteY6" fmla="*/ 455052 h 458913"/>
                  <a:gd name="connsiteX7" fmla="*/ 382784 w 384512"/>
                  <a:gd name="connsiteY7" fmla="*/ 388377 h 458913"/>
                  <a:gd name="connsiteX8" fmla="*/ 363734 w 384512"/>
                  <a:gd name="connsiteY8" fmla="*/ 277252 h 458913"/>
                  <a:gd name="connsiteX9" fmla="*/ 208159 w 384512"/>
                  <a:gd name="connsiteY9" fmla="*/ 162952 h 458913"/>
                  <a:gd name="connsiteX10" fmla="*/ 224034 w 384512"/>
                  <a:gd name="connsiteY10" fmla="*/ 178827 h 458913"/>
                  <a:gd name="connsiteX11" fmla="*/ 1784 w 384512"/>
                  <a:gd name="connsiteY11" fmla="*/ 1027 h 458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4512" h="458913">
                    <a:moveTo>
                      <a:pt x="1784" y="1027"/>
                    </a:moveTo>
                    <a:cubicBezTo>
                      <a:pt x="-14620" y="-10615"/>
                      <a:pt x="86451" y="79873"/>
                      <a:pt x="125609" y="108977"/>
                    </a:cubicBezTo>
                    <a:cubicBezTo>
                      <a:pt x="164767" y="138081"/>
                      <a:pt x="222447" y="166127"/>
                      <a:pt x="236734" y="175652"/>
                    </a:cubicBezTo>
                    <a:cubicBezTo>
                      <a:pt x="251021" y="185177"/>
                      <a:pt x="204455" y="160835"/>
                      <a:pt x="211334" y="166127"/>
                    </a:cubicBezTo>
                    <a:cubicBezTo>
                      <a:pt x="218213" y="171419"/>
                      <a:pt x="260017" y="189410"/>
                      <a:pt x="278009" y="207402"/>
                    </a:cubicBezTo>
                    <a:cubicBezTo>
                      <a:pt x="296001" y="225394"/>
                      <a:pt x="302880" y="232802"/>
                      <a:pt x="319284" y="274077"/>
                    </a:cubicBezTo>
                    <a:cubicBezTo>
                      <a:pt x="335688" y="315352"/>
                      <a:pt x="365851" y="436002"/>
                      <a:pt x="376434" y="455052"/>
                    </a:cubicBezTo>
                    <a:cubicBezTo>
                      <a:pt x="387017" y="474102"/>
                      <a:pt x="384901" y="418010"/>
                      <a:pt x="382784" y="388377"/>
                    </a:cubicBezTo>
                    <a:cubicBezTo>
                      <a:pt x="380667" y="358744"/>
                      <a:pt x="392838" y="314823"/>
                      <a:pt x="363734" y="277252"/>
                    </a:cubicBezTo>
                    <a:cubicBezTo>
                      <a:pt x="334630" y="239681"/>
                      <a:pt x="231442" y="179356"/>
                      <a:pt x="208159" y="162952"/>
                    </a:cubicBezTo>
                    <a:cubicBezTo>
                      <a:pt x="184876" y="146548"/>
                      <a:pt x="254726" y="202639"/>
                      <a:pt x="224034" y="178827"/>
                    </a:cubicBezTo>
                    <a:cubicBezTo>
                      <a:pt x="193342" y="155015"/>
                      <a:pt x="18188" y="12669"/>
                      <a:pt x="1784" y="10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45382227-FF1B-FA5A-C5FF-B7EE22264D7F}"/>
                  </a:ext>
                </a:extLst>
              </p:cNvPr>
              <p:cNvSpPr/>
              <p:nvPr/>
            </p:nvSpPr>
            <p:spPr>
              <a:xfrm>
                <a:off x="2746369" y="2277840"/>
                <a:ext cx="127797" cy="474082"/>
              </a:xfrm>
              <a:custGeom>
                <a:avLst/>
                <a:gdLst>
                  <a:gd name="connsiteX0" fmla="*/ 15881 w 127797"/>
                  <a:gd name="connsiteY0" fmla="*/ 1810 h 474082"/>
                  <a:gd name="connsiteX1" fmla="*/ 47631 w 127797"/>
                  <a:gd name="connsiteY1" fmla="*/ 119285 h 474082"/>
                  <a:gd name="connsiteX2" fmla="*/ 41281 w 127797"/>
                  <a:gd name="connsiteY2" fmla="*/ 246285 h 474082"/>
                  <a:gd name="connsiteX3" fmla="*/ 6 w 127797"/>
                  <a:gd name="connsiteY3" fmla="*/ 471710 h 474082"/>
                  <a:gd name="connsiteX4" fmla="*/ 44456 w 127797"/>
                  <a:gd name="connsiteY4" fmla="*/ 360585 h 474082"/>
                  <a:gd name="connsiteX5" fmla="*/ 66681 w 127797"/>
                  <a:gd name="connsiteY5" fmla="*/ 297085 h 474082"/>
                  <a:gd name="connsiteX6" fmla="*/ 41281 w 127797"/>
                  <a:gd name="connsiteY6" fmla="*/ 417735 h 474082"/>
                  <a:gd name="connsiteX7" fmla="*/ 127006 w 127797"/>
                  <a:gd name="connsiteY7" fmla="*/ 185960 h 474082"/>
                  <a:gd name="connsiteX8" fmla="*/ 79381 w 127797"/>
                  <a:gd name="connsiteY8" fmla="*/ 303435 h 474082"/>
                  <a:gd name="connsiteX9" fmla="*/ 3181 w 127797"/>
                  <a:gd name="connsiteY9" fmla="*/ 385985 h 474082"/>
                  <a:gd name="connsiteX10" fmla="*/ 98431 w 127797"/>
                  <a:gd name="connsiteY10" fmla="*/ 246285 h 474082"/>
                  <a:gd name="connsiteX11" fmla="*/ 60331 w 127797"/>
                  <a:gd name="connsiteY11" fmla="*/ 281210 h 474082"/>
                  <a:gd name="connsiteX12" fmla="*/ 63506 w 127797"/>
                  <a:gd name="connsiteY12" fmla="*/ 214535 h 474082"/>
                  <a:gd name="connsiteX13" fmla="*/ 15881 w 127797"/>
                  <a:gd name="connsiteY13" fmla="*/ 1810 h 474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797" h="474082">
                    <a:moveTo>
                      <a:pt x="15881" y="1810"/>
                    </a:moveTo>
                    <a:cubicBezTo>
                      <a:pt x="13235" y="-14065"/>
                      <a:pt x="43398" y="78539"/>
                      <a:pt x="47631" y="119285"/>
                    </a:cubicBezTo>
                    <a:cubicBezTo>
                      <a:pt x="51864" y="160031"/>
                      <a:pt x="49219" y="187548"/>
                      <a:pt x="41281" y="246285"/>
                    </a:cubicBezTo>
                    <a:cubicBezTo>
                      <a:pt x="33344" y="305023"/>
                      <a:pt x="-523" y="452660"/>
                      <a:pt x="6" y="471710"/>
                    </a:cubicBezTo>
                    <a:cubicBezTo>
                      <a:pt x="535" y="490760"/>
                      <a:pt x="33344" y="389689"/>
                      <a:pt x="44456" y="360585"/>
                    </a:cubicBezTo>
                    <a:cubicBezTo>
                      <a:pt x="55569" y="331481"/>
                      <a:pt x="67210" y="287560"/>
                      <a:pt x="66681" y="297085"/>
                    </a:cubicBezTo>
                    <a:cubicBezTo>
                      <a:pt x="66152" y="306610"/>
                      <a:pt x="31227" y="436256"/>
                      <a:pt x="41281" y="417735"/>
                    </a:cubicBezTo>
                    <a:cubicBezTo>
                      <a:pt x="51335" y="399214"/>
                      <a:pt x="120656" y="205010"/>
                      <a:pt x="127006" y="185960"/>
                    </a:cubicBezTo>
                    <a:cubicBezTo>
                      <a:pt x="133356" y="166910"/>
                      <a:pt x="100019" y="270098"/>
                      <a:pt x="79381" y="303435"/>
                    </a:cubicBezTo>
                    <a:cubicBezTo>
                      <a:pt x="58744" y="336773"/>
                      <a:pt x="6" y="395510"/>
                      <a:pt x="3181" y="385985"/>
                    </a:cubicBezTo>
                    <a:cubicBezTo>
                      <a:pt x="6356" y="376460"/>
                      <a:pt x="88906" y="263748"/>
                      <a:pt x="98431" y="246285"/>
                    </a:cubicBezTo>
                    <a:cubicBezTo>
                      <a:pt x="107956" y="228823"/>
                      <a:pt x="66152" y="286502"/>
                      <a:pt x="60331" y="281210"/>
                    </a:cubicBezTo>
                    <a:cubicBezTo>
                      <a:pt x="54510" y="275918"/>
                      <a:pt x="67210" y="254222"/>
                      <a:pt x="63506" y="214535"/>
                    </a:cubicBezTo>
                    <a:cubicBezTo>
                      <a:pt x="59802" y="174848"/>
                      <a:pt x="18527" y="17685"/>
                      <a:pt x="15881" y="18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98C0713D-C691-B01C-E7DE-B660DC83143B}"/>
                  </a:ext>
                </a:extLst>
              </p:cNvPr>
              <p:cNvSpPr/>
              <p:nvPr/>
            </p:nvSpPr>
            <p:spPr>
              <a:xfrm>
                <a:off x="2757486" y="2326938"/>
                <a:ext cx="270137" cy="428815"/>
              </a:xfrm>
              <a:custGeom>
                <a:avLst/>
                <a:gdLst>
                  <a:gd name="connsiteX0" fmla="*/ 4764 w 270137"/>
                  <a:gd name="connsiteY0" fmla="*/ 425787 h 428815"/>
                  <a:gd name="connsiteX1" fmla="*/ 109539 w 270137"/>
                  <a:gd name="connsiteY1" fmla="*/ 282912 h 428815"/>
                  <a:gd name="connsiteX2" fmla="*/ 128589 w 270137"/>
                  <a:gd name="connsiteY2" fmla="*/ 165437 h 428815"/>
                  <a:gd name="connsiteX3" fmla="*/ 96839 w 270137"/>
                  <a:gd name="connsiteY3" fmla="*/ 32087 h 428815"/>
                  <a:gd name="connsiteX4" fmla="*/ 128589 w 270137"/>
                  <a:gd name="connsiteY4" fmla="*/ 60662 h 428815"/>
                  <a:gd name="connsiteX5" fmla="*/ 192089 w 270137"/>
                  <a:gd name="connsiteY5" fmla="*/ 247987 h 428815"/>
                  <a:gd name="connsiteX6" fmla="*/ 227014 w 270137"/>
                  <a:gd name="connsiteY6" fmla="*/ 324187 h 428815"/>
                  <a:gd name="connsiteX7" fmla="*/ 230189 w 270137"/>
                  <a:gd name="connsiteY7" fmla="*/ 130512 h 428815"/>
                  <a:gd name="connsiteX8" fmla="*/ 268289 w 270137"/>
                  <a:gd name="connsiteY8" fmla="*/ 216237 h 428815"/>
                  <a:gd name="connsiteX9" fmla="*/ 163514 w 270137"/>
                  <a:gd name="connsiteY9" fmla="*/ 89237 h 428815"/>
                  <a:gd name="connsiteX10" fmla="*/ 93664 w 270137"/>
                  <a:gd name="connsiteY10" fmla="*/ 337 h 428815"/>
                  <a:gd name="connsiteX11" fmla="*/ 144464 w 270137"/>
                  <a:gd name="connsiteY11" fmla="*/ 120987 h 428815"/>
                  <a:gd name="connsiteX12" fmla="*/ 173039 w 270137"/>
                  <a:gd name="connsiteY12" fmla="*/ 216237 h 428815"/>
                  <a:gd name="connsiteX13" fmla="*/ 33339 w 270137"/>
                  <a:gd name="connsiteY13" fmla="*/ 368637 h 428815"/>
                  <a:gd name="connsiteX14" fmla="*/ 4764 w 270137"/>
                  <a:gd name="connsiteY14" fmla="*/ 425787 h 42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0137" h="428815">
                    <a:moveTo>
                      <a:pt x="4764" y="425787"/>
                    </a:moveTo>
                    <a:cubicBezTo>
                      <a:pt x="17464" y="411499"/>
                      <a:pt x="88902" y="326304"/>
                      <a:pt x="109539" y="282912"/>
                    </a:cubicBezTo>
                    <a:cubicBezTo>
                      <a:pt x="130177" y="239520"/>
                      <a:pt x="130706" y="207241"/>
                      <a:pt x="128589" y="165437"/>
                    </a:cubicBezTo>
                    <a:cubicBezTo>
                      <a:pt x="126472" y="123633"/>
                      <a:pt x="96839" y="49549"/>
                      <a:pt x="96839" y="32087"/>
                    </a:cubicBezTo>
                    <a:cubicBezTo>
                      <a:pt x="96839" y="14625"/>
                      <a:pt x="112714" y="24679"/>
                      <a:pt x="128589" y="60662"/>
                    </a:cubicBezTo>
                    <a:cubicBezTo>
                      <a:pt x="144464" y="96645"/>
                      <a:pt x="175685" y="204066"/>
                      <a:pt x="192089" y="247987"/>
                    </a:cubicBezTo>
                    <a:cubicBezTo>
                      <a:pt x="208493" y="291908"/>
                      <a:pt x="220664" y="343766"/>
                      <a:pt x="227014" y="324187"/>
                    </a:cubicBezTo>
                    <a:cubicBezTo>
                      <a:pt x="233364" y="304608"/>
                      <a:pt x="223310" y="148504"/>
                      <a:pt x="230189" y="130512"/>
                    </a:cubicBezTo>
                    <a:cubicBezTo>
                      <a:pt x="237068" y="112520"/>
                      <a:pt x="279401" y="223116"/>
                      <a:pt x="268289" y="216237"/>
                    </a:cubicBezTo>
                    <a:cubicBezTo>
                      <a:pt x="257177" y="209358"/>
                      <a:pt x="192618" y="125220"/>
                      <a:pt x="163514" y="89237"/>
                    </a:cubicBezTo>
                    <a:cubicBezTo>
                      <a:pt x="134410" y="53254"/>
                      <a:pt x="96839" y="-4955"/>
                      <a:pt x="93664" y="337"/>
                    </a:cubicBezTo>
                    <a:cubicBezTo>
                      <a:pt x="90489" y="5629"/>
                      <a:pt x="131235" y="85004"/>
                      <a:pt x="144464" y="120987"/>
                    </a:cubicBezTo>
                    <a:cubicBezTo>
                      <a:pt x="157693" y="156970"/>
                      <a:pt x="191560" y="174962"/>
                      <a:pt x="173039" y="216237"/>
                    </a:cubicBezTo>
                    <a:cubicBezTo>
                      <a:pt x="154518" y="257512"/>
                      <a:pt x="60856" y="336358"/>
                      <a:pt x="33339" y="368637"/>
                    </a:cubicBezTo>
                    <a:cubicBezTo>
                      <a:pt x="5822" y="400916"/>
                      <a:pt x="-7936" y="440075"/>
                      <a:pt x="4764" y="4257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EC678B61-968A-1986-7669-BF93B78204D0}"/>
                  </a:ext>
                </a:extLst>
              </p:cNvPr>
              <p:cNvSpPr/>
              <p:nvPr/>
            </p:nvSpPr>
            <p:spPr>
              <a:xfrm>
                <a:off x="2806547" y="2139914"/>
                <a:ext cx="398655" cy="463350"/>
              </a:xfrm>
              <a:custGeom>
                <a:avLst/>
                <a:gdLst>
                  <a:gd name="connsiteX0" fmla="*/ 153 w 398655"/>
                  <a:gd name="connsiteY0" fmla="*/ 36 h 463350"/>
                  <a:gd name="connsiteX1" fmla="*/ 235103 w 398655"/>
                  <a:gd name="connsiteY1" fmla="*/ 79411 h 463350"/>
                  <a:gd name="connsiteX2" fmla="*/ 292253 w 398655"/>
                  <a:gd name="connsiteY2" fmla="*/ 181011 h 463350"/>
                  <a:gd name="connsiteX3" fmla="*/ 270028 w 398655"/>
                  <a:gd name="connsiteY3" fmla="*/ 152436 h 463350"/>
                  <a:gd name="connsiteX4" fmla="*/ 365278 w 398655"/>
                  <a:gd name="connsiteY4" fmla="*/ 352461 h 463350"/>
                  <a:gd name="connsiteX5" fmla="*/ 263678 w 398655"/>
                  <a:gd name="connsiteY5" fmla="*/ 209586 h 463350"/>
                  <a:gd name="connsiteX6" fmla="*/ 324003 w 398655"/>
                  <a:gd name="connsiteY6" fmla="*/ 314361 h 463350"/>
                  <a:gd name="connsiteX7" fmla="*/ 397028 w 398655"/>
                  <a:gd name="connsiteY7" fmla="*/ 454061 h 463350"/>
                  <a:gd name="connsiteX8" fmla="*/ 352578 w 398655"/>
                  <a:gd name="connsiteY8" fmla="*/ 425486 h 463350"/>
                  <a:gd name="connsiteX9" fmla="*/ 120803 w 398655"/>
                  <a:gd name="connsiteY9" fmla="*/ 225461 h 463350"/>
                  <a:gd name="connsiteX10" fmla="*/ 308128 w 398655"/>
                  <a:gd name="connsiteY10" fmla="*/ 361986 h 463350"/>
                  <a:gd name="connsiteX11" fmla="*/ 327178 w 398655"/>
                  <a:gd name="connsiteY11" fmla="*/ 377861 h 463350"/>
                  <a:gd name="connsiteX12" fmla="*/ 254153 w 398655"/>
                  <a:gd name="connsiteY12" fmla="*/ 142911 h 463350"/>
                  <a:gd name="connsiteX13" fmla="*/ 279553 w 398655"/>
                  <a:gd name="connsiteY13" fmla="*/ 161961 h 463350"/>
                  <a:gd name="connsiteX14" fmla="*/ 200178 w 398655"/>
                  <a:gd name="connsiteY14" fmla="*/ 88936 h 463350"/>
                  <a:gd name="connsiteX15" fmla="*/ 153 w 398655"/>
                  <a:gd name="connsiteY15" fmla="*/ 36 h 46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8655" h="463350">
                    <a:moveTo>
                      <a:pt x="153" y="36"/>
                    </a:moveTo>
                    <a:cubicBezTo>
                      <a:pt x="5974" y="-1552"/>
                      <a:pt x="186420" y="49249"/>
                      <a:pt x="235103" y="79411"/>
                    </a:cubicBezTo>
                    <a:cubicBezTo>
                      <a:pt x="283786" y="109573"/>
                      <a:pt x="286432" y="168840"/>
                      <a:pt x="292253" y="181011"/>
                    </a:cubicBezTo>
                    <a:cubicBezTo>
                      <a:pt x="298074" y="193182"/>
                      <a:pt x="257857" y="123861"/>
                      <a:pt x="270028" y="152436"/>
                    </a:cubicBezTo>
                    <a:cubicBezTo>
                      <a:pt x="282199" y="181011"/>
                      <a:pt x="366336" y="342936"/>
                      <a:pt x="365278" y="352461"/>
                    </a:cubicBezTo>
                    <a:cubicBezTo>
                      <a:pt x="364220" y="361986"/>
                      <a:pt x="270557" y="215936"/>
                      <a:pt x="263678" y="209586"/>
                    </a:cubicBezTo>
                    <a:cubicBezTo>
                      <a:pt x="256799" y="203236"/>
                      <a:pt x="301778" y="273615"/>
                      <a:pt x="324003" y="314361"/>
                    </a:cubicBezTo>
                    <a:cubicBezTo>
                      <a:pt x="346228" y="355107"/>
                      <a:pt x="392265" y="435540"/>
                      <a:pt x="397028" y="454061"/>
                    </a:cubicBezTo>
                    <a:cubicBezTo>
                      <a:pt x="401791" y="472582"/>
                      <a:pt x="398615" y="463586"/>
                      <a:pt x="352578" y="425486"/>
                    </a:cubicBezTo>
                    <a:cubicBezTo>
                      <a:pt x="306541" y="387386"/>
                      <a:pt x="128211" y="236044"/>
                      <a:pt x="120803" y="225461"/>
                    </a:cubicBezTo>
                    <a:cubicBezTo>
                      <a:pt x="113395" y="214878"/>
                      <a:pt x="273732" y="336586"/>
                      <a:pt x="308128" y="361986"/>
                    </a:cubicBezTo>
                    <a:cubicBezTo>
                      <a:pt x="342524" y="387386"/>
                      <a:pt x="336174" y="414373"/>
                      <a:pt x="327178" y="377861"/>
                    </a:cubicBezTo>
                    <a:cubicBezTo>
                      <a:pt x="318182" y="341349"/>
                      <a:pt x="262091" y="178894"/>
                      <a:pt x="254153" y="142911"/>
                    </a:cubicBezTo>
                    <a:cubicBezTo>
                      <a:pt x="246216" y="106928"/>
                      <a:pt x="288549" y="170957"/>
                      <a:pt x="279553" y="161961"/>
                    </a:cubicBezTo>
                    <a:cubicBezTo>
                      <a:pt x="270557" y="152965"/>
                      <a:pt x="245157" y="118040"/>
                      <a:pt x="200178" y="88936"/>
                    </a:cubicBezTo>
                    <a:cubicBezTo>
                      <a:pt x="155199" y="59832"/>
                      <a:pt x="-5668" y="1624"/>
                      <a:pt x="153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66CA3112-FEF5-73EA-90F1-6E85AA73F211}"/>
                  </a:ext>
                </a:extLst>
              </p:cNvPr>
              <p:cNvSpPr/>
              <p:nvPr/>
            </p:nvSpPr>
            <p:spPr>
              <a:xfrm>
                <a:off x="2663670" y="1206132"/>
                <a:ext cx="263771" cy="625969"/>
              </a:xfrm>
              <a:custGeom>
                <a:avLst/>
                <a:gdLst>
                  <a:gd name="connsiteX0" fmla="*/ 263680 w 263771"/>
                  <a:gd name="connsiteY0" fmla="*/ 368 h 625969"/>
                  <a:gd name="connsiteX1" fmla="*/ 76355 w 263771"/>
                  <a:gd name="connsiteY1" fmla="*/ 203568 h 625969"/>
                  <a:gd name="connsiteX2" fmla="*/ 139855 w 263771"/>
                  <a:gd name="connsiteY2" fmla="*/ 194043 h 625969"/>
                  <a:gd name="connsiteX3" fmla="*/ 50955 w 263771"/>
                  <a:gd name="connsiteY3" fmla="*/ 301993 h 625969"/>
                  <a:gd name="connsiteX4" fmla="*/ 38255 w 263771"/>
                  <a:gd name="connsiteY4" fmla="*/ 416293 h 625969"/>
                  <a:gd name="connsiteX5" fmla="*/ 38255 w 263771"/>
                  <a:gd name="connsiteY5" fmla="*/ 343268 h 625969"/>
                  <a:gd name="connsiteX6" fmla="*/ 6505 w 263771"/>
                  <a:gd name="connsiteY6" fmla="*/ 492493 h 625969"/>
                  <a:gd name="connsiteX7" fmla="*/ 155 w 263771"/>
                  <a:gd name="connsiteY7" fmla="*/ 625843 h 625969"/>
                  <a:gd name="connsiteX8" fmla="*/ 9680 w 263771"/>
                  <a:gd name="connsiteY8" fmla="*/ 511543 h 625969"/>
                  <a:gd name="connsiteX9" fmla="*/ 31905 w 263771"/>
                  <a:gd name="connsiteY9" fmla="*/ 263893 h 625969"/>
                  <a:gd name="connsiteX10" fmla="*/ 44605 w 263771"/>
                  <a:gd name="connsiteY10" fmla="*/ 292468 h 625969"/>
                  <a:gd name="connsiteX11" fmla="*/ 111280 w 263771"/>
                  <a:gd name="connsiteY11" fmla="*/ 146418 h 625969"/>
                  <a:gd name="connsiteX12" fmla="*/ 101755 w 263771"/>
                  <a:gd name="connsiteY12" fmla="*/ 152768 h 625969"/>
                  <a:gd name="connsiteX13" fmla="*/ 263680 w 263771"/>
                  <a:gd name="connsiteY13" fmla="*/ 368 h 625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3771" h="625969">
                    <a:moveTo>
                      <a:pt x="263680" y="368"/>
                    </a:moveTo>
                    <a:cubicBezTo>
                      <a:pt x="259447" y="8835"/>
                      <a:pt x="96992" y="171289"/>
                      <a:pt x="76355" y="203568"/>
                    </a:cubicBezTo>
                    <a:cubicBezTo>
                      <a:pt x="55717" y="235847"/>
                      <a:pt x="144088" y="177639"/>
                      <a:pt x="139855" y="194043"/>
                    </a:cubicBezTo>
                    <a:cubicBezTo>
                      <a:pt x="135622" y="210447"/>
                      <a:pt x="67888" y="264951"/>
                      <a:pt x="50955" y="301993"/>
                    </a:cubicBezTo>
                    <a:cubicBezTo>
                      <a:pt x="34022" y="339035"/>
                      <a:pt x="40372" y="409414"/>
                      <a:pt x="38255" y="416293"/>
                    </a:cubicBezTo>
                    <a:cubicBezTo>
                      <a:pt x="36138" y="423172"/>
                      <a:pt x="43547" y="330568"/>
                      <a:pt x="38255" y="343268"/>
                    </a:cubicBezTo>
                    <a:cubicBezTo>
                      <a:pt x="32963" y="355968"/>
                      <a:pt x="12855" y="445397"/>
                      <a:pt x="6505" y="492493"/>
                    </a:cubicBezTo>
                    <a:cubicBezTo>
                      <a:pt x="155" y="539589"/>
                      <a:pt x="-374" y="622668"/>
                      <a:pt x="155" y="625843"/>
                    </a:cubicBezTo>
                    <a:cubicBezTo>
                      <a:pt x="684" y="629018"/>
                      <a:pt x="4388" y="571868"/>
                      <a:pt x="9680" y="511543"/>
                    </a:cubicBezTo>
                    <a:cubicBezTo>
                      <a:pt x="14972" y="451218"/>
                      <a:pt x="26084" y="300405"/>
                      <a:pt x="31905" y="263893"/>
                    </a:cubicBezTo>
                    <a:cubicBezTo>
                      <a:pt x="37726" y="227381"/>
                      <a:pt x="31376" y="312047"/>
                      <a:pt x="44605" y="292468"/>
                    </a:cubicBezTo>
                    <a:cubicBezTo>
                      <a:pt x="57834" y="272889"/>
                      <a:pt x="111280" y="146418"/>
                      <a:pt x="111280" y="146418"/>
                    </a:cubicBezTo>
                    <a:cubicBezTo>
                      <a:pt x="120805" y="123135"/>
                      <a:pt x="79530" y="173405"/>
                      <a:pt x="101755" y="152768"/>
                    </a:cubicBezTo>
                    <a:cubicBezTo>
                      <a:pt x="123980" y="132131"/>
                      <a:pt x="267913" y="-8099"/>
                      <a:pt x="263680" y="3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EE450EA4-64BC-F2F5-9AB5-4272D9344914}"/>
                  </a:ext>
                </a:extLst>
              </p:cNvPr>
              <p:cNvSpPr/>
              <p:nvPr/>
            </p:nvSpPr>
            <p:spPr>
              <a:xfrm>
                <a:off x="2659110" y="1698059"/>
                <a:ext cx="320933" cy="705091"/>
              </a:xfrm>
              <a:custGeom>
                <a:avLst/>
                <a:gdLst>
                  <a:gd name="connsiteX0" fmla="*/ 1540 w 320933"/>
                  <a:gd name="connsiteY0" fmla="*/ 566 h 705091"/>
                  <a:gd name="connsiteX1" fmla="*/ 96790 w 320933"/>
                  <a:gd name="connsiteY1" fmla="*/ 368866 h 705091"/>
                  <a:gd name="connsiteX2" fmla="*/ 84090 w 320933"/>
                  <a:gd name="connsiteY2" fmla="*/ 362516 h 705091"/>
                  <a:gd name="connsiteX3" fmla="*/ 233315 w 320933"/>
                  <a:gd name="connsiteY3" fmla="*/ 533966 h 705091"/>
                  <a:gd name="connsiteX4" fmla="*/ 182515 w 320933"/>
                  <a:gd name="connsiteY4" fmla="*/ 502216 h 705091"/>
                  <a:gd name="connsiteX5" fmla="*/ 319040 w 320933"/>
                  <a:gd name="connsiteY5" fmla="*/ 695891 h 705091"/>
                  <a:gd name="connsiteX6" fmla="*/ 249190 w 320933"/>
                  <a:gd name="connsiteY6" fmla="*/ 645091 h 705091"/>
                  <a:gd name="connsiteX7" fmla="*/ 71390 w 320933"/>
                  <a:gd name="connsiteY7" fmla="*/ 394266 h 705091"/>
                  <a:gd name="connsiteX8" fmla="*/ 106315 w 320933"/>
                  <a:gd name="connsiteY8" fmla="*/ 406966 h 705091"/>
                  <a:gd name="connsiteX9" fmla="*/ 11065 w 320933"/>
                  <a:gd name="connsiteY9" fmla="*/ 264091 h 705091"/>
                  <a:gd name="connsiteX10" fmla="*/ 36465 w 320933"/>
                  <a:gd name="connsiteY10" fmla="*/ 283141 h 705091"/>
                  <a:gd name="connsiteX11" fmla="*/ 1540 w 320933"/>
                  <a:gd name="connsiteY11" fmla="*/ 566 h 70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0933" h="705091">
                    <a:moveTo>
                      <a:pt x="1540" y="566"/>
                    </a:moveTo>
                    <a:cubicBezTo>
                      <a:pt x="11594" y="14853"/>
                      <a:pt x="83032" y="308541"/>
                      <a:pt x="96790" y="368866"/>
                    </a:cubicBezTo>
                    <a:cubicBezTo>
                      <a:pt x="110548" y="429191"/>
                      <a:pt x="61336" y="334999"/>
                      <a:pt x="84090" y="362516"/>
                    </a:cubicBezTo>
                    <a:cubicBezTo>
                      <a:pt x="106844" y="390033"/>
                      <a:pt x="216911" y="510683"/>
                      <a:pt x="233315" y="533966"/>
                    </a:cubicBezTo>
                    <a:cubicBezTo>
                      <a:pt x="249719" y="557249"/>
                      <a:pt x="168228" y="475229"/>
                      <a:pt x="182515" y="502216"/>
                    </a:cubicBezTo>
                    <a:cubicBezTo>
                      <a:pt x="196803" y="529204"/>
                      <a:pt x="307928" y="672079"/>
                      <a:pt x="319040" y="695891"/>
                    </a:cubicBezTo>
                    <a:cubicBezTo>
                      <a:pt x="330153" y="719704"/>
                      <a:pt x="290465" y="695362"/>
                      <a:pt x="249190" y="645091"/>
                    </a:cubicBezTo>
                    <a:cubicBezTo>
                      <a:pt x="207915" y="594820"/>
                      <a:pt x="95203" y="433954"/>
                      <a:pt x="71390" y="394266"/>
                    </a:cubicBezTo>
                    <a:cubicBezTo>
                      <a:pt x="47578" y="354579"/>
                      <a:pt x="116369" y="428662"/>
                      <a:pt x="106315" y="406966"/>
                    </a:cubicBezTo>
                    <a:cubicBezTo>
                      <a:pt x="96261" y="385270"/>
                      <a:pt x="22707" y="284728"/>
                      <a:pt x="11065" y="264091"/>
                    </a:cubicBezTo>
                    <a:cubicBezTo>
                      <a:pt x="-577" y="243454"/>
                      <a:pt x="39111" y="319653"/>
                      <a:pt x="36465" y="283141"/>
                    </a:cubicBezTo>
                    <a:cubicBezTo>
                      <a:pt x="33819" y="246629"/>
                      <a:pt x="-8514" y="-13721"/>
                      <a:pt x="1540" y="5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186488A1-C5DB-9C72-1035-F2F56F1CD147}"/>
                  </a:ext>
                </a:extLst>
              </p:cNvPr>
              <p:cNvSpPr/>
              <p:nvPr/>
            </p:nvSpPr>
            <p:spPr>
              <a:xfrm>
                <a:off x="2990748" y="757412"/>
                <a:ext cx="958718" cy="361183"/>
              </a:xfrm>
              <a:custGeom>
                <a:avLst/>
                <a:gdLst>
                  <a:gd name="connsiteX0" fmla="*/ 102 w 958718"/>
                  <a:gd name="connsiteY0" fmla="*/ 312563 h 361183"/>
                  <a:gd name="connsiteX1" fmla="*/ 146152 w 958718"/>
                  <a:gd name="connsiteY1" fmla="*/ 103013 h 361183"/>
                  <a:gd name="connsiteX2" fmla="*/ 133452 w 958718"/>
                  <a:gd name="connsiteY2" fmla="*/ 112538 h 361183"/>
                  <a:gd name="connsiteX3" fmla="*/ 349352 w 958718"/>
                  <a:gd name="connsiteY3" fmla="*/ 39513 h 361183"/>
                  <a:gd name="connsiteX4" fmla="*/ 308077 w 958718"/>
                  <a:gd name="connsiteY4" fmla="*/ 36338 h 361183"/>
                  <a:gd name="connsiteX5" fmla="*/ 438252 w 958718"/>
                  <a:gd name="connsiteY5" fmla="*/ 49038 h 361183"/>
                  <a:gd name="connsiteX6" fmla="*/ 498577 w 958718"/>
                  <a:gd name="connsiteY6" fmla="*/ 90313 h 361183"/>
                  <a:gd name="connsiteX7" fmla="*/ 562077 w 958718"/>
                  <a:gd name="connsiteY7" fmla="*/ 160163 h 361183"/>
                  <a:gd name="connsiteX8" fmla="*/ 698602 w 958718"/>
                  <a:gd name="connsiteY8" fmla="*/ 239538 h 361183"/>
                  <a:gd name="connsiteX9" fmla="*/ 622402 w 958718"/>
                  <a:gd name="connsiteY9" fmla="*/ 204613 h 361183"/>
                  <a:gd name="connsiteX10" fmla="*/ 955777 w 958718"/>
                  <a:gd name="connsiteY10" fmla="*/ 360188 h 361183"/>
                  <a:gd name="connsiteX11" fmla="*/ 762102 w 958718"/>
                  <a:gd name="connsiteY11" fmla="*/ 258588 h 361183"/>
                  <a:gd name="connsiteX12" fmla="*/ 371577 w 958718"/>
                  <a:gd name="connsiteY12" fmla="*/ 17288 h 361183"/>
                  <a:gd name="connsiteX13" fmla="*/ 381102 w 958718"/>
                  <a:gd name="connsiteY13" fmla="*/ 26813 h 361183"/>
                  <a:gd name="connsiteX14" fmla="*/ 165202 w 958718"/>
                  <a:gd name="connsiteY14" fmla="*/ 87138 h 361183"/>
                  <a:gd name="connsiteX15" fmla="*/ 171552 w 958718"/>
                  <a:gd name="connsiteY15" fmla="*/ 74438 h 361183"/>
                  <a:gd name="connsiteX16" fmla="*/ 102 w 958718"/>
                  <a:gd name="connsiteY16" fmla="*/ 312563 h 361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58718" h="361183">
                    <a:moveTo>
                      <a:pt x="102" y="312563"/>
                    </a:moveTo>
                    <a:cubicBezTo>
                      <a:pt x="-4131" y="317325"/>
                      <a:pt x="123927" y="136350"/>
                      <a:pt x="146152" y="103013"/>
                    </a:cubicBezTo>
                    <a:cubicBezTo>
                      <a:pt x="168377" y="69676"/>
                      <a:pt x="99585" y="123121"/>
                      <a:pt x="133452" y="112538"/>
                    </a:cubicBezTo>
                    <a:cubicBezTo>
                      <a:pt x="167319" y="101955"/>
                      <a:pt x="320248" y="52213"/>
                      <a:pt x="349352" y="39513"/>
                    </a:cubicBezTo>
                    <a:cubicBezTo>
                      <a:pt x="378456" y="26813"/>
                      <a:pt x="308077" y="36338"/>
                      <a:pt x="308077" y="36338"/>
                    </a:cubicBezTo>
                    <a:cubicBezTo>
                      <a:pt x="322894" y="37925"/>
                      <a:pt x="406502" y="40042"/>
                      <a:pt x="438252" y="49038"/>
                    </a:cubicBezTo>
                    <a:cubicBezTo>
                      <a:pt x="470002" y="58034"/>
                      <a:pt x="477940" y="71792"/>
                      <a:pt x="498577" y="90313"/>
                    </a:cubicBezTo>
                    <a:cubicBezTo>
                      <a:pt x="519214" y="108834"/>
                      <a:pt x="528740" y="135292"/>
                      <a:pt x="562077" y="160163"/>
                    </a:cubicBezTo>
                    <a:cubicBezTo>
                      <a:pt x="595414" y="185034"/>
                      <a:pt x="688548" y="232130"/>
                      <a:pt x="698602" y="239538"/>
                    </a:cubicBezTo>
                    <a:cubicBezTo>
                      <a:pt x="708656" y="246946"/>
                      <a:pt x="622402" y="204613"/>
                      <a:pt x="622402" y="204613"/>
                    </a:cubicBezTo>
                    <a:lnTo>
                      <a:pt x="955777" y="360188"/>
                    </a:lnTo>
                    <a:cubicBezTo>
                      <a:pt x="979060" y="369184"/>
                      <a:pt x="859469" y="315738"/>
                      <a:pt x="762102" y="258588"/>
                    </a:cubicBezTo>
                    <a:cubicBezTo>
                      <a:pt x="664735" y="201438"/>
                      <a:pt x="435077" y="55917"/>
                      <a:pt x="371577" y="17288"/>
                    </a:cubicBezTo>
                    <a:cubicBezTo>
                      <a:pt x="308077" y="-21341"/>
                      <a:pt x="415498" y="15171"/>
                      <a:pt x="381102" y="26813"/>
                    </a:cubicBezTo>
                    <a:cubicBezTo>
                      <a:pt x="346706" y="38455"/>
                      <a:pt x="200127" y="79201"/>
                      <a:pt x="165202" y="87138"/>
                    </a:cubicBezTo>
                    <a:cubicBezTo>
                      <a:pt x="130277" y="95075"/>
                      <a:pt x="196952" y="39513"/>
                      <a:pt x="171552" y="74438"/>
                    </a:cubicBezTo>
                    <a:cubicBezTo>
                      <a:pt x="146152" y="109363"/>
                      <a:pt x="4335" y="307801"/>
                      <a:pt x="102" y="3125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6459054D-EB36-35D7-F099-AF2A1DD06E4F}"/>
                  </a:ext>
                </a:extLst>
              </p:cNvPr>
              <p:cNvSpPr/>
              <p:nvPr/>
            </p:nvSpPr>
            <p:spPr>
              <a:xfrm>
                <a:off x="3050499" y="965802"/>
                <a:ext cx="442941" cy="277250"/>
              </a:xfrm>
              <a:custGeom>
                <a:avLst/>
                <a:gdLst>
                  <a:gd name="connsiteX0" fmla="*/ 676 w 442941"/>
                  <a:gd name="connsiteY0" fmla="*/ 180373 h 277250"/>
                  <a:gd name="connsiteX1" fmla="*/ 83226 w 442941"/>
                  <a:gd name="connsiteY1" fmla="*/ 2573 h 277250"/>
                  <a:gd name="connsiteX2" fmla="*/ 159426 w 442941"/>
                  <a:gd name="connsiteY2" fmla="*/ 72423 h 277250"/>
                  <a:gd name="connsiteX3" fmla="*/ 172126 w 442941"/>
                  <a:gd name="connsiteY3" fmla="*/ 37498 h 277250"/>
                  <a:gd name="connsiteX4" fmla="*/ 273726 w 442941"/>
                  <a:gd name="connsiteY4" fmla="*/ 123223 h 277250"/>
                  <a:gd name="connsiteX5" fmla="*/ 438826 w 442941"/>
                  <a:gd name="connsiteY5" fmla="*/ 272448 h 277250"/>
                  <a:gd name="connsiteX6" fmla="*/ 375326 w 442941"/>
                  <a:gd name="connsiteY6" fmla="*/ 224823 h 277250"/>
                  <a:gd name="connsiteX7" fmla="*/ 184826 w 442941"/>
                  <a:gd name="connsiteY7" fmla="*/ 69248 h 277250"/>
                  <a:gd name="connsiteX8" fmla="*/ 118151 w 442941"/>
                  <a:gd name="connsiteY8" fmla="*/ 126398 h 277250"/>
                  <a:gd name="connsiteX9" fmla="*/ 130851 w 442941"/>
                  <a:gd name="connsiteY9" fmla="*/ 78773 h 277250"/>
                  <a:gd name="connsiteX10" fmla="*/ 676 w 442941"/>
                  <a:gd name="connsiteY10" fmla="*/ 180373 h 27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2941" h="277250">
                    <a:moveTo>
                      <a:pt x="676" y="180373"/>
                    </a:moveTo>
                    <a:cubicBezTo>
                      <a:pt x="-7261" y="167673"/>
                      <a:pt x="56768" y="20565"/>
                      <a:pt x="83226" y="2573"/>
                    </a:cubicBezTo>
                    <a:cubicBezTo>
                      <a:pt x="109684" y="-15419"/>
                      <a:pt x="144609" y="66602"/>
                      <a:pt x="159426" y="72423"/>
                    </a:cubicBezTo>
                    <a:cubicBezTo>
                      <a:pt x="174243" y="78244"/>
                      <a:pt x="153076" y="29031"/>
                      <a:pt x="172126" y="37498"/>
                    </a:cubicBezTo>
                    <a:cubicBezTo>
                      <a:pt x="191176" y="45965"/>
                      <a:pt x="229276" y="84065"/>
                      <a:pt x="273726" y="123223"/>
                    </a:cubicBezTo>
                    <a:cubicBezTo>
                      <a:pt x="318176" y="162381"/>
                      <a:pt x="421893" y="255515"/>
                      <a:pt x="438826" y="272448"/>
                    </a:cubicBezTo>
                    <a:cubicBezTo>
                      <a:pt x="455759" y="289381"/>
                      <a:pt x="417659" y="258690"/>
                      <a:pt x="375326" y="224823"/>
                    </a:cubicBezTo>
                    <a:cubicBezTo>
                      <a:pt x="332993" y="190956"/>
                      <a:pt x="227689" y="85652"/>
                      <a:pt x="184826" y="69248"/>
                    </a:cubicBezTo>
                    <a:cubicBezTo>
                      <a:pt x="141964" y="52844"/>
                      <a:pt x="127147" y="124811"/>
                      <a:pt x="118151" y="126398"/>
                    </a:cubicBezTo>
                    <a:cubicBezTo>
                      <a:pt x="109155" y="127985"/>
                      <a:pt x="147784" y="75069"/>
                      <a:pt x="130851" y="78773"/>
                    </a:cubicBezTo>
                    <a:cubicBezTo>
                      <a:pt x="113918" y="82477"/>
                      <a:pt x="8613" y="193073"/>
                      <a:pt x="676" y="180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3D65BDDD-2D07-A928-366F-D0379565333D}"/>
                  </a:ext>
                </a:extLst>
              </p:cNvPr>
              <p:cNvSpPr/>
              <p:nvPr/>
            </p:nvSpPr>
            <p:spPr>
              <a:xfrm>
                <a:off x="3340097" y="1162010"/>
                <a:ext cx="594062" cy="495540"/>
              </a:xfrm>
              <a:custGeom>
                <a:avLst/>
                <a:gdLst>
                  <a:gd name="connsiteX0" fmla="*/ 3 w 594062"/>
                  <a:gd name="connsiteY0" fmla="*/ 40 h 495540"/>
                  <a:gd name="connsiteX1" fmla="*/ 304803 w 594062"/>
                  <a:gd name="connsiteY1" fmla="*/ 206415 h 495540"/>
                  <a:gd name="connsiteX2" fmla="*/ 285753 w 594062"/>
                  <a:gd name="connsiteY2" fmla="*/ 181015 h 495540"/>
                  <a:gd name="connsiteX3" fmla="*/ 428628 w 594062"/>
                  <a:gd name="connsiteY3" fmla="*/ 279440 h 495540"/>
                  <a:gd name="connsiteX4" fmla="*/ 412753 w 594062"/>
                  <a:gd name="connsiteY4" fmla="*/ 288965 h 495540"/>
                  <a:gd name="connsiteX5" fmla="*/ 488953 w 594062"/>
                  <a:gd name="connsiteY5" fmla="*/ 377865 h 495540"/>
                  <a:gd name="connsiteX6" fmla="*/ 593728 w 594062"/>
                  <a:gd name="connsiteY6" fmla="*/ 495340 h 495540"/>
                  <a:gd name="connsiteX7" fmla="*/ 514353 w 594062"/>
                  <a:gd name="connsiteY7" fmla="*/ 400090 h 495540"/>
                  <a:gd name="connsiteX8" fmla="*/ 311153 w 594062"/>
                  <a:gd name="connsiteY8" fmla="*/ 190540 h 495540"/>
                  <a:gd name="connsiteX9" fmla="*/ 3 w 594062"/>
                  <a:gd name="connsiteY9" fmla="*/ 40 h 495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4062" h="495540">
                    <a:moveTo>
                      <a:pt x="3" y="40"/>
                    </a:moveTo>
                    <a:cubicBezTo>
                      <a:pt x="-1055" y="2686"/>
                      <a:pt x="257178" y="176253"/>
                      <a:pt x="304803" y="206415"/>
                    </a:cubicBezTo>
                    <a:cubicBezTo>
                      <a:pt x="352428" y="236577"/>
                      <a:pt x="265116" y="168844"/>
                      <a:pt x="285753" y="181015"/>
                    </a:cubicBezTo>
                    <a:cubicBezTo>
                      <a:pt x="306390" y="193186"/>
                      <a:pt x="407461" y="261448"/>
                      <a:pt x="428628" y="279440"/>
                    </a:cubicBezTo>
                    <a:cubicBezTo>
                      <a:pt x="449795" y="297432"/>
                      <a:pt x="402699" y="272561"/>
                      <a:pt x="412753" y="288965"/>
                    </a:cubicBezTo>
                    <a:cubicBezTo>
                      <a:pt x="422807" y="305369"/>
                      <a:pt x="458790" y="343469"/>
                      <a:pt x="488953" y="377865"/>
                    </a:cubicBezTo>
                    <a:cubicBezTo>
                      <a:pt x="519116" y="412261"/>
                      <a:pt x="589495" y="491636"/>
                      <a:pt x="593728" y="495340"/>
                    </a:cubicBezTo>
                    <a:cubicBezTo>
                      <a:pt x="597961" y="499044"/>
                      <a:pt x="561449" y="450890"/>
                      <a:pt x="514353" y="400090"/>
                    </a:cubicBezTo>
                    <a:cubicBezTo>
                      <a:pt x="467257" y="349290"/>
                      <a:pt x="392116" y="256686"/>
                      <a:pt x="311153" y="190540"/>
                    </a:cubicBezTo>
                    <a:cubicBezTo>
                      <a:pt x="230191" y="124394"/>
                      <a:pt x="1061" y="-2606"/>
                      <a:pt x="3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E9C24B47-66D4-2876-BDC1-9F2080170D7B}"/>
                  </a:ext>
                </a:extLst>
              </p:cNvPr>
              <p:cNvSpPr/>
              <p:nvPr/>
            </p:nvSpPr>
            <p:spPr>
              <a:xfrm>
                <a:off x="3060571" y="859486"/>
                <a:ext cx="1048353" cy="636165"/>
              </a:xfrm>
              <a:custGeom>
                <a:avLst/>
                <a:gdLst>
                  <a:gd name="connsiteX0" fmla="*/ 129 w 1048353"/>
                  <a:gd name="connsiteY0" fmla="*/ 172389 h 636165"/>
                  <a:gd name="connsiteX1" fmla="*/ 187454 w 1048353"/>
                  <a:gd name="connsiteY1" fmla="*/ 16814 h 636165"/>
                  <a:gd name="connsiteX2" fmla="*/ 206504 w 1048353"/>
                  <a:gd name="connsiteY2" fmla="*/ 26339 h 636165"/>
                  <a:gd name="connsiteX3" fmla="*/ 352554 w 1048353"/>
                  <a:gd name="connsiteY3" fmla="*/ 29514 h 636165"/>
                  <a:gd name="connsiteX4" fmla="*/ 393829 w 1048353"/>
                  <a:gd name="connsiteY4" fmla="*/ 115239 h 636165"/>
                  <a:gd name="connsiteX5" fmla="*/ 371604 w 1048353"/>
                  <a:gd name="connsiteY5" fmla="*/ 115239 h 636165"/>
                  <a:gd name="connsiteX6" fmla="*/ 492254 w 1048353"/>
                  <a:gd name="connsiteY6" fmla="*/ 172389 h 636165"/>
                  <a:gd name="connsiteX7" fmla="*/ 609729 w 1048353"/>
                  <a:gd name="connsiteY7" fmla="*/ 337489 h 636165"/>
                  <a:gd name="connsiteX8" fmla="*/ 631954 w 1048353"/>
                  <a:gd name="connsiteY8" fmla="*/ 350189 h 636165"/>
                  <a:gd name="connsiteX9" fmla="*/ 733554 w 1048353"/>
                  <a:gd name="connsiteY9" fmla="*/ 454964 h 636165"/>
                  <a:gd name="connsiteX10" fmla="*/ 654179 w 1048353"/>
                  <a:gd name="connsiteY10" fmla="*/ 426389 h 636165"/>
                  <a:gd name="connsiteX11" fmla="*/ 1041529 w 1048353"/>
                  <a:gd name="connsiteY11" fmla="*/ 629589 h 636165"/>
                  <a:gd name="connsiteX12" fmla="*/ 879604 w 1048353"/>
                  <a:gd name="connsiteY12" fmla="*/ 572439 h 636165"/>
                  <a:gd name="connsiteX13" fmla="*/ 603379 w 1048353"/>
                  <a:gd name="connsiteY13" fmla="*/ 432739 h 636165"/>
                  <a:gd name="connsiteX14" fmla="*/ 679579 w 1048353"/>
                  <a:gd name="connsiteY14" fmla="*/ 432739 h 636165"/>
                  <a:gd name="connsiteX15" fmla="*/ 387479 w 1048353"/>
                  <a:gd name="connsiteY15" fmla="*/ 86664 h 636165"/>
                  <a:gd name="connsiteX16" fmla="*/ 406529 w 1048353"/>
                  <a:gd name="connsiteY16" fmla="*/ 86664 h 636165"/>
                  <a:gd name="connsiteX17" fmla="*/ 219204 w 1048353"/>
                  <a:gd name="connsiteY17" fmla="*/ 939 h 636165"/>
                  <a:gd name="connsiteX18" fmla="*/ 129 w 1048353"/>
                  <a:gd name="connsiteY18" fmla="*/ 172389 h 636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48353" h="636165">
                    <a:moveTo>
                      <a:pt x="129" y="172389"/>
                    </a:moveTo>
                    <a:cubicBezTo>
                      <a:pt x="-5163" y="175035"/>
                      <a:pt x="153058" y="41156"/>
                      <a:pt x="187454" y="16814"/>
                    </a:cubicBezTo>
                    <a:cubicBezTo>
                      <a:pt x="221850" y="-7528"/>
                      <a:pt x="178987" y="24222"/>
                      <a:pt x="206504" y="26339"/>
                    </a:cubicBezTo>
                    <a:cubicBezTo>
                      <a:pt x="234021" y="28456"/>
                      <a:pt x="321333" y="14697"/>
                      <a:pt x="352554" y="29514"/>
                    </a:cubicBezTo>
                    <a:cubicBezTo>
                      <a:pt x="383775" y="44331"/>
                      <a:pt x="390654" y="100952"/>
                      <a:pt x="393829" y="115239"/>
                    </a:cubicBezTo>
                    <a:cubicBezTo>
                      <a:pt x="397004" y="129526"/>
                      <a:pt x="355200" y="105714"/>
                      <a:pt x="371604" y="115239"/>
                    </a:cubicBezTo>
                    <a:cubicBezTo>
                      <a:pt x="388008" y="124764"/>
                      <a:pt x="452567" y="135347"/>
                      <a:pt x="492254" y="172389"/>
                    </a:cubicBezTo>
                    <a:cubicBezTo>
                      <a:pt x="531942" y="209431"/>
                      <a:pt x="586446" y="307856"/>
                      <a:pt x="609729" y="337489"/>
                    </a:cubicBezTo>
                    <a:cubicBezTo>
                      <a:pt x="633012" y="367122"/>
                      <a:pt x="611317" y="330610"/>
                      <a:pt x="631954" y="350189"/>
                    </a:cubicBezTo>
                    <a:cubicBezTo>
                      <a:pt x="652591" y="369768"/>
                      <a:pt x="729850" y="442264"/>
                      <a:pt x="733554" y="454964"/>
                    </a:cubicBezTo>
                    <a:cubicBezTo>
                      <a:pt x="737258" y="467664"/>
                      <a:pt x="602850" y="397285"/>
                      <a:pt x="654179" y="426389"/>
                    </a:cubicBezTo>
                    <a:cubicBezTo>
                      <a:pt x="705508" y="455493"/>
                      <a:pt x="1003958" y="605247"/>
                      <a:pt x="1041529" y="629589"/>
                    </a:cubicBezTo>
                    <a:cubicBezTo>
                      <a:pt x="1079100" y="653931"/>
                      <a:pt x="952629" y="605247"/>
                      <a:pt x="879604" y="572439"/>
                    </a:cubicBezTo>
                    <a:cubicBezTo>
                      <a:pt x="806579" y="539631"/>
                      <a:pt x="636716" y="456022"/>
                      <a:pt x="603379" y="432739"/>
                    </a:cubicBezTo>
                    <a:cubicBezTo>
                      <a:pt x="570042" y="409456"/>
                      <a:pt x="715562" y="490418"/>
                      <a:pt x="679579" y="432739"/>
                    </a:cubicBezTo>
                    <a:cubicBezTo>
                      <a:pt x="643596" y="375060"/>
                      <a:pt x="432987" y="144343"/>
                      <a:pt x="387479" y="86664"/>
                    </a:cubicBezTo>
                    <a:cubicBezTo>
                      <a:pt x="341971" y="28985"/>
                      <a:pt x="434575" y="100951"/>
                      <a:pt x="406529" y="86664"/>
                    </a:cubicBezTo>
                    <a:cubicBezTo>
                      <a:pt x="378483" y="72376"/>
                      <a:pt x="284291" y="-9644"/>
                      <a:pt x="219204" y="939"/>
                    </a:cubicBezTo>
                    <a:cubicBezTo>
                      <a:pt x="154117" y="11522"/>
                      <a:pt x="5421" y="169743"/>
                      <a:pt x="129" y="1723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55B3A4E3-E0D8-1E97-322A-9E042841D897}"/>
                  </a:ext>
                </a:extLst>
              </p:cNvPr>
              <p:cNvSpPr/>
              <p:nvPr/>
            </p:nvSpPr>
            <p:spPr>
              <a:xfrm>
                <a:off x="3891096" y="1457325"/>
                <a:ext cx="1046754" cy="427559"/>
              </a:xfrm>
              <a:custGeom>
                <a:avLst/>
                <a:gdLst>
                  <a:gd name="connsiteX0" fmla="*/ 1454 w 1046754"/>
                  <a:gd name="connsiteY0" fmla="*/ 0 h 427559"/>
                  <a:gd name="connsiteX1" fmla="*/ 391979 w 1046754"/>
                  <a:gd name="connsiteY1" fmla="*/ 92075 h 427559"/>
                  <a:gd name="connsiteX2" fmla="*/ 366579 w 1046754"/>
                  <a:gd name="connsiteY2" fmla="*/ 76200 h 427559"/>
                  <a:gd name="connsiteX3" fmla="*/ 566604 w 1046754"/>
                  <a:gd name="connsiteY3" fmla="*/ 76200 h 427559"/>
                  <a:gd name="connsiteX4" fmla="*/ 560254 w 1046754"/>
                  <a:gd name="connsiteY4" fmla="*/ 69850 h 427559"/>
                  <a:gd name="connsiteX5" fmla="*/ 719004 w 1046754"/>
                  <a:gd name="connsiteY5" fmla="*/ 101600 h 427559"/>
                  <a:gd name="connsiteX6" fmla="*/ 814254 w 1046754"/>
                  <a:gd name="connsiteY6" fmla="*/ 133350 h 427559"/>
                  <a:gd name="connsiteX7" fmla="*/ 960304 w 1046754"/>
                  <a:gd name="connsiteY7" fmla="*/ 247650 h 427559"/>
                  <a:gd name="connsiteX8" fmla="*/ 931729 w 1046754"/>
                  <a:gd name="connsiteY8" fmla="*/ 228600 h 427559"/>
                  <a:gd name="connsiteX9" fmla="*/ 1036504 w 1046754"/>
                  <a:gd name="connsiteY9" fmla="*/ 419100 h 427559"/>
                  <a:gd name="connsiteX10" fmla="*/ 1007929 w 1046754"/>
                  <a:gd name="connsiteY10" fmla="*/ 365125 h 427559"/>
                  <a:gd name="connsiteX11" fmla="*/ 728529 w 1046754"/>
                  <a:gd name="connsiteY11" fmla="*/ 107950 h 427559"/>
                  <a:gd name="connsiteX12" fmla="*/ 531679 w 1046754"/>
                  <a:gd name="connsiteY12" fmla="*/ 69850 h 427559"/>
                  <a:gd name="connsiteX13" fmla="*/ 553904 w 1046754"/>
                  <a:gd name="connsiteY13" fmla="*/ 88900 h 427559"/>
                  <a:gd name="connsiteX14" fmla="*/ 1454 w 1046754"/>
                  <a:gd name="connsiteY14" fmla="*/ 0 h 427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46754" h="427559">
                    <a:moveTo>
                      <a:pt x="1454" y="0"/>
                    </a:moveTo>
                    <a:cubicBezTo>
                      <a:pt x="-25533" y="529"/>
                      <a:pt x="331125" y="79375"/>
                      <a:pt x="391979" y="92075"/>
                    </a:cubicBezTo>
                    <a:cubicBezTo>
                      <a:pt x="452833" y="104775"/>
                      <a:pt x="337475" y="78846"/>
                      <a:pt x="366579" y="76200"/>
                    </a:cubicBezTo>
                    <a:cubicBezTo>
                      <a:pt x="395683" y="73554"/>
                      <a:pt x="534325" y="77258"/>
                      <a:pt x="566604" y="76200"/>
                    </a:cubicBezTo>
                    <a:cubicBezTo>
                      <a:pt x="598883" y="75142"/>
                      <a:pt x="534854" y="65617"/>
                      <a:pt x="560254" y="69850"/>
                    </a:cubicBezTo>
                    <a:cubicBezTo>
                      <a:pt x="585654" y="74083"/>
                      <a:pt x="676671" y="91017"/>
                      <a:pt x="719004" y="101600"/>
                    </a:cubicBezTo>
                    <a:cubicBezTo>
                      <a:pt x="761337" y="112183"/>
                      <a:pt x="774037" y="109008"/>
                      <a:pt x="814254" y="133350"/>
                    </a:cubicBezTo>
                    <a:cubicBezTo>
                      <a:pt x="854471" y="157692"/>
                      <a:pt x="940725" y="231775"/>
                      <a:pt x="960304" y="247650"/>
                    </a:cubicBezTo>
                    <a:cubicBezTo>
                      <a:pt x="979883" y="263525"/>
                      <a:pt x="919029" y="200025"/>
                      <a:pt x="931729" y="228600"/>
                    </a:cubicBezTo>
                    <a:cubicBezTo>
                      <a:pt x="944429" y="257175"/>
                      <a:pt x="1023804" y="396346"/>
                      <a:pt x="1036504" y="419100"/>
                    </a:cubicBezTo>
                    <a:cubicBezTo>
                      <a:pt x="1049204" y="441854"/>
                      <a:pt x="1059258" y="416983"/>
                      <a:pt x="1007929" y="365125"/>
                    </a:cubicBezTo>
                    <a:cubicBezTo>
                      <a:pt x="956600" y="313267"/>
                      <a:pt x="807904" y="157162"/>
                      <a:pt x="728529" y="107950"/>
                    </a:cubicBezTo>
                    <a:cubicBezTo>
                      <a:pt x="649154" y="58738"/>
                      <a:pt x="560783" y="73025"/>
                      <a:pt x="531679" y="69850"/>
                    </a:cubicBezTo>
                    <a:cubicBezTo>
                      <a:pt x="502575" y="66675"/>
                      <a:pt x="636454" y="101600"/>
                      <a:pt x="553904" y="88900"/>
                    </a:cubicBezTo>
                    <a:lnTo>
                      <a:pt x="1454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9D2BB491-DBB9-C48B-E53A-54882E984A29}"/>
                  </a:ext>
                </a:extLst>
              </p:cNvPr>
              <p:cNvSpPr/>
              <p:nvPr/>
            </p:nvSpPr>
            <p:spPr>
              <a:xfrm>
                <a:off x="3823981" y="1466473"/>
                <a:ext cx="665009" cy="329272"/>
              </a:xfrm>
              <a:custGeom>
                <a:avLst/>
                <a:gdLst>
                  <a:gd name="connsiteX0" fmla="*/ 1894 w 665009"/>
                  <a:gd name="connsiteY0" fmla="*/ 377 h 329272"/>
                  <a:gd name="connsiteX1" fmla="*/ 465444 w 665009"/>
                  <a:gd name="connsiteY1" fmla="*/ 130552 h 329272"/>
                  <a:gd name="connsiteX2" fmla="*/ 582919 w 665009"/>
                  <a:gd name="connsiteY2" fmla="*/ 213102 h 329272"/>
                  <a:gd name="connsiteX3" fmla="*/ 655944 w 665009"/>
                  <a:gd name="connsiteY3" fmla="*/ 327402 h 329272"/>
                  <a:gd name="connsiteX4" fmla="*/ 630544 w 665009"/>
                  <a:gd name="connsiteY4" fmla="*/ 270252 h 329272"/>
                  <a:gd name="connsiteX5" fmla="*/ 357494 w 665009"/>
                  <a:gd name="connsiteY5" fmla="*/ 95627 h 329272"/>
                  <a:gd name="connsiteX6" fmla="*/ 211444 w 665009"/>
                  <a:gd name="connsiteY6" fmla="*/ 51177 h 329272"/>
                  <a:gd name="connsiteX7" fmla="*/ 297169 w 665009"/>
                  <a:gd name="connsiteY7" fmla="*/ 89277 h 329272"/>
                  <a:gd name="connsiteX8" fmla="*/ 1894 w 665009"/>
                  <a:gd name="connsiteY8" fmla="*/ 377 h 32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5009" h="329272">
                    <a:moveTo>
                      <a:pt x="1894" y="377"/>
                    </a:moveTo>
                    <a:cubicBezTo>
                      <a:pt x="29940" y="7256"/>
                      <a:pt x="368607" y="95098"/>
                      <a:pt x="465444" y="130552"/>
                    </a:cubicBezTo>
                    <a:cubicBezTo>
                      <a:pt x="562281" y="166006"/>
                      <a:pt x="551169" y="180294"/>
                      <a:pt x="582919" y="213102"/>
                    </a:cubicBezTo>
                    <a:cubicBezTo>
                      <a:pt x="614669" y="245910"/>
                      <a:pt x="648007" y="317877"/>
                      <a:pt x="655944" y="327402"/>
                    </a:cubicBezTo>
                    <a:cubicBezTo>
                      <a:pt x="663881" y="336927"/>
                      <a:pt x="680286" y="308881"/>
                      <a:pt x="630544" y="270252"/>
                    </a:cubicBezTo>
                    <a:cubicBezTo>
                      <a:pt x="580802" y="231623"/>
                      <a:pt x="427344" y="132140"/>
                      <a:pt x="357494" y="95627"/>
                    </a:cubicBezTo>
                    <a:cubicBezTo>
                      <a:pt x="287644" y="59114"/>
                      <a:pt x="221498" y="52235"/>
                      <a:pt x="211444" y="51177"/>
                    </a:cubicBezTo>
                    <a:cubicBezTo>
                      <a:pt x="201390" y="50119"/>
                      <a:pt x="328390" y="95627"/>
                      <a:pt x="297169" y="89277"/>
                    </a:cubicBezTo>
                    <a:cubicBezTo>
                      <a:pt x="265948" y="82927"/>
                      <a:pt x="-26152" y="-6502"/>
                      <a:pt x="1894" y="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48CBD8D7-A7EF-0BAB-BC57-5D9ECBD527D3}"/>
                  </a:ext>
                </a:extLst>
              </p:cNvPr>
              <p:cNvSpPr/>
              <p:nvPr/>
            </p:nvSpPr>
            <p:spPr>
              <a:xfrm>
                <a:off x="3841605" y="1507115"/>
                <a:ext cx="461059" cy="159794"/>
              </a:xfrm>
              <a:custGeom>
                <a:avLst/>
                <a:gdLst>
                  <a:gd name="connsiteX0" fmla="*/ 145 w 461059"/>
                  <a:gd name="connsiteY0" fmla="*/ 1010 h 159794"/>
                  <a:gd name="connsiteX1" fmla="*/ 162070 w 461059"/>
                  <a:gd name="connsiteY1" fmla="*/ 64510 h 159794"/>
                  <a:gd name="connsiteX2" fmla="*/ 162070 w 461059"/>
                  <a:gd name="connsiteY2" fmla="*/ 48635 h 159794"/>
                  <a:gd name="connsiteX3" fmla="*/ 320820 w 461059"/>
                  <a:gd name="connsiteY3" fmla="*/ 80385 h 159794"/>
                  <a:gd name="connsiteX4" fmla="*/ 460520 w 461059"/>
                  <a:gd name="connsiteY4" fmla="*/ 159760 h 159794"/>
                  <a:gd name="connsiteX5" fmla="*/ 362095 w 461059"/>
                  <a:gd name="connsiteY5" fmla="*/ 89910 h 159794"/>
                  <a:gd name="connsiteX6" fmla="*/ 190645 w 461059"/>
                  <a:gd name="connsiteY6" fmla="*/ 54985 h 159794"/>
                  <a:gd name="connsiteX7" fmla="*/ 133495 w 461059"/>
                  <a:gd name="connsiteY7" fmla="*/ 26410 h 159794"/>
                  <a:gd name="connsiteX8" fmla="*/ 145 w 461059"/>
                  <a:gd name="connsiteY8" fmla="*/ 1010 h 159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59" h="159794">
                    <a:moveTo>
                      <a:pt x="145" y="1010"/>
                    </a:moveTo>
                    <a:cubicBezTo>
                      <a:pt x="4907" y="7360"/>
                      <a:pt x="135083" y="56573"/>
                      <a:pt x="162070" y="64510"/>
                    </a:cubicBezTo>
                    <a:cubicBezTo>
                      <a:pt x="189057" y="72447"/>
                      <a:pt x="135612" y="45989"/>
                      <a:pt x="162070" y="48635"/>
                    </a:cubicBezTo>
                    <a:cubicBezTo>
                      <a:pt x="188528" y="51281"/>
                      <a:pt x="271078" y="61864"/>
                      <a:pt x="320820" y="80385"/>
                    </a:cubicBezTo>
                    <a:cubicBezTo>
                      <a:pt x="370562" y="98906"/>
                      <a:pt x="453641" y="158173"/>
                      <a:pt x="460520" y="159760"/>
                    </a:cubicBezTo>
                    <a:cubicBezTo>
                      <a:pt x="467399" y="161347"/>
                      <a:pt x="407074" y="107372"/>
                      <a:pt x="362095" y="89910"/>
                    </a:cubicBezTo>
                    <a:cubicBezTo>
                      <a:pt x="317116" y="72448"/>
                      <a:pt x="228745" y="65568"/>
                      <a:pt x="190645" y="54985"/>
                    </a:cubicBezTo>
                    <a:cubicBezTo>
                      <a:pt x="152545" y="44402"/>
                      <a:pt x="158366" y="32760"/>
                      <a:pt x="133495" y="26410"/>
                    </a:cubicBezTo>
                    <a:cubicBezTo>
                      <a:pt x="108624" y="20060"/>
                      <a:pt x="-4617" y="-5340"/>
                      <a:pt x="145" y="10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08DD3CDD-166C-3C32-4B56-2614AAD66BA8}"/>
                  </a:ext>
                </a:extLst>
              </p:cNvPr>
              <p:cNvSpPr/>
              <p:nvPr/>
            </p:nvSpPr>
            <p:spPr>
              <a:xfrm>
                <a:off x="3910614" y="1616044"/>
                <a:ext cx="835803" cy="572806"/>
              </a:xfrm>
              <a:custGeom>
                <a:avLst/>
                <a:gdLst>
                  <a:gd name="connsiteX0" fmla="*/ 986 w 835803"/>
                  <a:gd name="connsiteY0" fmla="*/ 31 h 572806"/>
                  <a:gd name="connsiteX1" fmla="*/ 181961 w 835803"/>
                  <a:gd name="connsiteY1" fmla="*/ 203231 h 572806"/>
                  <a:gd name="connsiteX2" fmla="*/ 169261 w 835803"/>
                  <a:gd name="connsiteY2" fmla="*/ 206406 h 572806"/>
                  <a:gd name="connsiteX3" fmla="*/ 331186 w 835803"/>
                  <a:gd name="connsiteY3" fmla="*/ 250856 h 572806"/>
                  <a:gd name="connsiteX4" fmla="*/ 312136 w 835803"/>
                  <a:gd name="connsiteY4" fmla="*/ 254031 h 572806"/>
                  <a:gd name="connsiteX5" fmla="*/ 467711 w 835803"/>
                  <a:gd name="connsiteY5" fmla="*/ 301656 h 572806"/>
                  <a:gd name="connsiteX6" fmla="*/ 604236 w 835803"/>
                  <a:gd name="connsiteY6" fmla="*/ 339756 h 572806"/>
                  <a:gd name="connsiteX7" fmla="*/ 820136 w 835803"/>
                  <a:gd name="connsiteY7" fmla="*/ 562006 h 572806"/>
                  <a:gd name="connsiteX8" fmla="*/ 788386 w 835803"/>
                  <a:gd name="connsiteY8" fmla="*/ 514381 h 572806"/>
                  <a:gd name="connsiteX9" fmla="*/ 543911 w 835803"/>
                  <a:gd name="connsiteY9" fmla="*/ 308006 h 572806"/>
                  <a:gd name="connsiteX10" fmla="*/ 232761 w 835803"/>
                  <a:gd name="connsiteY10" fmla="*/ 177831 h 572806"/>
                  <a:gd name="connsiteX11" fmla="*/ 274036 w 835803"/>
                  <a:gd name="connsiteY11" fmla="*/ 187356 h 572806"/>
                  <a:gd name="connsiteX12" fmla="*/ 986 w 835803"/>
                  <a:gd name="connsiteY12" fmla="*/ 31 h 572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35803" h="572806">
                    <a:moveTo>
                      <a:pt x="986" y="31"/>
                    </a:moveTo>
                    <a:cubicBezTo>
                      <a:pt x="-14360" y="2677"/>
                      <a:pt x="153915" y="168835"/>
                      <a:pt x="181961" y="203231"/>
                    </a:cubicBezTo>
                    <a:cubicBezTo>
                      <a:pt x="210007" y="237627"/>
                      <a:pt x="144390" y="198469"/>
                      <a:pt x="169261" y="206406"/>
                    </a:cubicBezTo>
                    <a:cubicBezTo>
                      <a:pt x="194132" y="214343"/>
                      <a:pt x="307374" y="242919"/>
                      <a:pt x="331186" y="250856"/>
                    </a:cubicBezTo>
                    <a:cubicBezTo>
                      <a:pt x="354999" y="258794"/>
                      <a:pt x="289382" y="245564"/>
                      <a:pt x="312136" y="254031"/>
                    </a:cubicBezTo>
                    <a:cubicBezTo>
                      <a:pt x="334890" y="262498"/>
                      <a:pt x="419028" y="287369"/>
                      <a:pt x="467711" y="301656"/>
                    </a:cubicBezTo>
                    <a:cubicBezTo>
                      <a:pt x="516394" y="315944"/>
                      <a:pt x="545499" y="296364"/>
                      <a:pt x="604236" y="339756"/>
                    </a:cubicBezTo>
                    <a:cubicBezTo>
                      <a:pt x="662973" y="383148"/>
                      <a:pt x="789444" y="532902"/>
                      <a:pt x="820136" y="562006"/>
                    </a:cubicBezTo>
                    <a:cubicBezTo>
                      <a:pt x="850828" y="591110"/>
                      <a:pt x="834423" y="556714"/>
                      <a:pt x="788386" y="514381"/>
                    </a:cubicBezTo>
                    <a:cubicBezTo>
                      <a:pt x="742349" y="472048"/>
                      <a:pt x="636515" y="364098"/>
                      <a:pt x="543911" y="308006"/>
                    </a:cubicBezTo>
                    <a:cubicBezTo>
                      <a:pt x="451307" y="251914"/>
                      <a:pt x="277740" y="197939"/>
                      <a:pt x="232761" y="177831"/>
                    </a:cubicBezTo>
                    <a:cubicBezTo>
                      <a:pt x="187782" y="157723"/>
                      <a:pt x="307903" y="213814"/>
                      <a:pt x="274036" y="187356"/>
                    </a:cubicBezTo>
                    <a:cubicBezTo>
                      <a:pt x="240169" y="160898"/>
                      <a:pt x="16332" y="-2615"/>
                      <a:pt x="986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BD5FE878-199A-A2E7-B322-E38876926156}"/>
                  </a:ext>
                </a:extLst>
              </p:cNvPr>
              <p:cNvSpPr/>
              <p:nvPr/>
            </p:nvSpPr>
            <p:spPr>
              <a:xfrm>
                <a:off x="3619483" y="1047686"/>
                <a:ext cx="1092218" cy="348866"/>
              </a:xfrm>
              <a:custGeom>
                <a:avLst/>
                <a:gdLst>
                  <a:gd name="connsiteX0" fmla="*/ 17 w 1092218"/>
                  <a:gd name="connsiteY0" fmla="*/ 64 h 348866"/>
                  <a:gd name="connsiteX1" fmla="*/ 377842 w 1092218"/>
                  <a:gd name="connsiteY1" fmla="*/ 247714 h 348866"/>
                  <a:gd name="connsiteX2" fmla="*/ 466742 w 1092218"/>
                  <a:gd name="connsiteY2" fmla="*/ 282639 h 348866"/>
                  <a:gd name="connsiteX3" fmla="*/ 593742 w 1092218"/>
                  <a:gd name="connsiteY3" fmla="*/ 311214 h 348866"/>
                  <a:gd name="connsiteX4" fmla="*/ 612792 w 1092218"/>
                  <a:gd name="connsiteY4" fmla="*/ 317564 h 348866"/>
                  <a:gd name="connsiteX5" fmla="*/ 701692 w 1092218"/>
                  <a:gd name="connsiteY5" fmla="*/ 323914 h 348866"/>
                  <a:gd name="connsiteX6" fmla="*/ 587392 w 1092218"/>
                  <a:gd name="connsiteY6" fmla="*/ 346139 h 348866"/>
                  <a:gd name="connsiteX7" fmla="*/ 869967 w 1092218"/>
                  <a:gd name="connsiteY7" fmla="*/ 254064 h 348866"/>
                  <a:gd name="connsiteX8" fmla="*/ 1092217 w 1092218"/>
                  <a:gd name="connsiteY8" fmla="*/ 301689 h 348866"/>
                  <a:gd name="connsiteX9" fmla="*/ 866792 w 1092218"/>
                  <a:gd name="connsiteY9" fmla="*/ 285814 h 348866"/>
                  <a:gd name="connsiteX10" fmla="*/ 593742 w 1092218"/>
                  <a:gd name="connsiteY10" fmla="*/ 327089 h 348866"/>
                  <a:gd name="connsiteX11" fmla="*/ 558817 w 1092218"/>
                  <a:gd name="connsiteY11" fmla="*/ 323914 h 348866"/>
                  <a:gd name="connsiteX12" fmla="*/ 352442 w 1092218"/>
                  <a:gd name="connsiteY12" fmla="*/ 273114 h 348866"/>
                  <a:gd name="connsiteX13" fmla="*/ 393717 w 1092218"/>
                  <a:gd name="connsiteY13" fmla="*/ 273114 h 348866"/>
                  <a:gd name="connsiteX14" fmla="*/ 17 w 1092218"/>
                  <a:gd name="connsiteY14" fmla="*/ 64 h 348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218" h="348866">
                    <a:moveTo>
                      <a:pt x="17" y="64"/>
                    </a:moveTo>
                    <a:cubicBezTo>
                      <a:pt x="-2629" y="-4169"/>
                      <a:pt x="300055" y="200618"/>
                      <a:pt x="377842" y="247714"/>
                    </a:cubicBezTo>
                    <a:cubicBezTo>
                      <a:pt x="455630" y="294810"/>
                      <a:pt x="430759" y="272056"/>
                      <a:pt x="466742" y="282639"/>
                    </a:cubicBezTo>
                    <a:cubicBezTo>
                      <a:pt x="502725" y="293222"/>
                      <a:pt x="569400" y="305393"/>
                      <a:pt x="593742" y="311214"/>
                    </a:cubicBezTo>
                    <a:cubicBezTo>
                      <a:pt x="618084" y="317035"/>
                      <a:pt x="594800" y="315447"/>
                      <a:pt x="612792" y="317564"/>
                    </a:cubicBezTo>
                    <a:cubicBezTo>
                      <a:pt x="630784" y="319681"/>
                      <a:pt x="705925" y="319152"/>
                      <a:pt x="701692" y="323914"/>
                    </a:cubicBezTo>
                    <a:cubicBezTo>
                      <a:pt x="697459" y="328676"/>
                      <a:pt x="559346" y="357781"/>
                      <a:pt x="587392" y="346139"/>
                    </a:cubicBezTo>
                    <a:cubicBezTo>
                      <a:pt x="615438" y="334497"/>
                      <a:pt x="785830" y="261472"/>
                      <a:pt x="869967" y="254064"/>
                    </a:cubicBezTo>
                    <a:cubicBezTo>
                      <a:pt x="954104" y="246656"/>
                      <a:pt x="1092746" y="296397"/>
                      <a:pt x="1092217" y="301689"/>
                    </a:cubicBezTo>
                    <a:cubicBezTo>
                      <a:pt x="1091688" y="306981"/>
                      <a:pt x="949871" y="281581"/>
                      <a:pt x="866792" y="285814"/>
                    </a:cubicBezTo>
                    <a:cubicBezTo>
                      <a:pt x="783713" y="290047"/>
                      <a:pt x="645071" y="320739"/>
                      <a:pt x="593742" y="327089"/>
                    </a:cubicBezTo>
                    <a:cubicBezTo>
                      <a:pt x="542413" y="333439"/>
                      <a:pt x="599034" y="332910"/>
                      <a:pt x="558817" y="323914"/>
                    </a:cubicBezTo>
                    <a:cubicBezTo>
                      <a:pt x="518600" y="314918"/>
                      <a:pt x="379959" y="281581"/>
                      <a:pt x="352442" y="273114"/>
                    </a:cubicBezTo>
                    <a:cubicBezTo>
                      <a:pt x="324925" y="264647"/>
                      <a:pt x="446634" y="314389"/>
                      <a:pt x="393717" y="273114"/>
                    </a:cubicBezTo>
                    <a:cubicBezTo>
                      <a:pt x="340800" y="231839"/>
                      <a:pt x="2663" y="4297"/>
                      <a:pt x="17" y="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4534DC9B-ADAA-84F6-05C2-76A1AA830F5B}"/>
                  </a:ext>
                </a:extLst>
              </p:cNvPr>
              <p:cNvSpPr/>
              <p:nvPr/>
            </p:nvSpPr>
            <p:spPr>
              <a:xfrm>
                <a:off x="3624723" y="1098754"/>
                <a:ext cx="219549" cy="238506"/>
              </a:xfrm>
              <a:custGeom>
                <a:avLst/>
                <a:gdLst>
                  <a:gd name="connsiteX0" fmla="*/ 4302 w 219549"/>
                  <a:gd name="connsiteY0" fmla="*/ 2971 h 238506"/>
                  <a:gd name="connsiteX1" fmla="*/ 156702 w 219549"/>
                  <a:gd name="connsiteY1" fmla="*/ 120446 h 238506"/>
                  <a:gd name="connsiteX2" fmla="*/ 217027 w 219549"/>
                  <a:gd name="connsiteY2" fmla="*/ 234746 h 238506"/>
                  <a:gd name="connsiteX3" fmla="*/ 207502 w 219549"/>
                  <a:gd name="connsiteY3" fmla="*/ 212521 h 238506"/>
                  <a:gd name="connsiteX4" fmla="*/ 201152 w 219549"/>
                  <a:gd name="connsiteY4" fmla="*/ 228396 h 238506"/>
                  <a:gd name="connsiteX5" fmla="*/ 147177 w 219549"/>
                  <a:gd name="connsiteY5" fmla="*/ 155371 h 238506"/>
                  <a:gd name="connsiteX6" fmla="*/ 169402 w 219549"/>
                  <a:gd name="connsiteY6" fmla="*/ 168071 h 238506"/>
                  <a:gd name="connsiteX7" fmla="*/ 51927 w 219549"/>
                  <a:gd name="connsiteY7" fmla="*/ 44246 h 238506"/>
                  <a:gd name="connsiteX8" fmla="*/ 4302 w 219549"/>
                  <a:gd name="connsiteY8" fmla="*/ 2971 h 23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9549" h="238506">
                    <a:moveTo>
                      <a:pt x="4302" y="2971"/>
                    </a:moveTo>
                    <a:cubicBezTo>
                      <a:pt x="21765" y="15671"/>
                      <a:pt x="121248" y="81817"/>
                      <a:pt x="156702" y="120446"/>
                    </a:cubicBezTo>
                    <a:cubicBezTo>
                      <a:pt x="192156" y="159075"/>
                      <a:pt x="208560" y="219400"/>
                      <a:pt x="217027" y="234746"/>
                    </a:cubicBezTo>
                    <a:cubicBezTo>
                      <a:pt x="225494" y="250092"/>
                      <a:pt x="210148" y="213579"/>
                      <a:pt x="207502" y="212521"/>
                    </a:cubicBezTo>
                    <a:cubicBezTo>
                      <a:pt x="204856" y="211463"/>
                      <a:pt x="211206" y="237921"/>
                      <a:pt x="201152" y="228396"/>
                    </a:cubicBezTo>
                    <a:cubicBezTo>
                      <a:pt x="191098" y="218871"/>
                      <a:pt x="152469" y="165425"/>
                      <a:pt x="147177" y="155371"/>
                    </a:cubicBezTo>
                    <a:cubicBezTo>
                      <a:pt x="141885" y="145317"/>
                      <a:pt x="185277" y="186592"/>
                      <a:pt x="169402" y="168071"/>
                    </a:cubicBezTo>
                    <a:cubicBezTo>
                      <a:pt x="153527" y="149550"/>
                      <a:pt x="77327" y="67529"/>
                      <a:pt x="51927" y="44246"/>
                    </a:cubicBezTo>
                    <a:cubicBezTo>
                      <a:pt x="26527" y="20963"/>
                      <a:pt x="-13161" y="-9729"/>
                      <a:pt x="4302" y="29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011900E3-CA99-04EE-7EAF-6CEE670AD26B}"/>
                  </a:ext>
                </a:extLst>
              </p:cNvPr>
              <p:cNvSpPr/>
              <p:nvPr/>
            </p:nvSpPr>
            <p:spPr>
              <a:xfrm>
                <a:off x="3874319" y="1300810"/>
                <a:ext cx="1074127" cy="537162"/>
              </a:xfrm>
              <a:custGeom>
                <a:avLst/>
                <a:gdLst>
                  <a:gd name="connsiteX0" fmla="*/ 8706 w 1074127"/>
                  <a:gd name="connsiteY0" fmla="*/ 7290 h 537162"/>
                  <a:gd name="connsiteX1" fmla="*/ 65856 w 1074127"/>
                  <a:gd name="connsiteY1" fmla="*/ 19990 h 537162"/>
                  <a:gd name="connsiteX2" fmla="*/ 281756 w 1074127"/>
                  <a:gd name="connsiteY2" fmla="*/ 108890 h 537162"/>
                  <a:gd name="connsiteX3" fmla="*/ 246831 w 1074127"/>
                  <a:gd name="connsiteY3" fmla="*/ 115240 h 537162"/>
                  <a:gd name="connsiteX4" fmla="*/ 570681 w 1074127"/>
                  <a:gd name="connsiteY4" fmla="*/ 134290 h 537162"/>
                  <a:gd name="connsiteX5" fmla="*/ 694506 w 1074127"/>
                  <a:gd name="connsiteY5" fmla="*/ 175565 h 537162"/>
                  <a:gd name="connsiteX6" fmla="*/ 710381 w 1074127"/>
                  <a:gd name="connsiteY6" fmla="*/ 140640 h 537162"/>
                  <a:gd name="connsiteX7" fmla="*/ 792931 w 1074127"/>
                  <a:gd name="connsiteY7" fmla="*/ 181915 h 537162"/>
                  <a:gd name="connsiteX8" fmla="*/ 888181 w 1074127"/>
                  <a:gd name="connsiteY8" fmla="*/ 296215 h 537162"/>
                  <a:gd name="connsiteX9" fmla="*/ 1065981 w 1074127"/>
                  <a:gd name="connsiteY9" fmla="*/ 531165 h 537162"/>
                  <a:gd name="connsiteX10" fmla="*/ 1008831 w 1074127"/>
                  <a:gd name="connsiteY10" fmla="*/ 445440 h 537162"/>
                  <a:gd name="connsiteX11" fmla="*/ 700856 w 1074127"/>
                  <a:gd name="connsiteY11" fmla="*/ 210490 h 537162"/>
                  <a:gd name="connsiteX12" fmla="*/ 170631 w 1074127"/>
                  <a:gd name="connsiteY12" fmla="*/ 89840 h 537162"/>
                  <a:gd name="connsiteX13" fmla="*/ 157931 w 1074127"/>
                  <a:gd name="connsiteY13" fmla="*/ 93015 h 537162"/>
                  <a:gd name="connsiteX14" fmla="*/ 224606 w 1074127"/>
                  <a:gd name="connsiteY14" fmla="*/ 112065 h 537162"/>
                  <a:gd name="connsiteX15" fmla="*/ 8706 w 1074127"/>
                  <a:gd name="connsiteY15" fmla="*/ 7290 h 537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4127" h="537162">
                    <a:moveTo>
                      <a:pt x="8706" y="7290"/>
                    </a:moveTo>
                    <a:cubicBezTo>
                      <a:pt x="-17752" y="-8056"/>
                      <a:pt x="20348" y="3057"/>
                      <a:pt x="65856" y="19990"/>
                    </a:cubicBezTo>
                    <a:cubicBezTo>
                      <a:pt x="111364" y="36923"/>
                      <a:pt x="251594" y="93015"/>
                      <a:pt x="281756" y="108890"/>
                    </a:cubicBezTo>
                    <a:cubicBezTo>
                      <a:pt x="311918" y="124765"/>
                      <a:pt x="198677" y="111007"/>
                      <a:pt x="246831" y="115240"/>
                    </a:cubicBezTo>
                    <a:cubicBezTo>
                      <a:pt x="294985" y="119473"/>
                      <a:pt x="496069" y="124236"/>
                      <a:pt x="570681" y="134290"/>
                    </a:cubicBezTo>
                    <a:cubicBezTo>
                      <a:pt x="645294" y="144344"/>
                      <a:pt x="671223" y="174507"/>
                      <a:pt x="694506" y="175565"/>
                    </a:cubicBezTo>
                    <a:cubicBezTo>
                      <a:pt x="717789" y="176623"/>
                      <a:pt x="693977" y="139582"/>
                      <a:pt x="710381" y="140640"/>
                    </a:cubicBezTo>
                    <a:cubicBezTo>
                      <a:pt x="726785" y="141698"/>
                      <a:pt x="763298" y="155986"/>
                      <a:pt x="792931" y="181915"/>
                    </a:cubicBezTo>
                    <a:cubicBezTo>
                      <a:pt x="822564" y="207844"/>
                      <a:pt x="842673" y="238007"/>
                      <a:pt x="888181" y="296215"/>
                    </a:cubicBezTo>
                    <a:cubicBezTo>
                      <a:pt x="933689" y="354423"/>
                      <a:pt x="1045873" y="506294"/>
                      <a:pt x="1065981" y="531165"/>
                    </a:cubicBezTo>
                    <a:cubicBezTo>
                      <a:pt x="1086089" y="556036"/>
                      <a:pt x="1069685" y="498886"/>
                      <a:pt x="1008831" y="445440"/>
                    </a:cubicBezTo>
                    <a:cubicBezTo>
                      <a:pt x="947977" y="391994"/>
                      <a:pt x="840556" y="269757"/>
                      <a:pt x="700856" y="210490"/>
                    </a:cubicBezTo>
                    <a:cubicBezTo>
                      <a:pt x="561156" y="151223"/>
                      <a:pt x="261118" y="109419"/>
                      <a:pt x="170631" y="89840"/>
                    </a:cubicBezTo>
                    <a:cubicBezTo>
                      <a:pt x="80144" y="70261"/>
                      <a:pt x="148935" y="89311"/>
                      <a:pt x="157931" y="93015"/>
                    </a:cubicBezTo>
                    <a:cubicBezTo>
                      <a:pt x="166927" y="96719"/>
                      <a:pt x="246831" y="126882"/>
                      <a:pt x="224606" y="112065"/>
                    </a:cubicBezTo>
                    <a:cubicBezTo>
                      <a:pt x="202381" y="97248"/>
                      <a:pt x="35164" y="22636"/>
                      <a:pt x="8706" y="72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E560EE8F-CA5E-C43B-44A6-909DD6FBEC72}"/>
                  </a:ext>
                </a:extLst>
              </p:cNvPr>
              <p:cNvSpPr/>
              <p:nvPr/>
            </p:nvSpPr>
            <p:spPr>
              <a:xfrm>
                <a:off x="2730377" y="530796"/>
                <a:ext cx="585206" cy="717648"/>
              </a:xfrm>
              <a:custGeom>
                <a:avLst/>
                <a:gdLst>
                  <a:gd name="connsiteX0" fmla="*/ 584323 w 585206"/>
                  <a:gd name="connsiteY0" fmla="*/ 2604 h 717648"/>
                  <a:gd name="connsiteX1" fmla="*/ 241423 w 585206"/>
                  <a:gd name="connsiteY1" fmla="*/ 113729 h 717648"/>
                  <a:gd name="connsiteX2" fmla="*/ 301748 w 585206"/>
                  <a:gd name="connsiteY2" fmla="*/ 62929 h 717648"/>
                  <a:gd name="connsiteX3" fmla="*/ 146173 w 585206"/>
                  <a:gd name="connsiteY3" fmla="*/ 256604 h 717648"/>
                  <a:gd name="connsiteX4" fmla="*/ 92198 w 585206"/>
                  <a:gd name="connsiteY4" fmla="*/ 351854 h 717648"/>
                  <a:gd name="connsiteX5" fmla="*/ 6473 w 585206"/>
                  <a:gd name="connsiteY5" fmla="*/ 697929 h 717648"/>
                  <a:gd name="connsiteX6" fmla="*/ 9648 w 585206"/>
                  <a:gd name="connsiteY6" fmla="*/ 650304 h 717648"/>
                  <a:gd name="connsiteX7" fmla="*/ 38223 w 585206"/>
                  <a:gd name="connsiteY7" fmla="*/ 443929 h 717648"/>
                  <a:gd name="connsiteX8" fmla="*/ 238248 w 585206"/>
                  <a:gd name="connsiteY8" fmla="*/ 113729 h 717648"/>
                  <a:gd name="connsiteX9" fmla="*/ 330323 w 585206"/>
                  <a:gd name="connsiteY9" fmla="*/ 15304 h 717648"/>
                  <a:gd name="connsiteX10" fmla="*/ 339848 w 585206"/>
                  <a:gd name="connsiteY10" fmla="*/ 34354 h 717648"/>
                  <a:gd name="connsiteX11" fmla="*/ 584323 w 585206"/>
                  <a:gd name="connsiteY11" fmla="*/ 2604 h 717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5206" h="717648">
                    <a:moveTo>
                      <a:pt x="584323" y="2604"/>
                    </a:moveTo>
                    <a:cubicBezTo>
                      <a:pt x="567919" y="15833"/>
                      <a:pt x="288519" y="103675"/>
                      <a:pt x="241423" y="113729"/>
                    </a:cubicBezTo>
                    <a:cubicBezTo>
                      <a:pt x="194327" y="123783"/>
                      <a:pt x="317623" y="39117"/>
                      <a:pt x="301748" y="62929"/>
                    </a:cubicBezTo>
                    <a:cubicBezTo>
                      <a:pt x="285873" y="86742"/>
                      <a:pt x="181098" y="208450"/>
                      <a:pt x="146173" y="256604"/>
                    </a:cubicBezTo>
                    <a:cubicBezTo>
                      <a:pt x="111248" y="304758"/>
                      <a:pt x="115481" y="278300"/>
                      <a:pt x="92198" y="351854"/>
                    </a:cubicBezTo>
                    <a:cubicBezTo>
                      <a:pt x="68915" y="425408"/>
                      <a:pt x="20231" y="648187"/>
                      <a:pt x="6473" y="697929"/>
                    </a:cubicBezTo>
                    <a:cubicBezTo>
                      <a:pt x="-7285" y="747671"/>
                      <a:pt x="4356" y="692637"/>
                      <a:pt x="9648" y="650304"/>
                    </a:cubicBezTo>
                    <a:cubicBezTo>
                      <a:pt x="14940" y="607971"/>
                      <a:pt x="123" y="533358"/>
                      <a:pt x="38223" y="443929"/>
                    </a:cubicBezTo>
                    <a:cubicBezTo>
                      <a:pt x="76323" y="354500"/>
                      <a:pt x="189565" y="185167"/>
                      <a:pt x="238248" y="113729"/>
                    </a:cubicBezTo>
                    <a:cubicBezTo>
                      <a:pt x="286931" y="42292"/>
                      <a:pt x="313390" y="28533"/>
                      <a:pt x="330323" y="15304"/>
                    </a:cubicBezTo>
                    <a:cubicBezTo>
                      <a:pt x="347256" y="2075"/>
                      <a:pt x="295927" y="38058"/>
                      <a:pt x="339848" y="34354"/>
                    </a:cubicBezTo>
                    <a:cubicBezTo>
                      <a:pt x="383769" y="30650"/>
                      <a:pt x="600727" y="-10625"/>
                      <a:pt x="584323" y="26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E58E2AD1-7E8E-A5A7-7673-4252F21258AD}"/>
                  </a:ext>
                </a:extLst>
              </p:cNvPr>
              <p:cNvSpPr/>
              <p:nvPr/>
            </p:nvSpPr>
            <p:spPr>
              <a:xfrm>
                <a:off x="3244230" y="488947"/>
                <a:ext cx="361435" cy="309376"/>
              </a:xfrm>
              <a:custGeom>
                <a:avLst/>
                <a:gdLst>
                  <a:gd name="connsiteX0" fmla="*/ 620 w 361435"/>
                  <a:gd name="connsiteY0" fmla="*/ 3 h 309376"/>
                  <a:gd name="connsiteX1" fmla="*/ 184770 w 361435"/>
                  <a:gd name="connsiteY1" fmla="*/ 92078 h 309376"/>
                  <a:gd name="connsiteX2" fmla="*/ 241920 w 361435"/>
                  <a:gd name="connsiteY2" fmla="*/ 155578 h 309376"/>
                  <a:gd name="connsiteX3" fmla="*/ 235570 w 361435"/>
                  <a:gd name="connsiteY3" fmla="*/ 212728 h 309376"/>
                  <a:gd name="connsiteX4" fmla="*/ 359395 w 361435"/>
                  <a:gd name="connsiteY4" fmla="*/ 307978 h 309376"/>
                  <a:gd name="connsiteX5" fmla="*/ 308595 w 361435"/>
                  <a:gd name="connsiteY5" fmla="*/ 257178 h 309376"/>
                  <a:gd name="connsiteX6" fmla="*/ 254620 w 361435"/>
                  <a:gd name="connsiteY6" fmla="*/ 95253 h 309376"/>
                  <a:gd name="connsiteX7" fmla="*/ 620 w 361435"/>
                  <a:gd name="connsiteY7" fmla="*/ 3 h 30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435" h="309376">
                    <a:moveTo>
                      <a:pt x="620" y="3"/>
                    </a:moveTo>
                    <a:cubicBezTo>
                      <a:pt x="-11022" y="-526"/>
                      <a:pt x="144553" y="66149"/>
                      <a:pt x="184770" y="92078"/>
                    </a:cubicBezTo>
                    <a:cubicBezTo>
                      <a:pt x="224987" y="118007"/>
                      <a:pt x="233453" y="135470"/>
                      <a:pt x="241920" y="155578"/>
                    </a:cubicBezTo>
                    <a:cubicBezTo>
                      <a:pt x="250387" y="175686"/>
                      <a:pt x="215991" y="187328"/>
                      <a:pt x="235570" y="212728"/>
                    </a:cubicBezTo>
                    <a:cubicBezTo>
                      <a:pt x="255149" y="238128"/>
                      <a:pt x="347224" y="300570"/>
                      <a:pt x="359395" y="307978"/>
                    </a:cubicBezTo>
                    <a:cubicBezTo>
                      <a:pt x="371566" y="315386"/>
                      <a:pt x="326057" y="292632"/>
                      <a:pt x="308595" y="257178"/>
                    </a:cubicBezTo>
                    <a:cubicBezTo>
                      <a:pt x="291133" y="221724"/>
                      <a:pt x="303833" y="134941"/>
                      <a:pt x="254620" y="95253"/>
                    </a:cubicBezTo>
                    <a:cubicBezTo>
                      <a:pt x="205408" y="55566"/>
                      <a:pt x="12262" y="532"/>
                      <a:pt x="620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D000A227-BDA2-2E0D-1C55-39BB788027CE}"/>
                  </a:ext>
                </a:extLst>
              </p:cNvPr>
              <p:cNvSpPr/>
              <p:nvPr/>
            </p:nvSpPr>
            <p:spPr>
              <a:xfrm>
                <a:off x="2800332" y="618326"/>
                <a:ext cx="375946" cy="454825"/>
              </a:xfrm>
              <a:custGeom>
                <a:avLst/>
                <a:gdLst>
                  <a:gd name="connsiteX0" fmla="*/ 361968 w 375946"/>
                  <a:gd name="connsiteY0" fmla="*/ 799 h 454825"/>
                  <a:gd name="connsiteX1" fmla="*/ 149243 w 375946"/>
                  <a:gd name="connsiteY1" fmla="*/ 111924 h 454825"/>
                  <a:gd name="connsiteX2" fmla="*/ 371493 w 375946"/>
                  <a:gd name="connsiteY2" fmla="*/ 105574 h 454825"/>
                  <a:gd name="connsiteX3" fmla="*/ 295293 w 375946"/>
                  <a:gd name="connsiteY3" fmla="*/ 169074 h 454825"/>
                  <a:gd name="connsiteX4" fmla="*/ 263543 w 375946"/>
                  <a:gd name="connsiteY4" fmla="*/ 242099 h 454825"/>
                  <a:gd name="connsiteX5" fmla="*/ 111143 w 375946"/>
                  <a:gd name="connsiteY5" fmla="*/ 302424 h 454825"/>
                  <a:gd name="connsiteX6" fmla="*/ 158768 w 375946"/>
                  <a:gd name="connsiteY6" fmla="*/ 305599 h 454825"/>
                  <a:gd name="connsiteX7" fmla="*/ 18 w 375946"/>
                  <a:gd name="connsiteY7" fmla="*/ 454824 h 454825"/>
                  <a:gd name="connsiteX8" fmla="*/ 149243 w 375946"/>
                  <a:gd name="connsiteY8" fmla="*/ 308774 h 454825"/>
                  <a:gd name="connsiteX9" fmla="*/ 288943 w 375946"/>
                  <a:gd name="connsiteY9" fmla="*/ 226224 h 454825"/>
                  <a:gd name="connsiteX10" fmla="*/ 152418 w 375946"/>
                  <a:gd name="connsiteY10" fmla="*/ 165899 h 454825"/>
                  <a:gd name="connsiteX11" fmla="*/ 193693 w 375946"/>
                  <a:gd name="connsiteY11" fmla="*/ 64299 h 454825"/>
                  <a:gd name="connsiteX12" fmla="*/ 209568 w 375946"/>
                  <a:gd name="connsiteY12" fmla="*/ 61124 h 454825"/>
                  <a:gd name="connsiteX13" fmla="*/ 361968 w 375946"/>
                  <a:gd name="connsiteY13" fmla="*/ 799 h 45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75946" h="454825">
                    <a:moveTo>
                      <a:pt x="361968" y="799"/>
                    </a:moveTo>
                    <a:cubicBezTo>
                      <a:pt x="351914" y="9266"/>
                      <a:pt x="147656" y="94462"/>
                      <a:pt x="149243" y="111924"/>
                    </a:cubicBezTo>
                    <a:cubicBezTo>
                      <a:pt x="150830" y="129386"/>
                      <a:pt x="347151" y="96049"/>
                      <a:pt x="371493" y="105574"/>
                    </a:cubicBezTo>
                    <a:cubicBezTo>
                      <a:pt x="395835" y="115099"/>
                      <a:pt x="313285" y="146320"/>
                      <a:pt x="295293" y="169074"/>
                    </a:cubicBezTo>
                    <a:cubicBezTo>
                      <a:pt x="277301" y="191828"/>
                      <a:pt x="294235" y="219874"/>
                      <a:pt x="263543" y="242099"/>
                    </a:cubicBezTo>
                    <a:cubicBezTo>
                      <a:pt x="232851" y="264324"/>
                      <a:pt x="128605" y="291841"/>
                      <a:pt x="111143" y="302424"/>
                    </a:cubicBezTo>
                    <a:cubicBezTo>
                      <a:pt x="93680" y="313007"/>
                      <a:pt x="177289" y="280199"/>
                      <a:pt x="158768" y="305599"/>
                    </a:cubicBezTo>
                    <a:cubicBezTo>
                      <a:pt x="140247" y="330999"/>
                      <a:pt x="1605" y="454295"/>
                      <a:pt x="18" y="454824"/>
                    </a:cubicBezTo>
                    <a:cubicBezTo>
                      <a:pt x="-1569" y="455353"/>
                      <a:pt x="101089" y="346874"/>
                      <a:pt x="149243" y="308774"/>
                    </a:cubicBezTo>
                    <a:cubicBezTo>
                      <a:pt x="197397" y="270674"/>
                      <a:pt x="288414" y="250036"/>
                      <a:pt x="288943" y="226224"/>
                    </a:cubicBezTo>
                    <a:cubicBezTo>
                      <a:pt x="289472" y="202412"/>
                      <a:pt x="168293" y="192887"/>
                      <a:pt x="152418" y="165899"/>
                    </a:cubicBezTo>
                    <a:cubicBezTo>
                      <a:pt x="136543" y="138912"/>
                      <a:pt x="184168" y="81762"/>
                      <a:pt x="193693" y="64299"/>
                    </a:cubicBezTo>
                    <a:cubicBezTo>
                      <a:pt x="203218" y="46837"/>
                      <a:pt x="187343" y="68532"/>
                      <a:pt x="209568" y="61124"/>
                    </a:cubicBezTo>
                    <a:cubicBezTo>
                      <a:pt x="231793" y="53716"/>
                      <a:pt x="372022" y="-7668"/>
                      <a:pt x="361968" y="7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CF9FCB1C-40E8-5128-EED0-D9ACB0D04D07}"/>
                  </a:ext>
                </a:extLst>
              </p:cNvPr>
              <p:cNvSpPr/>
              <p:nvPr/>
            </p:nvSpPr>
            <p:spPr>
              <a:xfrm>
                <a:off x="3468751" y="631782"/>
                <a:ext cx="366663" cy="368790"/>
              </a:xfrm>
              <a:custGeom>
                <a:avLst/>
                <a:gdLst>
                  <a:gd name="connsiteX0" fmla="*/ 1524 w 366663"/>
                  <a:gd name="connsiteY0" fmla="*/ 149268 h 368790"/>
                  <a:gd name="connsiteX1" fmla="*/ 141224 w 366663"/>
                  <a:gd name="connsiteY1" fmla="*/ 66718 h 368790"/>
                  <a:gd name="connsiteX2" fmla="*/ 214249 w 366663"/>
                  <a:gd name="connsiteY2" fmla="*/ 43 h 368790"/>
                  <a:gd name="connsiteX3" fmla="*/ 249174 w 366663"/>
                  <a:gd name="connsiteY3" fmla="*/ 57193 h 368790"/>
                  <a:gd name="connsiteX4" fmla="*/ 338074 w 366663"/>
                  <a:gd name="connsiteY4" fmla="*/ 98468 h 368790"/>
                  <a:gd name="connsiteX5" fmla="*/ 287274 w 366663"/>
                  <a:gd name="connsiteY5" fmla="*/ 44493 h 368790"/>
                  <a:gd name="connsiteX6" fmla="*/ 220599 w 366663"/>
                  <a:gd name="connsiteY6" fmla="*/ 88943 h 368790"/>
                  <a:gd name="connsiteX7" fmla="*/ 360299 w 366663"/>
                  <a:gd name="connsiteY7" fmla="*/ 117518 h 368790"/>
                  <a:gd name="connsiteX8" fmla="*/ 226949 w 366663"/>
                  <a:gd name="connsiteY8" fmla="*/ 136568 h 368790"/>
                  <a:gd name="connsiteX9" fmla="*/ 366649 w 366663"/>
                  <a:gd name="connsiteY9" fmla="*/ 193718 h 368790"/>
                  <a:gd name="connsiteX10" fmla="*/ 236474 w 366663"/>
                  <a:gd name="connsiteY10" fmla="*/ 203243 h 368790"/>
                  <a:gd name="connsiteX11" fmla="*/ 328549 w 366663"/>
                  <a:gd name="connsiteY11" fmla="*/ 368343 h 368790"/>
                  <a:gd name="connsiteX12" fmla="*/ 249174 w 366663"/>
                  <a:gd name="connsiteY12" fmla="*/ 146093 h 368790"/>
                  <a:gd name="connsiteX13" fmla="*/ 303149 w 366663"/>
                  <a:gd name="connsiteY13" fmla="*/ 168318 h 368790"/>
                  <a:gd name="connsiteX14" fmla="*/ 239649 w 366663"/>
                  <a:gd name="connsiteY14" fmla="*/ 22268 h 368790"/>
                  <a:gd name="connsiteX15" fmla="*/ 1524 w 366663"/>
                  <a:gd name="connsiteY15" fmla="*/ 149268 h 368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6663" h="368790">
                    <a:moveTo>
                      <a:pt x="1524" y="149268"/>
                    </a:moveTo>
                    <a:cubicBezTo>
                      <a:pt x="-14880" y="156676"/>
                      <a:pt x="105770" y="91589"/>
                      <a:pt x="141224" y="66718"/>
                    </a:cubicBezTo>
                    <a:cubicBezTo>
                      <a:pt x="176678" y="41847"/>
                      <a:pt x="196257" y="1630"/>
                      <a:pt x="214249" y="43"/>
                    </a:cubicBezTo>
                    <a:cubicBezTo>
                      <a:pt x="232241" y="-1545"/>
                      <a:pt x="228537" y="40789"/>
                      <a:pt x="249174" y="57193"/>
                    </a:cubicBezTo>
                    <a:cubicBezTo>
                      <a:pt x="269811" y="73597"/>
                      <a:pt x="331724" y="100585"/>
                      <a:pt x="338074" y="98468"/>
                    </a:cubicBezTo>
                    <a:cubicBezTo>
                      <a:pt x="344424" y="96351"/>
                      <a:pt x="306853" y="46080"/>
                      <a:pt x="287274" y="44493"/>
                    </a:cubicBezTo>
                    <a:cubicBezTo>
                      <a:pt x="267695" y="42906"/>
                      <a:pt x="208428" y="76772"/>
                      <a:pt x="220599" y="88943"/>
                    </a:cubicBezTo>
                    <a:cubicBezTo>
                      <a:pt x="232770" y="101114"/>
                      <a:pt x="359241" y="109581"/>
                      <a:pt x="360299" y="117518"/>
                    </a:cubicBezTo>
                    <a:cubicBezTo>
                      <a:pt x="361357" y="125455"/>
                      <a:pt x="225891" y="123868"/>
                      <a:pt x="226949" y="136568"/>
                    </a:cubicBezTo>
                    <a:cubicBezTo>
                      <a:pt x="228007" y="149268"/>
                      <a:pt x="365062" y="182606"/>
                      <a:pt x="366649" y="193718"/>
                    </a:cubicBezTo>
                    <a:cubicBezTo>
                      <a:pt x="368236" y="204830"/>
                      <a:pt x="242824" y="174139"/>
                      <a:pt x="236474" y="203243"/>
                    </a:cubicBezTo>
                    <a:cubicBezTo>
                      <a:pt x="230124" y="232347"/>
                      <a:pt x="326432" y="377868"/>
                      <a:pt x="328549" y="368343"/>
                    </a:cubicBezTo>
                    <a:cubicBezTo>
                      <a:pt x="330666" y="358818"/>
                      <a:pt x="253407" y="179431"/>
                      <a:pt x="249174" y="146093"/>
                    </a:cubicBezTo>
                    <a:cubicBezTo>
                      <a:pt x="244941" y="112755"/>
                      <a:pt x="304736" y="188955"/>
                      <a:pt x="303149" y="168318"/>
                    </a:cubicBezTo>
                    <a:cubicBezTo>
                      <a:pt x="301562" y="147681"/>
                      <a:pt x="285687" y="27030"/>
                      <a:pt x="239649" y="22268"/>
                    </a:cubicBezTo>
                    <a:cubicBezTo>
                      <a:pt x="193612" y="17505"/>
                      <a:pt x="17928" y="141860"/>
                      <a:pt x="1524" y="1492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923A414F-9060-D7EF-D9A9-42AE1E10F754}"/>
                  </a:ext>
                </a:extLst>
              </p:cNvPr>
              <p:cNvSpPr/>
              <p:nvPr/>
            </p:nvSpPr>
            <p:spPr>
              <a:xfrm>
                <a:off x="3581181" y="726708"/>
                <a:ext cx="292345" cy="461441"/>
              </a:xfrm>
              <a:custGeom>
                <a:avLst/>
                <a:gdLst>
                  <a:gd name="connsiteX0" fmla="*/ 219 w 292345"/>
                  <a:gd name="connsiteY0" fmla="*/ 216267 h 461441"/>
                  <a:gd name="connsiteX1" fmla="*/ 70069 w 292345"/>
                  <a:gd name="connsiteY1" fmla="*/ 32117 h 461441"/>
                  <a:gd name="connsiteX2" fmla="*/ 95469 w 292345"/>
                  <a:gd name="connsiteY2" fmla="*/ 60692 h 461441"/>
                  <a:gd name="connsiteX3" fmla="*/ 108169 w 292345"/>
                  <a:gd name="connsiteY3" fmla="*/ 232142 h 461441"/>
                  <a:gd name="connsiteX4" fmla="*/ 190719 w 292345"/>
                  <a:gd name="connsiteY4" fmla="*/ 298817 h 461441"/>
                  <a:gd name="connsiteX5" fmla="*/ 171669 w 292345"/>
                  <a:gd name="connsiteY5" fmla="*/ 238492 h 461441"/>
                  <a:gd name="connsiteX6" fmla="*/ 174844 w 292345"/>
                  <a:gd name="connsiteY6" fmla="*/ 311517 h 461441"/>
                  <a:gd name="connsiteX7" fmla="*/ 228819 w 292345"/>
                  <a:gd name="connsiteY7" fmla="*/ 397242 h 461441"/>
                  <a:gd name="connsiteX8" fmla="*/ 292319 w 292345"/>
                  <a:gd name="connsiteY8" fmla="*/ 460742 h 461441"/>
                  <a:gd name="connsiteX9" fmla="*/ 235169 w 292345"/>
                  <a:gd name="connsiteY9" fmla="*/ 355967 h 461441"/>
                  <a:gd name="connsiteX10" fmla="*/ 127219 w 292345"/>
                  <a:gd name="connsiteY10" fmla="*/ 238492 h 461441"/>
                  <a:gd name="connsiteX11" fmla="*/ 95469 w 292345"/>
                  <a:gd name="connsiteY11" fmla="*/ 367 h 461441"/>
                  <a:gd name="connsiteX12" fmla="*/ 219 w 292345"/>
                  <a:gd name="connsiteY12" fmla="*/ 216267 h 461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2345" h="461441">
                    <a:moveTo>
                      <a:pt x="219" y="216267"/>
                    </a:moveTo>
                    <a:cubicBezTo>
                      <a:pt x="-4014" y="221559"/>
                      <a:pt x="54194" y="58046"/>
                      <a:pt x="70069" y="32117"/>
                    </a:cubicBezTo>
                    <a:cubicBezTo>
                      <a:pt x="85944" y="6188"/>
                      <a:pt x="89119" y="27354"/>
                      <a:pt x="95469" y="60692"/>
                    </a:cubicBezTo>
                    <a:cubicBezTo>
                      <a:pt x="101819" y="94029"/>
                      <a:pt x="92294" y="192455"/>
                      <a:pt x="108169" y="232142"/>
                    </a:cubicBezTo>
                    <a:cubicBezTo>
                      <a:pt x="124044" y="271829"/>
                      <a:pt x="180136" y="297759"/>
                      <a:pt x="190719" y="298817"/>
                    </a:cubicBezTo>
                    <a:cubicBezTo>
                      <a:pt x="201302" y="299875"/>
                      <a:pt x="174315" y="236375"/>
                      <a:pt x="171669" y="238492"/>
                    </a:cubicBezTo>
                    <a:cubicBezTo>
                      <a:pt x="169023" y="240609"/>
                      <a:pt x="165319" y="285059"/>
                      <a:pt x="174844" y="311517"/>
                    </a:cubicBezTo>
                    <a:cubicBezTo>
                      <a:pt x="184369" y="337975"/>
                      <a:pt x="209240" y="372371"/>
                      <a:pt x="228819" y="397242"/>
                    </a:cubicBezTo>
                    <a:cubicBezTo>
                      <a:pt x="248398" y="422113"/>
                      <a:pt x="291261" y="467621"/>
                      <a:pt x="292319" y="460742"/>
                    </a:cubicBezTo>
                    <a:cubicBezTo>
                      <a:pt x="293377" y="453863"/>
                      <a:pt x="262686" y="393009"/>
                      <a:pt x="235169" y="355967"/>
                    </a:cubicBezTo>
                    <a:cubicBezTo>
                      <a:pt x="207652" y="318925"/>
                      <a:pt x="150502" y="297759"/>
                      <a:pt x="127219" y="238492"/>
                    </a:cubicBezTo>
                    <a:cubicBezTo>
                      <a:pt x="103936" y="179225"/>
                      <a:pt x="116107" y="10950"/>
                      <a:pt x="95469" y="367"/>
                    </a:cubicBezTo>
                    <a:cubicBezTo>
                      <a:pt x="74832" y="-10216"/>
                      <a:pt x="4452" y="210975"/>
                      <a:pt x="219" y="2162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FD24D0F8-4413-AB99-0E3F-7868E089FD50}"/>
                  </a:ext>
                </a:extLst>
              </p:cNvPr>
              <p:cNvSpPr/>
              <p:nvPr/>
            </p:nvSpPr>
            <p:spPr>
              <a:xfrm>
                <a:off x="3715563" y="748731"/>
                <a:ext cx="714581" cy="375225"/>
              </a:xfrm>
              <a:custGeom>
                <a:avLst/>
                <a:gdLst>
                  <a:gd name="connsiteX0" fmla="*/ 2362 w 714581"/>
                  <a:gd name="connsiteY0" fmla="*/ 569 h 375225"/>
                  <a:gd name="connsiteX1" fmla="*/ 97612 w 714581"/>
                  <a:gd name="connsiteY1" fmla="*/ 133919 h 375225"/>
                  <a:gd name="connsiteX2" fmla="*/ 173812 w 714581"/>
                  <a:gd name="connsiteY2" fmla="*/ 181544 h 375225"/>
                  <a:gd name="connsiteX3" fmla="*/ 167462 w 714581"/>
                  <a:gd name="connsiteY3" fmla="*/ 248219 h 375225"/>
                  <a:gd name="connsiteX4" fmla="*/ 230962 w 714581"/>
                  <a:gd name="connsiteY4" fmla="*/ 286319 h 375225"/>
                  <a:gd name="connsiteX5" fmla="*/ 294462 w 714581"/>
                  <a:gd name="connsiteY5" fmla="*/ 238694 h 375225"/>
                  <a:gd name="connsiteX6" fmla="*/ 373837 w 714581"/>
                  <a:gd name="connsiteY6" fmla="*/ 321244 h 375225"/>
                  <a:gd name="connsiteX7" fmla="*/ 434162 w 714581"/>
                  <a:gd name="connsiteY7" fmla="*/ 245044 h 375225"/>
                  <a:gd name="connsiteX8" fmla="*/ 504012 w 714581"/>
                  <a:gd name="connsiteY8" fmla="*/ 311719 h 375225"/>
                  <a:gd name="connsiteX9" fmla="*/ 564337 w 714581"/>
                  <a:gd name="connsiteY9" fmla="*/ 232344 h 375225"/>
                  <a:gd name="connsiteX10" fmla="*/ 640537 w 714581"/>
                  <a:gd name="connsiteY10" fmla="*/ 238694 h 375225"/>
                  <a:gd name="connsiteX11" fmla="*/ 640537 w 714581"/>
                  <a:gd name="connsiteY11" fmla="*/ 267269 h 375225"/>
                  <a:gd name="connsiteX12" fmla="*/ 684987 w 714581"/>
                  <a:gd name="connsiteY12" fmla="*/ 175194 h 375225"/>
                  <a:gd name="connsiteX13" fmla="*/ 710387 w 714581"/>
                  <a:gd name="connsiteY13" fmla="*/ 216469 h 375225"/>
                  <a:gd name="connsiteX14" fmla="*/ 707212 w 714581"/>
                  <a:gd name="connsiteY14" fmla="*/ 375219 h 375225"/>
                  <a:gd name="connsiteX15" fmla="*/ 691337 w 714581"/>
                  <a:gd name="connsiteY15" fmla="*/ 210119 h 375225"/>
                  <a:gd name="connsiteX16" fmla="*/ 450037 w 714581"/>
                  <a:gd name="connsiteY16" fmla="*/ 283144 h 375225"/>
                  <a:gd name="connsiteX17" fmla="*/ 291287 w 714581"/>
                  <a:gd name="connsiteY17" fmla="*/ 286319 h 375225"/>
                  <a:gd name="connsiteX18" fmla="*/ 202387 w 714581"/>
                  <a:gd name="connsiteY18" fmla="*/ 191069 h 375225"/>
                  <a:gd name="connsiteX19" fmla="*/ 2362 w 714581"/>
                  <a:gd name="connsiteY19" fmla="*/ 569 h 37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581" h="375225">
                    <a:moveTo>
                      <a:pt x="2362" y="569"/>
                    </a:moveTo>
                    <a:cubicBezTo>
                      <a:pt x="-15101" y="-8956"/>
                      <a:pt x="69037" y="103757"/>
                      <a:pt x="97612" y="133919"/>
                    </a:cubicBezTo>
                    <a:cubicBezTo>
                      <a:pt x="126187" y="164081"/>
                      <a:pt x="162170" y="162494"/>
                      <a:pt x="173812" y="181544"/>
                    </a:cubicBezTo>
                    <a:cubicBezTo>
                      <a:pt x="185454" y="200594"/>
                      <a:pt x="157937" y="230757"/>
                      <a:pt x="167462" y="248219"/>
                    </a:cubicBezTo>
                    <a:cubicBezTo>
                      <a:pt x="176987" y="265682"/>
                      <a:pt x="209795" y="287906"/>
                      <a:pt x="230962" y="286319"/>
                    </a:cubicBezTo>
                    <a:cubicBezTo>
                      <a:pt x="252129" y="284732"/>
                      <a:pt x="270649" y="232873"/>
                      <a:pt x="294462" y="238694"/>
                    </a:cubicBezTo>
                    <a:cubicBezTo>
                      <a:pt x="318275" y="244515"/>
                      <a:pt x="350554" y="320186"/>
                      <a:pt x="373837" y="321244"/>
                    </a:cubicBezTo>
                    <a:cubicBezTo>
                      <a:pt x="397120" y="322302"/>
                      <a:pt x="412466" y="246631"/>
                      <a:pt x="434162" y="245044"/>
                    </a:cubicBezTo>
                    <a:cubicBezTo>
                      <a:pt x="455858" y="243457"/>
                      <a:pt x="482316" y="313836"/>
                      <a:pt x="504012" y="311719"/>
                    </a:cubicBezTo>
                    <a:cubicBezTo>
                      <a:pt x="525708" y="309602"/>
                      <a:pt x="541583" y="244515"/>
                      <a:pt x="564337" y="232344"/>
                    </a:cubicBezTo>
                    <a:cubicBezTo>
                      <a:pt x="587091" y="220173"/>
                      <a:pt x="627837" y="232873"/>
                      <a:pt x="640537" y="238694"/>
                    </a:cubicBezTo>
                    <a:cubicBezTo>
                      <a:pt x="653237" y="244515"/>
                      <a:pt x="633129" y="277852"/>
                      <a:pt x="640537" y="267269"/>
                    </a:cubicBezTo>
                    <a:cubicBezTo>
                      <a:pt x="647945" y="256686"/>
                      <a:pt x="673345" y="183661"/>
                      <a:pt x="684987" y="175194"/>
                    </a:cubicBezTo>
                    <a:cubicBezTo>
                      <a:pt x="696629" y="166727"/>
                      <a:pt x="706683" y="183131"/>
                      <a:pt x="710387" y="216469"/>
                    </a:cubicBezTo>
                    <a:cubicBezTo>
                      <a:pt x="714091" y="249807"/>
                      <a:pt x="710387" y="376277"/>
                      <a:pt x="707212" y="375219"/>
                    </a:cubicBezTo>
                    <a:cubicBezTo>
                      <a:pt x="704037" y="374161"/>
                      <a:pt x="734200" y="225465"/>
                      <a:pt x="691337" y="210119"/>
                    </a:cubicBezTo>
                    <a:cubicBezTo>
                      <a:pt x="648474" y="194773"/>
                      <a:pt x="516712" y="270444"/>
                      <a:pt x="450037" y="283144"/>
                    </a:cubicBezTo>
                    <a:cubicBezTo>
                      <a:pt x="383362" y="295844"/>
                      <a:pt x="332562" y="301665"/>
                      <a:pt x="291287" y="286319"/>
                    </a:cubicBezTo>
                    <a:cubicBezTo>
                      <a:pt x="250012" y="270973"/>
                      <a:pt x="246837" y="233402"/>
                      <a:pt x="202387" y="191069"/>
                    </a:cubicBezTo>
                    <a:cubicBezTo>
                      <a:pt x="157937" y="148736"/>
                      <a:pt x="19825" y="10094"/>
                      <a:pt x="2362" y="5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A300CEE1-031D-A42D-B559-D78DE35D7ABD}"/>
                  </a:ext>
                </a:extLst>
              </p:cNvPr>
              <p:cNvSpPr/>
              <p:nvPr/>
            </p:nvSpPr>
            <p:spPr>
              <a:xfrm>
                <a:off x="3800471" y="949292"/>
                <a:ext cx="271100" cy="257702"/>
              </a:xfrm>
              <a:custGeom>
                <a:avLst/>
                <a:gdLst>
                  <a:gd name="connsiteX0" fmla="*/ 4 w 271100"/>
                  <a:gd name="connsiteY0" fmla="*/ 33 h 257702"/>
                  <a:gd name="connsiteX1" fmla="*/ 66679 w 271100"/>
                  <a:gd name="connsiteY1" fmla="*/ 120683 h 257702"/>
                  <a:gd name="connsiteX2" fmla="*/ 146054 w 271100"/>
                  <a:gd name="connsiteY2" fmla="*/ 139733 h 257702"/>
                  <a:gd name="connsiteX3" fmla="*/ 269879 w 271100"/>
                  <a:gd name="connsiteY3" fmla="*/ 206408 h 257702"/>
                  <a:gd name="connsiteX4" fmla="*/ 209554 w 271100"/>
                  <a:gd name="connsiteY4" fmla="*/ 177833 h 257702"/>
                  <a:gd name="connsiteX5" fmla="*/ 212729 w 271100"/>
                  <a:gd name="connsiteY5" fmla="*/ 257208 h 257702"/>
                  <a:gd name="connsiteX6" fmla="*/ 171454 w 271100"/>
                  <a:gd name="connsiteY6" fmla="*/ 209583 h 257702"/>
                  <a:gd name="connsiteX7" fmla="*/ 161929 w 271100"/>
                  <a:gd name="connsiteY7" fmla="*/ 171483 h 257702"/>
                  <a:gd name="connsiteX8" fmla="*/ 234954 w 271100"/>
                  <a:gd name="connsiteY8" fmla="*/ 203233 h 257702"/>
                  <a:gd name="connsiteX9" fmla="*/ 130179 w 271100"/>
                  <a:gd name="connsiteY9" fmla="*/ 114333 h 257702"/>
                  <a:gd name="connsiteX10" fmla="*/ 114304 w 271100"/>
                  <a:gd name="connsiteY10" fmla="*/ 98458 h 257702"/>
                  <a:gd name="connsiteX11" fmla="*/ 63504 w 271100"/>
                  <a:gd name="connsiteY11" fmla="*/ 107983 h 257702"/>
                  <a:gd name="connsiteX12" fmla="*/ 4 w 271100"/>
                  <a:gd name="connsiteY12" fmla="*/ 33 h 257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1100" h="257702">
                    <a:moveTo>
                      <a:pt x="4" y="33"/>
                    </a:moveTo>
                    <a:cubicBezTo>
                      <a:pt x="533" y="2150"/>
                      <a:pt x="42337" y="97400"/>
                      <a:pt x="66679" y="120683"/>
                    </a:cubicBezTo>
                    <a:cubicBezTo>
                      <a:pt x="91021" y="143966"/>
                      <a:pt x="112187" y="125445"/>
                      <a:pt x="146054" y="139733"/>
                    </a:cubicBezTo>
                    <a:cubicBezTo>
                      <a:pt x="179921" y="154021"/>
                      <a:pt x="259296" y="200058"/>
                      <a:pt x="269879" y="206408"/>
                    </a:cubicBezTo>
                    <a:cubicBezTo>
                      <a:pt x="280462" y="212758"/>
                      <a:pt x="219079" y="169366"/>
                      <a:pt x="209554" y="177833"/>
                    </a:cubicBezTo>
                    <a:cubicBezTo>
                      <a:pt x="200029" y="186300"/>
                      <a:pt x="219079" y="251916"/>
                      <a:pt x="212729" y="257208"/>
                    </a:cubicBezTo>
                    <a:cubicBezTo>
                      <a:pt x="206379" y="262500"/>
                      <a:pt x="179921" y="223871"/>
                      <a:pt x="171454" y="209583"/>
                    </a:cubicBezTo>
                    <a:cubicBezTo>
                      <a:pt x="162987" y="195295"/>
                      <a:pt x="151346" y="172541"/>
                      <a:pt x="161929" y="171483"/>
                    </a:cubicBezTo>
                    <a:cubicBezTo>
                      <a:pt x="172512" y="170425"/>
                      <a:pt x="240246" y="212758"/>
                      <a:pt x="234954" y="203233"/>
                    </a:cubicBezTo>
                    <a:cubicBezTo>
                      <a:pt x="229662" y="193708"/>
                      <a:pt x="130179" y="114333"/>
                      <a:pt x="130179" y="114333"/>
                    </a:cubicBezTo>
                    <a:cubicBezTo>
                      <a:pt x="110071" y="96871"/>
                      <a:pt x="125416" y="99516"/>
                      <a:pt x="114304" y="98458"/>
                    </a:cubicBezTo>
                    <a:cubicBezTo>
                      <a:pt x="103192" y="97400"/>
                      <a:pt x="79379" y="118566"/>
                      <a:pt x="63504" y="107983"/>
                    </a:cubicBezTo>
                    <a:cubicBezTo>
                      <a:pt x="47629" y="97400"/>
                      <a:pt x="-525" y="-2084"/>
                      <a:pt x="4" y="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9C4A898F-2427-3DFE-1DCF-BFDC0ADDCE3A}"/>
                  </a:ext>
                </a:extLst>
              </p:cNvPr>
              <p:cNvSpPr/>
              <p:nvPr/>
            </p:nvSpPr>
            <p:spPr>
              <a:xfrm>
                <a:off x="3958165" y="1033162"/>
                <a:ext cx="488566" cy="116215"/>
              </a:xfrm>
              <a:custGeom>
                <a:avLst/>
                <a:gdLst>
                  <a:gd name="connsiteX0" fmla="*/ 1060 w 488566"/>
                  <a:gd name="connsiteY0" fmla="*/ 116188 h 116215"/>
                  <a:gd name="connsiteX1" fmla="*/ 159810 w 488566"/>
                  <a:gd name="connsiteY1" fmla="*/ 84438 h 116215"/>
                  <a:gd name="connsiteX2" fmla="*/ 188385 w 488566"/>
                  <a:gd name="connsiteY2" fmla="*/ 100313 h 116215"/>
                  <a:gd name="connsiteX3" fmla="*/ 293160 w 488566"/>
                  <a:gd name="connsiteY3" fmla="*/ 30463 h 116215"/>
                  <a:gd name="connsiteX4" fmla="*/ 486835 w 488566"/>
                  <a:gd name="connsiteY4" fmla="*/ 113013 h 116215"/>
                  <a:gd name="connsiteX5" fmla="*/ 385235 w 488566"/>
                  <a:gd name="connsiteY5" fmla="*/ 46338 h 116215"/>
                  <a:gd name="connsiteX6" fmla="*/ 331260 w 488566"/>
                  <a:gd name="connsiteY6" fmla="*/ 1888 h 116215"/>
                  <a:gd name="connsiteX7" fmla="*/ 169335 w 488566"/>
                  <a:gd name="connsiteY7" fmla="*/ 109838 h 116215"/>
                  <a:gd name="connsiteX8" fmla="*/ 178860 w 488566"/>
                  <a:gd name="connsiteY8" fmla="*/ 71738 h 116215"/>
                  <a:gd name="connsiteX9" fmla="*/ 93135 w 488566"/>
                  <a:gd name="connsiteY9" fmla="*/ 78088 h 116215"/>
                  <a:gd name="connsiteX10" fmla="*/ 1060 w 488566"/>
                  <a:gd name="connsiteY10" fmla="*/ 116188 h 116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8566" h="116215">
                    <a:moveTo>
                      <a:pt x="1060" y="116188"/>
                    </a:moveTo>
                    <a:cubicBezTo>
                      <a:pt x="12172" y="117246"/>
                      <a:pt x="128589" y="87084"/>
                      <a:pt x="159810" y="84438"/>
                    </a:cubicBezTo>
                    <a:cubicBezTo>
                      <a:pt x="191031" y="81792"/>
                      <a:pt x="166160" y="109309"/>
                      <a:pt x="188385" y="100313"/>
                    </a:cubicBezTo>
                    <a:cubicBezTo>
                      <a:pt x="210610" y="91317"/>
                      <a:pt x="243418" y="28346"/>
                      <a:pt x="293160" y="30463"/>
                    </a:cubicBezTo>
                    <a:cubicBezTo>
                      <a:pt x="342902" y="32580"/>
                      <a:pt x="471489" y="110367"/>
                      <a:pt x="486835" y="113013"/>
                    </a:cubicBezTo>
                    <a:cubicBezTo>
                      <a:pt x="502181" y="115659"/>
                      <a:pt x="411164" y="64859"/>
                      <a:pt x="385235" y="46338"/>
                    </a:cubicBezTo>
                    <a:cubicBezTo>
                      <a:pt x="359306" y="27817"/>
                      <a:pt x="367243" y="-8695"/>
                      <a:pt x="331260" y="1888"/>
                    </a:cubicBezTo>
                    <a:cubicBezTo>
                      <a:pt x="295277" y="12471"/>
                      <a:pt x="194735" y="98196"/>
                      <a:pt x="169335" y="109838"/>
                    </a:cubicBezTo>
                    <a:cubicBezTo>
                      <a:pt x="143935" y="121480"/>
                      <a:pt x="191560" y="77030"/>
                      <a:pt x="178860" y="71738"/>
                    </a:cubicBezTo>
                    <a:cubicBezTo>
                      <a:pt x="166160" y="66446"/>
                      <a:pt x="116948" y="70150"/>
                      <a:pt x="93135" y="78088"/>
                    </a:cubicBezTo>
                    <a:cubicBezTo>
                      <a:pt x="69323" y="86025"/>
                      <a:pt x="-10052" y="115130"/>
                      <a:pt x="1060" y="1161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B8AA4F0B-B459-55DB-9476-6A0E012DE260}"/>
                  </a:ext>
                </a:extLst>
              </p:cNvPr>
              <p:cNvSpPr/>
              <p:nvPr/>
            </p:nvSpPr>
            <p:spPr>
              <a:xfrm>
                <a:off x="3578225" y="907821"/>
                <a:ext cx="250921" cy="242395"/>
              </a:xfrm>
              <a:custGeom>
                <a:avLst/>
                <a:gdLst>
                  <a:gd name="connsiteX0" fmla="*/ 155575 w 250921"/>
                  <a:gd name="connsiteY0" fmla="*/ 229 h 242395"/>
                  <a:gd name="connsiteX1" fmla="*/ 158750 w 250921"/>
                  <a:gd name="connsiteY1" fmla="*/ 152629 h 242395"/>
                  <a:gd name="connsiteX2" fmla="*/ 250825 w 250921"/>
                  <a:gd name="connsiteY2" fmla="*/ 241529 h 242395"/>
                  <a:gd name="connsiteX3" fmla="*/ 177800 w 250921"/>
                  <a:gd name="connsiteY3" fmla="*/ 200254 h 242395"/>
                  <a:gd name="connsiteX4" fmla="*/ 104775 w 250921"/>
                  <a:gd name="connsiteY4" fmla="*/ 158979 h 242395"/>
                  <a:gd name="connsiteX5" fmla="*/ 0 w 250921"/>
                  <a:gd name="connsiteY5" fmla="*/ 82779 h 242395"/>
                  <a:gd name="connsiteX6" fmla="*/ 104775 w 250921"/>
                  <a:gd name="connsiteY6" fmla="*/ 139929 h 242395"/>
                  <a:gd name="connsiteX7" fmla="*/ 107950 w 250921"/>
                  <a:gd name="connsiteY7" fmla="*/ 117704 h 242395"/>
                  <a:gd name="connsiteX8" fmla="*/ 155575 w 250921"/>
                  <a:gd name="connsiteY8" fmla="*/ 229 h 24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0921" h="242395">
                    <a:moveTo>
                      <a:pt x="155575" y="229"/>
                    </a:moveTo>
                    <a:cubicBezTo>
                      <a:pt x="164042" y="6050"/>
                      <a:pt x="142875" y="112412"/>
                      <a:pt x="158750" y="152629"/>
                    </a:cubicBezTo>
                    <a:cubicBezTo>
                      <a:pt x="174625" y="192846"/>
                      <a:pt x="247650" y="233591"/>
                      <a:pt x="250825" y="241529"/>
                    </a:cubicBezTo>
                    <a:cubicBezTo>
                      <a:pt x="254000" y="249467"/>
                      <a:pt x="177800" y="200254"/>
                      <a:pt x="177800" y="200254"/>
                    </a:cubicBezTo>
                    <a:cubicBezTo>
                      <a:pt x="153458" y="186496"/>
                      <a:pt x="134408" y="178558"/>
                      <a:pt x="104775" y="158979"/>
                    </a:cubicBezTo>
                    <a:cubicBezTo>
                      <a:pt x="75142" y="139400"/>
                      <a:pt x="0" y="85954"/>
                      <a:pt x="0" y="82779"/>
                    </a:cubicBezTo>
                    <a:cubicBezTo>
                      <a:pt x="0" y="79604"/>
                      <a:pt x="104775" y="139929"/>
                      <a:pt x="104775" y="139929"/>
                    </a:cubicBezTo>
                    <a:cubicBezTo>
                      <a:pt x="122767" y="145750"/>
                      <a:pt x="101600" y="134108"/>
                      <a:pt x="107950" y="117704"/>
                    </a:cubicBezTo>
                    <a:cubicBezTo>
                      <a:pt x="114300" y="101300"/>
                      <a:pt x="147108" y="-5592"/>
                      <a:pt x="155575" y="2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91589E7B-CD29-E985-473A-89A854A25BDF}"/>
                  </a:ext>
                </a:extLst>
              </p:cNvPr>
              <p:cNvSpPr/>
              <p:nvPr/>
            </p:nvSpPr>
            <p:spPr>
              <a:xfrm>
                <a:off x="3844834" y="958357"/>
                <a:ext cx="553278" cy="283270"/>
              </a:xfrm>
              <a:custGeom>
                <a:avLst/>
                <a:gdLst>
                  <a:gd name="connsiteX0" fmla="*/ 552541 w 553278"/>
                  <a:gd name="connsiteY0" fmla="*/ 493 h 283270"/>
                  <a:gd name="connsiteX1" fmla="*/ 511266 w 553278"/>
                  <a:gd name="connsiteY1" fmla="*/ 111618 h 283270"/>
                  <a:gd name="connsiteX2" fmla="*/ 523966 w 553278"/>
                  <a:gd name="connsiteY2" fmla="*/ 175118 h 283270"/>
                  <a:gd name="connsiteX3" fmla="*/ 457291 w 553278"/>
                  <a:gd name="connsiteY3" fmla="*/ 213218 h 283270"/>
                  <a:gd name="connsiteX4" fmla="*/ 336641 w 553278"/>
                  <a:gd name="connsiteY4" fmla="*/ 175118 h 283270"/>
                  <a:gd name="connsiteX5" fmla="*/ 355691 w 553278"/>
                  <a:gd name="connsiteY5" fmla="*/ 210043 h 283270"/>
                  <a:gd name="connsiteX6" fmla="*/ 235041 w 553278"/>
                  <a:gd name="connsiteY6" fmla="*/ 283068 h 283270"/>
                  <a:gd name="connsiteX7" fmla="*/ 149316 w 553278"/>
                  <a:gd name="connsiteY7" fmla="*/ 232268 h 283270"/>
                  <a:gd name="connsiteX8" fmla="*/ 203291 w 553278"/>
                  <a:gd name="connsiteY8" fmla="*/ 244968 h 283270"/>
                  <a:gd name="connsiteX9" fmla="*/ 91 w 553278"/>
                  <a:gd name="connsiteY9" fmla="*/ 232268 h 283270"/>
                  <a:gd name="connsiteX10" fmla="*/ 231866 w 553278"/>
                  <a:gd name="connsiteY10" fmla="*/ 264018 h 283270"/>
                  <a:gd name="connsiteX11" fmla="*/ 365216 w 553278"/>
                  <a:gd name="connsiteY11" fmla="*/ 244968 h 283270"/>
                  <a:gd name="connsiteX12" fmla="*/ 403316 w 553278"/>
                  <a:gd name="connsiteY12" fmla="*/ 194168 h 283270"/>
                  <a:gd name="connsiteX13" fmla="*/ 501741 w 553278"/>
                  <a:gd name="connsiteY13" fmla="*/ 197343 h 283270"/>
                  <a:gd name="connsiteX14" fmla="*/ 469991 w 553278"/>
                  <a:gd name="connsiteY14" fmla="*/ 159243 h 283270"/>
                  <a:gd name="connsiteX15" fmla="*/ 552541 w 553278"/>
                  <a:gd name="connsiteY15" fmla="*/ 493 h 28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3278" h="283270">
                    <a:moveTo>
                      <a:pt x="552541" y="493"/>
                    </a:moveTo>
                    <a:cubicBezTo>
                      <a:pt x="559420" y="-7445"/>
                      <a:pt x="516028" y="82514"/>
                      <a:pt x="511266" y="111618"/>
                    </a:cubicBezTo>
                    <a:cubicBezTo>
                      <a:pt x="506504" y="140722"/>
                      <a:pt x="532962" y="158185"/>
                      <a:pt x="523966" y="175118"/>
                    </a:cubicBezTo>
                    <a:cubicBezTo>
                      <a:pt x="514970" y="192051"/>
                      <a:pt x="488512" y="213218"/>
                      <a:pt x="457291" y="213218"/>
                    </a:cubicBezTo>
                    <a:cubicBezTo>
                      <a:pt x="426070" y="213218"/>
                      <a:pt x="353574" y="175647"/>
                      <a:pt x="336641" y="175118"/>
                    </a:cubicBezTo>
                    <a:cubicBezTo>
                      <a:pt x="319708" y="174589"/>
                      <a:pt x="372624" y="192051"/>
                      <a:pt x="355691" y="210043"/>
                    </a:cubicBezTo>
                    <a:cubicBezTo>
                      <a:pt x="338758" y="228035"/>
                      <a:pt x="269437" y="279364"/>
                      <a:pt x="235041" y="283068"/>
                    </a:cubicBezTo>
                    <a:cubicBezTo>
                      <a:pt x="200645" y="286772"/>
                      <a:pt x="154608" y="238618"/>
                      <a:pt x="149316" y="232268"/>
                    </a:cubicBezTo>
                    <a:cubicBezTo>
                      <a:pt x="144024" y="225918"/>
                      <a:pt x="228162" y="244968"/>
                      <a:pt x="203291" y="244968"/>
                    </a:cubicBezTo>
                    <a:cubicBezTo>
                      <a:pt x="178420" y="244968"/>
                      <a:pt x="-4671" y="229093"/>
                      <a:pt x="91" y="232268"/>
                    </a:cubicBezTo>
                    <a:cubicBezTo>
                      <a:pt x="4853" y="235443"/>
                      <a:pt x="171012" y="261901"/>
                      <a:pt x="231866" y="264018"/>
                    </a:cubicBezTo>
                    <a:cubicBezTo>
                      <a:pt x="292720" y="266135"/>
                      <a:pt x="336641" y="256610"/>
                      <a:pt x="365216" y="244968"/>
                    </a:cubicBezTo>
                    <a:cubicBezTo>
                      <a:pt x="393791" y="233326"/>
                      <a:pt x="380562" y="202106"/>
                      <a:pt x="403316" y="194168"/>
                    </a:cubicBezTo>
                    <a:cubicBezTo>
                      <a:pt x="426070" y="186231"/>
                      <a:pt x="490629" y="203164"/>
                      <a:pt x="501741" y="197343"/>
                    </a:cubicBezTo>
                    <a:cubicBezTo>
                      <a:pt x="512853" y="191522"/>
                      <a:pt x="457820" y="184643"/>
                      <a:pt x="469991" y="159243"/>
                    </a:cubicBezTo>
                    <a:cubicBezTo>
                      <a:pt x="482162" y="133843"/>
                      <a:pt x="545662" y="8431"/>
                      <a:pt x="552541" y="4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11CE1CC5-95FC-1347-879F-37879F78E27E}"/>
                  </a:ext>
                </a:extLst>
              </p:cNvPr>
              <p:cNvSpPr/>
              <p:nvPr/>
            </p:nvSpPr>
            <p:spPr>
              <a:xfrm>
                <a:off x="4371925" y="1071528"/>
                <a:ext cx="238684" cy="444392"/>
              </a:xfrm>
              <a:custGeom>
                <a:avLst/>
                <a:gdLst>
                  <a:gd name="connsiteX0" fmla="*/ 50 w 238684"/>
                  <a:gd name="connsiteY0" fmla="*/ 1622 h 444392"/>
                  <a:gd name="connsiteX1" fmla="*/ 127050 w 238684"/>
                  <a:gd name="connsiteY1" fmla="*/ 96872 h 444392"/>
                  <a:gd name="connsiteX2" fmla="*/ 161975 w 238684"/>
                  <a:gd name="connsiteY2" fmla="*/ 227047 h 444392"/>
                  <a:gd name="connsiteX3" fmla="*/ 165150 w 238684"/>
                  <a:gd name="connsiteY3" fmla="*/ 201647 h 444392"/>
                  <a:gd name="connsiteX4" fmla="*/ 219125 w 238684"/>
                  <a:gd name="connsiteY4" fmla="*/ 382622 h 444392"/>
                  <a:gd name="connsiteX5" fmla="*/ 238175 w 238684"/>
                  <a:gd name="connsiteY5" fmla="*/ 442947 h 444392"/>
                  <a:gd name="connsiteX6" fmla="*/ 222300 w 238684"/>
                  <a:gd name="connsiteY6" fmla="*/ 401672 h 444392"/>
                  <a:gd name="connsiteX7" fmla="*/ 120700 w 238684"/>
                  <a:gd name="connsiteY7" fmla="*/ 163547 h 444392"/>
                  <a:gd name="connsiteX8" fmla="*/ 142925 w 238684"/>
                  <a:gd name="connsiteY8" fmla="*/ 176247 h 444392"/>
                  <a:gd name="connsiteX9" fmla="*/ 50 w 238684"/>
                  <a:gd name="connsiteY9" fmla="*/ 1622 h 44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8684" h="444392">
                    <a:moveTo>
                      <a:pt x="50" y="1622"/>
                    </a:moveTo>
                    <a:cubicBezTo>
                      <a:pt x="-2596" y="-11607"/>
                      <a:pt x="100062" y="59301"/>
                      <a:pt x="127050" y="96872"/>
                    </a:cubicBezTo>
                    <a:cubicBezTo>
                      <a:pt x="154038" y="134443"/>
                      <a:pt x="155625" y="209585"/>
                      <a:pt x="161975" y="227047"/>
                    </a:cubicBezTo>
                    <a:cubicBezTo>
                      <a:pt x="168325" y="244509"/>
                      <a:pt x="155625" y="175718"/>
                      <a:pt x="165150" y="201647"/>
                    </a:cubicBezTo>
                    <a:cubicBezTo>
                      <a:pt x="174675" y="227576"/>
                      <a:pt x="206954" y="342405"/>
                      <a:pt x="219125" y="382622"/>
                    </a:cubicBezTo>
                    <a:cubicBezTo>
                      <a:pt x="231296" y="422839"/>
                      <a:pt x="237646" y="439772"/>
                      <a:pt x="238175" y="442947"/>
                    </a:cubicBezTo>
                    <a:cubicBezTo>
                      <a:pt x="238704" y="446122"/>
                      <a:pt x="241879" y="448239"/>
                      <a:pt x="222300" y="401672"/>
                    </a:cubicBezTo>
                    <a:cubicBezTo>
                      <a:pt x="202721" y="355105"/>
                      <a:pt x="133929" y="201118"/>
                      <a:pt x="120700" y="163547"/>
                    </a:cubicBezTo>
                    <a:cubicBezTo>
                      <a:pt x="107471" y="125976"/>
                      <a:pt x="161446" y="197943"/>
                      <a:pt x="142925" y="176247"/>
                    </a:cubicBezTo>
                    <a:cubicBezTo>
                      <a:pt x="124404" y="154551"/>
                      <a:pt x="2696" y="14851"/>
                      <a:pt x="50" y="16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F5CF8738-7AFE-0B82-B30D-160EAD2C9A83}"/>
                  </a:ext>
                </a:extLst>
              </p:cNvPr>
              <p:cNvSpPr/>
              <p:nvPr/>
            </p:nvSpPr>
            <p:spPr>
              <a:xfrm>
                <a:off x="4305199" y="1085797"/>
                <a:ext cx="168557" cy="362006"/>
              </a:xfrm>
              <a:custGeom>
                <a:avLst/>
                <a:gdLst>
                  <a:gd name="connsiteX0" fmla="*/ 101701 w 168557"/>
                  <a:gd name="connsiteY0" fmla="*/ 53 h 362006"/>
                  <a:gd name="connsiteX1" fmla="*/ 85826 w 168557"/>
                  <a:gd name="connsiteY1" fmla="*/ 79428 h 362006"/>
                  <a:gd name="connsiteX2" fmla="*/ 101 w 168557"/>
                  <a:gd name="connsiteY2" fmla="*/ 123878 h 362006"/>
                  <a:gd name="connsiteX3" fmla="*/ 104876 w 168557"/>
                  <a:gd name="connsiteY3" fmla="*/ 114353 h 362006"/>
                  <a:gd name="connsiteX4" fmla="*/ 98526 w 168557"/>
                  <a:gd name="connsiteY4" fmla="*/ 181028 h 362006"/>
                  <a:gd name="connsiteX5" fmla="*/ 139801 w 168557"/>
                  <a:gd name="connsiteY5" fmla="*/ 263578 h 362006"/>
                  <a:gd name="connsiteX6" fmla="*/ 168376 w 168557"/>
                  <a:gd name="connsiteY6" fmla="*/ 362003 h 362006"/>
                  <a:gd name="connsiteX7" fmla="*/ 149326 w 168557"/>
                  <a:gd name="connsiteY7" fmla="*/ 266753 h 362006"/>
                  <a:gd name="connsiteX8" fmla="*/ 98526 w 168557"/>
                  <a:gd name="connsiteY8" fmla="*/ 127053 h 362006"/>
                  <a:gd name="connsiteX9" fmla="*/ 79476 w 168557"/>
                  <a:gd name="connsiteY9" fmla="*/ 123878 h 362006"/>
                  <a:gd name="connsiteX10" fmla="*/ 63601 w 168557"/>
                  <a:gd name="connsiteY10" fmla="*/ 92128 h 362006"/>
                  <a:gd name="connsiteX11" fmla="*/ 101701 w 168557"/>
                  <a:gd name="connsiteY11" fmla="*/ 53 h 362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8557" h="362006">
                    <a:moveTo>
                      <a:pt x="101701" y="53"/>
                    </a:moveTo>
                    <a:cubicBezTo>
                      <a:pt x="105405" y="-2064"/>
                      <a:pt x="102759" y="58791"/>
                      <a:pt x="85826" y="79428"/>
                    </a:cubicBezTo>
                    <a:cubicBezTo>
                      <a:pt x="68893" y="100066"/>
                      <a:pt x="-3074" y="118057"/>
                      <a:pt x="101" y="123878"/>
                    </a:cubicBezTo>
                    <a:cubicBezTo>
                      <a:pt x="3276" y="129699"/>
                      <a:pt x="88472" y="104828"/>
                      <a:pt x="104876" y="114353"/>
                    </a:cubicBezTo>
                    <a:cubicBezTo>
                      <a:pt x="121280" y="123878"/>
                      <a:pt x="92705" y="156157"/>
                      <a:pt x="98526" y="181028"/>
                    </a:cubicBezTo>
                    <a:cubicBezTo>
                      <a:pt x="104347" y="205899"/>
                      <a:pt x="128159" y="233416"/>
                      <a:pt x="139801" y="263578"/>
                    </a:cubicBezTo>
                    <a:cubicBezTo>
                      <a:pt x="151443" y="293740"/>
                      <a:pt x="166789" y="361474"/>
                      <a:pt x="168376" y="362003"/>
                    </a:cubicBezTo>
                    <a:cubicBezTo>
                      <a:pt x="169963" y="362532"/>
                      <a:pt x="160968" y="305911"/>
                      <a:pt x="149326" y="266753"/>
                    </a:cubicBezTo>
                    <a:cubicBezTo>
                      <a:pt x="137684" y="227595"/>
                      <a:pt x="110168" y="150866"/>
                      <a:pt x="98526" y="127053"/>
                    </a:cubicBezTo>
                    <a:cubicBezTo>
                      <a:pt x="86884" y="103240"/>
                      <a:pt x="85297" y="129699"/>
                      <a:pt x="79476" y="123878"/>
                    </a:cubicBezTo>
                    <a:cubicBezTo>
                      <a:pt x="73655" y="118057"/>
                      <a:pt x="60955" y="105357"/>
                      <a:pt x="63601" y="92128"/>
                    </a:cubicBezTo>
                    <a:cubicBezTo>
                      <a:pt x="66247" y="78899"/>
                      <a:pt x="97997" y="2170"/>
                      <a:pt x="101701" y="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DE86FA51-73F6-7D2A-355C-568B1DADAB63}"/>
                  </a:ext>
                </a:extLst>
              </p:cNvPr>
              <p:cNvSpPr/>
              <p:nvPr/>
            </p:nvSpPr>
            <p:spPr>
              <a:xfrm>
                <a:off x="4504958" y="1598776"/>
                <a:ext cx="115015" cy="284608"/>
              </a:xfrm>
              <a:custGeom>
                <a:avLst/>
                <a:gdLst>
                  <a:gd name="connsiteX0" fmla="*/ 101967 w 115015"/>
                  <a:gd name="connsiteY0" fmla="*/ 1424 h 284608"/>
                  <a:gd name="connsiteX1" fmla="*/ 101967 w 115015"/>
                  <a:gd name="connsiteY1" fmla="*/ 93499 h 284608"/>
                  <a:gd name="connsiteX2" fmla="*/ 367 w 115015"/>
                  <a:gd name="connsiteY2" fmla="*/ 283999 h 284608"/>
                  <a:gd name="connsiteX3" fmla="*/ 67042 w 115015"/>
                  <a:gd name="connsiteY3" fmla="*/ 156999 h 284608"/>
                  <a:gd name="connsiteX4" fmla="*/ 44817 w 115015"/>
                  <a:gd name="connsiteY4" fmla="*/ 242724 h 284608"/>
                  <a:gd name="connsiteX5" fmla="*/ 108317 w 115015"/>
                  <a:gd name="connsiteY5" fmla="*/ 166524 h 284608"/>
                  <a:gd name="connsiteX6" fmla="*/ 114667 w 115015"/>
                  <a:gd name="connsiteY6" fmla="*/ 160174 h 284608"/>
                  <a:gd name="connsiteX7" fmla="*/ 101967 w 115015"/>
                  <a:gd name="connsiteY7" fmla="*/ 1424 h 28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015" h="284608">
                    <a:moveTo>
                      <a:pt x="101967" y="1424"/>
                    </a:moveTo>
                    <a:cubicBezTo>
                      <a:pt x="99850" y="-9688"/>
                      <a:pt x="118900" y="46403"/>
                      <a:pt x="101967" y="93499"/>
                    </a:cubicBezTo>
                    <a:cubicBezTo>
                      <a:pt x="85034" y="140595"/>
                      <a:pt x="6188" y="273416"/>
                      <a:pt x="367" y="283999"/>
                    </a:cubicBezTo>
                    <a:cubicBezTo>
                      <a:pt x="-5454" y="294582"/>
                      <a:pt x="59634" y="163878"/>
                      <a:pt x="67042" y="156999"/>
                    </a:cubicBezTo>
                    <a:cubicBezTo>
                      <a:pt x="74450" y="150120"/>
                      <a:pt x="37938" y="241137"/>
                      <a:pt x="44817" y="242724"/>
                    </a:cubicBezTo>
                    <a:cubicBezTo>
                      <a:pt x="51696" y="244311"/>
                      <a:pt x="96675" y="180282"/>
                      <a:pt x="108317" y="166524"/>
                    </a:cubicBezTo>
                    <a:cubicBezTo>
                      <a:pt x="119959" y="152766"/>
                      <a:pt x="112021" y="184516"/>
                      <a:pt x="114667" y="160174"/>
                    </a:cubicBezTo>
                    <a:cubicBezTo>
                      <a:pt x="117313" y="135832"/>
                      <a:pt x="104084" y="12536"/>
                      <a:pt x="101967" y="14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CF167459-8929-983E-A905-7E9143AE62B6}"/>
                  </a:ext>
                </a:extLst>
              </p:cNvPr>
              <p:cNvSpPr/>
              <p:nvPr/>
            </p:nvSpPr>
            <p:spPr>
              <a:xfrm>
                <a:off x="4390339" y="1529758"/>
                <a:ext cx="152147" cy="318147"/>
              </a:xfrm>
              <a:custGeom>
                <a:avLst/>
                <a:gdLst>
                  <a:gd name="connsiteX0" fmla="*/ 686 w 152147"/>
                  <a:gd name="connsiteY0" fmla="*/ 592 h 318147"/>
                  <a:gd name="connsiteX1" fmla="*/ 92761 w 152147"/>
                  <a:gd name="connsiteY1" fmla="*/ 51392 h 318147"/>
                  <a:gd name="connsiteX2" fmla="*/ 114986 w 152147"/>
                  <a:gd name="connsiteY2" fmla="*/ 149817 h 318147"/>
                  <a:gd name="connsiteX3" fmla="*/ 111811 w 152147"/>
                  <a:gd name="connsiteY3" fmla="*/ 318092 h 318147"/>
                  <a:gd name="connsiteX4" fmla="*/ 149911 w 152147"/>
                  <a:gd name="connsiteY4" fmla="*/ 168867 h 318147"/>
                  <a:gd name="connsiteX5" fmla="*/ 140386 w 152147"/>
                  <a:gd name="connsiteY5" fmla="*/ 210142 h 318147"/>
                  <a:gd name="connsiteX6" fmla="*/ 146736 w 152147"/>
                  <a:gd name="connsiteY6" fmla="*/ 83142 h 318147"/>
                  <a:gd name="connsiteX7" fmla="*/ 686 w 152147"/>
                  <a:gd name="connsiteY7" fmla="*/ 592 h 31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147" h="318147">
                    <a:moveTo>
                      <a:pt x="686" y="592"/>
                    </a:moveTo>
                    <a:cubicBezTo>
                      <a:pt x="-8310" y="-4700"/>
                      <a:pt x="73711" y="26521"/>
                      <a:pt x="92761" y="51392"/>
                    </a:cubicBezTo>
                    <a:cubicBezTo>
                      <a:pt x="111811" y="76263"/>
                      <a:pt x="111811" y="105367"/>
                      <a:pt x="114986" y="149817"/>
                    </a:cubicBezTo>
                    <a:cubicBezTo>
                      <a:pt x="118161" y="194267"/>
                      <a:pt x="105990" y="314917"/>
                      <a:pt x="111811" y="318092"/>
                    </a:cubicBezTo>
                    <a:cubicBezTo>
                      <a:pt x="117632" y="321267"/>
                      <a:pt x="145149" y="186859"/>
                      <a:pt x="149911" y="168867"/>
                    </a:cubicBezTo>
                    <a:cubicBezTo>
                      <a:pt x="154674" y="150875"/>
                      <a:pt x="140915" y="224430"/>
                      <a:pt x="140386" y="210142"/>
                    </a:cubicBezTo>
                    <a:cubicBezTo>
                      <a:pt x="139857" y="195855"/>
                      <a:pt x="162082" y="115950"/>
                      <a:pt x="146736" y="83142"/>
                    </a:cubicBezTo>
                    <a:cubicBezTo>
                      <a:pt x="131390" y="50334"/>
                      <a:pt x="9682" y="5884"/>
                      <a:pt x="686" y="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D7A21206-D6FC-CFEC-BFCD-27F4C2DE05C2}"/>
                  </a:ext>
                </a:extLst>
              </p:cNvPr>
              <p:cNvSpPr/>
              <p:nvPr/>
            </p:nvSpPr>
            <p:spPr>
              <a:xfrm>
                <a:off x="3726764" y="-6350"/>
                <a:ext cx="746811" cy="657460"/>
              </a:xfrm>
              <a:custGeom>
                <a:avLst/>
                <a:gdLst>
                  <a:gd name="connsiteX0" fmla="*/ 746811 w 746811"/>
                  <a:gd name="connsiteY0" fmla="*/ 0 h 657460"/>
                  <a:gd name="connsiteX1" fmla="*/ 461061 w 746811"/>
                  <a:gd name="connsiteY1" fmla="*/ 101600 h 657460"/>
                  <a:gd name="connsiteX2" fmla="*/ 194361 w 746811"/>
                  <a:gd name="connsiteY2" fmla="*/ 317500 h 657460"/>
                  <a:gd name="connsiteX3" fmla="*/ 264211 w 746811"/>
                  <a:gd name="connsiteY3" fmla="*/ 257175 h 657460"/>
                  <a:gd name="connsiteX4" fmla="*/ 165786 w 746811"/>
                  <a:gd name="connsiteY4" fmla="*/ 387350 h 657460"/>
                  <a:gd name="connsiteX5" fmla="*/ 83236 w 746811"/>
                  <a:gd name="connsiteY5" fmla="*/ 514350 h 657460"/>
                  <a:gd name="connsiteX6" fmla="*/ 686 w 746811"/>
                  <a:gd name="connsiteY6" fmla="*/ 657225 h 657460"/>
                  <a:gd name="connsiteX7" fmla="*/ 130861 w 746811"/>
                  <a:gd name="connsiteY7" fmla="*/ 479425 h 657460"/>
                  <a:gd name="connsiteX8" fmla="*/ 349936 w 746811"/>
                  <a:gd name="connsiteY8" fmla="*/ 117475 h 657460"/>
                  <a:gd name="connsiteX9" fmla="*/ 321361 w 746811"/>
                  <a:gd name="connsiteY9" fmla="*/ 127000 h 657460"/>
                  <a:gd name="connsiteX10" fmla="*/ 746811 w 746811"/>
                  <a:gd name="connsiteY10" fmla="*/ 0 h 657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6811" h="657460">
                    <a:moveTo>
                      <a:pt x="746811" y="0"/>
                    </a:moveTo>
                    <a:cubicBezTo>
                      <a:pt x="649973" y="24341"/>
                      <a:pt x="553136" y="48683"/>
                      <a:pt x="461061" y="101600"/>
                    </a:cubicBezTo>
                    <a:cubicBezTo>
                      <a:pt x="368986" y="154517"/>
                      <a:pt x="227169" y="291571"/>
                      <a:pt x="194361" y="317500"/>
                    </a:cubicBezTo>
                    <a:cubicBezTo>
                      <a:pt x="161553" y="343429"/>
                      <a:pt x="268973" y="245533"/>
                      <a:pt x="264211" y="257175"/>
                    </a:cubicBezTo>
                    <a:cubicBezTo>
                      <a:pt x="259449" y="268817"/>
                      <a:pt x="195948" y="344488"/>
                      <a:pt x="165786" y="387350"/>
                    </a:cubicBezTo>
                    <a:cubicBezTo>
                      <a:pt x="135624" y="430212"/>
                      <a:pt x="110753" y="469371"/>
                      <a:pt x="83236" y="514350"/>
                    </a:cubicBezTo>
                    <a:cubicBezTo>
                      <a:pt x="55719" y="559329"/>
                      <a:pt x="-7251" y="663046"/>
                      <a:pt x="686" y="657225"/>
                    </a:cubicBezTo>
                    <a:cubicBezTo>
                      <a:pt x="8623" y="651404"/>
                      <a:pt x="72653" y="569383"/>
                      <a:pt x="130861" y="479425"/>
                    </a:cubicBezTo>
                    <a:cubicBezTo>
                      <a:pt x="189069" y="389467"/>
                      <a:pt x="318186" y="176212"/>
                      <a:pt x="349936" y="117475"/>
                    </a:cubicBezTo>
                    <a:cubicBezTo>
                      <a:pt x="381686" y="58738"/>
                      <a:pt x="321361" y="127000"/>
                      <a:pt x="321361" y="127000"/>
                    </a:cubicBezTo>
                    <a:lnTo>
                      <a:pt x="746811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889F7D7D-6A50-0215-8819-D2C17C1225A0}"/>
                  </a:ext>
                </a:extLst>
              </p:cNvPr>
              <p:cNvSpPr/>
              <p:nvPr/>
            </p:nvSpPr>
            <p:spPr>
              <a:xfrm>
                <a:off x="4019477" y="32018"/>
                <a:ext cx="753179" cy="1025896"/>
              </a:xfrm>
              <a:custGeom>
                <a:avLst/>
                <a:gdLst>
                  <a:gd name="connsiteX0" fmla="*/ 654123 w 753179"/>
                  <a:gd name="connsiteY0" fmla="*/ 2907 h 1025896"/>
                  <a:gd name="connsiteX1" fmla="*/ 727148 w 753179"/>
                  <a:gd name="connsiteY1" fmla="*/ 342632 h 1025896"/>
                  <a:gd name="connsiteX2" fmla="*/ 730323 w 753179"/>
                  <a:gd name="connsiteY2" fmla="*/ 333107 h 1025896"/>
                  <a:gd name="connsiteX3" fmla="*/ 644598 w 753179"/>
                  <a:gd name="connsiteY3" fmla="*/ 590282 h 1025896"/>
                  <a:gd name="connsiteX4" fmla="*/ 685873 w 753179"/>
                  <a:gd name="connsiteY4" fmla="*/ 568057 h 1025896"/>
                  <a:gd name="connsiteX5" fmla="*/ 435048 w 753179"/>
                  <a:gd name="connsiteY5" fmla="*/ 847457 h 1025896"/>
                  <a:gd name="connsiteX6" fmla="*/ 247723 w 753179"/>
                  <a:gd name="connsiteY6" fmla="*/ 952232 h 1025896"/>
                  <a:gd name="connsiteX7" fmla="*/ 73 w 753179"/>
                  <a:gd name="connsiteY7" fmla="*/ 1025257 h 1025896"/>
                  <a:gd name="connsiteX8" fmla="*/ 273123 w 753179"/>
                  <a:gd name="connsiteY8" fmla="*/ 910957 h 1025896"/>
                  <a:gd name="connsiteX9" fmla="*/ 498548 w 753179"/>
                  <a:gd name="connsiteY9" fmla="*/ 822057 h 1025896"/>
                  <a:gd name="connsiteX10" fmla="*/ 447748 w 753179"/>
                  <a:gd name="connsiteY10" fmla="*/ 828407 h 1025896"/>
                  <a:gd name="connsiteX11" fmla="*/ 736673 w 753179"/>
                  <a:gd name="connsiteY11" fmla="*/ 415657 h 1025896"/>
                  <a:gd name="connsiteX12" fmla="*/ 717623 w 753179"/>
                  <a:gd name="connsiteY12" fmla="*/ 371207 h 1025896"/>
                  <a:gd name="connsiteX13" fmla="*/ 717623 w 753179"/>
                  <a:gd name="connsiteY13" fmla="*/ 187057 h 1025896"/>
                  <a:gd name="connsiteX14" fmla="*/ 654123 w 753179"/>
                  <a:gd name="connsiteY14" fmla="*/ 2907 h 1025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53179" h="1025896">
                    <a:moveTo>
                      <a:pt x="654123" y="2907"/>
                    </a:moveTo>
                    <a:cubicBezTo>
                      <a:pt x="655711" y="28836"/>
                      <a:pt x="714448" y="287599"/>
                      <a:pt x="727148" y="342632"/>
                    </a:cubicBezTo>
                    <a:cubicBezTo>
                      <a:pt x="739848" y="397665"/>
                      <a:pt x="730323" y="333107"/>
                      <a:pt x="730323" y="333107"/>
                    </a:cubicBezTo>
                    <a:cubicBezTo>
                      <a:pt x="716565" y="374382"/>
                      <a:pt x="652006" y="551124"/>
                      <a:pt x="644598" y="590282"/>
                    </a:cubicBezTo>
                    <a:cubicBezTo>
                      <a:pt x="637190" y="629440"/>
                      <a:pt x="720798" y="525195"/>
                      <a:pt x="685873" y="568057"/>
                    </a:cubicBezTo>
                    <a:cubicBezTo>
                      <a:pt x="650948" y="610919"/>
                      <a:pt x="508073" y="783428"/>
                      <a:pt x="435048" y="847457"/>
                    </a:cubicBezTo>
                    <a:cubicBezTo>
                      <a:pt x="362023" y="911486"/>
                      <a:pt x="320219" y="922599"/>
                      <a:pt x="247723" y="952232"/>
                    </a:cubicBezTo>
                    <a:cubicBezTo>
                      <a:pt x="175227" y="981865"/>
                      <a:pt x="-4160" y="1032136"/>
                      <a:pt x="73" y="1025257"/>
                    </a:cubicBezTo>
                    <a:cubicBezTo>
                      <a:pt x="4306" y="1018378"/>
                      <a:pt x="190044" y="944824"/>
                      <a:pt x="273123" y="910957"/>
                    </a:cubicBezTo>
                    <a:cubicBezTo>
                      <a:pt x="356202" y="877090"/>
                      <a:pt x="469444" y="835815"/>
                      <a:pt x="498548" y="822057"/>
                    </a:cubicBezTo>
                    <a:cubicBezTo>
                      <a:pt x="527652" y="808299"/>
                      <a:pt x="408061" y="896140"/>
                      <a:pt x="447748" y="828407"/>
                    </a:cubicBezTo>
                    <a:cubicBezTo>
                      <a:pt x="487435" y="760674"/>
                      <a:pt x="691694" y="491857"/>
                      <a:pt x="736673" y="415657"/>
                    </a:cubicBezTo>
                    <a:cubicBezTo>
                      <a:pt x="781652" y="339457"/>
                      <a:pt x="720798" y="409307"/>
                      <a:pt x="717623" y="371207"/>
                    </a:cubicBezTo>
                    <a:cubicBezTo>
                      <a:pt x="714448" y="333107"/>
                      <a:pt x="727148" y="242619"/>
                      <a:pt x="717623" y="187057"/>
                    </a:cubicBezTo>
                    <a:cubicBezTo>
                      <a:pt x="708098" y="131495"/>
                      <a:pt x="652535" y="-23022"/>
                      <a:pt x="654123" y="29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3123C97E-8C0E-93EC-AC23-0E36EF623859}"/>
                  </a:ext>
                </a:extLst>
              </p:cNvPr>
              <p:cNvSpPr/>
              <p:nvPr/>
            </p:nvSpPr>
            <p:spPr>
              <a:xfrm>
                <a:off x="4226280" y="110742"/>
                <a:ext cx="472327" cy="682171"/>
              </a:xfrm>
              <a:custGeom>
                <a:avLst/>
                <a:gdLst>
                  <a:gd name="connsiteX0" fmla="*/ 113945 w 472327"/>
                  <a:gd name="connsiteY0" fmla="*/ 35308 h 682171"/>
                  <a:gd name="connsiteX1" fmla="*/ 107595 w 472327"/>
                  <a:gd name="connsiteY1" fmla="*/ 184533 h 682171"/>
                  <a:gd name="connsiteX2" fmla="*/ 202845 w 472327"/>
                  <a:gd name="connsiteY2" fmla="*/ 105158 h 682171"/>
                  <a:gd name="connsiteX3" fmla="*/ 307620 w 472327"/>
                  <a:gd name="connsiteY3" fmla="*/ 111508 h 682171"/>
                  <a:gd name="connsiteX4" fmla="*/ 393345 w 472327"/>
                  <a:gd name="connsiteY4" fmla="*/ 383 h 682171"/>
                  <a:gd name="connsiteX5" fmla="*/ 463195 w 472327"/>
                  <a:gd name="connsiteY5" fmla="*/ 92458 h 682171"/>
                  <a:gd name="connsiteX6" fmla="*/ 463195 w 472327"/>
                  <a:gd name="connsiteY6" fmla="*/ 479808 h 682171"/>
                  <a:gd name="connsiteX7" fmla="*/ 386995 w 472327"/>
                  <a:gd name="connsiteY7" fmla="*/ 263908 h 682171"/>
                  <a:gd name="connsiteX8" fmla="*/ 183795 w 472327"/>
                  <a:gd name="connsiteY8" fmla="*/ 248033 h 682171"/>
                  <a:gd name="connsiteX9" fmla="*/ 101245 w 472327"/>
                  <a:gd name="connsiteY9" fmla="*/ 416308 h 682171"/>
                  <a:gd name="connsiteX10" fmla="*/ 113945 w 472327"/>
                  <a:gd name="connsiteY10" fmla="*/ 403608 h 682171"/>
                  <a:gd name="connsiteX11" fmla="*/ 361595 w 472327"/>
                  <a:gd name="connsiteY11" fmla="*/ 670308 h 682171"/>
                  <a:gd name="connsiteX12" fmla="*/ 221895 w 472327"/>
                  <a:gd name="connsiteY12" fmla="*/ 590933 h 682171"/>
                  <a:gd name="connsiteX13" fmla="*/ 2820 w 472327"/>
                  <a:gd name="connsiteY13" fmla="*/ 197233 h 682171"/>
                  <a:gd name="connsiteX14" fmla="*/ 113945 w 472327"/>
                  <a:gd name="connsiteY14" fmla="*/ 35308 h 68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72327" h="682171">
                    <a:moveTo>
                      <a:pt x="113945" y="35308"/>
                    </a:moveTo>
                    <a:cubicBezTo>
                      <a:pt x="131407" y="33191"/>
                      <a:pt x="92779" y="172891"/>
                      <a:pt x="107595" y="184533"/>
                    </a:cubicBezTo>
                    <a:cubicBezTo>
                      <a:pt x="122411" y="196175"/>
                      <a:pt x="169508" y="117329"/>
                      <a:pt x="202845" y="105158"/>
                    </a:cubicBezTo>
                    <a:cubicBezTo>
                      <a:pt x="236182" y="92987"/>
                      <a:pt x="275870" y="128970"/>
                      <a:pt x="307620" y="111508"/>
                    </a:cubicBezTo>
                    <a:cubicBezTo>
                      <a:pt x="339370" y="94046"/>
                      <a:pt x="367416" y="3558"/>
                      <a:pt x="393345" y="383"/>
                    </a:cubicBezTo>
                    <a:cubicBezTo>
                      <a:pt x="419274" y="-2792"/>
                      <a:pt x="451553" y="12554"/>
                      <a:pt x="463195" y="92458"/>
                    </a:cubicBezTo>
                    <a:cubicBezTo>
                      <a:pt x="474837" y="172362"/>
                      <a:pt x="475895" y="451233"/>
                      <a:pt x="463195" y="479808"/>
                    </a:cubicBezTo>
                    <a:cubicBezTo>
                      <a:pt x="450495" y="508383"/>
                      <a:pt x="433562" y="302537"/>
                      <a:pt x="386995" y="263908"/>
                    </a:cubicBezTo>
                    <a:cubicBezTo>
                      <a:pt x="340428" y="225279"/>
                      <a:pt x="231420" y="222633"/>
                      <a:pt x="183795" y="248033"/>
                    </a:cubicBezTo>
                    <a:cubicBezTo>
                      <a:pt x="136170" y="273433"/>
                      <a:pt x="112887" y="390379"/>
                      <a:pt x="101245" y="416308"/>
                    </a:cubicBezTo>
                    <a:cubicBezTo>
                      <a:pt x="89603" y="442237"/>
                      <a:pt x="70553" y="361275"/>
                      <a:pt x="113945" y="403608"/>
                    </a:cubicBezTo>
                    <a:cubicBezTo>
                      <a:pt x="157337" y="445941"/>
                      <a:pt x="343603" y="639087"/>
                      <a:pt x="361595" y="670308"/>
                    </a:cubicBezTo>
                    <a:cubicBezTo>
                      <a:pt x="379587" y="701529"/>
                      <a:pt x="281691" y="669779"/>
                      <a:pt x="221895" y="590933"/>
                    </a:cubicBezTo>
                    <a:cubicBezTo>
                      <a:pt x="162099" y="512087"/>
                      <a:pt x="25045" y="288250"/>
                      <a:pt x="2820" y="197233"/>
                    </a:cubicBezTo>
                    <a:cubicBezTo>
                      <a:pt x="-19405" y="106216"/>
                      <a:pt x="96483" y="37425"/>
                      <a:pt x="113945" y="35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D4D267B2-E539-7CAA-4A31-605F5BDC6BFF}"/>
                  </a:ext>
                </a:extLst>
              </p:cNvPr>
              <p:cNvSpPr/>
              <p:nvPr/>
            </p:nvSpPr>
            <p:spPr>
              <a:xfrm>
                <a:off x="4036661" y="352420"/>
                <a:ext cx="466482" cy="472308"/>
              </a:xfrm>
              <a:custGeom>
                <a:avLst/>
                <a:gdLst>
                  <a:gd name="connsiteX0" fmla="*/ 1939 w 466482"/>
                  <a:gd name="connsiteY0" fmla="*/ 5 h 472308"/>
                  <a:gd name="connsiteX1" fmla="*/ 208314 w 466482"/>
                  <a:gd name="connsiteY1" fmla="*/ 187330 h 472308"/>
                  <a:gd name="connsiteX2" fmla="*/ 322614 w 466482"/>
                  <a:gd name="connsiteY2" fmla="*/ 288930 h 472308"/>
                  <a:gd name="connsiteX3" fmla="*/ 249589 w 466482"/>
                  <a:gd name="connsiteY3" fmla="*/ 247655 h 472308"/>
                  <a:gd name="connsiteX4" fmla="*/ 465489 w 466482"/>
                  <a:gd name="connsiteY4" fmla="*/ 469905 h 472308"/>
                  <a:gd name="connsiteX5" fmla="*/ 335314 w 466482"/>
                  <a:gd name="connsiteY5" fmla="*/ 371480 h 472308"/>
                  <a:gd name="connsiteX6" fmla="*/ 109889 w 466482"/>
                  <a:gd name="connsiteY6" fmla="*/ 196855 h 472308"/>
                  <a:gd name="connsiteX7" fmla="*/ 103539 w 466482"/>
                  <a:gd name="connsiteY7" fmla="*/ 180980 h 472308"/>
                  <a:gd name="connsiteX8" fmla="*/ 1939 w 466482"/>
                  <a:gd name="connsiteY8" fmla="*/ 5 h 4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6482" h="472308">
                    <a:moveTo>
                      <a:pt x="1939" y="5"/>
                    </a:moveTo>
                    <a:cubicBezTo>
                      <a:pt x="19401" y="1063"/>
                      <a:pt x="154868" y="139176"/>
                      <a:pt x="208314" y="187330"/>
                    </a:cubicBezTo>
                    <a:cubicBezTo>
                      <a:pt x="261760" y="235484"/>
                      <a:pt x="315735" y="278876"/>
                      <a:pt x="322614" y="288930"/>
                    </a:cubicBezTo>
                    <a:cubicBezTo>
                      <a:pt x="329493" y="298984"/>
                      <a:pt x="225777" y="217493"/>
                      <a:pt x="249589" y="247655"/>
                    </a:cubicBezTo>
                    <a:cubicBezTo>
                      <a:pt x="273401" y="277817"/>
                      <a:pt x="451202" y="449268"/>
                      <a:pt x="465489" y="469905"/>
                    </a:cubicBezTo>
                    <a:cubicBezTo>
                      <a:pt x="479776" y="490542"/>
                      <a:pt x="335314" y="371480"/>
                      <a:pt x="335314" y="371480"/>
                    </a:cubicBezTo>
                    <a:lnTo>
                      <a:pt x="109889" y="196855"/>
                    </a:lnTo>
                    <a:cubicBezTo>
                      <a:pt x="71260" y="165105"/>
                      <a:pt x="116768" y="207968"/>
                      <a:pt x="103539" y="180980"/>
                    </a:cubicBezTo>
                    <a:cubicBezTo>
                      <a:pt x="90310" y="153993"/>
                      <a:pt x="-15523" y="-1053"/>
                      <a:pt x="1939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D40C4B13-A982-37EA-B669-B590DC9B3484}"/>
                  </a:ext>
                </a:extLst>
              </p:cNvPr>
              <p:cNvSpPr/>
              <p:nvPr/>
            </p:nvSpPr>
            <p:spPr>
              <a:xfrm>
                <a:off x="3995698" y="354824"/>
                <a:ext cx="485091" cy="511028"/>
              </a:xfrm>
              <a:custGeom>
                <a:avLst/>
                <a:gdLst>
                  <a:gd name="connsiteX0" fmla="*/ 1627 w 485091"/>
                  <a:gd name="connsiteY0" fmla="*/ 776 h 511028"/>
                  <a:gd name="connsiteX1" fmla="*/ 71477 w 485091"/>
                  <a:gd name="connsiteY1" fmla="*/ 289701 h 511028"/>
                  <a:gd name="connsiteX2" fmla="*/ 71477 w 485091"/>
                  <a:gd name="connsiteY2" fmla="*/ 257951 h 511028"/>
                  <a:gd name="connsiteX3" fmla="*/ 281027 w 485091"/>
                  <a:gd name="connsiteY3" fmla="*/ 486551 h 511028"/>
                  <a:gd name="connsiteX4" fmla="*/ 404852 w 485091"/>
                  <a:gd name="connsiteY4" fmla="*/ 502426 h 511028"/>
                  <a:gd name="connsiteX5" fmla="*/ 481052 w 485091"/>
                  <a:gd name="connsiteY5" fmla="*/ 467501 h 511028"/>
                  <a:gd name="connsiteX6" fmla="*/ 281027 w 485091"/>
                  <a:gd name="connsiteY6" fmla="*/ 429401 h 511028"/>
                  <a:gd name="connsiteX7" fmla="*/ 208002 w 485091"/>
                  <a:gd name="connsiteY7" fmla="*/ 318276 h 511028"/>
                  <a:gd name="connsiteX8" fmla="*/ 150852 w 485091"/>
                  <a:gd name="connsiteY8" fmla="*/ 207151 h 511028"/>
                  <a:gd name="connsiteX9" fmla="*/ 1627 w 485091"/>
                  <a:gd name="connsiteY9" fmla="*/ 776 h 51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5091" h="511028">
                    <a:moveTo>
                      <a:pt x="1627" y="776"/>
                    </a:moveTo>
                    <a:cubicBezTo>
                      <a:pt x="-11602" y="14534"/>
                      <a:pt x="59835" y="246839"/>
                      <a:pt x="71477" y="289701"/>
                    </a:cubicBezTo>
                    <a:cubicBezTo>
                      <a:pt x="83119" y="332563"/>
                      <a:pt x="36552" y="225143"/>
                      <a:pt x="71477" y="257951"/>
                    </a:cubicBezTo>
                    <a:cubicBezTo>
                      <a:pt x="106402" y="290759"/>
                      <a:pt x="225465" y="445805"/>
                      <a:pt x="281027" y="486551"/>
                    </a:cubicBezTo>
                    <a:cubicBezTo>
                      <a:pt x="336589" y="527297"/>
                      <a:pt x="371515" y="505601"/>
                      <a:pt x="404852" y="502426"/>
                    </a:cubicBezTo>
                    <a:cubicBezTo>
                      <a:pt x="438189" y="499251"/>
                      <a:pt x="501689" y="479672"/>
                      <a:pt x="481052" y="467501"/>
                    </a:cubicBezTo>
                    <a:cubicBezTo>
                      <a:pt x="460415" y="455330"/>
                      <a:pt x="326535" y="454272"/>
                      <a:pt x="281027" y="429401"/>
                    </a:cubicBezTo>
                    <a:cubicBezTo>
                      <a:pt x="235519" y="404530"/>
                      <a:pt x="229698" y="355318"/>
                      <a:pt x="208002" y="318276"/>
                    </a:cubicBezTo>
                    <a:cubicBezTo>
                      <a:pt x="186306" y="281234"/>
                      <a:pt x="183660" y="254247"/>
                      <a:pt x="150852" y="207151"/>
                    </a:cubicBezTo>
                    <a:cubicBezTo>
                      <a:pt x="118044" y="160055"/>
                      <a:pt x="14856" y="-12982"/>
                      <a:pt x="1627" y="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63C201AD-5738-A327-5F3F-9B79888D3448}"/>
                  </a:ext>
                </a:extLst>
              </p:cNvPr>
              <p:cNvSpPr/>
              <p:nvPr/>
            </p:nvSpPr>
            <p:spPr>
              <a:xfrm>
                <a:off x="3860796" y="374613"/>
                <a:ext cx="384342" cy="602361"/>
              </a:xfrm>
              <a:custGeom>
                <a:avLst/>
                <a:gdLst>
                  <a:gd name="connsiteX0" fmla="*/ 133354 w 384342"/>
                  <a:gd name="connsiteY0" fmla="*/ 37 h 602361"/>
                  <a:gd name="connsiteX1" fmla="*/ 139704 w 384342"/>
                  <a:gd name="connsiteY1" fmla="*/ 260387 h 602361"/>
                  <a:gd name="connsiteX2" fmla="*/ 381004 w 384342"/>
                  <a:gd name="connsiteY2" fmla="*/ 581062 h 602361"/>
                  <a:gd name="connsiteX3" fmla="*/ 276229 w 384342"/>
                  <a:gd name="connsiteY3" fmla="*/ 568362 h 602361"/>
                  <a:gd name="connsiteX4" fmla="*/ 215904 w 384342"/>
                  <a:gd name="connsiteY4" fmla="*/ 536612 h 602361"/>
                  <a:gd name="connsiteX5" fmla="*/ 4 w 384342"/>
                  <a:gd name="connsiteY5" fmla="*/ 361987 h 602361"/>
                  <a:gd name="connsiteX6" fmla="*/ 209554 w 384342"/>
                  <a:gd name="connsiteY6" fmla="*/ 492162 h 602361"/>
                  <a:gd name="connsiteX7" fmla="*/ 130179 w 384342"/>
                  <a:gd name="connsiteY7" fmla="*/ 308012 h 602361"/>
                  <a:gd name="connsiteX8" fmla="*/ 98429 w 384342"/>
                  <a:gd name="connsiteY8" fmla="*/ 241337 h 602361"/>
                  <a:gd name="connsiteX9" fmla="*/ 133354 w 384342"/>
                  <a:gd name="connsiteY9" fmla="*/ 37 h 602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4342" h="602361">
                    <a:moveTo>
                      <a:pt x="133354" y="37"/>
                    </a:moveTo>
                    <a:cubicBezTo>
                      <a:pt x="140233" y="3212"/>
                      <a:pt x="98429" y="163550"/>
                      <a:pt x="139704" y="260387"/>
                    </a:cubicBezTo>
                    <a:cubicBezTo>
                      <a:pt x="180979" y="357225"/>
                      <a:pt x="358250" y="529733"/>
                      <a:pt x="381004" y="581062"/>
                    </a:cubicBezTo>
                    <a:cubicBezTo>
                      <a:pt x="403758" y="632391"/>
                      <a:pt x="303746" y="575770"/>
                      <a:pt x="276229" y="568362"/>
                    </a:cubicBezTo>
                    <a:cubicBezTo>
                      <a:pt x="248712" y="560954"/>
                      <a:pt x="261941" y="571008"/>
                      <a:pt x="215904" y="536612"/>
                    </a:cubicBezTo>
                    <a:cubicBezTo>
                      <a:pt x="169867" y="502216"/>
                      <a:pt x="1062" y="369395"/>
                      <a:pt x="4" y="361987"/>
                    </a:cubicBezTo>
                    <a:cubicBezTo>
                      <a:pt x="-1054" y="354579"/>
                      <a:pt x="187858" y="501158"/>
                      <a:pt x="209554" y="492162"/>
                    </a:cubicBezTo>
                    <a:cubicBezTo>
                      <a:pt x="231250" y="483166"/>
                      <a:pt x="148700" y="349816"/>
                      <a:pt x="130179" y="308012"/>
                    </a:cubicBezTo>
                    <a:cubicBezTo>
                      <a:pt x="111658" y="266208"/>
                      <a:pt x="98429" y="288962"/>
                      <a:pt x="98429" y="241337"/>
                    </a:cubicBezTo>
                    <a:cubicBezTo>
                      <a:pt x="98429" y="193712"/>
                      <a:pt x="126475" y="-3138"/>
                      <a:pt x="133354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02C9C1C4-3427-6FC9-1674-2A96661ED12F}"/>
                  </a:ext>
                </a:extLst>
              </p:cNvPr>
              <p:cNvSpPr/>
              <p:nvPr/>
            </p:nvSpPr>
            <p:spPr>
              <a:xfrm>
                <a:off x="3274633" y="602419"/>
                <a:ext cx="251909" cy="202725"/>
              </a:xfrm>
              <a:custGeom>
                <a:avLst/>
                <a:gdLst>
                  <a:gd name="connsiteX0" fmla="*/ 90867 w 251909"/>
                  <a:gd name="connsiteY0" fmla="*/ 16706 h 202725"/>
                  <a:gd name="connsiteX1" fmla="*/ 157542 w 251909"/>
                  <a:gd name="connsiteY1" fmla="*/ 111956 h 202725"/>
                  <a:gd name="connsiteX2" fmla="*/ 249617 w 251909"/>
                  <a:gd name="connsiteY2" fmla="*/ 200856 h 202725"/>
                  <a:gd name="connsiteX3" fmla="*/ 205167 w 251909"/>
                  <a:gd name="connsiteY3" fmla="*/ 165931 h 202725"/>
                  <a:gd name="connsiteX4" fmla="*/ 8317 w 251909"/>
                  <a:gd name="connsiteY4" fmla="*/ 89731 h 202725"/>
                  <a:gd name="connsiteX5" fmla="*/ 40067 w 251909"/>
                  <a:gd name="connsiteY5" fmla="*/ 4006 h 202725"/>
                  <a:gd name="connsiteX6" fmla="*/ 90867 w 251909"/>
                  <a:gd name="connsiteY6" fmla="*/ 16706 h 20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09" h="202725">
                    <a:moveTo>
                      <a:pt x="90867" y="16706"/>
                    </a:moveTo>
                    <a:cubicBezTo>
                      <a:pt x="110446" y="34698"/>
                      <a:pt x="131084" y="81264"/>
                      <a:pt x="157542" y="111956"/>
                    </a:cubicBezTo>
                    <a:cubicBezTo>
                      <a:pt x="184000" y="142648"/>
                      <a:pt x="241680" y="191860"/>
                      <a:pt x="249617" y="200856"/>
                    </a:cubicBezTo>
                    <a:cubicBezTo>
                      <a:pt x="257555" y="209852"/>
                      <a:pt x="245384" y="184452"/>
                      <a:pt x="205167" y="165931"/>
                    </a:cubicBezTo>
                    <a:cubicBezTo>
                      <a:pt x="164950" y="147410"/>
                      <a:pt x="35834" y="116719"/>
                      <a:pt x="8317" y="89731"/>
                    </a:cubicBezTo>
                    <a:cubicBezTo>
                      <a:pt x="-19200" y="62744"/>
                      <a:pt x="29484" y="11414"/>
                      <a:pt x="40067" y="4006"/>
                    </a:cubicBezTo>
                    <a:cubicBezTo>
                      <a:pt x="50650" y="-3402"/>
                      <a:pt x="71288" y="-1286"/>
                      <a:pt x="90867" y="167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DC1595EB-BAC3-EF77-5BF4-7FC4BD9EFB31}"/>
                  </a:ext>
                </a:extLst>
              </p:cNvPr>
              <p:cNvSpPr/>
              <p:nvPr/>
            </p:nvSpPr>
            <p:spPr>
              <a:xfrm>
                <a:off x="4077967" y="1591591"/>
                <a:ext cx="609763" cy="461506"/>
              </a:xfrm>
              <a:custGeom>
                <a:avLst/>
                <a:gdLst>
                  <a:gd name="connsiteX0" fmla="*/ 487 w 609763"/>
                  <a:gd name="connsiteY0" fmla="*/ 1 h 461506"/>
                  <a:gd name="connsiteX1" fmla="*/ 130569 w 609763"/>
                  <a:gd name="connsiteY1" fmla="*/ 175994 h 461506"/>
                  <a:gd name="connsiteX2" fmla="*/ 126743 w 609763"/>
                  <a:gd name="connsiteY2" fmla="*/ 164516 h 461506"/>
                  <a:gd name="connsiteX3" fmla="*/ 333343 w 609763"/>
                  <a:gd name="connsiteY3" fmla="*/ 221905 h 461506"/>
                  <a:gd name="connsiteX4" fmla="*/ 413688 w 609763"/>
                  <a:gd name="connsiteY4" fmla="*/ 275468 h 461506"/>
                  <a:gd name="connsiteX5" fmla="*/ 604985 w 609763"/>
                  <a:gd name="connsiteY5" fmla="*/ 459114 h 461506"/>
                  <a:gd name="connsiteX6" fmla="*/ 536118 w 609763"/>
                  <a:gd name="connsiteY6" fmla="*/ 371117 h 461506"/>
                  <a:gd name="connsiteX7" fmla="*/ 363951 w 609763"/>
                  <a:gd name="connsiteY7" fmla="*/ 241035 h 461506"/>
                  <a:gd name="connsiteX8" fmla="*/ 61702 w 609763"/>
                  <a:gd name="connsiteY8" fmla="*/ 145386 h 461506"/>
                  <a:gd name="connsiteX9" fmla="*/ 84657 w 609763"/>
                  <a:gd name="connsiteY9" fmla="*/ 172168 h 461506"/>
                  <a:gd name="connsiteX10" fmla="*/ 487 w 609763"/>
                  <a:gd name="connsiteY10" fmla="*/ 1 h 46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763" h="461506">
                    <a:moveTo>
                      <a:pt x="487" y="1"/>
                    </a:moveTo>
                    <a:cubicBezTo>
                      <a:pt x="8139" y="639"/>
                      <a:pt x="109526" y="148575"/>
                      <a:pt x="130569" y="175994"/>
                    </a:cubicBezTo>
                    <a:cubicBezTo>
                      <a:pt x="151612" y="203413"/>
                      <a:pt x="92947" y="156864"/>
                      <a:pt x="126743" y="164516"/>
                    </a:cubicBezTo>
                    <a:cubicBezTo>
                      <a:pt x="160539" y="172168"/>
                      <a:pt x="285519" y="203413"/>
                      <a:pt x="333343" y="221905"/>
                    </a:cubicBezTo>
                    <a:cubicBezTo>
                      <a:pt x="381167" y="240397"/>
                      <a:pt x="368414" y="235933"/>
                      <a:pt x="413688" y="275468"/>
                    </a:cubicBezTo>
                    <a:cubicBezTo>
                      <a:pt x="458962" y="315003"/>
                      <a:pt x="584580" y="443173"/>
                      <a:pt x="604985" y="459114"/>
                    </a:cubicBezTo>
                    <a:cubicBezTo>
                      <a:pt x="625390" y="475055"/>
                      <a:pt x="576290" y="407463"/>
                      <a:pt x="536118" y="371117"/>
                    </a:cubicBezTo>
                    <a:cubicBezTo>
                      <a:pt x="495946" y="334771"/>
                      <a:pt x="443020" y="278657"/>
                      <a:pt x="363951" y="241035"/>
                    </a:cubicBezTo>
                    <a:cubicBezTo>
                      <a:pt x="284882" y="203413"/>
                      <a:pt x="108251" y="156864"/>
                      <a:pt x="61702" y="145386"/>
                    </a:cubicBezTo>
                    <a:cubicBezTo>
                      <a:pt x="15153" y="133908"/>
                      <a:pt x="91671" y="192573"/>
                      <a:pt x="84657" y="172168"/>
                    </a:cubicBezTo>
                    <a:cubicBezTo>
                      <a:pt x="77643" y="151763"/>
                      <a:pt x="-7165" y="-637"/>
                      <a:pt x="487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09908896-BB9B-F41E-EC0B-B975D7A5DCD4}"/>
                  </a:ext>
                </a:extLst>
              </p:cNvPr>
              <p:cNvSpPr/>
              <p:nvPr/>
            </p:nvSpPr>
            <p:spPr>
              <a:xfrm>
                <a:off x="4451323" y="1941631"/>
                <a:ext cx="177827" cy="379034"/>
              </a:xfrm>
              <a:custGeom>
                <a:avLst/>
                <a:gdLst>
                  <a:gd name="connsiteX0" fmla="*/ 27 w 177827"/>
                  <a:gd name="connsiteY0" fmla="*/ 1469 h 379034"/>
                  <a:gd name="connsiteX1" fmla="*/ 155602 w 177827"/>
                  <a:gd name="connsiteY1" fmla="*/ 166569 h 379034"/>
                  <a:gd name="connsiteX2" fmla="*/ 95277 w 177827"/>
                  <a:gd name="connsiteY2" fmla="*/ 353894 h 379034"/>
                  <a:gd name="connsiteX3" fmla="*/ 98452 w 177827"/>
                  <a:gd name="connsiteY3" fmla="*/ 366594 h 379034"/>
                  <a:gd name="connsiteX4" fmla="*/ 104802 w 177827"/>
                  <a:gd name="connsiteY4" fmla="*/ 255469 h 379034"/>
                  <a:gd name="connsiteX5" fmla="*/ 142902 w 177827"/>
                  <a:gd name="connsiteY5" fmla="*/ 325319 h 379034"/>
                  <a:gd name="connsiteX6" fmla="*/ 177827 w 177827"/>
                  <a:gd name="connsiteY6" fmla="*/ 201494 h 379034"/>
                  <a:gd name="connsiteX7" fmla="*/ 142902 w 177827"/>
                  <a:gd name="connsiteY7" fmla="*/ 90369 h 379034"/>
                  <a:gd name="connsiteX8" fmla="*/ 27 w 177827"/>
                  <a:gd name="connsiteY8" fmla="*/ 1469 h 379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7827" h="379034">
                    <a:moveTo>
                      <a:pt x="27" y="1469"/>
                    </a:moveTo>
                    <a:cubicBezTo>
                      <a:pt x="2144" y="14169"/>
                      <a:pt x="139727" y="107832"/>
                      <a:pt x="155602" y="166569"/>
                    </a:cubicBezTo>
                    <a:cubicBezTo>
                      <a:pt x="171477" y="225306"/>
                      <a:pt x="104802" y="320557"/>
                      <a:pt x="95277" y="353894"/>
                    </a:cubicBezTo>
                    <a:cubicBezTo>
                      <a:pt x="85752" y="387232"/>
                      <a:pt x="96865" y="382998"/>
                      <a:pt x="98452" y="366594"/>
                    </a:cubicBezTo>
                    <a:cubicBezTo>
                      <a:pt x="100039" y="350190"/>
                      <a:pt x="97394" y="262348"/>
                      <a:pt x="104802" y="255469"/>
                    </a:cubicBezTo>
                    <a:cubicBezTo>
                      <a:pt x="112210" y="248590"/>
                      <a:pt x="130731" y="334315"/>
                      <a:pt x="142902" y="325319"/>
                    </a:cubicBezTo>
                    <a:cubicBezTo>
                      <a:pt x="155073" y="316323"/>
                      <a:pt x="177827" y="240652"/>
                      <a:pt x="177827" y="201494"/>
                    </a:cubicBezTo>
                    <a:cubicBezTo>
                      <a:pt x="177827" y="162336"/>
                      <a:pt x="167244" y="118944"/>
                      <a:pt x="142902" y="90369"/>
                    </a:cubicBezTo>
                    <a:cubicBezTo>
                      <a:pt x="118560" y="61794"/>
                      <a:pt x="-2090" y="-11231"/>
                      <a:pt x="27" y="1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53E4B1CB-33C2-E70B-9B84-7B2F687C5999}"/>
                  </a:ext>
                </a:extLst>
              </p:cNvPr>
              <p:cNvSpPr/>
              <p:nvPr/>
            </p:nvSpPr>
            <p:spPr>
              <a:xfrm>
                <a:off x="4518454" y="2197321"/>
                <a:ext cx="223545" cy="469222"/>
              </a:xfrm>
              <a:custGeom>
                <a:avLst/>
                <a:gdLst>
                  <a:gd name="connsiteX0" fmla="*/ 82121 w 223545"/>
                  <a:gd name="connsiteY0" fmla="*/ 2954 h 469222"/>
                  <a:gd name="connsiteX1" fmla="*/ 142446 w 223545"/>
                  <a:gd name="connsiteY1" fmla="*/ 149004 h 469222"/>
                  <a:gd name="connsiteX2" fmla="*/ 91646 w 223545"/>
                  <a:gd name="connsiteY2" fmla="*/ 279179 h 469222"/>
                  <a:gd name="connsiteX3" fmla="*/ 21796 w 223545"/>
                  <a:gd name="connsiteY3" fmla="*/ 345854 h 469222"/>
                  <a:gd name="connsiteX4" fmla="*/ 158321 w 223545"/>
                  <a:gd name="connsiteY4" fmla="*/ 269654 h 469222"/>
                  <a:gd name="connsiteX5" fmla="*/ 136096 w 223545"/>
                  <a:gd name="connsiteY5" fmla="*/ 345854 h 469222"/>
                  <a:gd name="connsiteX6" fmla="*/ 66246 w 223545"/>
                  <a:gd name="connsiteY6" fmla="*/ 444279 h 469222"/>
                  <a:gd name="connsiteX7" fmla="*/ 2746 w 223545"/>
                  <a:gd name="connsiteY7" fmla="*/ 466504 h 469222"/>
                  <a:gd name="connsiteX8" fmla="*/ 161496 w 223545"/>
                  <a:gd name="connsiteY8" fmla="*/ 396654 h 469222"/>
                  <a:gd name="connsiteX9" fmla="*/ 212296 w 223545"/>
                  <a:gd name="connsiteY9" fmla="*/ 371254 h 469222"/>
                  <a:gd name="connsiteX10" fmla="*/ 221821 w 223545"/>
                  <a:gd name="connsiteY10" fmla="*/ 377604 h 469222"/>
                  <a:gd name="connsiteX11" fmla="*/ 186896 w 223545"/>
                  <a:gd name="connsiteY11" fmla="*/ 342679 h 469222"/>
                  <a:gd name="connsiteX12" fmla="*/ 209121 w 223545"/>
                  <a:gd name="connsiteY12" fmla="*/ 260129 h 469222"/>
                  <a:gd name="connsiteX13" fmla="*/ 113871 w 223545"/>
                  <a:gd name="connsiteY13" fmla="*/ 66454 h 469222"/>
                  <a:gd name="connsiteX14" fmla="*/ 82121 w 223545"/>
                  <a:gd name="connsiteY14" fmla="*/ 2954 h 469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3545" h="469222">
                    <a:moveTo>
                      <a:pt x="82121" y="2954"/>
                    </a:moveTo>
                    <a:cubicBezTo>
                      <a:pt x="86883" y="16712"/>
                      <a:pt x="140859" y="102967"/>
                      <a:pt x="142446" y="149004"/>
                    </a:cubicBezTo>
                    <a:cubicBezTo>
                      <a:pt x="144033" y="195041"/>
                      <a:pt x="111754" y="246371"/>
                      <a:pt x="91646" y="279179"/>
                    </a:cubicBezTo>
                    <a:cubicBezTo>
                      <a:pt x="71538" y="311987"/>
                      <a:pt x="10684" y="347441"/>
                      <a:pt x="21796" y="345854"/>
                    </a:cubicBezTo>
                    <a:cubicBezTo>
                      <a:pt x="32908" y="344267"/>
                      <a:pt x="139271" y="269654"/>
                      <a:pt x="158321" y="269654"/>
                    </a:cubicBezTo>
                    <a:cubicBezTo>
                      <a:pt x="177371" y="269654"/>
                      <a:pt x="151442" y="316750"/>
                      <a:pt x="136096" y="345854"/>
                    </a:cubicBezTo>
                    <a:cubicBezTo>
                      <a:pt x="120750" y="374958"/>
                      <a:pt x="88471" y="424171"/>
                      <a:pt x="66246" y="444279"/>
                    </a:cubicBezTo>
                    <a:cubicBezTo>
                      <a:pt x="44021" y="464387"/>
                      <a:pt x="-13129" y="474441"/>
                      <a:pt x="2746" y="466504"/>
                    </a:cubicBezTo>
                    <a:cubicBezTo>
                      <a:pt x="18621" y="458567"/>
                      <a:pt x="126571" y="412529"/>
                      <a:pt x="161496" y="396654"/>
                    </a:cubicBezTo>
                    <a:cubicBezTo>
                      <a:pt x="196421" y="380779"/>
                      <a:pt x="202242" y="374429"/>
                      <a:pt x="212296" y="371254"/>
                    </a:cubicBezTo>
                    <a:cubicBezTo>
                      <a:pt x="222350" y="368079"/>
                      <a:pt x="226054" y="382366"/>
                      <a:pt x="221821" y="377604"/>
                    </a:cubicBezTo>
                    <a:cubicBezTo>
                      <a:pt x="217588" y="372842"/>
                      <a:pt x="189013" y="362258"/>
                      <a:pt x="186896" y="342679"/>
                    </a:cubicBezTo>
                    <a:cubicBezTo>
                      <a:pt x="184779" y="323100"/>
                      <a:pt x="221292" y="306167"/>
                      <a:pt x="209121" y="260129"/>
                    </a:cubicBezTo>
                    <a:cubicBezTo>
                      <a:pt x="196950" y="214091"/>
                      <a:pt x="132392" y="107200"/>
                      <a:pt x="113871" y="66454"/>
                    </a:cubicBezTo>
                    <a:cubicBezTo>
                      <a:pt x="95350" y="25708"/>
                      <a:pt x="77359" y="-10804"/>
                      <a:pt x="82121" y="2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667B761F-EF55-3883-081A-47BF58A4AB01}"/>
                  </a:ext>
                </a:extLst>
              </p:cNvPr>
              <p:cNvSpPr/>
              <p:nvPr/>
            </p:nvSpPr>
            <p:spPr>
              <a:xfrm>
                <a:off x="4565335" y="2695575"/>
                <a:ext cx="648745" cy="656088"/>
              </a:xfrm>
              <a:custGeom>
                <a:avLst/>
                <a:gdLst>
                  <a:gd name="connsiteX0" fmla="*/ 165415 w 648745"/>
                  <a:gd name="connsiteY0" fmla="*/ 0 h 656088"/>
                  <a:gd name="connsiteX1" fmla="*/ 260665 w 648745"/>
                  <a:gd name="connsiteY1" fmla="*/ 9525 h 656088"/>
                  <a:gd name="connsiteX2" fmla="*/ 470215 w 648745"/>
                  <a:gd name="connsiteY2" fmla="*/ 28575 h 656088"/>
                  <a:gd name="connsiteX3" fmla="*/ 441640 w 648745"/>
                  <a:gd name="connsiteY3" fmla="*/ 22225 h 656088"/>
                  <a:gd name="connsiteX4" fmla="*/ 568640 w 648745"/>
                  <a:gd name="connsiteY4" fmla="*/ 38100 h 656088"/>
                  <a:gd name="connsiteX5" fmla="*/ 648015 w 648745"/>
                  <a:gd name="connsiteY5" fmla="*/ 171450 h 656088"/>
                  <a:gd name="connsiteX6" fmla="*/ 609915 w 648745"/>
                  <a:gd name="connsiteY6" fmla="*/ 158750 h 656088"/>
                  <a:gd name="connsiteX7" fmla="*/ 641665 w 648745"/>
                  <a:gd name="connsiteY7" fmla="*/ 231775 h 656088"/>
                  <a:gd name="connsiteX8" fmla="*/ 489265 w 648745"/>
                  <a:gd name="connsiteY8" fmla="*/ 377825 h 656088"/>
                  <a:gd name="connsiteX9" fmla="*/ 352740 w 648745"/>
                  <a:gd name="connsiteY9" fmla="*/ 577850 h 656088"/>
                  <a:gd name="connsiteX10" fmla="*/ 273365 w 648745"/>
                  <a:gd name="connsiteY10" fmla="*/ 628650 h 656088"/>
                  <a:gd name="connsiteX11" fmla="*/ 130490 w 648745"/>
                  <a:gd name="connsiteY11" fmla="*/ 650875 h 656088"/>
                  <a:gd name="connsiteX12" fmla="*/ 315 w 648745"/>
                  <a:gd name="connsiteY12" fmla="*/ 530225 h 656088"/>
                  <a:gd name="connsiteX13" fmla="*/ 168590 w 648745"/>
                  <a:gd name="connsiteY13" fmla="*/ 593725 h 656088"/>
                  <a:gd name="connsiteX14" fmla="*/ 317815 w 648745"/>
                  <a:gd name="connsiteY14" fmla="*/ 555625 h 656088"/>
                  <a:gd name="connsiteX15" fmla="*/ 628965 w 648745"/>
                  <a:gd name="connsiteY15" fmla="*/ 206375 h 656088"/>
                  <a:gd name="connsiteX16" fmla="*/ 476565 w 648745"/>
                  <a:gd name="connsiteY16" fmla="*/ 60325 h 656088"/>
                  <a:gd name="connsiteX17" fmla="*/ 165415 w 648745"/>
                  <a:gd name="connsiteY17" fmla="*/ 0 h 656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48745" h="656088">
                    <a:moveTo>
                      <a:pt x="165415" y="0"/>
                    </a:moveTo>
                    <a:lnTo>
                      <a:pt x="260665" y="9525"/>
                    </a:lnTo>
                    <a:lnTo>
                      <a:pt x="470215" y="28575"/>
                    </a:lnTo>
                    <a:cubicBezTo>
                      <a:pt x="500377" y="30692"/>
                      <a:pt x="425236" y="20638"/>
                      <a:pt x="441640" y="22225"/>
                    </a:cubicBezTo>
                    <a:cubicBezTo>
                      <a:pt x="458044" y="23812"/>
                      <a:pt x="534244" y="13229"/>
                      <a:pt x="568640" y="38100"/>
                    </a:cubicBezTo>
                    <a:cubicBezTo>
                      <a:pt x="603036" y="62971"/>
                      <a:pt x="641136" y="151342"/>
                      <a:pt x="648015" y="171450"/>
                    </a:cubicBezTo>
                    <a:cubicBezTo>
                      <a:pt x="654894" y="191558"/>
                      <a:pt x="610973" y="148696"/>
                      <a:pt x="609915" y="158750"/>
                    </a:cubicBezTo>
                    <a:cubicBezTo>
                      <a:pt x="608857" y="168804"/>
                      <a:pt x="661773" y="195262"/>
                      <a:pt x="641665" y="231775"/>
                    </a:cubicBezTo>
                    <a:cubicBezTo>
                      <a:pt x="621557" y="268288"/>
                      <a:pt x="537419" y="320146"/>
                      <a:pt x="489265" y="377825"/>
                    </a:cubicBezTo>
                    <a:cubicBezTo>
                      <a:pt x="441111" y="435504"/>
                      <a:pt x="388723" y="536046"/>
                      <a:pt x="352740" y="577850"/>
                    </a:cubicBezTo>
                    <a:cubicBezTo>
                      <a:pt x="316757" y="619654"/>
                      <a:pt x="310406" y="616479"/>
                      <a:pt x="273365" y="628650"/>
                    </a:cubicBezTo>
                    <a:cubicBezTo>
                      <a:pt x="236324" y="640821"/>
                      <a:pt x="175998" y="667279"/>
                      <a:pt x="130490" y="650875"/>
                    </a:cubicBezTo>
                    <a:cubicBezTo>
                      <a:pt x="84982" y="634471"/>
                      <a:pt x="-6035" y="539750"/>
                      <a:pt x="315" y="530225"/>
                    </a:cubicBezTo>
                    <a:cubicBezTo>
                      <a:pt x="6665" y="520700"/>
                      <a:pt x="115673" y="589492"/>
                      <a:pt x="168590" y="593725"/>
                    </a:cubicBezTo>
                    <a:cubicBezTo>
                      <a:pt x="221507" y="597958"/>
                      <a:pt x="241086" y="620183"/>
                      <a:pt x="317815" y="555625"/>
                    </a:cubicBezTo>
                    <a:cubicBezTo>
                      <a:pt x="394544" y="491067"/>
                      <a:pt x="602507" y="288925"/>
                      <a:pt x="628965" y="206375"/>
                    </a:cubicBezTo>
                    <a:cubicBezTo>
                      <a:pt x="655423" y="123825"/>
                      <a:pt x="547473" y="96837"/>
                      <a:pt x="476565" y="60325"/>
                    </a:cubicBezTo>
                    <a:cubicBezTo>
                      <a:pt x="405657" y="23813"/>
                      <a:pt x="304586" y="5556"/>
                      <a:pt x="165415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48510857-EE32-0376-72DC-1F1E184ED2FC}"/>
                  </a:ext>
                </a:extLst>
              </p:cNvPr>
              <p:cNvSpPr/>
              <p:nvPr/>
            </p:nvSpPr>
            <p:spPr>
              <a:xfrm>
                <a:off x="4812583" y="2773695"/>
                <a:ext cx="356592" cy="410970"/>
              </a:xfrm>
              <a:custGeom>
                <a:avLst/>
                <a:gdLst>
                  <a:gd name="connsiteX0" fmla="*/ 270592 w 356592"/>
                  <a:gd name="connsiteY0" fmla="*/ 1255 h 410970"/>
                  <a:gd name="connsiteX1" fmla="*/ 337267 w 356592"/>
                  <a:gd name="connsiteY1" fmla="*/ 86980 h 410970"/>
                  <a:gd name="connsiteX2" fmla="*/ 276942 w 356592"/>
                  <a:gd name="connsiteY2" fmla="*/ 150480 h 410970"/>
                  <a:gd name="connsiteX3" fmla="*/ 130892 w 356592"/>
                  <a:gd name="connsiteY3" fmla="*/ 147305 h 410970"/>
                  <a:gd name="connsiteX4" fmla="*/ 203917 w 356592"/>
                  <a:gd name="connsiteY4" fmla="*/ 150480 h 410970"/>
                  <a:gd name="connsiteX5" fmla="*/ 86442 w 356592"/>
                  <a:gd name="connsiteY5" fmla="*/ 229855 h 410970"/>
                  <a:gd name="connsiteX6" fmla="*/ 717 w 356592"/>
                  <a:gd name="connsiteY6" fmla="*/ 410830 h 410970"/>
                  <a:gd name="connsiteX7" fmla="*/ 134067 w 356592"/>
                  <a:gd name="connsiteY7" fmla="*/ 258430 h 410970"/>
                  <a:gd name="connsiteX8" fmla="*/ 315042 w 356592"/>
                  <a:gd name="connsiteY8" fmla="*/ 175880 h 410970"/>
                  <a:gd name="connsiteX9" fmla="*/ 257892 w 356592"/>
                  <a:gd name="connsiteY9" fmla="*/ 213980 h 410970"/>
                  <a:gd name="connsiteX10" fmla="*/ 356317 w 356592"/>
                  <a:gd name="connsiteY10" fmla="*/ 156830 h 410970"/>
                  <a:gd name="connsiteX11" fmla="*/ 270592 w 356592"/>
                  <a:gd name="connsiteY11" fmla="*/ 1255 h 41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6592" h="410970">
                    <a:moveTo>
                      <a:pt x="270592" y="1255"/>
                    </a:moveTo>
                    <a:cubicBezTo>
                      <a:pt x="267417" y="-10387"/>
                      <a:pt x="336209" y="62109"/>
                      <a:pt x="337267" y="86980"/>
                    </a:cubicBezTo>
                    <a:cubicBezTo>
                      <a:pt x="338325" y="111851"/>
                      <a:pt x="311338" y="140426"/>
                      <a:pt x="276942" y="150480"/>
                    </a:cubicBezTo>
                    <a:cubicBezTo>
                      <a:pt x="242546" y="160534"/>
                      <a:pt x="143063" y="147305"/>
                      <a:pt x="130892" y="147305"/>
                    </a:cubicBezTo>
                    <a:cubicBezTo>
                      <a:pt x="118721" y="147305"/>
                      <a:pt x="211325" y="136722"/>
                      <a:pt x="203917" y="150480"/>
                    </a:cubicBezTo>
                    <a:cubicBezTo>
                      <a:pt x="196509" y="164238"/>
                      <a:pt x="120309" y="186463"/>
                      <a:pt x="86442" y="229855"/>
                    </a:cubicBezTo>
                    <a:cubicBezTo>
                      <a:pt x="52575" y="273247"/>
                      <a:pt x="-7221" y="406068"/>
                      <a:pt x="717" y="410830"/>
                    </a:cubicBezTo>
                    <a:cubicBezTo>
                      <a:pt x="8654" y="415593"/>
                      <a:pt x="81679" y="297588"/>
                      <a:pt x="134067" y="258430"/>
                    </a:cubicBezTo>
                    <a:cubicBezTo>
                      <a:pt x="186454" y="219272"/>
                      <a:pt x="294405" y="183288"/>
                      <a:pt x="315042" y="175880"/>
                    </a:cubicBezTo>
                    <a:cubicBezTo>
                      <a:pt x="335679" y="168472"/>
                      <a:pt x="251013" y="217155"/>
                      <a:pt x="257892" y="213980"/>
                    </a:cubicBezTo>
                    <a:cubicBezTo>
                      <a:pt x="264771" y="210805"/>
                      <a:pt x="350496" y="187522"/>
                      <a:pt x="356317" y="156830"/>
                    </a:cubicBezTo>
                    <a:cubicBezTo>
                      <a:pt x="362138" y="126138"/>
                      <a:pt x="273767" y="12897"/>
                      <a:pt x="270592" y="12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8AA60743-4394-40F3-6447-4AE1CAE3650B}"/>
                  </a:ext>
                </a:extLst>
              </p:cNvPr>
              <p:cNvSpPr/>
              <p:nvPr/>
            </p:nvSpPr>
            <p:spPr>
              <a:xfrm>
                <a:off x="4625301" y="2752312"/>
                <a:ext cx="203169" cy="292776"/>
              </a:xfrm>
              <a:custGeom>
                <a:avLst/>
                <a:gdLst>
                  <a:gd name="connsiteX0" fmla="*/ 38774 w 203169"/>
                  <a:gd name="connsiteY0" fmla="*/ 3588 h 292776"/>
                  <a:gd name="connsiteX1" fmla="*/ 168949 w 203169"/>
                  <a:gd name="connsiteY1" fmla="*/ 117888 h 292776"/>
                  <a:gd name="connsiteX2" fmla="*/ 137199 w 203169"/>
                  <a:gd name="connsiteY2" fmla="*/ 216313 h 292776"/>
                  <a:gd name="connsiteX3" fmla="*/ 197524 w 203169"/>
                  <a:gd name="connsiteY3" fmla="*/ 57563 h 292776"/>
                  <a:gd name="connsiteX4" fmla="*/ 187999 w 203169"/>
                  <a:gd name="connsiteY4" fmla="*/ 197263 h 292776"/>
                  <a:gd name="connsiteX5" fmla="*/ 86399 w 203169"/>
                  <a:gd name="connsiteY5" fmla="*/ 292513 h 292776"/>
                  <a:gd name="connsiteX6" fmla="*/ 674 w 203169"/>
                  <a:gd name="connsiteY6" fmla="*/ 168688 h 292776"/>
                  <a:gd name="connsiteX7" fmla="*/ 48299 w 203169"/>
                  <a:gd name="connsiteY7" fmla="*/ 127413 h 292776"/>
                  <a:gd name="connsiteX8" fmla="*/ 83224 w 203169"/>
                  <a:gd name="connsiteY8" fmla="*/ 79788 h 292776"/>
                  <a:gd name="connsiteX9" fmla="*/ 80049 w 203169"/>
                  <a:gd name="connsiteY9" fmla="*/ 32163 h 292776"/>
                  <a:gd name="connsiteX10" fmla="*/ 38774 w 203169"/>
                  <a:gd name="connsiteY10" fmla="*/ 3588 h 29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169" h="292776">
                    <a:moveTo>
                      <a:pt x="38774" y="3588"/>
                    </a:moveTo>
                    <a:cubicBezTo>
                      <a:pt x="53591" y="17875"/>
                      <a:pt x="152545" y="82434"/>
                      <a:pt x="168949" y="117888"/>
                    </a:cubicBezTo>
                    <a:cubicBezTo>
                      <a:pt x="185353" y="153342"/>
                      <a:pt x="132437" y="226367"/>
                      <a:pt x="137199" y="216313"/>
                    </a:cubicBezTo>
                    <a:cubicBezTo>
                      <a:pt x="141962" y="206259"/>
                      <a:pt x="189057" y="60738"/>
                      <a:pt x="197524" y="57563"/>
                    </a:cubicBezTo>
                    <a:cubicBezTo>
                      <a:pt x="205991" y="54388"/>
                      <a:pt x="206520" y="158105"/>
                      <a:pt x="187999" y="197263"/>
                    </a:cubicBezTo>
                    <a:cubicBezTo>
                      <a:pt x="169478" y="236421"/>
                      <a:pt x="117620" y="297275"/>
                      <a:pt x="86399" y="292513"/>
                    </a:cubicBezTo>
                    <a:cubicBezTo>
                      <a:pt x="55178" y="287751"/>
                      <a:pt x="7024" y="196205"/>
                      <a:pt x="674" y="168688"/>
                    </a:cubicBezTo>
                    <a:cubicBezTo>
                      <a:pt x="-5676" y="141171"/>
                      <a:pt x="34541" y="142230"/>
                      <a:pt x="48299" y="127413"/>
                    </a:cubicBezTo>
                    <a:cubicBezTo>
                      <a:pt x="62057" y="112596"/>
                      <a:pt x="77932" y="95663"/>
                      <a:pt x="83224" y="79788"/>
                    </a:cubicBezTo>
                    <a:cubicBezTo>
                      <a:pt x="88516" y="63913"/>
                      <a:pt x="80049" y="32163"/>
                      <a:pt x="80049" y="32163"/>
                    </a:cubicBezTo>
                    <a:cubicBezTo>
                      <a:pt x="76874" y="21580"/>
                      <a:pt x="23957" y="-10699"/>
                      <a:pt x="38774" y="35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6EAAB768-E0D7-2F66-0584-DE367641F75D}"/>
                  </a:ext>
                </a:extLst>
              </p:cNvPr>
              <p:cNvSpPr/>
              <p:nvPr/>
            </p:nvSpPr>
            <p:spPr>
              <a:xfrm>
                <a:off x="4540077" y="2612936"/>
                <a:ext cx="254922" cy="175425"/>
              </a:xfrm>
              <a:custGeom>
                <a:avLst/>
                <a:gdLst>
                  <a:gd name="connsiteX0" fmla="*/ 231948 w 254922"/>
                  <a:gd name="connsiteY0" fmla="*/ 89 h 175425"/>
                  <a:gd name="connsiteX1" fmla="*/ 127173 w 254922"/>
                  <a:gd name="connsiteY1" fmla="*/ 111214 h 175425"/>
                  <a:gd name="connsiteX2" fmla="*/ 101773 w 254922"/>
                  <a:gd name="connsiteY2" fmla="*/ 174714 h 175425"/>
                  <a:gd name="connsiteX3" fmla="*/ 173 w 254922"/>
                  <a:gd name="connsiteY3" fmla="*/ 146139 h 175425"/>
                  <a:gd name="connsiteX4" fmla="*/ 79548 w 254922"/>
                  <a:gd name="connsiteY4" fmla="*/ 158839 h 175425"/>
                  <a:gd name="connsiteX5" fmla="*/ 158923 w 254922"/>
                  <a:gd name="connsiteY5" fmla="*/ 136614 h 175425"/>
                  <a:gd name="connsiteX6" fmla="*/ 254173 w 254922"/>
                  <a:gd name="connsiteY6" fmla="*/ 146139 h 175425"/>
                  <a:gd name="connsiteX7" fmla="*/ 203373 w 254922"/>
                  <a:gd name="connsiteY7" fmla="*/ 133439 h 175425"/>
                  <a:gd name="connsiteX8" fmla="*/ 203373 w 254922"/>
                  <a:gd name="connsiteY8" fmla="*/ 98514 h 175425"/>
                  <a:gd name="connsiteX9" fmla="*/ 184323 w 254922"/>
                  <a:gd name="connsiteY9" fmla="*/ 92164 h 175425"/>
                  <a:gd name="connsiteX10" fmla="*/ 231948 w 254922"/>
                  <a:gd name="connsiteY10" fmla="*/ 89 h 175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4922" h="175425">
                    <a:moveTo>
                      <a:pt x="231948" y="89"/>
                    </a:moveTo>
                    <a:cubicBezTo>
                      <a:pt x="222423" y="3264"/>
                      <a:pt x="148869" y="82110"/>
                      <a:pt x="127173" y="111214"/>
                    </a:cubicBezTo>
                    <a:cubicBezTo>
                      <a:pt x="105477" y="140318"/>
                      <a:pt x="122940" y="168893"/>
                      <a:pt x="101773" y="174714"/>
                    </a:cubicBezTo>
                    <a:cubicBezTo>
                      <a:pt x="80606" y="180535"/>
                      <a:pt x="3877" y="148785"/>
                      <a:pt x="173" y="146139"/>
                    </a:cubicBezTo>
                    <a:cubicBezTo>
                      <a:pt x="-3531" y="143493"/>
                      <a:pt x="53090" y="160427"/>
                      <a:pt x="79548" y="158839"/>
                    </a:cubicBezTo>
                    <a:cubicBezTo>
                      <a:pt x="106006" y="157252"/>
                      <a:pt x="129819" y="138731"/>
                      <a:pt x="158923" y="136614"/>
                    </a:cubicBezTo>
                    <a:cubicBezTo>
                      <a:pt x="188027" y="134497"/>
                      <a:pt x="246765" y="146668"/>
                      <a:pt x="254173" y="146139"/>
                    </a:cubicBezTo>
                    <a:cubicBezTo>
                      <a:pt x="261581" y="145610"/>
                      <a:pt x="211840" y="141377"/>
                      <a:pt x="203373" y="133439"/>
                    </a:cubicBezTo>
                    <a:cubicBezTo>
                      <a:pt x="194906" y="125502"/>
                      <a:pt x="206548" y="105393"/>
                      <a:pt x="203373" y="98514"/>
                    </a:cubicBezTo>
                    <a:cubicBezTo>
                      <a:pt x="200198" y="91635"/>
                      <a:pt x="180619" y="105393"/>
                      <a:pt x="184323" y="92164"/>
                    </a:cubicBezTo>
                    <a:cubicBezTo>
                      <a:pt x="188027" y="78935"/>
                      <a:pt x="241473" y="-3086"/>
                      <a:pt x="231948" y="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39860F10-AC09-34EA-8A7F-025E952A2824}"/>
                  </a:ext>
                </a:extLst>
              </p:cNvPr>
              <p:cNvSpPr/>
              <p:nvPr/>
            </p:nvSpPr>
            <p:spPr>
              <a:xfrm>
                <a:off x="4335399" y="2063319"/>
                <a:ext cx="316404" cy="1762416"/>
              </a:xfrm>
              <a:custGeom>
                <a:avLst/>
                <a:gdLst>
                  <a:gd name="connsiteX0" fmla="*/ 78946 w 316404"/>
                  <a:gd name="connsiteY0" fmla="*/ 1964 h 1762416"/>
                  <a:gd name="connsiteX1" fmla="*/ 291780 w 316404"/>
                  <a:gd name="connsiteY1" fmla="*/ 1062195 h 1762416"/>
                  <a:gd name="connsiteX2" fmla="*/ 287839 w 316404"/>
                  <a:gd name="connsiteY2" fmla="*/ 1054312 h 1762416"/>
                  <a:gd name="connsiteX3" fmla="*/ 236601 w 316404"/>
                  <a:gd name="connsiteY3" fmla="*/ 1539102 h 1762416"/>
                  <a:gd name="connsiteX4" fmla="*/ 216894 w 316404"/>
                  <a:gd name="connsiteY4" fmla="*/ 1385388 h 1762416"/>
                  <a:gd name="connsiteX5" fmla="*/ 98653 w 316404"/>
                  <a:gd name="connsiteY5" fmla="*/ 1649460 h 1762416"/>
                  <a:gd name="connsiteX6" fmla="*/ 118 w 316404"/>
                  <a:gd name="connsiteY6" fmla="*/ 1759819 h 1762416"/>
                  <a:gd name="connsiteX7" fmla="*/ 118360 w 316404"/>
                  <a:gd name="connsiteY7" fmla="*/ 1550926 h 1762416"/>
                  <a:gd name="connsiteX8" fmla="*/ 315429 w 316404"/>
                  <a:gd name="connsiteY8" fmla="*/ 1219850 h 1762416"/>
                  <a:gd name="connsiteX9" fmla="*/ 193246 w 316404"/>
                  <a:gd name="connsiteY9" fmla="*/ 806005 h 1762416"/>
                  <a:gd name="connsiteX10" fmla="*/ 173539 w 316404"/>
                  <a:gd name="connsiteY10" fmla="*/ 798122 h 1762416"/>
                  <a:gd name="connsiteX11" fmla="*/ 78946 w 316404"/>
                  <a:gd name="connsiteY11" fmla="*/ 1964 h 1762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404" h="1762416">
                    <a:moveTo>
                      <a:pt x="78946" y="1964"/>
                    </a:moveTo>
                    <a:cubicBezTo>
                      <a:pt x="98653" y="45976"/>
                      <a:pt x="256965" y="886804"/>
                      <a:pt x="291780" y="1062195"/>
                    </a:cubicBezTo>
                    <a:cubicBezTo>
                      <a:pt x="326596" y="1237586"/>
                      <a:pt x="297035" y="974828"/>
                      <a:pt x="287839" y="1054312"/>
                    </a:cubicBezTo>
                    <a:cubicBezTo>
                      <a:pt x="278643" y="1133796"/>
                      <a:pt x="248425" y="1483923"/>
                      <a:pt x="236601" y="1539102"/>
                    </a:cubicBezTo>
                    <a:cubicBezTo>
                      <a:pt x="224777" y="1594281"/>
                      <a:pt x="239885" y="1366995"/>
                      <a:pt x="216894" y="1385388"/>
                    </a:cubicBezTo>
                    <a:cubicBezTo>
                      <a:pt x="193903" y="1403781"/>
                      <a:pt x="134782" y="1587055"/>
                      <a:pt x="98653" y="1649460"/>
                    </a:cubicBezTo>
                    <a:cubicBezTo>
                      <a:pt x="62524" y="1711865"/>
                      <a:pt x="-3167" y="1776241"/>
                      <a:pt x="118" y="1759819"/>
                    </a:cubicBezTo>
                    <a:cubicBezTo>
                      <a:pt x="3402" y="1743397"/>
                      <a:pt x="65808" y="1640921"/>
                      <a:pt x="118360" y="1550926"/>
                    </a:cubicBezTo>
                    <a:cubicBezTo>
                      <a:pt x="170912" y="1460931"/>
                      <a:pt x="302948" y="1344003"/>
                      <a:pt x="315429" y="1219850"/>
                    </a:cubicBezTo>
                    <a:cubicBezTo>
                      <a:pt x="327910" y="1095697"/>
                      <a:pt x="216894" y="876293"/>
                      <a:pt x="193246" y="806005"/>
                    </a:cubicBezTo>
                    <a:cubicBezTo>
                      <a:pt x="169598" y="735717"/>
                      <a:pt x="192589" y="929501"/>
                      <a:pt x="173539" y="798122"/>
                    </a:cubicBezTo>
                    <a:cubicBezTo>
                      <a:pt x="154489" y="666743"/>
                      <a:pt x="59239" y="-42048"/>
                      <a:pt x="78946" y="19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6E5D0288-9FE4-93C9-57D4-945185725B3C}"/>
                  </a:ext>
                </a:extLst>
              </p:cNvPr>
              <p:cNvSpPr/>
              <p:nvPr/>
            </p:nvSpPr>
            <p:spPr>
              <a:xfrm>
                <a:off x="4125440" y="2100515"/>
                <a:ext cx="178948" cy="1732367"/>
              </a:xfrm>
              <a:custGeom>
                <a:avLst/>
                <a:gdLst>
                  <a:gd name="connsiteX0" fmla="*/ 178546 w 178948"/>
                  <a:gd name="connsiteY0" fmla="*/ 240 h 1732367"/>
                  <a:gd name="connsiteX1" fmla="*/ 174605 w 178948"/>
                  <a:gd name="connsiteY1" fmla="*/ 508678 h 1732367"/>
                  <a:gd name="connsiteX2" fmla="*/ 162781 w 178948"/>
                  <a:gd name="connsiteY2" fmla="*/ 508678 h 1732367"/>
                  <a:gd name="connsiteX3" fmla="*/ 48481 w 178948"/>
                  <a:gd name="connsiteY3" fmla="*/ 965878 h 1732367"/>
                  <a:gd name="connsiteX4" fmla="*/ 20891 w 178948"/>
                  <a:gd name="connsiteY4" fmla="*/ 1072295 h 1732367"/>
                  <a:gd name="connsiteX5" fmla="*/ 1184 w 178948"/>
                  <a:gd name="connsiteY5" fmla="*/ 1135357 h 1732367"/>
                  <a:gd name="connsiteX6" fmla="*/ 56363 w 178948"/>
                  <a:gd name="connsiteY6" fmla="*/ 1683209 h 1732367"/>
                  <a:gd name="connsiteX7" fmla="*/ 56363 w 178948"/>
                  <a:gd name="connsiteY7" fmla="*/ 1628030 h 1732367"/>
                  <a:gd name="connsiteX8" fmla="*/ 24832 w 178948"/>
                  <a:gd name="connsiteY8" fmla="*/ 993468 h 1732367"/>
                  <a:gd name="connsiteX9" fmla="*/ 64246 w 178948"/>
                  <a:gd name="connsiteY9" fmla="*/ 934347 h 1732367"/>
                  <a:gd name="connsiteX10" fmla="*/ 170663 w 178948"/>
                  <a:gd name="connsiteY10" fmla="*/ 453499 h 1732367"/>
                  <a:gd name="connsiteX11" fmla="*/ 162781 w 178948"/>
                  <a:gd name="connsiteY11" fmla="*/ 441675 h 1732367"/>
                  <a:gd name="connsiteX12" fmla="*/ 178546 w 178948"/>
                  <a:gd name="connsiteY12" fmla="*/ 240 h 173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8948" h="1732367">
                    <a:moveTo>
                      <a:pt x="178546" y="240"/>
                    </a:moveTo>
                    <a:cubicBezTo>
                      <a:pt x="180517" y="11407"/>
                      <a:pt x="174605" y="508678"/>
                      <a:pt x="174605" y="508678"/>
                    </a:cubicBezTo>
                    <a:cubicBezTo>
                      <a:pt x="171977" y="593418"/>
                      <a:pt x="183802" y="432478"/>
                      <a:pt x="162781" y="508678"/>
                    </a:cubicBezTo>
                    <a:cubicBezTo>
                      <a:pt x="141760" y="584878"/>
                      <a:pt x="72129" y="871942"/>
                      <a:pt x="48481" y="965878"/>
                    </a:cubicBezTo>
                    <a:cubicBezTo>
                      <a:pt x="24833" y="1059814"/>
                      <a:pt x="28774" y="1044049"/>
                      <a:pt x="20891" y="1072295"/>
                    </a:cubicBezTo>
                    <a:cubicBezTo>
                      <a:pt x="13008" y="1100541"/>
                      <a:pt x="-4728" y="1033538"/>
                      <a:pt x="1184" y="1135357"/>
                    </a:cubicBezTo>
                    <a:cubicBezTo>
                      <a:pt x="7096" y="1237176"/>
                      <a:pt x="47167" y="1601097"/>
                      <a:pt x="56363" y="1683209"/>
                    </a:cubicBezTo>
                    <a:cubicBezTo>
                      <a:pt x="65559" y="1765321"/>
                      <a:pt x="61618" y="1742987"/>
                      <a:pt x="56363" y="1628030"/>
                    </a:cubicBezTo>
                    <a:cubicBezTo>
                      <a:pt x="51108" y="1513073"/>
                      <a:pt x="23518" y="1109082"/>
                      <a:pt x="24832" y="993468"/>
                    </a:cubicBezTo>
                    <a:cubicBezTo>
                      <a:pt x="26146" y="877854"/>
                      <a:pt x="39941" y="1024342"/>
                      <a:pt x="64246" y="934347"/>
                    </a:cubicBezTo>
                    <a:cubicBezTo>
                      <a:pt x="88551" y="844352"/>
                      <a:pt x="154240" y="535611"/>
                      <a:pt x="170663" y="453499"/>
                    </a:cubicBezTo>
                    <a:cubicBezTo>
                      <a:pt x="187086" y="371387"/>
                      <a:pt x="161467" y="513934"/>
                      <a:pt x="162781" y="441675"/>
                    </a:cubicBezTo>
                    <a:cubicBezTo>
                      <a:pt x="164095" y="369416"/>
                      <a:pt x="176575" y="-10927"/>
                      <a:pt x="178546" y="2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A70ECA8A-C2FC-FB8B-6B83-50F3413E68C8}"/>
                  </a:ext>
                </a:extLst>
              </p:cNvPr>
              <p:cNvSpPr/>
              <p:nvPr/>
            </p:nvSpPr>
            <p:spPr>
              <a:xfrm>
                <a:off x="4263392" y="2549083"/>
                <a:ext cx="260114" cy="1198597"/>
              </a:xfrm>
              <a:custGeom>
                <a:avLst/>
                <a:gdLst>
                  <a:gd name="connsiteX0" fmla="*/ 83949 w 260114"/>
                  <a:gd name="connsiteY0" fmla="*/ 4931 h 1198597"/>
                  <a:gd name="connsiteX1" fmla="*/ 245546 w 260114"/>
                  <a:gd name="connsiteY1" fmla="*/ 726203 h 1198597"/>
                  <a:gd name="connsiteX2" fmla="*/ 233722 w 260114"/>
                  <a:gd name="connsiteY2" fmla="*/ 678907 h 1198597"/>
                  <a:gd name="connsiteX3" fmla="*/ 80008 w 260114"/>
                  <a:gd name="connsiteY3" fmla="*/ 1179462 h 1198597"/>
                  <a:gd name="connsiteX4" fmla="*/ 107598 w 260114"/>
                  <a:gd name="connsiteY4" fmla="*/ 1029689 h 1198597"/>
                  <a:gd name="connsiteX5" fmla="*/ 166718 w 260114"/>
                  <a:gd name="connsiteY5" fmla="*/ 426658 h 1198597"/>
                  <a:gd name="connsiteX6" fmla="*/ 5122 w 260114"/>
                  <a:gd name="connsiteY6" fmla="*/ 1037572 h 1198597"/>
                  <a:gd name="connsiteX7" fmla="*/ 48477 w 260114"/>
                  <a:gd name="connsiteY7" fmla="*/ 643434 h 1198597"/>
                  <a:gd name="connsiteX8" fmla="*/ 131246 w 260114"/>
                  <a:gd name="connsiteY8" fmla="*/ 442424 h 1198597"/>
                  <a:gd name="connsiteX9" fmla="*/ 158836 w 260114"/>
                  <a:gd name="connsiteY9" fmla="*/ 639493 h 1198597"/>
                  <a:gd name="connsiteX10" fmla="*/ 139129 w 260114"/>
                  <a:gd name="connsiteY10" fmla="*/ 418776 h 1198597"/>
                  <a:gd name="connsiteX11" fmla="*/ 83949 w 260114"/>
                  <a:gd name="connsiteY11" fmla="*/ 4931 h 1198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114" h="1198597">
                    <a:moveTo>
                      <a:pt x="83949" y="4931"/>
                    </a:moveTo>
                    <a:cubicBezTo>
                      <a:pt x="101685" y="56169"/>
                      <a:pt x="220584" y="613874"/>
                      <a:pt x="245546" y="726203"/>
                    </a:cubicBezTo>
                    <a:cubicBezTo>
                      <a:pt x="270508" y="838532"/>
                      <a:pt x="261312" y="603364"/>
                      <a:pt x="233722" y="678907"/>
                    </a:cubicBezTo>
                    <a:cubicBezTo>
                      <a:pt x="206132" y="754450"/>
                      <a:pt x="101029" y="1120998"/>
                      <a:pt x="80008" y="1179462"/>
                    </a:cubicBezTo>
                    <a:cubicBezTo>
                      <a:pt x="58987" y="1237926"/>
                      <a:pt x="93146" y="1155156"/>
                      <a:pt x="107598" y="1029689"/>
                    </a:cubicBezTo>
                    <a:cubicBezTo>
                      <a:pt x="122050" y="904222"/>
                      <a:pt x="183797" y="425344"/>
                      <a:pt x="166718" y="426658"/>
                    </a:cubicBezTo>
                    <a:cubicBezTo>
                      <a:pt x="149639" y="427972"/>
                      <a:pt x="24829" y="1001443"/>
                      <a:pt x="5122" y="1037572"/>
                    </a:cubicBezTo>
                    <a:cubicBezTo>
                      <a:pt x="-14585" y="1073701"/>
                      <a:pt x="27456" y="742625"/>
                      <a:pt x="48477" y="643434"/>
                    </a:cubicBezTo>
                    <a:cubicBezTo>
                      <a:pt x="69498" y="544243"/>
                      <a:pt x="112853" y="443081"/>
                      <a:pt x="131246" y="442424"/>
                    </a:cubicBezTo>
                    <a:cubicBezTo>
                      <a:pt x="149639" y="441767"/>
                      <a:pt x="157522" y="643434"/>
                      <a:pt x="158836" y="639493"/>
                    </a:cubicBezTo>
                    <a:cubicBezTo>
                      <a:pt x="160150" y="635552"/>
                      <a:pt x="148982" y="521252"/>
                      <a:pt x="139129" y="418776"/>
                    </a:cubicBezTo>
                    <a:cubicBezTo>
                      <a:pt x="129276" y="316300"/>
                      <a:pt x="66213" y="-46307"/>
                      <a:pt x="83949" y="49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F5DAB42D-BBCE-9068-24B8-EE81B7356E7F}"/>
                  </a:ext>
                </a:extLst>
              </p:cNvPr>
              <p:cNvSpPr/>
              <p:nvPr/>
            </p:nvSpPr>
            <p:spPr>
              <a:xfrm>
                <a:off x="3150207" y="2577589"/>
                <a:ext cx="166826" cy="945274"/>
              </a:xfrm>
              <a:custGeom>
                <a:avLst/>
                <a:gdLst>
                  <a:gd name="connsiteX0" fmla="*/ 2896 w 166826"/>
                  <a:gd name="connsiteY0" fmla="*/ 73 h 945274"/>
                  <a:gd name="connsiteX1" fmla="*/ 148727 w 166826"/>
                  <a:gd name="connsiteY1" fmla="*/ 236556 h 945274"/>
                  <a:gd name="connsiteX2" fmla="*/ 54134 w 166826"/>
                  <a:gd name="connsiteY2" fmla="*/ 413918 h 945274"/>
                  <a:gd name="connsiteX3" fmla="*/ 140845 w 166826"/>
                  <a:gd name="connsiteY3" fmla="*/ 370563 h 945274"/>
                  <a:gd name="connsiteX4" fmla="*/ 58076 w 166826"/>
                  <a:gd name="connsiteY4" fmla="*/ 469097 h 945274"/>
                  <a:gd name="connsiteX5" fmla="*/ 85665 w 166826"/>
                  <a:gd name="connsiteY5" fmla="*/ 638577 h 945274"/>
                  <a:gd name="connsiteX6" fmla="*/ 164493 w 166826"/>
                  <a:gd name="connsiteY6" fmla="*/ 926297 h 945274"/>
                  <a:gd name="connsiteX7" fmla="*/ 132962 w 166826"/>
                  <a:gd name="connsiteY7" fmla="*/ 867177 h 945274"/>
                  <a:gd name="connsiteX8" fmla="*/ 2896 w 166826"/>
                  <a:gd name="connsiteY8" fmla="*/ 457273 h 945274"/>
                  <a:gd name="connsiteX9" fmla="*/ 50193 w 166826"/>
                  <a:gd name="connsiteY9" fmla="*/ 492745 h 945274"/>
                  <a:gd name="connsiteX10" fmla="*/ 136903 w 166826"/>
                  <a:gd name="connsiteY10" fmla="*/ 382387 h 945274"/>
                  <a:gd name="connsiteX11" fmla="*/ 132962 w 166826"/>
                  <a:gd name="connsiteY11" fmla="*/ 212908 h 945274"/>
                  <a:gd name="connsiteX12" fmla="*/ 2896 w 166826"/>
                  <a:gd name="connsiteY12" fmla="*/ 73 h 945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6826" h="945274">
                    <a:moveTo>
                      <a:pt x="2896" y="73"/>
                    </a:moveTo>
                    <a:cubicBezTo>
                      <a:pt x="5523" y="4014"/>
                      <a:pt x="140187" y="167582"/>
                      <a:pt x="148727" y="236556"/>
                    </a:cubicBezTo>
                    <a:cubicBezTo>
                      <a:pt x="157267" y="305530"/>
                      <a:pt x="55448" y="391584"/>
                      <a:pt x="54134" y="413918"/>
                    </a:cubicBezTo>
                    <a:cubicBezTo>
                      <a:pt x="52820" y="436252"/>
                      <a:pt x="140188" y="361367"/>
                      <a:pt x="140845" y="370563"/>
                    </a:cubicBezTo>
                    <a:cubicBezTo>
                      <a:pt x="141502" y="379759"/>
                      <a:pt x="67273" y="424428"/>
                      <a:pt x="58076" y="469097"/>
                    </a:cubicBezTo>
                    <a:cubicBezTo>
                      <a:pt x="48879" y="513766"/>
                      <a:pt x="67929" y="562377"/>
                      <a:pt x="85665" y="638577"/>
                    </a:cubicBezTo>
                    <a:cubicBezTo>
                      <a:pt x="103401" y="714777"/>
                      <a:pt x="156610" y="888197"/>
                      <a:pt x="164493" y="926297"/>
                    </a:cubicBezTo>
                    <a:cubicBezTo>
                      <a:pt x="172376" y="964397"/>
                      <a:pt x="159895" y="945348"/>
                      <a:pt x="132962" y="867177"/>
                    </a:cubicBezTo>
                    <a:cubicBezTo>
                      <a:pt x="106029" y="789006"/>
                      <a:pt x="16691" y="519678"/>
                      <a:pt x="2896" y="457273"/>
                    </a:cubicBezTo>
                    <a:cubicBezTo>
                      <a:pt x="-10899" y="394868"/>
                      <a:pt x="27859" y="505226"/>
                      <a:pt x="50193" y="492745"/>
                    </a:cubicBezTo>
                    <a:cubicBezTo>
                      <a:pt x="72528" y="480264"/>
                      <a:pt x="123108" y="429026"/>
                      <a:pt x="136903" y="382387"/>
                    </a:cubicBezTo>
                    <a:cubicBezTo>
                      <a:pt x="150698" y="335748"/>
                      <a:pt x="153983" y="273342"/>
                      <a:pt x="132962" y="212908"/>
                    </a:cubicBezTo>
                    <a:cubicBezTo>
                      <a:pt x="111941" y="152474"/>
                      <a:pt x="269" y="-3868"/>
                      <a:pt x="2896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B9D21DAA-C0F7-52B0-F7E2-7A72E60A12C4}"/>
                  </a:ext>
                </a:extLst>
              </p:cNvPr>
              <p:cNvSpPr/>
              <p:nvPr/>
            </p:nvSpPr>
            <p:spPr>
              <a:xfrm>
                <a:off x="4137003" y="2339238"/>
                <a:ext cx="148003" cy="583160"/>
              </a:xfrm>
              <a:custGeom>
                <a:avLst/>
                <a:gdLst>
                  <a:gd name="connsiteX0" fmla="*/ 60566 w 148003"/>
                  <a:gd name="connsiteY0" fmla="*/ 1941 h 583160"/>
                  <a:gd name="connsiteX1" fmla="*/ 111804 w 148003"/>
                  <a:gd name="connsiteY1" fmla="*/ 210834 h 583160"/>
                  <a:gd name="connsiteX2" fmla="*/ 44800 w 148003"/>
                  <a:gd name="connsiteY2" fmla="*/ 526145 h 583160"/>
                  <a:gd name="connsiteX3" fmla="*/ 68449 w 148003"/>
                  <a:gd name="connsiteY3" fmla="*/ 474907 h 583160"/>
                  <a:gd name="connsiteX4" fmla="*/ 1445 w 148003"/>
                  <a:gd name="connsiteY4" fmla="*/ 577383 h 583160"/>
                  <a:gd name="connsiteX5" fmla="*/ 143335 w 148003"/>
                  <a:gd name="connsiteY5" fmla="*/ 269955 h 583160"/>
                  <a:gd name="connsiteX6" fmla="*/ 115745 w 148003"/>
                  <a:gd name="connsiteY6" fmla="*/ 297545 h 583160"/>
                  <a:gd name="connsiteX7" fmla="*/ 135452 w 148003"/>
                  <a:gd name="connsiteY7" fmla="*/ 116241 h 583160"/>
                  <a:gd name="connsiteX8" fmla="*/ 60566 w 148003"/>
                  <a:gd name="connsiteY8" fmla="*/ 1941 h 583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003" h="583160">
                    <a:moveTo>
                      <a:pt x="60566" y="1941"/>
                    </a:moveTo>
                    <a:cubicBezTo>
                      <a:pt x="56625" y="17707"/>
                      <a:pt x="114432" y="123467"/>
                      <a:pt x="111804" y="210834"/>
                    </a:cubicBezTo>
                    <a:cubicBezTo>
                      <a:pt x="109176" y="298201"/>
                      <a:pt x="52026" y="482133"/>
                      <a:pt x="44800" y="526145"/>
                    </a:cubicBezTo>
                    <a:cubicBezTo>
                      <a:pt x="37574" y="570157"/>
                      <a:pt x="75675" y="466367"/>
                      <a:pt x="68449" y="474907"/>
                    </a:cubicBezTo>
                    <a:cubicBezTo>
                      <a:pt x="61223" y="483447"/>
                      <a:pt x="-11036" y="611542"/>
                      <a:pt x="1445" y="577383"/>
                    </a:cubicBezTo>
                    <a:cubicBezTo>
                      <a:pt x="13926" y="543224"/>
                      <a:pt x="124285" y="316595"/>
                      <a:pt x="143335" y="269955"/>
                    </a:cubicBezTo>
                    <a:cubicBezTo>
                      <a:pt x="162385" y="223315"/>
                      <a:pt x="117059" y="323164"/>
                      <a:pt x="115745" y="297545"/>
                    </a:cubicBezTo>
                    <a:cubicBezTo>
                      <a:pt x="114431" y="271926"/>
                      <a:pt x="142021" y="162224"/>
                      <a:pt x="135452" y="116241"/>
                    </a:cubicBezTo>
                    <a:cubicBezTo>
                      <a:pt x="128883" y="70258"/>
                      <a:pt x="64507" y="-13825"/>
                      <a:pt x="60566" y="19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3BE1249B-32C7-90EF-6D67-0076D52BE344}"/>
                  </a:ext>
                </a:extLst>
              </p:cNvPr>
              <p:cNvSpPr/>
              <p:nvPr/>
            </p:nvSpPr>
            <p:spPr>
              <a:xfrm>
                <a:off x="3778395" y="3155658"/>
                <a:ext cx="345086" cy="884859"/>
              </a:xfrm>
              <a:custGeom>
                <a:avLst/>
                <a:gdLst>
                  <a:gd name="connsiteX0" fmla="*/ 344288 w 345086"/>
                  <a:gd name="connsiteY0" fmla="*/ 1387 h 884859"/>
                  <a:gd name="connsiteX1" fmla="*/ 277284 w 345086"/>
                  <a:gd name="connsiteY1" fmla="*/ 178749 h 884859"/>
                  <a:gd name="connsiteX2" fmla="*/ 214222 w 345086"/>
                  <a:gd name="connsiteY2" fmla="*/ 320639 h 884859"/>
                  <a:gd name="connsiteX3" fmla="*/ 233929 w 345086"/>
                  <a:gd name="connsiteY3" fmla="*/ 257576 h 884859"/>
                  <a:gd name="connsiteX4" fmla="*/ 182691 w 345086"/>
                  <a:gd name="connsiteY4" fmla="*/ 541356 h 884859"/>
                  <a:gd name="connsiteX5" fmla="*/ 127512 w 345086"/>
                  <a:gd name="connsiteY5" fmla="*/ 777839 h 884859"/>
                  <a:gd name="connsiteX6" fmla="*/ 202398 w 345086"/>
                  <a:gd name="connsiteY6" fmla="*/ 868490 h 884859"/>
                  <a:gd name="connsiteX7" fmla="*/ 1388 w 345086"/>
                  <a:gd name="connsiteY7" fmla="*/ 876373 h 884859"/>
                  <a:gd name="connsiteX8" fmla="*/ 119629 w 345086"/>
                  <a:gd name="connsiteY8" fmla="*/ 777839 h 884859"/>
                  <a:gd name="connsiteX9" fmla="*/ 237871 w 345086"/>
                  <a:gd name="connsiteY9" fmla="*/ 127511 h 884859"/>
                  <a:gd name="connsiteX10" fmla="*/ 308815 w 345086"/>
                  <a:gd name="connsiteY10" fmla="*/ 95980 h 884859"/>
                  <a:gd name="connsiteX11" fmla="*/ 344288 w 345086"/>
                  <a:gd name="connsiteY11" fmla="*/ 1387 h 88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5086" h="884859">
                    <a:moveTo>
                      <a:pt x="344288" y="1387"/>
                    </a:moveTo>
                    <a:cubicBezTo>
                      <a:pt x="339033" y="15182"/>
                      <a:pt x="298962" y="125541"/>
                      <a:pt x="277284" y="178749"/>
                    </a:cubicBezTo>
                    <a:cubicBezTo>
                      <a:pt x="255606" y="231957"/>
                      <a:pt x="221448" y="307501"/>
                      <a:pt x="214222" y="320639"/>
                    </a:cubicBezTo>
                    <a:cubicBezTo>
                      <a:pt x="206996" y="333777"/>
                      <a:pt x="239184" y="220790"/>
                      <a:pt x="233929" y="257576"/>
                    </a:cubicBezTo>
                    <a:cubicBezTo>
                      <a:pt x="228674" y="294362"/>
                      <a:pt x="200427" y="454646"/>
                      <a:pt x="182691" y="541356"/>
                    </a:cubicBezTo>
                    <a:cubicBezTo>
                      <a:pt x="164955" y="628066"/>
                      <a:pt x="124228" y="723317"/>
                      <a:pt x="127512" y="777839"/>
                    </a:cubicBezTo>
                    <a:cubicBezTo>
                      <a:pt x="130796" y="832361"/>
                      <a:pt x="223419" y="852068"/>
                      <a:pt x="202398" y="868490"/>
                    </a:cubicBezTo>
                    <a:cubicBezTo>
                      <a:pt x="181377" y="884912"/>
                      <a:pt x="15183" y="891481"/>
                      <a:pt x="1388" y="876373"/>
                    </a:cubicBezTo>
                    <a:cubicBezTo>
                      <a:pt x="-12407" y="861265"/>
                      <a:pt x="80215" y="902649"/>
                      <a:pt x="119629" y="777839"/>
                    </a:cubicBezTo>
                    <a:cubicBezTo>
                      <a:pt x="159043" y="653029"/>
                      <a:pt x="206340" y="241154"/>
                      <a:pt x="237871" y="127511"/>
                    </a:cubicBezTo>
                    <a:cubicBezTo>
                      <a:pt x="269402" y="13868"/>
                      <a:pt x="289765" y="111089"/>
                      <a:pt x="308815" y="95980"/>
                    </a:cubicBezTo>
                    <a:cubicBezTo>
                      <a:pt x="327865" y="80871"/>
                      <a:pt x="349543" y="-12408"/>
                      <a:pt x="344288" y="13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13AD68B5-BB36-6F73-1696-4B137F4645BF}"/>
                  </a:ext>
                </a:extLst>
              </p:cNvPr>
              <p:cNvSpPr/>
              <p:nvPr/>
            </p:nvSpPr>
            <p:spPr>
              <a:xfrm>
                <a:off x="4122410" y="2058593"/>
                <a:ext cx="163987" cy="284829"/>
              </a:xfrm>
              <a:custGeom>
                <a:avLst/>
                <a:gdLst>
                  <a:gd name="connsiteX0" fmla="*/ 163840 w 163987"/>
                  <a:gd name="connsiteY0" fmla="*/ 78182 h 284829"/>
                  <a:gd name="connsiteX1" fmla="*/ 30490 w 163987"/>
                  <a:gd name="connsiteY1" fmla="*/ 208357 h 284829"/>
                  <a:gd name="connsiteX2" fmla="*/ 5090 w 163987"/>
                  <a:gd name="connsiteY2" fmla="*/ 284557 h 284829"/>
                  <a:gd name="connsiteX3" fmla="*/ 24140 w 163987"/>
                  <a:gd name="connsiteY3" fmla="*/ 182957 h 284829"/>
                  <a:gd name="connsiteX4" fmla="*/ 17790 w 163987"/>
                  <a:gd name="connsiteY4" fmla="*/ 1982 h 284829"/>
                  <a:gd name="connsiteX5" fmla="*/ 46365 w 163987"/>
                  <a:gd name="connsiteY5" fmla="*/ 87707 h 284829"/>
                  <a:gd name="connsiteX6" fmla="*/ 1915 w 163987"/>
                  <a:gd name="connsiteY6" fmla="*/ 106757 h 284829"/>
                  <a:gd name="connsiteX7" fmla="*/ 163840 w 163987"/>
                  <a:gd name="connsiteY7" fmla="*/ 78182 h 284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87" h="284829">
                    <a:moveTo>
                      <a:pt x="163840" y="78182"/>
                    </a:moveTo>
                    <a:cubicBezTo>
                      <a:pt x="168602" y="95115"/>
                      <a:pt x="56948" y="173961"/>
                      <a:pt x="30490" y="208357"/>
                    </a:cubicBezTo>
                    <a:cubicBezTo>
                      <a:pt x="4032" y="242753"/>
                      <a:pt x="6148" y="288790"/>
                      <a:pt x="5090" y="284557"/>
                    </a:cubicBezTo>
                    <a:cubicBezTo>
                      <a:pt x="4032" y="280324"/>
                      <a:pt x="22023" y="230053"/>
                      <a:pt x="24140" y="182957"/>
                    </a:cubicBezTo>
                    <a:cubicBezTo>
                      <a:pt x="26257" y="135861"/>
                      <a:pt x="14086" y="17857"/>
                      <a:pt x="17790" y="1982"/>
                    </a:cubicBezTo>
                    <a:cubicBezTo>
                      <a:pt x="21494" y="-13893"/>
                      <a:pt x="49011" y="70244"/>
                      <a:pt x="46365" y="87707"/>
                    </a:cubicBezTo>
                    <a:cubicBezTo>
                      <a:pt x="43719" y="105170"/>
                      <a:pt x="-10785" y="105699"/>
                      <a:pt x="1915" y="106757"/>
                    </a:cubicBezTo>
                    <a:cubicBezTo>
                      <a:pt x="14615" y="107815"/>
                      <a:pt x="159078" y="61249"/>
                      <a:pt x="163840" y="781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1F8ED276-C76A-A3FC-778A-C278A6D095C8}"/>
                  </a:ext>
                </a:extLst>
              </p:cNvPr>
              <p:cNvSpPr/>
              <p:nvPr/>
            </p:nvSpPr>
            <p:spPr>
              <a:xfrm>
                <a:off x="3446243" y="2685551"/>
                <a:ext cx="424500" cy="422808"/>
              </a:xfrm>
              <a:custGeom>
                <a:avLst/>
                <a:gdLst>
                  <a:gd name="connsiteX0" fmla="*/ 424082 w 424500"/>
                  <a:gd name="connsiteY0" fmla="*/ 3674 h 422808"/>
                  <a:gd name="connsiteX1" fmla="*/ 278032 w 424500"/>
                  <a:gd name="connsiteY1" fmla="*/ 267199 h 422808"/>
                  <a:gd name="connsiteX2" fmla="*/ 287557 w 424500"/>
                  <a:gd name="connsiteY2" fmla="*/ 394199 h 422808"/>
                  <a:gd name="connsiteX3" fmla="*/ 290732 w 424500"/>
                  <a:gd name="connsiteY3" fmla="*/ 368799 h 422808"/>
                  <a:gd name="connsiteX4" fmla="*/ 182782 w 424500"/>
                  <a:gd name="connsiteY4" fmla="*/ 321174 h 422808"/>
                  <a:gd name="connsiteX5" fmla="*/ 249457 w 424500"/>
                  <a:gd name="connsiteY5" fmla="*/ 422774 h 422808"/>
                  <a:gd name="connsiteX6" fmla="*/ 138332 w 424500"/>
                  <a:gd name="connsiteY6" fmla="*/ 330699 h 422808"/>
                  <a:gd name="connsiteX7" fmla="*/ 1807 w 424500"/>
                  <a:gd name="connsiteY7" fmla="*/ 181474 h 422808"/>
                  <a:gd name="connsiteX8" fmla="*/ 58957 w 424500"/>
                  <a:gd name="connsiteY8" fmla="*/ 200524 h 422808"/>
                  <a:gd name="connsiteX9" fmla="*/ 43082 w 424500"/>
                  <a:gd name="connsiteY9" fmla="*/ 168774 h 422808"/>
                  <a:gd name="connsiteX10" fmla="*/ 201832 w 424500"/>
                  <a:gd name="connsiteY10" fmla="*/ 197349 h 422808"/>
                  <a:gd name="connsiteX11" fmla="*/ 205007 w 424500"/>
                  <a:gd name="connsiteY11" fmla="*/ 175124 h 422808"/>
                  <a:gd name="connsiteX12" fmla="*/ 325657 w 424500"/>
                  <a:gd name="connsiteY12" fmla="*/ 102099 h 422808"/>
                  <a:gd name="connsiteX13" fmla="*/ 351057 w 424500"/>
                  <a:gd name="connsiteY13" fmla="*/ 70349 h 422808"/>
                  <a:gd name="connsiteX14" fmla="*/ 322482 w 424500"/>
                  <a:gd name="connsiteY14" fmla="*/ 108449 h 422808"/>
                  <a:gd name="connsiteX15" fmla="*/ 424082 w 424500"/>
                  <a:gd name="connsiteY15" fmla="*/ 3674 h 42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4500" h="422808">
                    <a:moveTo>
                      <a:pt x="424082" y="3674"/>
                    </a:moveTo>
                    <a:cubicBezTo>
                      <a:pt x="416674" y="30132"/>
                      <a:pt x="300786" y="202111"/>
                      <a:pt x="278032" y="267199"/>
                    </a:cubicBezTo>
                    <a:cubicBezTo>
                      <a:pt x="255278" y="332287"/>
                      <a:pt x="285440" y="377266"/>
                      <a:pt x="287557" y="394199"/>
                    </a:cubicBezTo>
                    <a:cubicBezTo>
                      <a:pt x="289674" y="411132"/>
                      <a:pt x="308194" y="380970"/>
                      <a:pt x="290732" y="368799"/>
                    </a:cubicBezTo>
                    <a:cubicBezTo>
                      <a:pt x="273270" y="356628"/>
                      <a:pt x="189661" y="312178"/>
                      <a:pt x="182782" y="321174"/>
                    </a:cubicBezTo>
                    <a:cubicBezTo>
                      <a:pt x="175903" y="330170"/>
                      <a:pt x="256865" y="421187"/>
                      <a:pt x="249457" y="422774"/>
                    </a:cubicBezTo>
                    <a:cubicBezTo>
                      <a:pt x="242049" y="424361"/>
                      <a:pt x="179607" y="370916"/>
                      <a:pt x="138332" y="330699"/>
                    </a:cubicBezTo>
                    <a:cubicBezTo>
                      <a:pt x="97057" y="290482"/>
                      <a:pt x="15036" y="203170"/>
                      <a:pt x="1807" y="181474"/>
                    </a:cubicBezTo>
                    <a:cubicBezTo>
                      <a:pt x="-11422" y="159778"/>
                      <a:pt x="52078" y="202641"/>
                      <a:pt x="58957" y="200524"/>
                    </a:cubicBezTo>
                    <a:cubicBezTo>
                      <a:pt x="65836" y="198407"/>
                      <a:pt x="19270" y="169303"/>
                      <a:pt x="43082" y="168774"/>
                    </a:cubicBezTo>
                    <a:cubicBezTo>
                      <a:pt x="66894" y="168245"/>
                      <a:pt x="201832" y="197349"/>
                      <a:pt x="201832" y="197349"/>
                    </a:cubicBezTo>
                    <a:cubicBezTo>
                      <a:pt x="228819" y="198407"/>
                      <a:pt x="184369" y="190999"/>
                      <a:pt x="205007" y="175124"/>
                    </a:cubicBezTo>
                    <a:cubicBezTo>
                      <a:pt x="225644" y="159249"/>
                      <a:pt x="301315" y="119562"/>
                      <a:pt x="325657" y="102099"/>
                    </a:cubicBezTo>
                    <a:cubicBezTo>
                      <a:pt x="349999" y="84636"/>
                      <a:pt x="351586" y="69291"/>
                      <a:pt x="351057" y="70349"/>
                    </a:cubicBezTo>
                    <a:cubicBezTo>
                      <a:pt x="350528" y="71407"/>
                      <a:pt x="306607" y="114799"/>
                      <a:pt x="322482" y="108449"/>
                    </a:cubicBezTo>
                    <a:cubicBezTo>
                      <a:pt x="338357" y="102099"/>
                      <a:pt x="431490" y="-22784"/>
                      <a:pt x="424082" y="3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A52E3548-6795-8E91-A3CD-35767C40E919}"/>
                  </a:ext>
                </a:extLst>
              </p:cNvPr>
              <p:cNvSpPr/>
              <p:nvPr/>
            </p:nvSpPr>
            <p:spPr>
              <a:xfrm>
                <a:off x="3647798" y="2349289"/>
                <a:ext cx="514638" cy="909134"/>
              </a:xfrm>
              <a:custGeom>
                <a:avLst/>
                <a:gdLst>
                  <a:gd name="connsiteX0" fmla="*/ 514627 w 514638"/>
                  <a:gd name="connsiteY0" fmla="*/ 211 h 909134"/>
                  <a:gd name="connsiteX1" fmla="*/ 317777 w 514638"/>
                  <a:gd name="connsiteY1" fmla="*/ 381211 h 909134"/>
                  <a:gd name="connsiteX2" fmla="*/ 340002 w 514638"/>
                  <a:gd name="connsiteY2" fmla="*/ 314536 h 909134"/>
                  <a:gd name="connsiteX3" fmla="*/ 171727 w 514638"/>
                  <a:gd name="connsiteY3" fmla="*/ 692361 h 909134"/>
                  <a:gd name="connsiteX4" fmla="*/ 101877 w 514638"/>
                  <a:gd name="connsiteY4" fmla="*/ 866986 h 909134"/>
                  <a:gd name="connsiteX5" fmla="*/ 124102 w 514638"/>
                  <a:gd name="connsiteY5" fmla="*/ 781261 h 909134"/>
                  <a:gd name="connsiteX6" fmla="*/ 86002 w 514638"/>
                  <a:gd name="connsiteY6" fmla="*/ 851111 h 909134"/>
                  <a:gd name="connsiteX7" fmla="*/ 79652 w 514638"/>
                  <a:gd name="connsiteY7" fmla="*/ 828886 h 909134"/>
                  <a:gd name="connsiteX8" fmla="*/ 35202 w 514638"/>
                  <a:gd name="connsiteY8" fmla="*/ 908261 h 909134"/>
                  <a:gd name="connsiteX9" fmla="*/ 277 w 514638"/>
                  <a:gd name="connsiteY9" fmla="*/ 768561 h 909134"/>
                  <a:gd name="connsiteX10" fmla="*/ 54252 w 514638"/>
                  <a:gd name="connsiteY10" fmla="*/ 857461 h 909134"/>
                  <a:gd name="connsiteX11" fmla="*/ 190777 w 514638"/>
                  <a:gd name="connsiteY11" fmla="*/ 654261 h 909134"/>
                  <a:gd name="connsiteX12" fmla="*/ 168552 w 514638"/>
                  <a:gd name="connsiteY12" fmla="*/ 647911 h 909134"/>
                  <a:gd name="connsiteX13" fmla="*/ 305077 w 514638"/>
                  <a:gd name="connsiteY13" fmla="*/ 327236 h 909134"/>
                  <a:gd name="connsiteX14" fmla="*/ 308252 w 514638"/>
                  <a:gd name="connsiteY14" fmla="*/ 327236 h 909134"/>
                  <a:gd name="connsiteX15" fmla="*/ 514627 w 514638"/>
                  <a:gd name="connsiteY15" fmla="*/ 211 h 909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4638" h="909134">
                    <a:moveTo>
                      <a:pt x="514627" y="211"/>
                    </a:moveTo>
                    <a:cubicBezTo>
                      <a:pt x="516214" y="9207"/>
                      <a:pt x="346881" y="328824"/>
                      <a:pt x="317777" y="381211"/>
                    </a:cubicBezTo>
                    <a:cubicBezTo>
                      <a:pt x="288673" y="433598"/>
                      <a:pt x="364344" y="262678"/>
                      <a:pt x="340002" y="314536"/>
                    </a:cubicBezTo>
                    <a:cubicBezTo>
                      <a:pt x="315660" y="366394"/>
                      <a:pt x="211414" y="600286"/>
                      <a:pt x="171727" y="692361"/>
                    </a:cubicBezTo>
                    <a:cubicBezTo>
                      <a:pt x="132039" y="784436"/>
                      <a:pt x="109814" y="852169"/>
                      <a:pt x="101877" y="866986"/>
                    </a:cubicBezTo>
                    <a:cubicBezTo>
                      <a:pt x="93939" y="881803"/>
                      <a:pt x="126748" y="783907"/>
                      <a:pt x="124102" y="781261"/>
                    </a:cubicBezTo>
                    <a:cubicBezTo>
                      <a:pt x="121456" y="778615"/>
                      <a:pt x="93410" y="843174"/>
                      <a:pt x="86002" y="851111"/>
                    </a:cubicBezTo>
                    <a:cubicBezTo>
                      <a:pt x="78594" y="859049"/>
                      <a:pt x="88119" y="819361"/>
                      <a:pt x="79652" y="828886"/>
                    </a:cubicBezTo>
                    <a:cubicBezTo>
                      <a:pt x="71185" y="838411"/>
                      <a:pt x="48431" y="918315"/>
                      <a:pt x="35202" y="908261"/>
                    </a:cubicBezTo>
                    <a:cubicBezTo>
                      <a:pt x="21973" y="898207"/>
                      <a:pt x="-2898" y="777028"/>
                      <a:pt x="277" y="768561"/>
                    </a:cubicBezTo>
                    <a:cubicBezTo>
                      <a:pt x="3452" y="760094"/>
                      <a:pt x="22502" y="876511"/>
                      <a:pt x="54252" y="857461"/>
                    </a:cubicBezTo>
                    <a:cubicBezTo>
                      <a:pt x="86002" y="838411"/>
                      <a:pt x="171727" y="689186"/>
                      <a:pt x="190777" y="654261"/>
                    </a:cubicBezTo>
                    <a:cubicBezTo>
                      <a:pt x="209827" y="619336"/>
                      <a:pt x="149502" y="702415"/>
                      <a:pt x="168552" y="647911"/>
                    </a:cubicBezTo>
                    <a:cubicBezTo>
                      <a:pt x="187602" y="593407"/>
                      <a:pt x="281794" y="380682"/>
                      <a:pt x="305077" y="327236"/>
                    </a:cubicBezTo>
                    <a:cubicBezTo>
                      <a:pt x="328360" y="273790"/>
                      <a:pt x="269094" y="382269"/>
                      <a:pt x="308252" y="327236"/>
                    </a:cubicBezTo>
                    <a:cubicBezTo>
                      <a:pt x="347410" y="272203"/>
                      <a:pt x="513040" y="-8785"/>
                      <a:pt x="514627" y="2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FF4BEF6F-A7E5-8618-7B9E-44D292E2396D}"/>
                  </a:ext>
                </a:extLst>
              </p:cNvPr>
              <p:cNvSpPr/>
              <p:nvPr/>
            </p:nvSpPr>
            <p:spPr>
              <a:xfrm>
                <a:off x="3319937" y="3088211"/>
                <a:ext cx="298583" cy="252437"/>
              </a:xfrm>
              <a:custGeom>
                <a:avLst/>
                <a:gdLst>
                  <a:gd name="connsiteX0" fmla="*/ 296388 w 298583"/>
                  <a:gd name="connsiteY0" fmla="*/ 4239 h 252437"/>
                  <a:gd name="connsiteX1" fmla="*/ 61438 w 298583"/>
                  <a:gd name="connsiteY1" fmla="*/ 188389 h 252437"/>
                  <a:gd name="connsiteX2" fmla="*/ 201138 w 298583"/>
                  <a:gd name="connsiteY2" fmla="*/ 131239 h 252437"/>
                  <a:gd name="connsiteX3" fmla="*/ 1113 w 298583"/>
                  <a:gd name="connsiteY3" fmla="*/ 251889 h 252437"/>
                  <a:gd name="connsiteX4" fmla="*/ 118588 w 298583"/>
                  <a:gd name="connsiteY4" fmla="*/ 175689 h 252437"/>
                  <a:gd name="connsiteX5" fmla="*/ 80488 w 298583"/>
                  <a:gd name="connsiteY5" fmla="*/ 169339 h 252437"/>
                  <a:gd name="connsiteX6" fmla="*/ 229713 w 298583"/>
                  <a:gd name="connsiteY6" fmla="*/ 67739 h 252437"/>
                  <a:gd name="connsiteX7" fmla="*/ 182088 w 298583"/>
                  <a:gd name="connsiteY7" fmla="*/ 58214 h 252437"/>
                  <a:gd name="connsiteX8" fmla="*/ 296388 w 298583"/>
                  <a:gd name="connsiteY8" fmla="*/ 4239 h 252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8583" h="252437">
                    <a:moveTo>
                      <a:pt x="296388" y="4239"/>
                    </a:moveTo>
                    <a:cubicBezTo>
                      <a:pt x="276280" y="25935"/>
                      <a:pt x="77313" y="167222"/>
                      <a:pt x="61438" y="188389"/>
                    </a:cubicBezTo>
                    <a:cubicBezTo>
                      <a:pt x="45563" y="209556"/>
                      <a:pt x="211192" y="120656"/>
                      <a:pt x="201138" y="131239"/>
                    </a:cubicBezTo>
                    <a:cubicBezTo>
                      <a:pt x="191084" y="141822"/>
                      <a:pt x="14871" y="244481"/>
                      <a:pt x="1113" y="251889"/>
                    </a:cubicBezTo>
                    <a:cubicBezTo>
                      <a:pt x="-12645" y="259297"/>
                      <a:pt x="105359" y="189447"/>
                      <a:pt x="118588" y="175689"/>
                    </a:cubicBezTo>
                    <a:cubicBezTo>
                      <a:pt x="131817" y="161931"/>
                      <a:pt x="61967" y="187331"/>
                      <a:pt x="80488" y="169339"/>
                    </a:cubicBezTo>
                    <a:cubicBezTo>
                      <a:pt x="99009" y="151347"/>
                      <a:pt x="212780" y="86260"/>
                      <a:pt x="229713" y="67739"/>
                    </a:cubicBezTo>
                    <a:cubicBezTo>
                      <a:pt x="246646" y="49218"/>
                      <a:pt x="172034" y="65622"/>
                      <a:pt x="182088" y="58214"/>
                    </a:cubicBezTo>
                    <a:cubicBezTo>
                      <a:pt x="192142" y="50806"/>
                      <a:pt x="316496" y="-17457"/>
                      <a:pt x="296388" y="4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080F8C5D-8F4B-3368-F2AE-0AEC9D8610BC}"/>
                  </a:ext>
                </a:extLst>
              </p:cNvPr>
              <p:cNvSpPr/>
              <p:nvPr/>
            </p:nvSpPr>
            <p:spPr>
              <a:xfrm>
                <a:off x="2631131" y="2835062"/>
                <a:ext cx="435011" cy="302852"/>
              </a:xfrm>
              <a:custGeom>
                <a:avLst/>
                <a:gdLst>
                  <a:gd name="connsiteX0" fmla="*/ 293044 w 435011"/>
                  <a:gd name="connsiteY0" fmla="*/ 213 h 302852"/>
                  <a:gd name="connsiteX1" fmla="*/ 375594 w 435011"/>
                  <a:gd name="connsiteY1" fmla="*/ 289138 h 302852"/>
                  <a:gd name="connsiteX2" fmla="*/ 312094 w 435011"/>
                  <a:gd name="connsiteY2" fmla="*/ 247863 h 302852"/>
                  <a:gd name="connsiteX3" fmla="*/ 159694 w 435011"/>
                  <a:gd name="connsiteY3" fmla="*/ 181188 h 302852"/>
                  <a:gd name="connsiteX4" fmla="*/ 248594 w 435011"/>
                  <a:gd name="connsiteY4" fmla="*/ 251038 h 302852"/>
                  <a:gd name="connsiteX5" fmla="*/ 150169 w 435011"/>
                  <a:gd name="connsiteY5" fmla="*/ 143088 h 302852"/>
                  <a:gd name="connsiteX6" fmla="*/ 944 w 435011"/>
                  <a:gd name="connsiteY6" fmla="*/ 124038 h 302852"/>
                  <a:gd name="connsiteX7" fmla="*/ 86669 w 435011"/>
                  <a:gd name="connsiteY7" fmla="*/ 178013 h 302852"/>
                  <a:gd name="connsiteX8" fmla="*/ 89844 w 435011"/>
                  <a:gd name="connsiteY8" fmla="*/ 200238 h 302852"/>
                  <a:gd name="connsiteX9" fmla="*/ 140644 w 435011"/>
                  <a:gd name="connsiteY9" fmla="*/ 216113 h 302852"/>
                  <a:gd name="connsiteX10" fmla="*/ 261294 w 435011"/>
                  <a:gd name="connsiteY10" fmla="*/ 270088 h 302852"/>
                  <a:gd name="connsiteX11" fmla="*/ 254944 w 435011"/>
                  <a:gd name="connsiteY11" fmla="*/ 273263 h 302852"/>
                  <a:gd name="connsiteX12" fmla="*/ 426394 w 435011"/>
                  <a:gd name="connsiteY12" fmla="*/ 301838 h 302852"/>
                  <a:gd name="connsiteX13" fmla="*/ 410519 w 435011"/>
                  <a:gd name="connsiteY13" fmla="*/ 231988 h 302852"/>
                  <a:gd name="connsiteX14" fmla="*/ 420044 w 435011"/>
                  <a:gd name="connsiteY14" fmla="*/ 241513 h 302852"/>
                  <a:gd name="connsiteX15" fmla="*/ 293044 w 435011"/>
                  <a:gd name="connsiteY15" fmla="*/ 213 h 302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5011" h="302852">
                    <a:moveTo>
                      <a:pt x="293044" y="213"/>
                    </a:moveTo>
                    <a:cubicBezTo>
                      <a:pt x="285636" y="8151"/>
                      <a:pt x="372419" y="247863"/>
                      <a:pt x="375594" y="289138"/>
                    </a:cubicBezTo>
                    <a:cubicBezTo>
                      <a:pt x="378769" y="330413"/>
                      <a:pt x="348077" y="265855"/>
                      <a:pt x="312094" y="247863"/>
                    </a:cubicBezTo>
                    <a:cubicBezTo>
                      <a:pt x="276111" y="229871"/>
                      <a:pt x="170277" y="180659"/>
                      <a:pt x="159694" y="181188"/>
                    </a:cubicBezTo>
                    <a:cubicBezTo>
                      <a:pt x="149111" y="181717"/>
                      <a:pt x="250181" y="257388"/>
                      <a:pt x="248594" y="251038"/>
                    </a:cubicBezTo>
                    <a:cubicBezTo>
                      <a:pt x="247006" y="244688"/>
                      <a:pt x="191444" y="164255"/>
                      <a:pt x="150169" y="143088"/>
                    </a:cubicBezTo>
                    <a:cubicBezTo>
                      <a:pt x="108894" y="121921"/>
                      <a:pt x="11527" y="118217"/>
                      <a:pt x="944" y="124038"/>
                    </a:cubicBezTo>
                    <a:cubicBezTo>
                      <a:pt x="-9639" y="129859"/>
                      <a:pt x="71852" y="165313"/>
                      <a:pt x="86669" y="178013"/>
                    </a:cubicBezTo>
                    <a:cubicBezTo>
                      <a:pt x="101486" y="190713"/>
                      <a:pt x="80848" y="193888"/>
                      <a:pt x="89844" y="200238"/>
                    </a:cubicBezTo>
                    <a:cubicBezTo>
                      <a:pt x="98840" y="206588"/>
                      <a:pt x="112069" y="204471"/>
                      <a:pt x="140644" y="216113"/>
                    </a:cubicBezTo>
                    <a:cubicBezTo>
                      <a:pt x="169219" y="227755"/>
                      <a:pt x="261294" y="270088"/>
                      <a:pt x="261294" y="270088"/>
                    </a:cubicBezTo>
                    <a:cubicBezTo>
                      <a:pt x="280344" y="279613"/>
                      <a:pt x="227427" y="267971"/>
                      <a:pt x="254944" y="273263"/>
                    </a:cubicBezTo>
                    <a:cubicBezTo>
                      <a:pt x="282461" y="278555"/>
                      <a:pt x="400465" y="308717"/>
                      <a:pt x="426394" y="301838"/>
                    </a:cubicBezTo>
                    <a:cubicBezTo>
                      <a:pt x="452323" y="294959"/>
                      <a:pt x="411577" y="242042"/>
                      <a:pt x="410519" y="231988"/>
                    </a:cubicBezTo>
                    <a:cubicBezTo>
                      <a:pt x="409461" y="221934"/>
                      <a:pt x="438036" y="274850"/>
                      <a:pt x="420044" y="241513"/>
                    </a:cubicBezTo>
                    <a:cubicBezTo>
                      <a:pt x="402052" y="208176"/>
                      <a:pt x="300452" y="-7725"/>
                      <a:pt x="293044" y="2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51227352-E2E2-6309-2873-50A141E65BE3}"/>
                  </a:ext>
                </a:extLst>
              </p:cNvPr>
              <p:cNvSpPr/>
              <p:nvPr/>
            </p:nvSpPr>
            <p:spPr>
              <a:xfrm>
                <a:off x="1869888" y="2854325"/>
                <a:ext cx="729023" cy="940646"/>
              </a:xfrm>
              <a:custGeom>
                <a:avLst/>
                <a:gdLst>
                  <a:gd name="connsiteX0" fmla="*/ 724087 w 729023"/>
                  <a:gd name="connsiteY0" fmla="*/ 104775 h 940646"/>
                  <a:gd name="connsiteX1" fmla="*/ 479612 w 729023"/>
                  <a:gd name="connsiteY1" fmla="*/ 0 h 940646"/>
                  <a:gd name="connsiteX2" fmla="*/ 298637 w 729023"/>
                  <a:gd name="connsiteY2" fmla="*/ 104775 h 940646"/>
                  <a:gd name="connsiteX3" fmla="*/ 260537 w 729023"/>
                  <a:gd name="connsiteY3" fmla="*/ 120650 h 940646"/>
                  <a:gd name="connsiteX4" fmla="*/ 136712 w 729023"/>
                  <a:gd name="connsiteY4" fmla="*/ 215900 h 940646"/>
                  <a:gd name="connsiteX5" fmla="*/ 187512 w 729023"/>
                  <a:gd name="connsiteY5" fmla="*/ 219075 h 940646"/>
                  <a:gd name="connsiteX6" fmla="*/ 57337 w 729023"/>
                  <a:gd name="connsiteY6" fmla="*/ 419100 h 940646"/>
                  <a:gd name="connsiteX7" fmla="*/ 187 w 729023"/>
                  <a:gd name="connsiteY7" fmla="*/ 587375 h 940646"/>
                  <a:gd name="connsiteX8" fmla="*/ 41462 w 729023"/>
                  <a:gd name="connsiteY8" fmla="*/ 606425 h 940646"/>
                  <a:gd name="connsiteX9" fmla="*/ 108137 w 729023"/>
                  <a:gd name="connsiteY9" fmla="*/ 920750 h 940646"/>
                  <a:gd name="connsiteX10" fmla="*/ 98612 w 729023"/>
                  <a:gd name="connsiteY10" fmla="*/ 854075 h 940646"/>
                  <a:gd name="connsiteX11" fmla="*/ 98612 w 729023"/>
                  <a:gd name="connsiteY11" fmla="*/ 412750 h 940646"/>
                  <a:gd name="connsiteX12" fmla="*/ 244662 w 729023"/>
                  <a:gd name="connsiteY12" fmla="*/ 130175 h 940646"/>
                  <a:gd name="connsiteX13" fmla="*/ 409762 w 729023"/>
                  <a:gd name="connsiteY13" fmla="*/ 63500 h 940646"/>
                  <a:gd name="connsiteX14" fmla="*/ 400237 w 729023"/>
                  <a:gd name="connsiteY14" fmla="*/ 19050 h 940646"/>
                  <a:gd name="connsiteX15" fmla="*/ 625662 w 729023"/>
                  <a:gd name="connsiteY15" fmla="*/ 85725 h 940646"/>
                  <a:gd name="connsiteX16" fmla="*/ 724087 w 729023"/>
                  <a:gd name="connsiteY16" fmla="*/ 104775 h 940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29023" h="940646">
                    <a:moveTo>
                      <a:pt x="724087" y="104775"/>
                    </a:moveTo>
                    <a:cubicBezTo>
                      <a:pt x="699745" y="90488"/>
                      <a:pt x="550520" y="0"/>
                      <a:pt x="479612" y="0"/>
                    </a:cubicBezTo>
                    <a:cubicBezTo>
                      <a:pt x="408704" y="0"/>
                      <a:pt x="335150" y="84667"/>
                      <a:pt x="298637" y="104775"/>
                    </a:cubicBezTo>
                    <a:cubicBezTo>
                      <a:pt x="262124" y="124883"/>
                      <a:pt x="287524" y="102129"/>
                      <a:pt x="260537" y="120650"/>
                    </a:cubicBezTo>
                    <a:cubicBezTo>
                      <a:pt x="233550" y="139171"/>
                      <a:pt x="148883" y="199496"/>
                      <a:pt x="136712" y="215900"/>
                    </a:cubicBezTo>
                    <a:cubicBezTo>
                      <a:pt x="124541" y="232304"/>
                      <a:pt x="200741" y="185208"/>
                      <a:pt x="187512" y="219075"/>
                    </a:cubicBezTo>
                    <a:cubicBezTo>
                      <a:pt x="174283" y="252942"/>
                      <a:pt x="88558" y="357717"/>
                      <a:pt x="57337" y="419100"/>
                    </a:cubicBezTo>
                    <a:cubicBezTo>
                      <a:pt x="26116" y="480483"/>
                      <a:pt x="2833" y="556154"/>
                      <a:pt x="187" y="587375"/>
                    </a:cubicBezTo>
                    <a:cubicBezTo>
                      <a:pt x="-2459" y="618596"/>
                      <a:pt x="23470" y="550863"/>
                      <a:pt x="41462" y="606425"/>
                    </a:cubicBezTo>
                    <a:cubicBezTo>
                      <a:pt x="59454" y="661987"/>
                      <a:pt x="98612" y="879475"/>
                      <a:pt x="108137" y="920750"/>
                    </a:cubicBezTo>
                    <a:cubicBezTo>
                      <a:pt x="117662" y="962025"/>
                      <a:pt x="100199" y="938742"/>
                      <a:pt x="98612" y="854075"/>
                    </a:cubicBezTo>
                    <a:cubicBezTo>
                      <a:pt x="97025" y="769408"/>
                      <a:pt x="74270" y="533400"/>
                      <a:pt x="98612" y="412750"/>
                    </a:cubicBezTo>
                    <a:cubicBezTo>
                      <a:pt x="122954" y="292100"/>
                      <a:pt x="192804" y="188383"/>
                      <a:pt x="244662" y="130175"/>
                    </a:cubicBezTo>
                    <a:cubicBezTo>
                      <a:pt x="296520" y="71967"/>
                      <a:pt x="383833" y="82021"/>
                      <a:pt x="409762" y="63500"/>
                    </a:cubicBezTo>
                    <a:cubicBezTo>
                      <a:pt x="435691" y="44979"/>
                      <a:pt x="364254" y="15346"/>
                      <a:pt x="400237" y="19050"/>
                    </a:cubicBezTo>
                    <a:cubicBezTo>
                      <a:pt x="436220" y="22754"/>
                      <a:pt x="573804" y="69850"/>
                      <a:pt x="625662" y="85725"/>
                    </a:cubicBezTo>
                    <a:cubicBezTo>
                      <a:pt x="677520" y="101600"/>
                      <a:pt x="748429" y="119062"/>
                      <a:pt x="724087" y="1047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098162EB-4B94-071E-19FC-F872517E13DE}"/>
                  </a:ext>
                </a:extLst>
              </p:cNvPr>
              <p:cNvSpPr/>
              <p:nvPr/>
            </p:nvSpPr>
            <p:spPr>
              <a:xfrm>
                <a:off x="2065601" y="2964561"/>
                <a:ext cx="539265" cy="172691"/>
              </a:xfrm>
              <a:custGeom>
                <a:avLst/>
                <a:gdLst>
                  <a:gd name="connsiteX0" fmla="*/ 537899 w 539265"/>
                  <a:gd name="connsiteY0" fmla="*/ 7239 h 172691"/>
                  <a:gd name="connsiteX1" fmla="*/ 426774 w 539265"/>
                  <a:gd name="connsiteY1" fmla="*/ 7239 h 172691"/>
                  <a:gd name="connsiteX2" fmla="*/ 268024 w 539265"/>
                  <a:gd name="connsiteY2" fmla="*/ 48514 h 172691"/>
                  <a:gd name="connsiteX3" fmla="*/ 166424 w 539265"/>
                  <a:gd name="connsiteY3" fmla="*/ 169164 h 172691"/>
                  <a:gd name="connsiteX4" fmla="*/ 112449 w 539265"/>
                  <a:gd name="connsiteY4" fmla="*/ 137414 h 172691"/>
                  <a:gd name="connsiteX5" fmla="*/ 1324 w 539265"/>
                  <a:gd name="connsiteY5" fmla="*/ 105664 h 172691"/>
                  <a:gd name="connsiteX6" fmla="*/ 194999 w 539265"/>
                  <a:gd name="connsiteY6" fmla="*/ 143764 h 172691"/>
                  <a:gd name="connsiteX7" fmla="*/ 214049 w 539265"/>
                  <a:gd name="connsiteY7" fmla="*/ 42164 h 172691"/>
                  <a:gd name="connsiteX8" fmla="*/ 350574 w 539265"/>
                  <a:gd name="connsiteY8" fmla="*/ 889 h 172691"/>
                  <a:gd name="connsiteX9" fmla="*/ 537899 w 539265"/>
                  <a:gd name="connsiteY9" fmla="*/ 7239 h 17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9265" h="172691">
                    <a:moveTo>
                      <a:pt x="537899" y="7239"/>
                    </a:moveTo>
                    <a:cubicBezTo>
                      <a:pt x="550599" y="8297"/>
                      <a:pt x="471753" y="360"/>
                      <a:pt x="426774" y="7239"/>
                    </a:cubicBezTo>
                    <a:cubicBezTo>
                      <a:pt x="381795" y="14118"/>
                      <a:pt x="311416" y="21527"/>
                      <a:pt x="268024" y="48514"/>
                    </a:cubicBezTo>
                    <a:cubicBezTo>
                      <a:pt x="224632" y="75502"/>
                      <a:pt x="192353" y="154347"/>
                      <a:pt x="166424" y="169164"/>
                    </a:cubicBezTo>
                    <a:cubicBezTo>
                      <a:pt x="140495" y="183981"/>
                      <a:pt x="139966" y="147997"/>
                      <a:pt x="112449" y="137414"/>
                    </a:cubicBezTo>
                    <a:cubicBezTo>
                      <a:pt x="84932" y="126831"/>
                      <a:pt x="-12434" y="104606"/>
                      <a:pt x="1324" y="105664"/>
                    </a:cubicBezTo>
                    <a:cubicBezTo>
                      <a:pt x="15082" y="106722"/>
                      <a:pt x="159545" y="154347"/>
                      <a:pt x="194999" y="143764"/>
                    </a:cubicBezTo>
                    <a:cubicBezTo>
                      <a:pt x="230453" y="133181"/>
                      <a:pt x="188120" y="65976"/>
                      <a:pt x="214049" y="42164"/>
                    </a:cubicBezTo>
                    <a:cubicBezTo>
                      <a:pt x="239978" y="18352"/>
                      <a:pt x="298186" y="4593"/>
                      <a:pt x="350574" y="889"/>
                    </a:cubicBezTo>
                    <a:cubicBezTo>
                      <a:pt x="402961" y="-2815"/>
                      <a:pt x="525199" y="6181"/>
                      <a:pt x="537899" y="7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7DAA1944-A427-A3ED-A6B7-D56BE01EC39B}"/>
                  </a:ext>
                </a:extLst>
              </p:cNvPr>
              <p:cNvSpPr/>
              <p:nvPr/>
            </p:nvSpPr>
            <p:spPr>
              <a:xfrm>
                <a:off x="2570961" y="2994024"/>
                <a:ext cx="337341" cy="377355"/>
              </a:xfrm>
              <a:custGeom>
                <a:avLst/>
                <a:gdLst>
                  <a:gd name="connsiteX0" fmla="*/ 67464 w 337341"/>
                  <a:gd name="connsiteY0" fmla="*/ 1 h 377355"/>
                  <a:gd name="connsiteX1" fmla="*/ 137314 w 337341"/>
                  <a:gd name="connsiteY1" fmla="*/ 161926 h 377355"/>
                  <a:gd name="connsiteX2" fmla="*/ 76989 w 337341"/>
                  <a:gd name="connsiteY2" fmla="*/ 263526 h 377355"/>
                  <a:gd name="connsiteX3" fmla="*/ 789 w 337341"/>
                  <a:gd name="connsiteY3" fmla="*/ 333376 h 377355"/>
                  <a:gd name="connsiteX4" fmla="*/ 127789 w 337341"/>
                  <a:gd name="connsiteY4" fmla="*/ 257176 h 377355"/>
                  <a:gd name="connsiteX5" fmla="*/ 223039 w 337341"/>
                  <a:gd name="connsiteY5" fmla="*/ 320676 h 377355"/>
                  <a:gd name="connsiteX6" fmla="*/ 337339 w 337341"/>
                  <a:gd name="connsiteY6" fmla="*/ 365126 h 377355"/>
                  <a:gd name="connsiteX7" fmla="*/ 219864 w 337341"/>
                  <a:gd name="connsiteY7" fmla="*/ 371476 h 377355"/>
                  <a:gd name="connsiteX8" fmla="*/ 165889 w 337341"/>
                  <a:gd name="connsiteY8" fmla="*/ 288926 h 377355"/>
                  <a:gd name="connsiteX9" fmla="*/ 175414 w 337341"/>
                  <a:gd name="connsiteY9" fmla="*/ 184151 h 377355"/>
                  <a:gd name="connsiteX10" fmla="*/ 130964 w 337341"/>
                  <a:gd name="connsiteY10" fmla="*/ 215901 h 377355"/>
                  <a:gd name="connsiteX11" fmla="*/ 150014 w 337341"/>
                  <a:gd name="connsiteY11" fmla="*/ 158751 h 377355"/>
                  <a:gd name="connsiteX12" fmla="*/ 67464 w 337341"/>
                  <a:gd name="connsiteY12" fmla="*/ 1 h 377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7341" h="377355">
                    <a:moveTo>
                      <a:pt x="67464" y="1"/>
                    </a:moveTo>
                    <a:cubicBezTo>
                      <a:pt x="65347" y="530"/>
                      <a:pt x="135727" y="118005"/>
                      <a:pt x="137314" y="161926"/>
                    </a:cubicBezTo>
                    <a:cubicBezTo>
                      <a:pt x="138901" y="205847"/>
                      <a:pt x="99743" y="234951"/>
                      <a:pt x="76989" y="263526"/>
                    </a:cubicBezTo>
                    <a:cubicBezTo>
                      <a:pt x="54235" y="292101"/>
                      <a:pt x="-7678" y="334434"/>
                      <a:pt x="789" y="333376"/>
                    </a:cubicBezTo>
                    <a:cubicBezTo>
                      <a:pt x="9256" y="332318"/>
                      <a:pt x="90747" y="259293"/>
                      <a:pt x="127789" y="257176"/>
                    </a:cubicBezTo>
                    <a:cubicBezTo>
                      <a:pt x="164831" y="255059"/>
                      <a:pt x="188114" y="302684"/>
                      <a:pt x="223039" y="320676"/>
                    </a:cubicBezTo>
                    <a:cubicBezTo>
                      <a:pt x="257964" y="338668"/>
                      <a:pt x="337868" y="356659"/>
                      <a:pt x="337339" y="365126"/>
                    </a:cubicBezTo>
                    <a:cubicBezTo>
                      <a:pt x="336810" y="373593"/>
                      <a:pt x="248439" y="384176"/>
                      <a:pt x="219864" y="371476"/>
                    </a:cubicBezTo>
                    <a:cubicBezTo>
                      <a:pt x="191289" y="358776"/>
                      <a:pt x="173297" y="320147"/>
                      <a:pt x="165889" y="288926"/>
                    </a:cubicBezTo>
                    <a:cubicBezTo>
                      <a:pt x="158481" y="257705"/>
                      <a:pt x="181235" y="196322"/>
                      <a:pt x="175414" y="184151"/>
                    </a:cubicBezTo>
                    <a:cubicBezTo>
                      <a:pt x="169593" y="171980"/>
                      <a:pt x="135197" y="220134"/>
                      <a:pt x="130964" y="215901"/>
                    </a:cubicBezTo>
                    <a:cubicBezTo>
                      <a:pt x="126731" y="211668"/>
                      <a:pt x="159010" y="191559"/>
                      <a:pt x="150014" y="158751"/>
                    </a:cubicBezTo>
                    <a:cubicBezTo>
                      <a:pt x="141018" y="125943"/>
                      <a:pt x="69581" y="-528"/>
                      <a:pt x="6746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E6A87003-E535-6FC5-DF0C-C6AFDF2562F4}"/>
                  </a:ext>
                </a:extLst>
              </p:cNvPr>
              <p:cNvSpPr/>
              <p:nvPr/>
            </p:nvSpPr>
            <p:spPr>
              <a:xfrm>
                <a:off x="2068342" y="3153939"/>
                <a:ext cx="326234" cy="887075"/>
              </a:xfrm>
              <a:custGeom>
                <a:avLst/>
                <a:gdLst>
                  <a:gd name="connsiteX0" fmla="*/ 144633 w 326234"/>
                  <a:gd name="connsiteY0" fmla="*/ 2011 h 887075"/>
                  <a:gd name="connsiteX1" fmla="*/ 11283 w 326234"/>
                  <a:gd name="connsiteY1" fmla="*/ 214736 h 887075"/>
                  <a:gd name="connsiteX2" fmla="*/ 8108 w 326234"/>
                  <a:gd name="connsiteY2" fmla="*/ 456036 h 887075"/>
                  <a:gd name="connsiteX3" fmla="*/ 17633 w 326234"/>
                  <a:gd name="connsiteY3" fmla="*/ 395711 h 887075"/>
                  <a:gd name="connsiteX4" fmla="*/ 39858 w 326234"/>
                  <a:gd name="connsiteY4" fmla="*/ 722736 h 887075"/>
                  <a:gd name="connsiteX5" fmla="*/ 58908 w 326234"/>
                  <a:gd name="connsiteY5" fmla="*/ 643361 h 887075"/>
                  <a:gd name="connsiteX6" fmla="*/ 325608 w 326234"/>
                  <a:gd name="connsiteY6" fmla="*/ 471911 h 887075"/>
                  <a:gd name="connsiteX7" fmla="*/ 131933 w 326234"/>
                  <a:gd name="connsiteY7" fmla="*/ 595736 h 887075"/>
                  <a:gd name="connsiteX8" fmla="*/ 103358 w 326234"/>
                  <a:gd name="connsiteY8" fmla="*/ 871961 h 887075"/>
                  <a:gd name="connsiteX9" fmla="*/ 84308 w 326234"/>
                  <a:gd name="connsiteY9" fmla="*/ 833861 h 887075"/>
                  <a:gd name="connsiteX10" fmla="*/ 1758 w 326234"/>
                  <a:gd name="connsiteY10" fmla="*/ 690986 h 887075"/>
                  <a:gd name="connsiteX11" fmla="*/ 43033 w 326234"/>
                  <a:gd name="connsiteY11" fmla="*/ 694161 h 887075"/>
                  <a:gd name="connsiteX12" fmla="*/ 46208 w 326234"/>
                  <a:gd name="connsiteY12" fmla="*/ 478261 h 887075"/>
                  <a:gd name="connsiteX13" fmla="*/ 20808 w 326234"/>
                  <a:gd name="connsiteY13" fmla="*/ 189336 h 887075"/>
                  <a:gd name="connsiteX14" fmla="*/ 11283 w 326234"/>
                  <a:gd name="connsiteY14" fmla="*/ 189336 h 887075"/>
                  <a:gd name="connsiteX15" fmla="*/ 62083 w 326234"/>
                  <a:gd name="connsiteY15" fmla="*/ 68686 h 887075"/>
                  <a:gd name="connsiteX16" fmla="*/ 27158 w 326234"/>
                  <a:gd name="connsiteY16" fmla="*/ 103611 h 887075"/>
                  <a:gd name="connsiteX17" fmla="*/ 144633 w 326234"/>
                  <a:gd name="connsiteY17" fmla="*/ 2011 h 887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234" h="887075">
                    <a:moveTo>
                      <a:pt x="144633" y="2011"/>
                    </a:moveTo>
                    <a:cubicBezTo>
                      <a:pt x="141987" y="20532"/>
                      <a:pt x="34037" y="139065"/>
                      <a:pt x="11283" y="214736"/>
                    </a:cubicBezTo>
                    <a:cubicBezTo>
                      <a:pt x="-11471" y="290407"/>
                      <a:pt x="7050" y="425874"/>
                      <a:pt x="8108" y="456036"/>
                    </a:cubicBezTo>
                    <a:cubicBezTo>
                      <a:pt x="9166" y="486198"/>
                      <a:pt x="12341" y="351261"/>
                      <a:pt x="17633" y="395711"/>
                    </a:cubicBezTo>
                    <a:cubicBezTo>
                      <a:pt x="22925" y="440161"/>
                      <a:pt x="32979" y="681461"/>
                      <a:pt x="39858" y="722736"/>
                    </a:cubicBezTo>
                    <a:cubicBezTo>
                      <a:pt x="46737" y="764011"/>
                      <a:pt x="11283" y="685165"/>
                      <a:pt x="58908" y="643361"/>
                    </a:cubicBezTo>
                    <a:cubicBezTo>
                      <a:pt x="106533" y="601557"/>
                      <a:pt x="313437" y="479848"/>
                      <a:pt x="325608" y="471911"/>
                    </a:cubicBezTo>
                    <a:cubicBezTo>
                      <a:pt x="337779" y="463974"/>
                      <a:pt x="168975" y="529061"/>
                      <a:pt x="131933" y="595736"/>
                    </a:cubicBezTo>
                    <a:cubicBezTo>
                      <a:pt x="94891" y="662411"/>
                      <a:pt x="111295" y="832274"/>
                      <a:pt x="103358" y="871961"/>
                    </a:cubicBezTo>
                    <a:cubicBezTo>
                      <a:pt x="95421" y="911648"/>
                      <a:pt x="101241" y="864023"/>
                      <a:pt x="84308" y="833861"/>
                    </a:cubicBezTo>
                    <a:cubicBezTo>
                      <a:pt x="67375" y="803699"/>
                      <a:pt x="8637" y="714269"/>
                      <a:pt x="1758" y="690986"/>
                    </a:cubicBezTo>
                    <a:cubicBezTo>
                      <a:pt x="-5121" y="667703"/>
                      <a:pt x="35625" y="729615"/>
                      <a:pt x="43033" y="694161"/>
                    </a:cubicBezTo>
                    <a:cubicBezTo>
                      <a:pt x="50441" y="658707"/>
                      <a:pt x="49912" y="562398"/>
                      <a:pt x="46208" y="478261"/>
                    </a:cubicBezTo>
                    <a:cubicBezTo>
                      <a:pt x="42504" y="394124"/>
                      <a:pt x="26629" y="237490"/>
                      <a:pt x="20808" y="189336"/>
                    </a:cubicBezTo>
                    <a:cubicBezTo>
                      <a:pt x="14987" y="141182"/>
                      <a:pt x="4404" y="209444"/>
                      <a:pt x="11283" y="189336"/>
                    </a:cubicBezTo>
                    <a:cubicBezTo>
                      <a:pt x="18162" y="169228"/>
                      <a:pt x="59437" y="82973"/>
                      <a:pt x="62083" y="68686"/>
                    </a:cubicBezTo>
                    <a:cubicBezTo>
                      <a:pt x="64729" y="54399"/>
                      <a:pt x="17104" y="108374"/>
                      <a:pt x="27158" y="103611"/>
                    </a:cubicBezTo>
                    <a:cubicBezTo>
                      <a:pt x="37212" y="98849"/>
                      <a:pt x="147279" y="-16510"/>
                      <a:pt x="144633" y="2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フリーフォーム 1025">
                <a:extLst>
                  <a:ext uri="{FF2B5EF4-FFF2-40B4-BE49-F238E27FC236}">
                    <a16:creationId xmlns:a16="http://schemas.microsoft.com/office/drawing/2014/main" id="{03158648-5E9A-CB5A-C554-A4A2B88C3A43}"/>
                  </a:ext>
                </a:extLst>
              </p:cNvPr>
              <p:cNvSpPr/>
              <p:nvPr/>
            </p:nvSpPr>
            <p:spPr>
              <a:xfrm>
                <a:off x="1863358" y="3412756"/>
                <a:ext cx="125974" cy="865816"/>
              </a:xfrm>
              <a:custGeom>
                <a:avLst/>
                <a:gdLst>
                  <a:gd name="connsiteX0" fmla="*/ 92442 w 125974"/>
                  <a:gd name="connsiteY0" fmla="*/ 203569 h 865816"/>
                  <a:gd name="connsiteX1" fmla="*/ 60692 w 125974"/>
                  <a:gd name="connsiteY1" fmla="*/ 406769 h 865816"/>
                  <a:gd name="connsiteX2" fmla="*/ 79742 w 125974"/>
                  <a:gd name="connsiteY2" fmla="*/ 590919 h 865816"/>
                  <a:gd name="connsiteX3" fmla="*/ 95617 w 125974"/>
                  <a:gd name="connsiteY3" fmla="*/ 552819 h 865816"/>
                  <a:gd name="connsiteX4" fmla="*/ 111492 w 125974"/>
                  <a:gd name="connsiteY4" fmla="*/ 689344 h 865816"/>
                  <a:gd name="connsiteX5" fmla="*/ 105142 w 125974"/>
                  <a:gd name="connsiteY5" fmla="*/ 800469 h 865816"/>
                  <a:gd name="connsiteX6" fmla="*/ 124192 w 125974"/>
                  <a:gd name="connsiteY6" fmla="*/ 863969 h 865816"/>
                  <a:gd name="connsiteX7" fmla="*/ 111492 w 125974"/>
                  <a:gd name="connsiteY7" fmla="*/ 730619 h 865816"/>
                  <a:gd name="connsiteX8" fmla="*/ 3542 w 125974"/>
                  <a:gd name="connsiteY8" fmla="*/ 108319 h 865816"/>
                  <a:gd name="connsiteX9" fmla="*/ 25767 w 125974"/>
                  <a:gd name="connsiteY9" fmla="*/ 149594 h 865816"/>
                  <a:gd name="connsiteX10" fmla="*/ 22592 w 125974"/>
                  <a:gd name="connsiteY10" fmla="*/ 369 h 865816"/>
                  <a:gd name="connsiteX11" fmla="*/ 92442 w 125974"/>
                  <a:gd name="connsiteY11" fmla="*/ 203569 h 865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974" h="865816">
                    <a:moveTo>
                      <a:pt x="92442" y="203569"/>
                    </a:moveTo>
                    <a:cubicBezTo>
                      <a:pt x="98792" y="271302"/>
                      <a:pt x="62809" y="342211"/>
                      <a:pt x="60692" y="406769"/>
                    </a:cubicBezTo>
                    <a:cubicBezTo>
                      <a:pt x="58575" y="471327"/>
                      <a:pt x="73921" y="566577"/>
                      <a:pt x="79742" y="590919"/>
                    </a:cubicBezTo>
                    <a:cubicBezTo>
                      <a:pt x="85563" y="615261"/>
                      <a:pt x="90325" y="536415"/>
                      <a:pt x="95617" y="552819"/>
                    </a:cubicBezTo>
                    <a:cubicBezTo>
                      <a:pt x="100909" y="569223"/>
                      <a:pt x="109905" y="648069"/>
                      <a:pt x="111492" y="689344"/>
                    </a:cubicBezTo>
                    <a:cubicBezTo>
                      <a:pt x="113079" y="730619"/>
                      <a:pt x="103025" y="771365"/>
                      <a:pt x="105142" y="800469"/>
                    </a:cubicBezTo>
                    <a:cubicBezTo>
                      <a:pt x="107259" y="829573"/>
                      <a:pt x="123134" y="875611"/>
                      <a:pt x="124192" y="863969"/>
                    </a:cubicBezTo>
                    <a:cubicBezTo>
                      <a:pt x="125250" y="852327"/>
                      <a:pt x="131600" y="856561"/>
                      <a:pt x="111492" y="730619"/>
                    </a:cubicBezTo>
                    <a:cubicBezTo>
                      <a:pt x="91384" y="604677"/>
                      <a:pt x="17829" y="205157"/>
                      <a:pt x="3542" y="108319"/>
                    </a:cubicBezTo>
                    <a:cubicBezTo>
                      <a:pt x="-10746" y="11481"/>
                      <a:pt x="22592" y="167586"/>
                      <a:pt x="25767" y="149594"/>
                    </a:cubicBezTo>
                    <a:cubicBezTo>
                      <a:pt x="28942" y="131602"/>
                      <a:pt x="11480" y="-8098"/>
                      <a:pt x="22592" y="369"/>
                    </a:cubicBezTo>
                    <a:cubicBezTo>
                      <a:pt x="33704" y="8836"/>
                      <a:pt x="86092" y="135836"/>
                      <a:pt x="92442" y="2035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9784C22A-126E-DA04-434F-8975DCE8BABA}"/>
                  </a:ext>
                </a:extLst>
              </p:cNvPr>
              <p:cNvSpPr/>
              <p:nvPr/>
            </p:nvSpPr>
            <p:spPr>
              <a:xfrm>
                <a:off x="1885810" y="3784498"/>
                <a:ext cx="285924" cy="1138784"/>
              </a:xfrm>
              <a:custGeom>
                <a:avLst/>
                <a:gdLst>
                  <a:gd name="connsiteX0" fmla="*/ 111265 w 285924"/>
                  <a:gd name="connsiteY0" fmla="*/ 289027 h 1138784"/>
                  <a:gd name="connsiteX1" fmla="*/ 82690 w 285924"/>
                  <a:gd name="connsiteY1" fmla="*/ 577952 h 1138784"/>
                  <a:gd name="connsiteX2" fmla="*/ 89040 w 285924"/>
                  <a:gd name="connsiteY2" fmla="*/ 654152 h 1138784"/>
                  <a:gd name="connsiteX3" fmla="*/ 152540 w 285924"/>
                  <a:gd name="connsiteY3" fmla="*/ 743052 h 1138784"/>
                  <a:gd name="connsiteX4" fmla="*/ 266840 w 285924"/>
                  <a:gd name="connsiteY4" fmla="*/ 860527 h 1138784"/>
                  <a:gd name="connsiteX5" fmla="*/ 260490 w 285924"/>
                  <a:gd name="connsiteY5" fmla="*/ 841477 h 1138784"/>
                  <a:gd name="connsiteX6" fmla="*/ 285890 w 285924"/>
                  <a:gd name="connsiteY6" fmla="*/ 857352 h 1138784"/>
                  <a:gd name="connsiteX7" fmla="*/ 254140 w 285924"/>
                  <a:gd name="connsiteY7" fmla="*/ 898627 h 1138784"/>
                  <a:gd name="connsiteX8" fmla="*/ 250965 w 285924"/>
                  <a:gd name="connsiteY8" fmla="*/ 1130402 h 1138784"/>
                  <a:gd name="connsiteX9" fmla="*/ 260490 w 285924"/>
                  <a:gd name="connsiteY9" fmla="*/ 1073252 h 1138784"/>
                  <a:gd name="connsiteX10" fmla="*/ 216040 w 285924"/>
                  <a:gd name="connsiteY10" fmla="*/ 933552 h 1138784"/>
                  <a:gd name="connsiteX11" fmla="*/ 57290 w 285924"/>
                  <a:gd name="connsiteY11" fmla="*/ 431902 h 1138784"/>
                  <a:gd name="connsiteX12" fmla="*/ 19190 w 285924"/>
                  <a:gd name="connsiteY12" fmla="*/ 333477 h 1138784"/>
                  <a:gd name="connsiteX13" fmla="*/ 6490 w 285924"/>
                  <a:gd name="connsiteY13" fmla="*/ 102 h 1138784"/>
                  <a:gd name="connsiteX14" fmla="*/ 3315 w 285924"/>
                  <a:gd name="connsiteY14" fmla="*/ 298552 h 1138784"/>
                  <a:gd name="connsiteX15" fmla="*/ 54115 w 285924"/>
                  <a:gd name="connsiteY15" fmla="*/ 362052 h 1138784"/>
                  <a:gd name="connsiteX16" fmla="*/ 111265 w 285924"/>
                  <a:gd name="connsiteY16" fmla="*/ 289027 h 1138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5924" h="1138784">
                    <a:moveTo>
                      <a:pt x="111265" y="289027"/>
                    </a:moveTo>
                    <a:cubicBezTo>
                      <a:pt x="116027" y="325010"/>
                      <a:pt x="86394" y="517098"/>
                      <a:pt x="82690" y="577952"/>
                    </a:cubicBezTo>
                    <a:cubicBezTo>
                      <a:pt x="78986" y="638806"/>
                      <a:pt x="77398" y="626635"/>
                      <a:pt x="89040" y="654152"/>
                    </a:cubicBezTo>
                    <a:cubicBezTo>
                      <a:pt x="100682" y="681669"/>
                      <a:pt x="122907" y="708656"/>
                      <a:pt x="152540" y="743052"/>
                    </a:cubicBezTo>
                    <a:cubicBezTo>
                      <a:pt x="182173" y="777448"/>
                      <a:pt x="248848" y="844123"/>
                      <a:pt x="266840" y="860527"/>
                    </a:cubicBezTo>
                    <a:cubicBezTo>
                      <a:pt x="284832" y="876931"/>
                      <a:pt x="257315" y="842006"/>
                      <a:pt x="260490" y="841477"/>
                    </a:cubicBezTo>
                    <a:cubicBezTo>
                      <a:pt x="263665" y="840948"/>
                      <a:pt x="286948" y="847827"/>
                      <a:pt x="285890" y="857352"/>
                    </a:cubicBezTo>
                    <a:cubicBezTo>
                      <a:pt x="284832" y="866877"/>
                      <a:pt x="259961" y="853119"/>
                      <a:pt x="254140" y="898627"/>
                    </a:cubicBezTo>
                    <a:cubicBezTo>
                      <a:pt x="248319" y="944135"/>
                      <a:pt x="249907" y="1101298"/>
                      <a:pt x="250965" y="1130402"/>
                    </a:cubicBezTo>
                    <a:cubicBezTo>
                      <a:pt x="252023" y="1159506"/>
                      <a:pt x="266311" y="1106060"/>
                      <a:pt x="260490" y="1073252"/>
                    </a:cubicBezTo>
                    <a:cubicBezTo>
                      <a:pt x="254669" y="1040444"/>
                      <a:pt x="216040" y="933552"/>
                      <a:pt x="216040" y="933552"/>
                    </a:cubicBezTo>
                    <a:cubicBezTo>
                      <a:pt x="182173" y="826660"/>
                      <a:pt x="90098" y="531914"/>
                      <a:pt x="57290" y="431902"/>
                    </a:cubicBezTo>
                    <a:cubicBezTo>
                      <a:pt x="24482" y="331890"/>
                      <a:pt x="27657" y="405444"/>
                      <a:pt x="19190" y="333477"/>
                    </a:cubicBezTo>
                    <a:cubicBezTo>
                      <a:pt x="10723" y="261510"/>
                      <a:pt x="9136" y="5923"/>
                      <a:pt x="6490" y="102"/>
                    </a:cubicBezTo>
                    <a:cubicBezTo>
                      <a:pt x="3844" y="-5719"/>
                      <a:pt x="-4622" y="238227"/>
                      <a:pt x="3315" y="298552"/>
                    </a:cubicBezTo>
                    <a:cubicBezTo>
                      <a:pt x="11252" y="358877"/>
                      <a:pt x="38769" y="357819"/>
                      <a:pt x="54115" y="362052"/>
                    </a:cubicBezTo>
                    <a:cubicBezTo>
                      <a:pt x="69461" y="366285"/>
                      <a:pt x="106503" y="253044"/>
                      <a:pt x="111265" y="2890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A90D1875-FA55-4066-E962-6A32C9373D13}"/>
                  </a:ext>
                </a:extLst>
              </p:cNvPr>
              <p:cNvSpPr/>
              <p:nvPr/>
            </p:nvSpPr>
            <p:spPr>
              <a:xfrm>
                <a:off x="2654269" y="3877001"/>
                <a:ext cx="190551" cy="801888"/>
              </a:xfrm>
              <a:custGeom>
                <a:avLst/>
                <a:gdLst>
                  <a:gd name="connsiteX0" fmla="*/ 31 w 190551"/>
                  <a:gd name="connsiteY0" fmla="*/ 28249 h 801888"/>
                  <a:gd name="connsiteX1" fmla="*/ 133381 w 190551"/>
                  <a:gd name="connsiteY1" fmla="*/ 126674 h 801888"/>
                  <a:gd name="connsiteX2" fmla="*/ 66706 w 190551"/>
                  <a:gd name="connsiteY2" fmla="*/ 282249 h 801888"/>
                  <a:gd name="connsiteX3" fmla="*/ 104806 w 190551"/>
                  <a:gd name="connsiteY3" fmla="*/ 291774 h 801888"/>
                  <a:gd name="connsiteX4" fmla="*/ 92106 w 190551"/>
                  <a:gd name="connsiteY4" fmla="*/ 358449 h 801888"/>
                  <a:gd name="connsiteX5" fmla="*/ 114331 w 190551"/>
                  <a:gd name="connsiteY5" fmla="*/ 517199 h 801888"/>
                  <a:gd name="connsiteX6" fmla="*/ 107981 w 190551"/>
                  <a:gd name="connsiteY6" fmla="*/ 491799 h 801888"/>
                  <a:gd name="connsiteX7" fmla="*/ 120681 w 190551"/>
                  <a:gd name="connsiteY7" fmla="*/ 587049 h 801888"/>
                  <a:gd name="connsiteX8" fmla="*/ 139731 w 190551"/>
                  <a:gd name="connsiteY8" fmla="*/ 799774 h 801888"/>
                  <a:gd name="connsiteX9" fmla="*/ 190531 w 190551"/>
                  <a:gd name="connsiteY9" fmla="*/ 694999 h 801888"/>
                  <a:gd name="connsiteX10" fmla="*/ 146081 w 190551"/>
                  <a:gd name="connsiteY10" fmla="*/ 675949 h 801888"/>
                  <a:gd name="connsiteX11" fmla="*/ 161956 w 190551"/>
                  <a:gd name="connsiteY11" fmla="*/ 288599 h 801888"/>
                  <a:gd name="connsiteX12" fmla="*/ 184181 w 190551"/>
                  <a:gd name="connsiteY12" fmla="*/ 6024 h 801888"/>
                  <a:gd name="connsiteX13" fmla="*/ 139731 w 190551"/>
                  <a:gd name="connsiteY13" fmla="*/ 88574 h 801888"/>
                  <a:gd name="connsiteX14" fmla="*/ 120681 w 190551"/>
                  <a:gd name="connsiteY14" fmla="*/ 72699 h 801888"/>
                  <a:gd name="connsiteX15" fmla="*/ 31 w 190551"/>
                  <a:gd name="connsiteY15" fmla="*/ 28249 h 801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90551" h="801888">
                    <a:moveTo>
                      <a:pt x="31" y="28249"/>
                    </a:moveTo>
                    <a:cubicBezTo>
                      <a:pt x="2148" y="37245"/>
                      <a:pt x="122269" y="84341"/>
                      <a:pt x="133381" y="126674"/>
                    </a:cubicBezTo>
                    <a:cubicBezTo>
                      <a:pt x="144493" y="169007"/>
                      <a:pt x="71468" y="254732"/>
                      <a:pt x="66706" y="282249"/>
                    </a:cubicBezTo>
                    <a:cubicBezTo>
                      <a:pt x="61944" y="309766"/>
                      <a:pt x="100573" y="279074"/>
                      <a:pt x="104806" y="291774"/>
                    </a:cubicBezTo>
                    <a:cubicBezTo>
                      <a:pt x="109039" y="304474"/>
                      <a:pt x="90519" y="320878"/>
                      <a:pt x="92106" y="358449"/>
                    </a:cubicBezTo>
                    <a:cubicBezTo>
                      <a:pt x="93693" y="396020"/>
                      <a:pt x="111685" y="494974"/>
                      <a:pt x="114331" y="517199"/>
                    </a:cubicBezTo>
                    <a:cubicBezTo>
                      <a:pt x="116977" y="539424"/>
                      <a:pt x="106923" y="480157"/>
                      <a:pt x="107981" y="491799"/>
                    </a:cubicBezTo>
                    <a:cubicBezTo>
                      <a:pt x="109039" y="503441"/>
                      <a:pt x="115389" y="535720"/>
                      <a:pt x="120681" y="587049"/>
                    </a:cubicBezTo>
                    <a:cubicBezTo>
                      <a:pt x="125973" y="638378"/>
                      <a:pt x="128089" y="781782"/>
                      <a:pt x="139731" y="799774"/>
                    </a:cubicBezTo>
                    <a:cubicBezTo>
                      <a:pt x="151373" y="817766"/>
                      <a:pt x="189473" y="715636"/>
                      <a:pt x="190531" y="694999"/>
                    </a:cubicBezTo>
                    <a:cubicBezTo>
                      <a:pt x="191589" y="674362"/>
                      <a:pt x="150844" y="743682"/>
                      <a:pt x="146081" y="675949"/>
                    </a:cubicBezTo>
                    <a:cubicBezTo>
                      <a:pt x="141319" y="608216"/>
                      <a:pt x="155606" y="400253"/>
                      <a:pt x="161956" y="288599"/>
                    </a:cubicBezTo>
                    <a:cubicBezTo>
                      <a:pt x="168306" y="176945"/>
                      <a:pt x="187885" y="39362"/>
                      <a:pt x="184181" y="6024"/>
                    </a:cubicBezTo>
                    <a:cubicBezTo>
                      <a:pt x="180477" y="-27314"/>
                      <a:pt x="139731" y="88574"/>
                      <a:pt x="139731" y="88574"/>
                    </a:cubicBezTo>
                    <a:cubicBezTo>
                      <a:pt x="129148" y="99686"/>
                      <a:pt x="139731" y="80107"/>
                      <a:pt x="120681" y="72699"/>
                    </a:cubicBezTo>
                    <a:cubicBezTo>
                      <a:pt x="101631" y="65291"/>
                      <a:pt x="-2086" y="19253"/>
                      <a:pt x="31" y="282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CA182730-04B8-BE3C-90EE-5D5AF04071B1}"/>
                  </a:ext>
                </a:extLst>
              </p:cNvPr>
              <p:cNvSpPr/>
              <p:nvPr/>
            </p:nvSpPr>
            <p:spPr>
              <a:xfrm>
                <a:off x="2816178" y="4698662"/>
                <a:ext cx="147903" cy="899102"/>
              </a:xfrm>
              <a:custGeom>
                <a:avLst/>
                <a:gdLst>
                  <a:gd name="connsiteX0" fmla="*/ 28622 w 147903"/>
                  <a:gd name="connsiteY0" fmla="*/ 338 h 899102"/>
                  <a:gd name="connsiteX1" fmla="*/ 117522 w 147903"/>
                  <a:gd name="connsiteY1" fmla="*/ 387688 h 899102"/>
                  <a:gd name="connsiteX2" fmla="*/ 66722 w 147903"/>
                  <a:gd name="connsiteY2" fmla="*/ 638513 h 899102"/>
                  <a:gd name="connsiteX3" fmla="*/ 120697 w 147903"/>
                  <a:gd name="connsiteY3" fmla="*/ 625813 h 899102"/>
                  <a:gd name="connsiteX4" fmla="*/ 57197 w 147903"/>
                  <a:gd name="connsiteY4" fmla="*/ 790913 h 899102"/>
                  <a:gd name="connsiteX5" fmla="*/ 47 w 147903"/>
                  <a:gd name="connsiteY5" fmla="*/ 898863 h 899102"/>
                  <a:gd name="connsiteX6" fmla="*/ 66722 w 147903"/>
                  <a:gd name="connsiteY6" fmla="*/ 762338 h 899102"/>
                  <a:gd name="connsiteX7" fmla="*/ 146097 w 147903"/>
                  <a:gd name="connsiteY7" fmla="*/ 575013 h 899102"/>
                  <a:gd name="connsiteX8" fmla="*/ 117522 w 147903"/>
                  <a:gd name="connsiteY8" fmla="*/ 600413 h 899102"/>
                  <a:gd name="connsiteX9" fmla="*/ 63547 w 147903"/>
                  <a:gd name="connsiteY9" fmla="*/ 247988 h 899102"/>
                  <a:gd name="connsiteX10" fmla="*/ 57197 w 147903"/>
                  <a:gd name="connsiteY10" fmla="*/ 317838 h 899102"/>
                  <a:gd name="connsiteX11" fmla="*/ 28622 w 147903"/>
                  <a:gd name="connsiteY11" fmla="*/ 338 h 899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7903" h="899102">
                    <a:moveTo>
                      <a:pt x="28622" y="338"/>
                    </a:moveTo>
                    <a:cubicBezTo>
                      <a:pt x="38676" y="11980"/>
                      <a:pt x="111172" y="281326"/>
                      <a:pt x="117522" y="387688"/>
                    </a:cubicBezTo>
                    <a:cubicBezTo>
                      <a:pt x="123872" y="494050"/>
                      <a:pt x="66193" y="598826"/>
                      <a:pt x="66722" y="638513"/>
                    </a:cubicBezTo>
                    <a:cubicBezTo>
                      <a:pt x="67251" y="678200"/>
                      <a:pt x="122285" y="600413"/>
                      <a:pt x="120697" y="625813"/>
                    </a:cubicBezTo>
                    <a:cubicBezTo>
                      <a:pt x="119110" y="651213"/>
                      <a:pt x="77305" y="745405"/>
                      <a:pt x="57197" y="790913"/>
                    </a:cubicBezTo>
                    <a:cubicBezTo>
                      <a:pt x="37089" y="836421"/>
                      <a:pt x="-1540" y="903625"/>
                      <a:pt x="47" y="898863"/>
                    </a:cubicBezTo>
                    <a:cubicBezTo>
                      <a:pt x="1634" y="894101"/>
                      <a:pt x="42380" y="816313"/>
                      <a:pt x="66722" y="762338"/>
                    </a:cubicBezTo>
                    <a:cubicBezTo>
                      <a:pt x="91064" y="708363"/>
                      <a:pt x="137630" y="602001"/>
                      <a:pt x="146097" y="575013"/>
                    </a:cubicBezTo>
                    <a:cubicBezTo>
                      <a:pt x="154564" y="548025"/>
                      <a:pt x="131280" y="654917"/>
                      <a:pt x="117522" y="600413"/>
                    </a:cubicBezTo>
                    <a:cubicBezTo>
                      <a:pt x="103764" y="545909"/>
                      <a:pt x="73601" y="295084"/>
                      <a:pt x="63547" y="247988"/>
                    </a:cubicBezTo>
                    <a:cubicBezTo>
                      <a:pt x="53493" y="200892"/>
                      <a:pt x="61959" y="354880"/>
                      <a:pt x="57197" y="317838"/>
                    </a:cubicBezTo>
                    <a:cubicBezTo>
                      <a:pt x="52435" y="280796"/>
                      <a:pt x="18568" y="-11304"/>
                      <a:pt x="28622" y="3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411EE0E7-D21E-EFDF-ED38-A52487EF08CF}"/>
                  </a:ext>
                </a:extLst>
              </p:cNvPr>
              <p:cNvSpPr/>
              <p:nvPr/>
            </p:nvSpPr>
            <p:spPr>
              <a:xfrm>
                <a:off x="2543544" y="5368717"/>
                <a:ext cx="371190" cy="169426"/>
              </a:xfrm>
              <a:custGeom>
                <a:avLst/>
                <a:gdLst>
                  <a:gd name="connsiteX0" fmla="*/ 371106 w 371190"/>
                  <a:gd name="connsiteY0" fmla="*/ 208 h 169426"/>
                  <a:gd name="connsiteX1" fmla="*/ 253631 w 371190"/>
                  <a:gd name="connsiteY1" fmla="*/ 111333 h 169426"/>
                  <a:gd name="connsiteX2" fmla="*/ 167906 w 371190"/>
                  <a:gd name="connsiteY2" fmla="*/ 130383 h 169426"/>
                  <a:gd name="connsiteX3" fmla="*/ 2806 w 371190"/>
                  <a:gd name="connsiteY3" fmla="*/ 38308 h 169426"/>
                  <a:gd name="connsiteX4" fmla="*/ 66306 w 371190"/>
                  <a:gd name="connsiteY4" fmla="*/ 92283 h 169426"/>
                  <a:gd name="connsiteX5" fmla="*/ 98056 w 371190"/>
                  <a:gd name="connsiteY5" fmla="*/ 168483 h 169426"/>
                  <a:gd name="connsiteX6" fmla="*/ 136156 w 371190"/>
                  <a:gd name="connsiteY6" fmla="*/ 136733 h 169426"/>
                  <a:gd name="connsiteX7" fmla="*/ 259981 w 371190"/>
                  <a:gd name="connsiteY7" fmla="*/ 165308 h 169426"/>
                  <a:gd name="connsiteX8" fmla="*/ 202831 w 371190"/>
                  <a:gd name="connsiteY8" fmla="*/ 136733 h 169426"/>
                  <a:gd name="connsiteX9" fmla="*/ 250456 w 371190"/>
                  <a:gd name="connsiteY9" fmla="*/ 85933 h 169426"/>
                  <a:gd name="connsiteX10" fmla="*/ 234581 w 371190"/>
                  <a:gd name="connsiteY10" fmla="*/ 82758 h 169426"/>
                  <a:gd name="connsiteX11" fmla="*/ 371106 w 371190"/>
                  <a:gd name="connsiteY11" fmla="*/ 208 h 169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1190" h="169426">
                    <a:moveTo>
                      <a:pt x="371106" y="208"/>
                    </a:moveTo>
                    <a:cubicBezTo>
                      <a:pt x="374281" y="4970"/>
                      <a:pt x="287498" y="89637"/>
                      <a:pt x="253631" y="111333"/>
                    </a:cubicBezTo>
                    <a:cubicBezTo>
                      <a:pt x="219764" y="133029"/>
                      <a:pt x="209710" y="142554"/>
                      <a:pt x="167906" y="130383"/>
                    </a:cubicBezTo>
                    <a:cubicBezTo>
                      <a:pt x="126102" y="118212"/>
                      <a:pt x="19739" y="44658"/>
                      <a:pt x="2806" y="38308"/>
                    </a:cubicBezTo>
                    <a:cubicBezTo>
                      <a:pt x="-14127" y="31958"/>
                      <a:pt x="50431" y="70587"/>
                      <a:pt x="66306" y="92283"/>
                    </a:cubicBezTo>
                    <a:cubicBezTo>
                      <a:pt x="82181" y="113979"/>
                      <a:pt x="86414" y="161075"/>
                      <a:pt x="98056" y="168483"/>
                    </a:cubicBezTo>
                    <a:cubicBezTo>
                      <a:pt x="109698" y="175891"/>
                      <a:pt x="109169" y="137262"/>
                      <a:pt x="136156" y="136733"/>
                    </a:cubicBezTo>
                    <a:cubicBezTo>
                      <a:pt x="163143" y="136204"/>
                      <a:pt x="248869" y="165308"/>
                      <a:pt x="259981" y="165308"/>
                    </a:cubicBezTo>
                    <a:cubicBezTo>
                      <a:pt x="271093" y="165308"/>
                      <a:pt x="204418" y="149962"/>
                      <a:pt x="202831" y="136733"/>
                    </a:cubicBezTo>
                    <a:cubicBezTo>
                      <a:pt x="201244" y="123504"/>
                      <a:pt x="245164" y="94929"/>
                      <a:pt x="250456" y="85933"/>
                    </a:cubicBezTo>
                    <a:cubicBezTo>
                      <a:pt x="255748" y="76937"/>
                      <a:pt x="215531" y="91754"/>
                      <a:pt x="234581" y="82758"/>
                    </a:cubicBezTo>
                    <a:cubicBezTo>
                      <a:pt x="253631" y="73762"/>
                      <a:pt x="367931" y="-4554"/>
                      <a:pt x="371106" y="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D4CABABB-9AD3-A3BD-82C7-8C2B1DCFFD8F}"/>
                  </a:ext>
                </a:extLst>
              </p:cNvPr>
              <p:cNvSpPr/>
              <p:nvPr/>
            </p:nvSpPr>
            <p:spPr>
              <a:xfrm>
                <a:off x="2196737" y="5329572"/>
                <a:ext cx="614473" cy="344976"/>
              </a:xfrm>
              <a:custGeom>
                <a:avLst/>
                <a:gdLst>
                  <a:gd name="connsiteX0" fmla="*/ 3538 w 614473"/>
                  <a:gd name="connsiteY0" fmla="*/ 217153 h 344976"/>
                  <a:gd name="connsiteX1" fmla="*/ 174988 w 614473"/>
                  <a:gd name="connsiteY1" fmla="*/ 4428 h 344976"/>
                  <a:gd name="connsiteX2" fmla="*/ 165463 w 614473"/>
                  <a:gd name="connsiteY2" fmla="*/ 71103 h 344976"/>
                  <a:gd name="connsiteX3" fmla="*/ 270238 w 614473"/>
                  <a:gd name="connsiteY3" fmla="*/ 48878 h 344976"/>
                  <a:gd name="connsiteX4" fmla="*/ 308338 w 614473"/>
                  <a:gd name="connsiteY4" fmla="*/ 134603 h 344976"/>
                  <a:gd name="connsiteX5" fmla="*/ 438513 w 614473"/>
                  <a:gd name="connsiteY5" fmla="*/ 179053 h 344976"/>
                  <a:gd name="connsiteX6" fmla="*/ 397238 w 614473"/>
                  <a:gd name="connsiteY6" fmla="*/ 194928 h 344976"/>
                  <a:gd name="connsiteX7" fmla="*/ 600438 w 614473"/>
                  <a:gd name="connsiteY7" fmla="*/ 334628 h 344976"/>
                  <a:gd name="connsiteX8" fmla="*/ 597263 w 614473"/>
                  <a:gd name="connsiteY8" fmla="*/ 334628 h 344976"/>
                  <a:gd name="connsiteX9" fmla="*/ 362313 w 614473"/>
                  <a:gd name="connsiteY9" fmla="*/ 239378 h 344976"/>
                  <a:gd name="connsiteX10" fmla="*/ 235313 w 614473"/>
                  <a:gd name="connsiteY10" fmla="*/ 156828 h 344976"/>
                  <a:gd name="connsiteX11" fmla="*/ 260713 w 614473"/>
                  <a:gd name="connsiteY11" fmla="*/ 109203 h 344976"/>
                  <a:gd name="connsiteX12" fmla="*/ 260713 w 614473"/>
                  <a:gd name="connsiteY12" fmla="*/ 93328 h 344976"/>
                  <a:gd name="connsiteX13" fmla="*/ 149588 w 614473"/>
                  <a:gd name="connsiteY13" fmla="*/ 33003 h 344976"/>
                  <a:gd name="connsiteX14" fmla="*/ 63863 w 614473"/>
                  <a:gd name="connsiteY14" fmla="*/ 86978 h 344976"/>
                  <a:gd name="connsiteX15" fmla="*/ 3538 w 614473"/>
                  <a:gd name="connsiteY15" fmla="*/ 217153 h 34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4473" h="344976">
                    <a:moveTo>
                      <a:pt x="3538" y="217153"/>
                    </a:moveTo>
                    <a:cubicBezTo>
                      <a:pt x="22059" y="203395"/>
                      <a:pt x="148001" y="28770"/>
                      <a:pt x="174988" y="4428"/>
                    </a:cubicBezTo>
                    <a:cubicBezTo>
                      <a:pt x="201975" y="-19914"/>
                      <a:pt x="149588" y="63695"/>
                      <a:pt x="165463" y="71103"/>
                    </a:cubicBezTo>
                    <a:cubicBezTo>
                      <a:pt x="181338" y="78511"/>
                      <a:pt x="246426" y="38295"/>
                      <a:pt x="270238" y="48878"/>
                    </a:cubicBezTo>
                    <a:cubicBezTo>
                      <a:pt x="294050" y="59461"/>
                      <a:pt x="280292" y="112907"/>
                      <a:pt x="308338" y="134603"/>
                    </a:cubicBezTo>
                    <a:cubicBezTo>
                      <a:pt x="336384" y="156299"/>
                      <a:pt x="423696" y="168999"/>
                      <a:pt x="438513" y="179053"/>
                    </a:cubicBezTo>
                    <a:cubicBezTo>
                      <a:pt x="453330" y="189107"/>
                      <a:pt x="370251" y="168999"/>
                      <a:pt x="397238" y="194928"/>
                    </a:cubicBezTo>
                    <a:cubicBezTo>
                      <a:pt x="424225" y="220857"/>
                      <a:pt x="567101" y="311345"/>
                      <a:pt x="600438" y="334628"/>
                    </a:cubicBezTo>
                    <a:cubicBezTo>
                      <a:pt x="633775" y="357911"/>
                      <a:pt x="597263" y="334628"/>
                      <a:pt x="597263" y="334628"/>
                    </a:cubicBezTo>
                    <a:cubicBezTo>
                      <a:pt x="557576" y="318753"/>
                      <a:pt x="422638" y="269011"/>
                      <a:pt x="362313" y="239378"/>
                    </a:cubicBezTo>
                    <a:cubicBezTo>
                      <a:pt x="301988" y="209745"/>
                      <a:pt x="252246" y="178524"/>
                      <a:pt x="235313" y="156828"/>
                    </a:cubicBezTo>
                    <a:cubicBezTo>
                      <a:pt x="218380" y="135132"/>
                      <a:pt x="256480" y="119786"/>
                      <a:pt x="260713" y="109203"/>
                    </a:cubicBezTo>
                    <a:cubicBezTo>
                      <a:pt x="264946" y="98620"/>
                      <a:pt x="279234" y="106028"/>
                      <a:pt x="260713" y="93328"/>
                    </a:cubicBezTo>
                    <a:cubicBezTo>
                      <a:pt x="242192" y="80628"/>
                      <a:pt x="182396" y="34061"/>
                      <a:pt x="149588" y="33003"/>
                    </a:cubicBezTo>
                    <a:cubicBezTo>
                      <a:pt x="116780" y="31945"/>
                      <a:pt x="83442" y="62107"/>
                      <a:pt x="63863" y="86978"/>
                    </a:cubicBezTo>
                    <a:cubicBezTo>
                      <a:pt x="44284" y="111849"/>
                      <a:pt x="-14983" y="230911"/>
                      <a:pt x="3538" y="217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8AE04EE3-89B4-54E1-7AC8-5DBA045BB5E8}"/>
                  </a:ext>
                </a:extLst>
              </p:cNvPr>
              <p:cNvSpPr/>
              <p:nvPr/>
            </p:nvSpPr>
            <p:spPr>
              <a:xfrm>
                <a:off x="2083742" y="4625316"/>
                <a:ext cx="138163" cy="903907"/>
              </a:xfrm>
              <a:custGeom>
                <a:avLst/>
                <a:gdLst>
                  <a:gd name="connsiteX0" fmla="*/ 5408 w 138163"/>
                  <a:gd name="connsiteY0" fmla="*/ 659 h 903907"/>
                  <a:gd name="connsiteX1" fmla="*/ 2233 w 138163"/>
                  <a:gd name="connsiteY1" fmla="*/ 229259 h 903907"/>
                  <a:gd name="connsiteX2" fmla="*/ 33983 w 138163"/>
                  <a:gd name="connsiteY2" fmla="*/ 314984 h 903907"/>
                  <a:gd name="connsiteX3" fmla="*/ 46683 w 138163"/>
                  <a:gd name="connsiteY3" fmla="*/ 283234 h 903907"/>
                  <a:gd name="connsiteX4" fmla="*/ 33983 w 138163"/>
                  <a:gd name="connsiteY4" fmla="*/ 419759 h 903907"/>
                  <a:gd name="connsiteX5" fmla="*/ 68908 w 138163"/>
                  <a:gd name="connsiteY5" fmla="*/ 581684 h 903907"/>
                  <a:gd name="connsiteX6" fmla="*/ 62558 w 138163"/>
                  <a:gd name="connsiteY6" fmla="*/ 692809 h 903907"/>
                  <a:gd name="connsiteX7" fmla="*/ 129233 w 138163"/>
                  <a:gd name="connsiteY7" fmla="*/ 880134 h 903907"/>
                  <a:gd name="connsiteX8" fmla="*/ 126058 w 138163"/>
                  <a:gd name="connsiteY8" fmla="*/ 835684 h 903907"/>
                  <a:gd name="connsiteX9" fmla="*/ 24458 w 138163"/>
                  <a:gd name="connsiteY9" fmla="*/ 289584 h 903907"/>
                  <a:gd name="connsiteX10" fmla="*/ 27633 w 138163"/>
                  <a:gd name="connsiteY10" fmla="*/ 308634 h 903907"/>
                  <a:gd name="connsiteX11" fmla="*/ 5408 w 138163"/>
                  <a:gd name="connsiteY11" fmla="*/ 659 h 903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8163" h="903907">
                    <a:moveTo>
                      <a:pt x="5408" y="659"/>
                    </a:moveTo>
                    <a:cubicBezTo>
                      <a:pt x="1175" y="-12570"/>
                      <a:pt x="-2529" y="176872"/>
                      <a:pt x="2233" y="229259"/>
                    </a:cubicBezTo>
                    <a:cubicBezTo>
                      <a:pt x="6995" y="281646"/>
                      <a:pt x="26575" y="305988"/>
                      <a:pt x="33983" y="314984"/>
                    </a:cubicBezTo>
                    <a:cubicBezTo>
                      <a:pt x="41391" y="323980"/>
                      <a:pt x="46683" y="265772"/>
                      <a:pt x="46683" y="283234"/>
                    </a:cubicBezTo>
                    <a:cubicBezTo>
                      <a:pt x="46683" y="300696"/>
                      <a:pt x="30279" y="370017"/>
                      <a:pt x="33983" y="419759"/>
                    </a:cubicBezTo>
                    <a:cubicBezTo>
                      <a:pt x="37687" y="469501"/>
                      <a:pt x="64146" y="536176"/>
                      <a:pt x="68908" y="581684"/>
                    </a:cubicBezTo>
                    <a:cubicBezTo>
                      <a:pt x="73670" y="627192"/>
                      <a:pt x="52504" y="643067"/>
                      <a:pt x="62558" y="692809"/>
                    </a:cubicBezTo>
                    <a:cubicBezTo>
                      <a:pt x="72612" y="742551"/>
                      <a:pt x="118650" y="856322"/>
                      <a:pt x="129233" y="880134"/>
                    </a:cubicBezTo>
                    <a:cubicBezTo>
                      <a:pt x="139816" y="903946"/>
                      <a:pt x="143521" y="934109"/>
                      <a:pt x="126058" y="835684"/>
                    </a:cubicBezTo>
                    <a:cubicBezTo>
                      <a:pt x="108596" y="737259"/>
                      <a:pt x="40862" y="377426"/>
                      <a:pt x="24458" y="289584"/>
                    </a:cubicBezTo>
                    <a:cubicBezTo>
                      <a:pt x="8054" y="201742"/>
                      <a:pt x="30808" y="352555"/>
                      <a:pt x="27633" y="308634"/>
                    </a:cubicBezTo>
                    <a:cubicBezTo>
                      <a:pt x="24458" y="264713"/>
                      <a:pt x="9641" y="13888"/>
                      <a:pt x="5408" y="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4247335D-6038-2B79-D79D-74573EA91F9B}"/>
                  </a:ext>
                </a:extLst>
              </p:cNvPr>
              <p:cNvSpPr/>
              <p:nvPr/>
            </p:nvSpPr>
            <p:spPr>
              <a:xfrm>
                <a:off x="2928833" y="5539628"/>
                <a:ext cx="84247" cy="386464"/>
              </a:xfrm>
              <a:custGeom>
                <a:avLst/>
                <a:gdLst>
                  <a:gd name="connsiteX0" fmla="*/ 62017 w 84247"/>
                  <a:gd name="connsiteY0" fmla="*/ 747 h 386464"/>
                  <a:gd name="connsiteX1" fmla="*/ 1692 w 84247"/>
                  <a:gd name="connsiteY1" fmla="*/ 149972 h 386464"/>
                  <a:gd name="connsiteX2" fmla="*/ 17567 w 84247"/>
                  <a:gd name="connsiteY2" fmla="*/ 127747 h 386464"/>
                  <a:gd name="connsiteX3" fmla="*/ 27092 w 84247"/>
                  <a:gd name="connsiteY3" fmla="*/ 245222 h 386464"/>
                  <a:gd name="connsiteX4" fmla="*/ 1692 w 84247"/>
                  <a:gd name="connsiteY4" fmla="*/ 203947 h 386464"/>
                  <a:gd name="connsiteX5" fmla="*/ 23917 w 84247"/>
                  <a:gd name="connsiteY5" fmla="*/ 384922 h 386464"/>
                  <a:gd name="connsiteX6" fmla="*/ 39792 w 84247"/>
                  <a:gd name="connsiteY6" fmla="*/ 296022 h 386464"/>
                  <a:gd name="connsiteX7" fmla="*/ 84242 w 84247"/>
                  <a:gd name="connsiteY7" fmla="*/ 384922 h 386464"/>
                  <a:gd name="connsiteX8" fmla="*/ 36617 w 84247"/>
                  <a:gd name="connsiteY8" fmla="*/ 229347 h 386464"/>
                  <a:gd name="connsiteX9" fmla="*/ 39792 w 84247"/>
                  <a:gd name="connsiteY9" fmla="*/ 222997 h 386464"/>
                  <a:gd name="connsiteX10" fmla="*/ 62017 w 84247"/>
                  <a:gd name="connsiteY10" fmla="*/ 747 h 38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4247" h="386464">
                    <a:moveTo>
                      <a:pt x="62017" y="747"/>
                    </a:moveTo>
                    <a:cubicBezTo>
                      <a:pt x="55667" y="-11424"/>
                      <a:pt x="9100" y="128805"/>
                      <a:pt x="1692" y="149972"/>
                    </a:cubicBezTo>
                    <a:cubicBezTo>
                      <a:pt x="-5716" y="171139"/>
                      <a:pt x="13334" y="111872"/>
                      <a:pt x="17567" y="127747"/>
                    </a:cubicBezTo>
                    <a:cubicBezTo>
                      <a:pt x="21800" y="143622"/>
                      <a:pt x="29738" y="232522"/>
                      <a:pt x="27092" y="245222"/>
                    </a:cubicBezTo>
                    <a:cubicBezTo>
                      <a:pt x="24446" y="257922"/>
                      <a:pt x="2221" y="180664"/>
                      <a:pt x="1692" y="203947"/>
                    </a:cubicBezTo>
                    <a:cubicBezTo>
                      <a:pt x="1163" y="227230"/>
                      <a:pt x="17567" y="369576"/>
                      <a:pt x="23917" y="384922"/>
                    </a:cubicBezTo>
                    <a:cubicBezTo>
                      <a:pt x="30267" y="400268"/>
                      <a:pt x="29738" y="296022"/>
                      <a:pt x="39792" y="296022"/>
                    </a:cubicBezTo>
                    <a:cubicBezTo>
                      <a:pt x="49846" y="296022"/>
                      <a:pt x="84771" y="396034"/>
                      <a:pt x="84242" y="384922"/>
                    </a:cubicBezTo>
                    <a:cubicBezTo>
                      <a:pt x="83713" y="373810"/>
                      <a:pt x="44025" y="256334"/>
                      <a:pt x="36617" y="229347"/>
                    </a:cubicBezTo>
                    <a:cubicBezTo>
                      <a:pt x="29209" y="202360"/>
                      <a:pt x="37146" y="254747"/>
                      <a:pt x="39792" y="222997"/>
                    </a:cubicBezTo>
                    <a:cubicBezTo>
                      <a:pt x="42438" y="191247"/>
                      <a:pt x="68367" y="12918"/>
                      <a:pt x="62017" y="7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29DAA967-774D-DBD5-88CD-97AAEA881315}"/>
                  </a:ext>
                </a:extLst>
              </p:cNvPr>
              <p:cNvSpPr/>
              <p:nvPr/>
            </p:nvSpPr>
            <p:spPr>
              <a:xfrm>
                <a:off x="2738469" y="5650031"/>
                <a:ext cx="350829" cy="985549"/>
              </a:xfrm>
              <a:custGeom>
                <a:avLst/>
                <a:gdLst>
                  <a:gd name="connsiteX0" fmla="*/ 1556 w 350829"/>
                  <a:gd name="connsiteY0" fmla="*/ 1469 h 985549"/>
                  <a:gd name="connsiteX1" fmla="*/ 271431 w 350829"/>
                  <a:gd name="connsiteY1" fmla="*/ 312619 h 985549"/>
                  <a:gd name="connsiteX2" fmla="*/ 258731 w 350829"/>
                  <a:gd name="connsiteY2" fmla="*/ 312619 h 985549"/>
                  <a:gd name="connsiteX3" fmla="*/ 325406 w 350829"/>
                  <a:gd name="connsiteY3" fmla="*/ 585669 h 985549"/>
                  <a:gd name="connsiteX4" fmla="*/ 338106 w 350829"/>
                  <a:gd name="connsiteY4" fmla="*/ 557094 h 985549"/>
                  <a:gd name="connsiteX5" fmla="*/ 350806 w 350829"/>
                  <a:gd name="connsiteY5" fmla="*/ 693619 h 985549"/>
                  <a:gd name="connsiteX6" fmla="*/ 341281 w 350829"/>
                  <a:gd name="connsiteY6" fmla="*/ 896819 h 985549"/>
                  <a:gd name="connsiteX7" fmla="*/ 341281 w 350829"/>
                  <a:gd name="connsiteY7" fmla="*/ 830144 h 985549"/>
                  <a:gd name="connsiteX8" fmla="*/ 338106 w 350829"/>
                  <a:gd name="connsiteY8" fmla="*/ 671394 h 985549"/>
                  <a:gd name="connsiteX9" fmla="*/ 315881 w 350829"/>
                  <a:gd name="connsiteY9" fmla="*/ 928569 h 985549"/>
                  <a:gd name="connsiteX10" fmla="*/ 287306 w 350829"/>
                  <a:gd name="connsiteY10" fmla="*/ 772994 h 985549"/>
                  <a:gd name="connsiteX11" fmla="*/ 255556 w 350829"/>
                  <a:gd name="connsiteY11" fmla="*/ 934919 h 985549"/>
                  <a:gd name="connsiteX12" fmla="*/ 252381 w 350829"/>
                  <a:gd name="connsiteY12" fmla="*/ 903169 h 985549"/>
                  <a:gd name="connsiteX13" fmla="*/ 258731 w 350829"/>
                  <a:gd name="connsiteY13" fmla="*/ 979369 h 985549"/>
                  <a:gd name="connsiteX14" fmla="*/ 280956 w 350829"/>
                  <a:gd name="connsiteY14" fmla="*/ 712669 h 985549"/>
                  <a:gd name="connsiteX15" fmla="*/ 239681 w 350829"/>
                  <a:gd name="connsiteY15" fmla="*/ 376119 h 985549"/>
                  <a:gd name="connsiteX16" fmla="*/ 284131 w 350829"/>
                  <a:gd name="connsiteY16" fmla="*/ 496769 h 985549"/>
                  <a:gd name="connsiteX17" fmla="*/ 261906 w 350829"/>
                  <a:gd name="connsiteY17" fmla="*/ 360244 h 985549"/>
                  <a:gd name="connsiteX18" fmla="*/ 169831 w 350829"/>
                  <a:gd name="connsiteY18" fmla="*/ 137994 h 985549"/>
                  <a:gd name="connsiteX19" fmla="*/ 160306 w 350829"/>
                  <a:gd name="connsiteY19" fmla="*/ 191969 h 985549"/>
                  <a:gd name="connsiteX20" fmla="*/ 1556 w 350829"/>
                  <a:gd name="connsiteY20" fmla="*/ 1469 h 98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50829" h="985549">
                    <a:moveTo>
                      <a:pt x="1556" y="1469"/>
                    </a:moveTo>
                    <a:cubicBezTo>
                      <a:pt x="20077" y="21577"/>
                      <a:pt x="228569" y="260761"/>
                      <a:pt x="271431" y="312619"/>
                    </a:cubicBezTo>
                    <a:cubicBezTo>
                      <a:pt x="314293" y="364477"/>
                      <a:pt x="249735" y="267111"/>
                      <a:pt x="258731" y="312619"/>
                    </a:cubicBezTo>
                    <a:cubicBezTo>
                      <a:pt x="267727" y="358127"/>
                      <a:pt x="312177" y="544923"/>
                      <a:pt x="325406" y="585669"/>
                    </a:cubicBezTo>
                    <a:cubicBezTo>
                      <a:pt x="338635" y="626415"/>
                      <a:pt x="333873" y="539102"/>
                      <a:pt x="338106" y="557094"/>
                    </a:cubicBezTo>
                    <a:cubicBezTo>
                      <a:pt x="342339" y="575086"/>
                      <a:pt x="350277" y="636998"/>
                      <a:pt x="350806" y="693619"/>
                    </a:cubicBezTo>
                    <a:cubicBezTo>
                      <a:pt x="351335" y="750240"/>
                      <a:pt x="342868" y="874065"/>
                      <a:pt x="341281" y="896819"/>
                    </a:cubicBezTo>
                    <a:cubicBezTo>
                      <a:pt x="339694" y="919573"/>
                      <a:pt x="341810" y="867715"/>
                      <a:pt x="341281" y="830144"/>
                    </a:cubicBezTo>
                    <a:cubicBezTo>
                      <a:pt x="340752" y="792573"/>
                      <a:pt x="342339" y="654990"/>
                      <a:pt x="338106" y="671394"/>
                    </a:cubicBezTo>
                    <a:cubicBezTo>
                      <a:pt x="333873" y="687798"/>
                      <a:pt x="324348" y="911636"/>
                      <a:pt x="315881" y="928569"/>
                    </a:cubicBezTo>
                    <a:cubicBezTo>
                      <a:pt x="307414" y="945502"/>
                      <a:pt x="297360" y="771936"/>
                      <a:pt x="287306" y="772994"/>
                    </a:cubicBezTo>
                    <a:cubicBezTo>
                      <a:pt x="277252" y="774052"/>
                      <a:pt x="261377" y="913223"/>
                      <a:pt x="255556" y="934919"/>
                    </a:cubicBezTo>
                    <a:cubicBezTo>
                      <a:pt x="249735" y="956615"/>
                      <a:pt x="251852" y="895761"/>
                      <a:pt x="252381" y="903169"/>
                    </a:cubicBezTo>
                    <a:cubicBezTo>
                      <a:pt x="252910" y="910577"/>
                      <a:pt x="253969" y="1011119"/>
                      <a:pt x="258731" y="979369"/>
                    </a:cubicBezTo>
                    <a:cubicBezTo>
                      <a:pt x="263493" y="947619"/>
                      <a:pt x="284131" y="813211"/>
                      <a:pt x="280956" y="712669"/>
                    </a:cubicBezTo>
                    <a:cubicBezTo>
                      <a:pt x="277781" y="612127"/>
                      <a:pt x="239152" y="412102"/>
                      <a:pt x="239681" y="376119"/>
                    </a:cubicBezTo>
                    <a:cubicBezTo>
                      <a:pt x="240210" y="340136"/>
                      <a:pt x="280427" y="499415"/>
                      <a:pt x="284131" y="496769"/>
                    </a:cubicBezTo>
                    <a:cubicBezTo>
                      <a:pt x="287835" y="494123"/>
                      <a:pt x="280956" y="420040"/>
                      <a:pt x="261906" y="360244"/>
                    </a:cubicBezTo>
                    <a:cubicBezTo>
                      <a:pt x="242856" y="300448"/>
                      <a:pt x="186764" y="166040"/>
                      <a:pt x="169831" y="137994"/>
                    </a:cubicBezTo>
                    <a:cubicBezTo>
                      <a:pt x="152898" y="109948"/>
                      <a:pt x="185177" y="209961"/>
                      <a:pt x="160306" y="191969"/>
                    </a:cubicBezTo>
                    <a:cubicBezTo>
                      <a:pt x="135435" y="173977"/>
                      <a:pt x="-16965" y="-18639"/>
                      <a:pt x="1556" y="1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008DCA19-3BC9-BCA6-AB18-FB804D7353C3}"/>
                  </a:ext>
                </a:extLst>
              </p:cNvPr>
              <p:cNvSpPr/>
              <p:nvPr/>
            </p:nvSpPr>
            <p:spPr>
              <a:xfrm>
                <a:off x="2170110" y="5536412"/>
                <a:ext cx="274992" cy="950221"/>
              </a:xfrm>
              <a:custGeom>
                <a:avLst/>
                <a:gdLst>
                  <a:gd name="connsiteX0" fmla="*/ 39690 w 274992"/>
                  <a:gd name="connsiteY0" fmla="*/ 788 h 950221"/>
                  <a:gd name="connsiteX1" fmla="*/ 74615 w 274992"/>
                  <a:gd name="connsiteY1" fmla="*/ 150013 h 950221"/>
                  <a:gd name="connsiteX2" fmla="*/ 61915 w 274992"/>
                  <a:gd name="connsiteY2" fmla="*/ 369088 h 950221"/>
                  <a:gd name="connsiteX3" fmla="*/ 100015 w 274992"/>
                  <a:gd name="connsiteY3" fmla="*/ 267488 h 950221"/>
                  <a:gd name="connsiteX4" fmla="*/ 176215 w 274992"/>
                  <a:gd name="connsiteY4" fmla="*/ 289713 h 950221"/>
                  <a:gd name="connsiteX5" fmla="*/ 153990 w 274992"/>
                  <a:gd name="connsiteY5" fmla="*/ 346863 h 950221"/>
                  <a:gd name="connsiteX6" fmla="*/ 55565 w 274992"/>
                  <a:gd name="connsiteY6" fmla="*/ 515138 h 950221"/>
                  <a:gd name="connsiteX7" fmla="*/ 179390 w 274992"/>
                  <a:gd name="connsiteY7" fmla="*/ 661188 h 950221"/>
                  <a:gd name="connsiteX8" fmla="*/ 106365 w 274992"/>
                  <a:gd name="connsiteY8" fmla="*/ 629438 h 950221"/>
                  <a:gd name="connsiteX9" fmla="*/ 207965 w 274992"/>
                  <a:gd name="connsiteY9" fmla="*/ 689763 h 950221"/>
                  <a:gd name="connsiteX10" fmla="*/ 271465 w 274992"/>
                  <a:gd name="connsiteY10" fmla="*/ 937413 h 950221"/>
                  <a:gd name="connsiteX11" fmla="*/ 239715 w 274992"/>
                  <a:gd name="connsiteY11" fmla="*/ 877088 h 950221"/>
                  <a:gd name="connsiteX12" fmla="*/ 17465 w 274992"/>
                  <a:gd name="connsiteY12" fmla="*/ 556413 h 950221"/>
                  <a:gd name="connsiteX13" fmla="*/ 23815 w 274992"/>
                  <a:gd name="connsiteY13" fmla="*/ 559588 h 950221"/>
                  <a:gd name="connsiteX14" fmla="*/ 100015 w 274992"/>
                  <a:gd name="connsiteY14" fmla="*/ 375438 h 950221"/>
                  <a:gd name="connsiteX15" fmla="*/ 90490 w 274992"/>
                  <a:gd name="connsiteY15" fmla="*/ 378613 h 950221"/>
                  <a:gd name="connsiteX16" fmla="*/ 106365 w 274992"/>
                  <a:gd name="connsiteY16" fmla="*/ 330988 h 950221"/>
                  <a:gd name="connsiteX17" fmla="*/ 52390 w 274992"/>
                  <a:gd name="connsiteY17" fmla="*/ 327813 h 950221"/>
                  <a:gd name="connsiteX18" fmla="*/ 80965 w 274992"/>
                  <a:gd name="connsiteY18" fmla="*/ 191288 h 950221"/>
                  <a:gd name="connsiteX19" fmla="*/ 49215 w 274992"/>
                  <a:gd name="connsiteY19" fmla="*/ 213513 h 950221"/>
                  <a:gd name="connsiteX20" fmla="*/ 39690 w 274992"/>
                  <a:gd name="connsiteY20" fmla="*/ 788 h 950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4992" h="950221">
                    <a:moveTo>
                      <a:pt x="39690" y="788"/>
                    </a:moveTo>
                    <a:cubicBezTo>
                      <a:pt x="43923" y="-9795"/>
                      <a:pt x="70911" y="88630"/>
                      <a:pt x="74615" y="150013"/>
                    </a:cubicBezTo>
                    <a:cubicBezTo>
                      <a:pt x="78319" y="211396"/>
                      <a:pt x="57682" y="349509"/>
                      <a:pt x="61915" y="369088"/>
                    </a:cubicBezTo>
                    <a:cubicBezTo>
                      <a:pt x="66148" y="388667"/>
                      <a:pt x="80965" y="280717"/>
                      <a:pt x="100015" y="267488"/>
                    </a:cubicBezTo>
                    <a:cubicBezTo>
                      <a:pt x="119065" y="254259"/>
                      <a:pt x="167219" y="276484"/>
                      <a:pt x="176215" y="289713"/>
                    </a:cubicBezTo>
                    <a:cubicBezTo>
                      <a:pt x="185211" y="302942"/>
                      <a:pt x="174098" y="309292"/>
                      <a:pt x="153990" y="346863"/>
                    </a:cubicBezTo>
                    <a:cubicBezTo>
                      <a:pt x="133882" y="384434"/>
                      <a:pt x="51332" y="462751"/>
                      <a:pt x="55565" y="515138"/>
                    </a:cubicBezTo>
                    <a:cubicBezTo>
                      <a:pt x="59798" y="567525"/>
                      <a:pt x="170923" y="642138"/>
                      <a:pt x="179390" y="661188"/>
                    </a:cubicBezTo>
                    <a:cubicBezTo>
                      <a:pt x="187857" y="680238"/>
                      <a:pt x="101603" y="624676"/>
                      <a:pt x="106365" y="629438"/>
                    </a:cubicBezTo>
                    <a:cubicBezTo>
                      <a:pt x="111127" y="634200"/>
                      <a:pt x="180448" y="638434"/>
                      <a:pt x="207965" y="689763"/>
                    </a:cubicBezTo>
                    <a:cubicBezTo>
                      <a:pt x="235482" y="741092"/>
                      <a:pt x="266173" y="906192"/>
                      <a:pt x="271465" y="937413"/>
                    </a:cubicBezTo>
                    <a:cubicBezTo>
                      <a:pt x="276757" y="968634"/>
                      <a:pt x="282048" y="940588"/>
                      <a:pt x="239715" y="877088"/>
                    </a:cubicBezTo>
                    <a:cubicBezTo>
                      <a:pt x="197382" y="813588"/>
                      <a:pt x="17465" y="556413"/>
                      <a:pt x="17465" y="556413"/>
                    </a:cubicBezTo>
                    <a:cubicBezTo>
                      <a:pt x="-18518" y="503496"/>
                      <a:pt x="10057" y="589750"/>
                      <a:pt x="23815" y="559588"/>
                    </a:cubicBezTo>
                    <a:cubicBezTo>
                      <a:pt x="37573" y="529426"/>
                      <a:pt x="88903" y="405600"/>
                      <a:pt x="100015" y="375438"/>
                    </a:cubicBezTo>
                    <a:cubicBezTo>
                      <a:pt x="111127" y="345276"/>
                      <a:pt x="89432" y="386021"/>
                      <a:pt x="90490" y="378613"/>
                    </a:cubicBezTo>
                    <a:cubicBezTo>
                      <a:pt x="91548" y="371205"/>
                      <a:pt x="112715" y="339455"/>
                      <a:pt x="106365" y="330988"/>
                    </a:cubicBezTo>
                    <a:cubicBezTo>
                      <a:pt x="100015" y="322521"/>
                      <a:pt x="56623" y="351096"/>
                      <a:pt x="52390" y="327813"/>
                    </a:cubicBezTo>
                    <a:cubicBezTo>
                      <a:pt x="48157" y="304530"/>
                      <a:pt x="81494" y="210338"/>
                      <a:pt x="80965" y="191288"/>
                    </a:cubicBezTo>
                    <a:cubicBezTo>
                      <a:pt x="80436" y="172238"/>
                      <a:pt x="53977" y="241030"/>
                      <a:pt x="49215" y="213513"/>
                    </a:cubicBezTo>
                    <a:cubicBezTo>
                      <a:pt x="44453" y="185996"/>
                      <a:pt x="35457" y="11371"/>
                      <a:pt x="39690" y="7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0686C055-734B-F294-6F9A-F37BB66BC737}"/>
                  </a:ext>
                </a:extLst>
              </p:cNvPr>
              <p:cNvSpPr/>
              <p:nvPr/>
            </p:nvSpPr>
            <p:spPr>
              <a:xfrm>
                <a:off x="3040404" y="2640602"/>
                <a:ext cx="198601" cy="729572"/>
              </a:xfrm>
              <a:custGeom>
                <a:avLst/>
                <a:gdLst>
                  <a:gd name="connsiteX0" fmla="*/ 7596 w 198601"/>
                  <a:gd name="connsiteY0" fmla="*/ 998 h 729572"/>
                  <a:gd name="connsiteX1" fmla="*/ 7596 w 198601"/>
                  <a:gd name="connsiteY1" fmla="*/ 331198 h 729572"/>
                  <a:gd name="connsiteX2" fmla="*/ 20296 w 198601"/>
                  <a:gd name="connsiteY2" fmla="*/ 318498 h 729572"/>
                  <a:gd name="connsiteX3" fmla="*/ 194921 w 198601"/>
                  <a:gd name="connsiteY3" fmla="*/ 718548 h 729572"/>
                  <a:gd name="connsiteX4" fmla="*/ 131421 w 198601"/>
                  <a:gd name="connsiteY4" fmla="*/ 591548 h 729572"/>
                  <a:gd name="connsiteX5" fmla="*/ 39346 w 198601"/>
                  <a:gd name="connsiteY5" fmla="*/ 318498 h 729572"/>
                  <a:gd name="connsiteX6" fmla="*/ 90146 w 198601"/>
                  <a:gd name="connsiteY6" fmla="*/ 429623 h 729572"/>
                  <a:gd name="connsiteX7" fmla="*/ 7596 w 198601"/>
                  <a:gd name="connsiteY7" fmla="*/ 194673 h 729572"/>
                  <a:gd name="connsiteX8" fmla="*/ 4421 w 198601"/>
                  <a:gd name="connsiteY8" fmla="*/ 226423 h 729572"/>
                  <a:gd name="connsiteX9" fmla="*/ 7596 w 198601"/>
                  <a:gd name="connsiteY9" fmla="*/ 998 h 72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8601" h="729572">
                    <a:moveTo>
                      <a:pt x="7596" y="998"/>
                    </a:moveTo>
                    <a:cubicBezTo>
                      <a:pt x="8125" y="18460"/>
                      <a:pt x="5479" y="278281"/>
                      <a:pt x="7596" y="331198"/>
                    </a:cubicBezTo>
                    <a:cubicBezTo>
                      <a:pt x="9713" y="384115"/>
                      <a:pt x="-10925" y="253940"/>
                      <a:pt x="20296" y="318498"/>
                    </a:cubicBezTo>
                    <a:cubicBezTo>
                      <a:pt x="51517" y="383056"/>
                      <a:pt x="176400" y="673040"/>
                      <a:pt x="194921" y="718548"/>
                    </a:cubicBezTo>
                    <a:cubicBezTo>
                      <a:pt x="213442" y="764056"/>
                      <a:pt x="157350" y="658223"/>
                      <a:pt x="131421" y="591548"/>
                    </a:cubicBezTo>
                    <a:cubicBezTo>
                      <a:pt x="105492" y="524873"/>
                      <a:pt x="46225" y="345485"/>
                      <a:pt x="39346" y="318498"/>
                    </a:cubicBezTo>
                    <a:cubicBezTo>
                      <a:pt x="32467" y="291511"/>
                      <a:pt x="95438" y="450260"/>
                      <a:pt x="90146" y="429623"/>
                    </a:cubicBezTo>
                    <a:cubicBezTo>
                      <a:pt x="84854" y="408986"/>
                      <a:pt x="21884" y="228540"/>
                      <a:pt x="7596" y="194673"/>
                    </a:cubicBezTo>
                    <a:cubicBezTo>
                      <a:pt x="-6692" y="160806"/>
                      <a:pt x="3363" y="252352"/>
                      <a:pt x="4421" y="226423"/>
                    </a:cubicBezTo>
                    <a:cubicBezTo>
                      <a:pt x="5479" y="200494"/>
                      <a:pt x="7067" y="-16464"/>
                      <a:pt x="7596" y="9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68A02CE9-EEED-F13A-3ECB-01E1B77B8777}"/>
                  </a:ext>
                </a:extLst>
              </p:cNvPr>
              <p:cNvSpPr/>
              <p:nvPr/>
            </p:nvSpPr>
            <p:spPr>
              <a:xfrm>
                <a:off x="3032809" y="2987570"/>
                <a:ext cx="295365" cy="548681"/>
              </a:xfrm>
              <a:custGeom>
                <a:avLst/>
                <a:gdLst>
                  <a:gd name="connsiteX0" fmla="*/ 15191 w 295365"/>
                  <a:gd name="connsiteY0" fmla="*/ 105 h 548681"/>
                  <a:gd name="connsiteX1" fmla="*/ 31066 w 295365"/>
                  <a:gd name="connsiteY1" fmla="*/ 225530 h 548681"/>
                  <a:gd name="connsiteX2" fmla="*/ 8841 w 295365"/>
                  <a:gd name="connsiteY2" fmla="*/ 209655 h 548681"/>
                  <a:gd name="connsiteX3" fmla="*/ 202516 w 295365"/>
                  <a:gd name="connsiteY3" fmla="*/ 438255 h 548681"/>
                  <a:gd name="connsiteX4" fmla="*/ 119966 w 295365"/>
                  <a:gd name="connsiteY4" fmla="*/ 425555 h 548681"/>
                  <a:gd name="connsiteX5" fmla="*/ 288241 w 295365"/>
                  <a:gd name="connsiteY5" fmla="*/ 543030 h 548681"/>
                  <a:gd name="connsiteX6" fmla="*/ 246966 w 295365"/>
                  <a:gd name="connsiteY6" fmla="*/ 495405 h 548681"/>
                  <a:gd name="connsiteX7" fmla="*/ 91391 w 295365"/>
                  <a:gd name="connsiteY7" fmla="*/ 200130 h 548681"/>
                  <a:gd name="connsiteX8" fmla="*/ 62816 w 295365"/>
                  <a:gd name="connsiteY8" fmla="*/ 311255 h 548681"/>
                  <a:gd name="connsiteX9" fmla="*/ 5666 w 295365"/>
                  <a:gd name="connsiteY9" fmla="*/ 257280 h 548681"/>
                  <a:gd name="connsiteX10" fmla="*/ 15191 w 295365"/>
                  <a:gd name="connsiteY10" fmla="*/ 105 h 54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5365" h="548681">
                    <a:moveTo>
                      <a:pt x="15191" y="105"/>
                    </a:moveTo>
                    <a:cubicBezTo>
                      <a:pt x="19424" y="-5187"/>
                      <a:pt x="32124" y="190605"/>
                      <a:pt x="31066" y="225530"/>
                    </a:cubicBezTo>
                    <a:cubicBezTo>
                      <a:pt x="30008" y="260455"/>
                      <a:pt x="-19734" y="174201"/>
                      <a:pt x="8841" y="209655"/>
                    </a:cubicBezTo>
                    <a:cubicBezTo>
                      <a:pt x="37416" y="245109"/>
                      <a:pt x="183995" y="402272"/>
                      <a:pt x="202516" y="438255"/>
                    </a:cubicBezTo>
                    <a:cubicBezTo>
                      <a:pt x="221037" y="474238"/>
                      <a:pt x="105679" y="408093"/>
                      <a:pt x="119966" y="425555"/>
                    </a:cubicBezTo>
                    <a:cubicBezTo>
                      <a:pt x="134253" y="443017"/>
                      <a:pt x="267074" y="531388"/>
                      <a:pt x="288241" y="543030"/>
                    </a:cubicBezTo>
                    <a:cubicBezTo>
                      <a:pt x="309408" y="554672"/>
                      <a:pt x="279774" y="552555"/>
                      <a:pt x="246966" y="495405"/>
                    </a:cubicBezTo>
                    <a:cubicBezTo>
                      <a:pt x="214158" y="438255"/>
                      <a:pt x="122083" y="230822"/>
                      <a:pt x="91391" y="200130"/>
                    </a:cubicBezTo>
                    <a:cubicBezTo>
                      <a:pt x="60699" y="169438"/>
                      <a:pt x="77103" y="301730"/>
                      <a:pt x="62816" y="311255"/>
                    </a:cubicBezTo>
                    <a:cubicBezTo>
                      <a:pt x="48529" y="320780"/>
                      <a:pt x="14133" y="304376"/>
                      <a:pt x="5666" y="257280"/>
                    </a:cubicBezTo>
                    <a:cubicBezTo>
                      <a:pt x="-2801" y="210184"/>
                      <a:pt x="10958" y="5397"/>
                      <a:pt x="15191" y="1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8D9B0840-1C14-D19E-5F96-0FC5BAD4118C}"/>
                  </a:ext>
                </a:extLst>
              </p:cNvPr>
              <p:cNvSpPr/>
              <p:nvPr/>
            </p:nvSpPr>
            <p:spPr>
              <a:xfrm>
                <a:off x="2238375" y="3254468"/>
                <a:ext cx="376150" cy="693715"/>
              </a:xfrm>
              <a:custGeom>
                <a:avLst/>
                <a:gdLst>
                  <a:gd name="connsiteX0" fmla="*/ 60325 w 376150"/>
                  <a:gd name="connsiteY0" fmla="*/ 3082 h 693715"/>
                  <a:gd name="connsiteX1" fmla="*/ 193675 w 376150"/>
                  <a:gd name="connsiteY1" fmla="*/ 69757 h 693715"/>
                  <a:gd name="connsiteX2" fmla="*/ 212725 w 376150"/>
                  <a:gd name="connsiteY2" fmla="*/ 244382 h 693715"/>
                  <a:gd name="connsiteX3" fmla="*/ 111125 w 376150"/>
                  <a:gd name="connsiteY3" fmla="*/ 498382 h 693715"/>
                  <a:gd name="connsiteX4" fmla="*/ 0 w 376150"/>
                  <a:gd name="connsiteY4" fmla="*/ 657132 h 693715"/>
                  <a:gd name="connsiteX5" fmla="*/ 111125 w 376150"/>
                  <a:gd name="connsiteY5" fmla="*/ 549182 h 693715"/>
                  <a:gd name="connsiteX6" fmla="*/ 374650 w 376150"/>
                  <a:gd name="connsiteY6" fmla="*/ 587282 h 693715"/>
                  <a:gd name="connsiteX7" fmla="*/ 219075 w 376150"/>
                  <a:gd name="connsiteY7" fmla="*/ 628557 h 693715"/>
                  <a:gd name="connsiteX8" fmla="*/ 228600 w 376150"/>
                  <a:gd name="connsiteY8" fmla="*/ 692057 h 693715"/>
                  <a:gd name="connsiteX9" fmla="*/ 200025 w 376150"/>
                  <a:gd name="connsiteY9" fmla="*/ 555532 h 693715"/>
                  <a:gd name="connsiteX10" fmla="*/ 76200 w 376150"/>
                  <a:gd name="connsiteY10" fmla="*/ 574582 h 693715"/>
                  <a:gd name="connsiteX11" fmla="*/ 225425 w 376150"/>
                  <a:gd name="connsiteY11" fmla="*/ 295182 h 693715"/>
                  <a:gd name="connsiteX12" fmla="*/ 107950 w 376150"/>
                  <a:gd name="connsiteY12" fmla="*/ 396782 h 693715"/>
                  <a:gd name="connsiteX13" fmla="*/ 215900 w 376150"/>
                  <a:gd name="connsiteY13" fmla="*/ 158657 h 693715"/>
                  <a:gd name="connsiteX14" fmla="*/ 60325 w 376150"/>
                  <a:gd name="connsiteY14" fmla="*/ 3082 h 693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6150" h="693715">
                    <a:moveTo>
                      <a:pt x="60325" y="3082"/>
                    </a:moveTo>
                    <a:cubicBezTo>
                      <a:pt x="56621" y="-11735"/>
                      <a:pt x="168275" y="29540"/>
                      <a:pt x="193675" y="69757"/>
                    </a:cubicBezTo>
                    <a:cubicBezTo>
                      <a:pt x="219075" y="109974"/>
                      <a:pt x="226483" y="172945"/>
                      <a:pt x="212725" y="244382"/>
                    </a:cubicBezTo>
                    <a:cubicBezTo>
                      <a:pt x="198967" y="315819"/>
                      <a:pt x="146579" y="429590"/>
                      <a:pt x="111125" y="498382"/>
                    </a:cubicBezTo>
                    <a:cubicBezTo>
                      <a:pt x="75671" y="567174"/>
                      <a:pt x="0" y="648665"/>
                      <a:pt x="0" y="657132"/>
                    </a:cubicBezTo>
                    <a:cubicBezTo>
                      <a:pt x="0" y="665599"/>
                      <a:pt x="48683" y="560824"/>
                      <a:pt x="111125" y="549182"/>
                    </a:cubicBezTo>
                    <a:cubicBezTo>
                      <a:pt x="173567" y="537540"/>
                      <a:pt x="356658" y="574053"/>
                      <a:pt x="374650" y="587282"/>
                    </a:cubicBezTo>
                    <a:cubicBezTo>
                      <a:pt x="392642" y="600511"/>
                      <a:pt x="243417" y="611094"/>
                      <a:pt x="219075" y="628557"/>
                    </a:cubicBezTo>
                    <a:cubicBezTo>
                      <a:pt x="194733" y="646020"/>
                      <a:pt x="231775" y="704228"/>
                      <a:pt x="228600" y="692057"/>
                    </a:cubicBezTo>
                    <a:cubicBezTo>
                      <a:pt x="225425" y="679886"/>
                      <a:pt x="225425" y="575111"/>
                      <a:pt x="200025" y="555532"/>
                    </a:cubicBezTo>
                    <a:cubicBezTo>
                      <a:pt x="174625" y="535953"/>
                      <a:pt x="71967" y="617974"/>
                      <a:pt x="76200" y="574582"/>
                    </a:cubicBezTo>
                    <a:cubicBezTo>
                      <a:pt x="80433" y="531190"/>
                      <a:pt x="220133" y="324815"/>
                      <a:pt x="225425" y="295182"/>
                    </a:cubicBezTo>
                    <a:cubicBezTo>
                      <a:pt x="230717" y="265549"/>
                      <a:pt x="109537" y="419536"/>
                      <a:pt x="107950" y="396782"/>
                    </a:cubicBezTo>
                    <a:cubicBezTo>
                      <a:pt x="106363" y="374028"/>
                      <a:pt x="222250" y="221099"/>
                      <a:pt x="215900" y="158657"/>
                    </a:cubicBezTo>
                    <a:cubicBezTo>
                      <a:pt x="209550" y="96215"/>
                      <a:pt x="64029" y="17899"/>
                      <a:pt x="60325" y="30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B4D314EB-B4ED-49D2-3247-7008519AD169}"/>
                  </a:ext>
                </a:extLst>
              </p:cNvPr>
              <p:cNvSpPr/>
              <p:nvPr/>
            </p:nvSpPr>
            <p:spPr>
              <a:xfrm>
                <a:off x="2193877" y="3968374"/>
                <a:ext cx="341772" cy="970209"/>
              </a:xfrm>
              <a:custGeom>
                <a:avLst/>
                <a:gdLst>
                  <a:gd name="connsiteX0" fmla="*/ 247698 w 341772"/>
                  <a:gd name="connsiteY0" fmla="*/ 376 h 970209"/>
                  <a:gd name="connsiteX1" fmla="*/ 260398 w 341772"/>
                  <a:gd name="connsiteY1" fmla="*/ 228976 h 970209"/>
                  <a:gd name="connsiteX2" fmla="*/ 130223 w 341772"/>
                  <a:gd name="connsiteY2" fmla="*/ 498851 h 970209"/>
                  <a:gd name="connsiteX3" fmla="*/ 161973 w 341772"/>
                  <a:gd name="connsiteY3" fmla="*/ 467101 h 970209"/>
                  <a:gd name="connsiteX4" fmla="*/ 15923 w 341772"/>
                  <a:gd name="connsiteY4" fmla="*/ 743326 h 970209"/>
                  <a:gd name="connsiteX5" fmla="*/ 9573 w 341772"/>
                  <a:gd name="connsiteY5" fmla="*/ 968751 h 970209"/>
                  <a:gd name="connsiteX6" fmla="*/ 66723 w 341772"/>
                  <a:gd name="connsiteY6" fmla="*/ 819526 h 970209"/>
                  <a:gd name="connsiteX7" fmla="*/ 308023 w 341772"/>
                  <a:gd name="connsiteY7" fmla="*/ 429001 h 970209"/>
                  <a:gd name="connsiteX8" fmla="*/ 330248 w 341772"/>
                  <a:gd name="connsiteY8" fmla="*/ 267076 h 970209"/>
                  <a:gd name="connsiteX9" fmla="*/ 215948 w 341772"/>
                  <a:gd name="connsiteY9" fmla="*/ 571876 h 970209"/>
                  <a:gd name="connsiteX10" fmla="*/ 38148 w 341772"/>
                  <a:gd name="connsiteY10" fmla="*/ 825876 h 970209"/>
                  <a:gd name="connsiteX11" fmla="*/ 98473 w 341772"/>
                  <a:gd name="connsiteY11" fmla="*/ 667126 h 970209"/>
                  <a:gd name="connsiteX12" fmla="*/ 298498 w 341772"/>
                  <a:gd name="connsiteY12" fmla="*/ 228976 h 970209"/>
                  <a:gd name="connsiteX13" fmla="*/ 247698 w 341772"/>
                  <a:gd name="connsiteY13" fmla="*/ 282951 h 970209"/>
                  <a:gd name="connsiteX14" fmla="*/ 247698 w 341772"/>
                  <a:gd name="connsiteY14" fmla="*/ 376 h 97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1772" h="970209">
                    <a:moveTo>
                      <a:pt x="247698" y="376"/>
                    </a:moveTo>
                    <a:cubicBezTo>
                      <a:pt x="249815" y="-8620"/>
                      <a:pt x="279977" y="145897"/>
                      <a:pt x="260398" y="228976"/>
                    </a:cubicBezTo>
                    <a:cubicBezTo>
                      <a:pt x="240819" y="312055"/>
                      <a:pt x="146627" y="459164"/>
                      <a:pt x="130223" y="498851"/>
                    </a:cubicBezTo>
                    <a:cubicBezTo>
                      <a:pt x="113819" y="538538"/>
                      <a:pt x="181023" y="426355"/>
                      <a:pt x="161973" y="467101"/>
                    </a:cubicBezTo>
                    <a:cubicBezTo>
                      <a:pt x="142923" y="507847"/>
                      <a:pt x="41323" y="659718"/>
                      <a:pt x="15923" y="743326"/>
                    </a:cubicBezTo>
                    <a:cubicBezTo>
                      <a:pt x="-9477" y="826934"/>
                      <a:pt x="1106" y="956051"/>
                      <a:pt x="9573" y="968751"/>
                    </a:cubicBezTo>
                    <a:cubicBezTo>
                      <a:pt x="18040" y="981451"/>
                      <a:pt x="16981" y="909484"/>
                      <a:pt x="66723" y="819526"/>
                    </a:cubicBezTo>
                    <a:cubicBezTo>
                      <a:pt x="116465" y="729568"/>
                      <a:pt x="264102" y="521076"/>
                      <a:pt x="308023" y="429001"/>
                    </a:cubicBezTo>
                    <a:cubicBezTo>
                      <a:pt x="351944" y="336926"/>
                      <a:pt x="345594" y="243264"/>
                      <a:pt x="330248" y="267076"/>
                    </a:cubicBezTo>
                    <a:cubicBezTo>
                      <a:pt x="314902" y="290888"/>
                      <a:pt x="264631" y="478743"/>
                      <a:pt x="215948" y="571876"/>
                    </a:cubicBezTo>
                    <a:cubicBezTo>
                      <a:pt x="167265" y="665009"/>
                      <a:pt x="57727" y="810001"/>
                      <a:pt x="38148" y="825876"/>
                    </a:cubicBezTo>
                    <a:cubicBezTo>
                      <a:pt x="18569" y="841751"/>
                      <a:pt x="55081" y="766609"/>
                      <a:pt x="98473" y="667126"/>
                    </a:cubicBezTo>
                    <a:cubicBezTo>
                      <a:pt x="141865" y="567643"/>
                      <a:pt x="273627" y="293005"/>
                      <a:pt x="298498" y="228976"/>
                    </a:cubicBezTo>
                    <a:cubicBezTo>
                      <a:pt x="323369" y="164947"/>
                      <a:pt x="255106" y="322638"/>
                      <a:pt x="247698" y="282951"/>
                    </a:cubicBezTo>
                    <a:cubicBezTo>
                      <a:pt x="240290" y="243264"/>
                      <a:pt x="245581" y="9372"/>
                      <a:pt x="247698" y="3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BA467C0F-838D-84FE-A583-990509E5F4F1}"/>
                  </a:ext>
                </a:extLst>
              </p:cNvPr>
              <p:cNvSpPr/>
              <p:nvPr/>
            </p:nvSpPr>
            <p:spPr>
              <a:xfrm>
                <a:off x="3534418" y="3773509"/>
                <a:ext cx="673967" cy="316947"/>
              </a:xfrm>
              <a:custGeom>
                <a:avLst/>
                <a:gdLst>
                  <a:gd name="connsiteX0" fmla="*/ 673754 w 673967"/>
                  <a:gd name="connsiteY0" fmla="*/ 1 h 316947"/>
                  <a:gd name="connsiteX1" fmla="*/ 609359 w 673967"/>
                  <a:gd name="connsiteY1" fmla="*/ 193184 h 316947"/>
                  <a:gd name="connsiteX2" fmla="*/ 631897 w 673967"/>
                  <a:gd name="connsiteY2" fmla="*/ 183525 h 316947"/>
                  <a:gd name="connsiteX3" fmla="*/ 573943 w 673967"/>
                  <a:gd name="connsiteY3" fmla="*/ 267237 h 316947"/>
                  <a:gd name="connsiteX4" fmla="*/ 474131 w 673967"/>
                  <a:gd name="connsiteY4" fmla="*/ 267237 h 316947"/>
                  <a:gd name="connsiteX5" fmla="*/ 355002 w 673967"/>
                  <a:gd name="connsiteY5" fmla="*/ 260798 h 316947"/>
                  <a:gd name="connsiteX6" fmla="*/ 187576 w 673967"/>
                  <a:gd name="connsiteY6" fmla="*/ 183525 h 316947"/>
                  <a:gd name="connsiteX7" fmla="*/ 833 w 673967"/>
                  <a:gd name="connsiteY7" fmla="*/ 99812 h 316947"/>
                  <a:gd name="connsiteX8" fmla="*/ 129621 w 673967"/>
                  <a:gd name="connsiteY8" fmla="*/ 193184 h 316947"/>
                  <a:gd name="connsiteX9" fmla="*/ 374320 w 673967"/>
                  <a:gd name="connsiteY9" fmla="*/ 315533 h 316947"/>
                  <a:gd name="connsiteX10" fmla="*/ 293827 w 673967"/>
                  <a:gd name="connsiteY10" fmla="*/ 260798 h 316947"/>
                  <a:gd name="connsiteX11" fmla="*/ 538526 w 673967"/>
                  <a:gd name="connsiteY11" fmla="*/ 276897 h 316947"/>
                  <a:gd name="connsiteX12" fmla="*/ 419396 w 673967"/>
                  <a:gd name="connsiteY12" fmla="*/ 264018 h 316947"/>
                  <a:gd name="connsiteX13" fmla="*/ 580382 w 673967"/>
                  <a:gd name="connsiteY13" fmla="*/ 231821 h 316947"/>
                  <a:gd name="connsiteX14" fmla="*/ 583602 w 673967"/>
                  <a:gd name="connsiteY14" fmla="*/ 186745 h 316947"/>
                  <a:gd name="connsiteX15" fmla="*/ 583602 w 673967"/>
                  <a:gd name="connsiteY15" fmla="*/ 196404 h 316947"/>
                  <a:gd name="connsiteX16" fmla="*/ 673754 w 673967"/>
                  <a:gd name="connsiteY16" fmla="*/ 1 h 316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3967" h="316947">
                    <a:moveTo>
                      <a:pt x="673754" y="1"/>
                    </a:moveTo>
                    <a:cubicBezTo>
                      <a:pt x="678047" y="-536"/>
                      <a:pt x="616335" y="162597"/>
                      <a:pt x="609359" y="193184"/>
                    </a:cubicBezTo>
                    <a:cubicBezTo>
                      <a:pt x="602383" y="223771"/>
                      <a:pt x="637800" y="171183"/>
                      <a:pt x="631897" y="183525"/>
                    </a:cubicBezTo>
                    <a:cubicBezTo>
                      <a:pt x="625994" y="195867"/>
                      <a:pt x="600237" y="253285"/>
                      <a:pt x="573943" y="267237"/>
                    </a:cubicBezTo>
                    <a:cubicBezTo>
                      <a:pt x="547649" y="281189"/>
                      <a:pt x="510621" y="268310"/>
                      <a:pt x="474131" y="267237"/>
                    </a:cubicBezTo>
                    <a:cubicBezTo>
                      <a:pt x="437641" y="266164"/>
                      <a:pt x="402761" y="274750"/>
                      <a:pt x="355002" y="260798"/>
                    </a:cubicBezTo>
                    <a:cubicBezTo>
                      <a:pt x="307243" y="246846"/>
                      <a:pt x="187576" y="183525"/>
                      <a:pt x="187576" y="183525"/>
                    </a:cubicBezTo>
                    <a:cubicBezTo>
                      <a:pt x="128548" y="156694"/>
                      <a:pt x="10492" y="98202"/>
                      <a:pt x="833" y="99812"/>
                    </a:cubicBezTo>
                    <a:cubicBezTo>
                      <a:pt x="-8826" y="101422"/>
                      <a:pt x="67373" y="157231"/>
                      <a:pt x="129621" y="193184"/>
                    </a:cubicBezTo>
                    <a:cubicBezTo>
                      <a:pt x="191869" y="229138"/>
                      <a:pt x="346952" y="304264"/>
                      <a:pt x="374320" y="315533"/>
                    </a:cubicBezTo>
                    <a:cubicBezTo>
                      <a:pt x="401688" y="326802"/>
                      <a:pt x="266459" y="267237"/>
                      <a:pt x="293827" y="260798"/>
                    </a:cubicBezTo>
                    <a:cubicBezTo>
                      <a:pt x="321195" y="254359"/>
                      <a:pt x="517598" y="276360"/>
                      <a:pt x="538526" y="276897"/>
                    </a:cubicBezTo>
                    <a:cubicBezTo>
                      <a:pt x="559454" y="277434"/>
                      <a:pt x="412420" y="271531"/>
                      <a:pt x="419396" y="264018"/>
                    </a:cubicBezTo>
                    <a:cubicBezTo>
                      <a:pt x="426372" y="256505"/>
                      <a:pt x="553014" y="244700"/>
                      <a:pt x="580382" y="231821"/>
                    </a:cubicBezTo>
                    <a:cubicBezTo>
                      <a:pt x="607750" y="218942"/>
                      <a:pt x="583065" y="192648"/>
                      <a:pt x="583602" y="186745"/>
                    </a:cubicBezTo>
                    <a:cubicBezTo>
                      <a:pt x="584139" y="180842"/>
                      <a:pt x="568040" y="220015"/>
                      <a:pt x="583602" y="196404"/>
                    </a:cubicBezTo>
                    <a:cubicBezTo>
                      <a:pt x="599164" y="172793"/>
                      <a:pt x="669461" y="538"/>
                      <a:pt x="67375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3870A9CE-2EEB-DDAC-B15E-7301BA374E6B}"/>
                  </a:ext>
                </a:extLst>
              </p:cNvPr>
              <p:cNvSpPr/>
              <p:nvPr/>
            </p:nvSpPr>
            <p:spPr>
              <a:xfrm>
                <a:off x="3018719" y="3203075"/>
                <a:ext cx="232898" cy="336581"/>
              </a:xfrm>
              <a:custGeom>
                <a:avLst/>
                <a:gdLst>
                  <a:gd name="connsiteX0" fmla="*/ 3881 w 232898"/>
                  <a:gd name="connsiteY0" fmla="*/ 10025 h 336581"/>
                  <a:gd name="connsiteX1" fmla="*/ 140406 w 232898"/>
                  <a:gd name="connsiteY1" fmla="*/ 187825 h 336581"/>
                  <a:gd name="connsiteX2" fmla="*/ 203906 w 232898"/>
                  <a:gd name="connsiteY2" fmla="*/ 333875 h 336581"/>
                  <a:gd name="connsiteX3" fmla="*/ 197556 w 232898"/>
                  <a:gd name="connsiteY3" fmla="*/ 286250 h 336581"/>
                  <a:gd name="connsiteX4" fmla="*/ 232481 w 232898"/>
                  <a:gd name="connsiteY4" fmla="*/ 330700 h 336581"/>
                  <a:gd name="connsiteX5" fmla="*/ 216606 w 232898"/>
                  <a:gd name="connsiteY5" fmla="*/ 206875 h 336581"/>
                  <a:gd name="connsiteX6" fmla="*/ 213431 w 232898"/>
                  <a:gd name="connsiteY6" fmla="*/ 276725 h 336581"/>
                  <a:gd name="connsiteX7" fmla="*/ 188031 w 232898"/>
                  <a:gd name="connsiteY7" fmla="*/ 191000 h 336581"/>
                  <a:gd name="connsiteX8" fmla="*/ 48331 w 232898"/>
                  <a:gd name="connsiteY8" fmla="*/ 38600 h 336581"/>
                  <a:gd name="connsiteX9" fmla="*/ 3881 w 232898"/>
                  <a:gd name="connsiteY9" fmla="*/ 10025 h 336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2898" h="336581">
                    <a:moveTo>
                      <a:pt x="3881" y="10025"/>
                    </a:moveTo>
                    <a:cubicBezTo>
                      <a:pt x="19227" y="34896"/>
                      <a:pt x="107069" y="133850"/>
                      <a:pt x="140406" y="187825"/>
                    </a:cubicBezTo>
                    <a:cubicBezTo>
                      <a:pt x="173743" y="241800"/>
                      <a:pt x="194381" y="317471"/>
                      <a:pt x="203906" y="333875"/>
                    </a:cubicBezTo>
                    <a:cubicBezTo>
                      <a:pt x="213431" y="350279"/>
                      <a:pt x="192794" y="286779"/>
                      <a:pt x="197556" y="286250"/>
                    </a:cubicBezTo>
                    <a:cubicBezTo>
                      <a:pt x="202319" y="285721"/>
                      <a:pt x="229306" y="343929"/>
                      <a:pt x="232481" y="330700"/>
                    </a:cubicBezTo>
                    <a:cubicBezTo>
                      <a:pt x="235656" y="317471"/>
                      <a:pt x="219781" y="215871"/>
                      <a:pt x="216606" y="206875"/>
                    </a:cubicBezTo>
                    <a:cubicBezTo>
                      <a:pt x="213431" y="197879"/>
                      <a:pt x="218193" y="279371"/>
                      <a:pt x="213431" y="276725"/>
                    </a:cubicBezTo>
                    <a:cubicBezTo>
                      <a:pt x="208669" y="274079"/>
                      <a:pt x="215548" y="230688"/>
                      <a:pt x="188031" y="191000"/>
                    </a:cubicBezTo>
                    <a:cubicBezTo>
                      <a:pt x="160514" y="151312"/>
                      <a:pt x="74789" y="66117"/>
                      <a:pt x="48331" y="38600"/>
                    </a:cubicBezTo>
                    <a:cubicBezTo>
                      <a:pt x="21873" y="11083"/>
                      <a:pt x="-11465" y="-14846"/>
                      <a:pt x="3881" y="100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F6CA842D-254D-27D4-E37F-4407F137EB1E}"/>
                  </a:ext>
                </a:extLst>
              </p:cNvPr>
              <p:cNvSpPr/>
              <p:nvPr/>
            </p:nvSpPr>
            <p:spPr>
              <a:xfrm>
                <a:off x="2746129" y="3110776"/>
                <a:ext cx="294359" cy="896149"/>
              </a:xfrm>
              <a:custGeom>
                <a:avLst/>
                <a:gdLst>
                  <a:gd name="connsiteX0" fmla="*/ 246 w 294359"/>
                  <a:gd name="connsiteY0" fmla="*/ 724 h 896149"/>
                  <a:gd name="connsiteX1" fmla="*/ 225671 w 294359"/>
                  <a:gd name="connsiteY1" fmla="*/ 362674 h 896149"/>
                  <a:gd name="connsiteX2" fmla="*/ 219321 w 294359"/>
                  <a:gd name="connsiteY2" fmla="*/ 343624 h 896149"/>
                  <a:gd name="connsiteX3" fmla="*/ 292346 w 294359"/>
                  <a:gd name="connsiteY3" fmla="*/ 496024 h 896149"/>
                  <a:gd name="connsiteX4" fmla="*/ 273296 w 294359"/>
                  <a:gd name="connsiteY4" fmla="*/ 651599 h 896149"/>
                  <a:gd name="connsiteX5" fmla="*/ 266946 w 294359"/>
                  <a:gd name="connsiteY5" fmla="*/ 619849 h 896149"/>
                  <a:gd name="connsiteX6" fmla="*/ 254246 w 294359"/>
                  <a:gd name="connsiteY6" fmla="*/ 880199 h 896149"/>
                  <a:gd name="connsiteX7" fmla="*/ 260596 w 294359"/>
                  <a:gd name="connsiteY7" fmla="*/ 829399 h 896149"/>
                  <a:gd name="connsiteX8" fmla="*/ 270121 w 294359"/>
                  <a:gd name="connsiteY8" fmla="*/ 515074 h 896149"/>
                  <a:gd name="connsiteX9" fmla="*/ 174871 w 294359"/>
                  <a:gd name="connsiteY9" fmla="*/ 235674 h 896149"/>
                  <a:gd name="connsiteX10" fmla="*/ 181221 w 294359"/>
                  <a:gd name="connsiteY10" fmla="*/ 267424 h 896149"/>
                  <a:gd name="connsiteX11" fmla="*/ 246 w 294359"/>
                  <a:gd name="connsiteY11" fmla="*/ 724 h 896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4359" h="896149">
                    <a:moveTo>
                      <a:pt x="246" y="724"/>
                    </a:moveTo>
                    <a:cubicBezTo>
                      <a:pt x="7654" y="16599"/>
                      <a:pt x="225671" y="362674"/>
                      <a:pt x="225671" y="362674"/>
                    </a:cubicBezTo>
                    <a:cubicBezTo>
                      <a:pt x="262184" y="419824"/>
                      <a:pt x="208209" y="321399"/>
                      <a:pt x="219321" y="343624"/>
                    </a:cubicBezTo>
                    <a:cubicBezTo>
                      <a:pt x="230433" y="365849"/>
                      <a:pt x="283350" y="444695"/>
                      <a:pt x="292346" y="496024"/>
                    </a:cubicBezTo>
                    <a:cubicBezTo>
                      <a:pt x="301342" y="547353"/>
                      <a:pt x="277529" y="630962"/>
                      <a:pt x="273296" y="651599"/>
                    </a:cubicBezTo>
                    <a:cubicBezTo>
                      <a:pt x="269063" y="672236"/>
                      <a:pt x="270121" y="581749"/>
                      <a:pt x="266946" y="619849"/>
                    </a:cubicBezTo>
                    <a:cubicBezTo>
                      <a:pt x="263771" y="657949"/>
                      <a:pt x="255304" y="845274"/>
                      <a:pt x="254246" y="880199"/>
                    </a:cubicBezTo>
                    <a:cubicBezTo>
                      <a:pt x="253188" y="915124"/>
                      <a:pt x="257950" y="890253"/>
                      <a:pt x="260596" y="829399"/>
                    </a:cubicBezTo>
                    <a:cubicBezTo>
                      <a:pt x="263242" y="768545"/>
                      <a:pt x="284409" y="614028"/>
                      <a:pt x="270121" y="515074"/>
                    </a:cubicBezTo>
                    <a:cubicBezTo>
                      <a:pt x="255833" y="416120"/>
                      <a:pt x="189688" y="276949"/>
                      <a:pt x="174871" y="235674"/>
                    </a:cubicBezTo>
                    <a:cubicBezTo>
                      <a:pt x="160054" y="194399"/>
                      <a:pt x="207679" y="300232"/>
                      <a:pt x="181221" y="267424"/>
                    </a:cubicBezTo>
                    <a:cubicBezTo>
                      <a:pt x="154763" y="234616"/>
                      <a:pt x="-7162" y="-15151"/>
                      <a:pt x="246" y="7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64AB2C54-FD94-3CBE-A557-E59E654E246E}"/>
                  </a:ext>
                </a:extLst>
              </p:cNvPr>
              <p:cNvSpPr/>
              <p:nvPr/>
            </p:nvSpPr>
            <p:spPr>
              <a:xfrm>
                <a:off x="3079428" y="3489121"/>
                <a:ext cx="174451" cy="311741"/>
              </a:xfrm>
              <a:custGeom>
                <a:avLst/>
                <a:gdLst>
                  <a:gd name="connsiteX0" fmla="*/ 60647 w 174451"/>
                  <a:gd name="connsiteY0" fmla="*/ 204 h 311741"/>
                  <a:gd name="connsiteX1" fmla="*/ 9847 w 174451"/>
                  <a:gd name="connsiteY1" fmla="*/ 222454 h 311741"/>
                  <a:gd name="connsiteX2" fmla="*/ 16197 w 174451"/>
                  <a:gd name="connsiteY2" fmla="*/ 257379 h 311741"/>
                  <a:gd name="connsiteX3" fmla="*/ 171772 w 174451"/>
                  <a:gd name="connsiteY3" fmla="*/ 311354 h 311741"/>
                  <a:gd name="connsiteX4" fmla="*/ 108272 w 174451"/>
                  <a:gd name="connsiteY4" fmla="*/ 279604 h 311741"/>
                  <a:gd name="connsiteX5" fmla="*/ 25722 w 174451"/>
                  <a:gd name="connsiteY5" fmla="*/ 241504 h 311741"/>
                  <a:gd name="connsiteX6" fmla="*/ 25722 w 174451"/>
                  <a:gd name="connsiteY6" fmla="*/ 162129 h 311741"/>
                  <a:gd name="connsiteX7" fmla="*/ 6672 w 174451"/>
                  <a:gd name="connsiteY7" fmla="*/ 181179 h 311741"/>
                  <a:gd name="connsiteX8" fmla="*/ 60647 w 174451"/>
                  <a:gd name="connsiteY8" fmla="*/ 204 h 311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451" h="311741">
                    <a:moveTo>
                      <a:pt x="60647" y="204"/>
                    </a:moveTo>
                    <a:cubicBezTo>
                      <a:pt x="61176" y="7083"/>
                      <a:pt x="17255" y="179592"/>
                      <a:pt x="9847" y="222454"/>
                    </a:cubicBezTo>
                    <a:cubicBezTo>
                      <a:pt x="2439" y="265316"/>
                      <a:pt x="-10791" y="242562"/>
                      <a:pt x="16197" y="257379"/>
                    </a:cubicBezTo>
                    <a:cubicBezTo>
                      <a:pt x="43185" y="272196"/>
                      <a:pt x="156426" y="307650"/>
                      <a:pt x="171772" y="311354"/>
                    </a:cubicBezTo>
                    <a:cubicBezTo>
                      <a:pt x="187118" y="315058"/>
                      <a:pt x="132614" y="291246"/>
                      <a:pt x="108272" y="279604"/>
                    </a:cubicBezTo>
                    <a:cubicBezTo>
                      <a:pt x="83930" y="267962"/>
                      <a:pt x="39480" y="261083"/>
                      <a:pt x="25722" y="241504"/>
                    </a:cubicBezTo>
                    <a:cubicBezTo>
                      <a:pt x="11964" y="221925"/>
                      <a:pt x="25722" y="162129"/>
                      <a:pt x="25722" y="162129"/>
                    </a:cubicBezTo>
                    <a:cubicBezTo>
                      <a:pt x="22547" y="152075"/>
                      <a:pt x="1910" y="200229"/>
                      <a:pt x="6672" y="181179"/>
                    </a:cubicBezTo>
                    <a:cubicBezTo>
                      <a:pt x="11434" y="162129"/>
                      <a:pt x="60118" y="-6675"/>
                      <a:pt x="60647" y="2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0B489077-F4A7-A149-540A-57FB649444C1}"/>
                  </a:ext>
                </a:extLst>
              </p:cNvPr>
              <p:cNvSpPr/>
              <p:nvPr/>
            </p:nvSpPr>
            <p:spPr>
              <a:xfrm>
                <a:off x="3233594" y="3508678"/>
                <a:ext cx="105166" cy="410255"/>
              </a:xfrm>
              <a:custGeom>
                <a:avLst/>
                <a:gdLst>
                  <a:gd name="connsiteX0" fmla="*/ 1731 w 105166"/>
                  <a:gd name="connsiteY0" fmla="*/ 6047 h 410255"/>
                  <a:gd name="connsiteX1" fmla="*/ 100156 w 105166"/>
                  <a:gd name="connsiteY1" fmla="*/ 174322 h 410255"/>
                  <a:gd name="connsiteX2" fmla="*/ 87456 w 105166"/>
                  <a:gd name="connsiteY2" fmla="*/ 263222 h 410255"/>
                  <a:gd name="connsiteX3" fmla="*/ 58881 w 105166"/>
                  <a:gd name="connsiteY3" fmla="*/ 409272 h 410255"/>
                  <a:gd name="connsiteX4" fmla="*/ 62056 w 105166"/>
                  <a:gd name="connsiteY4" fmla="*/ 320372 h 410255"/>
                  <a:gd name="connsiteX5" fmla="*/ 90631 w 105166"/>
                  <a:gd name="connsiteY5" fmla="*/ 190197 h 410255"/>
                  <a:gd name="connsiteX6" fmla="*/ 87456 w 105166"/>
                  <a:gd name="connsiteY6" fmla="*/ 190197 h 410255"/>
                  <a:gd name="connsiteX7" fmla="*/ 39831 w 105166"/>
                  <a:gd name="connsiteY7" fmla="*/ 50497 h 410255"/>
                  <a:gd name="connsiteX8" fmla="*/ 1731 w 105166"/>
                  <a:gd name="connsiteY8" fmla="*/ 6047 h 410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166" h="410255">
                    <a:moveTo>
                      <a:pt x="1731" y="6047"/>
                    </a:moveTo>
                    <a:cubicBezTo>
                      <a:pt x="11785" y="26685"/>
                      <a:pt x="85869" y="131460"/>
                      <a:pt x="100156" y="174322"/>
                    </a:cubicBezTo>
                    <a:cubicBezTo>
                      <a:pt x="114443" y="217184"/>
                      <a:pt x="94335" y="224064"/>
                      <a:pt x="87456" y="263222"/>
                    </a:cubicBezTo>
                    <a:cubicBezTo>
                      <a:pt x="80577" y="302380"/>
                      <a:pt x="63114" y="399747"/>
                      <a:pt x="58881" y="409272"/>
                    </a:cubicBezTo>
                    <a:cubicBezTo>
                      <a:pt x="54648" y="418797"/>
                      <a:pt x="56764" y="356885"/>
                      <a:pt x="62056" y="320372"/>
                    </a:cubicBezTo>
                    <a:cubicBezTo>
                      <a:pt x="67348" y="283859"/>
                      <a:pt x="86398" y="211893"/>
                      <a:pt x="90631" y="190197"/>
                    </a:cubicBezTo>
                    <a:cubicBezTo>
                      <a:pt x="94864" y="168501"/>
                      <a:pt x="95923" y="213480"/>
                      <a:pt x="87456" y="190197"/>
                    </a:cubicBezTo>
                    <a:cubicBezTo>
                      <a:pt x="78989" y="166914"/>
                      <a:pt x="51473" y="79072"/>
                      <a:pt x="39831" y="50497"/>
                    </a:cubicBezTo>
                    <a:cubicBezTo>
                      <a:pt x="28189" y="21922"/>
                      <a:pt x="-8323" y="-14591"/>
                      <a:pt x="1731" y="60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68649231-42D0-035A-B54E-400B322AC4FE}"/>
                  </a:ext>
                </a:extLst>
              </p:cNvPr>
              <p:cNvSpPr/>
              <p:nvPr/>
            </p:nvSpPr>
            <p:spPr>
              <a:xfrm>
                <a:off x="3244772" y="3457349"/>
                <a:ext cx="132660" cy="432124"/>
              </a:xfrm>
              <a:custGeom>
                <a:avLst/>
                <a:gdLst>
                  <a:gd name="connsiteX0" fmla="*/ 78 w 132660"/>
                  <a:gd name="connsiteY0" fmla="*/ 226 h 432124"/>
                  <a:gd name="connsiteX1" fmla="*/ 108028 w 132660"/>
                  <a:gd name="connsiteY1" fmla="*/ 219301 h 432124"/>
                  <a:gd name="connsiteX2" fmla="*/ 101678 w 132660"/>
                  <a:gd name="connsiteY2" fmla="*/ 298676 h 432124"/>
                  <a:gd name="connsiteX3" fmla="*/ 63578 w 132660"/>
                  <a:gd name="connsiteY3" fmla="*/ 432026 h 432124"/>
                  <a:gd name="connsiteX4" fmla="*/ 111203 w 132660"/>
                  <a:gd name="connsiteY4" fmla="*/ 276451 h 432124"/>
                  <a:gd name="connsiteX5" fmla="*/ 117553 w 132660"/>
                  <a:gd name="connsiteY5" fmla="*/ 359001 h 432124"/>
                  <a:gd name="connsiteX6" fmla="*/ 127078 w 132660"/>
                  <a:gd name="connsiteY6" fmla="*/ 263751 h 432124"/>
                  <a:gd name="connsiteX7" fmla="*/ 78 w 132660"/>
                  <a:gd name="connsiteY7" fmla="*/ 226 h 43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660" h="432124">
                    <a:moveTo>
                      <a:pt x="78" y="226"/>
                    </a:moveTo>
                    <a:cubicBezTo>
                      <a:pt x="-3097" y="-7182"/>
                      <a:pt x="91095" y="169559"/>
                      <a:pt x="108028" y="219301"/>
                    </a:cubicBezTo>
                    <a:cubicBezTo>
                      <a:pt x="124961" y="269043"/>
                      <a:pt x="109086" y="263222"/>
                      <a:pt x="101678" y="298676"/>
                    </a:cubicBezTo>
                    <a:cubicBezTo>
                      <a:pt x="94270" y="334130"/>
                      <a:pt x="61991" y="435730"/>
                      <a:pt x="63578" y="432026"/>
                    </a:cubicBezTo>
                    <a:cubicBezTo>
                      <a:pt x="65165" y="428322"/>
                      <a:pt x="102207" y="288622"/>
                      <a:pt x="111203" y="276451"/>
                    </a:cubicBezTo>
                    <a:cubicBezTo>
                      <a:pt x="120199" y="264280"/>
                      <a:pt x="114907" y="361118"/>
                      <a:pt x="117553" y="359001"/>
                    </a:cubicBezTo>
                    <a:cubicBezTo>
                      <a:pt x="120199" y="356884"/>
                      <a:pt x="142953" y="319313"/>
                      <a:pt x="127078" y="263751"/>
                    </a:cubicBezTo>
                    <a:cubicBezTo>
                      <a:pt x="111203" y="208189"/>
                      <a:pt x="3253" y="7634"/>
                      <a:pt x="78" y="2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D8F6F4DD-F84F-6C21-F43A-128E29A2BD78}"/>
                  </a:ext>
                </a:extLst>
              </p:cNvPr>
              <p:cNvSpPr/>
              <p:nvPr/>
            </p:nvSpPr>
            <p:spPr>
              <a:xfrm>
                <a:off x="3111817" y="3771802"/>
                <a:ext cx="187009" cy="242056"/>
              </a:xfrm>
              <a:custGeom>
                <a:avLst/>
                <a:gdLst>
                  <a:gd name="connsiteX0" fmla="*/ 142558 w 187009"/>
                  <a:gd name="connsiteY0" fmla="*/ 98 h 242056"/>
                  <a:gd name="connsiteX1" fmla="*/ 25083 w 187009"/>
                  <a:gd name="connsiteY1" fmla="*/ 73123 h 242056"/>
                  <a:gd name="connsiteX2" fmla="*/ 60008 w 187009"/>
                  <a:gd name="connsiteY2" fmla="*/ 146148 h 242056"/>
                  <a:gd name="connsiteX3" fmla="*/ 60008 w 187009"/>
                  <a:gd name="connsiteY3" fmla="*/ 190598 h 242056"/>
                  <a:gd name="connsiteX4" fmla="*/ 50483 w 187009"/>
                  <a:gd name="connsiteY4" fmla="*/ 241398 h 242056"/>
                  <a:gd name="connsiteX5" fmla="*/ 187008 w 187009"/>
                  <a:gd name="connsiteY5" fmla="*/ 152498 h 242056"/>
                  <a:gd name="connsiteX6" fmla="*/ 53658 w 187009"/>
                  <a:gd name="connsiteY6" fmla="*/ 238223 h 242056"/>
                  <a:gd name="connsiteX7" fmla="*/ 50483 w 187009"/>
                  <a:gd name="connsiteY7" fmla="*/ 168373 h 242056"/>
                  <a:gd name="connsiteX8" fmla="*/ 2858 w 187009"/>
                  <a:gd name="connsiteY8" fmla="*/ 88998 h 242056"/>
                  <a:gd name="connsiteX9" fmla="*/ 142558 w 187009"/>
                  <a:gd name="connsiteY9" fmla="*/ 98 h 24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7009" h="242056">
                    <a:moveTo>
                      <a:pt x="142558" y="98"/>
                    </a:moveTo>
                    <a:cubicBezTo>
                      <a:pt x="146262" y="-2548"/>
                      <a:pt x="38841" y="48781"/>
                      <a:pt x="25083" y="73123"/>
                    </a:cubicBezTo>
                    <a:cubicBezTo>
                      <a:pt x="11325" y="97465"/>
                      <a:pt x="54187" y="126569"/>
                      <a:pt x="60008" y="146148"/>
                    </a:cubicBezTo>
                    <a:cubicBezTo>
                      <a:pt x="65829" y="165727"/>
                      <a:pt x="61595" y="174723"/>
                      <a:pt x="60008" y="190598"/>
                    </a:cubicBezTo>
                    <a:cubicBezTo>
                      <a:pt x="58420" y="206473"/>
                      <a:pt x="29316" y="247748"/>
                      <a:pt x="50483" y="241398"/>
                    </a:cubicBezTo>
                    <a:cubicBezTo>
                      <a:pt x="71650" y="235048"/>
                      <a:pt x="186479" y="153027"/>
                      <a:pt x="187008" y="152498"/>
                    </a:cubicBezTo>
                    <a:cubicBezTo>
                      <a:pt x="187537" y="151969"/>
                      <a:pt x="76412" y="235577"/>
                      <a:pt x="53658" y="238223"/>
                    </a:cubicBezTo>
                    <a:cubicBezTo>
                      <a:pt x="30904" y="240869"/>
                      <a:pt x="58950" y="193244"/>
                      <a:pt x="50483" y="168373"/>
                    </a:cubicBezTo>
                    <a:cubicBezTo>
                      <a:pt x="42016" y="143502"/>
                      <a:pt x="-13017" y="112811"/>
                      <a:pt x="2858" y="88998"/>
                    </a:cubicBezTo>
                    <a:cubicBezTo>
                      <a:pt x="18733" y="65186"/>
                      <a:pt x="138854" y="2744"/>
                      <a:pt x="142558" y="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64119B39-24EF-1B66-2E81-C2DC18BFA456}"/>
                  </a:ext>
                </a:extLst>
              </p:cNvPr>
              <p:cNvSpPr/>
              <p:nvPr/>
            </p:nvSpPr>
            <p:spPr>
              <a:xfrm>
                <a:off x="3319614" y="3579236"/>
                <a:ext cx="324894" cy="291091"/>
              </a:xfrm>
              <a:custGeom>
                <a:avLst/>
                <a:gdLst>
                  <a:gd name="connsiteX0" fmla="*/ 1436 w 324894"/>
                  <a:gd name="connsiteY0" fmla="*/ 154564 h 291091"/>
                  <a:gd name="connsiteX1" fmla="*/ 103036 w 324894"/>
                  <a:gd name="connsiteY1" fmla="*/ 106939 h 291091"/>
                  <a:gd name="connsiteX2" fmla="*/ 64936 w 324894"/>
                  <a:gd name="connsiteY2" fmla="*/ 110114 h 291091"/>
                  <a:gd name="connsiteX3" fmla="*/ 223686 w 324894"/>
                  <a:gd name="connsiteY3" fmla="*/ 2164 h 291091"/>
                  <a:gd name="connsiteX4" fmla="*/ 236386 w 324894"/>
                  <a:gd name="connsiteY4" fmla="*/ 43439 h 291091"/>
                  <a:gd name="connsiteX5" fmla="*/ 315761 w 324894"/>
                  <a:gd name="connsiteY5" fmla="*/ 110114 h 291091"/>
                  <a:gd name="connsiteX6" fmla="*/ 318936 w 324894"/>
                  <a:gd name="connsiteY6" fmla="*/ 186314 h 291091"/>
                  <a:gd name="connsiteX7" fmla="*/ 277661 w 324894"/>
                  <a:gd name="connsiteY7" fmla="*/ 291089 h 291091"/>
                  <a:gd name="connsiteX8" fmla="*/ 322111 w 324894"/>
                  <a:gd name="connsiteY8" fmla="*/ 183139 h 291091"/>
                  <a:gd name="connsiteX9" fmla="*/ 280836 w 324894"/>
                  <a:gd name="connsiteY9" fmla="*/ 87889 h 291091"/>
                  <a:gd name="connsiteX10" fmla="*/ 239561 w 324894"/>
                  <a:gd name="connsiteY10" fmla="*/ 37089 h 291091"/>
                  <a:gd name="connsiteX11" fmla="*/ 55411 w 324894"/>
                  <a:gd name="connsiteY11" fmla="*/ 129164 h 291091"/>
                  <a:gd name="connsiteX12" fmla="*/ 1436 w 324894"/>
                  <a:gd name="connsiteY12" fmla="*/ 154564 h 291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894" h="291091">
                    <a:moveTo>
                      <a:pt x="1436" y="154564"/>
                    </a:moveTo>
                    <a:cubicBezTo>
                      <a:pt x="9373" y="150860"/>
                      <a:pt x="92453" y="114347"/>
                      <a:pt x="103036" y="106939"/>
                    </a:cubicBezTo>
                    <a:cubicBezTo>
                      <a:pt x="113619" y="99531"/>
                      <a:pt x="44828" y="127576"/>
                      <a:pt x="64936" y="110114"/>
                    </a:cubicBezTo>
                    <a:cubicBezTo>
                      <a:pt x="85044" y="92652"/>
                      <a:pt x="195111" y="13276"/>
                      <a:pt x="223686" y="2164"/>
                    </a:cubicBezTo>
                    <a:cubicBezTo>
                      <a:pt x="252261" y="-8948"/>
                      <a:pt x="221040" y="25447"/>
                      <a:pt x="236386" y="43439"/>
                    </a:cubicBezTo>
                    <a:cubicBezTo>
                      <a:pt x="251732" y="61431"/>
                      <a:pt x="302003" y="86302"/>
                      <a:pt x="315761" y="110114"/>
                    </a:cubicBezTo>
                    <a:cubicBezTo>
                      <a:pt x="329519" y="133926"/>
                      <a:pt x="325286" y="156152"/>
                      <a:pt x="318936" y="186314"/>
                    </a:cubicBezTo>
                    <a:cubicBezTo>
                      <a:pt x="312586" y="216476"/>
                      <a:pt x="277132" y="291618"/>
                      <a:pt x="277661" y="291089"/>
                    </a:cubicBezTo>
                    <a:cubicBezTo>
                      <a:pt x="278190" y="290560"/>
                      <a:pt x="321582" y="217006"/>
                      <a:pt x="322111" y="183139"/>
                    </a:cubicBezTo>
                    <a:cubicBezTo>
                      <a:pt x="322640" y="149272"/>
                      <a:pt x="294594" y="112231"/>
                      <a:pt x="280836" y="87889"/>
                    </a:cubicBezTo>
                    <a:cubicBezTo>
                      <a:pt x="267078" y="63547"/>
                      <a:pt x="277132" y="30210"/>
                      <a:pt x="239561" y="37089"/>
                    </a:cubicBezTo>
                    <a:cubicBezTo>
                      <a:pt x="201990" y="43968"/>
                      <a:pt x="91394" y="107997"/>
                      <a:pt x="55411" y="129164"/>
                    </a:cubicBezTo>
                    <a:cubicBezTo>
                      <a:pt x="19428" y="150331"/>
                      <a:pt x="-6501" y="158268"/>
                      <a:pt x="1436" y="1545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573125F6-5FD6-47FD-6336-12A2490AC4D8}"/>
                  </a:ext>
                </a:extLst>
              </p:cNvPr>
              <p:cNvSpPr/>
              <p:nvPr/>
            </p:nvSpPr>
            <p:spPr>
              <a:xfrm>
                <a:off x="3502301" y="3638505"/>
                <a:ext cx="106822" cy="188787"/>
              </a:xfrm>
              <a:custGeom>
                <a:avLst/>
                <a:gdLst>
                  <a:gd name="connsiteX0" fmla="*/ 44174 w 106822"/>
                  <a:gd name="connsiteY0" fmla="*/ 45 h 188787"/>
                  <a:gd name="connsiteX1" fmla="*/ 44174 w 106822"/>
                  <a:gd name="connsiteY1" fmla="*/ 101645 h 188787"/>
                  <a:gd name="connsiteX2" fmla="*/ 104499 w 106822"/>
                  <a:gd name="connsiteY2" fmla="*/ 187370 h 188787"/>
                  <a:gd name="connsiteX3" fmla="*/ 85449 w 106822"/>
                  <a:gd name="connsiteY3" fmla="*/ 152445 h 188787"/>
                  <a:gd name="connsiteX4" fmla="*/ 2899 w 106822"/>
                  <a:gd name="connsiteY4" fmla="*/ 117520 h 188787"/>
                  <a:gd name="connsiteX5" fmla="*/ 21949 w 106822"/>
                  <a:gd name="connsiteY5" fmla="*/ 114345 h 188787"/>
                  <a:gd name="connsiteX6" fmla="*/ 44174 w 106822"/>
                  <a:gd name="connsiteY6" fmla="*/ 45 h 188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822" h="188787">
                    <a:moveTo>
                      <a:pt x="44174" y="45"/>
                    </a:moveTo>
                    <a:cubicBezTo>
                      <a:pt x="47878" y="-2072"/>
                      <a:pt x="34120" y="70424"/>
                      <a:pt x="44174" y="101645"/>
                    </a:cubicBezTo>
                    <a:cubicBezTo>
                      <a:pt x="54228" y="132866"/>
                      <a:pt x="97620" y="178903"/>
                      <a:pt x="104499" y="187370"/>
                    </a:cubicBezTo>
                    <a:cubicBezTo>
                      <a:pt x="111378" y="195837"/>
                      <a:pt x="102382" y="164087"/>
                      <a:pt x="85449" y="152445"/>
                    </a:cubicBezTo>
                    <a:cubicBezTo>
                      <a:pt x="68516" y="140803"/>
                      <a:pt x="2899" y="117520"/>
                      <a:pt x="2899" y="117520"/>
                    </a:cubicBezTo>
                    <a:cubicBezTo>
                      <a:pt x="-7684" y="111170"/>
                      <a:pt x="13482" y="130749"/>
                      <a:pt x="21949" y="114345"/>
                    </a:cubicBezTo>
                    <a:cubicBezTo>
                      <a:pt x="30416" y="97941"/>
                      <a:pt x="40470" y="2162"/>
                      <a:pt x="44174" y="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EF0AA21A-2526-8AD3-8B49-E50AB390F7A6}"/>
                  </a:ext>
                </a:extLst>
              </p:cNvPr>
              <p:cNvSpPr/>
              <p:nvPr/>
            </p:nvSpPr>
            <p:spPr>
              <a:xfrm>
                <a:off x="3403600" y="3790918"/>
                <a:ext cx="267289" cy="94251"/>
              </a:xfrm>
              <a:custGeom>
                <a:avLst/>
                <a:gdLst>
                  <a:gd name="connsiteX0" fmla="*/ 0 w 267289"/>
                  <a:gd name="connsiteY0" fmla="*/ 19082 h 94251"/>
                  <a:gd name="connsiteX1" fmla="*/ 107950 w 267289"/>
                  <a:gd name="connsiteY1" fmla="*/ 88932 h 94251"/>
                  <a:gd name="connsiteX2" fmla="*/ 120650 w 267289"/>
                  <a:gd name="connsiteY2" fmla="*/ 79407 h 94251"/>
                  <a:gd name="connsiteX3" fmla="*/ 266700 w 267289"/>
                  <a:gd name="connsiteY3" fmla="*/ 32 h 94251"/>
                  <a:gd name="connsiteX4" fmla="*/ 171450 w 267289"/>
                  <a:gd name="connsiteY4" fmla="*/ 69882 h 94251"/>
                  <a:gd name="connsiteX5" fmla="*/ 155575 w 267289"/>
                  <a:gd name="connsiteY5" fmla="*/ 88932 h 94251"/>
                  <a:gd name="connsiteX6" fmla="*/ 107950 w 267289"/>
                  <a:gd name="connsiteY6" fmla="*/ 63532 h 94251"/>
                  <a:gd name="connsiteX7" fmla="*/ 0 w 267289"/>
                  <a:gd name="connsiteY7" fmla="*/ 19082 h 9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289" h="94251">
                    <a:moveTo>
                      <a:pt x="0" y="19082"/>
                    </a:moveTo>
                    <a:cubicBezTo>
                      <a:pt x="0" y="23315"/>
                      <a:pt x="107950" y="88932"/>
                      <a:pt x="107950" y="88932"/>
                    </a:cubicBezTo>
                    <a:cubicBezTo>
                      <a:pt x="128058" y="98986"/>
                      <a:pt x="94192" y="94224"/>
                      <a:pt x="120650" y="79407"/>
                    </a:cubicBezTo>
                    <a:cubicBezTo>
                      <a:pt x="147108" y="64590"/>
                      <a:pt x="258233" y="1619"/>
                      <a:pt x="266700" y="32"/>
                    </a:cubicBezTo>
                    <a:cubicBezTo>
                      <a:pt x="275167" y="-1555"/>
                      <a:pt x="189971" y="55065"/>
                      <a:pt x="171450" y="69882"/>
                    </a:cubicBezTo>
                    <a:cubicBezTo>
                      <a:pt x="152929" y="84699"/>
                      <a:pt x="166158" y="89990"/>
                      <a:pt x="155575" y="88932"/>
                    </a:cubicBezTo>
                    <a:cubicBezTo>
                      <a:pt x="144992" y="87874"/>
                      <a:pt x="130704" y="75174"/>
                      <a:pt x="107950" y="63532"/>
                    </a:cubicBezTo>
                    <a:cubicBezTo>
                      <a:pt x="85196" y="51890"/>
                      <a:pt x="0" y="14849"/>
                      <a:pt x="0" y="190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869CD8CC-1B44-70BD-14E8-932A42B37397}"/>
                  </a:ext>
                </a:extLst>
              </p:cNvPr>
              <p:cNvSpPr/>
              <p:nvPr/>
            </p:nvSpPr>
            <p:spPr>
              <a:xfrm>
                <a:off x="3323476" y="3797089"/>
                <a:ext cx="207425" cy="276629"/>
              </a:xfrm>
              <a:custGeom>
                <a:avLst/>
                <a:gdLst>
                  <a:gd name="connsiteX0" fmla="*/ 86474 w 207425"/>
                  <a:gd name="connsiteY0" fmla="*/ 211 h 276629"/>
                  <a:gd name="connsiteX1" fmla="*/ 175374 w 207425"/>
                  <a:gd name="connsiteY1" fmla="*/ 127211 h 276629"/>
                  <a:gd name="connsiteX2" fmla="*/ 146799 w 207425"/>
                  <a:gd name="connsiteY2" fmla="*/ 222461 h 276629"/>
                  <a:gd name="connsiteX3" fmla="*/ 140449 w 207425"/>
                  <a:gd name="connsiteY3" fmla="*/ 266911 h 276629"/>
                  <a:gd name="connsiteX4" fmla="*/ 143624 w 207425"/>
                  <a:gd name="connsiteY4" fmla="*/ 228811 h 276629"/>
                  <a:gd name="connsiteX5" fmla="*/ 70599 w 207425"/>
                  <a:gd name="connsiteY5" fmla="*/ 247861 h 276629"/>
                  <a:gd name="connsiteX6" fmla="*/ 22974 w 207425"/>
                  <a:gd name="connsiteY6" fmla="*/ 200236 h 276629"/>
                  <a:gd name="connsiteX7" fmla="*/ 19799 w 207425"/>
                  <a:gd name="connsiteY7" fmla="*/ 212936 h 276629"/>
                  <a:gd name="connsiteX8" fmla="*/ 22974 w 207425"/>
                  <a:gd name="connsiteY8" fmla="*/ 124036 h 276629"/>
                  <a:gd name="connsiteX9" fmla="*/ 749 w 207425"/>
                  <a:gd name="connsiteY9" fmla="*/ 228811 h 276629"/>
                  <a:gd name="connsiteX10" fmla="*/ 54724 w 207425"/>
                  <a:gd name="connsiteY10" fmla="*/ 276436 h 276629"/>
                  <a:gd name="connsiteX11" fmla="*/ 146799 w 207425"/>
                  <a:gd name="connsiteY11" fmla="*/ 212936 h 276629"/>
                  <a:gd name="connsiteX12" fmla="*/ 140449 w 207425"/>
                  <a:gd name="connsiteY12" fmla="*/ 222461 h 276629"/>
                  <a:gd name="connsiteX13" fmla="*/ 178549 w 207425"/>
                  <a:gd name="connsiteY13" fmla="*/ 149436 h 276629"/>
                  <a:gd name="connsiteX14" fmla="*/ 203949 w 207425"/>
                  <a:gd name="connsiteY14" fmla="*/ 158961 h 276629"/>
                  <a:gd name="connsiteX15" fmla="*/ 86474 w 207425"/>
                  <a:gd name="connsiteY15" fmla="*/ 211 h 27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7425" h="276629">
                    <a:moveTo>
                      <a:pt x="86474" y="211"/>
                    </a:moveTo>
                    <a:cubicBezTo>
                      <a:pt x="81711" y="-5081"/>
                      <a:pt x="165320" y="90169"/>
                      <a:pt x="175374" y="127211"/>
                    </a:cubicBezTo>
                    <a:cubicBezTo>
                      <a:pt x="185428" y="164253"/>
                      <a:pt x="152620" y="199178"/>
                      <a:pt x="146799" y="222461"/>
                    </a:cubicBezTo>
                    <a:cubicBezTo>
                      <a:pt x="140978" y="245744"/>
                      <a:pt x="140978" y="265853"/>
                      <a:pt x="140449" y="266911"/>
                    </a:cubicBezTo>
                    <a:cubicBezTo>
                      <a:pt x="139920" y="267969"/>
                      <a:pt x="155266" y="231986"/>
                      <a:pt x="143624" y="228811"/>
                    </a:cubicBezTo>
                    <a:cubicBezTo>
                      <a:pt x="131982" y="225636"/>
                      <a:pt x="90707" y="252623"/>
                      <a:pt x="70599" y="247861"/>
                    </a:cubicBezTo>
                    <a:cubicBezTo>
                      <a:pt x="50491" y="243099"/>
                      <a:pt x="31441" y="206057"/>
                      <a:pt x="22974" y="200236"/>
                    </a:cubicBezTo>
                    <a:cubicBezTo>
                      <a:pt x="14507" y="194415"/>
                      <a:pt x="19799" y="225636"/>
                      <a:pt x="19799" y="212936"/>
                    </a:cubicBezTo>
                    <a:cubicBezTo>
                      <a:pt x="19799" y="200236"/>
                      <a:pt x="26149" y="121390"/>
                      <a:pt x="22974" y="124036"/>
                    </a:cubicBezTo>
                    <a:cubicBezTo>
                      <a:pt x="19799" y="126682"/>
                      <a:pt x="-4543" y="203411"/>
                      <a:pt x="749" y="228811"/>
                    </a:cubicBezTo>
                    <a:cubicBezTo>
                      <a:pt x="6041" y="254211"/>
                      <a:pt x="30382" y="279082"/>
                      <a:pt x="54724" y="276436"/>
                    </a:cubicBezTo>
                    <a:cubicBezTo>
                      <a:pt x="79066" y="273790"/>
                      <a:pt x="132512" y="221932"/>
                      <a:pt x="146799" y="212936"/>
                    </a:cubicBezTo>
                    <a:cubicBezTo>
                      <a:pt x="161086" y="203940"/>
                      <a:pt x="135157" y="233044"/>
                      <a:pt x="140449" y="222461"/>
                    </a:cubicBezTo>
                    <a:cubicBezTo>
                      <a:pt x="145741" y="211878"/>
                      <a:pt x="167966" y="160019"/>
                      <a:pt x="178549" y="149436"/>
                    </a:cubicBezTo>
                    <a:cubicBezTo>
                      <a:pt x="189132" y="138853"/>
                      <a:pt x="217178" y="180657"/>
                      <a:pt x="203949" y="158961"/>
                    </a:cubicBezTo>
                    <a:cubicBezTo>
                      <a:pt x="190720" y="137265"/>
                      <a:pt x="91237" y="5503"/>
                      <a:pt x="86474" y="2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8A948C81-C8A2-6DE2-7756-C4B6C3D1F4CE}"/>
                  </a:ext>
                </a:extLst>
              </p:cNvPr>
              <p:cNvSpPr/>
              <p:nvPr/>
            </p:nvSpPr>
            <p:spPr>
              <a:xfrm>
                <a:off x="4205320" y="3618683"/>
                <a:ext cx="191714" cy="557051"/>
              </a:xfrm>
              <a:custGeom>
                <a:avLst/>
                <a:gdLst>
                  <a:gd name="connsiteX0" fmla="*/ 1555 w 191714"/>
                  <a:gd name="connsiteY0" fmla="*/ 13517 h 557051"/>
                  <a:gd name="connsiteX1" fmla="*/ 179355 w 191714"/>
                  <a:gd name="connsiteY1" fmla="*/ 537392 h 557051"/>
                  <a:gd name="connsiteX2" fmla="*/ 169830 w 191714"/>
                  <a:gd name="connsiteY2" fmla="*/ 429442 h 557051"/>
                  <a:gd name="connsiteX3" fmla="*/ 115855 w 191714"/>
                  <a:gd name="connsiteY3" fmla="*/ 270692 h 557051"/>
                  <a:gd name="connsiteX4" fmla="*/ 112680 w 191714"/>
                  <a:gd name="connsiteY4" fmla="*/ 327842 h 557051"/>
                  <a:gd name="connsiteX5" fmla="*/ 93630 w 191714"/>
                  <a:gd name="connsiteY5" fmla="*/ 169092 h 557051"/>
                  <a:gd name="connsiteX6" fmla="*/ 1555 w 191714"/>
                  <a:gd name="connsiteY6" fmla="*/ 13517 h 55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714" h="557051">
                    <a:moveTo>
                      <a:pt x="1555" y="13517"/>
                    </a:moveTo>
                    <a:cubicBezTo>
                      <a:pt x="15842" y="74900"/>
                      <a:pt x="151309" y="468071"/>
                      <a:pt x="179355" y="537392"/>
                    </a:cubicBezTo>
                    <a:cubicBezTo>
                      <a:pt x="207401" y="606713"/>
                      <a:pt x="180413" y="473892"/>
                      <a:pt x="169830" y="429442"/>
                    </a:cubicBezTo>
                    <a:cubicBezTo>
                      <a:pt x="159247" y="384992"/>
                      <a:pt x="125380" y="287625"/>
                      <a:pt x="115855" y="270692"/>
                    </a:cubicBezTo>
                    <a:cubicBezTo>
                      <a:pt x="106330" y="253759"/>
                      <a:pt x="116384" y="344775"/>
                      <a:pt x="112680" y="327842"/>
                    </a:cubicBezTo>
                    <a:cubicBezTo>
                      <a:pt x="108976" y="310909"/>
                      <a:pt x="111622" y="221479"/>
                      <a:pt x="93630" y="169092"/>
                    </a:cubicBezTo>
                    <a:cubicBezTo>
                      <a:pt x="75638" y="116705"/>
                      <a:pt x="-12732" y="-47866"/>
                      <a:pt x="1555" y="135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FB2DBF78-5691-217D-E924-F6E2252D5397}"/>
                  </a:ext>
                </a:extLst>
              </p:cNvPr>
              <p:cNvSpPr/>
              <p:nvPr/>
            </p:nvSpPr>
            <p:spPr>
              <a:xfrm>
                <a:off x="4327490" y="3914693"/>
                <a:ext cx="570011" cy="672463"/>
              </a:xfrm>
              <a:custGeom>
                <a:avLst/>
                <a:gdLst>
                  <a:gd name="connsiteX0" fmla="*/ 3210 w 570011"/>
                  <a:gd name="connsiteY0" fmla="*/ 82 h 672463"/>
                  <a:gd name="connsiteX1" fmla="*/ 111160 w 570011"/>
                  <a:gd name="connsiteY1" fmla="*/ 104857 h 672463"/>
                  <a:gd name="connsiteX2" fmla="*/ 158785 w 570011"/>
                  <a:gd name="connsiteY2" fmla="*/ 114382 h 672463"/>
                  <a:gd name="connsiteX3" fmla="*/ 292135 w 570011"/>
                  <a:gd name="connsiteY3" fmla="*/ 92157 h 672463"/>
                  <a:gd name="connsiteX4" fmla="*/ 295310 w 570011"/>
                  <a:gd name="connsiteY4" fmla="*/ 142957 h 672463"/>
                  <a:gd name="connsiteX5" fmla="*/ 415960 w 570011"/>
                  <a:gd name="connsiteY5" fmla="*/ 250907 h 672463"/>
                  <a:gd name="connsiteX6" fmla="*/ 381035 w 570011"/>
                  <a:gd name="connsiteY6" fmla="*/ 250907 h 672463"/>
                  <a:gd name="connsiteX7" fmla="*/ 501685 w 570011"/>
                  <a:gd name="connsiteY7" fmla="*/ 412832 h 672463"/>
                  <a:gd name="connsiteX8" fmla="*/ 539785 w 570011"/>
                  <a:gd name="connsiteY8" fmla="*/ 463632 h 672463"/>
                  <a:gd name="connsiteX9" fmla="*/ 565185 w 570011"/>
                  <a:gd name="connsiteY9" fmla="*/ 670007 h 672463"/>
                  <a:gd name="connsiteX10" fmla="*/ 568360 w 570011"/>
                  <a:gd name="connsiteY10" fmla="*/ 571582 h 672463"/>
                  <a:gd name="connsiteX11" fmla="*/ 546135 w 570011"/>
                  <a:gd name="connsiteY11" fmla="*/ 485857 h 672463"/>
                  <a:gd name="connsiteX12" fmla="*/ 396910 w 570011"/>
                  <a:gd name="connsiteY12" fmla="*/ 377907 h 672463"/>
                  <a:gd name="connsiteX13" fmla="*/ 415960 w 570011"/>
                  <a:gd name="connsiteY13" fmla="*/ 381082 h 672463"/>
                  <a:gd name="connsiteX14" fmla="*/ 317535 w 570011"/>
                  <a:gd name="connsiteY14" fmla="*/ 174707 h 672463"/>
                  <a:gd name="connsiteX15" fmla="*/ 158785 w 570011"/>
                  <a:gd name="connsiteY15" fmla="*/ 95332 h 672463"/>
                  <a:gd name="connsiteX16" fmla="*/ 247685 w 570011"/>
                  <a:gd name="connsiteY16" fmla="*/ 123907 h 672463"/>
                  <a:gd name="connsiteX17" fmla="*/ 3210 w 570011"/>
                  <a:gd name="connsiteY17" fmla="*/ 82 h 6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70011" h="672463">
                    <a:moveTo>
                      <a:pt x="3210" y="82"/>
                    </a:moveTo>
                    <a:cubicBezTo>
                      <a:pt x="-19544" y="-3093"/>
                      <a:pt x="85231" y="85807"/>
                      <a:pt x="111160" y="104857"/>
                    </a:cubicBezTo>
                    <a:cubicBezTo>
                      <a:pt x="137089" y="123907"/>
                      <a:pt x="128623" y="116499"/>
                      <a:pt x="158785" y="114382"/>
                    </a:cubicBezTo>
                    <a:cubicBezTo>
                      <a:pt x="188947" y="112265"/>
                      <a:pt x="269381" y="87394"/>
                      <a:pt x="292135" y="92157"/>
                    </a:cubicBezTo>
                    <a:cubicBezTo>
                      <a:pt x="314889" y="96920"/>
                      <a:pt x="274672" y="116499"/>
                      <a:pt x="295310" y="142957"/>
                    </a:cubicBezTo>
                    <a:cubicBezTo>
                      <a:pt x="315948" y="169415"/>
                      <a:pt x="401672" y="232915"/>
                      <a:pt x="415960" y="250907"/>
                    </a:cubicBezTo>
                    <a:cubicBezTo>
                      <a:pt x="430248" y="268899"/>
                      <a:pt x="366748" y="223920"/>
                      <a:pt x="381035" y="250907"/>
                    </a:cubicBezTo>
                    <a:cubicBezTo>
                      <a:pt x="395323" y="277895"/>
                      <a:pt x="501685" y="412832"/>
                      <a:pt x="501685" y="412832"/>
                    </a:cubicBezTo>
                    <a:cubicBezTo>
                      <a:pt x="528143" y="448286"/>
                      <a:pt x="529202" y="420770"/>
                      <a:pt x="539785" y="463632"/>
                    </a:cubicBezTo>
                    <a:cubicBezTo>
                      <a:pt x="550368" y="506494"/>
                      <a:pt x="560423" y="652015"/>
                      <a:pt x="565185" y="670007"/>
                    </a:cubicBezTo>
                    <a:cubicBezTo>
                      <a:pt x="569948" y="687999"/>
                      <a:pt x="571535" y="602274"/>
                      <a:pt x="568360" y="571582"/>
                    </a:cubicBezTo>
                    <a:cubicBezTo>
                      <a:pt x="565185" y="540890"/>
                      <a:pt x="574710" y="518136"/>
                      <a:pt x="546135" y="485857"/>
                    </a:cubicBezTo>
                    <a:cubicBezTo>
                      <a:pt x="517560" y="453578"/>
                      <a:pt x="418606" y="395369"/>
                      <a:pt x="396910" y="377907"/>
                    </a:cubicBezTo>
                    <a:cubicBezTo>
                      <a:pt x="375214" y="360445"/>
                      <a:pt x="429189" y="414949"/>
                      <a:pt x="415960" y="381082"/>
                    </a:cubicBezTo>
                    <a:cubicBezTo>
                      <a:pt x="402731" y="347215"/>
                      <a:pt x="360397" y="222332"/>
                      <a:pt x="317535" y="174707"/>
                    </a:cubicBezTo>
                    <a:cubicBezTo>
                      <a:pt x="274673" y="127082"/>
                      <a:pt x="170427" y="103799"/>
                      <a:pt x="158785" y="95332"/>
                    </a:cubicBezTo>
                    <a:cubicBezTo>
                      <a:pt x="147143" y="86865"/>
                      <a:pt x="270439" y="137665"/>
                      <a:pt x="247685" y="123907"/>
                    </a:cubicBezTo>
                    <a:cubicBezTo>
                      <a:pt x="224931" y="110149"/>
                      <a:pt x="25964" y="3257"/>
                      <a:pt x="3210" y="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9A3D9673-5A56-2B0D-4388-3AD57D29CE28}"/>
                  </a:ext>
                </a:extLst>
              </p:cNvPr>
              <p:cNvSpPr/>
              <p:nvPr/>
            </p:nvSpPr>
            <p:spPr>
              <a:xfrm>
                <a:off x="4348964" y="3989861"/>
                <a:ext cx="318435" cy="572931"/>
              </a:xfrm>
              <a:custGeom>
                <a:avLst/>
                <a:gdLst>
                  <a:gd name="connsiteX0" fmla="*/ 786 w 318435"/>
                  <a:gd name="connsiteY0" fmla="*/ 156689 h 572931"/>
                  <a:gd name="connsiteX1" fmla="*/ 140486 w 318435"/>
                  <a:gd name="connsiteY1" fmla="*/ 77314 h 572931"/>
                  <a:gd name="connsiteX2" fmla="*/ 146836 w 318435"/>
                  <a:gd name="connsiteY2" fmla="*/ 36039 h 572931"/>
                  <a:gd name="connsiteX3" fmla="*/ 153186 w 318435"/>
                  <a:gd name="connsiteY3" fmla="*/ 23339 h 572931"/>
                  <a:gd name="connsiteX4" fmla="*/ 277011 w 318435"/>
                  <a:gd name="connsiteY4" fmla="*/ 67789 h 572931"/>
                  <a:gd name="connsiteX5" fmla="*/ 308761 w 318435"/>
                  <a:gd name="connsiteY5" fmla="*/ 137639 h 572931"/>
                  <a:gd name="connsiteX6" fmla="*/ 280186 w 318435"/>
                  <a:gd name="connsiteY6" fmla="*/ 229714 h 572931"/>
                  <a:gd name="connsiteX7" fmla="*/ 223036 w 318435"/>
                  <a:gd name="connsiteY7" fmla="*/ 270989 h 572931"/>
                  <a:gd name="connsiteX8" fmla="*/ 207161 w 318435"/>
                  <a:gd name="connsiteY8" fmla="*/ 315439 h 572931"/>
                  <a:gd name="connsiteX9" fmla="*/ 257961 w 318435"/>
                  <a:gd name="connsiteY9" fmla="*/ 407514 h 572931"/>
                  <a:gd name="connsiteX10" fmla="*/ 200811 w 318435"/>
                  <a:gd name="connsiteY10" fmla="*/ 477364 h 572931"/>
                  <a:gd name="connsiteX11" fmla="*/ 197636 w 318435"/>
                  <a:gd name="connsiteY11" fmla="*/ 521814 h 572931"/>
                  <a:gd name="connsiteX12" fmla="*/ 57936 w 318435"/>
                  <a:gd name="connsiteY12" fmla="*/ 572614 h 572931"/>
                  <a:gd name="connsiteX13" fmla="*/ 251611 w 318435"/>
                  <a:gd name="connsiteY13" fmla="*/ 496414 h 572931"/>
                  <a:gd name="connsiteX14" fmla="*/ 172236 w 318435"/>
                  <a:gd name="connsiteY14" fmla="*/ 347189 h 572931"/>
                  <a:gd name="connsiteX15" fmla="*/ 318286 w 318435"/>
                  <a:gd name="connsiteY15" fmla="*/ 191614 h 572931"/>
                  <a:gd name="connsiteX16" fmla="*/ 197636 w 318435"/>
                  <a:gd name="connsiteY16" fmla="*/ 1114 h 572931"/>
                  <a:gd name="connsiteX17" fmla="*/ 89686 w 318435"/>
                  <a:gd name="connsiteY17" fmla="*/ 115414 h 572931"/>
                  <a:gd name="connsiteX18" fmla="*/ 786 w 318435"/>
                  <a:gd name="connsiteY18" fmla="*/ 156689 h 572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18435" h="572931">
                    <a:moveTo>
                      <a:pt x="786" y="156689"/>
                    </a:moveTo>
                    <a:cubicBezTo>
                      <a:pt x="9253" y="150339"/>
                      <a:pt x="116144" y="97422"/>
                      <a:pt x="140486" y="77314"/>
                    </a:cubicBezTo>
                    <a:cubicBezTo>
                      <a:pt x="164828" y="57206"/>
                      <a:pt x="144719" y="45035"/>
                      <a:pt x="146836" y="36039"/>
                    </a:cubicBezTo>
                    <a:cubicBezTo>
                      <a:pt x="148953" y="27043"/>
                      <a:pt x="131490" y="18047"/>
                      <a:pt x="153186" y="23339"/>
                    </a:cubicBezTo>
                    <a:cubicBezTo>
                      <a:pt x="174882" y="28631"/>
                      <a:pt x="251082" y="48739"/>
                      <a:pt x="277011" y="67789"/>
                    </a:cubicBezTo>
                    <a:cubicBezTo>
                      <a:pt x="302940" y="86839"/>
                      <a:pt x="308232" y="110652"/>
                      <a:pt x="308761" y="137639"/>
                    </a:cubicBezTo>
                    <a:cubicBezTo>
                      <a:pt x="309290" y="164626"/>
                      <a:pt x="294474" y="207489"/>
                      <a:pt x="280186" y="229714"/>
                    </a:cubicBezTo>
                    <a:cubicBezTo>
                      <a:pt x="265898" y="251939"/>
                      <a:pt x="235207" y="256702"/>
                      <a:pt x="223036" y="270989"/>
                    </a:cubicBezTo>
                    <a:cubicBezTo>
                      <a:pt x="210865" y="285276"/>
                      <a:pt x="201340" y="292685"/>
                      <a:pt x="207161" y="315439"/>
                    </a:cubicBezTo>
                    <a:cubicBezTo>
                      <a:pt x="212982" y="338193"/>
                      <a:pt x="259019" y="380527"/>
                      <a:pt x="257961" y="407514"/>
                    </a:cubicBezTo>
                    <a:cubicBezTo>
                      <a:pt x="256903" y="434501"/>
                      <a:pt x="210865" y="458314"/>
                      <a:pt x="200811" y="477364"/>
                    </a:cubicBezTo>
                    <a:cubicBezTo>
                      <a:pt x="190757" y="496414"/>
                      <a:pt x="221449" y="505939"/>
                      <a:pt x="197636" y="521814"/>
                    </a:cubicBezTo>
                    <a:cubicBezTo>
                      <a:pt x="173824" y="537689"/>
                      <a:pt x="48940" y="576847"/>
                      <a:pt x="57936" y="572614"/>
                    </a:cubicBezTo>
                    <a:cubicBezTo>
                      <a:pt x="66932" y="568381"/>
                      <a:pt x="232561" y="533985"/>
                      <a:pt x="251611" y="496414"/>
                    </a:cubicBezTo>
                    <a:cubicBezTo>
                      <a:pt x="270661" y="458843"/>
                      <a:pt x="161124" y="397989"/>
                      <a:pt x="172236" y="347189"/>
                    </a:cubicBezTo>
                    <a:cubicBezTo>
                      <a:pt x="183349" y="296389"/>
                      <a:pt x="314053" y="249293"/>
                      <a:pt x="318286" y="191614"/>
                    </a:cubicBezTo>
                    <a:cubicBezTo>
                      <a:pt x="322519" y="133935"/>
                      <a:pt x="235736" y="13814"/>
                      <a:pt x="197636" y="1114"/>
                    </a:cubicBezTo>
                    <a:cubicBezTo>
                      <a:pt x="159536" y="-11586"/>
                      <a:pt x="125140" y="87897"/>
                      <a:pt x="89686" y="115414"/>
                    </a:cubicBezTo>
                    <a:cubicBezTo>
                      <a:pt x="54232" y="142931"/>
                      <a:pt x="-7681" y="163039"/>
                      <a:pt x="786" y="1566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BB81864C-D244-3245-EB81-59CE268065E1}"/>
                  </a:ext>
                </a:extLst>
              </p:cNvPr>
              <p:cNvSpPr/>
              <p:nvPr/>
            </p:nvSpPr>
            <p:spPr>
              <a:xfrm>
                <a:off x="4092501" y="3948158"/>
                <a:ext cx="326537" cy="312978"/>
              </a:xfrm>
              <a:custGeom>
                <a:avLst/>
                <a:gdLst>
                  <a:gd name="connsiteX0" fmla="*/ 308049 w 326537"/>
                  <a:gd name="connsiteY0" fmla="*/ 188867 h 312978"/>
                  <a:gd name="connsiteX1" fmla="*/ 127074 w 326537"/>
                  <a:gd name="connsiteY1" fmla="*/ 11067 h 312978"/>
                  <a:gd name="connsiteX2" fmla="*/ 76274 w 326537"/>
                  <a:gd name="connsiteY2" fmla="*/ 45992 h 312978"/>
                  <a:gd name="connsiteX3" fmla="*/ 69924 w 326537"/>
                  <a:gd name="connsiteY3" fmla="*/ 65042 h 312978"/>
                  <a:gd name="connsiteX4" fmla="*/ 12774 w 326537"/>
                  <a:gd name="connsiteY4" fmla="*/ 157117 h 312978"/>
                  <a:gd name="connsiteX5" fmla="*/ 15949 w 326537"/>
                  <a:gd name="connsiteY5" fmla="*/ 198392 h 312978"/>
                  <a:gd name="connsiteX6" fmla="*/ 50874 w 326537"/>
                  <a:gd name="connsiteY6" fmla="*/ 252367 h 312978"/>
                  <a:gd name="connsiteX7" fmla="*/ 54049 w 326537"/>
                  <a:gd name="connsiteY7" fmla="*/ 312692 h 312978"/>
                  <a:gd name="connsiteX8" fmla="*/ 266774 w 326537"/>
                  <a:gd name="connsiteY8" fmla="*/ 274592 h 312978"/>
                  <a:gd name="connsiteX9" fmla="*/ 320749 w 326537"/>
                  <a:gd name="connsiteY9" fmla="*/ 261892 h 312978"/>
                  <a:gd name="connsiteX10" fmla="*/ 155649 w 326537"/>
                  <a:gd name="connsiteY10" fmla="*/ 296817 h 312978"/>
                  <a:gd name="connsiteX11" fmla="*/ 92149 w 326537"/>
                  <a:gd name="connsiteY11" fmla="*/ 287292 h 312978"/>
                  <a:gd name="connsiteX12" fmla="*/ 74 w 326537"/>
                  <a:gd name="connsiteY12" fmla="*/ 211092 h 312978"/>
                  <a:gd name="connsiteX13" fmla="*/ 108024 w 326537"/>
                  <a:gd name="connsiteY13" fmla="*/ 11067 h 312978"/>
                  <a:gd name="connsiteX14" fmla="*/ 177874 w 326537"/>
                  <a:gd name="connsiteY14" fmla="*/ 42817 h 312978"/>
                  <a:gd name="connsiteX15" fmla="*/ 308049 w 326537"/>
                  <a:gd name="connsiteY15" fmla="*/ 188867 h 312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6537" h="312978">
                    <a:moveTo>
                      <a:pt x="308049" y="188867"/>
                    </a:moveTo>
                    <a:cubicBezTo>
                      <a:pt x="299582" y="183575"/>
                      <a:pt x="165703" y="34880"/>
                      <a:pt x="127074" y="11067"/>
                    </a:cubicBezTo>
                    <a:cubicBezTo>
                      <a:pt x="88445" y="-12746"/>
                      <a:pt x="85799" y="36996"/>
                      <a:pt x="76274" y="45992"/>
                    </a:cubicBezTo>
                    <a:cubicBezTo>
                      <a:pt x="66749" y="54988"/>
                      <a:pt x="80507" y="46521"/>
                      <a:pt x="69924" y="65042"/>
                    </a:cubicBezTo>
                    <a:cubicBezTo>
                      <a:pt x="59341" y="83563"/>
                      <a:pt x="21770" y="134892"/>
                      <a:pt x="12774" y="157117"/>
                    </a:cubicBezTo>
                    <a:cubicBezTo>
                      <a:pt x="3778" y="179342"/>
                      <a:pt x="9599" y="182517"/>
                      <a:pt x="15949" y="198392"/>
                    </a:cubicBezTo>
                    <a:cubicBezTo>
                      <a:pt x="22299" y="214267"/>
                      <a:pt x="44524" y="233317"/>
                      <a:pt x="50874" y="252367"/>
                    </a:cubicBezTo>
                    <a:cubicBezTo>
                      <a:pt x="57224" y="271417"/>
                      <a:pt x="18066" y="308988"/>
                      <a:pt x="54049" y="312692"/>
                    </a:cubicBezTo>
                    <a:cubicBezTo>
                      <a:pt x="90032" y="316396"/>
                      <a:pt x="222324" y="283059"/>
                      <a:pt x="266774" y="274592"/>
                    </a:cubicBezTo>
                    <a:cubicBezTo>
                      <a:pt x="311224" y="266125"/>
                      <a:pt x="339270" y="258188"/>
                      <a:pt x="320749" y="261892"/>
                    </a:cubicBezTo>
                    <a:cubicBezTo>
                      <a:pt x="302228" y="265596"/>
                      <a:pt x="193749" y="292584"/>
                      <a:pt x="155649" y="296817"/>
                    </a:cubicBezTo>
                    <a:cubicBezTo>
                      <a:pt x="117549" y="301050"/>
                      <a:pt x="118078" y="301579"/>
                      <a:pt x="92149" y="287292"/>
                    </a:cubicBezTo>
                    <a:cubicBezTo>
                      <a:pt x="66220" y="273005"/>
                      <a:pt x="-2572" y="257129"/>
                      <a:pt x="74" y="211092"/>
                    </a:cubicBezTo>
                    <a:cubicBezTo>
                      <a:pt x="2720" y="165055"/>
                      <a:pt x="78391" y="39113"/>
                      <a:pt x="108024" y="11067"/>
                    </a:cubicBezTo>
                    <a:cubicBezTo>
                      <a:pt x="137657" y="-16979"/>
                      <a:pt x="146124" y="13713"/>
                      <a:pt x="177874" y="42817"/>
                    </a:cubicBezTo>
                    <a:cubicBezTo>
                      <a:pt x="209624" y="71921"/>
                      <a:pt x="316516" y="194159"/>
                      <a:pt x="308049" y="1888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826BE4B7-576C-6420-458C-085377636967}"/>
                  </a:ext>
                </a:extLst>
              </p:cNvPr>
              <p:cNvSpPr/>
              <p:nvPr/>
            </p:nvSpPr>
            <p:spPr>
              <a:xfrm>
                <a:off x="3799635" y="4155793"/>
                <a:ext cx="585272" cy="211380"/>
              </a:xfrm>
              <a:custGeom>
                <a:avLst/>
                <a:gdLst>
                  <a:gd name="connsiteX0" fmla="*/ 581865 w 585272"/>
                  <a:gd name="connsiteY0" fmla="*/ 82832 h 211380"/>
                  <a:gd name="connsiteX1" fmla="*/ 410415 w 585272"/>
                  <a:gd name="connsiteY1" fmla="*/ 171732 h 211380"/>
                  <a:gd name="connsiteX2" fmla="*/ 302465 w 585272"/>
                  <a:gd name="connsiteY2" fmla="*/ 203482 h 211380"/>
                  <a:gd name="connsiteX3" fmla="*/ 318340 w 585272"/>
                  <a:gd name="connsiteY3" fmla="*/ 206657 h 211380"/>
                  <a:gd name="connsiteX4" fmla="*/ 226265 w 585272"/>
                  <a:gd name="connsiteY4" fmla="*/ 146332 h 211380"/>
                  <a:gd name="connsiteX5" fmla="*/ 840 w 585272"/>
                  <a:gd name="connsiteY5" fmla="*/ 282 h 211380"/>
                  <a:gd name="connsiteX6" fmla="*/ 156415 w 585272"/>
                  <a:gd name="connsiteY6" fmla="*/ 111407 h 211380"/>
                  <a:gd name="connsiteX7" fmla="*/ 331040 w 585272"/>
                  <a:gd name="connsiteY7" fmla="*/ 187607 h 211380"/>
                  <a:gd name="connsiteX8" fmla="*/ 242140 w 585272"/>
                  <a:gd name="connsiteY8" fmla="*/ 200307 h 211380"/>
                  <a:gd name="connsiteX9" fmla="*/ 581865 w 585272"/>
                  <a:gd name="connsiteY9" fmla="*/ 82832 h 211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5272" h="211380">
                    <a:moveTo>
                      <a:pt x="581865" y="82832"/>
                    </a:moveTo>
                    <a:cubicBezTo>
                      <a:pt x="609911" y="78070"/>
                      <a:pt x="456982" y="151624"/>
                      <a:pt x="410415" y="171732"/>
                    </a:cubicBezTo>
                    <a:cubicBezTo>
                      <a:pt x="363848" y="191840"/>
                      <a:pt x="302465" y="203482"/>
                      <a:pt x="302465" y="203482"/>
                    </a:cubicBezTo>
                    <a:cubicBezTo>
                      <a:pt x="287119" y="209303"/>
                      <a:pt x="331040" y="216182"/>
                      <a:pt x="318340" y="206657"/>
                    </a:cubicBezTo>
                    <a:cubicBezTo>
                      <a:pt x="305640" y="197132"/>
                      <a:pt x="226265" y="146332"/>
                      <a:pt x="226265" y="146332"/>
                    </a:cubicBezTo>
                    <a:lnTo>
                      <a:pt x="840" y="282"/>
                    </a:lnTo>
                    <a:cubicBezTo>
                      <a:pt x="-10802" y="-5539"/>
                      <a:pt x="101382" y="80186"/>
                      <a:pt x="156415" y="111407"/>
                    </a:cubicBezTo>
                    <a:cubicBezTo>
                      <a:pt x="211448" y="142628"/>
                      <a:pt x="316753" y="172790"/>
                      <a:pt x="331040" y="187607"/>
                    </a:cubicBezTo>
                    <a:cubicBezTo>
                      <a:pt x="345327" y="202424"/>
                      <a:pt x="203511" y="215653"/>
                      <a:pt x="242140" y="200307"/>
                    </a:cubicBezTo>
                    <a:cubicBezTo>
                      <a:pt x="280769" y="184961"/>
                      <a:pt x="553819" y="87594"/>
                      <a:pt x="581865" y="828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A2247475-236E-03C6-923D-A11A81AE81DE}"/>
                  </a:ext>
                </a:extLst>
              </p:cNvPr>
              <p:cNvSpPr/>
              <p:nvPr/>
            </p:nvSpPr>
            <p:spPr>
              <a:xfrm>
                <a:off x="2754678" y="3917941"/>
                <a:ext cx="245720" cy="467062"/>
              </a:xfrm>
              <a:custGeom>
                <a:avLst/>
                <a:gdLst>
                  <a:gd name="connsiteX0" fmla="*/ 245697 w 245720"/>
                  <a:gd name="connsiteY0" fmla="*/ 9 h 467062"/>
                  <a:gd name="connsiteX1" fmla="*/ 229822 w 245720"/>
                  <a:gd name="connsiteY1" fmla="*/ 95259 h 467062"/>
                  <a:gd name="connsiteX2" fmla="*/ 198072 w 245720"/>
                  <a:gd name="connsiteY2" fmla="*/ 53984 h 467062"/>
                  <a:gd name="connsiteX3" fmla="*/ 32972 w 245720"/>
                  <a:gd name="connsiteY3" fmla="*/ 212734 h 467062"/>
                  <a:gd name="connsiteX4" fmla="*/ 48847 w 245720"/>
                  <a:gd name="connsiteY4" fmla="*/ 244484 h 467062"/>
                  <a:gd name="connsiteX5" fmla="*/ 109172 w 245720"/>
                  <a:gd name="connsiteY5" fmla="*/ 307984 h 467062"/>
                  <a:gd name="connsiteX6" fmla="*/ 58372 w 245720"/>
                  <a:gd name="connsiteY6" fmla="*/ 396884 h 467062"/>
                  <a:gd name="connsiteX7" fmla="*/ 1222 w 245720"/>
                  <a:gd name="connsiteY7" fmla="*/ 466734 h 467062"/>
                  <a:gd name="connsiteX8" fmla="*/ 115522 w 245720"/>
                  <a:gd name="connsiteY8" fmla="*/ 368309 h 467062"/>
                  <a:gd name="connsiteX9" fmla="*/ 140922 w 245720"/>
                  <a:gd name="connsiteY9" fmla="*/ 349259 h 467062"/>
                  <a:gd name="connsiteX10" fmla="*/ 77422 w 245720"/>
                  <a:gd name="connsiteY10" fmla="*/ 257184 h 467062"/>
                  <a:gd name="connsiteX11" fmla="*/ 153622 w 245720"/>
                  <a:gd name="connsiteY11" fmla="*/ 120659 h 467062"/>
                  <a:gd name="connsiteX12" fmla="*/ 201247 w 245720"/>
                  <a:gd name="connsiteY12" fmla="*/ 47634 h 467062"/>
                  <a:gd name="connsiteX13" fmla="*/ 226647 w 245720"/>
                  <a:gd name="connsiteY13" fmla="*/ 101609 h 467062"/>
                  <a:gd name="connsiteX14" fmla="*/ 245697 w 245720"/>
                  <a:gd name="connsiteY14" fmla="*/ 9 h 4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5720" h="467062">
                    <a:moveTo>
                      <a:pt x="245697" y="9"/>
                    </a:moveTo>
                    <a:cubicBezTo>
                      <a:pt x="246226" y="-1049"/>
                      <a:pt x="237759" y="86263"/>
                      <a:pt x="229822" y="95259"/>
                    </a:cubicBezTo>
                    <a:cubicBezTo>
                      <a:pt x="221884" y="104255"/>
                      <a:pt x="230880" y="34405"/>
                      <a:pt x="198072" y="53984"/>
                    </a:cubicBezTo>
                    <a:cubicBezTo>
                      <a:pt x="165264" y="73563"/>
                      <a:pt x="57843" y="180984"/>
                      <a:pt x="32972" y="212734"/>
                    </a:cubicBezTo>
                    <a:cubicBezTo>
                      <a:pt x="8101" y="244484"/>
                      <a:pt x="36147" y="228609"/>
                      <a:pt x="48847" y="244484"/>
                    </a:cubicBezTo>
                    <a:cubicBezTo>
                      <a:pt x="61547" y="260359"/>
                      <a:pt x="107584" y="282584"/>
                      <a:pt x="109172" y="307984"/>
                    </a:cubicBezTo>
                    <a:cubicBezTo>
                      <a:pt x="110759" y="333384"/>
                      <a:pt x="76364" y="370426"/>
                      <a:pt x="58372" y="396884"/>
                    </a:cubicBezTo>
                    <a:cubicBezTo>
                      <a:pt x="40380" y="423342"/>
                      <a:pt x="-8303" y="471497"/>
                      <a:pt x="1222" y="466734"/>
                    </a:cubicBezTo>
                    <a:cubicBezTo>
                      <a:pt x="10747" y="461971"/>
                      <a:pt x="92239" y="387888"/>
                      <a:pt x="115522" y="368309"/>
                    </a:cubicBezTo>
                    <a:cubicBezTo>
                      <a:pt x="138805" y="348730"/>
                      <a:pt x="147272" y="367780"/>
                      <a:pt x="140922" y="349259"/>
                    </a:cubicBezTo>
                    <a:cubicBezTo>
                      <a:pt x="134572" y="330738"/>
                      <a:pt x="75305" y="295284"/>
                      <a:pt x="77422" y="257184"/>
                    </a:cubicBezTo>
                    <a:cubicBezTo>
                      <a:pt x="79539" y="219084"/>
                      <a:pt x="132984" y="155584"/>
                      <a:pt x="153622" y="120659"/>
                    </a:cubicBezTo>
                    <a:cubicBezTo>
                      <a:pt x="174260" y="85734"/>
                      <a:pt x="189076" y="50809"/>
                      <a:pt x="201247" y="47634"/>
                    </a:cubicBezTo>
                    <a:cubicBezTo>
                      <a:pt x="213418" y="44459"/>
                      <a:pt x="214476" y="103726"/>
                      <a:pt x="226647" y="101609"/>
                    </a:cubicBezTo>
                    <a:cubicBezTo>
                      <a:pt x="238818" y="99492"/>
                      <a:pt x="245168" y="1067"/>
                      <a:pt x="245697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46AD41BE-B4A8-F959-C8DD-61EA8B7980BE}"/>
                  </a:ext>
                </a:extLst>
              </p:cNvPr>
              <p:cNvSpPr/>
              <p:nvPr/>
            </p:nvSpPr>
            <p:spPr>
              <a:xfrm>
                <a:off x="2986885" y="3936390"/>
                <a:ext cx="137102" cy="302237"/>
              </a:xfrm>
              <a:custGeom>
                <a:avLst/>
                <a:gdLst>
                  <a:gd name="connsiteX0" fmla="*/ 790 w 137102"/>
                  <a:gd name="connsiteY0" fmla="*/ 610 h 302237"/>
                  <a:gd name="connsiteX1" fmla="*/ 80165 w 137102"/>
                  <a:gd name="connsiteY1" fmla="*/ 197460 h 302237"/>
                  <a:gd name="connsiteX2" fmla="*/ 108740 w 137102"/>
                  <a:gd name="connsiteY2" fmla="*/ 302235 h 302237"/>
                  <a:gd name="connsiteX3" fmla="*/ 102390 w 137102"/>
                  <a:gd name="connsiteY3" fmla="*/ 200635 h 302237"/>
                  <a:gd name="connsiteX4" fmla="*/ 134140 w 137102"/>
                  <a:gd name="connsiteY4" fmla="*/ 267310 h 302237"/>
                  <a:gd name="connsiteX5" fmla="*/ 790 w 137102"/>
                  <a:gd name="connsiteY5" fmla="*/ 610 h 302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102" h="302237">
                    <a:moveTo>
                      <a:pt x="790" y="610"/>
                    </a:moveTo>
                    <a:cubicBezTo>
                      <a:pt x="-8206" y="-11032"/>
                      <a:pt x="62173" y="147189"/>
                      <a:pt x="80165" y="197460"/>
                    </a:cubicBezTo>
                    <a:cubicBezTo>
                      <a:pt x="98157" y="247731"/>
                      <a:pt x="105036" y="301706"/>
                      <a:pt x="108740" y="302235"/>
                    </a:cubicBezTo>
                    <a:cubicBezTo>
                      <a:pt x="112444" y="302764"/>
                      <a:pt x="98157" y="206456"/>
                      <a:pt x="102390" y="200635"/>
                    </a:cubicBezTo>
                    <a:cubicBezTo>
                      <a:pt x="106623" y="194814"/>
                      <a:pt x="148428" y="300118"/>
                      <a:pt x="134140" y="267310"/>
                    </a:cubicBezTo>
                    <a:cubicBezTo>
                      <a:pt x="119853" y="234502"/>
                      <a:pt x="9786" y="12252"/>
                      <a:pt x="790" y="6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B908037F-84D7-47D3-EA99-5BBA7D60113F}"/>
                  </a:ext>
                </a:extLst>
              </p:cNvPr>
              <p:cNvSpPr/>
              <p:nvPr/>
            </p:nvSpPr>
            <p:spPr>
              <a:xfrm>
                <a:off x="3114671" y="4200469"/>
                <a:ext cx="225780" cy="191108"/>
              </a:xfrm>
              <a:custGeom>
                <a:avLst/>
                <a:gdLst>
                  <a:gd name="connsiteX0" fmla="*/ 177804 w 225780"/>
                  <a:gd name="connsiteY0" fmla="*/ 56 h 191108"/>
                  <a:gd name="connsiteX1" fmla="*/ 206379 w 225780"/>
                  <a:gd name="connsiteY1" fmla="*/ 111181 h 191108"/>
                  <a:gd name="connsiteX2" fmla="*/ 190504 w 225780"/>
                  <a:gd name="connsiteY2" fmla="*/ 136581 h 191108"/>
                  <a:gd name="connsiteX3" fmla="*/ 4 w 225780"/>
                  <a:gd name="connsiteY3" fmla="*/ 174681 h 191108"/>
                  <a:gd name="connsiteX4" fmla="*/ 184154 w 225780"/>
                  <a:gd name="connsiteY4" fmla="*/ 158806 h 191108"/>
                  <a:gd name="connsiteX5" fmla="*/ 82554 w 225780"/>
                  <a:gd name="connsiteY5" fmla="*/ 190556 h 191108"/>
                  <a:gd name="connsiteX6" fmla="*/ 222254 w 225780"/>
                  <a:gd name="connsiteY6" fmla="*/ 127056 h 191108"/>
                  <a:gd name="connsiteX7" fmla="*/ 177804 w 225780"/>
                  <a:gd name="connsiteY7" fmla="*/ 56 h 1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780" h="191108">
                    <a:moveTo>
                      <a:pt x="177804" y="56"/>
                    </a:moveTo>
                    <a:cubicBezTo>
                      <a:pt x="175158" y="-2590"/>
                      <a:pt x="204262" y="88427"/>
                      <a:pt x="206379" y="111181"/>
                    </a:cubicBezTo>
                    <a:cubicBezTo>
                      <a:pt x="208496" y="133935"/>
                      <a:pt x="224900" y="125998"/>
                      <a:pt x="190504" y="136581"/>
                    </a:cubicBezTo>
                    <a:cubicBezTo>
                      <a:pt x="156108" y="147164"/>
                      <a:pt x="1062" y="170977"/>
                      <a:pt x="4" y="174681"/>
                    </a:cubicBezTo>
                    <a:cubicBezTo>
                      <a:pt x="-1054" y="178385"/>
                      <a:pt x="170396" y="156160"/>
                      <a:pt x="184154" y="158806"/>
                    </a:cubicBezTo>
                    <a:cubicBezTo>
                      <a:pt x="197912" y="161452"/>
                      <a:pt x="76204" y="195848"/>
                      <a:pt x="82554" y="190556"/>
                    </a:cubicBezTo>
                    <a:cubicBezTo>
                      <a:pt x="88904" y="185264"/>
                      <a:pt x="203733" y="152985"/>
                      <a:pt x="222254" y="127056"/>
                    </a:cubicBezTo>
                    <a:cubicBezTo>
                      <a:pt x="240775" y="101127"/>
                      <a:pt x="180450" y="2702"/>
                      <a:pt x="177804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D4B74CCE-C172-AF96-035B-D0DF911314B2}"/>
                  </a:ext>
                </a:extLst>
              </p:cNvPr>
              <p:cNvSpPr/>
              <p:nvPr/>
            </p:nvSpPr>
            <p:spPr>
              <a:xfrm>
                <a:off x="2817268" y="4142558"/>
                <a:ext cx="250046" cy="305620"/>
              </a:xfrm>
              <a:custGeom>
                <a:avLst/>
                <a:gdLst>
                  <a:gd name="connsiteX0" fmla="*/ 230732 w 250046"/>
                  <a:gd name="connsiteY0" fmla="*/ 817 h 305620"/>
                  <a:gd name="connsiteX1" fmla="*/ 249782 w 250046"/>
                  <a:gd name="connsiteY1" fmla="*/ 99242 h 305620"/>
                  <a:gd name="connsiteX2" fmla="*/ 214857 w 250046"/>
                  <a:gd name="connsiteY2" fmla="*/ 191317 h 305620"/>
                  <a:gd name="connsiteX3" fmla="*/ 198982 w 250046"/>
                  <a:gd name="connsiteY3" fmla="*/ 169092 h 305620"/>
                  <a:gd name="connsiteX4" fmla="*/ 208507 w 250046"/>
                  <a:gd name="connsiteY4" fmla="*/ 210367 h 305620"/>
                  <a:gd name="connsiteX5" fmla="*/ 183107 w 250046"/>
                  <a:gd name="connsiteY5" fmla="*/ 261167 h 305620"/>
                  <a:gd name="connsiteX6" fmla="*/ 119607 w 250046"/>
                  <a:gd name="connsiteY6" fmla="*/ 270692 h 305620"/>
                  <a:gd name="connsiteX7" fmla="*/ 33882 w 250046"/>
                  <a:gd name="connsiteY7" fmla="*/ 280217 h 305620"/>
                  <a:gd name="connsiteX8" fmla="*/ 2132 w 250046"/>
                  <a:gd name="connsiteY8" fmla="*/ 248467 h 305620"/>
                  <a:gd name="connsiteX9" fmla="*/ 87857 w 250046"/>
                  <a:gd name="connsiteY9" fmla="*/ 305617 h 305620"/>
                  <a:gd name="connsiteX10" fmla="*/ 164057 w 250046"/>
                  <a:gd name="connsiteY10" fmla="*/ 245292 h 305620"/>
                  <a:gd name="connsiteX11" fmla="*/ 160882 w 250046"/>
                  <a:gd name="connsiteY11" fmla="*/ 261167 h 305620"/>
                  <a:gd name="connsiteX12" fmla="*/ 227557 w 250046"/>
                  <a:gd name="connsiteY12" fmla="*/ 156392 h 305620"/>
                  <a:gd name="connsiteX13" fmla="*/ 230732 w 250046"/>
                  <a:gd name="connsiteY13" fmla="*/ 817 h 305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0046" h="305620">
                    <a:moveTo>
                      <a:pt x="230732" y="817"/>
                    </a:moveTo>
                    <a:cubicBezTo>
                      <a:pt x="234436" y="-8708"/>
                      <a:pt x="252428" y="67492"/>
                      <a:pt x="249782" y="99242"/>
                    </a:cubicBezTo>
                    <a:cubicBezTo>
                      <a:pt x="247136" y="130992"/>
                      <a:pt x="223324" y="179675"/>
                      <a:pt x="214857" y="191317"/>
                    </a:cubicBezTo>
                    <a:cubicBezTo>
                      <a:pt x="206390" y="202959"/>
                      <a:pt x="200040" y="165917"/>
                      <a:pt x="198982" y="169092"/>
                    </a:cubicBezTo>
                    <a:cubicBezTo>
                      <a:pt x="197924" y="172267"/>
                      <a:pt x="211153" y="195021"/>
                      <a:pt x="208507" y="210367"/>
                    </a:cubicBezTo>
                    <a:cubicBezTo>
                      <a:pt x="205861" y="225713"/>
                      <a:pt x="197924" y="251113"/>
                      <a:pt x="183107" y="261167"/>
                    </a:cubicBezTo>
                    <a:cubicBezTo>
                      <a:pt x="168290" y="271221"/>
                      <a:pt x="144478" y="267517"/>
                      <a:pt x="119607" y="270692"/>
                    </a:cubicBezTo>
                    <a:cubicBezTo>
                      <a:pt x="94736" y="273867"/>
                      <a:pt x="53461" y="283921"/>
                      <a:pt x="33882" y="280217"/>
                    </a:cubicBezTo>
                    <a:cubicBezTo>
                      <a:pt x="14303" y="276513"/>
                      <a:pt x="-6864" y="244234"/>
                      <a:pt x="2132" y="248467"/>
                    </a:cubicBezTo>
                    <a:cubicBezTo>
                      <a:pt x="11128" y="252700"/>
                      <a:pt x="60870" y="306146"/>
                      <a:pt x="87857" y="305617"/>
                    </a:cubicBezTo>
                    <a:cubicBezTo>
                      <a:pt x="114844" y="305088"/>
                      <a:pt x="151886" y="252700"/>
                      <a:pt x="164057" y="245292"/>
                    </a:cubicBezTo>
                    <a:cubicBezTo>
                      <a:pt x="176228" y="237884"/>
                      <a:pt x="150299" y="275984"/>
                      <a:pt x="160882" y="261167"/>
                    </a:cubicBezTo>
                    <a:cubicBezTo>
                      <a:pt x="171465" y="246350"/>
                      <a:pt x="215386" y="192904"/>
                      <a:pt x="227557" y="156392"/>
                    </a:cubicBezTo>
                    <a:cubicBezTo>
                      <a:pt x="239728" y="119880"/>
                      <a:pt x="227028" y="10342"/>
                      <a:pt x="230732" y="8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0B5610E0-FF6B-1B15-AF54-F15FFD88692A}"/>
                  </a:ext>
                </a:extLst>
              </p:cNvPr>
              <p:cNvSpPr/>
              <p:nvPr/>
            </p:nvSpPr>
            <p:spPr>
              <a:xfrm>
                <a:off x="3032912" y="4215864"/>
                <a:ext cx="142453" cy="267754"/>
              </a:xfrm>
              <a:custGeom>
                <a:avLst/>
                <a:gdLst>
                  <a:gd name="connsiteX0" fmla="*/ 142088 w 142453"/>
                  <a:gd name="connsiteY0" fmla="*/ 536 h 267754"/>
                  <a:gd name="connsiteX1" fmla="*/ 11913 w 142453"/>
                  <a:gd name="connsiteY1" fmla="*/ 162461 h 267754"/>
                  <a:gd name="connsiteX2" fmla="*/ 5563 w 142453"/>
                  <a:gd name="connsiteY2" fmla="*/ 267236 h 267754"/>
                  <a:gd name="connsiteX3" fmla="*/ 8738 w 142453"/>
                  <a:gd name="connsiteY3" fmla="*/ 197386 h 267754"/>
                  <a:gd name="connsiteX4" fmla="*/ 30963 w 142453"/>
                  <a:gd name="connsiteY4" fmla="*/ 79911 h 267754"/>
                  <a:gd name="connsiteX5" fmla="*/ 50013 w 142453"/>
                  <a:gd name="connsiteY5" fmla="*/ 108486 h 267754"/>
                  <a:gd name="connsiteX6" fmla="*/ 142088 w 142453"/>
                  <a:gd name="connsiteY6" fmla="*/ 536 h 267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2453" h="267754">
                    <a:moveTo>
                      <a:pt x="142088" y="536"/>
                    </a:moveTo>
                    <a:cubicBezTo>
                      <a:pt x="135738" y="9532"/>
                      <a:pt x="34667" y="118011"/>
                      <a:pt x="11913" y="162461"/>
                    </a:cubicBezTo>
                    <a:cubicBezTo>
                      <a:pt x="-10841" y="206911"/>
                      <a:pt x="6092" y="261415"/>
                      <a:pt x="5563" y="267236"/>
                    </a:cubicBezTo>
                    <a:cubicBezTo>
                      <a:pt x="5034" y="273057"/>
                      <a:pt x="4505" y="228607"/>
                      <a:pt x="8738" y="197386"/>
                    </a:cubicBezTo>
                    <a:cubicBezTo>
                      <a:pt x="12971" y="166165"/>
                      <a:pt x="24084" y="94728"/>
                      <a:pt x="30963" y="79911"/>
                    </a:cubicBezTo>
                    <a:cubicBezTo>
                      <a:pt x="37842" y="65094"/>
                      <a:pt x="29905" y="118540"/>
                      <a:pt x="50013" y="108486"/>
                    </a:cubicBezTo>
                    <a:cubicBezTo>
                      <a:pt x="70121" y="98432"/>
                      <a:pt x="148438" y="-8460"/>
                      <a:pt x="142088" y="5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0E78F367-06B7-D102-03F6-00A59E0BB63F}"/>
                  </a:ext>
                </a:extLst>
              </p:cNvPr>
              <p:cNvSpPr/>
              <p:nvPr/>
            </p:nvSpPr>
            <p:spPr>
              <a:xfrm>
                <a:off x="3013062" y="4321005"/>
                <a:ext cx="251122" cy="251019"/>
              </a:xfrm>
              <a:custGeom>
                <a:avLst/>
                <a:gdLst>
                  <a:gd name="connsiteX0" fmla="*/ 123838 w 251122"/>
                  <a:gd name="connsiteY0" fmla="*/ 170 h 251019"/>
                  <a:gd name="connsiteX1" fmla="*/ 228613 w 251122"/>
                  <a:gd name="connsiteY1" fmla="*/ 133520 h 251019"/>
                  <a:gd name="connsiteX2" fmla="*/ 187338 w 251122"/>
                  <a:gd name="connsiteY2" fmla="*/ 216070 h 251019"/>
                  <a:gd name="connsiteX3" fmla="*/ 209563 w 251122"/>
                  <a:gd name="connsiteY3" fmla="*/ 212895 h 251019"/>
                  <a:gd name="connsiteX4" fmla="*/ 127013 w 251122"/>
                  <a:gd name="connsiteY4" fmla="*/ 250995 h 251019"/>
                  <a:gd name="connsiteX5" fmla="*/ 66688 w 251122"/>
                  <a:gd name="connsiteY5" fmla="*/ 206545 h 251019"/>
                  <a:gd name="connsiteX6" fmla="*/ 13 w 251122"/>
                  <a:gd name="connsiteY6" fmla="*/ 149395 h 251019"/>
                  <a:gd name="connsiteX7" fmla="*/ 60338 w 251122"/>
                  <a:gd name="connsiteY7" fmla="*/ 181145 h 251019"/>
                  <a:gd name="connsiteX8" fmla="*/ 165113 w 251122"/>
                  <a:gd name="connsiteY8" fmla="*/ 235120 h 251019"/>
                  <a:gd name="connsiteX9" fmla="*/ 250838 w 251122"/>
                  <a:gd name="connsiteY9" fmla="*/ 181145 h 251019"/>
                  <a:gd name="connsiteX10" fmla="*/ 193688 w 251122"/>
                  <a:gd name="connsiteY10" fmla="*/ 114470 h 251019"/>
                  <a:gd name="connsiteX11" fmla="*/ 219088 w 251122"/>
                  <a:gd name="connsiteY11" fmla="*/ 104945 h 251019"/>
                  <a:gd name="connsiteX12" fmla="*/ 123838 w 251122"/>
                  <a:gd name="connsiteY12" fmla="*/ 170 h 25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1122" h="251019">
                    <a:moveTo>
                      <a:pt x="123838" y="170"/>
                    </a:moveTo>
                    <a:cubicBezTo>
                      <a:pt x="125425" y="4932"/>
                      <a:pt x="218030" y="97537"/>
                      <a:pt x="228613" y="133520"/>
                    </a:cubicBezTo>
                    <a:cubicBezTo>
                      <a:pt x="239196" y="169503"/>
                      <a:pt x="190513" y="202841"/>
                      <a:pt x="187338" y="216070"/>
                    </a:cubicBezTo>
                    <a:cubicBezTo>
                      <a:pt x="184163" y="229299"/>
                      <a:pt x="219617" y="207074"/>
                      <a:pt x="209563" y="212895"/>
                    </a:cubicBezTo>
                    <a:cubicBezTo>
                      <a:pt x="199509" y="218716"/>
                      <a:pt x="150825" y="252053"/>
                      <a:pt x="127013" y="250995"/>
                    </a:cubicBezTo>
                    <a:cubicBezTo>
                      <a:pt x="103201" y="249937"/>
                      <a:pt x="87855" y="223478"/>
                      <a:pt x="66688" y="206545"/>
                    </a:cubicBezTo>
                    <a:cubicBezTo>
                      <a:pt x="45521" y="189612"/>
                      <a:pt x="1071" y="153628"/>
                      <a:pt x="13" y="149395"/>
                    </a:cubicBezTo>
                    <a:cubicBezTo>
                      <a:pt x="-1045" y="145162"/>
                      <a:pt x="60338" y="181145"/>
                      <a:pt x="60338" y="181145"/>
                    </a:cubicBezTo>
                    <a:cubicBezTo>
                      <a:pt x="87855" y="195433"/>
                      <a:pt x="133363" y="235120"/>
                      <a:pt x="165113" y="235120"/>
                    </a:cubicBezTo>
                    <a:cubicBezTo>
                      <a:pt x="196863" y="235120"/>
                      <a:pt x="246076" y="201253"/>
                      <a:pt x="250838" y="181145"/>
                    </a:cubicBezTo>
                    <a:cubicBezTo>
                      <a:pt x="255600" y="161037"/>
                      <a:pt x="198980" y="127170"/>
                      <a:pt x="193688" y="114470"/>
                    </a:cubicBezTo>
                    <a:cubicBezTo>
                      <a:pt x="188396" y="101770"/>
                      <a:pt x="230200" y="118174"/>
                      <a:pt x="219088" y="104945"/>
                    </a:cubicBezTo>
                    <a:cubicBezTo>
                      <a:pt x="207976" y="91716"/>
                      <a:pt x="122251" y="-4592"/>
                      <a:pt x="123838" y="1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1F292D38-0BA5-3439-C1A9-20AB63D9405F}"/>
                  </a:ext>
                </a:extLst>
              </p:cNvPr>
              <p:cNvSpPr/>
              <p:nvPr/>
            </p:nvSpPr>
            <p:spPr>
              <a:xfrm>
                <a:off x="4104372" y="4321660"/>
                <a:ext cx="464955" cy="251995"/>
              </a:xfrm>
              <a:custGeom>
                <a:avLst/>
                <a:gdLst>
                  <a:gd name="connsiteX0" fmla="*/ 903 w 464955"/>
                  <a:gd name="connsiteY0" fmla="*/ 5865 h 251995"/>
                  <a:gd name="connsiteX1" fmla="*/ 64403 w 464955"/>
                  <a:gd name="connsiteY1" fmla="*/ 151915 h 251995"/>
                  <a:gd name="connsiteX2" fmla="*/ 70753 w 464955"/>
                  <a:gd name="connsiteY2" fmla="*/ 180490 h 251995"/>
                  <a:gd name="connsiteX3" fmla="*/ 226328 w 464955"/>
                  <a:gd name="connsiteY3" fmla="*/ 136040 h 251995"/>
                  <a:gd name="connsiteX4" fmla="*/ 289828 w 464955"/>
                  <a:gd name="connsiteY4" fmla="*/ 202715 h 251995"/>
                  <a:gd name="connsiteX5" fmla="*/ 315228 w 464955"/>
                  <a:gd name="connsiteY5" fmla="*/ 155090 h 251995"/>
                  <a:gd name="connsiteX6" fmla="*/ 442228 w 464955"/>
                  <a:gd name="connsiteY6" fmla="*/ 212240 h 251995"/>
                  <a:gd name="connsiteX7" fmla="*/ 458103 w 464955"/>
                  <a:gd name="connsiteY7" fmla="*/ 205890 h 251995"/>
                  <a:gd name="connsiteX8" fmla="*/ 366028 w 464955"/>
                  <a:gd name="connsiteY8" fmla="*/ 212240 h 251995"/>
                  <a:gd name="connsiteX9" fmla="*/ 210453 w 464955"/>
                  <a:gd name="connsiteY9" fmla="*/ 164615 h 251995"/>
                  <a:gd name="connsiteX10" fmla="*/ 89803 w 464955"/>
                  <a:gd name="connsiteY10" fmla="*/ 221765 h 251995"/>
                  <a:gd name="connsiteX11" fmla="*/ 77103 w 464955"/>
                  <a:gd name="connsiteY11" fmla="*/ 240815 h 251995"/>
                  <a:gd name="connsiteX12" fmla="*/ 29478 w 464955"/>
                  <a:gd name="connsiteY12" fmla="*/ 47140 h 251995"/>
                  <a:gd name="connsiteX13" fmla="*/ 903 w 464955"/>
                  <a:gd name="connsiteY13" fmla="*/ 5865 h 251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955" h="251995">
                    <a:moveTo>
                      <a:pt x="903" y="5865"/>
                    </a:moveTo>
                    <a:cubicBezTo>
                      <a:pt x="6724" y="23327"/>
                      <a:pt x="52761" y="122811"/>
                      <a:pt x="64403" y="151915"/>
                    </a:cubicBezTo>
                    <a:cubicBezTo>
                      <a:pt x="76045" y="181019"/>
                      <a:pt x="43766" y="183136"/>
                      <a:pt x="70753" y="180490"/>
                    </a:cubicBezTo>
                    <a:cubicBezTo>
                      <a:pt x="97741" y="177844"/>
                      <a:pt x="189816" y="132336"/>
                      <a:pt x="226328" y="136040"/>
                    </a:cubicBezTo>
                    <a:cubicBezTo>
                      <a:pt x="262840" y="139744"/>
                      <a:pt x="275011" y="199540"/>
                      <a:pt x="289828" y="202715"/>
                    </a:cubicBezTo>
                    <a:cubicBezTo>
                      <a:pt x="304645" y="205890"/>
                      <a:pt x="289828" y="153503"/>
                      <a:pt x="315228" y="155090"/>
                    </a:cubicBezTo>
                    <a:cubicBezTo>
                      <a:pt x="340628" y="156678"/>
                      <a:pt x="418416" y="203773"/>
                      <a:pt x="442228" y="212240"/>
                    </a:cubicBezTo>
                    <a:cubicBezTo>
                      <a:pt x="466040" y="220707"/>
                      <a:pt x="470803" y="205890"/>
                      <a:pt x="458103" y="205890"/>
                    </a:cubicBezTo>
                    <a:cubicBezTo>
                      <a:pt x="445403" y="205890"/>
                      <a:pt x="407303" y="219119"/>
                      <a:pt x="366028" y="212240"/>
                    </a:cubicBezTo>
                    <a:cubicBezTo>
                      <a:pt x="324753" y="205361"/>
                      <a:pt x="256490" y="163028"/>
                      <a:pt x="210453" y="164615"/>
                    </a:cubicBezTo>
                    <a:cubicBezTo>
                      <a:pt x="164416" y="166202"/>
                      <a:pt x="112028" y="209065"/>
                      <a:pt x="89803" y="221765"/>
                    </a:cubicBezTo>
                    <a:cubicBezTo>
                      <a:pt x="67578" y="234465"/>
                      <a:pt x="87157" y="269919"/>
                      <a:pt x="77103" y="240815"/>
                    </a:cubicBezTo>
                    <a:cubicBezTo>
                      <a:pt x="67049" y="211711"/>
                      <a:pt x="29478" y="47140"/>
                      <a:pt x="29478" y="47140"/>
                    </a:cubicBezTo>
                    <a:cubicBezTo>
                      <a:pt x="18895" y="12215"/>
                      <a:pt x="-4918" y="-11597"/>
                      <a:pt x="903" y="58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155A82A3-FF41-B3DD-DBE2-5D2F130097F5}"/>
                  </a:ext>
                </a:extLst>
              </p:cNvPr>
              <p:cNvSpPr/>
              <p:nvPr/>
            </p:nvSpPr>
            <p:spPr>
              <a:xfrm>
                <a:off x="3670147" y="4130133"/>
                <a:ext cx="511479" cy="363565"/>
              </a:xfrm>
              <a:custGeom>
                <a:avLst/>
                <a:gdLst>
                  <a:gd name="connsiteX0" fmla="*/ 511328 w 511479"/>
                  <a:gd name="connsiteY0" fmla="*/ 238667 h 363565"/>
                  <a:gd name="connsiteX1" fmla="*/ 174778 w 511479"/>
                  <a:gd name="connsiteY1" fmla="*/ 54517 h 363565"/>
                  <a:gd name="connsiteX2" fmla="*/ 44603 w 511479"/>
                  <a:gd name="connsiteY2" fmla="*/ 38642 h 363565"/>
                  <a:gd name="connsiteX3" fmla="*/ 60478 w 511479"/>
                  <a:gd name="connsiteY3" fmla="*/ 57692 h 363565"/>
                  <a:gd name="connsiteX4" fmla="*/ 31903 w 511479"/>
                  <a:gd name="connsiteY4" fmla="*/ 83092 h 363565"/>
                  <a:gd name="connsiteX5" fmla="*/ 35078 w 511479"/>
                  <a:gd name="connsiteY5" fmla="*/ 137067 h 363565"/>
                  <a:gd name="connsiteX6" fmla="*/ 153 w 511479"/>
                  <a:gd name="connsiteY6" fmla="*/ 222792 h 363565"/>
                  <a:gd name="connsiteX7" fmla="*/ 50953 w 511479"/>
                  <a:gd name="connsiteY7" fmla="*/ 251367 h 363565"/>
                  <a:gd name="connsiteX8" fmla="*/ 76353 w 511479"/>
                  <a:gd name="connsiteY8" fmla="*/ 324392 h 363565"/>
                  <a:gd name="connsiteX9" fmla="*/ 266853 w 511479"/>
                  <a:gd name="connsiteY9" fmla="*/ 333917 h 363565"/>
                  <a:gd name="connsiteX10" fmla="*/ 108103 w 511479"/>
                  <a:gd name="connsiteY10" fmla="*/ 359317 h 363565"/>
                  <a:gd name="connsiteX11" fmla="*/ 41428 w 511479"/>
                  <a:gd name="connsiteY11" fmla="*/ 235492 h 363565"/>
                  <a:gd name="connsiteX12" fmla="*/ 54128 w 511479"/>
                  <a:gd name="connsiteY12" fmla="*/ 10067 h 363565"/>
                  <a:gd name="connsiteX13" fmla="*/ 130328 w 511479"/>
                  <a:gd name="connsiteY13" fmla="*/ 57692 h 363565"/>
                  <a:gd name="connsiteX14" fmla="*/ 511328 w 511479"/>
                  <a:gd name="connsiteY14" fmla="*/ 238667 h 363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11479" h="363565">
                    <a:moveTo>
                      <a:pt x="511328" y="238667"/>
                    </a:moveTo>
                    <a:cubicBezTo>
                      <a:pt x="518736" y="238138"/>
                      <a:pt x="252565" y="87854"/>
                      <a:pt x="174778" y="54517"/>
                    </a:cubicBezTo>
                    <a:cubicBezTo>
                      <a:pt x="96991" y="21180"/>
                      <a:pt x="44603" y="38642"/>
                      <a:pt x="44603" y="38642"/>
                    </a:cubicBezTo>
                    <a:cubicBezTo>
                      <a:pt x="25553" y="39171"/>
                      <a:pt x="62595" y="50284"/>
                      <a:pt x="60478" y="57692"/>
                    </a:cubicBezTo>
                    <a:cubicBezTo>
                      <a:pt x="58361" y="65100"/>
                      <a:pt x="36136" y="69863"/>
                      <a:pt x="31903" y="83092"/>
                    </a:cubicBezTo>
                    <a:cubicBezTo>
                      <a:pt x="27670" y="96321"/>
                      <a:pt x="40370" y="113784"/>
                      <a:pt x="35078" y="137067"/>
                    </a:cubicBezTo>
                    <a:cubicBezTo>
                      <a:pt x="29786" y="160350"/>
                      <a:pt x="-2493" y="203742"/>
                      <a:pt x="153" y="222792"/>
                    </a:cubicBezTo>
                    <a:cubicBezTo>
                      <a:pt x="2799" y="241842"/>
                      <a:pt x="38253" y="234434"/>
                      <a:pt x="50953" y="251367"/>
                    </a:cubicBezTo>
                    <a:cubicBezTo>
                      <a:pt x="63653" y="268300"/>
                      <a:pt x="40370" y="310634"/>
                      <a:pt x="76353" y="324392"/>
                    </a:cubicBezTo>
                    <a:cubicBezTo>
                      <a:pt x="112336" y="338150"/>
                      <a:pt x="261561" y="328096"/>
                      <a:pt x="266853" y="333917"/>
                    </a:cubicBezTo>
                    <a:cubicBezTo>
                      <a:pt x="272145" y="339738"/>
                      <a:pt x="145674" y="375721"/>
                      <a:pt x="108103" y="359317"/>
                    </a:cubicBezTo>
                    <a:cubicBezTo>
                      <a:pt x="70532" y="342913"/>
                      <a:pt x="50424" y="293700"/>
                      <a:pt x="41428" y="235492"/>
                    </a:cubicBezTo>
                    <a:cubicBezTo>
                      <a:pt x="32432" y="177284"/>
                      <a:pt x="39311" y="39700"/>
                      <a:pt x="54128" y="10067"/>
                    </a:cubicBezTo>
                    <a:cubicBezTo>
                      <a:pt x="68945" y="-19566"/>
                      <a:pt x="56245" y="22238"/>
                      <a:pt x="130328" y="57692"/>
                    </a:cubicBezTo>
                    <a:cubicBezTo>
                      <a:pt x="204411" y="93146"/>
                      <a:pt x="503920" y="239196"/>
                      <a:pt x="511328" y="2386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068557FB-F2E3-7507-0EFE-964CDD519189}"/>
                  </a:ext>
                </a:extLst>
              </p:cNvPr>
              <p:cNvSpPr/>
              <p:nvPr/>
            </p:nvSpPr>
            <p:spPr>
              <a:xfrm>
                <a:off x="3362063" y="4075772"/>
                <a:ext cx="479294" cy="90518"/>
              </a:xfrm>
              <a:custGeom>
                <a:avLst/>
                <a:gdLst>
                  <a:gd name="connsiteX0" fmla="*/ 262 w 479294"/>
                  <a:gd name="connsiteY0" fmla="*/ 86653 h 90518"/>
                  <a:gd name="connsiteX1" fmla="*/ 136787 w 479294"/>
                  <a:gd name="connsiteY1" fmla="*/ 54903 h 90518"/>
                  <a:gd name="connsiteX2" fmla="*/ 162187 w 479294"/>
                  <a:gd name="connsiteY2" fmla="*/ 23153 h 90518"/>
                  <a:gd name="connsiteX3" fmla="*/ 289187 w 479294"/>
                  <a:gd name="connsiteY3" fmla="*/ 26328 h 90518"/>
                  <a:gd name="connsiteX4" fmla="*/ 266962 w 479294"/>
                  <a:gd name="connsiteY4" fmla="*/ 4103 h 90518"/>
                  <a:gd name="connsiteX5" fmla="*/ 473337 w 479294"/>
                  <a:gd name="connsiteY5" fmla="*/ 89828 h 90518"/>
                  <a:gd name="connsiteX6" fmla="*/ 406662 w 479294"/>
                  <a:gd name="connsiteY6" fmla="*/ 42203 h 90518"/>
                  <a:gd name="connsiteX7" fmla="*/ 232037 w 479294"/>
                  <a:gd name="connsiteY7" fmla="*/ 928 h 90518"/>
                  <a:gd name="connsiteX8" fmla="*/ 286012 w 479294"/>
                  <a:gd name="connsiteY8" fmla="*/ 16803 h 90518"/>
                  <a:gd name="connsiteX9" fmla="*/ 108212 w 479294"/>
                  <a:gd name="connsiteY9" fmla="*/ 54903 h 90518"/>
                  <a:gd name="connsiteX10" fmla="*/ 262 w 479294"/>
                  <a:gd name="connsiteY10" fmla="*/ 86653 h 90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9294" h="90518">
                    <a:moveTo>
                      <a:pt x="262" y="86653"/>
                    </a:moveTo>
                    <a:cubicBezTo>
                      <a:pt x="5024" y="86653"/>
                      <a:pt x="109800" y="65486"/>
                      <a:pt x="136787" y="54903"/>
                    </a:cubicBezTo>
                    <a:cubicBezTo>
                      <a:pt x="163774" y="44320"/>
                      <a:pt x="136787" y="27915"/>
                      <a:pt x="162187" y="23153"/>
                    </a:cubicBezTo>
                    <a:cubicBezTo>
                      <a:pt x="187587" y="18391"/>
                      <a:pt x="271725" y="29503"/>
                      <a:pt x="289187" y="26328"/>
                    </a:cubicBezTo>
                    <a:cubicBezTo>
                      <a:pt x="306650" y="23153"/>
                      <a:pt x="236270" y="-6480"/>
                      <a:pt x="266962" y="4103"/>
                    </a:cubicBezTo>
                    <a:cubicBezTo>
                      <a:pt x="297654" y="14686"/>
                      <a:pt x="450054" y="83478"/>
                      <a:pt x="473337" y="89828"/>
                    </a:cubicBezTo>
                    <a:cubicBezTo>
                      <a:pt x="496620" y="96178"/>
                      <a:pt x="446879" y="57020"/>
                      <a:pt x="406662" y="42203"/>
                    </a:cubicBezTo>
                    <a:cubicBezTo>
                      <a:pt x="366445" y="27386"/>
                      <a:pt x="252145" y="5161"/>
                      <a:pt x="232037" y="928"/>
                    </a:cubicBezTo>
                    <a:cubicBezTo>
                      <a:pt x="211929" y="-3305"/>
                      <a:pt x="306650" y="7807"/>
                      <a:pt x="286012" y="16803"/>
                    </a:cubicBezTo>
                    <a:cubicBezTo>
                      <a:pt x="265375" y="25799"/>
                      <a:pt x="160070" y="41145"/>
                      <a:pt x="108212" y="54903"/>
                    </a:cubicBezTo>
                    <a:cubicBezTo>
                      <a:pt x="56354" y="68661"/>
                      <a:pt x="-4500" y="86653"/>
                      <a:pt x="262" y="866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8E8F93A1-288D-5D8B-1311-854FC57E192E}"/>
                  </a:ext>
                </a:extLst>
              </p:cNvPr>
              <p:cNvSpPr/>
              <p:nvPr/>
            </p:nvSpPr>
            <p:spPr>
              <a:xfrm>
                <a:off x="3400930" y="4198983"/>
                <a:ext cx="491624" cy="523864"/>
              </a:xfrm>
              <a:custGeom>
                <a:avLst/>
                <a:gdLst>
                  <a:gd name="connsiteX0" fmla="*/ 2670 w 491624"/>
                  <a:gd name="connsiteY0" fmla="*/ 1542 h 523864"/>
                  <a:gd name="connsiteX1" fmla="*/ 21720 w 491624"/>
                  <a:gd name="connsiteY1" fmla="*/ 147592 h 523864"/>
                  <a:gd name="connsiteX2" fmla="*/ 5845 w 491624"/>
                  <a:gd name="connsiteY2" fmla="*/ 115842 h 523864"/>
                  <a:gd name="connsiteX3" fmla="*/ 139195 w 491624"/>
                  <a:gd name="connsiteY3" fmla="*/ 312692 h 523864"/>
                  <a:gd name="connsiteX4" fmla="*/ 91570 w 491624"/>
                  <a:gd name="connsiteY4" fmla="*/ 299992 h 523864"/>
                  <a:gd name="connsiteX5" fmla="*/ 212220 w 491624"/>
                  <a:gd name="connsiteY5" fmla="*/ 404767 h 523864"/>
                  <a:gd name="connsiteX6" fmla="*/ 205870 w 491624"/>
                  <a:gd name="connsiteY6" fmla="*/ 379367 h 523864"/>
                  <a:gd name="connsiteX7" fmla="*/ 393195 w 491624"/>
                  <a:gd name="connsiteY7" fmla="*/ 484142 h 523864"/>
                  <a:gd name="connsiteX8" fmla="*/ 491620 w 491624"/>
                  <a:gd name="connsiteY8" fmla="*/ 515892 h 523864"/>
                  <a:gd name="connsiteX9" fmla="*/ 390020 w 491624"/>
                  <a:gd name="connsiteY9" fmla="*/ 496842 h 523864"/>
                  <a:gd name="connsiteX10" fmla="*/ 59820 w 491624"/>
                  <a:gd name="connsiteY10" fmla="*/ 249192 h 523864"/>
                  <a:gd name="connsiteX11" fmla="*/ 91570 w 491624"/>
                  <a:gd name="connsiteY11" fmla="*/ 255542 h 523864"/>
                  <a:gd name="connsiteX12" fmla="*/ 2670 w 491624"/>
                  <a:gd name="connsiteY12" fmla="*/ 1542 h 52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1624" h="523864">
                    <a:moveTo>
                      <a:pt x="2670" y="1542"/>
                    </a:moveTo>
                    <a:cubicBezTo>
                      <a:pt x="-8972" y="-16450"/>
                      <a:pt x="21191" y="128542"/>
                      <a:pt x="21720" y="147592"/>
                    </a:cubicBezTo>
                    <a:cubicBezTo>
                      <a:pt x="22249" y="166642"/>
                      <a:pt x="-13734" y="88325"/>
                      <a:pt x="5845" y="115842"/>
                    </a:cubicBezTo>
                    <a:cubicBezTo>
                      <a:pt x="25424" y="143359"/>
                      <a:pt x="124908" y="282000"/>
                      <a:pt x="139195" y="312692"/>
                    </a:cubicBezTo>
                    <a:cubicBezTo>
                      <a:pt x="153482" y="343384"/>
                      <a:pt x="79399" y="284646"/>
                      <a:pt x="91570" y="299992"/>
                    </a:cubicBezTo>
                    <a:cubicBezTo>
                      <a:pt x="103741" y="315338"/>
                      <a:pt x="193170" y="391538"/>
                      <a:pt x="212220" y="404767"/>
                    </a:cubicBezTo>
                    <a:cubicBezTo>
                      <a:pt x="231270" y="417996"/>
                      <a:pt x="175708" y="366138"/>
                      <a:pt x="205870" y="379367"/>
                    </a:cubicBezTo>
                    <a:cubicBezTo>
                      <a:pt x="236032" y="392596"/>
                      <a:pt x="345570" y="461388"/>
                      <a:pt x="393195" y="484142"/>
                    </a:cubicBezTo>
                    <a:cubicBezTo>
                      <a:pt x="440820" y="506896"/>
                      <a:pt x="492149" y="513775"/>
                      <a:pt x="491620" y="515892"/>
                    </a:cubicBezTo>
                    <a:cubicBezTo>
                      <a:pt x="491091" y="518009"/>
                      <a:pt x="461987" y="541292"/>
                      <a:pt x="390020" y="496842"/>
                    </a:cubicBezTo>
                    <a:cubicBezTo>
                      <a:pt x="318053" y="452392"/>
                      <a:pt x="109562" y="289409"/>
                      <a:pt x="59820" y="249192"/>
                    </a:cubicBezTo>
                    <a:cubicBezTo>
                      <a:pt x="10078" y="208975"/>
                      <a:pt x="101624" y="290467"/>
                      <a:pt x="91570" y="255542"/>
                    </a:cubicBezTo>
                    <a:cubicBezTo>
                      <a:pt x="81516" y="220617"/>
                      <a:pt x="14312" y="19534"/>
                      <a:pt x="2670" y="15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FF2C2F3F-155E-FC47-23C5-2DD5D4E096E0}"/>
                  </a:ext>
                </a:extLst>
              </p:cNvPr>
              <p:cNvSpPr/>
              <p:nvPr/>
            </p:nvSpPr>
            <p:spPr>
              <a:xfrm>
                <a:off x="3459582" y="4155895"/>
                <a:ext cx="137704" cy="235236"/>
              </a:xfrm>
              <a:custGeom>
                <a:avLst/>
                <a:gdLst>
                  <a:gd name="connsiteX0" fmla="*/ 137693 w 137704"/>
                  <a:gd name="connsiteY0" fmla="*/ 180 h 235236"/>
                  <a:gd name="connsiteX1" fmla="*/ 51968 w 137704"/>
                  <a:gd name="connsiteY1" fmla="*/ 60505 h 235236"/>
                  <a:gd name="connsiteX2" fmla="*/ 58318 w 137704"/>
                  <a:gd name="connsiteY2" fmla="*/ 143055 h 235236"/>
                  <a:gd name="connsiteX3" fmla="*/ 86893 w 137704"/>
                  <a:gd name="connsiteY3" fmla="*/ 235130 h 235236"/>
                  <a:gd name="connsiteX4" fmla="*/ 51968 w 137704"/>
                  <a:gd name="connsiteY4" fmla="*/ 158930 h 235236"/>
                  <a:gd name="connsiteX5" fmla="*/ 4343 w 137704"/>
                  <a:gd name="connsiteY5" fmla="*/ 44630 h 235236"/>
                  <a:gd name="connsiteX6" fmla="*/ 4343 w 137704"/>
                  <a:gd name="connsiteY6" fmla="*/ 120830 h 235236"/>
                  <a:gd name="connsiteX7" fmla="*/ 23393 w 137704"/>
                  <a:gd name="connsiteY7" fmla="*/ 44630 h 235236"/>
                  <a:gd name="connsiteX8" fmla="*/ 45618 w 137704"/>
                  <a:gd name="connsiteY8" fmla="*/ 41455 h 235236"/>
                  <a:gd name="connsiteX9" fmla="*/ 137693 w 137704"/>
                  <a:gd name="connsiteY9" fmla="*/ 180 h 235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704" h="235236">
                    <a:moveTo>
                      <a:pt x="137693" y="180"/>
                    </a:moveTo>
                    <a:cubicBezTo>
                      <a:pt x="138751" y="3355"/>
                      <a:pt x="65197" y="36693"/>
                      <a:pt x="51968" y="60505"/>
                    </a:cubicBezTo>
                    <a:cubicBezTo>
                      <a:pt x="38739" y="84317"/>
                      <a:pt x="52497" y="113951"/>
                      <a:pt x="58318" y="143055"/>
                    </a:cubicBezTo>
                    <a:cubicBezTo>
                      <a:pt x="64139" y="172159"/>
                      <a:pt x="87951" y="232484"/>
                      <a:pt x="86893" y="235130"/>
                    </a:cubicBezTo>
                    <a:cubicBezTo>
                      <a:pt x="85835" y="237776"/>
                      <a:pt x="65726" y="190680"/>
                      <a:pt x="51968" y="158930"/>
                    </a:cubicBezTo>
                    <a:cubicBezTo>
                      <a:pt x="38210" y="127180"/>
                      <a:pt x="12280" y="50980"/>
                      <a:pt x="4343" y="44630"/>
                    </a:cubicBezTo>
                    <a:cubicBezTo>
                      <a:pt x="-3594" y="38280"/>
                      <a:pt x="1168" y="120830"/>
                      <a:pt x="4343" y="120830"/>
                    </a:cubicBezTo>
                    <a:cubicBezTo>
                      <a:pt x="7518" y="120830"/>
                      <a:pt x="16514" y="57859"/>
                      <a:pt x="23393" y="44630"/>
                    </a:cubicBezTo>
                    <a:cubicBezTo>
                      <a:pt x="30272" y="31401"/>
                      <a:pt x="30272" y="46218"/>
                      <a:pt x="45618" y="41455"/>
                    </a:cubicBezTo>
                    <a:cubicBezTo>
                      <a:pt x="60964" y="36692"/>
                      <a:pt x="136635" y="-2995"/>
                      <a:pt x="137693" y="1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26020820-EF1C-E6EF-2F63-A36F8A6D6415}"/>
                  </a:ext>
                </a:extLst>
              </p:cNvPr>
              <p:cNvSpPr/>
              <p:nvPr/>
            </p:nvSpPr>
            <p:spPr>
              <a:xfrm>
                <a:off x="4625623" y="4330346"/>
                <a:ext cx="121116" cy="369643"/>
              </a:xfrm>
              <a:custGeom>
                <a:avLst/>
                <a:gdLst>
                  <a:gd name="connsiteX0" fmla="*/ 352 w 121116"/>
                  <a:gd name="connsiteY0" fmla="*/ 354 h 369643"/>
                  <a:gd name="connsiteX1" fmla="*/ 51152 w 121116"/>
                  <a:gd name="connsiteY1" fmla="*/ 181329 h 369643"/>
                  <a:gd name="connsiteX2" fmla="*/ 121002 w 121116"/>
                  <a:gd name="connsiteY2" fmla="*/ 368654 h 369643"/>
                  <a:gd name="connsiteX3" fmla="*/ 67027 w 121116"/>
                  <a:gd name="connsiteY3" fmla="*/ 254354 h 369643"/>
                  <a:gd name="connsiteX4" fmla="*/ 44802 w 121116"/>
                  <a:gd name="connsiteY4" fmla="*/ 232129 h 369643"/>
                  <a:gd name="connsiteX5" fmla="*/ 76552 w 121116"/>
                  <a:gd name="connsiteY5" fmla="*/ 228954 h 369643"/>
                  <a:gd name="connsiteX6" fmla="*/ 352 w 121116"/>
                  <a:gd name="connsiteY6" fmla="*/ 354 h 36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116" h="369643">
                    <a:moveTo>
                      <a:pt x="352" y="354"/>
                    </a:moveTo>
                    <a:cubicBezTo>
                      <a:pt x="-3881" y="-7583"/>
                      <a:pt x="31044" y="119946"/>
                      <a:pt x="51152" y="181329"/>
                    </a:cubicBezTo>
                    <a:cubicBezTo>
                      <a:pt x="71260" y="242712"/>
                      <a:pt x="118356" y="356483"/>
                      <a:pt x="121002" y="368654"/>
                    </a:cubicBezTo>
                    <a:cubicBezTo>
                      <a:pt x="123648" y="380825"/>
                      <a:pt x="79727" y="277108"/>
                      <a:pt x="67027" y="254354"/>
                    </a:cubicBezTo>
                    <a:cubicBezTo>
                      <a:pt x="54327" y="231600"/>
                      <a:pt x="43215" y="236362"/>
                      <a:pt x="44802" y="232129"/>
                    </a:cubicBezTo>
                    <a:cubicBezTo>
                      <a:pt x="46389" y="227896"/>
                      <a:pt x="82902" y="262821"/>
                      <a:pt x="76552" y="228954"/>
                    </a:cubicBezTo>
                    <a:cubicBezTo>
                      <a:pt x="70202" y="195087"/>
                      <a:pt x="4585" y="8291"/>
                      <a:pt x="352" y="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67485E84-BEB6-773D-6C32-2553E337FB72}"/>
                  </a:ext>
                </a:extLst>
              </p:cNvPr>
              <p:cNvSpPr/>
              <p:nvPr/>
            </p:nvSpPr>
            <p:spPr>
              <a:xfrm>
                <a:off x="3609955" y="4152899"/>
                <a:ext cx="121277" cy="435224"/>
              </a:xfrm>
              <a:custGeom>
                <a:avLst/>
                <a:gdLst>
                  <a:gd name="connsiteX0" fmla="*/ 63520 w 121277"/>
                  <a:gd name="connsiteY0" fmla="*/ 1 h 435224"/>
                  <a:gd name="connsiteX1" fmla="*/ 3195 w 121277"/>
                  <a:gd name="connsiteY1" fmla="*/ 219076 h 435224"/>
                  <a:gd name="connsiteX2" fmla="*/ 73045 w 121277"/>
                  <a:gd name="connsiteY2" fmla="*/ 336551 h 435224"/>
                  <a:gd name="connsiteX3" fmla="*/ 41295 w 121277"/>
                  <a:gd name="connsiteY3" fmla="*/ 301626 h 435224"/>
                  <a:gd name="connsiteX4" fmla="*/ 120670 w 121277"/>
                  <a:gd name="connsiteY4" fmla="*/ 355601 h 435224"/>
                  <a:gd name="connsiteX5" fmla="*/ 79395 w 121277"/>
                  <a:gd name="connsiteY5" fmla="*/ 396876 h 435224"/>
                  <a:gd name="connsiteX6" fmla="*/ 107970 w 121277"/>
                  <a:gd name="connsiteY6" fmla="*/ 434976 h 435224"/>
                  <a:gd name="connsiteX7" fmla="*/ 85745 w 121277"/>
                  <a:gd name="connsiteY7" fmla="*/ 377826 h 435224"/>
                  <a:gd name="connsiteX8" fmla="*/ 53995 w 121277"/>
                  <a:gd name="connsiteY8" fmla="*/ 311151 h 435224"/>
                  <a:gd name="connsiteX9" fmla="*/ 20 w 121277"/>
                  <a:gd name="connsiteY9" fmla="*/ 222251 h 435224"/>
                  <a:gd name="connsiteX10" fmla="*/ 63520 w 121277"/>
                  <a:gd name="connsiteY10" fmla="*/ 1 h 435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277" h="435224">
                    <a:moveTo>
                      <a:pt x="63520" y="1"/>
                    </a:moveTo>
                    <a:cubicBezTo>
                      <a:pt x="64049" y="-528"/>
                      <a:pt x="1608" y="162984"/>
                      <a:pt x="3195" y="219076"/>
                    </a:cubicBezTo>
                    <a:cubicBezTo>
                      <a:pt x="4782" y="275168"/>
                      <a:pt x="66695" y="322793"/>
                      <a:pt x="73045" y="336551"/>
                    </a:cubicBezTo>
                    <a:cubicBezTo>
                      <a:pt x="79395" y="350309"/>
                      <a:pt x="33357" y="298451"/>
                      <a:pt x="41295" y="301626"/>
                    </a:cubicBezTo>
                    <a:cubicBezTo>
                      <a:pt x="49233" y="304801"/>
                      <a:pt x="114320" y="339726"/>
                      <a:pt x="120670" y="355601"/>
                    </a:cubicBezTo>
                    <a:cubicBezTo>
                      <a:pt x="127020" y="371476"/>
                      <a:pt x="81512" y="383647"/>
                      <a:pt x="79395" y="396876"/>
                    </a:cubicBezTo>
                    <a:cubicBezTo>
                      <a:pt x="77278" y="410105"/>
                      <a:pt x="106912" y="438151"/>
                      <a:pt x="107970" y="434976"/>
                    </a:cubicBezTo>
                    <a:cubicBezTo>
                      <a:pt x="109028" y="431801"/>
                      <a:pt x="94741" y="398464"/>
                      <a:pt x="85745" y="377826"/>
                    </a:cubicBezTo>
                    <a:cubicBezTo>
                      <a:pt x="76749" y="357189"/>
                      <a:pt x="68282" y="337080"/>
                      <a:pt x="53995" y="311151"/>
                    </a:cubicBezTo>
                    <a:cubicBezTo>
                      <a:pt x="39708" y="285222"/>
                      <a:pt x="-1038" y="267759"/>
                      <a:pt x="20" y="222251"/>
                    </a:cubicBezTo>
                    <a:cubicBezTo>
                      <a:pt x="1078" y="176743"/>
                      <a:pt x="62991" y="530"/>
                      <a:pt x="6352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38268429-2690-6B6F-2275-C8167BCA3E33}"/>
                  </a:ext>
                </a:extLst>
              </p:cNvPr>
              <p:cNvSpPr/>
              <p:nvPr/>
            </p:nvSpPr>
            <p:spPr>
              <a:xfrm>
                <a:off x="3758714" y="4184548"/>
                <a:ext cx="266764" cy="150724"/>
              </a:xfrm>
              <a:custGeom>
                <a:avLst/>
                <a:gdLst>
                  <a:gd name="connsiteX0" fmla="*/ 486 w 266764"/>
                  <a:gd name="connsiteY0" fmla="*/ 108052 h 150724"/>
                  <a:gd name="connsiteX1" fmla="*/ 140186 w 266764"/>
                  <a:gd name="connsiteY1" fmla="*/ 98527 h 150724"/>
                  <a:gd name="connsiteX2" fmla="*/ 264011 w 266764"/>
                  <a:gd name="connsiteY2" fmla="*/ 149327 h 150724"/>
                  <a:gd name="connsiteX3" fmla="*/ 216386 w 266764"/>
                  <a:gd name="connsiteY3" fmla="*/ 127102 h 150724"/>
                  <a:gd name="connsiteX4" fmla="*/ 105261 w 266764"/>
                  <a:gd name="connsiteY4" fmla="*/ 31852 h 150724"/>
                  <a:gd name="connsiteX5" fmla="*/ 19536 w 266764"/>
                  <a:gd name="connsiteY5" fmla="*/ 3277 h 150724"/>
                  <a:gd name="connsiteX6" fmla="*/ 175111 w 266764"/>
                  <a:gd name="connsiteY6" fmla="*/ 98527 h 150724"/>
                  <a:gd name="connsiteX7" fmla="*/ 190986 w 266764"/>
                  <a:gd name="connsiteY7" fmla="*/ 130277 h 150724"/>
                  <a:gd name="connsiteX8" fmla="*/ 486 w 266764"/>
                  <a:gd name="connsiteY8" fmla="*/ 108052 h 15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6764" h="150724">
                    <a:moveTo>
                      <a:pt x="486" y="108052"/>
                    </a:moveTo>
                    <a:cubicBezTo>
                      <a:pt x="-7981" y="102760"/>
                      <a:pt x="96265" y="91648"/>
                      <a:pt x="140186" y="98527"/>
                    </a:cubicBezTo>
                    <a:cubicBezTo>
                      <a:pt x="184107" y="105406"/>
                      <a:pt x="251311" y="144564"/>
                      <a:pt x="264011" y="149327"/>
                    </a:cubicBezTo>
                    <a:cubicBezTo>
                      <a:pt x="276711" y="154090"/>
                      <a:pt x="242844" y="146681"/>
                      <a:pt x="216386" y="127102"/>
                    </a:cubicBezTo>
                    <a:cubicBezTo>
                      <a:pt x="189928" y="107523"/>
                      <a:pt x="138069" y="52489"/>
                      <a:pt x="105261" y="31852"/>
                    </a:cubicBezTo>
                    <a:cubicBezTo>
                      <a:pt x="72453" y="11215"/>
                      <a:pt x="7894" y="-7836"/>
                      <a:pt x="19536" y="3277"/>
                    </a:cubicBezTo>
                    <a:cubicBezTo>
                      <a:pt x="31178" y="14389"/>
                      <a:pt x="146536" y="77360"/>
                      <a:pt x="175111" y="98527"/>
                    </a:cubicBezTo>
                    <a:cubicBezTo>
                      <a:pt x="203686" y="119694"/>
                      <a:pt x="212682" y="126044"/>
                      <a:pt x="190986" y="130277"/>
                    </a:cubicBezTo>
                    <a:cubicBezTo>
                      <a:pt x="169290" y="134510"/>
                      <a:pt x="8953" y="113344"/>
                      <a:pt x="486" y="1080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61A64D66-A1E0-00CD-61C6-2BA0115DAE8A}"/>
                  </a:ext>
                </a:extLst>
              </p:cNvPr>
              <p:cNvSpPr/>
              <p:nvPr/>
            </p:nvSpPr>
            <p:spPr>
              <a:xfrm>
                <a:off x="3970514" y="4368775"/>
                <a:ext cx="166572" cy="414421"/>
              </a:xfrm>
              <a:custGeom>
                <a:avLst/>
                <a:gdLst>
                  <a:gd name="connsiteX0" fmla="*/ 112536 w 166572"/>
                  <a:gd name="connsiteY0" fmla="*/ 25 h 414421"/>
                  <a:gd name="connsiteX1" fmla="*/ 150636 w 166572"/>
                  <a:gd name="connsiteY1" fmla="*/ 177825 h 414421"/>
                  <a:gd name="connsiteX2" fmla="*/ 109361 w 166572"/>
                  <a:gd name="connsiteY2" fmla="*/ 241325 h 414421"/>
                  <a:gd name="connsiteX3" fmla="*/ 64911 w 166572"/>
                  <a:gd name="connsiteY3" fmla="*/ 295300 h 414421"/>
                  <a:gd name="connsiteX4" fmla="*/ 1411 w 166572"/>
                  <a:gd name="connsiteY4" fmla="*/ 412775 h 414421"/>
                  <a:gd name="connsiteX5" fmla="*/ 29986 w 166572"/>
                  <a:gd name="connsiteY5" fmla="*/ 355625 h 414421"/>
                  <a:gd name="connsiteX6" fmla="*/ 131586 w 166572"/>
                  <a:gd name="connsiteY6" fmla="*/ 238150 h 414421"/>
                  <a:gd name="connsiteX7" fmla="*/ 99836 w 166572"/>
                  <a:gd name="connsiteY7" fmla="*/ 254025 h 414421"/>
                  <a:gd name="connsiteX8" fmla="*/ 166511 w 166572"/>
                  <a:gd name="connsiteY8" fmla="*/ 165125 h 414421"/>
                  <a:gd name="connsiteX9" fmla="*/ 112536 w 166572"/>
                  <a:gd name="connsiteY9" fmla="*/ 25 h 41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6572" h="414421">
                    <a:moveTo>
                      <a:pt x="112536" y="25"/>
                    </a:moveTo>
                    <a:cubicBezTo>
                      <a:pt x="109890" y="2142"/>
                      <a:pt x="151165" y="137608"/>
                      <a:pt x="150636" y="177825"/>
                    </a:cubicBezTo>
                    <a:cubicBezTo>
                      <a:pt x="150107" y="218042"/>
                      <a:pt x="123648" y="221746"/>
                      <a:pt x="109361" y="241325"/>
                    </a:cubicBezTo>
                    <a:cubicBezTo>
                      <a:pt x="95074" y="260904"/>
                      <a:pt x="82903" y="266725"/>
                      <a:pt x="64911" y="295300"/>
                    </a:cubicBezTo>
                    <a:cubicBezTo>
                      <a:pt x="46919" y="323875"/>
                      <a:pt x="7232" y="402721"/>
                      <a:pt x="1411" y="412775"/>
                    </a:cubicBezTo>
                    <a:cubicBezTo>
                      <a:pt x="-4410" y="422829"/>
                      <a:pt x="8290" y="384729"/>
                      <a:pt x="29986" y="355625"/>
                    </a:cubicBezTo>
                    <a:cubicBezTo>
                      <a:pt x="51682" y="326521"/>
                      <a:pt x="119944" y="255083"/>
                      <a:pt x="131586" y="238150"/>
                    </a:cubicBezTo>
                    <a:cubicBezTo>
                      <a:pt x="143228" y="221217"/>
                      <a:pt x="94015" y="266196"/>
                      <a:pt x="99836" y="254025"/>
                    </a:cubicBezTo>
                    <a:cubicBezTo>
                      <a:pt x="105657" y="241854"/>
                      <a:pt x="164394" y="203754"/>
                      <a:pt x="166511" y="165125"/>
                    </a:cubicBezTo>
                    <a:cubicBezTo>
                      <a:pt x="168628" y="126496"/>
                      <a:pt x="115182" y="-2092"/>
                      <a:pt x="112536" y="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8BA2090F-8058-F858-A502-8BA3A51D6C48}"/>
                  </a:ext>
                </a:extLst>
              </p:cNvPr>
              <p:cNvSpPr/>
              <p:nvPr/>
            </p:nvSpPr>
            <p:spPr>
              <a:xfrm>
                <a:off x="3711476" y="4470319"/>
                <a:ext cx="145755" cy="256102"/>
              </a:xfrm>
              <a:custGeom>
                <a:avLst/>
                <a:gdLst>
                  <a:gd name="connsiteX0" fmla="*/ 101699 w 145755"/>
                  <a:gd name="connsiteY0" fmla="*/ 81 h 256102"/>
                  <a:gd name="connsiteX1" fmla="*/ 28674 w 145755"/>
                  <a:gd name="connsiteY1" fmla="*/ 111206 h 256102"/>
                  <a:gd name="connsiteX2" fmla="*/ 76299 w 145755"/>
                  <a:gd name="connsiteY2" fmla="*/ 139781 h 256102"/>
                  <a:gd name="connsiteX3" fmla="*/ 98524 w 145755"/>
                  <a:gd name="connsiteY3" fmla="*/ 171531 h 256102"/>
                  <a:gd name="connsiteX4" fmla="*/ 139799 w 145755"/>
                  <a:gd name="connsiteY4" fmla="*/ 254081 h 256102"/>
                  <a:gd name="connsiteX5" fmla="*/ 130274 w 145755"/>
                  <a:gd name="connsiteY5" fmla="*/ 222331 h 256102"/>
                  <a:gd name="connsiteX6" fmla="*/ 99 w 145755"/>
                  <a:gd name="connsiteY6" fmla="*/ 130256 h 256102"/>
                  <a:gd name="connsiteX7" fmla="*/ 101699 w 145755"/>
                  <a:gd name="connsiteY7" fmla="*/ 81 h 25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755" h="256102">
                    <a:moveTo>
                      <a:pt x="101699" y="81"/>
                    </a:moveTo>
                    <a:cubicBezTo>
                      <a:pt x="106461" y="-3094"/>
                      <a:pt x="32907" y="87923"/>
                      <a:pt x="28674" y="111206"/>
                    </a:cubicBezTo>
                    <a:cubicBezTo>
                      <a:pt x="24441" y="134489"/>
                      <a:pt x="64657" y="129727"/>
                      <a:pt x="76299" y="139781"/>
                    </a:cubicBezTo>
                    <a:cubicBezTo>
                      <a:pt x="87941" y="149835"/>
                      <a:pt x="87941" y="152481"/>
                      <a:pt x="98524" y="171531"/>
                    </a:cubicBezTo>
                    <a:cubicBezTo>
                      <a:pt x="109107" y="190581"/>
                      <a:pt x="134507" y="245614"/>
                      <a:pt x="139799" y="254081"/>
                    </a:cubicBezTo>
                    <a:cubicBezTo>
                      <a:pt x="145091" y="262548"/>
                      <a:pt x="153557" y="242968"/>
                      <a:pt x="130274" y="222331"/>
                    </a:cubicBezTo>
                    <a:cubicBezTo>
                      <a:pt x="106991" y="201694"/>
                      <a:pt x="3803" y="164652"/>
                      <a:pt x="99" y="130256"/>
                    </a:cubicBezTo>
                    <a:cubicBezTo>
                      <a:pt x="-3605" y="95860"/>
                      <a:pt x="96937" y="3256"/>
                      <a:pt x="101699" y="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6B04C153-206D-C44D-05AC-E9122DADA661}"/>
                  </a:ext>
                </a:extLst>
              </p:cNvPr>
              <p:cNvSpPr/>
              <p:nvPr/>
            </p:nvSpPr>
            <p:spPr>
              <a:xfrm>
                <a:off x="4333508" y="4107271"/>
                <a:ext cx="169610" cy="319900"/>
              </a:xfrm>
              <a:custGeom>
                <a:avLst/>
                <a:gdLst>
                  <a:gd name="connsiteX0" fmla="*/ 367 w 169610"/>
                  <a:gd name="connsiteY0" fmla="*/ 1179 h 319900"/>
                  <a:gd name="connsiteX1" fmla="*/ 82917 w 169610"/>
                  <a:gd name="connsiteY1" fmla="*/ 83729 h 319900"/>
                  <a:gd name="connsiteX2" fmla="*/ 67042 w 169610"/>
                  <a:gd name="connsiteY2" fmla="*/ 318679 h 319900"/>
                  <a:gd name="connsiteX3" fmla="*/ 79742 w 169610"/>
                  <a:gd name="connsiteY3" fmla="*/ 175804 h 319900"/>
                  <a:gd name="connsiteX4" fmla="*/ 168642 w 169610"/>
                  <a:gd name="connsiteY4" fmla="*/ 172629 h 319900"/>
                  <a:gd name="connsiteX5" fmla="*/ 121017 w 169610"/>
                  <a:gd name="connsiteY5" fmla="*/ 134529 h 319900"/>
                  <a:gd name="connsiteX6" fmla="*/ 367 w 169610"/>
                  <a:gd name="connsiteY6" fmla="*/ 1179 h 31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610" h="319900">
                    <a:moveTo>
                      <a:pt x="367" y="1179"/>
                    </a:moveTo>
                    <a:cubicBezTo>
                      <a:pt x="-5983" y="-7288"/>
                      <a:pt x="71805" y="30812"/>
                      <a:pt x="82917" y="83729"/>
                    </a:cubicBezTo>
                    <a:cubicBezTo>
                      <a:pt x="94030" y="136646"/>
                      <a:pt x="67571" y="303333"/>
                      <a:pt x="67042" y="318679"/>
                    </a:cubicBezTo>
                    <a:cubicBezTo>
                      <a:pt x="66513" y="334025"/>
                      <a:pt x="62809" y="200146"/>
                      <a:pt x="79742" y="175804"/>
                    </a:cubicBezTo>
                    <a:cubicBezTo>
                      <a:pt x="96675" y="151462"/>
                      <a:pt x="161763" y="179508"/>
                      <a:pt x="168642" y="172629"/>
                    </a:cubicBezTo>
                    <a:cubicBezTo>
                      <a:pt x="175521" y="165750"/>
                      <a:pt x="144300" y="160458"/>
                      <a:pt x="121017" y="134529"/>
                    </a:cubicBezTo>
                    <a:cubicBezTo>
                      <a:pt x="97734" y="108600"/>
                      <a:pt x="6717" y="9646"/>
                      <a:pt x="367" y="1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CC5EA912-3D24-CC8C-D621-BF2EDE5C91BE}"/>
                  </a:ext>
                </a:extLst>
              </p:cNvPr>
              <p:cNvSpPr/>
              <p:nvPr/>
            </p:nvSpPr>
            <p:spPr>
              <a:xfrm>
                <a:off x="3965575" y="4638435"/>
                <a:ext cx="328312" cy="463280"/>
              </a:xfrm>
              <a:custGeom>
                <a:avLst/>
                <a:gdLst>
                  <a:gd name="connsiteX0" fmla="*/ 111125 w 328312"/>
                  <a:gd name="connsiteY0" fmla="*/ 240 h 463280"/>
                  <a:gd name="connsiteX1" fmla="*/ 47625 w 328312"/>
                  <a:gd name="connsiteY1" fmla="*/ 146290 h 463280"/>
                  <a:gd name="connsiteX2" fmla="*/ 25400 w 328312"/>
                  <a:gd name="connsiteY2" fmla="*/ 165340 h 463280"/>
                  <a:gd name="connsiteX3" fmla="*/ 73025 w 328312"/>
                  <a:gd name="connsiteY3" fmla="*/ 143115 h 463280"/>
                  <a:gd name="connsiteX4" fmla="*/ 136525 w 328312"/>
                  <a:gd name="connsiteY4" fmla="*/ 181215 h 463280"/>
                  <a:gd name="connsiteX5" fmla="*/ 311150 w 328312"/>
                  <a:gd name="connsiteY5" fmla="*/ 441565 h 463280"/>
                  <a:gd name="connsiteX6" fmla="*/ 298450 w 328312"/>
                  <a:gd name="connsiteY6" fmla="*/ 419340 h 463280"/>
                  <a:gd name="connsiteX7" fmla="*/ 104775 w 328312"/>
                  <a:gd name="connsiteY7" fmla="*/ 184390 h 463280"/>
                  <a:gd name="connsiteX8" fmla="*/ 0 w 328312"/>
                  <a:gd name="connsiteY8" fmla="*/ 114540 h 463280"/>
                  <a:gd name="connsiteX9" fmla="*/ 9525 w 328312"/>
                  <a:gd name="connsiteY9" fmla="*/ 120890 h 463280"/>
                  <a:gd name="connsiteX10" fmla="*/ 12700 w 328312"/>
                  <a:gd name="connsiteY10" fmla="*/ 114540 h 463280"/>
                  <a:gd name="connsiteX11" fmla="*/ 41275 w 328312"/>
                  <a:gd name="connsiteY11" fmla="*/ 111365 h 463280"/>
                  <a:gd name="connsiteX12" fmla="*/ 111125 w 328312"/>
                  <a:gd name="connsiteY12" fmla="*/ 240 h 463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8312" h="463280">
                    <a:moveTo>
                      <a:pt x="111125" y="240"/>
                    </a:moveTo>
                    <a:cubicBezTo>
                      <a:pt x="112183" y="6061"/>
                      <a:pt x="61912" y="118773"/>
                      <a:pt x="47625" y="146290"/>
                    </a:cubicBezTo>
                    <a:cubicBezTo>
                      <a:pt x="33337" y="173807"/>
                      <a:pt x="21167" y="165869"/>
                      <a:pt x="25400" y="165340"/>
                    </a:cubicBezTo>
                    <a:cubicBezTo>
                      <a:pt x="29633" y="164811"/>
                      <a:pt x="54504" y="140469"/>
                      <a:pt x="73025" y="143115"/>
                    </a:cubicBezTo>
                    <a:cubicBezTo>
                      <a:pt x="91546" y="145761"/>
                      <a:pt x="96837" y="131473"/>
                      <a:pt x="136525" y="181215"/>
                    </a:cubicBezTo>
                    <a:cubicBezTo>
                      <a:pt x="176213" y="230957"/>
                      <a:pt x="311150" y="441565"/>
                      <a:pt x="311150" y="441565"/>
                    </a:cubicBezTo>
                    <a:cubicBezTo>
                      <a:pt x="338138" y="481253"/>
                      <a:pt x="332846" y="462202"/>
                      <a:pt x="298450" y="419340"/>
                    </a:cubicBezTo>
                    <a:cubicBezTo>
                      <a:pt x="264054" y="376478"/>
                      <a:pt x="154517" y="235190"/>
                      <a:pt x="104775" y="184390"/>
                    </a:cubicBezTo>
                    <a:cubicBezTo>
                      <a:pt x="55033" y="133590"/>
                      <a:pt x="0" y="114540"/>
                      <a:pt x="0" y="114540"/>
                    </a:cubicBezTo>
                    <a:lnTo>
                      <a:pt x="9525" y="120890"/>
                    </a:lnTo>
                    <a:cubicBezTo>
                      <a:pt x="11642" y="120890"/>
                      <a:pt x="7408" y="116127"/>
                      <a:pt x="12700" y="114540"/>
                    </a:cubicBezTo>
                    <a:cubicBezTo>
                      <a:pt x="17992" y="112953"/>
                      <a:pt x="25400" y="126711"/>
                      <a:pt x="41275" y="111365"/>
                    </a:cubicBezTo>
                    <a:cubicBezTo>
                      <a:pt x="57150" y="96019"/>
                      <a:pt x="110067" y="-5581"/>
                      <a:pt x="111125" y="2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EA0BCC9E-CB29-53E8-5A83-4E60E64C0FF1}"/>
                  </a:ext>
                </a:extLst>
              </p:cNvPr>
              <p:cNvSpPr/>
              <p:nvPr/>
            </p:nvSpPr>
            <p:spPr>
              <a:xfrm>
                <a:off x="4230091" y="4768701"/>
                <a:ext cx="291115" cy="370284"/>
              </a:xfrm>
              <a:custGeom>
                <a:avLst/>
                <a:gdLst>
                  <a:gd name="connsiteX0" fmla="*/ 291109 w 291115"/>
                  <a:gd name="connsiteY0" fmla="*/ 149 h 370284"/>
                  <a:gd name="connsiteX1" fmla="*/ 129184 w 291115"/>
                  <a:gd name="connsiteY1" fmla="*/ 133499 h 370284"/>
                  <a:gd name="connsiteX2" fmla="*/ 87909 w 291115"/>
                  <a:gd name="connsiteY2" fmla="*/ 168424 h 370284"/>
                  <a:gd name="connsiteX3" fmla="*/ 2184 w 291115"/>
                  <a:gd name="connsiteY3" fmla="*/ 365274 h 370284"/>
                  <a:gd name="connsiteX4" fmla="*/ 24409 w 291115"/>
                  <a:gd name="connsiteY4" fmla="*/ 304949 h 370284"/>
                  <a:gd name="connsiteX5" fmla="*/ 11709 w 291115"/>
                  <a:gd name="connsiteY5" fmla="*/ 231924 h 370284"/>
                  <a:gd name="connsiteX6" fmla="*/ 126009 w 291115"/>
                  <a:gd name="connsiteY6" fmla="*/ 139849 h 370284"/>
                  <a:gd name="connsiteX7" fmla="*/ 135534 w 291115"/>
                  <a:gd name="connsiteY7" fmla="*/ 162074 h 370284"/>
                  <a:gd name="connsiteX8" fmla="*/ 291109 w 291115"/>
                  <a:gd name="connsiteY8" fmla="*/ 149 h 370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115" h="370284">
                    <a:moveTo>
                      <a:pt x="291109" y="149"/>
                    </a:moveTo>
                    <a:cubicBezTo>
                      <a:pt x="290051" y="-4613"/>
                      <a:pt x="163051" y="105453"/>
                      <a:pt x="129184" y="133499"/>
                    </a:cubicBezTo>
                    <a:cubicBezTo>
                      <a:pt x="95317" y="161545"/>
                      <a:pt x="109076" y="129795"/>
                      <a:pt x="87909" y="168424"/>
                    </a:cubicBezTo>
                    <a:cubicBezTo>
                      <a:pt x="66742" y="207053"/>
                      <a:pt x="12767" y="342520"/>
                      <a:pt x="2184" y="365274"/>
                    </a:cubicBezTo>
                    <a:cubicBezTo>
                      <a:pt x="-8399" y="388028"/>
                      <a:pt x="22822" y="327174"/>
                      <a:pt x="24409" y="304949"/>
                    </a:cubicBezTo>
                    <a:cubicBezTo>
                      <a:pt x="25996" y="282724"/>
                      <a:pt x="-5224" y="259441"/>
                      <a:pt x="11709" y="231924"/>
                    </a:cubicBezTo>
                    <a:cubicBezTo>
                      <a:pt x="28642" y="204407"/>
                      <a:pt x="126009" y="139849"/>
                      <a:pt x="126009" y="139849"/>
                    </a:cubicBezTo>
                    <a:cubicBezTo>
                      <a:pt x="146646" y="128207"/>
                      <a:pt x="111192" y="179007"/>
                      <a:pt x="135534" y="162074"/>
                    </a:cubicBezTo>
                    <a:cubicBezTo>
                      <a:pt x="159876" y="145141"/>
                      <a:pt x="292167" y="4911"/>
                      <a:pt x="291109" y="1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51C65DFD-6182-1E75-3684-AC8C88ACC9E5}"/>
                  </a:ext>
                </a:extLst>
              </p:cNvPr>
              <p:cNvSpPr/>
              <p:nvPr/>
            </p:nvSpPr>
            <p:spPr>
              <a:xfrm>
                <a:off x="4042923" y="4705789"/>
                <a:ext cx="332286" cy="242924"/>
              </a:xfrm>
              <a:custGeom>
                <a:avLst/>
                <a:gdLst>
                  <a:gd name="connsiteX0" fmla="*/ 2027 w 332286"/>
                  <a:gd name="connsiteY0" fmla="*/ 2736 h 242924"/>
                  <a:gd name="connsiteX1" fmla="*/ 97277 w 332286"/>
                  <a:gd name="connsiteY1" fmla="*/ 66236 h 242924"/>
                  <a:gd name="connsiteX2" fmla="*/ 211577 w 332286"/>
                  <a:gd name="connsiteY2" fmla="*/ 221811 h 242924"/>
                  <a:gd name="connsiteX3" fmla="*/ 208402 w 332286"/>
                  <a:gd name="connsiteY3" fmla="*/ 228161 h 242924"/>
                  <a:gd name="connsiteX4" fmla="*/ 332227 w 332286"/>
                  <a:gd name="connsiteY4" fmla="*/ 97986 h 242924"/>
                  <a:gd name="connsiteX5" fmla="*/ 224277 w 332286"/>
                  <a:gd name="connsiteY5" fmla="*/ 186886 h 242924"/>
                  <a:gd name="connsiteX6" fmla="*/ 189352 w 332286"/>
                  <a:gd name="connsiteY6" fmla="*/ 148786 h 242924"/>
                  <a:gd name="connsiteX7" fmla="*/ 2027 w 332286"/>
                  <a:gd name="connsiteY7" fmla="*/ 2736 h 242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286" h="242924">
                    <a:moveTo>
                      <a:pt x="2027" y="2736"/>
                    </a:moveTo>
                    <a:cubicBezTo>
                      <a:pt x="-13319" y="-11022"/>
                      <a:pt x="62352" y="29724"/>
                      <a:pt x="97277" y="66236"/>
                    </a:cubicBezTo>
                    <a:cubicBezTo>
                      <a:pt x="132202" y="102748"/>
                      <a:pt x="211577" y="221811"/>
                      <a:pt x="211577" y="221811"/>
                    </a:cubicBezTo>
                    <a:cubicBezTo>
                      <a:pt x="230098" y="248798"/>
                      <a:pt x="188294" y="248798"/>
                      <a:pt x="208402" y="228161"/>
                    </a:cubicBezTo>
                    <a:cubicBezTo>
                      <a:pt x="228510" y="207524"/>
                      <a:pt x="329581" y="104865"/>
                      <a:pt x="332227" y="97986"/>
                    </a:cubicBezTo>
                    <a:cubicBezTo>
                      <a:pt x="334873" y="91107"/>
                      <a:pt x="248089" y="178419"/>
                      <a:pt x="224277" y="186886"/>
                    </a:cubicBezTo>
                    <a:cubicBezTo>
                      <a:pt x="200465" y="195353"/>
                      <a:pt x="221631" y="176303"/>
                      <a:pt x="189352" y="148786"/>
                    </a:cubicBezTo>
                    <a:cubicBezTo>
                      <a:pt x="157073" y="121269"/>
                      <a:pt x="17373" y="16494"/>
                      <a:pt x="2027" y="27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D3B0DBDC-66D9-D20D-BD1E-B1B753DD93BC}"/>
                  </a:ext>
                </a:extLst>
              </p:cNvPr>
              <p:cNvSpPr/>
              <p:nvPr/>
            </p:nvSpPr>
            <p:spPr>
              <a:xfrm>
                <a:off x="4167442" y="4593446"/>
                <a:ext cx="290315" cy="248743"/>
              </a:xfrm>
              <a:custGeom>
                <a:avLst/>
                <a:gdLst>
                  <a:gd name="connsiteX0" fmla="*/ 1333 w 290315"/>
                  <a:gd name="connsiteY0" fmla="*/ 779 h 248743"/>
                  <a:gd name="connsiteX1" fmla="*/ 201358 w 290315"/>
                  <a:gd name="connsiteY1" fmla="*/ 162704 h 248743"/>
                  <a:gd name="connsiteX2" fmla="*/ 255333 w 290315"/>
                  <a:gd name="connsiteY2" fmla="*/ 165879 h 248743"/>
                  <a:gd name="connsiteX3" fmla="*/ 229933 w 290315"/>
                  <a:gd name="connsiteY3" fmla="*/ 235729 h 248743"/>
                  <a:gd name="connsiteX4" fmla="*/ 290258 w 290315"/>
                  <a:gd name="connsiteY4" fmla="*/ 219854 h 248743"/>
                  <a:gd name="connsiteX5" fmla="*/ 217233 w 290315"/>
                  <a:gd name="connsiteY5" fmla="*/ 248429 h 248743"/>
                  <a:gd name="connsiteX6" fmla="*/ 233108 w 290315"/>
                  <a:gd name="connsiteY6" fmla="*/ 197629 h 248743"/>
                  <a:gd name="connsiteX7" fmla="*/ 93408 w 290315"/>
                  <a:gd name="connsiteY7" fmla="*/ 76979 h 248743"/>
                  <a:gd name="connsiteX8" fmla="*/ 112458 w 290315"/>
                  <a:gd name="connsiteY8" fmla="*/ 99204 h 248743"/>
                  <a:gd name="connsiteX9" fmla="*/ 1333 w 290315"/>
                  <a:gd name="connsiteY9" fmla="*/ 779 h 24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0315" h="248743">
                    <a:moveTo>
                      <a:pt x="1333" y="779"/>
                    </a:moveTo>
                    <a:cubicBezTo>
                      <a:pt x="16150" y="11362"/>
                      <a:pt x="159025" y="135187"/>
                      <a:pt x="201358" y="162704"/>
                    </a:cubicBezTo>
                    <a:cubicBezTo>
                      <a:pt x="243691" y="190221"/>
                      <a:pt x="250571" y="153708"/>
                      <a:pt x="255333" y="165879"/>
                    </a:cubicBezTo>
                    <a:cubicBezTo>
                      <a:pt x="260095" y="178050"/>
                      <a:pt x="224112" y="226733"/>
                      <a:pt x="229933" y="235729"/>
                    </a:cubicBezTo>
                    <a:cubicBezTo>
                      <a:pt x="235754" y="244725"/>
                      <a:pt x="292375" y="217737"/>
                      <a:pt x="290258" y="219854"/>
                    </a:cubicBezTo>
                    <a:cubicBezTo>
                      <a:pt x="288141" y="221971"/>
                      <a:pt x="226758" y="252133"/>
                      <a:pt x="217233" y="248429"/>
                    </a:cubicBezTo>
                    <a:cubicBezTo>
                      <a:pt x="207708" y="244725"/>
                      <a:pt x="253745" y="226204"/>
                      <a:pt x="233108" y="197629"/>
                    </a:cubicBezTo>
                    <a:cubicBezTo>
                      <a:pt x="212471" y="169054"/>
                      <a:pt x="113516" y="93383"/>
                      <a:pt x="93408" y="76979"/>
                    </a:cubicBezTo>
                    <a:cubicBezTo>
                      <a:pt x="73300" y="60575"/>
                      <a:pt x="125158" y="107671"/>
                      <a:pt x="112458" y="99204"/>
                    </a:cubicBezTo>
                    <a:cubicBezTo>
                      <a:pt x="99758" y="90737"/>
                      <a:pt x="-13484" y="-9804"/>
                      <a:pt x="1333" y="7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F0F9E9DE-9464-F462-D978-2740A9CA2066}"/>
                  </a:ext>
                </a:extLst>
              </p:cNvPr>
              <p:cNvSpPr/>
              <p:nvPr/>
            </p:nvSpPr>
            <p:spPr>
              <a:xfrm>
                <a:off x="4435111" y="4529811"/>
                <a:ext cx="89264" cy="296248"/>
              </a:xfrm>
              <a:custGeom>
                <a:avLst/>
                <a:gdLst>
                  <a:gd name="connsiteX0" fmla="*/ 70214 w 89264"/>
                  <a:gd name="connsiteY0" fmla="*/ 914 h 296248"/>
                  <a:gd name="connsiteX1" fmla="*/ 89264 w 89264"/>
                  <a:gd name="connsiteY1" fmla="*/ 134264 h 296248"/>
                  <a:gd name="connsiteX2" fmla="*/ 70214 w 89264"/>
                  <a:gd name="connsiteY2" fmla="*/ 197764 h 296248"/>
                  <a:gd name="connsiteX3" fmla="*/ 79739 w 89264"/>
                  <a:gd name="connsiteY3" fmla="*/ 166014 h 296248"/>
                  <a:gd name="connsiteX4" fmla="*/ 35289 w 89264"/>
                  <a:gd name="connsiteY4" fmla="*/ 207289 h 296248"/>
                  <a:gd name="connsiteX5" fmla="*/ 364 w 89264"/>
                  <a:gd name="connsiteY5" fmla="*/ 296189 h 296248"/>
                  <a:gd name="connsiteX6" fmla="*/ 57514 w 89264"/>
                  <a:gd name="connsiteY6" fmla="*/ 219989 h 296248"/>
                  <a:gd name="connsiteX7" fmla="*/ 86089 w 89264"/>
                  <a:gd name="connsiteY7" fmla="*/ 153314 h 296248"/>
                  <a:gd name="connsiteX8" fmla="*/ 67039 w 89264"/>
                  <a:gd name="connsiteY8" fmla="*/ 207289 h 296248"/>
                  <a:gd name="connsiteX9" fmla="*/ 70214 w 89264"/>
                  <a:gd name="connsiteY9" fmla="*/ 914 h 296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264" h="296248">
                    <a:moveTo>
                      <a:pt x="70214" y="914"/>
                    </a:moveTo>
                    <a:cubicBezTo>
                      <a:pt x="73918" y="-11257"/>
                      <a:pt x="89264" y="101456"/>
                      <a:pt x="89264" y="134264"/>
                    </a:cubicBezTo>
                    <a:cubicBezTo>
                      <a:pt x="89264" y="167072"/>
                      <a:pt x="70214" y="197764"/>
                      <a:pt x="70214" y="197764"/>
                    </a:cubicBezTo>
                    <a:cubicBezTo>
                      <a:pt x="68627" y="203056"/>
                      <a:pt x="85560" y="164427"/>
                      <a:pt x="79739" y="166014"/>
                    </a:cubicBezTo>
                    <a:cubicBezTo>
                      <a:pt x="73918" y="167602"/>
                      <a:pt x="48518" y="185593"/>
                      <a:pt x="35289" y="207289"/>
                    </a:cubicBezTo>
                    <a:cubicBezTo>
                      <a:pt x="22060" y="228985"/>
                      <a:pt x="-3340" y="294072"/>
                      <a:pt x="364" y="296189"/>
                    </a:cubicBezTo>
                    <a:cubicBezTo>
                      <a:pt x="4068" y="298306"/>
                      <a:pt x="43227" y="243801"/>
                      <a:pt x="57514" y="219989"/>
                    </a:cubicBezTo>
                    <a:cubicBezTo>
                      <a:pt x="71801" y="196177"/>
                      <a:pt x="84501" y="155431"/>
                      <a:pt x="86089" y="153314"/>
                    </a:cubicBezTo>
                    <a:cubicBezTo>
                      <a:pt x="87677" y="151197"/>
                      <a:pt x="67568" y="226339"/>
                      <a:pt x="67039" y="207289"/>
                    </a:cubicBezTo>
                    <a:cubicBezTo>
                      <a:pt x="66510" y="188239"/>
                      <a:pt x="66510" y="13085"/>
                      <a:pt x="70214" y="9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AAD83B87-BDC7-ABB4-A12C-B3540B478C6A}"/>
                  </a:ext>
                </a:extLst>
              </p:cNvPr>
              <p:cNvSpPr/>
              <p:nvPr/>
            </p:nvSpPr>
            <p:spPr>
              <a:xfrm>
                <a:off x="4538608" y="4549504"/>
                <a:ext cx="212806" cy="165381"/>
              </a:xfrm>
              <a:custGeom>
                <a:avLst/>
                <a:gdLst>
                  <a:gd name="connsiteX0" fmla="*/ 1642 w 212806"/>
                  <a:gd name="connsiteY0" fmla="*/ 271 h 165381"/>
                  <a:gd name="connsiteX1" fmla="*/ 192142 w 212806"/>
                  <a:gd name="connsiteY1" fmla="*/ 139971 h 165381"/>
                  <a:gd name="connsiteX2" fmla="*/ 208017 w 212806"/>
                  <a:gd name="connsiteY2" fmla="*/ 165371 h 165381"/>
                  <a:gd name="connsiteX3" fmla="*/ 195317 w 212806"/>
                  <a:gd name="connsiteY3" fmla="*/ 143146 h 165381"/>
                  <a:gd name="connsiteX4" fmla="*/ 68317 w 212806"/>
                  <a:gd name="connsiteY4" fmla="*/ 143146 h 165381"/>
                  <a:gd name="connsiteX5" fmla="*/ 23867 w 212806"/>
                  <a:gd name="connsiteY5" fmla="*/ 149496 h 165381"/>
                  <a:gd name="connsiteX6" fmla="*/ 128642 w 212806"/>
                  <a:gd name="connsiteY6" fmla="*/ 149496 h 165381"/>
                  <a:gd name="connsiteX7" fmla="*/ 100067 w 212806"/>
                  <a:gd name="connsiteY7" fmla="*/ 105046 h 165381"/>
                  <a:gd name="connsiteX8" fmla="*/ 1642 w 212806"/>
                  <a:gd name="connsiteY8" fmla="*/ 271 h 16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2806" h="165381">
                    <a:moveTo>
                      <a:pt x="1642" y="271"/>
                    </a:moveTo>
                    <a:cubicBezTo>
                      <a:pt x="16988" y="6092"/>
                      <a:pt x="157746" y="112454"/>
                      <a:pt x="192142" y="139971"/>
                    </a:cubicBezTo>
                    <a:cubicBezTo>
                      <a:pt x="226538" y="167488"/>
                      <a:pt x="207488" y="164842"/>
                      <a:pt x="208017" y="165371"/>
                    </a:cubicBezTo>
                    <a:cubicBezTo>
                      <a:pt x="208546" y="165900"/>
                      <a:pt x="218600" y="146850"/>
                      <a:pt x="195317" y="143146"/>
                    </a:cubicBezTo>
                    <a:cubicBezTo>
                      <a:pt x="172034" y="139442"/>
                      <a:pt x="96892" y="142088"/>
                      <a:pt x="68317" y="143146"/>
                    </a:cubicBezTo>
                    <a:cubicBezTo>
                      <a:pt x="39742" y="144204"/>
                      <a:pt x="13813" y="148438"/>
                      <a:pt x="23867" y="149496"/>
                    </a:cubicBezTo>
                    <a:cubicBezTo>
                      <a:pt x="33921" y="150554"/>
                      <a:pt x="115942" y="156904"/>
                      <a:pt x="128642" y="149496"/>
                    </a:cubicBezTo>
                    <a:cubicBezTo>
                      <a:pt x="141342" y="142088"/>
                      <a:pt x="117000" y="126213"/>
                      <a:pt x="100067" y="105046"/>
                    </a:cubicBezTo>
                    <a:cubicBezTo>
                      <a:pt x="83134" y="83879"/>
                      <a:pt x="-13704" y="-5550"/>
                      <a:pt x="1642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7590897A-9A4C-25AB-2322-B9E171C91D58}"/>
                  </a:ext>
                </a:extLst>
              </p:cNvPr>
              <p:cNvSpPr/>
              <p:nvPr/>
            </p:nvSpPr>
            <p:spPr>
              <a:xfrm>
                <a:off x="4499022" y="4600224"/>
                <a:ext cx="206356" cy="267055"/>
              </a:xfrm>
              <a:custGeom>
                <a:avLst/>
                <a:gdLst>
                  <a:gd name="connsiteX0" fmla="*/ 98378 w 206356"/>
                  <a:gd name="connsiteY0" fmla="*/ 3526 h 267055"/>
                  <a:gd name="connsiteX1" fmla="*/ 41228 w 206356"/>
                  <a:gd name="connsiteY1" fmla="*/ 136876 h 267055"/>
                  <a:gd name="connsiteX2" fmla="*/ 88853 w 206356"/>
                  <a:gd name="connsiteY2" fmla="*/ 235301 h 267055"/>
                  <a:gd name="connsiteX3" fmla="*/ 88853 w 206356"/>
                  <a:gd name="connsiteY3" fmla="*/ 209901 h 267055"/>
                  <a:gd name="connsiteX4" fmla="*/ 158703 w 206356"/>
                  <a:gd name="connsiteY4" fmla="*/ 267051 h 267055"/>
                  <a:gd name="connsiteX5" fmla="*/ 206328 w 206356"/>
                  <a:gd name="connsiteY5" fmla="*/ 213076 h 267055"/>
                  <a:gd name="connsiteX6" fmla="*/ 152353 w 206356"/>
                  <a:gd name="connsiteY6" fmla="*/ 244826 h 267055"/>
                  <a:gd name="connsiteX7" fmla="*/ 69803 w 206356"/>
                  <a:gd name="connsiteY7" fmla="*/ 228951 h 267055"/>
                  <a:gd name="connsiteX8" fmla="*/ 9478 w 206356"/>
                  <a:gd name="connsiteY8" fmla="*/ 136876 h 267055"/>
                  <a:gd name="connsiteX9" fmla="*/ 6303 w 206356"/>
                  <a:gd name="connsiteY9" fmla="*/ 136876 h 267055"/>
                  <a:gd name="connsiteX10" fmla="*/ 69803 w 206356"/>
                  <a:gd name="connsiteY10" fmla="*/ 44801 h 267055"/>
                  <a:gd name="connsiteX11" fmla="*/ 98378 w 206356"/>
                  <a:gd name="connsiteY11" fmla="*/ 3526 h 267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6356" h="267055">
                    <a:moveTo>
                      <a:pt x="98378" y="3526"/>
                    </a:moveTo>
                    <a:cubicBezTo>
                      <a:pt x="93615" y="18872"/>
                      <a:pt x="42815" y="98247"/>
                      <a:pt x="41228" y="136876"/>
                    </a:cubicBezTo>
                    <a:cubicBezTo>
                      <a:pt x="39641" y="175505"/>
                      <a:pt x="80916" y="223130"/>
                      <a:pt x="88853" y="235301"/>
                    </a:cubicBezTo>
                    <a:cubicBezTo>
                      <a:pt x="96790" y="247472"/>
                      <a:pt x="77211" y="204609"/>
                      <a:pt x="88853" y="209901"/>
                    </a:cubicBezTo>
                    <a:cubicBezTo>
                      <a:pt x="100495" y="215193"/>
                      <a:pt x="139124" y="266522"/>
                      <a:pt x="158703" y="267051"/>
                    </a:cubicBezTo>
                    <a:cubicBezTo>
                      <a:pt x="178282" y="267580"/>
                      <a:pt x="207386" y="216780"/>
                      <a:pt x="206328" y="213076"/>
                    </a:cubicBezTo>
                    <a:cubicBezTo>
                      <a:pt x="205270" y="209372"/>
                      <a:pt x="175107" y="242180"/>
                      <a:pt x="152353" y="244826"/>
                    </a:cubicBezTo>
                    <a:cubicBezTo>
                      <a:pt x="129599" y="247472"/>
                      <a:pt x="93615" y="246943"/>
                      <a:pt x="69803" y="228951"/>
                    </a:cubicBezTo>
                    <a:cubicBezTo>
                      <a:pt x="45990" y="210959"/>
                      <a:pt x="9478" y="136876"/>
                      <a:pt x="9478" y="136876"/>
                    </a:cubicBezTo>
                    <a:cubicBezTo>
                      <a:pt x="-1105" y="121530"/>
                      <a:pt x="-3751" y="152222"/>
                      <a:pt x="6303" y="136876"/>
                    </a:cubicBezTo>
                    <a:cubicBezTo>
                      <a:pt x="16357" y="121530"/>
                      <a:pt x="69803" y="44801"/>
                      <a:pt x="69803" y="44801"/>
                    </a:cubicBezTo>
                    <a:cubicBezTo>
                      <a:pt x="82503" y="26809"/>
                      <a:pt x="103141" y="-11820"/>
                      <a:pt x="98378" y="35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F560AC25-3B77-08ED-4F75-091377E91BAE}"/>
                  </a:ext>
                </a:extLst>
              </p:cNvPr>
              <p:cNvSpPr/>
              <p:nvPr/>
            </p:nvSpPr>
            <p:spPr>
              <a:xfrm>
                <a:off x="4755716" y="4549553"/>
                <a:ext cx="223306" cy="255362"/>
              </a:xfrm>
              <a:custGeom>
                <a:avLst/>
                <a:gdLst>
                  <a:gd name="connsiteX0" fmla="*/ 19484 w 223306"/>
                  <a:gd name="connsiteY0" fmla="*/ 247872 h 255362"/>
                  <a:gd name="connsiteX1" fmla="*/ 434 w 223306"/>
                  <a:gd name="connsiteY1" fmla="*/ 184372 h 255362"/>
                  <a:gd name="connsiteX2" fmla="*/ 41709 w 223306"/>
                  <a:gd name="connsiteY2" fmla="*/ 35147 h 255362"/>
                  <a:gd name="connsiteX3" fmla="*/ 22659 w 223306"/>
                  <a:gd name="connsiteY3" fmla="*/ 47847 h 255362"/>
                  <a:gd name="connsiteX4" fmla="*/ 82984 w 223306"/>
                  <a:gd name="connsiteY4" fmla="*/ 6572 h 255362"/>
                  <a:gd name="connsiteX5" fmla="*/ 165534 w 223306"/>
                  <a:gd name="connsiteY5" fmla="*/ 111347 h 255362"/>
                  <a:gd name="connsiteX6" fmla="*/ 165534 w 223306"/>
                  <a:gd name="connsiteY6" fmla="*/ 76422 h 255362"/>
                  <a:gd name="connsiteX7" fmla="*/ 222684 w 223306"/>
                  <a:gd name="connsiteY7" fmla="*/ 193897 h 255362"/>
                  <a:gd name="connsiteX8" fmla="*/ 194109 w 223306"/>
                  <a:gd name="connsiteY8" fmla="*/ 235172 h 255362"/>
                  <a:gd name="connsiteX9" fmla="*/ 165534 w 223306"/>
                  <a:gd name="connsiteY9" fmla="*/ 254222 h 255362"/>
                  <a:gd name="connsiteX10" fmla="*/ 206809 w 223306"/>
                  <a:gd name="connsiteY10" fmla="*/ 203422 h 255362"/>
                  <a:gd name="connsiteX11" fmla="*/ 127434 w 223306"/>
                  <a:gd name="connsiteY11" fmla="*/ 82772 h 255362"/>
                  <a:gd name="connsiteX12" fmla="*/ 57584 w 223306"/>
                  <a:gd name="connsiteY12" fmla="*/ 222 h 255362"/>
                  <a:gd name="connsiteX13" fmla="*/ 9959 w 223306"/>
                  <a:gd name="connsiteY13" fmla="*/ 63722 h 255362"/>
                  <a:gd name="connsiteX14" fmla="*/ 19484 w 223306"/>
                  <a:gd name="connsiteY14" fmla="*/ 247872 h 25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3306" h="255362">
                    <a:moveTo>
                      <a:pt x="19484" y="247872"/>
                    </a:moveTo>
                    <a:cubicBezTo>
                      <a:pt x="17896" y="267980"/>
                      <a:pt x="-3270" y="219826"/>
                      <a:pt x="434" y="184372"/>
                    </a:cubicBezTo>
                    <a:cubicBezTo>
                      <a:pt x="4138" y="148918"/>
                      <a:pt x="38005" y="57901"/>
                      <a:pt x="41709" y="35147"/>
                    </a:cubicBezTo>
                    <a:cubicBezTo>
                      <a:pt x="45413" y="12393"/>
                      <a:pt x="22659" y="47847"/>
                      <a:pt x="22659" y="47847"/>
                    </a:cubicBezTo>
                    <a:cubicBezTo>
                      <a:pt x="29538" y="43085"/>
                      <a:pt x="59172" y="-4011"/>
                      <a:pt x="82984" y="6572"/>
                    </a:cubicBezTo>
                    <a:cubicBezTo>
                      <a:pt x="106796" y="17155"/>
                      <a:pt x="151776" y="99705"/>
                      <a:pt x="165534" y="111347"/>
                    </a:cubicBezTo>
                    <a:cubicBezTo>
                      <a:pt x="179292" y="122989"/>
                      <a:pt x="156009" y="62664"/>
                      <a:pt x="165534" y="76422"/>
                    </a:cubicBezTo>
                    <a:cubicBezTo>
                      <a:pt x="175059" y="90180"/>
                      <a:pt x="217922" y="167439"/>
                      <a:pt x="222684" y="193897"/>
                    </a:cubicBezTo>
                    <a:cubicBezTo>
                      <a:pt x="227446" y="220355"/>
                      <a:pt x="203634" y="225118"/>
                      <a:pt x="194109" y="235172"/>
                    </a:cubicBezTo>
                    <a:cubicBezTo>
                      <a:pt x="184584" y="245226"/>
                      <a:pt x="163417" y="259514"/>
                      <a:pt x="165534" y="254222"/>
                    </a:cubicBezTo>
                    <a:cubicBezTo>
                      <a:pt x="167651" y="248930"/>
                      <a:pt x="213159" y="231997"/>
                      <a:pt x="206809" y="203422"/>
                    </a:cubicBezTo>
                    <a:cubicBezTo>
                      <a:pt x="200459" y="174847"/>
                      <a:pt x="152305" y="116639"/>
                      <a:pt x="127434" y="82772"/>
                    </a:cubicBezTo>
                    <a:cubicBezTo>
                      <a:pt x="102563" y="48905"/>
                      <a:pt x="77163" y="3397"/>
                      <a:pt x="57584" y="222"/>
                    </a:cubicBezTo>
                    <a:cubicBezTo>
                      <a:pt x="38005" y="-2953"/>
                      <a:pt x="20542" y="28268"/>
                      <a:pt x="9959" y="63722"/>
                    </a:cubicBezTo>
                    <a:cubicBezTo>
                      <a:pt x="-624" y="99176"/>
                      <a:pt x="21072" y="227764"/>
                      <a:pt x="19484" y="2478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41168451-AC33-971D-50B5-26B6D34FDB0C}"/>
                  </a:ext>
                </a:extLst>
              </p:cNvPr>
              <p:cNvSpPr/>
              <p:nvPr/>
            </p:nvSpPr>
            <p:spPr>
              <a:xfrm>
                <a:off x="4638534" y="4813290"/>
                <a:ext cx="76647" cy="286716"/>
              </a:xfrm>
              <a:custGeom>
                <a:avLst/>
                <a:gdLst>
                  <a:gd name="connsiteX0" fmla="*/ 76341 w 76647"/>
                  <a:gd name="connsiteY0" fmla="*/ 10 h 286716"/>
                  <a:gd name="connsiteX1" fmla="*/ 44591 w 76647"/>
                  <a:gd name="connsiteY1" fmla="*/ 92085 h 286716"/>
                  <a:gd name="connsiteX2" fmla="*/ 141 w 76647"/>
                  <a:gd name="connsiteY2" fmla="*/ 139710 h 286716"/>
                  <a:gd name="connsiteX3" fmla="*/ 31891 w 76647"/>
                  <a:gd name="connsiteY3" fmla="*/ 196860 h 286716"/>
                  <a:gd name="connsiteX4" fmla="*/ 69991 w 76647"/>
                  <a:gd name="connsiteY4" fmla="*/ 282585 h 286716"/>
                  <a:gd name="connsiteX5" fmla="*/ 69991 w 76647"/>
                  <a:gd name="connsiteY5" fmla="*/ 260360 h 286716"/>
                  <a:gd name="connsiteX6" fmla="*/ 25541 w 76647"/>
                  <a:gd name="connsiteY6" fmla="*/ 149235 h 286716"/>
                  <a:gd name="connsiteX7" fmla="*/ 31891 w 76647"/>
                  <a:gd name="connsiteY7" fmla="*/ 66685 h 286716"/>
                  <a:gd name="connsiteX8" fmla="*/ 25541 w 76647"/>
                  <a:gd name="connsiteY8" fmla="*/ 85735 h 286716"/>
                  <a:gd name="connsiteX9" fmla="*/ 76341 w 76647"/>
                  <a:gd name="connsiteY9" fmla="*/ 10 h 286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47" h="286716">
                    <a:moveTo>
                      <a:pt x="76341" y="10"/>
                    </a:moveTo>
                    <a:cubicBezTo>
                      <a:pt x="79516" y="1068"/>
                      <a:pt x="57291" y="68802"/>
                      <a:pt x="44591" y="92085"/>
                    </a:cubicBezTo>
                    <a:cubicBezTo>
                      <a:pt x="31891" y="115368"/>
                      <a:pt x="2258" y="122248"/>
                      <a:pt x="141" y="139710"/>
                    </a:cubicBezTo>
                    <a:cubicBezTo>
                      <a:pt x="-1976" y="157172"/>
                      <a:pt x="20249" y="173047"/>
                      <a:pt x="31891" y="196860"/>
                    </a:cubicBezTo>
                    <a:cubicBezTo>
                      <a:pt x="43533" y="220673"/>
                      <a:pt x="63641" y="272002"/>
                      <a:pt x="69991" y="282585"/>
                    </a:cubicBezTo>
                    <a:cubicBezTo>
                      <a:pt x="76341" y="293168"/>
                      <a:pt x="77399" y="282585"/>
                      <a:pt x="69991" y="260360"/>
                    </a:cubicBezTo>
                    <a:cubicBezTo>
                      <a:pt x="62583" y="238135"/>
                      <a:pt x="31891" y="181514"/>
                      <a:pt x="25541" y="149235"/>
                    </a:cubicBezTo>
                    <a:cubicBezTo>
                      <a:pt x="19191" y="116956"/>
                      <a:pt x="31891" y="77268"/>
                      <a:pt x="31891" y="66685"/>
                    </a:cubicBezTo>
                    <a:cubicBezTo>
                      <a:pt x="31891" y="56102"/>
                      <a:pt x="20249" y="92085"/>
                      <a:pt x="25541" y="85735"/>
                    </a:cubicBezTo>
                    <a:cubicBezTo>
                      <a:pt x="30833" y="79385"/>
                      <a:pt x="73166" y="-1048"/>
                      <a:pt x="76341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3972FBE5-3F2C-8593-828A-830E0BD50799}"/>
                  </a:ext>
                </a:extLst>
              </p:cNvPr>
              <p:cNvSpPr/>
              <p:nvPr/>
            </p:nvSpPr>
            <p:spPr>
              <a:xfrm>
                <a:off x="4779686" y="4774278"/>
                <a:ext cx="183754" cy="241407"/>
              </a:xfrm>
              <a:custGeom>
                <a:avLst/>
                <a:gdLst>
                  <a:gd name="connsiteX0" fmla="*/ 55839 w 183754"/>
                  <a:gd name="connsiteY0" fmla="*/ 922 h 241407"/>
                  <a:gd name="connsiteX1" fmla="*/ 170139 w 183754"/>
                  <a:gd name="connsiteY1" fmla="*/ 92997 h 241407"/>
                  <a:gd name="connsiteX2" fmla="*/ 176489 w 183754"/>
                  <a:gd name="connsiteY2" fmla="*/ 219997 h 241407"/>
                  <a:gd name="connsiteX3" fmla="*/ 157439 w 183754"/>
                  <a:gd name="connsiteY3" fmla="*/ 239047 h 241407"/>
                  <a:gd name="connsiteX4" fmla="*/ 100289 w 183754"/>
                  <a:gd name="connsiteY4" fmla="*/ 194597 h 241407"/>
                  <a:gd name="connsiteX5" fmla="*/ 1864 w 183754"/>
                  <a:gd name="connsiteY5" fmla="*/ 42197 h 241407"/>
                  <a:gd name="connsiteX6" fmla="*/ 36789 w 183754"/>
                  <a:gd name="connsiteY6" fmla="*/ 118397 h 241407"/>
                  <a:gd name="connsiteX7" fmla="*/ 49489 w 183754"/>
                  <a:gd name="connsiteY7" fmla="*/ 216822 h 241407"/>
                  <a:gd name="connsiteX8" fmla="*/ 119339 w 183754"/>
                  <a:gd name="connsiteY8" fmla="*/ 191422 h 241407"/>
                  <a:gd name="connsiteX9" fmla="*/ 170139 w 183754"/>
                  <a:gd name="connsiteY9" fmla="*/ 223172 h 241407"/>
                  <a:gd name="connsiteX10" fmla="*/ 182839 w 183754"/>
                  <a:gd name="connsiteY10" fmla="*/ 115222 h 241407"/>
                  <a:gd name="connsiteX11" fmla="*/ 151089 w 183754"/>
                  <a:gd name="connsiteY11" fmla="*/ 48547 h 241407"/>
                  <a:gd name="connsiteX12" fmla="*/ 55839 w 183754"/>
                  <a:gd name="connsiteY12" fmla="*/ 922 h 2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54" h="241407">
                    <a:moveTo>
                      <a:pt x="55839" y="922"/>
                    </a:moveTo>
                    <a:cubicBezTo>
                      <a:pt x="59014" y="8330"/>
                      <a:pt x="150031" y="56484"/>
                      <a:pt x="170139" y="92997"/>
                    </a:cubicBezTo>
                    <a:cubicBezTo>
                      <a:pt x="190247" y="129510"/>
                      <a:pt x="176489" y="219997"/>
                      <a:pt x="176489" y="219997"/>
                    </a:cubicBezTo>
                    <a:cubicBezTo>
                      <a:pt x="174372" y="244339"/>
                      <a:pt x="170139" y="243280"/>
                      <a:pt x="157439" y="239047"/>
                    </a:cubicBezTo>
                    <a:cubicBezTo>
                      <a:pt x="144739" y="234814"/>
                      <a:pt x="126218" y="227405"/>
                      <a:pt x="100289" y="194597"/>
                    </a:cubicBezTo>
                    <a:cubicBezTo>
                      <a:pt x="74360" y="161789"/>
                      <a:pt x="12447" y="54897"/>
                      <a:pt x="1864" y="42197"/>
                    </a:cubicBezTo>
                    <a:cubicBezTo>
                      <a:pt x="-8719" y="29497"/>
                      <a:pt x="28852" y="89293"/>
                      <a:pt x="36789" y="118397"/>
                    </a:cubicBezTo>
                    <a:cubicBezTo>
                      <a:pt x="44726" y="147501"/>
                      <a:pt x="35731" y="204651"/>
                      <a:pt x="49489" y="216822"/>
                    </a:cubicBezTo>
                    <a:cubicBezTo>
                      <a:pt x="63247" y="228993"/>
                      <a:pt x="99231" y="190364"/>
                      <a:pt x="119339" y="191422"/>
                    </a:cubicBezTo>
                    <a:cubicBezTo>
                      <a:pt x="139447" y="192480"/>
                      <a:pt x="159556" y="235872"/>
                      <a:pt x="170139" y="223172"/>
                    </a:cubicBezTo>
                    <a:cubicBezTo>
                      <a:pt x="180722" y="210472"/>
                      <a:pt x="186014" y="144326"/>
                      <a:pt x="182839" y="115222"/>
                    </a:cubicBezTo>
                    <a:cubicBezTo>
                      <a:pt x="179664" y="86118"/>
                      <a:pt x="169610" y="64422"/>
                      <a:pt x="151089" y="48547"/>
                    </a:cubicBezTo>
                    <a:cubicBezTo>
                      <a:pt x="132568" y="32672"/>
                      <a:pt x="52664" y="-6486"/>
                      <a:pt x="55839" y="9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E43343DC-A419-8F1B-DDF4-DAA350E253FD}"/>
                  </a:ext>
                </a:extLst>
              </p:cNvPr>
              <p:cNvSpPr/>
              <p:nvPr/>
            </p:nvSpPr>
            <p:spPr>
              <a:xfrm>
                <a:off x="4695042" y="4790871"/>
                <a:ext cx="127783" cy="276448"/>
              </a:xfrm>
              <a:custGeom>
                <a:avLst/>
                <a:gdLst>
                  <a:gd name="connsiteX0" fmla="*/ 64283 w 127783"/>
                  <a:gd name="connsiteY0" fmla="*/ 204 h 276448"/>
                  <a:gd name="connsiteX1" fmla="*/ 105558 w 127783"/>
                  <a:gd name="connsiteY1" fmla="*/ 152604 h 276448"/>
                  <a:gd name="connsiteX2" fmla="*/ 51583 w 127783"/>
                  <a:gd name="connsiteY2" fmla="*/ 228804 h 276448"/>
                  <a:gd name="connsiteX3" fmla="*/ 783 w 127783"/>
                  <a:gd name="connsiteY3" fmla="*/ 276429 h 276448"/>
                  <a:gd name="connsiteX4" fmla="*/ 92858 w 127783"/>
                  <a:gd name="connsiteY4" fmla="*/ 235154 h 276448"/>
                  <a:gd name="connsiteX5" fmla="*/ 76983 w 127783"/>
                  <a:gd name="connsiteY5" fmla="*/ 251029 h 276448"/>
                  <a:gd name="connsiteX6" fmla="*/ 127783 w 127783"/>
                  <a:gd name="connsiteY6" fmla="*/ 187529 h 276448"/>
                  <a:gd name="connsiteX7" fmla="*/ 64283 w 127783"/>
                  <a:gd name="connsiteY7" fmla="*/ 204 h 276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783" h="276448">
                    <a:moveTo>
                      <a:pt x="64283" y="204"/>
                    </a:moveTo>
                    <a:cubicBezTo>
                      <a:pt x="60579" y="-5617"/>
                      <a:pt x="107675" y="114504"/>
                      <a:pt x="105558" y="152604"/>
                    </a:cubicBezTo>
                    <a:cubicBezTo>
                      <a:pt x="103441" y="190704"/>
                      <a:pt x="69045" y="208167"/>
                      <a:pt x="51583" y="228804"/>
                    </a:cubicBezTo>
                    <a:cubicBezTo>
                      <a:pt x="34121" y="249441"/>
                      <a:pt x="-6096" y="275371"/>
                      <a:pt x="783" y="276429"/>
                    </a:cubicBezTo>
                    <a:cubicBezTo>
                      <a:pt x="7662" y="277487"/>
                      <a:pt x="92858" y="235154"/>
                      <a:pt x="92858" y="235154"/>
                    </a:cubicBezTo>
                    <a:cubicBezTo>
                      <a:pt x="105558" y="230921"/>
                      <a:pt x="71162" y="258966"/>
                      <a:pt x="76983" y="251029"/>
                    </a:cubicBezTo>
                    <a:cubicBezTo>
                      <a:pt x="82804" y="243092"/>
                      <a:pt x="127783" y="224041"/>
                      <a:pt x="127783" y="187529"/>
                    </a:cubicBezTo>
                    <a:cubicBezTo>
                      <a:pt x="127783" y="151017"/>
                      <a:pt x="67987" y="6025"/>
                      <a:pt x="64283" y="2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B5617426-C4FA-9CA6-488F-7E3F4F446A72}"/>
                  </a:ext>
                </a:extLst>
              </p:cNvPr>
              <p:cNvSpPr/>
              <p:nvPr/>
            </p:nvSpPr>
            <p:spPr>
              <a:xfrm>
                <a:off x="4827701" y="4871243"/>
                <a:ext cx="130754" cy="429886"/>
              </a:xfrm>
              <a:custGeom>
                <a:avLst/>
                <a:gdLst>
                  <a:gd name="connsiteX0" fmla="*/ 331 w 130754"/>
                  <a:gd name="connsiteY0" fmla="*/ 15 h 429886"/>
                  <a:gd name="connsiteX1" fmla="*/ 80133 w 130754"/>
                  <a:gd name="connsiteY1" fmla="*/ 289298 h 429886"/>
                  <a:gd name="connsiteX2" fmla="*/ 36907 w 130754"/>
                  <a:gd name="connsiteY2" fmla="*/ 428952 h 429886"/>
                  <a:gd name="connsiteX3" fmla="*/ 80133 w 130754"/>
                  <a:gd name="connsiteY3" fmla="*/ 345825 h 429886"/>
                  <a:gd name="connsiteX4" fmla="*/ 126684 w 130754"/>
                  <a:gd name="connsiteY4" fmla="*/ 259372 h 429886"/>
                  <a:gd name="connsiteX5" fmla="*/ 116709 w 130754"/>
                  <a:gd name="connsiteY5" fmla="*/ 275998 h 429886"/>
                  <a:gd name="connsiteX6" fmla="*/ 331 w 130754"/>
                  <a:gd name="connsiteY6" fmla="*/ 15 h 429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754" h="429886">
                    <a:moveTo>
                      <a:pt x="331" y="15"/>
                    </a:moveTo>
                    <a:cubicBezTo>
                      <a:pt x="-5765" y="2232"/>
                      <a:pt x="74037" y="217809"/>
                      <a:pt x="80133" y="289298"/>
                    </a:cubicBezTo>
                    <a:cubicBezTo>
                      <a:pt x="86229" y="360788"/>
                      <a:pt x="36907" y="419531"/>
                      <a:pt x="36907" y="428952"/>
                    </a:cubicBezTo>
                    <a:cubicBezTo>
                      <a:pt x="36907" y="438373"/>
                      <a:pt x="65170" y="374088"/>
                      <a:pt x="80133" y="345825"/>
                    </a:cubicBezTo>
                    <a:cubicBezTo>
                      <a:pt x="95096" y="317562"/>
                      <a:pt x="120588" y="271010"/>
                      <a:pt x="126684" y="259372"/>
                    </a:cubicBezTo>
                    <a:cubicBezTo>
                      <a:pt x="132780" y="247734"/>
                      <a:pt x="133889" y="312020"/>
                      <a:pt x="116709" y="275998"/>
                    </a:cubicBezTo>
                    <a:cubicBezTo>
                      <a:pt x="99530" y="239976"/>
                      <a:pt x="6427" y="-2202"/>
                      <a:pt x="331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2CFB584D-965B-C4F5-60CF-D4C8F81D93B7}"/>
                  </a:ext>
                </a:extLst>
              </p:cNvPr>
              <p:cNvSpPr/>
              <p:nvPr/>
            </p:nvSpPr>
            <p:spPr>
              <a:xfrm>
                <a:off x="3255711" y="4352588"/>
                <a:ext cx="695748" cy="744207"/>
              </a:xfrm>
              <a:custGeom>
                <a:avLst/>
                <a:gdLst>
                  <a:gd name="connsiteX0" fmla="*/ 694497 w 695748"/>
                  <a:gd name="connsiteY0" fmla="*/ 375691 h 744207"/>
                  <a:gd name="connsiteX1" fmla="*/ 385264 w 695748"/>
                  <a:gd name="connsiteY1" fmla="*/ 259313 h 744207"/>
                  <a:gd name="connsiteX2" fmla="*/ 122581 w 695748"/>
                  <a:gd name="connsiteY2" fmla="*/ 189486 h 744207"/>
                  <a:gd name="connsiteX3" fmla="*/ 169133 w 695748"/>
                  <a:gd name="connsiteY3" fmla="*/ 196136 h 744207"/>
                  <a:gd name="connsiteX4" fmla="*/ 59405 w 695748"/>
                  <a:gd name="connsiteY4" fmla="*/ 292564 h 744207"/>
                  <a:gd name="connsiteX5" fmla="*/ 49429 w 695748"/>
                  <a:gd name="connsiteY5" fmla="*/ 445518 h 744207"/>
                  <a:gd name="connsiteX6" fmla="*/ 42779 w 695748"/>
                  <a:gd name="connsiteY6" fmla="*/ 412267 h 744207"/>
                  <a:gd name="connsiteX7" fmla="*/ 59405 w 695748"/>
                  <a:gd name="connsiteY7" fmla="*/ 558571 h 744207"/>
                  <a:gd name="connsiteX8" fmla="*/ 159157 w 695748"/>
                  <a:gd name="connsiteY8" fmla="*/ 598472 h 744207"/>
                  <a:gd name="connsiteX9" fmla="*/ 342037 w 695748"/>
                  <a:gd name="connsiteY9" fmla="*/ 741451 h 744207"/>
                  <a:gd name="connsiteX10" fmla="*/ 219009 w 695748"/>
                  <a:gd name="connsiteY10" fmla="*/ 694900 h 744207"/>
                  <a:gd name="connsiteX11" fmla="*/ 228984 w 695748"/>
                  <a:gd name="connsiteY11" fmla="*/ 721501 h 744207"/>
                  <a:gd name="connsiteX12" fmla="*/ 9528 w 695748"/>
                  <a:gd name="connsiteY12" fmla="*/ 478769 h 744207"/>
                  <a:gd name="connsiteX13" fmla="*/ 46104 w 695748"/>
                  <a:gd name="connsiteY13" fmla="*/ 442193 h 744207"/>
                  <a:gd name="connsiteX14" fmla="*/ 105956 w 695748"/>
                  <a:gd name="connsiteY14" fmla="*/ 199461 h 744207"/>
                  <a:gd name="connsiteX15" fmla="*/ 255585 w 695748"/>
                  <a:gd name="connsiteY15" fmla="*/ 252663 h 744207"/>
                  <a:gd name="connsiteX16" fmla="*/ 69380 w 695748"/>
                  <a:gd name="connsiteY16" fmla="*/ 3281 h 744207"/>
                  <a:gd name="connsiteX17" fmla="*/ 209034 w 695748"/>
                  <a:gd name="connsiteY17" fmla="*/ 122984 h 744207"/>
                  <a:gd name="connsiteX18" fmla="*/ 481691 w 695748"/>
                  <a:gd name="connsiteY18" fmla="*/ 309189 h 744207"/>
                  <a:gd name="connsiteX19" fmla="*/ 694497 w 695748"/>
                  <a:gd name="connsiteY19" fmla="*/ 375691 h 744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5748" h="744207">
                    <a:moveTo>
                      <a:pt x="694497" y="375691"/>
                    </a:moveTo>
                    <a:cubicBezTo>
                      <a:pt x="678426" y="367378"/>
                      <a:pt x="480583" y="290347"/>
                      <a:pt x="385264" y="259313"/>
                    </a:cubicBezTo>
                    <a:cubicBezTo>
                      <a:pt x="289945" y="228279"/>
                      <a:pt x="158603" y="200015"/>
                      <a:pt x="122581" y="189486"/>
                    </a:cubicBezTo>
                    <a:cubicBezTo>
                      <a:pt x="86559" y="178957"/>
                      <a:pt x="179662" y="178956"/>
                      <a:pt x="169133" y="196136"/>
                    </a:cubicBezTo>
                    <a:cubicBezTo>
                      <a:pt x="158604" y="213316"/>
                      <a:pt x="79356" y="251000"/>
                      <a:pt x="59405" y="292564"/>
                    </a:cubicBezTo>
                    <a:cubicBezTo>
                      <a:pt x="39454" y="334128"/>
                      <a:pt x="52200" y="425568"/>
                      <a:pt x="49429" y="445518"/>
                    </a:cubicBezTo>
                    <a:cubicBezTo>
                      <a:pt x="46658" y="465468"/>
                      <a:pt x="41116" y="393425"/>
                      <a:pt x="42779" y="412267"/>
                    </a:cubicBezTo>
                    <a:cubicBezTo>
                      <a:pt x="44442" y="431109"/>
                      <a:pt x="40009" y="527537"/>
                      <a:pt x="59405" y="558571"/>
                    </a:cubicBezTo>
                    <a:cubicBezTo>
                      <a:pt x="78801" y="589605"/>
                      <a:pt x="112052" y="567992"/>
                      <a:pt x="159157" y="598472"/>
                    </a:cubicBezTo>
                    <a:cubicBezTo>
                      <a:pt x="206262" y="628952"/>
                      <a:pt x="332062" y="725380"/>
                      <a:pt x="342037" y="741451"/>
                    </a:cubicBezTo>
                    <a:cubicBezTo>
                      <a:pt x="352012" y="757522"/>
                      <a:pt x="237851" y="698225"/>
                      <a:pt x="219009" y="694900"/>
                    </a:cubicBezTo>
                    <a:cubicBezTo>
                      <a:pt x="200167" y="691575"/>
                      <a:pt x="263898" y="757523"/>
                      <a:pt x="228984" y="721501"/>
                    </a:cubicBezTo>
                    <a:cubicBezTo>
                      <a:pt x="194070" y="685479"/>
                      <a:pt x="40008" y="525320"/>
                      <a:pt x="9528" y="478769"/>
                    </a:cubicBezTo>
                    <a:cubicBezTo>
                      <a:pt x="-20952" y="432218"/>
                      <a:pt x="30033" y="488744"/>
                      <a:pt x="46104" y="442193"/>
                    </a:cubicBezTo>
                    <a:cubicBezTo>
                      <a:pt x="62175" y="395642"/>
                      <a:pt x="71043" y="231049"/>
                      <a:pt x="105956" y="199461"/>
                    </a:cubicBezTo>
                    <a:cubicBezTo>
                      <a:pt x="140869" y="167873"/>
                      <a:pt x="261681" y="285360"/>
                      <a:pt x="255585" y="252663"/>
                    </a:cubicBezTo>
                    <a:cubicBezTo>
                      <a:pt x="249489" y="219966"/>
                      <a:pt x="77138" y="24894"/>
                      <a:pt x="69380" y="3281"/>
                    </a:cubicBezTo>
                    <a:cubicBezTo>
                      <a:pt x="61622" y="-18332"/>
                      <a:pt x="140316" y="71999"/>
                      <a:pt x="209034" y="122984"/>
                    </a:cubicBezTo>
                    <a:cubicBezTo>
                      <a:pt x="277752" y="173969"/>
                      <a:pt x="395239" y="266517"/>
                      <a:pt x="481691" y="309189"/>
                    </a:cubicBezTo>
                    <a:cubicBezTo>
                      <a:pt x="568143" y="351861"/>
                      <a:pt x="710568" y="384004"/>
                      <a:pt x="694497" y="375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DC6AB44D-E923-E6F2-D0D9-49AB484771C4}"/>
                  </a:ext>
                </a:extLst>
              </p:cNvPr>
              <p:cNvSpPr/>
              <p:nvPr/>
            </p:nvSpPr>
            <p:spPr>
              <a:xfrm>
                <a:off x="4222865" y="4922629"/>
                <a:ext cx="669173" cy="394631"/>
              </a:xfrm>
              <a:custGeom>
                <a:avLst/>
                <a:gdLst>
                  <a:gd name="connsiteX0" fmla="*/ 0 w 669173"/>
                  <a:gd name="connsiteY0" fmla="*/ 171410 h 394631"/>
                  <a:gd name="connsiteX1" fmla="*/ 249382 w 669173"/>
                  <a:gd name="connsiteY1" fmla="*/ 21781 h 394631"/>
                  <a:gd name="connsiteX2" fmla="*/ 312559 w 669173"/>
                  <a:gd name="connsiteY2" fmla="*/ 51707 h 394631"/>
                  <a:gd name="connsiteX3" fmla="*/ 299259 w 669173"/>
                  <a:gd name="connsiteY3" fmla="*/ 48382 h 394631"/>
                  <a:gd name="connsiteX4" fmla="*/ 468838 w 669173"/>
                  <a:gd name="connsiteY4" fmla="*/ 158110 h 394631"/>
                  <a:gd name="connsiteX5" fmla="*/ 492114 w 669173"/>
                  <a:gd name="connsiteY5" fmla="*/ 148135 h 394631"/>
                  <a:gd name="connsiteX6" fmla="*/ 581891 w 669173"/>
                  <a:gd name="connsiteY6" fmla="*/ 131509 h 394631"/>
                  <a:gd name="connsiteX7" fmla="*/ 595192 w 669173"/>
                  <a:gd name="connsiteY7" fmla="*/ 174735 h 394631"/>
                  <a:gd name="connsiteX8" fmla="*/ 641743 w 669173"/>
                  <a:gd name="connsiteY8" fmla="*/ 217962 h 394631"/>
                  <a:gd name="connsiteX9" fmla="*/ 641743 w 669173"/>
                  <a:gd name="connsiteY9" fmla="*/ 301089 h 394631"/>
                  <a:gd name="connsiteX10" fmla="*/ 641743 w 669173"/>
                  <a:gd name="connsiteY10" fmla="*/ 394191 h 394631"/>
                  <a:gd name="connsiteX11" fmla="*/ 665019 w 669173"/>
                  <a:gd name="connsiteY11" fmla="*/ 261188 h 394631"/>
                  <a:gd name="connsiteX12" fmla="*/ 545315 w 669173"/>
                  <a:gd name="connsiteY12" fmla="*/ 178060 h 394631"/>
                  <a:gd name="connsiteX13" fmla="*/ 442238 w 669173"/>
                  <a:gd name="connsiteY13" fmla="*/ 131509 h 394631"/>
                  <a:gd name="connsiteX14" fmla="*/ 342485 w 669173"/>
                  <a:gd name="connsiteY14" fmla="*/ 8481 h 394631"/>
                  <a:gd name="connsiteX15" fmla="*/ 186206 w 669173"/>
                  <a:gd name="connsiteY15" fmla="*/ 58357 h 394631"/>
                  <a:gd name="connsiteX16" fmla="*/ 249382 w 669173"/>
                  <a:gd name="connsiteY16" fmla="*/ 1831 h 394631"/>
                  <a:gd name="connsiteX17" fmla="*/ 0 w 669173"/>
                  <a:gd name="connsiteY17" fmla="*/ 171410 h 39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69173" h="394631">
                    <a:moveTo>
                      <a:pt x="0" y="171410"/>
                    </a:moveTo>
                    <a:cubicBezTo>
                      <a:pt x="0" y="174735"/>
                      <a:pt x="197289" y="41731"/>
                      <a:pt x="249382" y="21781"/>
                    </a:cubicBezTo>
                    <a:cubicBezTo>
                      <a:pt x="301475" y="1830"/>
                      <a:pt x="304246" y="47273"/>
                      <a:pt x="312559" y="51707"/>
                    </a:cubicBezTo>
                    <a:cubicBezTo>
                      <a:pt x="320872" y="56140"/>
                      <a:pt x="273213" y="30648"/>
                      <a:pt x="299259" y="48382"/>
                    </a:cubicBezTo>
                    <a:cubicBezTo>
                      <a:pt x="325305" y="66116"/>
                      <a:pt x="436696" y="141485"/>
                      <a:pt x="468838" y="158110"/>
                    </a:cubicBezTo>
                    <a:cubicBezTo>
                      <a:pt x="500980" y="174735"/>
                      <a:pt x="473272" y="152568"/>
                      <a:pt x="492114" y="148135"/>
                    </a:cubicBezTo>
                    <a:cubicBezTo>
                      <a:pt x="510956" y="143702"/>
                      <a:pt x="564711" y="127076"/>
                      <a:pt x="581891" y="131509"/>
                    </a:cubicBezTo>
                    <a:cubicBezTo>
                      <a:pt x="599071" y="135942"/>
                      <a:pt x="585217" y="160326"/>
                      <a:pt x="595192" y="174735"/>
                    </a:cubicBezTo>
                    <a:cubicBezTo>
                      <a:pt x="605167" y="189144"/>
                      <a:pt x="633985" y="196903"/>
                      <a:pt x="641743" y="217962"/>
                    </a:cubicBezTo>
                    <a:cubicBezTo>
                      <a:pt x="649501" y="239021"/>
                      <a:pt x="641743" y="301089"/>
                      <a:pt x="641743" y="301089"/>
                    </a:cubicBezTo>
                    <a:cubicBezTo>
                      <a:pt x="641743" y="330460"/>
                      <a:pt x="637864" y="400841"/>
                      <a:pt x="641743" y="394191"/>
                    </a:cubicBezTo>
                    <a:cubicBezTo>
                      <a:pt x="645622" y="387541"/>
                      <a:pt x="681090" y="297210"/>
                      <a:pt x="665019" y="261188"/>
                    </a:cubicBezTo>
                    <a:cubicBezTo>
                      <a:pt x="648948" y="225166"/>
                      <a:pt x="582445" y="199673"/>
                      <a:pt x="545315" y="178060"/>
                    </a:cubicBezTo>
                    <a:cubicBezTo>
                      <a:pt x="508185" y="156447"/>
                      <a:pt x="476043" y="159772"/>
                      <a:pt x="442238" y="131509"/>
                    </a:cubicBezTo>
                    <a:cubicBezTo>
                      <a:pt x="408433" y="103246"/>
                      <a:pt x="385157" y="20673"/>
                      <a:pt x="342485" y="8481"/>
                    </a:cubicBezTo>
                    <a:cubicBezTo>
                      <a:pt x="299813" y="-3711"/>
                      <a:pt x="201723" y="59465"/>
                      <a:pt x="186206" y="58357"/>
                    </a:cubicBezTo>
                    <a:cubicBezTo>
                      <a:pt x="170689" y="57249"/>
                      <a:pt x="274320" y="-12024"/>
                      <a:pt x="249382" y="1831"/>
                    </a:cubicBezTo>
                    <a:cubicBezTo>
                      <a:pt x="224444" y="15686"/>
                      <a:pt x="0" y="168085"/>
                      <a:pt x="0" y="1714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C6ACC231-983B-CBF1-35CB-4245EF64FAD4}"/>
                  </a:ext>
                </a:extLst>
              </p:cNvPr>
              <p:cNvSpPr/>
              <p:nvPr/>
            </p:nvSpPr>
            <p:spPr>
              <a:xfrm>
                <a:off x="2879475" y="4549233"/>
                <a:ext cx="451480" cy="289019"/>
              </a:xfrm>
              <a:custGeom>
                <a:avLst/>
                <a:gdLst>
                  <a:gd name="connsiteX0" fmla="*/ 319262 w 451480"/>
                  <a:gd name="connsiteY0" fmla="*/ 258848 h 289019"/>
                  <a:gd name="connsiteX1" fmla="*/ 409040 w 451480"/>
                  <a:gd name="connsiteY1" fmla="*/ 105894 h 289019"/>
                  <a:gd name="connsiteX2" fmla="*/ 422340 w 451480"/>
                  <a:gd name="connsiteY2" fmla="*/ 89269 h 289019"/>
                  <a:gd name="connsiteX3" fmla="*/ 335888 w 451480"/>
                  <a:gd name="connsiteY3" fmla="*/ 92594 h 289019"/>
                  <a:gd name="connsiteX4" fmla="*/ 276036 w 451480"/>
                  <a:gd name="connsiteY4" fmla="*/ 99244 h 289019"/>
                  <a:gd name="connsiteX5" fmla="*/ 302637 w 451480"/>
                  <a:gd name="connsiteY5" fmla="*/ 22767 h 289019"/>
                  <a:gd name="connsiteX6" fmla="*/ 242785 w 451480"/>
                  <a:gd name="connsiteY6" fmla="*/ 39392 h 289019"/>
                  <a:gd name="connsiteX7" fmla="*/ 166308 w 451480"/>
                  <a:gd name="connsiteY7" fmla="*/ 39392 h 289019"/>
                  <a:gd name="connsiteX8" fmla="*/ 26654 w 451480"/>
                  <a:gd name="connsiteY8" fmla="*/ 145795 h 289019"/>
                  <a:gd name="connsiteX9" fmla="*/ 39955 w 451480"/>
                  <a:gd name="connsiteY9" fmla="*/ 162421 h 289019"/>
                  <a:gd name="connsiteX10" fmla="*/ 54 w 451480"/>
                  <a:gd name="connsiteY10" fmla="*/ 288774 h 289019"/>
                  <a:gd name="connsiteX11" fmla="*/ 49930 w 451480"/>
                  <a:gd name="connsiteY11" fmla="*/ 189022 h 289019"/>
                  <a:gd name="connsiteX12" fmla="*/ 169633 w 451480"/>
                  <a:gd name="connsiteY12" fmla="*/ 2816 h 289019"/>
                  <a:gd name="connsiteX13" fmla="*/ 289337 w 451480"/>
                  <a:gd name="connsiteY13" fmla="*/ 75968 h 289019"/>
                  <a:gd name="connsiteX14" fmla="*/ 352513 w 451480"/>
                  <a:gd name="connsiteY14" fmla="*/ 65993 h 289019"/>
                  <a:gd name="connsiteX15" fmla="*/ 448941 w 451480"/>
                  <a:gd name="connsiteY15" fmla="*/ 59343 h 289019"/>
                  <a:gd name="connsiteX16" fmla="*/ 415690 w 451480"/>
                  <a:gd name="connsiteY16" fmla="*/ 129170 h 289019"/>
                  <a:gd name="connsiteX17" fmla="*/ 319262 w 451480"/>
                  <a:gd name="connsiteY17" fmla="*/ 258848 h 289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1480" h="289019">
                    <a:moveTo>
                      <a:pt x="319262" y="258848"/>
                    </a:moveTo>
                    <a:cubicBezTo>
                      <a:pt x="318154" y="254969"/>
                      <a:pt x="391860" y="134157"/>
                      <a:pt x="409040" y="105894"/>
                    </a:cubicBezTo>
                    <a:cubicBezTo>
                      <a:pt x="426220" y="77631"/>
                      <a:pt x="434532" y="91486"/>
                      <a:pt x="422340" y="89269"/>
                    </a:cubicBezTo>
                    <a:cubicBezTo>
                      <a:pt x="410148" y="87052"/>
                      <a:pt x="360272" y="90932"/>
                      <a:pt x="335888" y="92594"/>
                    </a:cubicBezTo>
                    <a:cubicBezTo>
                      <a:pt x="311504" y="94256"/>
                      <a:pt x="281578" y="110882"/>
                      <a:pt x="276036" y="99244"/>
                    </a:cubicBezTo>
                    <a:cubicBezTo>
                      <a:pt x="270494" y="87606"/>
                      <a:pt x="308179" y="32742"/>
                      <a:pt x="302637" y="22767"/>
                    </a:cubicBezTo>
                    <a:cubicBezTo>
                      <a:pt x="297095" y="12792"/>
                      <a:pt x="265506" y="36621"/>
                      <a:pt x="242785" y="39392"/>
                    </a:cubicBezTo>
                    <a:cubicBezTo>
                      <a:pt x="220064" y="42163"/>
                      <a:pt x="202330" y="21658"/>
                      <a:pt x="166308" y="39392"/>
                    </a:cubicBezTo>
                    <a:cubicBezTo>
                      <a:pt x="130286" y="57126"/>
                      <a:pt x="47713" y="125290"/>
                      <a:pt x="26654" y="145795"/>
                    </a:cubicBezTo>
                    <a:cubicBezTo>
                      <a:pt x="5595" y="166300"/>
                      <a:pt x="44388" y="138591"/>
                      <a:pt x="39955" y="162421"/>
                    </a:cubicBezTo>
                    <a:cubicBezTo>
                      <a:pt x="35522" y="186251"/>
                      <a:pt x="-1608" y="284341"/>
                      <a:pt x="54" y="288774"/>
                    </a:cubicBezTo>
                    <a:cubicBezTo>
                      <a:pt x="1716" y="293207"/>
                      <a:pt x="21667" y="236682"/>
                      <a:pt x="49930" y="189022"/>
                    </a:cubicBezTo>
                    <a:cubicBezTo>
                      <a:pt x="78193" y="141362"/>
                      <a:pt x="129732" y="21658"/>
                      <a:pt x="169633" y="2816"/>
                    </a:cubicBezTo>
                    <a:cubicBezTo>
                      <a:pt x="209534" y="-16026"/>
                      <a:pt x="258857" y="65438"/>
                      <a:pt x="289337" y="75968"/>
                    </a:cubicBezTo>
                    <a:cubicBezTo>
                      <a:pt x="319817" y="86497"/>
                      <a:pt x="325912" y="68764"/>
                      <a:pt x="352513" y="65993"/>
                    </a:cubicBezTo>
                    <a:cubicBezTo>
                      <a:pt x="379114" y="63222"/>
                      <a:pt x="438412" y="48814"/>
                      <a:pt x="448941" y="59343"/>
                    </a:cubicBezTo>
                    <a:cubicBezTo>
                      <a:pt x="459470" y="69872"/>
                      <a:pt x="435086" y="97028"/>
                      <a:pt x="415690" y="129170"/>
                    </a:cubicBezTo>
                    <a:cubicBezTo>
                      <a:pt x="396294" y="161312"/>
                      <a:pt x="320370" y="262727"/>
                      <a:pt x="319262" y="2588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A38B238D-F9A4-77B3-9FB4-231DFEFC0C6C}"/>
                  </a:ext>
                </a:extLst>
              </p:cNvPr>
              <p:cNvSpPr/>
              <p:nvPr/>
            </p:nvSpPr>
            <p:spPr>
              <a:xfrm>
                <a:off x="3368196" y="4871170"/>
                <a:ext cx="1509490" cy="510825"/>
              </a:xfrm>
              <a:custGeom>
                <a:avLst/>
                <a:gdLst>
                  <a:gd name="connsiteX0" fmla="*/ 121 w 1509490"/>
                  <a:gd name="connsiteY0" fmla="*/ 88 h 510825"/>
                  <a:gd name="connsiteX1" fmla="*/ 316005 w 1509490"/>
                  <a:gd name="connsiteY1" fmla="*/ 209569 h 510825"/>
                  <a:gd name="connsiteX2" fmla="*/ 405782 w 1509490"/>
                  <a:gd name="connsiteY2" fmla="*/ 299346 h 510825"/>
                  <a:gd name="connsiteX3" fmla="*/ 429058 w 1509490"/>
                  <a:gd name="connsiteY3" fmla="*/ 252795 h 510825"/>
                  <a:gd name="connsiteX4" fmla="*/ 625238 w 1509490"/>
                  <a:gd name="connsiteY4" fmla="*/ 252795 h 510825"/>
                  <a:gd name="connsiteX5" fmla="*/ 685090 w 1509490"/>
                  <a:gd name="connsiteY5" fmla="*/ 232845 h 510825"/>
                  <a:gd name="connsiteX6" fmla="*/ 941122 w 1509490"/>
                  <a:gd name="connsiteY6" fmla="*/ 242820 h 510825"/>
                  <a:gd name="connsiteX7" fmla="*/ 1187179 w 1509490"/>
                  <a:gd name="connsiteY7" fmla="*/ 488877 h 510825"/>
                  <a:gd name="connsiteX8" fmla="*/ 1114027 w 1509490"/>
                  <a:gd name="connsiteY8" fmla="*/ 498852 h 510825"/>
                  <a:gd name="connsiteX9" fmla="*/ 1416610 w 1509490"/>
                  <a:gd name="connsiteY9" fmla="*/ 492202 h 510825"/>
                  <a:gd name="connsiteX10" fmla="*/ 1503062 w 1509490"/>
                  <a:gd name="connsiteY10" fmla="*/ 448975 h 510825"/>
                  <a:gd name="connsiteX11" fmla="*/ 1273631 w 1509490"/>
                  <a:gd name="connsiteY11" fmla="*/ 502177 h 510825"/>
                  <a:gd name="connsiteX12" fmla="*/ 1217104 w 1509490"/>
                  <a:gd name="connsiteY12" fmla="*/ 472251 h 510825"/>
                  <a:gd name="connsiteX13" fmla="*/ 967723 w 1509490"/>
                  <a:gd name="connsiteY13" fmla="*/ 299346 h 510825"/>
                  <a:gd name="connsiteX14" fmla="*/ 734966 w 1509490"/>
                  <a:gd name="connsiteY14" fmla="*/ 252795 h 510825"/>
                  <a:gd name="connsiteX15" fmla="*/ 801468 w 1509490"/>
                  <a:gd name="connsiteY15" fmla="*/ 249470 h 510825"/>
                  <a:gd name="connsiteX16" fmla="*/ 286079 w 1509490"/>
                  <a:gd name="connsiteY16" fmla="*/ 236170 h 510825"/>
                  <a:gd name="connsiteX17" fmla="*/ 121 w 1509490"/>
                  <a:gd name="connsiteY17" fmla="*/ 88 h 51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509490" h="510825">
                    <a:moveTo>
                      <a:pt x="121" y="88"/>
                    </a:moveTo>
                    <a:cubicBezTo>
                      <a:pt x="5109" y="-4346"/>
                      <a:pt x="248395" y="159693"/>
                      <a:pt x="316005" y="209569"/>
                    </a:cubicBezTo>
                    <a:cubicBezTo>
                      <a:pt x="383615" y="259445"/>
                      <a:pt x="386940" y="292142"/>
                      <a:pt x="405782" y="299346"/>
                    </a:cubicBezTo>
                    <a:cubicBezTo>
                      <a:pt x="424624" y="306550"/>
                      <a:pt x="392482" y="260553"/>
                      <a:pt x="429058" y="252795"/>
                    </a:cubicBezTo>
                    <a:cubicBezTo>
                      <a:pt x="465634" y="245037"/>
                      <a:pt x="582566" y="256120"/>
                      <a:pt x="625238" y="252795"/>
                    </a:cubicBezTo>
                    <a:cubicBezTo>
                      <a:pt x="667910" y="249470"/>
                      <a:pt x="632443" y="234507"/>
                      <a:pt x="685090" y="232845"/>
                    </a:cubicBezTo>
                    <a:cubicBezTo>
                      <a:pt x="737737" y="231183"/>
                      <a:pt x="857440" y="200148"/>
                      <a:pt x="941122" y="242820"/>
                    </a:cubicBezTo>
                    <a:cubicBezTo>
                      <a:pt x="1024804" y="285492"/>
                      <a:pt x="1158362" y="446205"/>
                      <a:pt x="1187179" y="488877"/>
                    </a:cubicBezTo>
                    <a:cubicBezTo>
                      <a:pt x="1215996" y="531549"/>
                      <a:pt x="1114027" y="498852"/>
                      <a:pt x="1114027" y="498852"/>
                    </a:cubicBezTo>
                    <a:cubicBezTo>
                      <a:pt x="1152265" y="499406"/>
                      <a:pt x="1351771" y="500515"/>
                      <a:pt x="1416610" y="492202"/>
                    </a:cubicBezTo>
                    <a:cubicBezTo>
                      <a:pt x="1481449" y="483889"/>
                      <a:pt x="1526892" y="447313"/>
                      <a:pt x="1503062" y="448975"/>
                    </a:cubicBezTo>
                    <a:cubicBezTo>
                      <a:pt x="1479232" y="450637"/>
                      <a:pt x="1321291" y="498298"/>
                      <a:pt x="1273631" y="502177"/>
                    </a:cubicBezTo>
                    <a:cubicBezTo>
                      <a:pt x="1225971" y="506056"/>
                      <a:pt x="1268089" y="506056"/>
                      <a:pt x="1217104" y="472251"/>
                    </a:cubicBezTo>
                    <a:cubicBezTo>
                      <a:pt x="1166119" y="438446"/>
                      <a:pt x="1048079" y="335922"/>
                      <a:pt x="967723" y="299346"/>
                    </a:cubicBezTo>
                    <a:cubicBezTo>
                      <a:pt x="887367" y="262770"/>
                      <a:pt x="762675" y="261108"/>
                      <a:pt x="734966" y="252795"/>
                    </a:cubicBezTo>
                    <a:cubicBezTo>
                      <a:pt x="707257" y="244482"/>
                      <a:pt x="876283" y="252241"/>
                      <a:pt x="801468" y="249470"/>
                    </a:cubicBezTo>
                    <a:cubicBezTo>
                      <a:pt x="726654" y="246699"/>
                      <a:pt x="427395" y="277734"/>
                      <a:pt x="286079" y="236170"/>
                    </a:cubicBezTo>
                    <a:cubicBezTo>
                      <a:pt x="144763" y="194606"/>
                      <a:pt x="-4867" y="4522"/>
                      <a:pt x="121" y="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D0C30103-B9C7-C667-8D34-EE416EA23B38}"/>
                  </a:ext>
                </a:extLst>
              </p:cNvPr>
              <p:cNvSpPr/>
              <p:nvPr/>
            </p:nvSpPr>
            <p:spPr>
              <a:xfrm>
                <a:off x="2907064" y="5205537"/>
                <a:ext cx="658534" cy="357835"/>
              </a:xfrm>
              <a:custGeom>
                <a:avLst/>
                <a:gdLst>
                  <a:gd name="connsiteX0" fmla="*/ 12366 w 658534"/>
                  <a:gd name="connsiteY0" fmla="*/ 11531 h 357835"/>
                  <a:gd name="connsiteX1" fmla="*/ 78868 w 658534"/>
                  <a:gd name="connsiteY1" fmla="*/ 24831 h 357835"/>
                  <a:gd name="connsiteX2" fmla="*/ 374801 w 658534"/>
                  <a:gd name="connsiteY2" fmla="*/ 147859 h 357835"/>
                  <a:gd name="connsiteX3" fmla="*/ 381451 w 658534"/>
                  <a:gd name="connsiteY3" fmla="*/ 181110 h 357835"/>
                  <a:gd name="connsiteX4" fmla="*/ 650783 w 658534"/>
                  <a:gd name="connsiteY4" fmla="*/ 174460 h 357835"/>
                  <a:gd name="connsiteX5" fmla="*/ 547705 w 658534"/>
                  <a:gd name="connsiteY5" fmla="*/ 287513 h 357835"/>
                  <a:gd name="connsiteX6" fmla="*/ 497829 w 658534"/>
                  <a:gd name="connsiteY6" fmla="*/ 354015 h 357835"/>
                  <a:gd name="connsiteX7" fmla="*/ 654108 w 658534"/>
                  <a:gd name="connsiteY7" fmla="*/ 174460 h 357835"/>
                  <a:gd name="connsiteX8" fmla="*/ 600907 w 658534"/>
                  <a:gd name="connsiteY8" fmla="*/ 164485 h 357835"/>
                  <a:gd name="connsiteX9" fmla="*/ 447953 w 658534"/>
                  <a:gd name="connsiteY9" fmla="*/ 174460 h 357835"/>
                  <a:gd name="connsiteX10" fmla="*/ 504479 w 658534"/>
                  <a:gd name="connsiteY10" fmla="*/ 184435 h 357835"/>
                  <a:gd name="connsiteX11" fmla="*/ 258423 w 658534"/>
                  <a:gd name="connsiteY11" fmla="*/ 117934 h 357835"/>
                  <a:gd name="connsiteX12" fmla="*/ 281698 w 658534"/>
                  <a:gd name="connsiteY12" fmla="*/ 157835 h 357835"/>
                  <a:gd name="connsiteX13" fmla="*/ 12366 w 658534"/>
                  <a:gd name="connsiteY13" fmla="*/ 11531 h 35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8534" h="357835">
                    <a:moveTo>
                      <a:pt x="12366" y="11531"/>
                    </a:moveTo>
                    <a:cubicBezTo>
                      <a:pt x="-21439" y="-10636"/>
                      <a:pt x="18462" y="2110"/>
                      <a:pt x="78868" y="24831"/>
                    </a:cubicBezTo>
                    <a:cubicBezTo>
                      <a:pt x="139274" y="47552"/>
                      <a:pt x="324371" y="121813"/>
                      <a:pt x="374801" y="147859"/>
                    </a:cubicBezTo>
                    <a:cubicBezTo>
                      <a:pt x="425231" y="173905"/>
                      <a:pt x="335454" y="176677"/>
                      <a:pt x="381451" y="181110"/>
                    </a:cubicBezTo>
                    <a:cubicBezTo>
                      <a:pt x="427448" y="185544"/>
                      <a:pt x="623074" y="156726"/>
                      <a:pt x="650783" y="174460"/>
                    </a:cubicBezTo>
                    <a:cubicBezTo>
                      <a:pt x="678492" y="192194"/>
                      <a:pt x="573197" y="257587"/>
                      <a:pt x="547705" y="287513"/>
                    </a:cubicBezTo>
                    <a:cubicBezTo>
                      <a:pt x="522213" y="317439"/>
                      <a:pt x="480095" y="372857"/>
                      <a:pt x="497829" y="354015"/>
                    </a:cubicBezTo>
                    <a:cubicBezTo>
                      <a:pt x="515563" y="335173"/>
                      <a:pt x="636928" y="206048"/>
                      <a:pt x="654108" y="174460"/>
                    </a:cubicBezTo>
                    <a:cubicBezTo>
                      <a:pt x="671288" y="142872"/>
                      <a:pt x="635266" y="164485"/>
                      <a:pt x="600907" y="164485"/>
                    </a:cubicBezTo>
                    <a:cubicBezTo>
                      <a:pt x="566548" y="164485"/>
                      <a:pt x="464024" y="171135"/>
                      <a:pt x="447953" y="174460"/>
                    </a:cubicBezTo>
                    <a:cubicBezTo>
                      <a:pt x="431882" y="177785"/>
                      <a:pt x="536067" y="193856"/>
                      <a:pt x="504479" y="184435"/>
                    </a:cubicBezTo>
                    <a:cubicBezTo>
                      <a:pt x="472891" y="175014"/>
                      <a:pt x="295553" y="122367"/>
                      <a:pt x="258423" y="117934"/>
                    </a:cubicBezTo>
                    <a:cubicBezTo>
                      <a:pt x="221293" y="113501"/>
                      <a:pt x="321045" y="175015"/>
                      <a:pt x="281698" y="157835"/>
                    </a:cubicBezTo>
                    <a:cubicBezTo>
                      <a:pt x="242351" y="140655"/>
                      <a:pt x="46171" y="33698"/>
                      <a:pt x="12366" y="11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D0BE4ECB-A1C9-0FEA-1460-625C9335C6A5}"/>
                  </a:ext>
                </a:extLst>
              </p:cNvPr>
              <p:cNvSpPr/>
              <p:nvPr/>
            </p:nvSpPr>
            <p:spPr>
              <a:xfrm>
                <a:off x="4056611" y="5449548"/>
                <a:ext cx="439222" cy="788458"/>
              </a:xfrm>
              <a:custGeom>
                <a:avLst/>
                <a:gdLst>
                  <a:gd name="connsiteX0" fmla="*/ 365760 w 439222"/>
                  <a:gd name="connsiteY0" fmla="*/ 276 h 788458"/>
                  <a:gd name="connsiteX1" fmla="*/ 392361 w 439222"/>
                  <a:gd name="connsiteY1" fmla="*/ 173181 h 788458"/>
                  <a:gd name="connsiteX2" fmla="*/ 345809 w 439222"/>
                  <a:gd name="connsiteY2" fmla="*/ 266283 h 788458"/>
                  <a:gd name="connsiteX3" fmla="*/ 272657 w 439222"/>
                  <a:gd name="connsiteY3" fmla="*/ 326135 h 788458"/>
                  <a:gd name="connsiteX4" fmla="*/ 189530 w 439222"/>
                  <a:gd name="connsiteY4" fmla="*/ 465789 h 788458"/>
                  <a:gd name="connsiteX5" fmla="*/ 149629 w 439222"/>
                  <a:gd name="connsiteY5" fmla="*/ 608768 h 788458"/>
                  <a:gd name="connsiteX6" fmla="*/ 0 w 439222"/>
                  <a:gd name="connsiteY6" fmla="*/ 788323 h 788458"/>
                  <a:gd name="connsiteX7" fmla="*/ 149629 w 439222"/>
                  <a:gd name="connsiteY7" fmla="*/ 635368 h 788458"/>
                  <a:gd name="connsiteX8" fmla="*/ 232756 w 439222"/>
                  <a:gd name="connsiteY8" fmla="*/ 479089 h 788458"/>
                  <a:gd name="connsiteX9" fmla="*/ 222781 w 439222"/>
                  <a:gd name="connsiteY9" fmla="*/ 405937 h 788458"/>
                  <a:gd name="connsiteX10" fmla="*/ 435587 w 439222"/>
                  <a:gd name="connsiteY10" fmla="*/ 166531 h 788458"/>
                  <a:gd name="connsiteX11" fmla="*/ 359110 w 439222"/>
                  <a:gd name="connsiteY11" fmla="*/ 216407 h 788458"/>
                  <a:gd name="connsiteX12" fmla="*/ 365760 w 439222"/>
                  <a:gd name="connsiteY12" fmla="*/ 276 h 78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9222" h="788458">
                    <a:moveTo>
                      <a:pt x="365760" y="276"/>
                    </a:moveTo>
                    <a:cubicBezTo>
                      <a:pt x="371302" y="-6928"/>
                      <a:pt x="395686" y="128847"/>
                      <a:pt x="392361" y="173181"/>
                    </a:cubicBezTo>
                    <a:cubicBezTo>
                      <a:pt x="389036" y="217516"/>
                      <a:pt x="365760" y="240791"/>
                      <a:pt x="345809" y="266283"/>
                    </a:cubicBezTo>
                    <a:cubicBezTo>
                      <a:pt x="325858" y="291775"/>
                      <a:pt x="298703" y="292884"/>
                      <a:pt x="272657" y="326135"/>
                    </a:cubicBezTo>
                    <a:cubicBezTo>
                      <a:pt x="246611" y="359386"/>
                      <a:pt x="210035" y="418684"/>
                      <a:pt x="189530" y="465789"/>
                    </a:cubicBezTo>
                    <a:cubicBezTo>
                      <a:pt x="169025" y="512894"/>
                      <a:pt x="181217" y="555012"/>
                      <a:pt x="149629" y="608768"/>
                    </a:cubicBezTo>
                    <a:cubicBezTo>
                      <a:pt x="118041" y="662524"/>
                      <a:pt x="0" y="783890"/>
                      <a:pt x="0" y="788323"/>
                    </a:cubicBezTo>
                    <a:cubicBezTo>
                      <a:pt x="0" y="792756"/>
                      <a:pt x="110836" y="686907"/>
                      <a:pt x="149629" y="635368"/>
                    </a:cubicBezTo>
                    <a:cubicBezTo>
                      <a:pt x="188422" y="583829"/>
                      <a:pt x="220564" y="517328"/>
                      <a:pt x="232756" y="479089"/>
                    </a:cubicBezTo>
                    <a:cubicBezTo>
                      <a:pt x="244948" y="440850"/>
                      <a:pt x="188976" y="458030"/>
                      <a:pt x="222781" y="405937"/>
                    </a:cubicBezTo>
                    <a:cubicBezTo>
                      <a:pt x="256586" y="353844"/>
                      <a:pt x="412866" y="198119"/>
                      <a:pt x="435587" y="166531"/>
                    </a:cubicBezTo>
                    <a:cubicBezTo>
                      <a:pt x="458308" y="134943"/>
                      <a:pt x="367423" y="240237"/>
                      <a:pt x="359110" y="216407"/>
                    </a:cubicBezTo>
                    <a:cubicBezTo>
                      <a:pt x="350797" y="192577"/>
                      <a:pt x="360218" y="7480"/>
                      <a:pt x="365760" y="2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E1608A1D-2141-F63E-866C-6608250161EC}"/>
                  </a:ext>
                </a:extLst>
              </p:cNvPr>
              <p:cNvSpPr/>
              <p:nvPr/>
            </p:nvSpPr>
            <p:spPr>
              <a:xfrm>
                <a:off x="4232714" y="5353159"/>
                <a:ext cx="646665" cy="666489"/>
              </a:xfrm>
              <a:custGeom>
                <a:avLst/>
                <a:gdLst>
                  <a:gd name="connsiteX0" fmla="*/ 645194 w 646665"/>
                  <a:gd name="connsiteY0" fmla="*/ 237 h 666489"/>
                  <a:gd name="connsiteX1" fmla="*/ 335961 w 646665"/>
                  <a:gd name="connsiteY1" fmla="*/ 242969 h 666489"/>
                  <a:gd name="connsiteX2" fmla="*/ 439039 w 646665"/>
                  <a:gd name="connsiteY2" fmla="*/ 229669 h 666489"/>
                  <a:gd name="connsiteX3" fmla="*/ 249509 w 646665"/>
                  <a:gd name="connsiteY3" fmla="*/ 306146 h 666489"/>
                  <a:gd name="connsiteX4" fmla="*/ 153081 w 646665"/>
                  <a:gd name="connsiteY4" fmla="*/ 379298 h 666489"/>
                  <a:gd name="connsiteX5" fmla="*/ 127 w 646665"/>
                  <a:gd name="connsiteY5" fmla="*/ 665256 h 666489"/>
                  <a:gd name="connsiteX6" fmla="*/ 129805 w 646665"/>
                  <a:gd name="connsiteY6" fmla="*/ 472400 h 666489"/>
                  <a:gd name="connsiteX7" fmla="*/ 286085 w 646665"/>
                  <a:gd name="connsiteY7" fmla="*/ 223018 h 666489"/>
                  <a:gd name="connsiteX8" fmla="*/ 186332 w 646665"/>
                  <a:gd name="connsiteY8" fmla="*/ 292845 h 666489"/>
                  <a:gd name="connsiteX9" fmla="*/ 645194 w 646665"/>
                  <a:gd name="connsiteY9" fmla="*/ 237 h 666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6665" h="666489">
                    <a:moveTo>
                      <a:pt x="645194" y="237"/>
                    </a:moveTo>
                    <a:cubicBezTo>
                      <a:pt x="670132" y="-8076"/>
                      <a:pt x="370320" y="204730"/>
                      <a:pt x="335961" y="242969"/>
                    </a:cubicBezTo>
                    <a:cubicBezTo>
                      <a:pt x="301602" y="281208"/>
                      <a:pt x="453448" y="219140"/>
                      <a:pt x="439039" y="229669"/>
                    </a:cubicBezTo>
                    <a:cubicBezTo>
                      <a:pt x="424630" y="240198"/>
                      <a:pt x="297169" y="281208"/>
                      <a:pt x="249509" y="306146"/>
                    </a:cubicBezTo>
                    <a:cubicBezTo>
                      <a:pt x="201849" y="331084"/>
                      <a:pt x="194645" y="319446"/>
                      <a:pt x="153081" y="379298"/>
                    </a:cubicBezTo>
                    <a:cubicBezTo>
                      <a:pt x="111517" y="439150"/>
                      <a:pt x="4006" y="649739"/>
                      <a:pt x="127" y="665256"/>
                    </a:cubicBezTo>
                    <a:cubicBezTo>
                      <a:pt x="-3752" y="680773"/>
                      <a:pt x="82145" y="546106"/>
                      <a:pt x="129805" y="472400"/>
                    </a:cubicBezTo>
                    <a:cubicBezTo>
                      <a:pt x="177465" y="398694"/>
                      <a:pt x="276664" y="252944"/>
                      <a:pt x="286085" y="223018"/>
                    </a:cubicBezTo>
                    <a:cubicBezTo>
                      <a:pt x="295506" y="193092"/>
                      <a:pt x="132022" y="323879"/>
                      <a:pt x="186332" y="292845"/>
                    </a:cubicBezTo>
                    <a:cubicBezTo>
                      <a:pt x="240642" y="261811"/>
                      <a:pt x="620256" y="8550"/>
                      <a:pt x="645194" y="2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9AFC8DF2-F2BA-EAF2-01DA-1783DDDE1EC4}"/>
                  </a:ext>
                </a:extLst>
              </p:cNvPr>
              <p:cNvSpPr/>
              <p:nvPr/>
            </p:nvSpPr>
            <p:spPr>
              <a:xfrm>
                <a:off x="2950727" y="5507952"/>
                <a:ext cx="1221314" cy="655735"/>
              </a:xfrm>
              <a:custGeom>
                <a:avLst/>
                <a:gdLst>
                  <a:gd name="connsiteX0" fmla="*/ 41855 w 1221314"/>
                  <a:gd name="connsiteY0" fmla="*/ 101476 h 655735"/>
                  <a:gd name="connsiteX1" fmla="*/ 98381 w 1221314"/>
                  <a:gd name="connsiteY1" fmla="*/ 104801 h 655735"/>
                  <a:gd name="connsiteX2" fmla="*/ 663647 w 1221314"/>
                  <a:gd name="connsiteY2" fmla="*/ 28324 h 655735"/>
                  <a:gd name="connsiteX3" fmla="*/ 773375 w 1221314"/>
                  <a:gd name="connsiteY3" fmla="*/ 101476 h 655735"/>
                  <a:gd name="connsiteX4" fmla="*/ 839877 w 1221314"/>
                  <a:gd name="connsiteY4" fmla="*/ 91501 h 655735"/>
                  <a:gd name="connsiteX5" fmla="*/ 966230 w 1221314"/>
                  <a:gd name="connsiteY5" fmla="*/ 171303 h 655735"/>
                  <a:gd name="connsiteX6" fmla="*/ 989506 w 1221314"/>
                  <a:gd name="connsiteY6" fmla="*/ 148028 h 655735"/>
                  <a:gd name="connsiteX7" fmla="*/ 1089258 w 1221314"/>
                  <a:gd name="connsiteY7" fmla="*/ 294332 h 655735"/>
                  <a:gd name="connsiteX8" fmla="*/ 1195661 w 1221314"/>
                  <a:gd name="connsiteY8" fmla="*/ 636816 h 655735"/>
                  <a:gd name="connsiteX9" fmla="*/ 1189011 w 1221314"/>
                  <a:gd name="connsiteY9" fmla="*/ 553689 h 655735"/>
                  <a:gd name="connsiteX10" fmla="*/ 846527 w 1221314"/>
                  <a:gd name="connsiteY10" fmla="*/ 71551 h 655735"/>
                  <a:gd name="connsiteX11" fmla="*/ 470792 w 1221314"/>
                  <a:gd name="connsiteY11" fmla="*/ 1724 h 655735"/>
                  <a:gd name="connsiteX12" fmla="*/ 540618 w 1221314"/>
                  <a:gd name="connsiteY12" fmla="*/ 28324 h 655735"/>
                  <a:gd name="connsiteX13" fmla="*/ 41855 w 1221314"/>
                  <a:gd name="connsiteY13" fmla="*/ 101476 h 655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21314" h="655735">
                    <a:moveTo>
                      <a:pt x="41855" y="101476"/>
                    </a:moveTo>
                    <a:cubicBezTo>
                      <a:pt x="-31851" y="114222"/>
                      <a:pt x="-5251" y="116993"/>
                      <a:pt x="98381" y="104801"/>
                    </a:cubicBezTo>
                    <a:cubicBezTo>
                      <a:pt x="202013" y="92609"/>
                      <a:pt x="551148" y="28878"/>
                      <a:pt x="663647" y="28324"/>
                    </a:cubicBezTo>
                    <a:cubicBezTo>
                      <a:pt x="776146" y="27770"/>
                      <a:pt x="744003" y="90946"/>
                      <a:pt x="773375" y="101476"/>
                    </a:cubicBezTo>
                    <a:cubicBezTo>
                      <a:pt x="802747" y="112006"/>
                      <a:pt x="807735" y="79863"/>
                      <a:pt x="839877" y="91501"/>
                    </a:cubicBezTo>
                    <a:cubicBezTo>
                      <a:pt x="872019" y="103139"/>
                      <a:pt x="941292" y="161882"/>
                      <a:pt x="966230" y="171303"/>
                    </a:cubicBezTo>
                    <a:cubicBezTo>
                      <a:pt x="991168" y="180724"/>
                      <a:pt x="969001" y="127523"/>
                      <a:pt x="989506" y="148028"/>
                    </a:cubicBezTo>
                    <a:cubicBezTo>
                      <a:pt x="1010011" y="168533"/>
                      <a:pt x="1054899" y="212867"/>
                      <a:pt x="1089258" y="294332"/>
                    </a:cubicBezTo>
                    <a:cubicBezTo>
                      <a:pt x="1123617" y="375797"/>
                      <a:pt x="1179036" y="593590"/>
                      <a:pt x="1195661" y="636816"/>
                    </a:cubicBezTo>
                    <a:cubicBezTo>
                      <a:pt x="1212286" y="680042"/>
                      <a:pt x="1247200" y="647900"/>
                      <a:pt x="1189011" y="553689"/>
                    </a:cubicBezTo>
                    <a:cubicBezTo>
                      <a:pt x="1130822" y="459478"/>
                      <a:pt x="966230" y="163545"/>
                      <a:pt x="846527" y="71551"/>
                    </a:cubicBezTo>
                    <a:cubicBezTo>
                      <a:pt x="726824" y="-20443"/>
                      <a:pt x="521777" y="8928"/>
                      <a:pt x="470792" y="1724"/>
                    </a:cubicBezTo>
                    <a:cubicBezTo>
                      <a:pt x="419807" y="-5481"/>
                      <a:pt x="612662" y="11144"/>
                      <a:pt x="540618" y="28324"/>
                    </a:cubicBezTo>
                    <a:cubicBezTo>
                      <a:pt x="468574" y="45504"/>
                      <a:pt x="115561" y="88730"/>
                      <a:pt x="41855" y="1014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301D8149-B33E-7197-ED32-EFD1EA8B156E}"/>
                  </a:ext>
                </a:extLst>
              </p:cNvPr>
              <p:cNvSpPr/>
              <p:nvPr/>
            </p:nvSpPr>
            <p:spPr>
              <a:xfrm>
                <a:off x="3028394" y="5560669"/>
                <a:ext cx="1041810" cy="913563"/>
              </a:xfrm>
              <a:custGeom>
                <a:avLst/>
                <a:gdLst>
                  <a:gd name="connsiteX0" fmla="*/ 7414 w 1041810"/>
                  <a:gd name="connsiteY0" fmla="*/ 151837 h 913563"/>
                  <a:gd name="connsiteX1" fmla="*/ 356549 w 1041810"/>
                  <a:gd name="connsiteY1" fmla="*/ 55410 h 913563"/>
                  <a:gd name="connsiteX2" fmla="*/ 303347 w 1041810"/>
                  <a:gd name="connsiteY2" fmla="*/ 52084 h 913563"/>
                  <a:gd name="connsiteX3" fmla="*/ 552729 w 1041810"/>
                  <a:gd name="connsiteY3" fmla="*/ 58735 h 913563"/>
                  <a:gd name="connsiteX4" fmla="*/ 778835 w 1041810"/>
                  <a:gd name="connsiteY4" fmla="*/ 141862 h 913563"/>
                  <a:gd name="connsiteX5" fmla="*/ 755559 w 1041810"/>
                  <a:gd name="connsiteY5" fmla="*/ 131887 h 913563"/>
                  <a:gd name="connsiteX6" fmla="*/ 1008266 w 1041810"/>
                  <a:gd name="connsiteY6" fmla="*/ 414519 h 913563"/>
                  <a:gd name="connsiteX7" fmla="*/ 1001616 w 1041810"/>
                  <a:gd name="connsiteY7" fmla="*/ 534223 h 913563"/>
                  <a:gd name="connsiteX8" fmla="*/ 915164 w 1041810"/>
                  <a:gd name="connsiteY8" fmla="*/ 707127 h 913563"/>
                  <a:gd name="connsiteX9" fmla="*/ 788810 w 1041810"/>
                  <a:gd name="connsiteY9" fmla="*/ 913283 h 913563"/>
                  <a:gd name="connsiteX10" fmla="*/ 915164 w 1041810"/>
                  <a:gd name="connsiteY10" fmla="*/ 747028 h 913563"/>
                  <a:gd name="connsiteX11" fmla="*/ 1041517 w 1041810"/>
                  <a:gd name="connsiteY11" fmla="*/ 554173 h 913563"/>
                  <a:gd name="connsiteX12" fmla="*/ 878588 w 1041810"/>
                  <a:gd name="connsiteY12" fmla="*/ 248265 h 913563"/>
                  <a:gd name="connsiteX13" fmla="*/ 572679 w 1041810"/>
                  <a:gd name="connsiteY13" fmla="*/ 12183 h 913563"/>
                  <a:gd name="connsiteX14" fmla="*/ 582655 w 1041810"/>
                  <a:gd name="connsiteY14" fmla="*/ 35459 h 913563"/>
                  <a:gd name="connsiteX15" fmla="*/ 206919 w 1041810"/>
                  <a:gd name="connsiteY15" fmla="*/ 48759 h 913563"/>
                  <a:gd name="connsiteX16" fmla="*/ 127117 w 1041810"/>
                  <a:gd name="connsiteY16" fmla="*/ 101961 h 913563"/>
                  <a:gd name="connsiteX17" fmla="*/ 7414 w 1041810"/>
                  <a:gd name="connsiteY17" fmla="*/ 151837 h 913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1810" h="913563">
                    <a:moveTo>
                      <a:pt x="7414" y="151837"/>
                    </a:moveTo>
                    <a:cubicBezTo>
                      <a:pt x="45653" y="144078"/>
                      <a:pt x="307227" y="72035"/>
                      <a:pt x="356549" y="55410"/>
                    </a:cubicBezTo>
                    <a:cubicBezTo>
                      <a:pt x="405871" y="38785"/>
                      <a:pt x="303347" y="52084"/>
                      <a:pt x="303347" y="52084"/>
                    </a:cubicBezTo>
                    <a:cubicBezTo>
                      <a:pt x="336044" y="52638"/>
                      <a:pt x="473481" y="43772"/>
                      <a:pt x="552729" y="58735"/>
                    </a:cubicBezTo>
                    <a:cubicBezTo>
                      <a:pt x="631977" y="73698"/>
                      <a:pt x="745030" y="129670"/>
                      <a:pt x="778835" y="141862"/>
                    </a:cubicBezTo>
                    <a:cubicBezTo>
                      <a:pt x="812640" y="154054"/>
                      <a:pt x="717321" y="86444"/>
                      <a:pt x="755559" y="131887"/>
                    </a:cubicBezTo>
                    <a:cubicBezTo>
                      <a:pt x="793797" y="177330"/>
                      <a:pt x="967256" y="347463"/>
                      <a:pt x="1008266" y="414519"/>
                    </a:cubicBezTo>
                    <a:cubicBezTo>
                      <a:pt x="1049276" y="481575"/>
                      <a:pt x="1017133" y="485455"/>
                      <a:pt x="1001616" y="534223"/>
                    </a:cubicBezTo>
                    <a:cubicBezTo>
                      <a:pt x="986099" y="582991"/>
                      <a:pt x="950632" y="643950"/>
                      <a:pt x="915164" y="707127"/>
                    </a:cubicBezTo>
                    <a:cubicBezTo>
                      <a:pt x="879696" y="770304"/>
                      <a:pt x="788810" y="906633"/>
                      <a:pt x="788810" y="913283"/>
                    </a:cubicBezTo>
                    <a:cubicBezTo>
                      <a:pt x="788810" y="919933"/>
                      <a:pt x="873046" y="806880"/>
                      <a:pt x="915164" y="747028"/>
                    </a:cubicBezTo>
                    <a:cubicBezTo>
                      <a:pt x="957282" y="687176"/>
                      <a:pt x="1047613" y="637300"/>
                      <a:pt x="1041517" y="554173"/>
                    </a:cubicBezTo>
                    <a:cubicBezTo>
                      <a:pt x="1035421" y="471046"/>
                      <a:pt x="956728" y="338597"/>
                      <a:pt x="878588" y="248265"/>
                    </a:cubicBezTo>
                    <a:cubicBezTo>
                      <a:pt x="800448" y="157933"/>
                      <a:pt x="622001" y="47651"/>
                      <a:pt x="572679" y="12183"/>
                    </a:cubicBezTo>
                    <a:cubicBezTo>
                      <a:pt x="523357" y="-23285"/>
                      <a:pt x="643615" y="29363"/>
                      <a:pt x="582655" y="35459"/>
                    </a:cubicBezTo>
                    <a:cubicBezTo>
                      <a:pt x="521695" y="41555"/>
                      <a:pt x="282842" y="37675"/>
                      <a:pt x="206919" y="48759"/>
                    </a:cubicBezTo>
                    <a:cubicBezTo>
                      <a:pt x="130996" y="59843"/>
                      <a:pt x="164801" y="80902"/>
                      <a:pt x="127117" y="101961"/>
                    </a:cubicBezTo>
                    <a:cubicBezTo>
                      <a:pt x="89433" y="123020"/>
                      <a:pt x="-30825" y="159596"/>
                      <a:pt x="7414" y="1518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BAF44DAE-8F0B-2E3B-D631-E87A12F88ECD}"/>
                  </a:ext>
                </a:extLst>
              </p:cNvPr>
              <p:cNvSpPr/>
              <p:nvPr/>
            </p:nvSpPr>
            <p:spPr>
              <a:xfrm>
                <a:off x="3487148" y="5984522"/>
                <a:ext cx="752549" cy="1006077"/>
              </a:xfrm>
              <a:custGeom>
                <a:avLst/>
                <a:gdLst>
                  <a:gd name="connsiteX0" fmla="*/ 752343 w 752549"/>
                  <a:gd name="connsiteY0" fmla="*/ 642 h 1006077"/>
                  <a:gd name="connsiteX1" fmla="*/ 556163 w 752549"/>
                  <a:gd name="connsiteY1" fmla="*/ 283274 h 1006077"/>
                  <a:gd name="connsiteX2" fmla="*/ 306781 w 752549"/>
                  <a:gd name="connsiteY2" fmla="*/ 582533 h 1006077"/>
                  <a:gd name="connsiteX3" fmla="*/ 346682 w 752549"/>
                  <a:gd name="connsiteY3" fmla="*/ 535981 h 1006077"/>
                  <a:gd name="connsiteX4" fmla="*/ 167127 w 752549"/>
                  <a:gd name="connsiteY4" fmla="*/ 748787 h 1006077"/>
                  <a:gd name="connsiteX5" fmla="*/ 27473 w 752549"/>
                  <a:gd name="connsiteY5" fmla="*/ 981543 h 1006077"/>
                  <a:gd name="connsiteX6" fmla="*/ 30798 w 752549"/>
                  <a:gd name="connsiteY6" fmla="*/ 938317 h 1006077"/>
                  <a:gd name="connsiteX7" fmla="*/ 346682 w 752549"/>
                  <a:gd name="connsiteY7" fmla="*/ 442879 h 1006077"/>
                  <a:gd name="connsiteX8" fmla="*/ 376608 w 752549"/>
                  <a:gd name="connsiteY8" fmla="*/ 439554 h 1006077"/>
                  <a:gd name="connsiteX9" fmla="*/ 579438 w 752549"/>
                  <a:gd name="connsiteY9" fmla="*/ 233398 h 1006077"/>
                  <a:gd name="connsiteX10" fmla="*/ 592739 w 752549"/>
                  <a:gd name="connsiteY10" fmla="*/ 206797 h 1006077"/>
                  <a:gd name="connsiteX11" fmla="*/ 752343 w 752549"/>
                  <a:gd name="connsiteY11" fmla="*/ 642 h 1006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2549" h="1006077">
                    <a:moveTo>
                      <a:pt x="752343" y="642"/>
                    </a:moveTo>
                    <a:cubicBezTo>
                      <a:pt x="746247" y="13388"/>
                      <a:pt x="630423" y="186292"/>
                      <a:pt x="556163" y="283274"/>
                    </a:cubicBezTo>
                    <a:cubicBezTo>
                      <a:pt x="481903" y="380256"/>
                      <a:pt x="341695" y="540415"/>
                      <a:pt x="306781" y="582533"/>
                    </a:cubicBezTo>
                    <a:cubicBezTo>
                      <a:pt x="271867" y="624651"/>
                      <a:pt x="346682" y="535981"/>
                      <a:pt x="346682" y="535981"/>
                    </a:cubicBezTo>
                    <a:cubicBezTo>
                      <a:pt x="323406" y="563690"/>
                      <a:pt x="220328" y="674527"/>
                      <a:pt x="167127" y="748787"/>
                    </a:cubicBezTo>
                    <a:cubicBezTo>
                      <a:pt x="113926" y="823047"/>
                      <a:pt x="50194" y="949955"/>
                      <a:pt x="27473" y="981543"/>
                    </a:cubicBezTo>
                    <a:cubicBezTo>
                      <a:pt x="4752" y="1013131"/>
                      <a:pt x="-22404" y="1028094"/>
                      <a:pt x="30798" y="938317"/>
                    </a:cubicBezTo>
                    <a:cubicBezTo>
                      <a:pt x="83999" y="848540"/>
                      <a:pt x="289047" y="526006"/>
                      <a:pt x="346682" y="442879"/>
                    </a:cubicBezTo>
                    <a:cubicBezTo>
                      <a:pt x="404317" y="359752"/>
                      <a:pt x="337815" y="474468"/>
                      <a:pt x="376608" y="439554"/>
                    </a:cubicBezTo>
                    <a:cubicBezTo>
                      <a:pt x="415401" y="404640"/>
                      <a:pt x="543416" y="272191"/>
                      <a:pt x="579438" y="233398"/>
                    </a:cubicBezTo>
                    <a:cubicBezTo>
                      <a:pt x="615460" y="194605"/>
                      <a:pt x="557826" y="245035"/>
                      <a:pt x="592739" y="206797"/>
                    </a:cubicBezTo>
                    <a:cubicBezTo>
                      <a:pt x="627652" y="168559"/>
                      <a:pt x="758439" y="-12104"/>
                      <a:pt x="752343" y="6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0AE11A4C-5CAF-0202-8BEB-0B96C580A1DD}"/>
                  </a:ext>
                </a:extLst>
              </p:cNvPr>
              <p:cNvSpPr/>
              <p:nvPr/>
            </p:nvSpPr>
            <p:spPr>
              <a:xfrm>
                <a:off x="2931234" y="5569487"/>
                <a:ext cx="468406" cy="1301144"/>
              </a:xfrm>
              <a:custGeom>
                <a:avLst/>
                <a:gdLst>
                  <a:gd name="connsiteX0" fmla="*/ 353956 w 468406"/>
                  <a:gd name="connsiteY0" fmla="*/ 40 h 1301144"/>
                  <a:gd name="connsiteX1" fmla="*/ 137825 w 468406"/>
                  <a:gd name="connsiteY1" fmla="*/ 116418 h 1301144"/>
                  <a:gd name="connsiteX2" fmla="*/ 91274 w 468406"/>
                  <a:gd name="connsiteY2" fmla="*/ 212846 h 1301144"/>
                  <a:gd name="connsiteX3" fmla="*/ 67998 w 468406"/>
                  <a:gd name="connsiteY3" fmla="*/ 123069 h 1301144"/>
                  <a:gd name="connsiteX4" fmla="*/ 104574 w 468406"/>
                  <a:gd name="connsiteY4" fmla="*/ 249422 h 1301144"/>
                  <a:gd name="connsiteX5" fmla="*/ 310730 w 468406"/>
                  <a:gd name="connsiteY5" fmla="*/ 565306 h 1301144"/>
                  <a:gd name="connsiteX6" fmla="*/ 254203 w 468406"/>
                  <a:gd name="connsiteY6" fmla="*/ 492154 h 1301144"/>
                  <a:gd name="connsiteX7" fmla="*/ 314055 w 468406"/>
                  <a:gd name="connsiteY7" fmla="*/ 628482 h 1301144"/>
                  <a:gd name="connsiteX8" fmla="*/ 343981 w 468406"/>
                  <a:gd name="connsiteY8" fmla="*/ 714935 h 1301144"/>
                  <a:gd name="connsiteX9" fmla="*/ 467009 w 468406"/>
                  <a:gd name="connsiteY9" fmla="*/ 1283525 h 1301144"/>
                  <a:gd name="connsiteX10" fmla="*/ 410482 w 468406"/>
                  <a:gd name="connsiteY10" fmla="*/ 1157172 h 1301144"/>
                  <a:gd name="connsiteX11" fmla="*/ 410482 w 468406"/>
                  <a:gd name="connsiteY11" fmla="*/ 1163822 h 1301144"/>
                  <a:gd name="connsiteX12" fmla="*/ 347306 w 468406"/>
                  <a:gd name="connsiteY12" fmla="*/ 854589 h 1301144"/>
                  <a:gd name="connsiteX13" fmla="*/ 21447 w 468406"/>
                  <a:gd name="connsiteY13" fmla="*/ 199546 h 1301144"/>
                  <a:gd name="connsiteX14" fmla="*/ 38072 w 468406"/>
                  <a:gd name="connsiteY14" fmla="*/ 196221 h 1301144"/>
                  <a:gd name="connsiteX15" fmla="*/ 94599 w 468406"/>
                  <a:gd name="connsiteY15" fmla="*/ 116418 h 1301144"/>
                  <a:gd name="connsiteX16" fmla="*/ 67998 w 468406"/>
                  <a:gd name="connsiteY16" fmla="*/ 103118 h 1301144"/>
                  <a:gd name="connsiteX17" fmla="*/ 353956 w 468406"/>
                  <a:gd name="connsiteY17" fmla="*/ 40 h 1301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68406" h="1301144">
                    <a:moveTo>
                      <a:pt x="353956" y="40"/>
                    </a:moveTo>
                    <a:cubicBezTo>
                      <a:pt x="365594" y="2257"/>
                      <a:pt x="181605" y="80950"/>
                      <a:pt x="137825" y="116418"/>
                    </a:cubicBezTo>
                    <a:cubicBezTo>
                      <a:pt x="94045" y="151886"/>
                      <a:pt x="102912" y="211738"/>
                      <a:pt x="91274" y="212846"/>
                    </a:cubicBezTo>
                    <a:cubicBezTo>
                      <a:pt x="79636" y="213954"/>
                      <a:pt x="65781" y="116973"/>
                      <a:pt x="67998" y="123069"/>
                    </a:cubicBezTo>
                    <a:cubicBezTo>
                      <a:pt x="70215" y="129165"/>
                      <a:pt x="64119" y="175716"/>
                      <a:pt x="104574" y="249422"/>
                    </a:cubicBezTo>
                    <a:cubicBezTo>
                      <a:pt x="145029" y="323128"/>
                      <a:pt x="285792" y="524851"/>
                      <a:pt x="310730" y="565306"/>
                    </a:cubicBezTo>
                    <a:cubicBezTo>
                      <a:pt x="335668" y="605761"/>
                      <a:pt x="253649" y="481625"/>
                      <a:pt x="254203" y="492154"/>
                    </a:cubicBezTo>
                    <a:cubicBezTo>
                      <a:pt x="254757" y="502683"/>
                      <a:pt x="299092" y="591352"/>
                      <a:pt x="314055" y="628482"/>
                    </a:cubicBezTo>
                    <a:cubicBezTo>
                      <a:pt x="329018" y="665612"/>
                      <a:pt x="318489" y="605761"/>
                      <a:pt x="343981" y="714935"/>
                    </a:cubicBezTo>
                    <a:cubicBezTo>
                      <a:pt x="369473" y="824109"/>
                      <a:pt x="455926" y="1209819"/>
                      <a:pt x="467009" y="1283525"/>
                    </a:cubicBezTo>
                    <a:cubicBezTo>
                      <a:pt x="478093" y="1357231"/>
                      <a:pt x="419903" y="1177123"/>
                      <a:pt x="410482" y="1157172"/>
                    </a:cubicBezTo>
                    <a:cubicBezTo>
                      <a:pt x="401061" y="1137222"/>
                      <a:pt x="421011" y="1214252"/>
                      <a:pt x="410482" y="1163822"/>
                    </a:cubicBezTo>
                    <a:cubicBezTo>
                      <a:pt x="399953" y="1113392"/>
                      <a:pt x="412145" y="1015302"/>
                      <a:pt x="347306" y="854589"/>
                    </a:cubicBezTo>
                    <a:cubicBezTo>
                      <a:pt x="282467" y="693876"/>
                      <a:pt x="72986" y="309274"/>
                      <a:pt x="21447" y="199546"/>
                    </a:cubicBezTo>
                    <a:cubicBezTo>
                      <a:pt x="-30092" y="89818"/>
                      <a:pt x="25880" y="210076"/>
                      <a:pt x="38072" y="196221"/>
                    </a:cubicBezTo>
                    <a:cubicBezTo>
                      <a:pt x="50264" y="182366"/>
                      <a:pt x="89611" y="131935"/>
                      <a:pt x="94599" y="116418"/>
                    </a:cubicBezTo>
                    <a:cubicBezTo>
                      <a:pt x="99587" y="100901"/>
                      <a:pt x="26989" y="119743"/>
                      <a:pt x="67998" y="103118"/>
                    </a:cubicBezTo>
                    <a:cubicBezTo>
                      <a:pt x="109007" y="86493"/>
                      <a:pt x="342318" y="-2177"/>
                      <a:pt x="353956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EBF53293-FE3D-1C16-950E-9CA3876402DF}"/>
                  </a:ext>
                </a:extLst>
              </p:cNvPr>
              <p:cNvSpPr/>
              <p:nvPr/>
            </p:nvSpPr>
            <p:spPr>
              <a:xfrm>
                <a:off x="2262016" y="6115484"/>
                <a:ext cx="430468" cy="1142426"/>
              </a:xfrm>
              <a:custGeom>
                <a:avLst/>
                <a:gdLst>
                  <a:gd name="connsiteX0" fmla="*/ 21934 w 430468"/>
                  <a:gd name="connsiteY0" fmla="*/ 22887 h 1142426"/>
                  <a:gd name="connsiteX1" fmla="*/ 87541 w 430468"/>
                  <a:gd name="connsiteY1" fmla="*/ 387827 h 1142426"/>
                  <a:gd name="connsiteX2" fmla="*/ 17833 w 430468"/>
                  <a:gd name="connsiteY2" fmla="*/ 363225 h 1142426"/>
                  <a:gd name="connsiteX3" fmla="*/ 165449 w 430468"/>
                  <a:gd name="connsiteY3" fmla="*/ 551845 h 1142426"/>
                  <a:gd name="connsiteX4" fmla="*/ 296664 w 430468"/>
                  <a:gd name="connsiteY4" fmla="*/ 888082 h 1142426"/>
                  <a:gd name="connsiteX5" fmla="*/ 403275 w 430468"/>
                  <a:gd name="connsiteY5" fmla="*/ 1105406 h 1142426"/>
                  <a:gd name="connsiteX6" fmla="*/ 395075 w 430468"/>
                  <a:gd name="connsiteY6" fmla="*/ 1068502 h 1142426"/>
                  <a:gd name="connsiteX7" fmla="*/ 17833 w 430468"/>
                  <a:gd name="connsiteY7" fmla="*/ 400129 h 1142426"/>
                  <a:gd name="connsiteX8" fmla="*/ 58838 w 430468"/>
                  <a:gd name="connsiteY8" fmla="*/ 453434 h 1142426"/>
                  <a:gd name="connsiteX9" fmla="*/ 38336 w 430468"/>
                  <a:gd name="connsiteY9" fmla="*/ 80294 h 1142426"/>
                  <a:gd name="connsiteX10" fmla="*/ 21934 w 430468"/>
                  <a:gd name="connsiteY10" fmla="*/ 22887 h 1142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0468" h="1142426">
                    <a:moveTo>
                      <a:pt x="21934" y="22887"/>
                    </a:moveTo>
                    <a:cubicBezTo>
                      <a:pt x="30135" y="74143"/>
                      <a:pt x="88225" y="331104"/>
                      <a:pt x="87541" y="387827"/>
                    </a:cubicBezTo>
                    <a:cubicBezTo>
                      <a:pt x="86858" y="444550"/>
                      <a:pt x="4848" y="335889"/>
                      <a:pt x="17833" y="363225"/>
                    </a:cubicBezTo>
                    <a:cubicBezTo>
                      <a:pt x="30818" y="390561"/>
                      <a:pt x="118977" y="464369"/>
                      <a:pt x="165449" y="551845"/>
                    </a:cubicBezTo>
                    <a:cubicBezTo>
                      <a:pt x="211921" y="639321"/>
                      <a:pt x="257026" y="795822"/>
                      <a:pt x="296664" y="888082"/>
                    </a:cubicBezTo>
                    <a:cubicBezTo>
                      <a:pt x="336302" y="980342"/>
                      <a:pt x="386873" y="1075336"/>
                      <a:pt x="403275" y="1105406"/>
                    </a:cubicBezTo>
                    <a:cubicBezTo>
                      <a:pt x="419677" y="1135476"/>
                      <a:pt x="459315" y="1186048"/>
                      <a:pt x="395075" y="1068502"/>
                    </a:cubicBezTo>
                    <a:cubicBezTo>
                      <a:pt x="330835" y="950956"/>
                      <a:pt x="73872" y="502640"/>
                      <a:pt x="17833" y="400129"/>
                    </a:cubicBezTo>
                    <a:cubicBezTo>
                      <a:pt x="-38206" y="297618"/>
                      <a:pt x="55421" y="506740"/>
                      <a:pt x="58838" y="453434"/>
                    </a:cubicBezTo>
                    <a:cubicBezTo>
                      <a:pt x="62255" y="400128"/>
                      <a:pt x="41753" y="147268"/>
                      <a:pt x="38336" y="80294"/>
                    </a:cubicBezTo>
                    <a:cubicBezTo>
                      <a:pt x="34919" y="13320"/>
                      <a:pt x="13733" y="-28369"/>
                      <a:pt x="21934" y="228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BF270746-F109-C659-2520-3533F3626680}"/>
                  </a:ext>
                </a:extLst>
              </p:cNvPr>
              <p:cNvSpPr/>
              <p:nvPr/>
            </p:nvSpPr>
            <p:spPr>
              <a:xfrm>
                <a:off x="4445143" y="5621170"/>
                <a:ext cx="153395" cy="970972"/>
              </a:xfrm>
              <a:custGeom>
                <a:avLst/>
                <a:gdLst>
                  <a:gd name="connsiteX0" fmla="*/ 151460 w 153395"/>
                  <a:gd name="connsiteY0" fmla="*/ 545 h 970972"/>
                  <a:gd name="connsiteX1" fmla="*/ 28446 w 153395"/>
                  <a:gd name="connsiteY1" fmla="*/ 369585 h 970972"/>
                  <a:gd name="connsiteX2" fmla="*/ 69451 w 153395"/>
                  <a:gd name="connsiteY2" fmla="*/ 365485 h 970972"/>
                  <a:gd name="connsiteX3" fmla="*/ 53049 w 153395"/>
                  <a:gd name="connsiteY3" fmla="*/ 521302 h 970972"/>
                  <a:gd name="connsiteX4" fmla="*/ 48948 w 153395"/>
                  <a:gd name="connsiteY4" fmla="*/ 562306 h 970972"/>
                  <a:gd name="connsiteX5" fmla="*/ 3844 w 153395"/>
                  <a:gd name="connsiteY5" fmla="*/ 800132 h 970972"/>
                  <a:gd name="connsiteX6" fmla="*/ 3844 w 153395"/>
                  <a:gd name="connsiteY6" fmla="*/ 968251 h 970972"/>
                  <a:gd name="connsiteX7" fmla="*/ 16145 w 153395"/>
                  <a:gd name="connsiteY7" fmla="*/ 857539 h 970972"/>
                  <a:gd name="connsiteX8" fmla="*/ 94053 w 153395"/>
                  <a:gd name="connsiteY8" fmla="*/ 312179 h 970972"/>
                  <a:gd name="connsiteX9" fmla="*/ 102254 w 153395"/>
                  <a:gd name="connsiteY9" fmla="*/ 287576 h 970972"/>
                  <a:gd name="connsiteX10" fmla="*/ 151460 w 153395"/>
                  <a:gd name="connsiteY10" fmla="*/ 545 h 97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3395" h="970972">
                    <a:moveTo>
                      <a:pt x="151460" y="545"/>
                    </a:moveTo>
                    <a:cubicBezTo>
                      <a:pt x="139159" y="14213"/>
                      <a:pt x="42114" y="308762"/>
                      <a:pt x="28446" y="369585"/>
                    </a:cubicBezTo>
                    <a:cubicBezTo>
                      <a:pt x="14778" y="430408"/>
                      <a:pt x="65351" y="340199"/>
                      <a:pt x="69451" y="365485"/>
                    </a:cubicBezTo>
                    <a:cubicBezTo>
                      <a:pt x="73551" y="390771"/>
                      <a:pt x="56466" y="488499"/>
                      <a:pt x="53049" y="521302"/>
                    </a:cubicBezTo>
                    <a:cubicBezTo>
                      <a:pt x="49632" y="554106"/>
                      <a:pt x="57149" y="515834"/>
                      <a:pt x="48948" y="562306"/>
                    </a:cubicBezTo>
                    <a:cubicBezTo>
                      <a:pt x="40747" y="608778"/>
                      <a:pt x="11361" y="732475"/>
                      <a:pt x="3844" y="800132"/>
                    </a:cubicBezTo>
                    <a:cubicBezTo>
                      <a:pt x="-3673" y="867789"/>
                      <a:pt x="1794" y="958683"/>
                      <a:pt x="3844" y="968251"/>
                    </a:cubicBezTo>
                    <a:cubicBezTo>
                      <a:pt x="5894" y="977819"/>
                      <a:pt x="1110" y="966884"/>
                      <a:pt x="16145" y="857539"/>
                    </a:cubicBezTo>
                    <a:cubicBezTo>
                      <a:pt x="31180" y="748194"/>
                      <a:pt x="79702" y="407173"/>
                      <a:pt x="94053" y="312179"/>
                    </a:cubicBezTo>
                    <a:cubicBezTo>
                      <a:pt x="108404" y="217185"/>
                      <a:pt x="90636" y="340882"/>
                      <a:pt x="102254" y="287576"/>
                    </a:cubicBezTo>
                    <a:cubicBezTo>
                      <a:pt x="113872" y="234270"/>
                      <a:pt x="163761" y="-13123"/>
                      <a:pt x="151460" y="5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B23528EA-A3F4-640D-2179-9557449101D0}"/>
                  </a:ext>
                </a:extLst>
              </p:cNvPr>
              <p:cNvSpPr/>
              <p:nvPr/>
            </p:nvSpPr>
            <p:spPr>
              <a:xfrm>
                <a:off x="3844886" y="6405314"/>
                <a:ext cx="116899" cy="1379939"/>
              </a:xfrm>
              <a:custGeom>
                <a:avLst/>
                <a:gdLst>
                  <a:gd name="connsiteX0" fmla="*/ 79414 w 116899"/>
                  <a:gd name="connsiteY0" fmla="*/ 1836 h 1379939"/>
                  <a:gd name="connsiteX1" fmla="*/ 98464 w 116899"/>
                  <a:gd name="connsiteY1" fmla="*/ 97086 h 1379939"/>
                  <a:gd name="connsiteX2" fmla="*/ 41314 w 116899"/>
                  <a:gd name="connsiteY2" fmla="*/ 255836 h 1379939"/>
                  <a:gd name="connsiteX3" fmla="*/ 66714 w 116899"/>
                  <a:gd name="connsiteY3" fmla="*/ 255836 h 1379939"/>
                  <a:gd name="connsiteX4" fmla="*/ 31789 w 116899"/>
                  <a:gd name="connsiteY4" fmla="*/ 382836 h 1379939"/>
                  <a:gd name="connsiteX5" fmla="*/ 22264 w 116899"/>
                  <a:gd name="connsiteY5" fmla="*/ 563811 h 1379939"/>
                  <a:gd name="connsiteX6" fmla="*/ 19089 w 116899"/>
                  <a:gd name="connsiteY6" fmla="*/ 513011 h 1379939"/>
                  <a:gd name="connsiteX7" fmla="*/ 39 w 116899"/>
                  <a:gd name="connsiteY7" fmla="*/ 690811 h 1379939"/>
                  <a:gd name="connsiteX8" fmla="*/ 15914 w 116899"/>
                  <a:gd name="connsiteY8" fmla="*/ 659061 h 1379939"/>
                  <a:gd name="connsiteX9" fmla="*/ 69889 w 116899"/>
                  <a:gd name="connsiteY9" fmla="*/ 833686 h 1379939"/>
                  <a:gd name="connsiteX10" fmla="*/ 34964 w 116899"/>
                  <a:gd name="connsiteY10" fmla="*/ 1021011 h 1379939"/>
                  <a:gd name="connsiteX11" fmla="*/ 22264 w 116899"/>
                  <a:gd name="connsiteY11" fmla="*/ 938461 h 1379939"/>
                  <a:gd name="connsiteX12" fmla="*/ 73064 w 116899"/>
                  <a:gd name="connsiteY12" fmla="*/ 1119436 h 1379939"/>
                  <a:gd name="connsiteX13" fmla="*/ 41314 w 116899"/>
                  <a:gd name="connsiteY13" fmla="*/ 1379786 h 1379939"/>
                  <a:gd name="connsiteX14" fmla="*/ 66714 w 116899"/>
                  <a:gd name="connsiteY14" fmla="*/ 1144836 h 1379939"/>
                  <a:gd name="connsiteX15" fmla="*/ 9564 w 116899"/>
                  <a:gd name="connsiteY15" fmla="*/ 446336 h 1379939"/>
                  <a:gd name="connsiteX16" fmla="*/ 34964 w 116899"/>
                  <a:gd name="connsiteY16" fmla="*/ 414586 h 1379939"/>
                  <a:gd name="connsiteX17" fmla="*/ 114339 w 116899"/>
                  <a:gd name="connsiteY17" fmla="*/ 179636 h 1379939"/>
                  <a:gd name="connsiteX18" fmla="*/ 79414 w 116899"/>
                  <a:gd name="connsiteY18" fmla="*/ 1836 h 137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6899" h="1379939">
                    <a:moveTo>
                      <a:pt x="79414" y="1836"/>
                    </a:moveTo>
                    <a:cubicBezTo>
                      <a:pt x="76768" y="-11922"/>
                      <a:pt x="104814" y="54753"/>
                      <a:pt x="98464" y="97086"/>
                    </a:cubicBezTo>
                    <a:cubicBezTo>
                      <a:pt x="92114" y="139419"/>
                      <a:pt x="46606" y="229378"/>
                      <a:pt x="41314" y="255836"/>
                    </a:cubicBezTo>
                    <a:cubicBezTo>
                      <a:pt x="36022" y="282294"/>
                      <a:pt x="68301" y="234669"/>
                      <a:pt x="66714" y="255836"/>
                    </a:cubicBezTo>
                    <a:cubicBezTo>
                      <a:pt x="65127" y="277003"/>
                      <a:pt x="39197" y="331507"/>
                      <a:pt x="31789" y="382836"/>
                    </a:cubicBezTo>
                    <a:cubicBezTo>
                      <a:pt x="24381" y="434165"/>
                      <a:pt x="24381" y="542115"/>
                      <a:pt x="22264" y="563811"/>
                    </a:cubicBezTo>
                    <a:cubicBezTo>
                      <a:pt x="20147" y="585507"/>
                      <a:pt x="22793" y="491844"/>
                      <a:pt x="19089" y="513011"/>
                    </a:cubicBezTo>
                    <a:cubicBezTo>
                      <a:pt x="15385" y="534178"/>
                      <a:pt x="568" y="666469"/>
                      <a:pt x="39" y="690811"/>
                    </a:cubicBezTo>
                    <a:cubicBezTo>
                      <a:pt x="-490" y="715153"/>
                      <a:pt x="4272" y="635248"/>
                      <a:pt x="15914" y="659061"/>
                    </a:cubicBezTo>
                    <a:cubicBezTo>
                      <a:pt x="27556" y="682874"/>
                      <a:pt x="66714" y="773361"/>
                      <a:pt x="69889" y="833686"/>
                    </a:cubicBezTo>
                    <a:cubicBezTo>
                      <a:pt x="73064" y="894011"/>
                      <a:pt x="42901" y="1003549"/>
                      <a:pt x="34964" y="1021011"/>
                    </a:cubicBezTo>
                    <a:cubicBezTo>
                      <a:pt x="27027" y="1038473"/>
                      <a:pt x="15914" y="922057"/>
                      <a:pt x="22264" y="938461"/>
                    </a:cubicBezTo>
                    <a:cubicBezTo>
                      <a:pt x="28614" y="954865"/>
                      <a:pt x="69889" y="1045882"/>
                      <a:pt x="73064" y="1119436"/>
                    </a:cubicBezTo>
                    <a:cubicBezTo>
                      <a:pt x="76239" y="1192990"/>
                      <a:pt x="42372" y="1375553"/>
                      <a:pt x="41314" y="1379786"/>
                    </a:cubicBezTo>
                    <a:cubicBezTo>
                      <a:pt x="40256" y="1384019"/>
                      <a:pt x="72006" y="1300411"/>
                      <a:pt x="66714" y="1144836"/>
                    </a:cubicBezTo>
                    <a:cubicBezTo>
                      <a:pt x="61422" y="989261"/>
                      <a:pt x="14856" y="568044"/>
                      <a:pt x="9564" y="446336"/>
                    </a:cubicBezTo>
                    <a:cubicBezTo>
                      <a:pt x="4272" y="324628"/>
                      <a:pt x="17502" y="459036"/>
                      <a:pt x="34964" y="414586"/>
                    </a:cubicBezTo>
                    <a:cubicBezTo>
                      <a:pt x="52426" y="370136"/>
                      <a:pt x="100581" y="250544"/>
                      <a:pt x="114339" y="179636"/>
                    </a:cubicBezTo>
                    <a:cubicBezTo>
                      <a:pt x="128097" y="108728"/>
                      <a:pt x="82060" y="15594"/>
                      <a:pt x="79414" y="1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B050AD54-4397-2E11-F0EF-50593D7C8042}"/>
                  </a:ext>
                </a:extLst>
              </p:cNvPr>
              <p:cNvSpPr/>
              <p:nvPr/>
            </p:nvSpPr>
            <p:spPr>
              <a:xfrm>
                <a:off x="4221637" y="6461009"/>
                <a:ext cx="299709" cy="1333596"/>
              </a:xfrm>
              <a:custGeom>
                <a:avLst/>
                <a:gdLst>
                  <a:gd name="connsiteX0" fmla="*/ 223363 w 299709"/>
                  <a:gd name="connsiteY0" fmla="*/ 6466 h 1333596"/>
                  <a:gd name="connsiteX1" fmla="*/ 267813 w 299709"/>
                  <a:gd name="connsiteY1" fmla="*/ 152516 h 1333596"/>
                  <a:gd name="connsiteX2" fmla="*/ 245588 w 299709"/>
                  <a:gd name="connsiteY2" fmla="*/ 403341 h 1333596"/>
                  <a:gd name="connsiteX3" fmla="*/ 258288 w 299709"/>
                  <a:gd name="connsiteY3" fmla="*/ 400166 h 1333596"/>
                  <a:gd name="connsiteX4" fmla="*/ 261463 w 299709"/>
                  <a:gd name="connsiteY4" fmla="*/ 549391 h 1333596"/>
                  <a:gd name="connsiteX5" fmla="*/ 258288 w 299709"/>
                  <a:gd name="connsiteY5" fmla="*/ 784341 h 1333596"/>
                  <a:gd name="connsiteX6" fmla="*/ 182088 w 299709"/>
                  <a:gd name="connsiteY6" fmla="*/ 1035166 h 1333596"/>
                  <a:gd name="connsiteX7" fmla="*/ 147163 w 299709"/>
                  <a:gd name="connsiteY7" fmla="*/ 1133591 h 1333596"/>
                  <a:gd name="connsiteX8" fmla="*/ 1113 w 299709"/>
                  <a:gd name="connsiteY8" fmla="*/ 1330441 h 1333596"/>
                  <a:gd name="connsiteX9" fmla="*/ 90013 w 299709"/>
                  <a:gd name="connsiteY9" fmla="*/ 1232016 h 1333596"/>
                  <a:gd name="connsiteX10" fmla="*/ 270988 w 299709"/>
                  <a:gd name="connsiteY10" fmla="*/ 939916 h 1333596"/>
                  <a:gd name="connsiteX11" fmla="*/ 299563 w 299709"/>
                  <a:gd name="connsiteY11" fmla="*/ 898641 h 1333596"/>
                  <a:gd name="connsiteX12" fmla="*/ 280513 w 299709"/>
                  <a:gd name="connsiteY12" fmla="*/ 362066 h 1333596"/>
                  <a:gd name="connsiteX13" fmla="*/ 223363 w 299709"/>
                  <a:gd name="connsiteY13" fmla="*/ 6466 h 133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9709" h="1333596">
                    <a:moveTo>
                      <a:pt x="223363" y="6466"/>
                    </a:moveTo>
                    <a:cubicBezTo>
                      <a:pt x="221246" y="-28459"/>
                      <a:pt x="264109" y="86370"/>
                      <a:pt x="267813" y="152516"/>
                    </a:cubicBezTo>
                    <a:cubicBezTo>
                      <a:pt x="271517" y="218662"/>
                      <a:pt x="247175" y="362066"/>
                      <a:pt x="245588" y="403341"/>
                    </a:cubicBezTo>
                    <a:cubicBezTo>
                      <a:pt x="244001" y="444616"/>
                      <a:pt x="255642" y="375824"/>
                      <a:pt x="258288" y="400166"/>
                    </a:cubicBezTo>
                    <a:cubicBezTo>
                      <a:pt x="260934" y="424508"/>
                      <a:pt x="261463" y="485362"/>
                      <a:pt x="261463" y="549391"/>
                    </a:cubicBezTo>
                    <a:cubicBezTo>
                      <a:pt x="261463" y="613420"/>
                      <a:pt x="271517" y="703379"/>
                      <a:pt x="258288" y="784341"/>
                    </a:cubicBezTo>
                    <a:cubicBezTo>
                      <a:pt x="245059" y="865303"/>
                      <a:pt x="200609" y="976958"/>
                      <a:pt x="182088" y="1035166"/>
                    </a:cubicBezTo>
                    <a:cubicBezTo>
                      <a:pt x="163567" y="1093374"/>
                      <a:pt x="177325" y="1084379"/>
                      <a:pt x="147163" y="1133591"/>
                    </a:cubicBezTo>
                    <a:cubicBezTo>
                      <a:pt x="117001" y="1182803"/>
                      <a:pt x="10638" y="1314037"/>
                      <a:pt x="1113" y="1330441"/>
                    </a:cubicBezTo>
                    <a:cubicBezTo>
                      <a:pt x="-8412" y="1346845"/>
                      <a:pt x="45034" y="1297103"/>
                      <a:pt x="90013" y="1232016"/>
                    </a:cubicBezTo>
                    <a:cubicBezTo>
                      <a:pt x="134992" y="1166929"/>
                      <a:pt x="236063" y="995479"/>
                      <a:pt x="270988" y="939916"/>
                    </a:cubicBezTo>
                    <a:cubicBezTo>
                      <a:pt x="305913" y="884354"/>
                      <a:pt x="297976" y="994949"/>
                      <a:pt x="299563" y="898641"/>
                    </a:cubicBezTo>
                    <a:cubicBezTo>
                      <a:pt x="301151" y="802333"/>
                      <a:pt x="289509" y="505999"/>
                      <a:pt x="280513" y="362066"/>
                    </a:cubicBezTo>
                    <a:cubicBezTo>
                      <a:pt x="271517" y="218133"/>
                      <a:pt x="225480" y="41391"/>
                      <a:pt x="223363" y="64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94196E16-FF63-EF9F-A684-76372AF18237}"/>
                  </a:ext>
                </a:extLst>
              </p:cNvPr>
              <p:cNvSpPr/>
              <p:nvPr/>
            </p:nvSpPr>
            <p:spPr>
              <a:xfrm>
                <a:off x="4267194" y="7648450"/>
                <a:ext cx="139886" cy="1201169"/>
              </a:xfrm>
              <a:custGeom>
                <a:avLst/>
                <a:gdLst>
                  <a:gd name="connsiteX0" fmla="*/ 139706 w 139886"/>
                  <a:gd name="connsiteY0" fmla="*/ 3300 h 1201169"/>
                  <a:gd name="connsiteX1" fmla="*/ 57156 w 139886"/>
                  <a:gd name="connsiteY1" fmla="*/ 250950 h 1201169"/>
                  <a:gd name="connsiteX2" fmla="*/ 9531 w 139886"/>
                  <a:gd name="connsiteY2" fmla="*/ 606550 h 1201169"/>
                  <a:gd name="connsiteX3" fmla="*/ 34931 w 139886"/>
                  <a:gd name="connsiteY3" fmla="*/ 577975 h 1201169"/>
                  <a:gd name="connsiteX4" fmla="*/ 6 w 139886"/>
                  <a:gd name="connsiteY4" fmla="*/ 806575 h 1201169"/>
                  <a:gd name="connsiteX5" fmla="*/ 38106 w 139886"/>
                  <a:gd name="connsiteY5" fmla="*/ 1171700 h 1201169"/>
                  <a:gd name="connsiteX6" fmla="*/ 34931 w 139886"/>
                  <a:gd name="connsiteY6" fmla="*/ 1089150 h 1201169"/>
                  <a:gd name="connsiteX7" fmla="*/ 50806 w 139886"/>
                  <a:gd name="connsiteY7" fmla="*/ 377950 h 1201169"/>
                  <a:gd name="connsiteX8" fmla="*/ 44456 w 139886"/>
                  <a:gd name="connsiteY8" fmla="*/ 416050 h 1201169"/>
                  <a:gd name="connsiteX9" fmla="*/ 82556 w 139886"/>
                  <a:gd name="connsiteY9" fmla="*/ 85850 h 1201169"/>
                  <a:gd name="connsiteX10" fmla="*/ 79381 w 139886"/>
                  <a:gd name="connsiteY10" fmla="*/ 104900 h 1201169"/>
                  <a:gd name="connsiteX11" fmla="*/ 139706 w 139886"/>
                  <a:gd name="connsiteY11" fmla="*/ 3300 h 120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9886" h="1201169">
                    <a:moveTo>
                      <a:pt x="139706" y="3300"/>
                    </a:moveTo>
                    <a:cubicBezTo>
                      <a:pt x="136002" y="27642"/>
                      <a:pt x="78852" y="150408"/>
                      <a:pt x="57156" y="250950"/>
                    </a:cubicBezTo>
                    <a:cubicBezTo>
                      <a:pt x="35460" y="351492"/>
                      <a:pt x="13235" y="552046"/>
                      <a:pt x="9531" y="606550"/>
                    </a:cubicBezTo>
                    <a:cubicBezTo>
                      <a:pt x="5827" y="661054"/>
                      <a:pt x="36518" y="544638"/>
                      <a:pt x="34931" y="577975"/>
                    </a:cubicBezTo>
                    <a:cubicBezTo>
                      <a:pt x="33344" y="611312"/>
                      <a:pt x="-523" y="707621"/>
                      <a:pt x="6" y="806575"/>
                    </a:cubicBezTo>
                    <a:cubicBezTo>
                      <a:pt x="535" y="905529"/>
                      <a:pt x="32285" y="1124604"/>
                      <a:pt x="38106" y="1171700"/>
                    </a:cubicBezTo>
                    <a:cubicBezTo>
                      <a:pt x="43927" y="1218796"/>
                      <a:pt x="32814" y="1221442"/>
                      <a:pt x="34931" y="1089150"/>
                    </a:cubicBezTo>
                    <a:cubicBezTo>
                      <a:pt x="37048" y="956858"/>
                      <a:pt x="49219" y="490133"/>
                      <a:pt x="50806" y="377950"/>
                    </a:cubicBezTo>
                    <a:cubicBezTo>
                      <a:pt x="52393" y="265767"/>
                      <a:pt x="39164" y="464733"/>
                      <a:pt x="44456" y="416050"/>
                    </a:cubicBezTo>
                    <a:cubicBezTo>
                      <a:pt x="49748" y="367367"/>
                      <a:pt x="76735" y="137708"/>
                      <a:pt x="82556" y="85850"/>
                    </a:cubicBezTo>
                    <a:cubicBezTo>
                      <a:pt x="88377" y="33992"/>
                      <a:pt x="69856" y="112837"/>
                      <a:pt x="79381" y="104900"/>
                    </a:cubicBezTo>
                    <a:cubicBezTo>
                      <a:pt x="88906" y="96963"/>
                      <a:pt x="143410" y="-21042"/>
                      <a:pt x="139706" y="33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403AE9DE-FA2F-5F52-FC0F-54E82B3329C6}"/>
                  </a:ext>
                </a:extLst>
              </p:cNvPr>
              <p:cNvSpPr/>
              <p:nvPr/>
            </p:nvSpPr>
            <p:spPr>
              <a:xfrm>
                <a:off x="3888848" y="7571486"/>
                <a:ext cx="73586" cy="650034"/>
              </a:xfrm>
              <a:custGeom>
                <a:avLst/>
                <a:gdLst>
                  <a:gd name="connsiteX0" fmla="*/ 73552 w 73586"/>
                  <a:gd name="connsiteY0" fmla="*/ 64389 h 650034"/>
                  <a:gd name="connsiteX1" fmla="*/ 38627 w 73586"/>
                  <a:gd name="connsiteY1" fmla="*/ 219964 h 650034"/>
                  <a:gd name="connsiteX2" fmla="*/ 527 w 73586"/>
                  <a:gd name="connsiteY2" fmla="*/ 616839 h 650034"/>
                  <a:gd name="connsiteX3" fmla="*/ 16402 w 73586"/>
                  <a:gd name="connsiteY3" fmla="*/ 559689 h 650034"/>
                  <a:gd name="connsiteX4" fmla="*/ 16402 w 73586"/>
                  <a:gd name="connsiteY4" fmla="*/ 16764 h 650034"/>
                  <a:gd name="connsiteX5" fmla="*/ 32277 w 73586"/>
                  <a:gd name="connsiteY5" fmla="*/ 134239 h 650034"/>
                  <a:gd name="connsiteX6" fmla="*/ 73552 w 73586"/>
                  <a:gd name="connsiteY6" fmla="*/ 64389 h 650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586" h="650034">
                    <a:moveTo>
                      <a:pt x="73552" y="64389"/>
                    </a:moveTo>
                    <a:cubicBezTo>
                      <a:pt x="74610" y="78676"/>
                      <a:pt x="50798" y="127889"/>
                      <a:pt x="38627" y="219964"/>
                    </a:cubicBezTo>
                    <a:cubicBezTo>
                      <a:pt x="26456" y="312039"/>
                      <a:pt x="4231" y="560218"/>
                      <a:pt x="527" y="616839"/>
                    </a:cubicBezTo>
                    <a:cubicBezTo>
                      <a:pt x="-3177" y="673460"/>
                      <a:pt x="13756" y="659701"/>
                      <a:pt x="16402" y="559689"/>
                    </a:cubicBezTo>
                    <a:cubicBezTo>
                      <a:pt x="19048" y="459677"/>
                      <a:pt x="13756" y="87672"/>
                      <a:pt x="16402" y="16764"/>
                    </a:cubicBezTo>
                    <a:cubicBezTo>
                      <a:pt x="19048" y="-54144"/>
                      <a:pt x="24340" y="122068"/>
                      <a:pt x="32277" y="134239"/>
                    </a:cubicBezTo>
                    <a:cubicBezTo>
                      <a:pt x="40214" y="146410"/>
                      <a:pt x="72494" y="50102"/>
                      <a:pt x="73552" y="643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 1154">
                <a:extLst>
                  <a:ext uri="{FF2B5EF4-FFF2-40B4-BE49-F238E27FC236}">
                    <a16:creationId xmlns:a16="http://schemas.microsoft.com/office/drawing/2014/main" id="{8CD73D84-16E3-4C63-82A9-34DF3BF56D99}"/>
                  </a:ext>
                </a:extLst>
              </p:cNvPr>
              <p:cNvSpPr/>
              <p:nvPr/>
            </p:nvSpPr>
            <p:spPr>
              <a:xfrm>
                <a:off x="1977429" y="4377978"/>
                <a:ext cx="241071" cy="1529768"/>
              </a:xfrm>
              <a:custGeom>
                <a:avLst/>
                <a:gdLst>
                  <a:gd name="connsiteX0" fmla="*/ 1739 w 241071"/>
                  <a:gd name="connsiteY0" fmla="*/ 35526 h 1529768"/>
                  <a:gd name="connsiteX1" fmla="*/ 46443 w 241071"/>
                  <a:gd name="connsiteY1" fmla="*/ 405350 h 1529768"/>
                  <a:gd name="connsiteX2" fmla="*/ 50507 w 241071"/>
                  <a:gd name="connsiteY2" fmla="*/ 454118 h 1529768"/>
                  <a:gd name="connsiteX3" fmla="*/ 38315 w 241071"/>
                  <a:gd name="connsiteY3" fmla="*/ 791430 h 1529768"/>
                  <a:gd name="connsiteX4" fmla="*/ 58635 w 241071"/>
                  <a:gd name="connsiteY4" fmla="*/ 767046 h 1529768"/>
                  <a:gd name="connsiteX5" fmla="*/ 74891 w 241071"/>
                  <a:gd name="connsiteY5" fmla="*/ 921478 h 1529768"/>
                  <a:gd name="connsiteX6" fmla="*/ 46443 w 241071"/>
                  <a:gd name="connsiteY6" fmla="*/ 1210022 h 1529768"/>
                  <a:gd name="connsiteX7" fmla="*/ 62699 w 241071"/>
                  <a:gd name="connsiteY7" fmla="*/ 1205958 h 1529768"/>
                  <a:gd name="connsiteX8" fmla="*/ 237451 w 241071"/>
                  <a:gd name="connsiteY8" fmla="*/ 1246598 h 1529768"/>
                  <a:gd name="connsiteX9" fmla="*/ 172427 w 241071"/>
                  <a:gd name="connsiteY9" fmla="*/ 1262854 h 1529768"/>
                  <a:gd name="connsiteX10" fmla="*/ 70827 w 241071"/>
                  <a:gd name="connsiteY10" fmla="*/ 1518886 h 1529768"/>
                  <a:gd name="connsiteX11" fmla="*/ 91147 w 241071"/>
                  <a:gd name="connsiteY11" fmla="*/ 1401030 h 1529768"/>
                  <a:gd name="connsiteX12" fmla="*/ 42379 w 241071"/>
                  <a:gd name="connsiteY12" fmla="*/ 689830 h 1529768"/>
                  <a:gd name="connsiteX13" fmla="*/ 62699 w 241071"/>
                  <a:gd name="connsiteY13" fmla="*/ 693894 h 1529768"/>
                  <a:gd name="connsiteX14" fmla="*/ 13931 w 241071"/>
                  <a:gd name="connsiteY14" fmla="*/ 88358 h 1529768"/>
                  <a:gd name="connsiteX15" fmla="*/ 1739 w 241071"/>
                  <a:gd name="connsiteY15" fmla="*/ 35526 h 1529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1071" h="1529768">
                    <a:moveTo>
                      <a:pt x="1739" y="35526"/>
                    </a:moveTo>
                    <a:cubicBezTo>
                      <a:pt x="7158" y="88358"/>
                      <a:pt x="38315" y="335585"/>
                      <a:pt x="46443" y="405350"/>
                    </a:cubicBezTo>
                    <a:cubicBezTo>
                      <a:pt x="54571" y="475115"/>
                      <a:pt x="51862" y="389771"/>
                      <a:pt x="50507" y="454118"/>
                    </a:cubicBezTo>
                    <a:cubicBezTo>
                      <a:pt x="49152" y="518465"/>
                      <a:pt x="36960" y="739275"/>
                      <a:pt x="38315" y="791430"/>
                    </a:cubicBezTo>
                    <a:cubicBezTo>
                      <a:pt x="39670" y="843585"/>
                      <a:pt x="52539" y="745371"/>
                      <a:pt x="58635" y="767046"/>
                    </a:cubicBezTo>
                    <a:cubicBezTo>
                      <a:pt x="64731" y="788721"/>
                      <a:pt x="76923" y="847649"/>
                      <a:pt x="74891" y="921478"/>
                    </a:cubicBezTo>
                    <a:cubicBezTo>
                      <a:pt x="72859" y="995307"/>
                      <a:pt x="48475" y="1162609"/>
                      <a:pt x="46443" y="1210022"/>
                    </a:cubicBezTo>
                    <a:cubicBezTo>
                      <a:pt x="44411" y="1257435"/>
                      <a:pt x="30864" y="1199862"/>
                      <a:pt x="62699" y="1205958"/>
                    </a:cubicBezTo>
                    <a:cubicBezTo>
                      <a:pt x="94534" y="1212054"/>
                      <a:pt x="219163" y="1237115"/>
                      <a:pt x="237451" y="1246598"/>
                    </a:cubicBezTo>
                    <a:cubicBezTo>
                      <a:pt x="255739" y="1256081"/>
                      <a:pt x="200198" y="1217473"/>
                      <a:pt x="172427" y="1262854"/>
                    </a:cubicBezTo>
                    <a:cubicBezTo>
                      <a:pt x="144656" y="1308235"/>
                      <a:pt x="84374" y="1495857"/>
                      <a:pt x="70827" y="1518886"/>
                    </a:cubicBezTo>
                    <a:cubicBezTo>
                      <a:pt x="57280" y="1541915"/>
                      <a:pt x="95888" y="1539206"/>
                      <a:pt x="91147" y="1401030"/>
                    </a:cubicBezTo>
                    <a:cubicBezTo>
                      <a:pt x="86406" y="1262854"/>
                      <a:pt x="47120" y="807686"/>
                      <a:pt x="42379" y="689830"/>
                    </a:cubicBezTo>
                    <a:cubicBezTo>
                      <a:pt x="37638" y="571974"/>
                      <a:pt x="67440" y="794139"/>
                      <a:pt x="62699" y="693894"/>
                    </a:cubicBezTo>
                    <a:cubicBezTo>
                      <a:pt x="57958" y="593649"/>
                      <a:pt x="23414" y="196731"/>
                      <a:pt x="13931" y="88358"/>
                    </a:cubicBezTo>
                    <a:cubicBezTo>
                      <a:pt x="4448" y="-20015"/>
                      <a:pt x="-3680" y="-17306"/>
                      <a:pt x="1739" y="355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 1155">
                <a:extLst>
                  <a:ext uri="{FF2B5EF4-FFF2-40B4-BE49-F238E27FC236}">
                    <a16:creationId xmlns:a16="http://schemas.microsoft.com/office/drawing/2014/main" id="{729421CE-847B-F14F-47AE-3B411DA38C45}"/>
                  </a:ext>
                </a:extLst>
              </p:cNvPr>
              <p:cNvSpPr/>
              <p:nvPr/>
            </p:nvSpPr>
            <p:spPr>
              <a:xfrm>
                <a:off x="760579" y="5700152"/>
                <a:ext cx="1373368" cy="843377"/>
              </a:xfrm>
              <a:custGeom>
                <a:avLst/>
                <a:gdLst>
                  <a:gd name="connsiteX0" fmla="*/ 1373021 w 1373368"/>
                  <a:gd name="connsiteY0" fmla="*/ 1640 h 843377"/>
                  <a:gd name="connsiteX1" fmla="*/ 1267357 w 1373368"/>
                  <a:gd name="connsiteY1" fmla="*/ 338952 h 843377"/>
                  <a:gd name="connsiteX2" fmla="*/ 1263293 w 1373368"/>
                  <a:gd name="connsiteY2" fmla="*/ 261736 h 843377"/>
                  <a:gd name="connsiteX3" fmla="*/ 1194205 w 1373368"/>
                  <a:gd name="connsiteY3" fmla="*/ 363336 h 843377"/>
                  <a:gd name="connsiteX4" fmla="*/ 1194205 w 1373368"/>
                  <a:gd name="connsiteY4" fmla="*/ 338952 h 843377"/>
                  <a:gd name="connsiteX5" fmla="*/ 1112925 w 1373368"/>
                  <a:gd name="connsiteY5" fmla="*/ 574664 h 843377"/>
                  <a:gd name="connsiteX6" fmla="*/ 1096669 w 1373368"/>
                  <a:gd name="connsiteY6" fmla="*/ 460872 h 843377"/>
                  <a:gd name="connsiteX7" fmla="*/ 974749 w 1373368"/>
                  <a:gd name="connsiteY7" fmla="*/ 529960 h 843377"/>
                  <a:gd name="connsiteX8" fmla="*/ 568349 w 1373368"/>
                  <a:gd name="connsiteY8" fmla="*/ 655944 h 843377"/>
                  <a:gd name="connsiteX9" fmla="*/ 68477 w 1373368"/>
                  <a:gd name="connsiteY9" fmla="*/ 785992 h 843377"/>
                  <a:gd name="connsiteX10" fmla="*/ 76605 w 1373368"/>
                  <a:gd name="connsiteY10" fmla="*/ 842888 h 843377"/>
                  <a:gd name="connsiteX11" fmla="*/ 19709 w 1373368"/>
                  <a:gd name="connsiteY11" fmla="*/ 757544 h 843377"/>
                  <a:gd name="connsiteX12" fmla="*/ 462685 w 1373368"/>
                  <a:gd name="connsiteY12" fmla="*/ 599048 h 843377"/>
                  <a:gd name="connsiteX13" fmla="*/ 454557 w 1373368"/>
                  <a:gd name="connsiteY13" fmla="*/ 599048 h 843377"/>
                  <a:gd name="connsiteX14" fmla="*/ 877213 w 1373368"/>
                  <a:gd name="connsiteY14" fmla="*/ 534024 h 843377"/>
                  <a:gd name="connsiteX15" fmla="*/ 1161693 w 1373368"/>
                  <a:gd name="connsiteY15" fmla="*/ 318632 h 843377"/>
                  <a:gd name="connsiteX16" fmla="*/ 1206397 w 1373368"/>
                  <a:gd name="connsiteY16" fmla="*/ 188584 h 843377"/>
                  <a:gd name="connsiteX17" fmla="*/ 1226717 w 1373368"/>
                  <a:gd name="connsiteY17" fmla="*/ 208904 h 843377"/>
                  <a:gd name="connsiteX18" fmla="*/ 1373021 w 1373368"/>
                  <a:gd name="connsiteY18" fmla="*/ 1640 h 84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3368" h="843377">
                    <a:moveTo>
                      <a:pt x="1373021" y="1640"/>
                    </a:moveTo>
                    <a:cubicBezTo>
                      <a:pt x="1379794" y="23315"/>
                      <a:pt x="1285645" y="295603"/>
                      <a:pt x="1267357" y="338952"/>
                    </a:cubicBezTo>
                    <a:cubicBezTo>
                      <a:pt x="1249069" y="382301"/>
                      <a:pt x="1275485" y="257672"/>
                      <a:pt x="1263293" y="261736"/>
                    </a:cubicBezTo>
                    <a:cubicBezTo>
                      <a:pt x="1251101" y="265800"/>
                      <a:pt x="1205720" y="350467"/>
                      <a:pt x="1194205" y="363336"/>
                    </a:cubicBezTo>
                    <a:cubicBezTo>
                      <a:pt x="1182690" y="376205"/>
                      <a:pt x="1207752" y="303731"/>
                      <a:pt x="1194205" y="338952"/>
                    </a:cubicBezTo>
                    <a:cubicBezTo>
                      <a:pt x="1180658" y="374173"/>
                      <a:pt x="1129181" y="554344"/>
                      <a:pt x="1112925" y="574664"/>
                    </a:cubicBezTo>
                    <a:cubicBezTo>
                      <a:pt x="1096669" y="594984"/>
                      <a:pt x="1119698" y="468323"/>
                      <a:pt x="1096669" y="460872"/>
                    </a:cubicBezTo>
                    <a:cubicBezTo>
                      <a:pt x="1073640" y="453421"/>
                      <a:pt x="1062802" y="497448"/>
                      <a:pt x="974749" y="529960"/>
                    </a:cubicBezTo>
                    <a:cubicBezTo>
                      <a:pt x="886696" y="562472"/>
                      <a:pt x="719394" y="613272"/>
                      <a:pt x="568349" y="655944"/>
                    </a:cubicBezTo>
                    <a:cubicBezTo>
                      <a:pt x="417304" y="698616"/>
                      <a:pt x="150434" y="754835"/>
                      <a:pt x="68477" y="785992"/>
                    </a:cubicBezTo>
                    <a:cubicBezTo>
                      <a:pt x="-13480" y="817149"/>
                      <a:pt x="84733" y="847629"/>
                      <a:pt x="76605" y="842888"/>
                    </a:cubicBezTo>
                    <a:cubicBezTo>
                      <a:pt x="68477" y="838147"/>
                      <a:pt x="-44638" y="798184"/>
                      <a:pt x="19709" y="757544"/>
                    </a:cubicBezTo>
                    <a:cubicBezTo>
                      <a:pt x="84056" y="716904"/>
                      <a:pt x="390210" y="625464"/>
                      <a:pt x="462685" y="599048"/>
                    </a:cubicBezTo>
                    <a:cubicBezTo>
                      <a:pt x="535160" y="572632"/>
                      <a:pt x="454557" y="599048"/>
                      <a:pt x="454557" y="599048"/>
                    </a:cubicBezTo>
                    <a:cubicBezTo>
                      <a:pt x="523645" y="588211"/>
                      <a:pt x="759357" y="580760"/>
                      <a:pt x="877213" y="534024"/>
                    </a:cubicBezTo>
                    <a:cubicBezTo>
                      <a:pt x="995069" y="487288"/>
                      <a:pt x="1106829" y="376205"/>
                      <a:pt x="1161693" y="318632"/>
                    </a:cubicBezTo>
                    <a:cubicBezTo>
                      <a:pt x="1216557" y="261059"/>
                      <a:pt x="1195560" y="206872"/>
                      <a:pt x="1206397" y="188584"/>
                    </a:cubicBezTo>
                    <a:cubicBezTo>
                      <a:pt x="1217234" y="170296"/>
                      <a:pt x="1199624" y="238029"/>
                      <a:pt x="1226717" y="208904"/>
                    </a:cubicBezTo>
                    <a:cubicBezTo>
                      <a:pt x="1253810" y="179779"/>
                      <a:pt x="1366248" y="-20035"/>
                      <a:pt x="1373021" y="16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 1156">
                <a:extLst>
                  <a:ext uri="{FF2B5EF4-FFF2-40B4-BE49-F238E27FC236}">
                    <a16:creationId xmlns:a16="http://schemas.microsoft.com/office/drawing/2014/main" id="{48AAB844-3E6E-F4C3-8E70-7A31AFABE781}"/>
                  </a:ext>
                </a:extLst>
              </p:cNvPr>
              <p:cNvSpPr/>
              <p:nvPr/>
            </p:nvSpPr>
            <p:spPr>
              <a:xfrm>
                <a:off x="2511480" y="6299976"/>
                <a:ext cx="1380778" cy="1193949"/>
              </a:xfrm>
              <a:custGeom>
                <a:avLst/>
                <a:gdLst>
                  <a:gd name="connsiteX0" fmla="*/ 1357448 w 1380778"/>
                  <a:gd name="connsiteY0" fmla="*/ 31736 h 1193949"/>
                  <a:gd name="connsiteX1" fmla="*/ 1028264 w 1380778"/>
                  <a:gd name="connsiteY1" fmla="*/ 430008 h 1193949"/>
                  <a:gd name="connsiteX2" fmla="*/ 1068904 w 1380778"/>
                  <a:gd name="connsiteY2" fmla="*/ 490968 h 1193949"/>
                  <a:gd name="connsiteX3" fmla="*/ 1003880 w 1380778"/>
                  <a:gd name="connsiteY3" fmla="*/ 568184 h 1193949"/>
                  <a:gd name="connsiteX4" fmla="*/ 930728 w 1380778"/>
                  <a:gd name="connsiteY4" fmla="*/ 572248 h 1193949"/>
                  <a:gd name="connsiteX5" fmla="*/ 414600 w 1380778"/>
                  <a:gd name="connsiteY5" fmla="*/ 572248 h 1193949"/>
                  <a:gd name="connsiteX6" fmla="*/ 597480 w 1380778"/>
                  <a:gd name="connsiteY6" fmla="*/ 527544 h 1193949"/>
                  <a:gd name="connsiteX7" fmla="*/ 280488 w 1380778"/>
                  <a:gd name="connsiteY7" fmla="*/ 706360 h 1193949"/>
                  <a:gd name="connsiteX8" fmla="*/ 154504 w 1380778"/>
                  <a:gd name="connsiteY8" fmla="*/ 836408 h 1193949"/>
                  <a:gd name="connsiteX9" fmla="*/ 72 w 1380778"/>
                  <a:gd name="connsiteY9" fmla="*/ 1165592 h 1193949"/>
                  <a:gd name="connsiteX10" fmla="*/ 134184 w 1380778"/>
                  <a:gd name="connsiteY10" fmla="*/ 1173720 h 1193949"/>
                  <a:gd name="connsiteX11" fmla="*/ 130120 w 1380778"/>
                  <a:gd name="connsiteY11" fmla="*/ 1141208 h 1193949"/>
                  <a:gd name="connsiteX12" fmla="*/ 134184 w 1380778"/>
                  <a:gd name="connsiteY12" fmla="*/ 982712 h 1193949"/>
                  <a:gd name="connsiteX13" fmla="*/ 398344 w 1380778"/>
                  <a:gd name="connsiteY13" fmla="*/ 572248 h 1193949"/>
                  <a:gd name="connsiteX14" fmla="*/ 479624 w 1380778"/>
                  <a:gd name="connsiteY14" fmla="*/ 551928 h 1193949"/>
                  <a:gd name="connsiteX15" fmla="*/ 894152 w 1380778"/>
                  <a:gd name="connsiteY15" fmla="*/ 543800 h 1193949"/>
                  <a:gd name="connsiteX16" fmla="*/ 1032328 w 1380778"/>
                  <a:gd name="connsiteY16" fmla="*/ 539736 h 1193949"/>
                  <a:gd name="connsiteX17" fmla="*/ 1097352 w 1380778"/>
                  <a:gd name="connsiteY17" fmla="*/ 482840 h 1193949"/>
                  <a:gd name="connsiteX18" fmla="*/ 1085160 w 1380778"/>
                  <a:gd name="connsiteY18" fmla="*/ 462520 h 1193949"/>
                  <a:gd name="connsiteX19" fmla="*/ 1324936 w 1380778"/>
                  <a:gd name="connsiteY19" fmla="*/ 72376 h 1193949"/>
                  <a:gd name="connsiteX20" fmla="*/ 1357448 w 1380778"/>
                  <a:gd name="connsiteY20" fmla="*/ 31736 h 119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80778" h="1193949">
                    <a:moveTo>
                      <a:pt x="1357448" y="31736"/>
                    </a:moveTo>
                    <a:cubicBezTo>
                      <a:pt x="1308003" y="91341"/>
                      <a:pt x="1076355" y="353469"/>
                      <a:pt x="1028264" y="430008"/>
                    </a:cubicBezTo>
                    <a:cubicBezTo>
                      <a:pt x="980173" y="506547"/>
                      <a:pt x="1072968" y="467939"/>
                      <a:pt x="1068904" y="490968"/>
                    </a:cubicBezTo>
                    <a:cubicBezTo>
                      <a:pt x="1064840" y="513997"/>
                      <a:pt x="1026909" y="554637"/>
                      <a:pt x="1003880" y="568184"/>
                    </a:cubicBezTo>
                    <a:cubicBezTo>
                      <a:pt x="980851" y="581731"/>
                      <a:pt x="930728" y="572248"/>
                      <a:pt x="930728" y="572248"/>
                    </a:cubicBezTo>
                    <a:cubicBezTo>
                      <a:pt x="832515" y="572925"/>
                      <a:pt x="470141" y="579699"/>
                      <a:pt x="414600" y="572248"/>
                    </a:cubicBezTo>
                    <a:cubicBezTo>
                      <a:pt x="359059" y="564797"/>
                      <a:pt x="619832" y="505192"/>
                      <a:pt x="597480" y="527544"/>
                    </a:cubicBezTo>
                    <a:cubicBezTo>
                      <a:pt x="575128" y="549896"/>
                      <a:pt x="354317" y="654883"/>
                      <a:pt x="280488" y="706360"/>
                    </a:cubicBezTo>
                    <a:cubicBezTo>
                      <a:pt x="206659" y="757837"/>
                      <a:pt x="201240" y="759869"/>
                      <a:pt x="154504" y="836408"/>
                    </a:cubicBezTo>
                    <a:cubicBezTo>
                      <a:pt x="107768" y="912947"/>
                      <a:pt x="3459" y="1109373"/>
                      <a:pt x="72" y="1165592"/>
                    </a:cubicBezTo>
                    <a:cubicBezTo>
                      <a:pt x="-3315" y="1221811"/>
                      <a:pt x="112509" y="1177784"/>
                      <a:pt x="134184" y="1173720"/>
                    </a:cubicBezTo>
                    <a:cubicBezTo>
                      <a:pt x="155859" y="1169656"/>
                      <a:pt x="130120" y="1173043"/>
                      <a:pt x="130120" y="1141208"/>
                    </a:cubicBezTo>
                    <a:cubicBezTo>
                      <a:pt x="130120" y="1109373"/>
                      <a:pt x="89480" y="1077539"/>
                      <a:pt x="134184" y="982712"/>
                    </a:cubicBezTo>
                    <a:cubicBezTo>
                      <a:pt x="178888" y="887885"/>
                      <a:pt x="340771" y="644045"/>
                      <a:pt x="398344" y="572248"/>
                    </a:cubicBezTo>
                    <a:cubicBezTo>
                      <a:pt x="455917" y="500451"/>
                      <a:pt x="396989" y="556669"/>
                      <a:pt x="479624" y="551928"/>
                    </a:cubicBezTo>
                    <a:cubicBezTo>
                      <a:pt x="562259" y="547187"/>
                      <a:pt x="894152" y="543800"/>
                      <a:pt x="894152" y="543800"/>
                    </a:cubicBezTo>
                    <a:cubicBezTo>
                      <a:pt x="986269" y="541768"/>
                      <a:pt x="998461" y="549896"/>
                      <a:pt x="1032328" y="539736"/>
                    </a:cubicBezTo>
                    <a:cubicBezTo>
                      <a:pt x="1066195" y="529576"/>
                      <a:pt x="1088547" y="495709"/>
                      <a:pt x="1097352" y="482840"/>
                    </a:cubicBezTo>
                    <a:cubicBezTo>
                      <a:pt x="1106157" y="469971"/>
                      <a:pt x="1047229" y="530931"/>
                      <a:pt x="1085160" y="462520"/>
                    </a:cubicBezTo>
                    <a:cubicBezTo>
                      <a:pt x="1123091" y="394109"/>
                      <a:pt x="1280909" y="142141"/>
                      <a:pt x="1324936" y="72376"/>
                    </a:cubicBezTo>
                    <a:cubicBezTo>
                      <a:pt x="1368963" y="2611"/>
                      <a:pt x="1406893" y="-27869"/>
                      <a:pt x="1357448" y="317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 1157">
                <a:extLst>
                  <a:ext uri="{FF2B5EF4-FFF2-40B4-BE49-F238E27FC236}">
                    <a16:creationId xmlns:a16="http://schemas.microsoft.com/office/drawing/2014/main" id="{5F5AD6CF-8C6A-6494-F5D8-FB3FADB78A10}"/>
                  </a:ext>
                </a:extLst>
              </p:cNvPr>
              <p:cNvSpPr/>
              <p:nvPr/>
            </p:nvSpPr>
            <p:spPr>
              <a:xfrm>
                <a:off x="837182" y="6209252"/>
                <a:ext cx="1414470" cy="727237"/>
              </a:xfrm>
              <a:custGeom>
                <a:avLst/>
                <a:gdLst>
                  <a:gd name="connsiteX0" fmla="*/ 1414274 w 1414470"/>
                  <a:gd name="connsiteY0" fmla="*/ 540 h 727237"/>
                  <a:gd name="connsiteX1" fmla="*/ 1133858 w 1414470"/>
                  <a:gd name="connsiteY1" fmla="*/ 236252 h 727237"/>
                  <a:gd name="connsiteX2" fmla="*/ 1162306 w 1414470"/>
                  <a:gd name="connsiteY2" fmla="*/ 301276 h 727237"/>
                  <a:gd name="connsiteX3" fmla="*/ 857506 w 1414470"/>
                  <a:gd name="connsiteY3" fmla="*/ 500412 h 727237"/>
                  <a:gd name="connsiteX4" fmla="*/ 483618 w 1414470"/>
                  <a:gd name="connsiteY4" fmla="*/ 707676 h 727237"/>
                  <a:gd name="connsiteX5" fmla="*/ 503938 w 1414470"/>
                  <a:gd name="connsiteY5" fmla="*/ 715804 h 727237"/>
                  <a:gd name="connsiteX6" fmla="*/ 463298 w 1414470"/>
                  <a:gd name="connsiteY6" fmla="*/ 683292 h 727237"/>
                  <a:gd name="connsiteX7" fmla="*/ 247906 w 1414470"/>
                  <a:gd name="connsiteY7" fmla="*/ 484156 h 727237"/>
                  <a:gd name="connsiteX8" fmla="*/ 2 w 1414470"/>
                  <a:gd name="connsiteY8" fmla="*/ 297212 h 727237"/>
                  <a:gd name="connsiteX9" fmla="*/ 251970 w 1414470"/>
                  <a:gd name="connsiteY9" fmla="*/ 439452 h 727237"/>
                  <a:gd name="connsiteX10" fmla="*/ 426722 w 1414470"/>
                  <a:gd name="connsiteY10" fmla="*/ 679228 h 727237"/>
                  <a:gd name="connsiteX11" fmla="*/ 625858 w 1414470"/>
                  <a:gd name="connsiteY11" fmla="*/ 667036 h 727237"/>
                  <a:gd name="connsiteX12" fmla="*/ 699010 w 1414470"/>
                  <a:gd name="connsiteY12" fmla="*/ 597948 h 727237"/>
                  <a:gd name="connsiteX13" fmla="*/ 1202946 w 1414470"/>
                  <a:gd name="connsiteY13" fmla="*/ 236252 h 727237"/>
                  <a:gd name="connsiteX14" fmla="*/ 1085090 w 1414470"/>
                  <a:gd name="connsiteY14" fmla="*/ 309404 h 727237"/>
                  <a:gd name="connsiteX15" fmla="*/ 1414274 w 1414470"/>
                  <a:gd name="connsiteY15" fmla="*/ 540 h 727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14470" h="727237">
                    <a:moveTo>
                      <a:pt x="1414274" y="540"/>
                    </a:moveTo>
                    <a:cubicBezTo>
                      <a:pt x="1422402" y="-11652"/>
                      <a:pt x="1175853" y="186129"/>
                      <a:pt x="1133858" y="236252"/>
                    </a:cubicBezTo>
                    <a:cubicBezTo>
                      <a:pt x="1091863" y="286375"/>
                      <a:pt x="1208365" y="257249"/>
                      <a:pt x="1162306" y="301276"/>
                    </a:cubicBezTo>
                    <a:cubicBezTo>
                      <a:pt x="1116247" y="345303"/>
                      <a:pt x="970621" y="432679"/>
                      <a:pt x="857506" y="500412"/>
                    </a:cubicBezTo>
                    <a:cubicBezTo>
                      <a:pt x="744391" y="568145"/>
                      <a:pt x="483618" y="707676"/>
                      <a:pt x="483618" y="707676"/>
                    </a:cubicBezTo>
                    <a:cubicBezTo>
                      <a:pt x="424690" y="743575"/>
                      <a:pt x="507325" y="719868"/>
                      <a:pt x="503938" y="715804"/>
                    </a:cubicBezTo>
                    <a:cubicBezTo>
                      <a:pt x="500551" y="711740"/>
                      <a:pt x="505970" y="721900"/>
                      <a:pt x="463298" y="683292"/>
                    </a:cubicBezTo>
                    <a:cubicBezTo>
                      <a:pt x="420626" y="644684"/>
                      <a:pt x="325122" y="548503"/>
                      <a:pt x="247906" y="484156"/>
                    </a:cubicBezTo>
                    <a:cubicBezTo>
                      <a:pt x="170690" y="419809"/>
                      <a:pt x="-675" y="304663"/>
                      <a:pt x="2" y="297212"/>
                    </a:cubicBezTo>
                    <a:cubicBezTo>
                      <a:pt x="679" y="289761"/>
                      <a:pt x="180850" y="375783"/>
                      <a:pt x="251970" y="439452"/>
                    </a:cubicBezTo>
                    <a:cubicBezTo>
                      <a:pt x="323090" y="503121"/>
                      <a:pt x="364407" y="641297"/>
                      <a:pt x="426722" y="679228"/>
                    </a:cubicBezTo>
                    <a:cubicBezTo>
                      <a:pt x="489037" y="717159"/>
                      <a:pt x="580477" y="680583"/>
                      <a:pt x="625858" y="667036"/>
                    </a:cubicBezTo>
                    <a:cubicBezTo>
                      <a:pt x="671239" y="653489"/>
                      <a:pt x="602829" y="669745"/>
                      <a:pt x="699010" y="597948"/>
                    </a:cubicBezTo>
                    <a:cubicBezTo>
                      <a:pt x="795191" y="526151"/>
                      <a:pt x="1138599" y="284343"/>
                      <a:pt x="1202946" y="236252"/>
                    </a:cubicBezTo>
                    <a:cubicBezTo>
                      <a:pt x="1267293" y="188161"/>
                      <a:pt x="1050546" y="345302"/>
                      <a:pt x="1085090" y="309404"/>
                    </a:cubicBezTo>
                    <a:cubicBezTo>
                      <a:pt x="1119634" y="273506"/>
                      <a:pt x="1406146" y="12732"/>
                      <a:pt x="1414274" y="5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 1158">
                <a:extLst>
                  <a:ext uri="{FF2B5EF4-FFF2-40B4-BE49-F238E27FC236}">
                    <a16:creationId xmlns:a16="http://schemas.microsoft.com/office/drawing/2014/main" id="{781E58CE-C02F-1AE3-8844-37D34F9D7D93}"/>
                  </a:ext>
                </a:extLst>
              </p:cNvPr>
              <p:cNvSpPr/>
              <p:nvPr/>
            </p:nvSpPr>
            <p:spPr>
              <a:xfrm>
                <a:off x="1396763" y="6211935"/>
                <a:ext cx="931147" cy="1475615"/>
              </a:xfrm>
              <a:custGeom>
                <a:avLst/>
                <a:gdLst>
                  <a:gd name="connsiteX0" fmla="*/ 915653 w 931147"/>
                  <a:gd name="connsiteY0" fmla="*/ 10049 h 1475615"/>
                  <a:gd name="connsiteX1" fmla="*/ 915653 w 931147"/>
                  <a:gd name="connsiteY1" fmla="*/ 79137 h 1475615"/>
                  <a:gd name="connsiteX2" fmla="*/ 793733 w 931147"/>
                  <a:gd name="connsiteY2" fmla="*/ 225441 h 1475615"/>
                  <a:gd name="connsiteX3" fmla="*/ 399525 w 931147"/>
                  <a:gd name="connsiteY3" fmla="*/ 518049 h 1475615"/>
                  <a:gd name="connsiteX4" fmla="*/ 501125 w 931147"/>
                  <a:gd name="connsiteY4" fmla="*/ 477409 h 1475615"/>
                  <a:gd name="connsiteX5" fmla="*/ 106917 w 931147"/>
                  <a:gd name="connsiteY5" fmla="*/ 810657 h 1475615"/>
                  <a:gd name="connsiteX6" fmla="*/ 78469 w 931147"/>
                  <a:gd name="connsiteY6" fmla="*/ 936641 h 1475615"/>
                  <a:gd name="connsiteX7" fmla="*/ 1253 w 931147"/>
                  <a:gd name="connsiteY7" fmla="*/ 875681 h 1475615"/>
                  <a:gd name="connsiteX8" fmla="*/ 147557 w 931147"/>
                  <a:gd name="connsiteY8" fmla="*/ 1221121 h 1475615"/>
                  <a:gd name="connsiteX9" fmla="*/ 297925 w 931147"/>
                  <a:gd name="connsiteY9" fmla="*/ 1473089 h 1475615"/>
                  <a:gd name="connsiteX10" fmla="*/ 212581 w 931147"/>
                  <a:gd name="connsiteY10" fmla="*/ 1326785 h 1475615"/>
                  <a:gd name="connsiteX11" fmla="*/ 45957 w 931147"/>
                  <a:gd name="connsiteY11" fmla="*/ 952897 h 1475615"/>
                  <a:gd name="connsiteX12" fmla="*/ 444229 w 931147"/>
                  <a:gd name="connsiteY12" fmla="*/ 497729 h 1475615"/>
                  <a:gd name="connsiteX13" fmla="*/ 501125 w 931147"/>
                  <a:gd name="connsiteY13" fmla="*/ 497729 h 1475615"/>
                  <a:gd name="connsiteX14" fmla="*/ 793733 w 931147"/>
                  <a:gd name="connsiteY14" fmla="*/ 327041 h 1475615"/>
                  <a:gd name="connsiteX15" fmla="*/ 789669 w 931147"/>
                  <a:gd name="connsiteY15" fmla="*/ 294529 h 1475615"/>
                  <a:gd name="connsiteX16" fmla="*/ 915653 w 931147"/>
                  <a:gd name="connsiteY16" fmla="*/ 10049 h 1475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31147" h="1475615">
                    <a:moveTo>
                      <a:pt x="915653" y="10049"/>
                    </a:moveTo>
                    <a:cubicBezTo>
                      <a:pt x="936650" y="-25850"/>
                      <a:pt x="935973" y="43238"/>
                      <a:pt x="915653" y="79137"/>
                    </a:cubicBezTo>
                    <a:cubicBezTo>
                      <a:pt x="895333" y="115036"/>
                      <a:pt x="879754" y="152289"/>
                      <a:pt x="793733" y="225441"/>
                    </a:cubicBezTo>
                    <a:cubicBezTo>
                      <a:pt x="707712" y="298593"/>
                      <a:pt x="448293" y="476054"/>
                      <a:pt x="399525" y="518049"/>
                    </a:cubicBezTo>
                    <a:cubicBezTo>
                      <a:pt x="350757" y="560044"/>
                      <a:pt x="549893" y="428641"/>
                      <a:pt x="501125" y="477409"/>
                    </a:cubicBezTo>
                    <a:cubicBezTo>
                      <a:pt x="452357" y="526177"/>
                      <a:pt x="177360" y="734118"/>
                      <a:pt x="106917" y="810657"/>
                    </a:cubicBezTo>
                    <a:cubicBezTo>
                      <a:pt x="36474" y="887196"/>
                      <a:pt x="96080" y="925804"/>
                      <a:pt x="78469" y="936641"/>
                    </a:cubicBezTo>
                    <a:cubicBezTo>
                      <a:pt x="60858" y="947478"/>
                      <a:pt x="-10262" y="828268"/>
                      <a:pt x="1253" y="875681"/>
                    </a:cubicBezTo>
                    <a:cubicBezTo>
                      <a:pt x="12768" y="923094"/>
                      <a:pt x="98112" y="1121553"/>
                      <a:pt x="147557" y="1221121"/>
                    </a:cubicBezTo>
                    <a:cubicBezTo>
                      <a:pt x="197002" y="1320689"/>
                      <a:pt x="287088" y="1455478"/>
                      <a:pt x="297925" y="1473089"/>
                    </a:cubicBezTo>
                    <a:cubicBezTo>
                      <a:pt x="308762" y="1490700"/>
                      <a:pt x="254576" y="1413484"/>
                      <a:pt x="212581" y="1326785"/>
                    </a:cubicBezTo>
                    <a:cubicBezTo>
                      <a:pt x="170586" y="1240086"/>
                      <a:pt x="7349" y="1091073"/>
                      <a:pt x="45957" y="952897"/>
                    </a:cubicBezTo>
                    <a:cubicBezTo>
                      <a:pt x="84565" y="814721"/>
                      <a:pt x="368368" y="573590"/>
                      <a:pt x="444229" y="497729"/>
                    </a:cubicBezTo>
                    <a:cubicBezTo>
                      <a:pt x="520090" y="421868"/>
                      <a:pt x="442874" y="526177"/>
                      <a:pt x="501125" y="497729"/>
                    </a:cubicBezTo>
                    <a:cubicBezTo>
                      <a:pt x="559376" y="469281"/>
                      <a:pt x="745643" y="360908"/>
                      <a:pt x="793733" y="327041"/>
                    </a:cubicBezTo>
                    <a:cubicBezTo>
                      <a:pt x="841823" y="293174"/>
                      <a:pt x="771381" y="341942"/>
                      <a:pt x="789669" y="294529"/>
                    </a:cubicBezTo>
                    <a:cubicBezTo>
                      <a:pt x="807957" y="247116"/>
                      <a:pt x="894656" y="45948"/>
                      <a:pt x="915653" y="100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 1159">
                <a:extLst>
                  <a:ext uri="{FF2B5EF4-FFF2-40B4-BE49-F238E27FC236}">
                    <a16:creationId xmlns:a16="http://schemas.microsoft.com/office/drawing/2014/main" id="{A7B64F93-09F0-6363-BD15-C532E8E48974}"/>
                  </a:ext>
                </a:extLst>
              </p:cNvPr>
              <p:cNvSpPr/>
              <p:nvPr/>
            </p:nvSpPr>
            <p:spPr>
              <a:xfrm>
                <a:off x="4025427" y="6013416"/>
                <a:ext cx="395784" cy="485970"/>
              </a:xfrm>
              <a:custGeom>
                <a:avLst/>
                <a:gdLst>
                  <a:gd name="connsiteX0" fmla="*/ 343373 w 395784"/>
                  <a:gd name="connsiteY0" fmla="*/ 44484 h 485970"/>
                  <a:gd name="connsiteX1" fmla="*/ 371948 w 395784"/>
                  <a:gd name="connsiteY1" fmla="*/ 209584 h 485970"/>
                  <a:gd name="connsiteX2" fmla="*/ 359248 w 395784"/>
                  <a:gd name="connsiteY2" fmla="*/ 234984 h 485970"/>
                  <a:gd name="connsiteX3" fmla="*/ 362423 w 395784"/>
                  <a:gd name="connsiteY3" fmla="*/ 314359 h 485970"/>
                  <a:gd name="connsiteX4" fmla="*/ 349723 w 395784"/>
                  <a:gd name="connsiteY4" fmla="*/ 314359 h 485970"/>
                  <a:gd name="connsiteX5" fmla="*/ 321148 w 395784"/>
                  <a:gd name="connsiteY5" fmla="*/ 422309 h 485970"/>
                  <a:gd name="connsiteX6" fmla="*/ 270348 w 395784"/>
                  <a:gd name="connsiteY6" fmla="*/ 441359 h 485970"/>
                  <a:gd name="connsiteX7" fmla="*/ 276698 w 395784"/>
                  <a:gd name="connsiteY7" fmla="*/ 460409 h 485970"/>
                  <a:gd name="connsiteX8" fmla="*/ 114773 w 395784"/>
                  <a:gd name="connsiteY8" fmla="*/ 469934 h 485970"/>
                  <a:gd name="connsiteX9" fmla="*/ 111598 w 395784"/>
                  <a:gd name="connsiteY9" fmla="*/ 438184 h 485970"/>
                  <a:gd name="connsiteX10" fmla="*/ 146523 w 395784"/>
                  <a:gd name="connsiteY10" fmla="*/ 438184 h 485970"/>
                  <a:gd name="connsiteX11" fmla="*/ 473 w 395784"/>
                  <a:gd name="connsiteY11" fmla="*/ 476284 h 485970"/>
                  <a:gd name="connsiteX12" fmla="*/ 203673 w 395784"/>
                  <a:gd name="connsiteY12" fmla="*/ 463584 h 485970"/>
                  <a:gd name="connsiteX13" fmla="*/ 229073 w 395784"/>
                  <a:gd name="connsiteY13" fmla="*/ 485809 h 485970"/>
                  <a:gd name="connsiteX14" fmla="*/ 311623 w 395784"/>
                  <a:gd name="connsiteY14" fmla="*/ 473109 h 485970"/>
                  <a:gd name="connsiteX15" fmla="*/ 270348 w 395784"/>
                  <a:gd name="connsiteY15" fmla="*/ 463584 h 485970"/>
                  <a:gd name="connsiteX16" fmla="*/ 381473 w 395784"/>
                  <a:gd name="connsiteY16" fmla="*/ 320709 h 485970"/>
                  <a:gd name="connsiteX17" fmla="*/ 390998 w 395784"/>
                  <a:gd name="connsiteY17" fmla="*/ 298484 h 485970"/>
                  <a:gd name="connsiteX18" fmla="*/ 378298 w 395784"/>
                  <a:gd name="connsiteY18" fmla="*/ 181009 h 485970"/>
                  <a:gd name="connsiteX19" fmla="*/ 394173 w 395784"/>
                  <a:gd name="connsiteY19" fmla="*/ 117509 h 485970"/>
                  <a:gd name="connsiteX20" fmla="*/ 394173 w 395784"/>
                  <a:gd name="connsiteY20" fmla="*/ 34 h 485970"/>
                  <a:gd name="connsiteX21" fmla="*/ 384648 w 395784"/>
                  <a:gd name="connsiteY21" fmla="*/ 104809 h 485970"/>
                  <a:gd name="connsiteX22" fmla="*/ 343373 w 395784"/>
                  <a:gd name="connsiteY22" fmla="*/ 44484 h 48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95784" h="485970">
                    <a:moveTo>
                      <a:pt x="343373" y="44484"/>
                    </a:moveTo>
                    <a:cubicBezTo>
                      <a:pt x="341256" y="61946"/>
                      <a:pt x="369302" y="177834"/>
                      <a:pt x="371948" y="209584"/>
                    </a:cubicBezTo>
                    <a:cubicBezTo>
                      <a:pt x="374594" y="241334"/>
                      <a:pt x="360835" y="217522"/>
                      <a:pt x="359248" y="234984"/>
                    </a:cubicBezTo>
                    <a:cubicBezTo>
                      <a:pt x="357661" y="252446"/>
                      <a:pt x="364010" y="301130"/>
                      <a:pt x="362423" y="314359"/>
                    </a:cubicBezTo>
                    <a:cubicBezTo>
                      <a:pt x="360836" y="327588"/>
                      <a:pt x="356602" y="296367"/>
                      <a:pt x="349723" y="314359"/>
                    </a:cubicBezTo>
                    <a:cubicBezTo>
                      <a:pt x="342844" y="332351"/>
                      <a:pt x="334377" y="401142"/>
                      <a:pt x="321148" y="422309"/>
                    </a:cubicBezTo>
                    <a:cubicBezTo>
                      <a:pt x="307919" y="443476"/>
                      <a:pt x="270348" y="441359"/>
                      <a:pt x="270348" y="441359"/>
                    </a:cubicBezTo>
                    <a:cubicBezTo>
                      <a:pt x="262940" y="447709"/>
                      <a:pt x="302627" y="455647"/>
                      <a:pt x="276698" y="460409"/>
                    </a:cubicBezTo>
                    <a:cubicBezTo>
                      <a:pt x="250769" y="465171"/>
                      <a:pt x="142290" y="473638"/>
                      <a:pt x="114773" y="469934"/>
                    </a:cubicBezTo>
                    <a:cubicBezTo>
                      <a:pt x="87256" y="466230"/>
                      <a:pt x="106306" y="443476"/>
                      <a:pt x="111598" y="438184"/>
                    </a:cubicBezTo>
                    <a:cubicBezTo>
                      <a:pt x="116890" y="432892"/>
                      <a:pt x="165044" y="431834"/>
                      <a:pt x="146523" y="438184"/>
                    </a:cubicBezTo>
                    <a:cubicBezTo>
                      <a:pt x="128002" y="444534"/>
                      <a:pt x="-9052" y="472051"/>
                      <a:pt x="473" y="476284"/>
                    </a:cubicBezTo>
                    <a:cubicBezTo>
                      <a:pt x="9998" y="480517"/>
                      <a:pt x="165573" y="461996"/>
                      <a:pt x="203673" y="463584"/>
                    </a:cubicBezTo>
                    <a:cubicBezTo>
                      <a:pt x="241773" y="465172"/>
                      <a:pt x="211081" y="484222"/>
                      <a:pt x="229073" y="485809"/>
                    </a:cubicBezTo>
                    <a:cubicBezTo>
                      <a:pt x="247065" y="487397"/>
                      <a:pt x="304744" y="476813"/>
                      <a:pt x="311623" y="473109"/>
                    </a:cubicBezTo>
                    <a:cubicBezTo>
                      <a:pt x="318502" y="469405"/>
                      <a:pt x="258706" y="488984"/>
                      <a:pt x="270348" y="463584"/>
                    </a:cubicBezTo>
                    <a:cubicBezTo>
                      <a:pt x="281990" y="438184"/>
                      <a:pt x="361365" y="348226"/>
                      <a:pt x="381473" y="320709"/>
                    </a:cubicBezTo>
                    <a:cubicBezTo>
                      <a:pt x="401581" y="293192"/>
                      <a:pt x="391527" y="321767"/>
                      <a:pt x="390998" y="298484"/>
                    </a:cubicBezTo>
                    <a:cubicBezTo>
                      <a:pt x="390469" y="275201"/>
                      <a:pt x="377769" y="211172"/>
                      <a:pt x="378298" y="181009"/>
                    </a:cubicBezTo>
                    <a:cubicBezTo>
                      <a:pt x="378827" y="150847"/>
                      <a:pt x="391527" y="147671"/>
                      <a:pt x="394173" y="117509"/>
                    </a:cubicBezTo>
                    <a:cubicBezTo>
                      <a:pt x="396819" y="87347"/>
                      <a:pt x="395761" y="2151"/>
                      <a:pt x="394173" y="34"/>
                    </a:cubicBezTo>
                    <a:cubicBezTo>
                      <a:pt x="392585" y="-2083"/>
                      <a:pt x="389410" y="93167"/>
                      <a:pt x="384648" y="104809"/>
                    </a:cubicBezTo>
                    <a:cubicBezTo>
                      <a:pt x="379886" y="116451"/>
                      <a:pt x="345490" y="27022"/>
                      <a:pt x="343373" y="444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 1160">
                <a:extLst>
                  <a:ext uri="{FF2B5EF4-FFF2-40B4-BE49-F238E27FC236}">
                    <a16:creationId xmlns:a16="http://schemas.microsoft.com/office/drawing/2014/main" id="{C8B8CA4D-9E33-C56C-889B-6ED17E0BADFB}"/>
                  </a:ext>
                </a:extLst>
              </p:cNvPr>
              <p:cNvSpPr/>
              <p:nvPr/>
            </p:nvSpPr>
            <p:spPr>
              <a:xfrm>
                <a:off x="4155561" y="6519884"/>
                <a:ext cx="347169" cy="306672"/>
              </a:xfrm>
              <a:custGeom>
                <a:avLst/>
                <a:gdLst>
                  <a:gd name="connsiteX0" fmla="*/ 346589 w 347169"/>
                  <a:gd name="connsiteY0" fmla="*/ 169841 h 306672"/>
                  <a:gd name="connsiteX1" fmla="*/ 273564 w 347169"/>
                  <a:gd name="connsiteY1" fmla="*/ 14266 h 306672"/>
                  <a:gd name="connsiteX2" fmla="*/ 270389 w 347169"/>
                  <a:gd name="connsiteY2" fmla="*/ 74591 h 306672"/>
                  <a:gd name="connsiteX3" fmla="*/ 244989 w 347169"/>
                  <a:gd name="connsiteY3" fmla="*/ 36491 h 306672"/>
                  <a:gd name="connsiteX4" fmla="*/ 244989 w 347169"/>
                  <a:gd name="connsiteY4" fmla="*/ 61891 h 306672"/>
                  <a:gd name="connsiteX5" fmla="*/ 184664 w 347169"/>
                  <a:gd name="connsiteY5" fmla="*/ 7916 h 306672"/>
                  <a:gd name="connsiteX6" fmla="*/ 197364 w 347169"/>
                  <a:gd name="connsiteY6" fmla="*/ 74591 h 306672"/>
                  <a:gd name="connsiteX7" fmla="*/ 152914 w 347169"/>
                  <a:gd name="connsiteY7" fmla="*/ 68241 h 306672"/>
                  <a:gd name="connsiteX8" fmla="*/ 162439 w 347169"/>
                  <a:gd name="connsiteY8" fmla="*/ 106341 h 306672"/>
                  <a:gd name="connsiteX9" fmla="*/ 60839 w 347169"/>
                  <a:gd name="connsiteY9" fmla="*/ 103166 h 306672"/>
                  <a:gd name="connsiteX10" fmla="*/ 70364 w 347169"/>
                  <a:gd name="connsiteY10" fmla="*/ 153966 h 306672"/>
                  <a:gd name="connsiteX11" fmla="*/ 86239 w 347169"/>
                  <a:gd name="connsiteY11" fmla="*/ 201591 h 306672"/>
                  <a:gd name="connsiteX12" fmla="*/ 86239 w 347169"/>
                  <a:gd name="connsiteY12" fmla="*/ 252391 h 306672"/>
                  <a:gd name="connsiteX13" fmla="*/ 98939 w 347169"/>
                  <a:gd name="connsiteY13" fmla="*/ 306366 h 306672"/>
                  <a:gd name="connsiteX14" fmla="*/ 514 w 347169"/>
                  <a:gd name="connsiteY14" fmla="*/ 226991 h 306672"/>
                  <a:gd name="connsiteX15" fmla="*/ 64014 w 347169"/>
                  <a:gd name="connsiteY15" fmla="*/ 131741 h 306672"/>
                  <a:gd name="connsiteX16" fmla="*/ 146564 w 347169"/>
                  <a:gd name="connsiteY16" fmla="*/ 46016 h 306672"/>
                  <a:gd name="connsiteX17" fmla="*/ 210064 w 347169"/>
                  <a:gd name="connsiteY17" fmla="*/ 1566 h 306672"/>
                  <a:gd name="connsiteX18" fmla="*/ 305314 w 347169"/>
                  <a:gd name="connsiteY18" fmla="*/ 99991 h 306672"/>
                  <a:gd name="connsiteX19" fmla="*/ 305314 w 347169"/>
                  <a:gd name="connsiteY19" fmla="*/ 201591 h 306672"/>
                  <a:gd name="connsiteX20" fmla="*/ 346589 w 347169"/>
                  <a:gd name="connsiteY20" fmla="*/ 169841 h 306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7169" h="306672">
                    <a:moveTo>
                      <a:pt x="346589" y="169841"/>
                    </a:moveTo>
                    <a:cubicBezTo>
                      <a:pt x="341297" y="138620"/>
                      <a:pt x="286264" y="30141"/>
                      <a:pt x="273564" y="14266"/>
                    </a:cubicBezTo>
                    <a:cubicBezTo>
                      <a:pt x="260864" y="-1609"/>
                      <a:pt x="275151" y="70887"/>
                      <a:pt x="270389" y="74591"/>
                    </a:cubicBezTo>
                    <a:cubicBezTo>
                      <a:pt x="265627" y="78295"/>
                      <a:pt x="249222" y="38608"/>
                      <a:pt x="244989" y="36491"/>
                    </a:cubicBezTo>
                    <a:cubicBezTo>
                      <a:pt x="240756" y="34374"/>
                      <a:pt x="255043" y="66653"/>
                      <a:pt x="244989" y="61891"/>
                    </a:cubicBezTo>
                    <a:cubicBezTo>
                      <a:pt x="234935" y="57128"/>
                      <a:pt x="192601" y="5799"/>
                      <a:pt x="184664" y="7916"/>
                    </a:cubicBezTo>
                    <a:cubicBezTo>
                      <a:pt x="176727" y="10033"/>
                      <a:pt x="202656" y="64537"/>
                      <a:pt x="197364" y="74591"/>
                    </a:cubicBezTo>
                    <a:cubicBezTo>
                      <a:pt x="192072" y="84645"/>
                      <a:pt x="158735" y="62949"/>
                      <a:pt x="152914" y="68241"/>
                    </a:cubicBezTo>
                    <a:cubicBezTo>
                      <a:pt x="147093" y="73533"/>
                      <a:pt x="177785" y="100520"/>
                      <a:pt x="162439" y="106341"/>
                    </a:cubicBezTo>
                    <a:cubicBezTo>
                      <a:pt x="147093" y="112162"/>
                      <a:pt x="76185" y="95229"/>
                      <a:pt x="60839" y="103166"/>
                    </a:cubicBezTo>
                    <a:cubicBezTo>
                      <a:pt x="45493" y="111103"/>
                      <a:pt x="66131" y="137562"/>
                      <a:pt x="70364" y="153966"/>
                    </a:cubicBezTo>
                    <a:cubicBezTo>
                      <a:pt x="74597" y="170370"/>
                      <a:pt x="83593" y="185187"/>
                      <a:pt x="86239" y="201591"/>
                    </a:cubicBezTo>
                    <a:cubicBezTo>
                      <a:pt x="88885" y="217995"/>
                      <a:pt x="84122" y="234929"/>
                      <a:pt x="86239" y="252391"/>
                    </a:cubicBezTo>
                    <a:cubicBezTo>
                      <a:pt x="88356" y="269853"/>
                      <a:pt x="113226" y="310599"/>
                      <a:pt x="98939" y="306366"/>
                    </a:cubicBezTo>
                    <a:cubicBezTo>
                      <a:pt x="84652" y="302133"/>
                      <a:pt x="6335" y="256095"/>
                      <a:pt x="514" y="226991"/>
                    </a:cubicBezTo>
                    <a:cubicBezTo>
                      <a:pt x="-5307" y="197887"/>
                      <a:pt x="39672" y="161903"/>
                      <a:pt x="64014" y="131741"/>
                    </a:cubicBezTo>
                    <a:cubicBezTo>
                      <a:pt x="88356" y="101578"/>
                      <a:pt x="122223" y="67712"/>
                      <a:pt x="146564" y="46016"/>
                    </a:cubicBezTo>
                    <a:cubicBezTo>
                      <a:pt x="170905" y="24320"/>
                      <a:pt x="183606" y="-7430"/>
                      <a:pt x="210064" y="1566"/>
                    </a:cubicBezTo>
                    <a:cubicBezTo>
                      <a:pt x="236522" y="10562"/>
                      <a:pt x="289439" y="66654"/>
                      <a:pt x="305314" y="99991"/>
                    </a:cubicBezTo>
                    <a:cubicBezTo>
                      <a:pt x="321189" y="133328"/>
                      <a:pt x="291026" y="193124"/>
                      <a:pt x="305314" y="201591"/>
                    </a:cubicBezTo>
                    <a:cubicBezTo>
                      <a:pt x="319602" y="210058"/>
                      <a:pt x="351881" y="201062"/>
                      <a:pt x="346589" y="169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 1161">
                <a:extLst>
                  <a:ext uri="{FF2B5EF4-FFF2-40B4-BE49-F238E27FC236}">
                    <a16:creationId xmlns:a16="http://schemas.microsoft.com/office/drawing/2014/main" id="{9DF285CC-E584-91CE-BA1E-B50744CD0472}"/>
                  </a:ext>
                </a:extLst>
              </p:cNvPr>
              <p:cNvSpPr/>
              <p:nvPr/>
            </p:nvSpPr>
            <p:spPr>
              <a:xfrm>
                <a:off x="3854309" y="6803455"/>
                <a:ext cx="614974" cy="89535"/>
              </a:xfrm>
              <a:custGeom>
                <a:avLst/>
                <a:gdLst>
                  <a:gd name="connsiteX0" fmla="*/ 141 w 614974"/>
                  <a:gd name="connsiteY0" fmla="*/ 67245 h 89535"/>
                  <a:gd name="connsiteX1" fmla="*/ 301766 w 614974"/>
                  <a:gd name="connsiteY1" fmla="*/ 10095 h 89535"/>
                  <a:gd name="connsiteX2" fmla="*/ 571641 w 614974"/>
                  <a:gd name="connsiteY2" fmla="*/ 64070 h 89535"/>
                  <a:gd name="connsiteX3" fmla="*/ 485916 w 614974"/>
                  <a:gd name="connsiteY3" fmla="*/ 70420 h 89535"/>
                  <a:gd name="connsiteX4" fmla="*/ 577991 w 614974"/>
                  <a:gd name="connsiteY4" fmla="*/ 89470 h 89535"/>
                  <a:gd name="connsiteX5" fmla="*/ 606566 w 614974"/>
                  <a:gd name="connsiteY5" fmla="*/ 76770 h 89535"/>
                  <a:gd name="connsiteX6" fmla="*/ 435116 w 614974"/>
                  <a:gd name="connsiteY6" fmla="*/ 79945 h 89535"/>
                  <a:gd name="connsiteX7" fmla="*/ 400191 w 614974"/>
                  <a:gd name="connsiteY7" fmla="*/ 3745 h 89535"/>
                  <a:gd name="connsiteX8" fmla="*/ 263666 w 614974"/>
                  <a:gd name="connsiteY8" fmla="*/ 16445 h 89535"/>
                  <a:gd name="connsiteX9" fmla="*/ 141 w 614974"/>
                  <a:gd name="connsiteY9" fmla="*/ 67245 h 89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4974" h="89535">
                    <a:moveTo>
                      <a:pt x="141" y="67245"/>
                    </a:moveTo>
                    <a:cubicBezTo>
                      <a:pt x="6491" y="66187"/>
                      <a:pt x="206516" y="10624"/>
                      <a:pt x="301766" y="10095"/>
                    </a:cubicBezTo>
                    <a:cubicBezTo>
                      <a:pt x="397016" y="9566"/>
                      <a:pt x="540949" y="54016"/>
                      <a:pt x="571641" y="64070"/>
                    </a:cubicBezTo>
                    <a:cubicBezTo>
                      <a:pt x="602333" y="74124"/>
                      <a:pt x="484858" y="66187"/>
                      <a:pt x="485916" y="70420"/>
                    </a:cubicBezTo>
                    <a:cubicBezTo>
                      <a:pt x="486974" y="74653"/>
                      <a:pt x="557883" y="88412"/>
                      <a:pt x="577991" y="89470"/>
                    </a:cubicBezTo>
                    <a:cubicBezTo>
                      <a:pt x="598099" y="90528"/>
                      <a:pt x="630379" y="78358"/>
                      <a:pt x="606566" y="76770"/>
                    </a:cubicBezTo>
                    <a:cubicBezTo>
                      <a:pt x="582753" y="75182"/>
                      <a:pt x="469512" y="92116"/>
                      <a:pt x="435116" y="79945"/>
                    </a:cubicBezTo>
                    <a:cubicBezTo>
                      <a:pt x="400720" y="67774"/>
                      <a:pt x="428766" y="14328"/>
                      <a:pt x="400191" y="3745"/>
                    </a:cubicBezTo>
                    <a:cubicBezTo>
                      <a:pt x="371616" y="-6838"/>
                      <a:pt x="324520" y="7449"/>
                      <a:pt x="263666" y="16445"/>
                    </a:cubicBezTo>
                    <a:cubicBezTo>
                      <a:pt x="202812" y="25441"/>
                      <a:pt x="-6209" y="68303"/>
                      <a:pt x="141" y="672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 1162">
                <a:extLst>
                  <a:ext uri="{FF2B5EF4-FFF2-40B4-BE49-F238E27FC236}">
                    <a16:creationId xmlns:a16="http://schemas.microsoft.com/office/drawing/2014/main" id="{1E9BB8B6-30DB-C8EB-48E2-3E94C4D2BA0F}"/>
                  </a:ext>
                </a:extLst>
              </p:cNvPr>
              <p:cNvSpPr/>
              <p:nvPr/>
            </p:nvSpPr>
            <p:spPr>
              <a:xfrm>
                <a:off x="3979149" y="6841314"/>
                <a:ext cx="511087" cy="346970"/>
              </a:xfrm>
              <a:custGeom>
                <a:avLst/>
                <a:gdLst>
                  <a:gd name="connsiteX0" fmla="*/ 510301 w 511087"/>
                  <a:gd name="connsiteY0" fmla="*/ 57961 h 346970"/>
                  <a:gd name="connsiteX1" fmla="*/ 322976 w 511087"/>
                  <a:gd name="connsiteY1" fmla="*/ 67486 h 346970"/>
                  <a:gd name="connsiteX2" fmla="*/ 176926 w 511087"/>
                  <a:gd name="connsiteY2" fmla="*/ 23036 h 346970"/>
                  <a:gd name="connsiteX3" fmla="*/ 240426 w 511087"/>
                  <a:gd name="connsiteY3" fmla="*/ 45261 h 346970"/>
                  <a:gd name="connsiteX4" fmla="*/ 135651 w 511087"/>
                  <a:gd name="connsiteY4" fmla="*/ 70661 h 346970"/>
                  <a:gd name="connsiteX5" fmla="*/ 107076 w 511087"/>
                  <a:gd name="connsiteY5" fmla="*/ 115111 h 346970"/>
                  <a:gd name="connsiteX6" fmla="*/ 43576 w 511087"/>
                  <a:gd name="connsiteY6" fmla="*/ 156386 h 346970"/>
                  <a:gd name="connsiteX7" fmla="*/ 110251 w 511087"/>
                  <a:gd name="connsiteY7" fmla="*/ 146861 h 346970"/>
                  <a:gd name="connsiteX8" fmla="*/ 138826 w 511087"/>
                  <a:gd name="connsiteY8" fmla="*/ 219886 h 346970"/>
                  <a:gd name="connsiteX9" fmla="*/ 126126 w 511087"/>
                  <a:gd name="connsiteY9" fmla="*/ 242111 h 346970"/>
                  <a:gd name="connsiteX10" fmla="*/ 8651 w 511087"/>
                  <a:gd name="connsiteY10" fmla="*/ 346886 h 346970"/>
                  <a:gd name="connsiteX11" fmla="*/ 392826 w 511087"/>
                  <a:gd name="connsiteY11" fmla="*/ 223061 h 346970"/>
                  <a:gd name="connsiteX12" fmla="*/ 392826 w 511087"/>
                  <a:gd name="connsiteY12" fmla="*/ 219886 h 346970"/>
                  <a:gd name="connsiteX13" fmla="*/ 151526 w 511087"/>
                  <a:gd name="connsiteY13" fmla="*/ 318311 h 346970"/>
                  <a:gd name="connsiteX14" fmla="*/ 164226 w 511087"/>
                  <a:gd name="connsiteY14" fmla="*/ 204011 h 346970"/>
                  <a:gd name="connsiteX15" fmla="*/ 145176 w 511087"/>
                  <a:gd name="connsiteY15" fmla="*/ 7161 h 346970"/>
                  <a:gd name="connsiteX16" fmla="*/ 246776 w 511087"/>
                  <a:gd name="connsiteY16" fmla="*/ 42086 h 346970"/>
                  <a:gd name="connsiteX17" fmla="*/ 510301 w 511087"/>
                  <a:gd name="connsiteY17" fmla="*/ 57961 h 346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11087" h="346970">
                    <a:moveTo>
                      <a:pt x="510301" y="57961"/>
                    </a:moveTo>
                    <a:cubicBezTo>
                      <a:pt x="523001" y="62194"/>
                      <a:pt x="378538" y="73307"/>
                      <a:pt x="322976" y="67486"/>
                    </a:cubicBezTo>
                    <a:cubicBezTo>
                      <a:pt x="267414" y="61665"/>
                      <a:pt x="190684" y="26740"/>
                      <a:pt x="176926" y="23036"/>
                    </a:cubicBezTo>
                    <a:cubicBezTo>
                      <a:pt x="163168" y="19332"/>
                      <a:pt x="247305" y="37323"/>
                      <a:pt x="240426" y="45261"/>
                    </a:cubicBezTo>
                    <a:cubicBezTo>
                      <a:pt x="233547" y="53199"/>
                      <a:pt x="157876" y="59019"/>
                      <a:pt x="135651" y="70661"/>
                    </a:cubicBezTo>
                    <a:cubicBezTo>
                      <a:pt x="113426" y="82303"/>
                      <a:pt x="122422" y="100824"/>
                      <a:pt x="107076" y="115111"/>
                    </a:cubicBezTo>
                    <a:cubicBezTo>
                      <a:pt x="91730" y="129399"/>
                      <a:pt x="43047" y="151094"/>
                      <a:pt x="43576" y="156386"/>
                    </a:cubicBezTo>
                    <a:cubicBezTo>
                      <a:pt x="44105" y="161678"/>
                      <a:pt x="94376" y="136278"/>
                      <a:pt x="110251" y="146861"/>
                    </a:cubicBezTo>
                    <a:cubicBezTo>
                      <a:pt x="126126" y="157444"/>
                      <a:pt x="136180" y="204011"/>
                      <a:pt x="138826" y="219886"/>
                    </a:cubicBezTo>
                    <a:cubicBezTo>
                      <a:pt x="141472" y="235761"/>
                      <a:pt x="147822" y="220944"/>
                      <a:pt x="126126" y="242111"/>
                    </a:cubicBezTo>
                    <a:cubicBezTo>
                      <a:pt x="104430" y="263278"/>
                      <a:pt x="-35799" y="350061"/>
                      <a:pt x="8651" y="346886"/>
                    </a:cubicBezTo>
                    <a:cubicBezTo>
                      <a:pt x="53101" y="343711"/>
                      <a:pt x="328797" y="244228"/>
                      <a:pt x="392826" y="223061"/>
                    </a:cubicBezTo>
                    <a:cubicBezTo>
                      <a:pt x="456855" y="201894"/>
                      <a:pt x="433043" y="204011"/>
                      <a:pt x="392826" y="219886"/>
                    </a:cubicBezTo>
                    <a:cubicBezTo>
                      <a:pt x="352609" y="235761"/>
                      <a:pt x="189626" y="320957"/>
                      <a:pt x="151526" y="318311"/>
                    </a:cubicBezTo>
                    <a:cubicBezTo>
                      <a:pt x="113426" y="315665"/>
                      <a:pt x="165284" y="255869"/>
                      <a:pt x="164226" y="204011"/>
                    </a:cubicBezTo>
                    <a:cubicBezTo>
                      <a:pt x="163168" y="152153"/>
                      <a:pt x="131418" y="34148"/>
                      <a:pt x="145176" y="7161"/>
                    </a:cubicBezTo>
                    <a:cubicBezTo>
                      <a:pt x="158934" y="-19827"/>
                      <a:pt x="191213" y="37853"/>
                      <a:pt x="246776" y="42086"/>
                    </a:cubicBezTo>
                    <a:cubicBezTo>
                      <a:pt x="302339" y="46319"/>
                      <a:pt x="497601" y="53728"/>
                      <a:pt x="510301" y="579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 1163">
                <a:extLst>
                  <a:ext uri="{FF2B5EF4-FFF2-40B4-BE49-F238E27FC236}">
                    <a16:creationId xmlns:a16="http://schemas.microsoft.com/office/drawing/2014/main" id="{43510522-4167-A762-C756-EE4FF569DF36}"/>
                  </a:ext>
                </a:extLst>
              </p:cNvPr>
              <p:cNvSpPr/>
              <p:nvPr/>
            </p:nvSpPr>
            <p:spPr>
              <a:xfrm>
                <a:off x="4019525" y="6931375"/>
                <a:ext cx="456706" cy="542680"/>
              </a:xfrm>
              <a:custGeom>
                <a:avLst/>
                <a:gdLst>
                  <a:gd name="connsiteX0" fmla="*/ 454050 w 456706"/>
                  <a:gd name="connsiteY0" fmla="*/ 6000 h 542680"/>
                  <a:gd name="connsiteX1" fmla="*/ 234975 w 456706"/>
                  <a:gd name="connsiteY1" fmla="*/ 263175 h 542680"/>
                  <a:gd name="connsiteX2" fmla="*/ 168300 w 456706"/>
                  <a:gd name="connsiteY2" fmla="*/ 393350 h 542680"/>
                  <a:gd name="connsiteX3" fmla="*/ 25 w 456706"/>
                  <a:gd name="connsiteY3" fmla="*/ 542575 h 542680"/>
                  <a:gd name="connsiteX4" fmla="*/ 181000 w 456706"/>
                  <a:gd name="connsiteY4" fmla="*/ 412400 h 542680"/>
                  <a:gd name="connsiteX5" fmla="*/ 428650 w 456706"/>
                  <a:gd name="connsiteY5" fmla="*/ 155225 h 542680"/>
                  <a:gd name="connsiteX6" fmla="*/ 231800 w 456706"/>
                  <a:gd name="connsiteY6" fmla="*/ 336200 h 542680"/>
                  <a:gd name="connsiteX7" fmla="*/ 320700 w 456706"/>
                  <a:gd name="connsiteY7" fmla="*/ 196500 h 542680"/>
                  <a:gd name="connsiteX8" fmla="*/ 279425 w 456706"/>
                  <a:gd name="connsiteY8" fmla="*/ 218725 h 542680"/>
                  <a:gd name="connsiteX9" fmla="*/ 352450 w 456706"/>
                  <a:gd name="connsiteY9" fmla="*/ 91725 h 542680"/>
                  <a:gd name="connsiteX10" fmla="*/ 454050 w 456706"/>
                  <a:gd name="connsiteY10" fmla="*/ 6000 h 54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6706" h="542680">
                    <a:moveTo>
                      <a:pt x="454050" y="6000"/>
                    </a:moveTo>
                    <a:cubicBezTo>
                      <a:pt x="434471" y="34575"/>
                      <a:pt x="282600" y="198617"/>
                      <a:pt x="234975" y="263175"/>
                    </a:cubicBezTo>
                    <a:cubicBezTo>
                      <a:pt x="187350" y="327733"/>
                      <a:pt x="207458" y="346783"/>
                      <a:pt x="168300" y="393350"/>
                    </a:cubicBezTo>
                    <a:cubicBezTo>
                      <a:pt x="129142" y="439917"/>
                      <a:pt x="-2092" y="539400"/>
                      <a:pt x="25" y="542575"/>
                    </a:cubicBezTo>
                    <a:cubicBezTo>
                      <a:pt x="2142" y="545750"/>
                      <a:pt x="109563" y="476958"/>
                      <a:pt x="181000" y="412400"/>
                    </a:cubicBezTo>
                    <a:cubicBezTo>
                      <a:pt x="252437" y="347842"/>
                      <a:pt x="420183" y="167925"/>
                      <a:pt x="428650" y="155225"/>
                    </a:cubicBezTo>
                    <a:cubicBezTo>
                      <a:pt x="437117" y="142525"/>
                      <a:pt x="249792" y="329321"/>
                      <a:pt x="231800" y="336200"/>
                    </a:cubicBezTo>
                    <a:cubicBezTo>
                      <a:pt x="213808" y="343079"/>
                      <a:pt x="312762" y="216079"/>
                      <a:pt x="320700" y="196500"/>
                    </a:cubicBezTo>
                    <a:cubicBezTo>
                      <a:pt x="328638" y="176921"/>
                      <a:pt x="274133" y="236187"/>
                      <a:pt x="279425" y="218725"/>
                    </a:cubicBezTo>
                    <a:cubicBezTo>
                      <a:pt x="284717" y="201263"/>
                      <a:pt x="325462" y="125063"/>
                      <a:pt x="352450" y="91725"/>
                    </a:cubicBezTo>
                    <a:cubicBezTo>
                      <a:pt x="379437" y="58388"/>
                      <a:pt x="473629" y="-22575"/>
                      <a:pt x="454050" y="6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 1164">
                <a:extLst>
                  <a:ext uri="{FF2B5EF4-FFF2-40B4-BE49-F238E27FC236}">
                    <a16:creationId xmlns:a16="http://schemas.microsoft.com/office/drawing/2014/main" id="{EFEFE7D4-A9AE-8654-F42B-C60C60A6A99D}"/>
                  </a:ext>
                </a:extLst>
              </p:cNvPr>
              <p:cNvSpPr/>
              <p:nvPr/>
            </p:nvSpPr>
            <p:spPr>
              <a:xfrm>
                <a:off x="4057327" y="7634807"/>
                <a:ext cx="170265" cy="769443"/>
              </a:xfrm>
              <a:custGeom>
                <a:avLst/>
                <a:gdLst>
                  <a:gd name="connsiteX0" fmla="*/ 323 w 170265"/>
                  <a:gd name="connsiteY0" fmla="*/ 1068 h 769443"/>
                  <a:gd name="connsiteX1" fmla="*/ 117798 w 170265"/>
                  <a:gd name="connsiteY1" fmla="*/ 261418 h 769443"/>
                  <a:gd name="connsiteX2" fmla="*/ 117798 w 170265"/>
                  <a:gd name="connsiteY2" fmla="*/ 670993 h 769443"/>
                  <a:gd name="connsiteX3" fmla="*/ 136848 w 170265"/>
                  <a:gd name="connsiteY3" fmla="*/ 553518 h 769443"/>
                  <a:gd name="connsiteX4" fmla="*/ 108273 w 170265"/>
                  <a:gd name="connsiteY4" fmla="*/ 769418 h 769443"/>
                  <a:gd name="connsiteX5" fmla="*/ 149548 w 170265"/>
                  <a:gd name="connsiteY5" fmla="*/ 537643 h 769443"/>
                  <a:gd name="connsiteX6" fmla="*/ 162248 w 170265"/>
                  <a:gd name="connsiteY6" fmla="*/ 331268 h 769443"/>
                  <a:gd name="connsiteX7" fmla="*/ 159073 w 170265"/>
                  <a:gd name="connsiteY7" fmla="*/ 356668 h 769443"/>
                  <a:gd name="connsiteX8" fmla="*/ 323 w 170265"/>
                  <a:gd name="connsiteY8" fmla="*/ 1068 h 769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65" h="769443">
                    <a:moveTo>
                      <a:pt x="323" y="1068"/>
                    </a:moveTo>
                    <a:cubicBezTo>
                      <a:pt x="-6556" y="-14807"/>
                      <a:pt x="98219" y="149764"/>
                      <a:pt x="117798" y="261418"/>
                    </a:cubicBezTo>
                    <a:cubicBezTo>
                      <a:pt x="137377" y="373072"/>
                      <a:pt x="114623" y="622310"/>
                      <a:pt x="117798" y="670993"/>
                    </a:cubicBezTo>
                    <a:cubicBezTo>
                      <a:pt x="120973" y="719676"/>
                      <a:pt x="138435" y="537114"/>
                      <a:pt x="136848" y="553518"/>
                    </a:cubicBezTo>
                    <a:cubicBezTo>
                      <a:pt x="135261" y="569922"/>
                      <a:pt x="106156" y="772064"/>
                      <a:pt x="108273" y="769418"/>
                    </a:cubicBezTo>
                    <a:cubicBezTo>
                      <a:pt x="110390" y="766772"/>
                      <a:pt x="140552" y="610668"/>
                      <a:pt x="149548" y="537643"/>
                    </a:cubicBezTo>
                    <a:cubicBezTo>
                      <a:pt x="158544" y="464618"/>
                      <a:pt x="160661" y="361430"/>
                      <a:pt x="162248" y="331268"/>
                    </a:cubicBezTo>
                    <a:cubicBezTo>
                      <a:pt x="163835" y="301106"/>
                      <a:pt x="181298" y="405880"/>
                      <a:pt x="159073" y="356668"/>
                    </a:cubicBezTo>
                    <a:cubicBezTo>
                      <a:pt x="136848" y="307456"/>
                      <a:pt x="7202" y="16943"/>
                      <a:pt x="323" y="10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 1165">
                <a:extLst>
                  <a:ext uri="{FF2B5EF4-FFF2-40B4-BE49-F238E27FC236}">
                    <a16:creationId xmlns:a16="http://schemas.microsoft.com/office/drawing/2014/main" id="{B0D7526D-2154-63A5-8BBF-3E9601F1DDA3}"/>
                  </a:ext>
                </a:extLst>
              </p:cNvPr>
              <p:cNvSpPr/>
              <p:nvPr/>
            </p:nvSpPr>
            <p:spPr>
              <a:xfrm>
                <a:off x="3942272" y="7936302"/>
                <a:ext cx="203639" cy="588861"/>
              </a:xfrm>
              <a:custGeom>
                <a:avLst/>
                <a:gdLst>
                  <a:gd name="connsiteX0" fmla="*/ 0 w 203639"/>
                  <a:gd name="connsiteY0" fmla="*/ 0 h 588861"/>
                  <a:gd name="connsiteX1" fmla="*/ 163902 w 203639"/>
                  <a:gd name="connsiteY1" fmla="*/ 349370 h 588861"/>
                  <a:gd name="connsiteX2" fmla="*/ 202720 w 203639"/>
                  <a:gd name="connsiteY2" fmla="*/ 586596 h 588861"/>
                  <a:gd name="connsiteX3" fmla="*/ 185468 w 203639"/>
                  <a:gd name="connsiteY3" fmla="*/ 452887 h 588861"/>
                  <a:gd name="connsiteX4" fmla="*/ 120770 w 203639"/>
                  <a:gd name="connsiteY4" fmla="*/ 189781 h 588861"/>
                  <a:gd name="connsiteX5" fmla="*/ 146649 w 203639"/>
                  <a:gd name="connsiteY5" fmla="*/ 232913 h 588861"/>
                  <a:gd name="connsiteX6" fmla="*/ 0 w 203639"/>
                  <a:gd name="connsiteY6" fmla="*/ 0 h 5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639" h="588861">
                    <a:moveTo>
                      <a:pt x="0" y="0"/>
                    </a:moveTo>
                    <a:cubicBezTo>
                      <a:pt x="65057" y="125802"/>
                      <a:pt x="130115" y="251604"/>
                      <a:pt x="163902" y="349370"/>
                    </a:cubicBezTo>
                    <a:cubicBezTo>
                      <a:pt x="197689" y="447136"/>
                      <a:pt x="199126" y="569343"/>
                      <a:pt x="202720" y="586596"/>
                    </a:cubicBezTo>
                    <a:cubicBezTo>
                      <a:pt x="206314" y="603849"/>
                      <a:pt x="199126" y="519023"/>
                      <a:pt x="185468" y="452887"/>
                    </a:cubicBezTo>
                    <a:cubicBezTo>
                      <a:pt x="171810" y="386751"/>
                      <a:pt x="127240" y="226443"/>
                      <a:pt x="120770" y="189781"/>
                    </a:cubicBezTo>
                    <a:cubicBezTo>
                      <a:pt x="114300" y="153119"/>
                      <a:pt x="146649" y="232913"/>
                      <a:pt x="146649" y="232913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 1166">
                <a:extLst>
                  <a:ext uri="{FF2B5EF4-FFF2-40B4-BE49-F238E27FC236}">
                    <a16:creationId xmlns:a16="http://schemas.microsoft.com/office/drawing/2014/main" id="{3E0E792A-617A-D6C4-3A61-1B67BE0AB15C}"/>
                  </a:ext>
                </a:extLst>
              </p:cNvPr>
              <p:cNvSpPr/>
              <p:nvPr/>
            </p:nvSpPr>
            <p:spPr>
              <a:xfrm>
                <a:off x="2824637" y="6936426"/>
                <a:ext cx="452237" cy="380173"/>
              </a:xfrm>
              <a:custGeom>
                <a:avLst/>
                <a:gdLst>
                  <a:gd name="connsiteX0" fmla="*/ 1113 w 452237"/>
                  <a:gd name="connsiteY0" fmla="*/ 93024 h 380173"/>
                  <a:gd name="connsiteX1" fmla="*/ 134463 w 452237"/>
                  <a:gd name="connsiteY1" fmla="*/ 150174 h 380173"/>
                  <a:gd name="connsiteX2" fmla="*/ 378938 w 452237"/>
                  <a:gd name="connsiteY2" fmla="*/ 350199 h 380173"/>
                  <a:gd name="connsiteX3" fmla="*/ 359888 w 452237"/>
                  <a:gd name="connsiteY3" fmla="*/ 362899 h 380173"/>
                  <a:gd name="connsiteX4" fmla="*/ 442438 w 452237"/>
                  <a:gd name="connsiteY4" fmla="*/ 191449 h 380173"/>
                  <a:gd name="connsiteX5" fmla="*/ 429738 w 452237"/>
                  <a:gd name="connsiteY5" fmla="*/ 949 h 380173"/>
                  <a:gd name="connsiteX6" fmla="*/ 255113 w 452237"/>
                  <a:gd name="connsiteY6" fmla="*/ 118424 h 380173"/>
                  <a:gd name="connsiteX7" fmla="*/ 204313 w 452237"/>
                  <a:gd name="connsiteY7" fmla="*/ 127949 h 380173"/>
                  <a:gd name="connsiteX8" fmla="*/ 1113 w 452237"/>
                  <a:gd name="connsiteY8" fmla="*/ 93024 h 380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2237" h="380173">
                    <a:moveTo>
                      <a:pt x="1113" y="93024"/>
                    </a:moveTo>
                    <a:cubicBezTo>
                      <a:pt x="-10529" y="96728"/>
                      <a:pt x="71492" y="107312"/>
                      <a:pt x="134463" y="150174"/>
                    </a:cubicBezTo>
                    <a:cubicBezTo>
                      <a:pt x="197434" y="193036"/>
                      <a:pt x="378938" y="350199"/>
                      <a:pt x="378938" y="350199"/>
                    </a:cubicBezTo>
                    <a:cubicBezTo>
                      <a:pt x="416509" y="385653"/>
                      <a:pt x="349305" y="389357"/>
                      <a:pt x="359888" y="362899"/>
                    </a:cubicBezTo>
                    <a:cubicBezTo>
                      <a:pt x="370471" y="336441"/>
                      <a:pt x="430796" y="251774"/>
                      <a:pt x="442438" y="191449"/>
                    </a:cubicBezTo>
                    <a:cubicBezTo>
                      <a:pt x="454080" y="131124"/>
                      <a:pt x="460959" y="13120"/>
                      <a:pt x="429738" y="949"/>
                    </a:cubicBezTo>
                    <a:cubicBezTo>
                      <a:pt x="398517" y="-11222"/>
                      <a:pt x="292684" y="97257"/>
                      <a:pt x="255113" y="118424"/>
                    </a:cubicBezTo>
                    <a:cubicBezTo>
                      <a:pt x="217542" y="139591"/>
                      <a:pt x="238709" y="130066"/>
                      <a:pt x="204313" y="127949"/>
                    </a:cubicBezTo>
                    <a:cubicBezTo>
                      <a:pt x="169917" y="125832"/>
                      <a:pt x="12755" y="89320"/>
                      <a:pt x="1113" y="930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 1167">
                <a:extLst>
                  <a:ext uri="{FF2B5EF4-FFF2-40B4-BE49-F238E27FC236}">
                    <a16:creationId xmlns:a16="http://schemas.microsoft.com/office/drawing/2014/main" id="{AD3467C6-BE61-96E8-398E-1AE274411CBE}"/>
                  </a:ext>
                </a:extLst>
              </p:cNvPr>
              <p:cNvSpPr/>
              <p:nvPr/>
            </p:nvSpPr>
            <p:spPr>
              <a:xfrm>
                <a:off x="2872924" y="6849244"/>
                <a:ext cx="337794" cy="120199"/>
              </a:xfrm>
              <a:custGeom>
                <a:avLst/>
                <a:gdLst>
                  <a:gd name="connsiteX0" fmla="*/ 451 w 337794"/>
                  <a:gd name="connsiteY0" fmla="*/ 113531 h 120199"/>
                  <a:gd name="connsiteX1" fmla="*/ 327476 w 337794"/>
                  <a:gd name="connsiteY1" fmla="*/ 2406 h 120199"/>
                  <a:gd name="connsiteX2" fmla="*/ 251276 w 337794"/>
                  <a:gd name="connsiteY2" fmla="*/ 43681 h 120199"/>
                  <a:gd name="connsiteX3" fmla="*/ 203651 w 337794"/>
                  <a:gd name="connsiteY3" fmla="*/ 119881 h 120199"/>
                  <a:gd name="connsiteX4" fmla="*/ 254451 w 337794"/>
                  <a:gd name="connsiteY4" fmla="*/ 72256 h 120199"/>
                  <a:gd name="connsiteX5" fmla="*/ 451 w 337794"/>
                  <a:gd name="connsiteY5" fmla="*/ 113531 h 120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7794" h="120199">
                    <a:moveTo>
                      <a:pt x="451" y="113531"/>
                    </a:moveTo>
                    <a:cubicBezTo>
                      <a:pt x="12622" y="101889"/>
                      <a:pt x="285672" y="14048"/>
                      <a:pt x="327476" y="2406"/>
                    </a:cubicBezTo>
                    <a:cubicBezTo>
                      <a:pt x="369280" y="-9236"/>
                      <a:pt x="271913" y="24102"/>
                      <a:pt x="251276" y="43681"/>
                    </a:cubicBezTo>
                    <a:cubicBezTo>
                      <a:pt x="230639" y="63260"/>
                      <a:pt x="203122" y="115119"/>
                      <a:pt x="203651" y="119881"/>
                    </a:cubicBezTo>
                    <a:cubicBezTo>
                      <a:pt x="204180" y="124644"/>
                      <a:pt x="283026" y="74373"/>
                      <a:pt x="254451" y="72256"/>
                    </a:cubicBezTo>
                    <a:cubicBezTo>
                      <a:pt x="225876" y="70139"/>
                      <a:pt x="-11720" y="125173"/>
                      <a:pt x="451" y="113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 1168">
                <a:extLst>
                  <a:ext uri="{FF2B5EF4-FFF2-40B4-BE49-F238E27FC236}">
                    <a16:creationId xmlns:a16="http://schemas.microsoft.com/office/drawing/2014/main" id="{12A9FC9E-F5C4-A540-0950-2B77BD8FFDA2}"/>
                  </a:ext>
                </a:extLst>
              </p:cNvPr>
              <p:cNvSpPr/>
              <p:nvPr/>
            </p:nvSpPr>
            <p:spPr>
              <a:xfrm>
                <a:off x="3215308" y="7051568"/>
                <a:ext cx="166168" cy="530406"/>
              </a:xfrm>
              <a:custGeom>
                <a:avLst/>
                <a:gdLst>
                  <a:gd name="connsiteX0" fmla="*/ 166067 w 166168"/>
                  <a:gd name="connsiteY0" fmla="*/ 107 h 530406"/>
                  <a:gd name="connsiteX1" fmla="*/ 35892 w 166168"/>
                  <a:gd name="connsiteY1" fmla="*/ 219182 h 530406"/>
                  <a:gd name="connsiteX2" fmla="*/ 112092 w 166168"/>
                  <a:gd name="connsiteY2" fmla="*/ 196957 h 530406"/>
                  <a:gd name="connsiteX3" fmla="*/ 67642 w 166168"/>
                  <a:gd name="connsiteY3" fmla="*/ 289032 h 530406"/>
                  <a:gd name="connsiteX4" fmla="*/ 20017 w 166168"/>
                  <a:gd name="connsiteY4" fmla="*/ 454132 h 530406"/>
                  <a:gd name="connsiteX5" fmla="*/ 89867 w 166168"/>
                  <a:gd name="connsiteY5" fmla="*/ 343007 h 530406"/>
                  <a:gd name="connsiteX6" fmla="*/ 4142 w 166168"/>
                  <a:gd name="connsiteY6" fmla="*/ 530332 h 530406"/>
                  <a:gd name="connsiteX7" fmla="*/ 20017 w 166168"/>
                  <a:gd name="connsiteY7" fmla="*/ 365232 h 530406"/>
                  <a:gd name="connsiteX8" fmla="*/ 77167 w 166168"/>
                  <a:gd name="connsiteY8" fmla="*/ 327132 h 530406"/>
                  <a:gd name="connsiteX9" fmla="*/ 77167 w 166168"/>
                  <a:gd name="connsiteY9" fmla="*/ 308082 h 530406"/>
                  <a:gd name="connsiteX10" fmla="*/ 58117 w 166168"/>
                  <a:gd name="connsiteY10" fmla="*/ 250932 h 530406"/>
                  <a:gd name="connsiteX11" fmla="*/ 166067 w 166168"/>
                  <a:gd name="connsiteY11" fmla="*/ 107 h 53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6168" h="530406">
                    <a:moveTo>
                      <a:pt x="166067" y="107"/>
                    </a:moveTo>
                    <a:cubicBezTo>
                      <a:pt x="162363" y="-5185"/>
                      <a:pt x="44888" y="186374"/>
                      <a:pt x="35892" y="219182"/>
                    </a:cubicBezTo>
                    <a:cubicBezTo>
                      <a:pt x="26896" y="251990"/>
                      <a:pt x="106800" y="185315"/>
                      <a:pt x="112092" y="196957"/>
                    </a:cubicBezTo>
                    <a:cubicBezTo>
                      <a:pt x="117384" y="208599"/>
                      <a:pt x="82988" y="246169"/>
                      <a:pt x="67642" y="289032"/>
                    </a:cubicBezTo>
                    <a:cubicBezTo>
                      <a:pt x="52296" y="331895"/>
                      <a:pt x="16313" y="445136"/>
                      <a:pt x="20017" y="454132"/>
                    </a:cubicBezTo>
                    <a:cubicBezTo>
                      <a:pt x="23721" y="463128"/>
                      <a:pt x="92513" y="330307"/>
                      <a:pt x="89867" y="343007"/>
                    </a:cubicBezTo>
                    <a:cubicBezTo>
                      <a:pt x="87221" y="355707"/>
                      <a:pt x="15784" y="526628"/>
                      <a:pt x="4142" y="530332"/>
                    </a:cubicBezTo>
                    <a:cubicBezTo>
                      <a:pt x="-7500" y="534036"/>
                      <a:pt x="7846" y="399099"/>
                      <a:pt x="20017" y="365232"/>
                    </a:cubicBezTo>
                    <a:cubicBezTo>
                      <a:pt x="32188" y="331365"/>
                      <a:pt x="67642" y="336657"/>
                      <a:pt x="77167" y="327132"/>
                    </a:cubicBezTo>
                    <a:cubicBezTo>
                      <a:pt x="86692" y="317607"/>
                      <a:pt x="80342" y="320782"/>
                      <a:pt x="77167" y="308082"/>
                    </a:cubicBezTo>
                    <a:cubicBezTo>
                      <a:pt x="73992" y="295382"/>
                      <a:pt x="44888" y="297499"/>
                      <a:pt x="58117" y="250932"/>
                    </a:cubicBezTo>
                    <a:cubicBezTo>
                      <a:pt x="71346" y="204365"/>
                      <a:pt x="169771" y="5399"/>
                      <a:pt x="166067" y="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 1169">
                <a:extLst>
                  <a:ext uri="{FF2B5EF4-FFF2-40B4-BE49-F238E27FC236}">
                    <a16:creationId xmlns:a16="http://schemas.microsoft.com/office/drawing/2014/main" id="{6935613D-5DF9-9B09-6611-AC656D95F586}"/>
                  </a:ext>
                </a:extLst>
              </p:cNvPr>
              <p:cNvSpPr/>
              <p:nvPr/>
            </p:nvSpPr>
            <p:spPr>
              <a:xfrm>
                <a:off x="3038402" y="6898210"/>
                <a:ext cx="498578" cy="166702"/>
              </a:xfrm>
              <a:custGeom>
                <a:avLst/>
                <a:gdLst>
                  <a:gd name="connsiteX0" fmla="*/ 73 w 498578"/>
                  <a:gd name="connsiteY0" fmla="*/ 124890 h 166702"/>
                  <a:gd name="connsiteX1" fmla="*/ 177873 w 498578"/>
                  <a:gd name="connsiteY1" fmla="*/ 26465 h 166702"/>
                  <a:gd name="connsiteX2" fmla="*/ 260423 w 498578"/>
                  <a:gd name="connsiteY2" fmla="*/ 26465 h 166702"/>
                  <a:gd name="connsiteX3" fmla="*/ 400123 w 498578"/>
                  <a:gd name="connsiteY3" fmla="*/ 105840 h 166702"/>
                  <a:gd name="connsiteX4" fmla="*/ 498548 w 498578"/>
                  <a:gd name="connsiteY4" fmla="*/ 166165 h 166702"/>
                  <a:gd name="connsiteX5" fmla="*/ 390598 w 498578"/>
                  <a:gd name="connsiteY5" fmla="*/ 70915 h 166702"/>
                  <a:gd name="connsiteX6" fmla="*/ 292173 w 498578"/>
                  <a:gd name="connsiteY6" fmla="*/ 4240 h 166702"/>
                  <a:gd name="connsiteX7" fmla="*/ 200098 w 498578"/>
                  <a:gd name="connsiteY7" fmla="*/ 16940 h 166702"/>
                  <a:gd name="connsiteX8" fmla="*/ 73 w 498578"/>
                  <a:gd name="connsiteY8" fmla="*/ 124890 h 166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8578" h="166702">
                    <a:moveTo>
                      <a:pt x="73" y="124890"/>
                    </a:moveTo>
                    <a:cubicBezTo>
                      <a:pt x="-3631" y="126477"/>
                      <a:pt x="134481" y="42869"/>
                      <a:pt x="177873" y="26465"/>
                    </a:cubicBezTo>
                    <a:cubicBezTo>
                      <a:pt x="221265" y="10061"/>
                      <a:pt x="223381" y="13236"/>
                      <a:pt x="260423" y="26465"/>
                    </a:cubicBezTo>
                    <a:cubicBezTo>
                      <a:pt x="297465" y="39694"/>
                      <a:pt x="360436" y="82557"/>
                      <a:pt x="400123" y="105840"/>
                    </a:cubicBezTo>
                    <a:cubicBezTo>
                      <a:pt x="439811" y="129123"/>
                      <a:pt x="500136" y="171986"/>
                      <a:pt x="498548" y="166165"/>
                    </a:cubicBezTo>
                    <a:cubicBezTo>
                      <a:pt x="496961" y="160344"/>
                      <a:pt x="424994" y="97902"/>
                      <a:pt x="390598" y="70915"/>
                    </a:cubicBezTo>
                    <a:cubicBezTo>
                      <a:pt x="356202" y="43928"/>
                      <a:pt x="323923" y="13236"/>
                      <a:pt x="292173" y="4240"/>
                    </a:cubicBezTo>
                    <a:cubicBezTo>
                      <a:pt x="260423" y="-4756"/>
                      <a:pt x="246136" y="1065"/>
                      <a:pt x="200098" y="16940"/>
                    </a:cubicBezTo>
                    <a:cubicBezTo>
                      <a:pt x="154061" y="32815"/>
                      <a:pt x="3777" y="123303"/>
                      <a:pt x="73" y="1248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 1170">
                <a:extLst>
                  <a:ext uri="{FF2B5EF4-FFF2-40B4-BE49-F238E27FC236}">
                    <a16:creationId xmlns:a16="http://schemas.microsoft.com/office/drawing/2014/main" id="{7731F9E9-CC2A-6C43-5646-7EA566F61105}"/>
                  </a:ext>
                </a:extLst>
              </p:cNvPr>
              <p:cNvSpPr/>
              <p:nvPr/>
            </p:nvSpPr>
            <p:spPr>
              <a:xfrm>
                <a:off x="2986469" y="7584518"/>
                <a:ext cx="983076" cy="804259"/>
              </a:xfrm>
              <a:custGeom>
                <a:avLst/>
                <a:gdLst>
                  <a:gd name="connsiteX0" fmla="*/ 299656 w 983076"/>
                  <a:gd name="connsiteY0" fmla="*/ 3732 h 804259"/>
                  <a:gd name="connsiteX1" fmla="*/ 201231 w 983076"/>
                  <a:gd name="connsiteY1" fmla="*/ 76757 h 804259"/>
                  <a:gd name="connsiteX2" fmla="*/ 217106 w 983076"/>
                  <a:gd name="connsiteY2" fmla="*/ 264082 h 804259"/>
                  <a:gd name="connsiteX3" fmla="*/ 175831 w 983076"/>
                  <a:gd name="connsiteY3" fmla="*/ 362507 h 804259"/>
                  <a:gd name="connsiteX4" fmla="*/ 131381 w 983076"/>
                  <a:gd name="connsiteY4" fmla="*/ 403782 h 804259"/>
                  <a:gd name="connsiteX5" fmla="*/ 93281 w 983076"/>
                  <a:gd name="connsiteY5" fmla="*/ 406957 h 804259"/>
                  <a:gd name="connsiteX6" fmla="*/ 1206 w 983076"/>
                  <a:gd name="connsiteY6" fmla="*/ 362507 h 804259"/>
                  <a:gd name="connsiteX7" fmla="*/ 48831 w 983076"/>
                  <a:gd name="connsiteY7" fmla="*/ 416482 h 804259"/>
                  <a:gd name="connsiteX8" fmla="*/ 163131 w 983076"/>
                  <a:gd name="connsiteY8" fmla="*/ 429182 h 804259"/>
                  <a:gd name="connsiteX9" fmla="*/ 252031 w 983076"/>
                  <a:gd name="connsiteY9" fmla="*/ 305357 h 804259"/>
                  <a:gd name="connsiteX10" fmla="*/ 290131 w 983076"/>
                  <a:gd name="connsiteY10" fmla="*/ 162482 h 804259"/>
                  <a:gd name="connsiteX11" fmla="*/ 379031 w 983076"/>
                  <a:gd name="connsiteY11" fmla="*/ 276782 h 804259"/>
                  <a:gd name="connsiteX12" fmla="*/ 461581 w 983076"/>
                  <a:gd name="connsiteY12" fmla="*/ 527607 h 804259"/>
                  <a:gd name="connsiteX13" fmla="*/ 477456 w 983076"/>
                  <a:gd name="connsiteY13" fmla="*/ 721282 h 804259"/>
                  <a:gd name="connsiteX14" fmla="*/ 604456 w 983076"/>
                  <a:gd name="connsiteY14" fmla="*/ 702232 h 804259"/>
                  <a:gd name="connsiteX15" fmla="*/ 858456 w 983076"/>
                  <a:gd name="connsiteY15" fmla="*/ 708582 h 804259"/>
                  <a:gd name="connsiteX16" fmla="*/ 896556 w 983076"/>
                  <a:gd name="connsiteY16" fmla="*/ 689532 h 804259"/>
                  <a:gd name="connsiteX17" fmla="*/ 937831 w 983076"/>
                  <a:gd name="connsiteY17" fmla="*/ 645082 h 804259"/>
                  <a:gd name="connsiteX18" fmla="*/ 979106 w 983076"/>
                  <a:gd name="connsiteY18" fmla="*/ 803832 h 804259"/>
                  <a:gd name="connsiteX19" fmla="*/ 833056 w 983076"/>
                  <a:gd name="connsiteY19" fmla="*/ 689532 h 804259"/>
                  <a:gd name="connsiteX20" fmla="*/ 604456 w 983076"/>
                  <a:gd name="connsiteY20" fmla="*/ 619682 h 804259"/>
                  <a:gd name="connsiteX21" fmla="*/ 264731 w 983076"/>
                  <a:gd name="connsiteY21" fmla="*/ 184707 h 804259"/>
                  <a:gd name="connsiteX22" fmla="*/ 255206 w 983076"/>
                  <a:gd name="connsiteY22" fmla="*/ 181532 h 804259"/>
                  <a:gd name="connsiteX23" fmla="*/ 299656 w 983076"/>
                  <a:gd name="connsiteY23" fmla="*/ 3732 h 80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83076" h="804259">
                    <a:moveTo>
                      <a:pt x="299656" y="3732"/>
                    </a:moveTo>
                    <a:cubicBezTo>
                      <a:pt x="290660" y="-13731"/>
                      <a:pt x="214989" y="33365"/>
                      <a:pt x="201231" y="76757"/>
                    </a:cubicBezTo>
                    <a:cubicBezTo>
                      <a:pt x="187473" y="120149"/>
                      <a:pt x="221339" y="216457"/>
                      <a:pt x="217106" y="264082"/>
                    </a:cubicBezTo>
                    <a:cubicBezTo>
                      <a:pt x="212873" y="311707"/>
                      <a:pt x="190118" y="339224"/>
                      <a:pt x="175831" y="362507"/>
                    </a:cubicBezTo>
                    <a:cubicBezTo>
                      <a:pt x="161544" y="385790"/>
                      <a:pt x="145139" y="396374"/>
                      <a:pt x="131381" y="403782"/>
                    </a:cubicBezTo>
                    <a:cubicBezTo>
                      <a:pt x="117623" y="411190"/>
                      <a:pt x="114977" y="413836"/>
                      <a:pt x="93281" y="406957"/>
                    </a:cubicBezTo>
                    <a:cubicBezTo>
                      <a:pt x="71585" y="400078"/>
                      <a:pt x="8614" y="360920"/>
                      <a:pt x="1206" y="362507"/>
                    </a:cubicBezTo>
                    <a:cubicBezTo>
                      <a:pt x="-6202" y="364094"/>
                      <a:pt x="21844" y="405370"/>
                      <a:pt x="48831" y="416482"/>
                    </a:cubicBezTo>
                    <a:cubicBezTo>
                      <a:pt x="75818" y="427594"/>
                      <a:pt x="129264" y="447703"/>
                      <a:pt x="163131" y="429182"/>
                    </a:cubicBezTo>
                    <a:cubicBezTo>
                      <a:pt x="196998" y="410661"/>
                      <a:pt x="230864" y="349807"/>
                      <a:pt x="252031" y="305357"/>
                    </a:cubicBezTo>
                    <a:cubicBezTo>
                      <a:pt x="273198" y="260907"/>
                      <a:pt x="268964" y="167244"/>
                      <a:pt x="290131" y="162482"/>
                    </a:cubicBezTo>
                    <a:cubicBezTo>
                      <a:pt x="311298" y="157720"/>
                      <a:pt x="350456" y="215928"/>
                      <a:pt x="379031" y="276782"/>
                    </a:cubicBezTo>
                    <a:cubicBezTo>
                      <a:pt x="407606" y="337636"/>
                      <a:pt x="445177" y="453524"/>
                      <a:pt x="461581" y="527607"/>
                    </a:cubicBezTo>
                    <a:cubicBezTo>
                      <a:pt x="477985" y="601690"/>
                      <a:pt x="453644" y="692178"/>
                      <a:pt x="477456" y="721282"/>
                    </a:cubicBezTo>
                    <a:cubicBezTo>
                      <a:pt x="501268" y="750386"/>
                      <a:pt x="540956" y="704349"/>
                      <a:pt x="604456" y="702232"/>
                    </a:cubicBezTo>
                    <a:cubicBezTo>
                      <a:pt x="667956" y="700115"/>
                      <a:pt x="809773" y="710699"/>
                      <a:pt x="858456" y="708582"/>
                    </a:cubicBezTo>
                    <a:cubicBezTo>
                      <a:pt x="907139" y="706465"/>
                      <a:pt x="883327" y="700115"/>
                      <a:pt x="896556" y="689532"/>
                    </a:cubicBezTo>
                    <a:cubicBezTo>
                      <a:pt x="909785" y="678949"/>
                      <a:pt x="924073" y="626032"/>
                      <a:pt x="937831" y="645082"/>
                    </a:cubicBezTo>
                    <a:cubicBezTo>
                      <a:pt x="951589" y="664132"/>
                      <a:pt x="996568" y="796424"/>
                      <a:pt x="979106" y="803832"/>
                    </a:cubicBezTo>
                    <a:cubicBezTo>
                      <a:pt x="961644" y="811240"/>
                      <a:pt x="895498" y="720224"/>
                      <a:pt x="833056" y="689532"/>
                    </a:cubicBezTo>
                    <a:cubicBezTo>
                      <a:pt x="770614" y="658840"/>
                      <a:pt x="699177" y="703819"/>
                      <a:pt x="604456" y="619682"/>
                    </a:cubicBezTo>
                    <a:cubicBezTo>
                      <a:pt x="509735" y="535545"/>
                      <a:pt x="322939" y="257732"/>
                      <a:pt x="264731" y="184707"/>
                    </a:cubicBezTo>
                    <a:cubicBezTo>
                      <a:pt x="206523" y="111682"/>
                      <a:pt x="249914" y="205874"/>
                      <a:pt x="255206" y="181532"/>
                    </a:cubicBezTo>
                    <a:cubicBezTo>
                      <a:pt x="260498" y="157190"/>
                      <a:pt x="308652" y="21195"/>
                      <a:pt x="299656" y="37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 1171">
                <a:extLst>
                  <a:ext uri="{FF2B5EF4-FFF2-40B4-BE49-F238E27FC236}">
                    <a16:creationId xmlns:a16="http://schemas.microsoft.com/office/drawing/2014/main" id="{18ED5FC7-9927-3985-40D5-9197D35AEE9D}"/>
                  </a:ext>
                </a:extLst>
              </p:cNvPr>
              <p:cNvSpPr/>
              <p:nvPr/>
            </p:nvSpPr>
            <p:spPr>
              <a:xfrm>
                <a:off x="2662816" y="7105643"/>
                <a:ext cx="411024" cy="454528"/>
              </a:xfrm>
              <a:custGeom>
                <a:avLst/>
                <a:gdLst>
                  <a:gd name="connsiteX0" fmla="*/ 140709 w 411024"/>
                  <a:gd name="connsiteY0" fmla="*/ 7 h 454528"/>
                  <a:gd name="connsiteX1" fmla="*/ 42284 w 411024"/>
                  <a:gd name="connsiteY1" fmla="*/ 190507 h 454528"/>
                  <a:gd name="connsiteX2" fmla="*/ 39109 w 411024"/>
                  <a:gd name="connsiteY2" fmla="*/ 450857 h 454528"/>
                  <a:gd name="connsiteX3" fmla="*/ 67684 w 411024"/>
                  <a:gd name="connsiteY3" fmla="*/ 346082 h 454528"/>
                  <a:gd name="connsiteX4" fmla="*/ 207384 w 411024"/>
                  <a:gd name="connsiteY4" fmla="*/ 412757 h 454528"/>
                  <a:gd name="connsiteX5" fmla="*/ 308984 w 411024"/>
                  <a:gd name="connsiteY5" fmla="*/ 415932 h 454528"/>
                  <a:gd name="connsiteX6" fmla="*/ 242309 w 411024"/>
                  <a:gd name="connsiteY6" fmla="*/ 447682 h 454528"/>
                  <a:gd name="connsiteX7" fmla="*/ 410584 w 411024"/>
                  <a:gd name="connsiteY7" fmla="*/ 333382 h 454528"/>
                  <a:gd name="connsiteX8" fmla="*/ 286759 w 411024"/>
                  <a:gd name="connsiteY8" fmla="*/ 409582 h 454528"/>
                  <a:gd name="connsiteX9" fmla="*/ 150234 w 411024"/>
                  <a:gd name="connsiteY9" fmla="*/ 454032 h 454528"/>
                  <a:gd name="connsiteX10" fmla="*/ 64509 w 411024"/>
                  <a:gd name="connsiteY10" fmla="*/ 431807 h 454528"/>
                  <a:gd name="connsiteX11" fmla="*/ 54984 w 411024"/>
                  <a:gd name="connsiteY11" fmla="*/ 406407 h 454528"/>
                  <a:gd name="connsiteX12" fmla="*/ 1009 w 411024"/>
                  <a:gd name="connsiteY12" fmla="*/ 215907 h 454528"/>
                  <a:gd name="connsiteX13" fmla="*/ 29584 w 411024"/>
                  <a:gd name="connsiteY13" fmla="*/ 196857 h 454528"/>
                  <a:gd name="connsiteX14" fmla="*/ 140709 w 411024"/>
                  <a:gd name="connsiteY14" fmla="*/ 7 h 45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11024" h="454528">
                    <a:moveTo>
                      <a:pt x="140709" y="7"/>
                    </a:moveTo>
                    <a:cubicBezTo>
                      <a:pt x="142826" y="-1051"/>
                      <a:pt x="59217" y="115365"/>
                      <a:pt x="42284" y="190507"/>
                    </a:cubicBezTo>
                    <a:cubicBezTo>
                      <a:pt x="25351" y="265649"/>
                      <a:pt x="34876" y="424928"/>
                      <a:pt x="39109" y="450857"/>
                    </a:cubicBezTo>
                    <a:cubicBezTo>
                      <a:pt x="43342" y="476786"/>
                      <a:pt x="39638" y="352432"/>
                      <a:pt x="67684" y="346082"/>
                    </a:cubicBezTo>
                    <a:cubicBezTo>
                      <a:pt x="95730" y="339732"/>
                      <a:pt x="167167" y="401115"/>
                      <a:pt x="207384" y="412757"/>
                    </a:cubicBezTo>
                    <a:cubicBezTo>
                      <a:pt x="247601" y="424399"/>
                      <a:pt x="303163" y="410111"/>
                      <a:pt x="308984" y="415932"/>
                    </a:cubicBezTo>
                    <a:cubicBezTo>
                      <a:pt x="314805" y="421753"/>
                      <a:pt x="225376" y="461440"/>
                      <a:pt x="242309" y="447682"/>
                    </a:cubicBezTo>
                    <a:cubicBezTo>
                      <a:pt x="259242" y="433924"/>
                      <a:pt x="403176" y="339732"/>
                      <a:pt x="410584" y="333382"/>
                    </a:cubicBezTo>
                    <a:cubicBezTo>
                      <a:pt x="417992" y="327032"/>
                      <a:pt x="330151" y="389474"/>
                      <a:pt x="286759" y="409582"/>
                    </a:cubicBezTo>
                    <a:cubicBezTo>
                      <a:pt x="243367" y="429690"/>
                      <a:pt x="187276" y="450328"/>
                      <a:pt x="150234" y="454032"/>
                    </a:cubicBezTo>
                    <a:cubicBezTo>
                      <a:pt x="113192" y="457736"/>
                      <a:pt x="80384" y="439744"/>
                      <a:pt x="64509" y="431807"/>
                    </a:cubicBezTo>
                    <a:cubicBezTo>
                      <a:pt x="48634" y="423870"/>
                      <a:pt x="65567" y="442390"/>
                      <a:pt x="54984" y="406407"/>
                    </a:cubicBezTo>
                    <a:cubicBezTo>
                      <a:pt x="44401" y="370424"/>
                      <a:pt x="5242" y="250832"/>
                      <a:pt x="1009" y="215907"/>
                    </a:cubicBezTo>
                    <a:cubicBezTo>
                      <a:pt x="-3224" y="180982"/>
                      <a:pt x="5772" y="233899"/>
                      <a:pt x="29584" y="196857"/>
                    </a:cubicBezTo>
                    <a:cubicBezTo>
                      <a:pt x="53396" y="159815"/>
                      <a:pt x="138592" y="1065"/>
                      <a:pt x="140709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023E0681-44DE-A265-7552-8FF429D48D8A}"/>
                  </a:ext>
                </a:extLst>
              </p:cNvPr>
              <p:cNvSpPr/>
              <p:nvPr/>
            </p:nvSpPr>
            <p:spPr>
              <a:xfrm>
                <a:off x="2831295" y="7137268"/>
                <a:ext cx="111932" cy="357569"/>
              </a:xfrm>
              <a:custGeom>
                <a:avLst/>
                <a:gdLst>
                  <a:gd name="connsiteX0" fmla="*/ 111930 w 111932"/>
                  <a:gd name="connsiteY0" fmla="*/ 132 h 357569"/>
                  <a:gd name="connsiteX1" fmla="*/ 16680 w 111932"/>
                  <a:gd name="connsiteY1" fmla="*/ 174757 h 357569"/>
                  <a:gd name="connsiteX2" fmla="*/ 32555 w 111932"/>
                  <a:gd name="connsiteY2" fmla="*/ 327157 h 357569"/>
                  <a:gd name="connsiteX3" fmla="*/ 32555 w 111932"/>
                  <a:gd name="connsiteY3" fmla="*/ 289057 h 357569"/>
                  <a:gd name="connsiteX4" fmla="*/ 83355 w 111932"/>
                  <a:gd name="connsiteY4" fmla="*/ 355732 h 357569"/>
                  <a:gd name="connsiteX5" fmla="*/ 102405 w 111932"/>
                  <a:gd name="connsiteY5" fmla="*/ 308107 h 357569"/>
                  <a:gd name="connsiteX6" fmla="*/ 77005 w 111932"/>
                  <a:gd name="connsiteY6" fmla="*/ 352557 h 357569"/>
                  <a:gd name="connsiteX7" fmla="*/ 3980 w 111932"/>
                  <a:gd name="connsiteY7" fmla="*/ 165232 h 357569"/>
                  <a:gd name="connsiteX8" fmla="*/ 19855 w 111932"/>
                  <a:gd name="connsiteY8" fmla="*/ 146182 h 357569"/>
                  <a:gd name="connsiteX9" fmla="*/ 111930 w 111932"/>
                  <a:gd name="connsiteY9" fmla="*/ 132 h 357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932" h="357569">
                    <a:moveTo>
                      <a:pt x="111930" y="132"/>
                    </a:moveTo>
                    <a:cubicBezTo>
                      <a:pt x="111401" y="4895"/>
                      <a:pt x="29909" y="120253"/>
                      <a:pt x="16680" y="174757"/>
                    </a:cubicBezTo>
                    <a:cubicBezTo>
                      <a:pt x="3451" y="229261"/>
                      <a:pt x="29909" y="308107"/>
                      <a:pt x="32555" y="327157"/>
                    </a:cubicBezTo>
                    <a:cubicBezTo>
                      <a:pt x="35201" y="346207"/>
                      <a:pt x="24088" y="284294"/>
                      <a:pt x="32555" y="289057"/>
                    </a:cubicBezTo>
                    <a:cubicBezTo>
                      <a:pt x="41022" y="293820"/>
                      <a:pt x="71713" y="352557"/>
                      <a:pt x="83355" y="355732"/>
                    </a:cubicBezTo>
                    <a:cubicBezTo>
                      <a:pt x="94997" y="358907"/>
                      <a:pt x="103463" y="308636"/>
                      <a:pt x="102405" y="308107"/>
                    </a:cubicBezTo>
                    <a:cubicBezTo>
                      <a:pt x="101347" y="307578"/>
                      <a:pt x="93409" y="376369"/>
                      <a:pt x="77005" y="352557"/>
                    </a:cubicBezTo>
                    <a:cubicBezTo>
                      <a:pt x="60601" y="328745"/>
                      <a:pt x="13505" y="199628"/>
                      <a:pt x="3980" y="165232"/>
                    </a:cubicBezTo>
                    <a:cubicBezTo>
                      <a:pt x="-5545" y="130836"/>
                      <a:pt x="2922" y="171582"/>
                      <a:pt x="19855" y="146182"/>
                    </a:cubicBezTo>
                    <a:cubicBezTo>
                      <a:pt x="36788" y="120782"/>
                      <a:pt x="112459" y="-4631"/>
                      <a:pt x="111930" y="1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19E9FAF7-41FD-8366-A3FD-DE0C20794681}"/>
                  </a:ext>
                </a:extLst>
              </p:cNvPr>
              <p:cNvSpPr/>
              <p:nvPr/>
            </p:nvSpPr>
            <p:spPr>
              <a:xfrm>
                <a:off x="2898501" y="7248516"/>
                <a:ext cx="102773" cy="225436"/>
              </a:xfrm>
              <a:custGeom>
                <a:avLst/>
                <a:gdLst>
                  <a:gd name="connsiteX0" fmla="*/ 101874 w 102773"/>
                  <a:gd name="connsiteY0" fmla="*/ 9 h 225436"/>
                  <a:gd name="connsiteX1" fmla="*/ 70124 w 102773"/>
                  <a:gd name="connsiteY1" fmla="*/ 107959 h 225436"/>
                  <a:gd name="connsiteX2" fmla="*/ 19324 w 102773"/>
                  <a:gd name="connsiteY2" fmla="*/ 174634 h 225436"/>
                  <a:gd name="connsiteX3" fmla="*/ 57424 w 102773"/>
                  <a:gd name="connsiteY3" fmla="*/ 139709 h 225436"/>
                  <a:gd name="connsiteX4" fmla="*/ 274 w 102773"/>
                  <a:gd name="connsiteY4" fmla="*/ 225434 h 225436"/>
                  <a:gd name="connsiteX5" fmla="*/ 85999 w 102773"/>
                  <a:gd name="connsiteY5" fmla="*/ 142884 h 225436"/>
                  <a:gd name="connsiteX6" fmla="*/ 3449 w 102773"/>
                  <a:gd name="connsiteY6" fmla="*/ 174634 h 225436"/>
                  <a:gd name="connsiteX7" fmla="*/ 60599 w 102773"/>
                  <a:gd name="connsiteY7" fmla="*/ 98434 h 225436"/>
                  <a:gd name="connsiteX8" fmla="*/ 35199 w 102773"/>
                  <a:gd name="connsiteY8" fmla="*/ 101609 h 225436"/>
                  <a:gd name="connsiteX9" fmla="*/ 101874 w 102773"/>
                  <a:gd name="connsiteY9" fmla="*/ 9 h 225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2773" h="225436">
                    <a:moveTo>
                      <a:pt x="101874" y="9"/>
                    </a:moveTo>
                    <a:cubicBezTo>
                      <a:pt x="107695" y="1067"/>
                      <a:pt x="83882" y="78855"/>
                      <a:pt x="70124" y="107959"/>
                    </a:cubicBezTo>
                    <a:cubicBezTo>
                      <a:pt x="56366" y="137063"/>
                      <a:pt x="21441" y="169342"/>
                      <a:pt x="19324" y="174634"/>
                    </a:cubicBezTo>
                    <a:cubicBezTo>
                      <a:pt x="17207" y="179926"/>
                      <a:pt x="60599" y="131242"/>
                      <a:pt x="57424" y="139709"/>
                    </a:cubicBezTo>
                    <a:cubicBezTo>
                      <a:pt x="54249" y="148176"/>
                      <a:pt x="-4489" y="224905"/>
                      <a:pt x="274" y="225434"/>
                    </a:cubicBezTo>
                    <a:cubicBezTo>
                      <a:pt x="5036" y="225963"/>
                      <a:pt x="85470" y="151351"/>
                      <a:pt x="85999" y="142884"/>
                    </a:cubicBezTo>
                    <a:cubicBezTo>
                      <a:pt x="86528" y="134417"/>
                      <a:pt x="7682" y="182042"/>
                      <a:pt x="3449" y="174634"/>
                    </a:cubicBezTo>
                    <a:cubicBezTo>
                      <a:pt x="-784" y="167226"/>
                      <a:pt x="55307" y="110605"/>
                      <a:pt x="60599" y="98434"/>
                    </a:cubicBezTo>
                    <a:cubicBezTo>
                      <a:pt x="65891" y="86263"/>
                      <a:pt x="30437" y="112721"/>
                      <a:pt x="35199" y="101609"/>
                    </a:cubicBezTo>
                    <a:cubicBezTo>
                      <a:pt x="39961" y="90497"/>
                      <a:pt x="96053" y="-1049"/>
                      <a:pt x="10187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 1174">
                <a:extLst>
                  <a:ext uri="{FF2B5EF4-FFF2-40B4-BE49-F238E27FC236}">
                    <a16:creationId xmlns:a16="http://schemas.microsoft.com/office/drawing/2014/main" id="{6A437895-A47F-2AE4-A9F0-60AB1E12735D}"/>
                  </a:ext>
                </a:extLst>
              </p:cNvPr>
              <p:cNvSpPr/>
              <p:nvPr/>
            </p:nvSpPr>
            <p:spPr>
              <a:xfrm>
                <a:off x="2974975" y="7101898"/>
                <a:ext cx="297484" cy="584922"/>
              </a:xfrm>
              <a:custGeom>
                <a:avLst/>
                <a:gdLst>
                  <a:gd name="connsiteX0" fmla="*/ 0 w 297484"/>
                  <a:gd name="connsiteY0" fmla="*/ 577 h 584922"/>
                  <a:gd name="connsiteX1" fmla="*/ 187325 w 297484"/>
                  <a:gd name="connsiteY1" fmla="*/ 226002 h 584922"/>
                  <a:gd name="connsiteX2" fmla="*/ 295275 w 297484"/>
                  <a:gd name="connsiteY2" fmla="*/ 324427 h 584922"/>
                  <a:gd name="connsiteX3" fmla="*/ 257175 w 297484"/>
                  <a:gd name="connsiteY3" fmla="*/ 324427 h 584922"/>
                  <a:gd name="connsiteX4" fmla="*/ 222250 w 297484"/>
                  <a:gd name="connsiteY4" fmla="*/ 432377 h 584922"/>
                  <a:gd name="connsiteX5" fmla="*/ 228600 w 297484"/>
                  <a:gd name="connsiteY5" fmla="*/ 584777 h 584922"/>
                  <a:gd name="connsiteX6" fmla="*/ 231775 w 297484"/>
                  <a:gd name="connsiteY6" fmla="*/ 403802 h 584922"/>
                  <a:gd name="connsiteX7" fmla="*/ 215900 w 297484"/>
                  <a:gd name="connsiteY7" fmla="*/ 318077 h 584922"/>
                  <a:gd name="connsiteX8" fmla="*/ 130175 w 297484"/>
                  <a:gd name="connsiteY8" fmla="*/ 327602 h 584922"/>
                  <a:gd name="connsiteX9" fmla="*/ 187325 w 297484"/>
                  <a:gd name="connsiteY9" fmla="*/ 299027 h 584922"/>
                  <a:gd name="connsiteX10" fmla="*/ 0 w 297484"/>
                  <a:gd name="connsiteY10" fmla="*/ 577 h 5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7484" h="584922">
                    <a:moveTo>
                      <a:pt x="0" y="577"/>
                    </a:moveTo>
                    <a:cubicBezTo>
                      <a:pt x="0" y="-11594"/>
                      <a:pt x="138113" y="172027"/>
                      <a:pt x="187325" y="226002"/>
                    </a:cubicBezTo>
                    <a:cubicBezTo>
                      <a:pt x="236537" y="279977"/>
                      <a:pt x="283633" y="308023"/>
                      <a:pt x="295275" y="324427"/>
                    </a:cubicBezTo>
                    <a:cubicBezTo>
                      <a:pt x="306917" y="340831"/>
                      <a:pt x="269346" y="306435"/>
                      <a:pt x="257175" y="324427"/>
                    </a:cubicBezTo>
                    <a:cubicBezTo>
                      <a:pt x="245004" y="342419"/>
                      <a:pt x="227013" y="388985"/>
                      <a:pt x="222250" y="432377"/>
                    </a:cubicBezTo>
                    <a:cubicBezTo>
                      <a:pt x="217488" y="475769"/>
                      <a:pt x="227013" y="589539"/>
                      <a:pt x="228600" y="584777"/>
                    </a:cubicBezTo>
                    <a:cubicBezTo>
                      <a:pt x="230187" y="580015"/>
                      <a:pt x="233892" y="448252"/>
                      <a:pt x="231775" y="403802"/>
                    </a:cubicBezTo>
                    <a:cubicBezTo>
                      <a:pt x="229658" y="359352"/>
                      <a:pt x="232833" y="330777"/>
                      <a:pt x="215900" y="318077"/>
                    </a:cubicBezTo>
                    <a:cubicBezTo>
                      <a:pt x="198967" y="305377"/>
                      <a:pt x="134937" y="330777"/>
                      <a:pt x="130175" y="327602"/>
                    </a:cubicBezTo>
                    <a:cubicBezTo>
                      <a:pt x="125413" y="324427"/>
                      <a:pt x="207433" y="354590"/>
                      <a:pt x="187325" y="299027"/>
                    </a:cubicBezTo>
                    <a:cubicBezTo>
                      <a:pt x="167217" y="243465"/>
                      <a:pt x="0" y="12748"/>
                      <a:pt x="0" y="5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 1175">
                <a:extLst>
                  <a:ext uri="{FF2B5EF4-FFF2-40B4-BE49-F238E27FC236}">
                    <a16:creationId xmlns:a16="http://schemas.microsoft.com/office/drawing/2014/main" id="{4EC12950-676F-8654-5532-83D21696C8FB}"/>
                  </a:ext>
                </a:extLst>
              </p:cNvPr>
              <p:cNvSpPr/>
              <p:nvPr/>
            </p:nvSpPr>
            <p:spPr>
              <a:xfrm>
                <a:off x="2755900" y="7438763"/>
                <a:ext cx="370160" cy="726188"/>
              </a:xfrm>
              <a:custGeom>
                <a:avLst/>
                <a:gdLst>
                  <a:gd name="connsiteX0" fmla="*/ 368300 w 370160"/>
                  <a:gd name="connsiteY0" fmla="*/ 262 h 726188"/>
                  <a:gd name="connsiteX1" fmla="*/ 196850 w 370160"/>
                  <a:gd name="connsiteY1" fmla="*/ 143137 h 726188"/>
                  <a:gd name="connsiteX2" fmla="*/ 63500 w 370160"/>
                  <a:gd name="connsiteY2" fmla="*/ 232037 h 726188"/>
                  <a:gd name="connsiteX3" fmla="*/ 69850 w 370160"/>
                  <a:gd name="connsiteY3" fmla="*/ 393962 h 726188"/>
                  <a:gd name="connsiteX4" fmla="*/ 114300 w 370160"/>
                  <a:gd name="connsiteY4" fmla="*/ 451112 h 726188"/>
                  <a:gd name="connsiteX5" fmla="*/ 139700 w 370160"/>
                  <a:gd name="connsiteY5" fmla="*/ 476512 h 726188"/>
                  <a:gd name="connsiteX6" fmla="*/ 114300 w 370160"/>
                  <a:gd name="connsiteY6" fmla="*/ 724162 h 726188"/>
                  <a:gd name="connsiteX7" fmla="*/ 149225 w 370160"/>
                  <a:gd name="connsiteY7" fmla="*/ 584462 h 726188"/>
                  <a:gd name="connsiteX8" fmla="*/ 101600 w 370160"/>
                  <a:gd name="connsiteY8" fmla="*/ 416187 h 726188"/>
                  <a:gd name="connsiteX9" fmla="*/ 0 w 370160"/>
                  <a:gd name="connsiteY9" fmla="*/ 257437 h 726188"/>
                  <a:gd name="connsiteX10" fmla="*/ 101600 w 370160"/>
                  <a:gd name="connsiteY10" fmla="*/ 184412 h 726188"/>
                  <a:gd name="connsiteX11" fmla="*/ 79375 w 370160"/>
                  <a:gd name="connsiteY11" fmla="*/ 181237 h 726188"/>
                  <a:gd name="connsiteX12" fmla="*/ 368300 w 370160"/>
                  <a:gd name="connsiteY12" fmla="*/ 262 h 72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0160" h="726188">
                    <a:moveTo>
                      <a:pt x="368300" y="262"/>
                    </a:moveTo>
                    <a:cubicBezTo>
                      <a:pt x="387879" y="-6088"/>
                      <a:pt x="247650" y="104508"/>
                      <a:pt x="196850" y="143137"/>
                    </a:cubicBezTo>
                    <a:cubicBezTo>
                      <a:pt x="146050" y="181766"/>
                      <a:pt x="84667" y="190233"/>
                      <a:pt x="63500" y="232037"/>
                    </a:cubicBezTo>
                    <a:cubicBezTo>
                      <a:pt x="42333" y="273841"/>
                      <a:pt x="61383" y="357450"/>
                      <a:pt x="69850" y="393962"/>
                    </a:cubicBezTo>
                    <a:cubicBezTo>
                      <a:pt x="78317" y="430475"/>
                      <a:pt x="102658" y="437354"/>
                      <a:pt x="114300" y="451112"/>
                    </a:cubicBezTo>
                    <a:cubicBezTo>
                      <a:pt x="125942" y="464870"/>
                      <a:pt x="139700" y="431004"/>
                      <a:pt x="139700" y="476512"/>
                    </a:cubicBezTo>
                    <a:cubicBezTo>
                      <a:pt x="139700" y="522020"/>
                      <a:pt x="112712" y="706170"/>
                      <a:pt x="114300" y="724162"/>
                    </a:cubicBezTo>
                    <a:cubicBezTo>
                      <a:pt x="115887" y="742154"/>
                      <a:pt x="151342" y="635791"/>
                      <a:pt x="149225" y="584462"/>
                    </a:cubicBezTo>
                    <a:cubicBezTo>
                      <a:pt x="147108" y="533133"/>
                      <a:pt x="126471" y="470691"/>
                      <a:pt x="101600" y="416187"/>
                    </a:cubicBezTo>
                    <a:cubicBezTo>
                      <a:pt x="76729" y="361683"/>
                      <a:pt x="0" y="296066"/>
                      <a:pt x="0" y="257437"/>
                    </a:cubicBezTo>
                    <a:cubicBezTo>
                      <a:pt x="0" y="218808"/>
                      <a:pt x="88371" y="197112"/>
                      <a:pt x="101600" y="184412"/>
                    </a:cubicBezTo>
                    <a:cubicBezTo>
                      <a:pt x="114829" y="171712"/>
                      <a:pt x="32279" y="208224"/>
                      <a:pt x="79375" y="181237"/>
                    </a:cubicBezTo>
                    <a:cubicBezTo>
                      <a:pt x="126471" y="154250"/>
                      <a:pt x="348721" y="6612"/>
                      <a:pt x="368300" y="2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 1176">
                <a:extLst>
                  <a:ext uri="{FF2B5EF4-FFF2-40B4-BE49-F238E27FC236}">
                    <a16:creationId xmlns:a16="http://schemas.microsoft.com/office/drawing/2014/main" id="{7D6B7897-65E3-F6B9-975B-06ABB4AA522B}"/>
                  </a:ext>
                </a:extLst>
              </p:cNvPr>
              <p:cNvSpPr/>
              <p:nvPr/>
            </p:nvSpPr>
            <p:spPr>
              <a:xfrm>
                <a:off x="2948222" y="7495904"/>
                <a:ext cx="241301" cy="470216"/>
              </a:xfrm>
              <a:custGeom>
                <a:avLst/>
                <a:gdLst>
                  <a:gd name="connsiteX0" fmla="*/ 166453 w 241301"/>
                  <a:gd name="connsiteY0" fmla="*/ 271 h 470216"/>
                  <a:gd name="connsiteX1" fmla="*/ 233128 w 241301"/>
                  <a:gd name="connsiteY1" fmla="*/ 105046 h 470216"/>
                  <a:gd name="connsiteX2" fmla="*/ 223603 w 241301"/>
                  <a:gd name="connsiteY2" fmla="*/ 127271 h 470216"/>
                  <a:gd name="connsiteX3" fmla="*/ 83903 w 241301"/>
                  <a:gd name="connsiteY3" fmla="*/ 101871 h 470216"/>
                  <a:gd name="connsiteX4" fmla="*/ 109303 w 241301"/>
                  <a:gd name="connsiteY4" fmla="*/ 95521 h 470216"/>
                  <a:gd name="connsiteX5" fmla="*/ 7703 w 241301"/>
                  <a:gd name="connsiteY5" fmla="*/ 203471 h 470216"/>
                  <a:gd name="connsiteX6" fmla="*/ 14053 w 241301"/>
                  <a:gd name="connsiteY6" fmla="*/ 305071 h 470216"/>
                  <a:gd name="connsiteX7" fmla="*/ 1353 w 241301"/>
                  <a:gd name="connsiteY7" fmla="*/ 371746 h 470216"/>
                  <a:gd name="connsiteX8" fmla="*/ 52153 w 241301"/>
                  <a:gd name="connsiteY8" fmla="*/ 470171 h 470216"/>
                  <a:gd name="connsiteX9" fmla="*/ 17228 w 241301"/>
                  <a:gd name="connsiteY9" fmla="*/ 359046 h 470216"/>
                  <a:gd name="connsiteX10" fmla="*/ 42628 w 241301"/>
                  <a:gd name="connsiteY10" fmla="*/ 159021 h 470216"/>
                  <a:gd name="connsiteX11" fmla="*/ 93428 w 241301"/>
                  <a:gd name="connsiteY11" fmla="*/ 101871 h 470216"/>
                  <a:gd name="connsiteX12" fmla="*/ 153753 w 241301"/>
                  <a:gd name="connsiteY12" fmla="*/ 139971 h 470216"/>
                  <a:gd name="connsiteX13" fmla="*/ 166453 w 241301"/>
                  <a:gd name="connsiteY13" fmla="*/ 271 h 47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301" h="470216">
                    <a:moveTo>
                      <a:pt x="166453" y="271"/>
                    </a:moveTo>
                    <a:cubicBezTo>
                      <a:pt x="179682" y="-5550"/>
                      <a:pt x="223603" y="83879"/>
                      <a:pt x="233128" y="105046"/>
                    </a:cubicBezTo>
                    <a:cubicBezTo>
                      <a:pt x="242653" y="126213"/>
                      <a:pt x="248474" y="127800"/>
                      <a:pt x="223603" y="127271"/>
                    </a:cubicBezTo>
                    <a:cubicBezTo>
                      <a:pt x="198732" y="126742"/>
                      <a:pt x="83903" y="101871"/>
                      <a:pt x="83903" y="101871"/>
                    </a:cubicBezTo>
                    <a:cubicBezTo>
                      <a:pt x="64853" y="96579"/>
                      <a:pt x="122003" y="78588"/>
                      <a:pt x="109303" y="95521"/>
                    </a:cubicBezTo>
                    <a:cubicBezTo>
                      <a:pt x="96603" y="112454"/>
                      <a:pt x="23578" y="168546"/>
                      <a:pt x="7703" y="203471"/>
                    </a:cubicBezTo>
                    <a:cubicBezTo>
                      <a:pt x="-8172" y="238396"/>
                      <a:pt x="15111" y="277025"/>
                      <a:pt x="14053" y="305071"/>
                    </a:cubicBezTo>
                    <a:cubicBezTo>
                      <a:pt x="12995" y="333117"/>
                      <a:pt x="-4997" y="344229"/>
                      <a:pt x="1353" y="371746"/>
                    </a:cubicBezTo>
                    <a:cubicBezTo>
                      <a:pt x="7703" y="399263"/>
                      <a:pt x="49507" y="472288"/>
                      <a:pt x="52153" y="470171"/>
                    </a:cubicBezTo>
                    <a:cubicBezTo>
                      <a:pt x="54799" y="468054"/>
                      <a:pt x="18815" y="410904"/>
                      <a:pt x="17228" y="359046"/>
                    </a:cubicBezTo>
                    <a:cubicBezTo>
                      <a:pt x="15640" y="307188"/>
                      <a:pt x="29928" y="201884"/>
                      <a:pt x="42628" y="159021"/>
                    </a:cubicBezTo>
                    <a:cubicBezTo>
                      <a:pt x="55328" y="116159"/>
                      <a:pt x="74907" y="105046"/>
                      <a:pt x="93428" y="101871"/>
                    </a:cubicBezTo>
                    <a:cubicBezTo>
                      <a:pt x="111949" y="98696"/>
                      <a:pt x="138936" y="150025"/>
                      <a:pt x="153753" y="139971"/>
                    </a:cubicBezTo>
                    <a:cubicBezTo>
                      <a:pt x="168570" y="129917"/>
                      <a:pt x="153224" y="6092"/>
                      <a:pt x="166453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 1177">
                <a:extLst>
                  <a:ext uri="{FF2B5EF4-FFF2-40B4-BE49-F238E27FC236}">
                    <a16:creationId xmlns:a16="http://schemas.microsoft.com/office/drawing/2014/main" id="{CA12AE85-F0DA-1EB3-503A-CCA8E09ECC07}"/>
                  </a:ext>
                </a:extLst>
              </p:cNvPr>
              <p:cNvSpPr/>
              <p:nvPr/>
            </p:nvSpPr>
            <p:spPr>
              <a:xfrm>
                <a:off x="2959663" y="7651607"/>
                <a:ext cx="198491" cy="351880"/>
              </a:xfrm>
              <a:custGeom>
                <a:avLst/>
                <a:gdLst>
                  <a:gd name="connsiteX0" fmla="*/ 145487 w 198491"/>
                  <a:gd name="connsiteY0" fmla="*/ 143 h 351880"/>
                  <a:gd name="connsiteX1" fmla="*/ 37537 w 198491"/>
                  <a:gd name="connsiteY1" fmla="*/ 127143 h 351880"/>
                  <a:gd name="connsiteX2" fmla="*/ 43887 w 198491"/>
                  <a:gd name="connsiteY2" fmla="*/ 247793 h 351880"/>
                  <a:gd name="connsiteX3" fmla="*/ 34362 w 198491"/>
                  <a:gd name="connsiteY3" fmla="*/ 241443 h 351880"/>
                  <a:gd name="connsiteX4" fmla="*/ 126437 w 198491"/>
                  <a:gd name="connsiteY4" fmla="*/ 336693 h 351880"/>
                  <a:gd name="connsiteX5" fmla="*/ 196287 w 198491"/>
                  <a:gd name="connsiteY5" fmla="*/ 149368 h 351880"/>
                  <a:gd name="connsiteX6" fmla="*/ 177237 w 198491"/>
                  <a:gd name="connsiteY6" fmla="*/ 292243 h 351880"/>
                  <a:gd name="connsiteX7" fmla="*/ 139137 w 198491"/>
                  <a:gd name="connsiteY7" fmla="*/ 343043 h 351880"/>
                  <a:gd name="connsiteX8" fmla="*/ 2612 w 198491"/>
                  <a:gd name="connsiteY8" fmla="*/ 120793 h 351880"/>
                  <a:gd name="connsiteX9" fmla="*/ 56587 w 198491"/>
                  <a:gd name="connsiteY9" fmla="*/ 101743 h 351880"/>
                  <a:gd name="connsiteX10" fmla="*/ 145487 w 198491"/>
                  <a:gd name="connsiteY10" fmla="*/ 143 h 351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8491" h="351880">
                    <a:moveTo>
                      <a:pt x="145487" y="143"/>
                    </a:moveTo>
                    <a:cubicBezTo>
                      <a:pt x="142312" y="4376"/>
                      <a:pt x="54470" y="85868"/>
                      <a:pt x="37537" y="127143"/>
                    </a:cubicBezTo>
                    <a:cubicBezTo>
                      <a:pt x="20604" y="168418"/>
                      <a:pt x="44416" y="228743"/>
                      <a:pt x="43887" y="247793"/>
                    </a:cubicBezTo>
                    <a:cubicBezTo>
                      <a:pt x="43358" y="266843"/>
                      <a:pt x="20604" y="226626"/>
                      <a:pt x="34362" y="241443"/>
                    </a:cubicBezTo>
                    <a:cubicBezTo>
                      <a:pt x="48120" y="256260"/>
                      <a:pt x="99450" y="352039"/>
                      <a:pt x="126437" y="336693"/>
                    </a:cubicBezTo>
                    <a:cubicBezTo>
                      <a:pt x="153424" y="321347"/>
                      <a:pt x="187820" y="156776"/>
                      <a:pt x="196287" y="149368"/>
                    </a:cubicBezTo>
                    <a:cubicBezTo>
                      <a:pt x="204754" y="141960"/>
                      <a:pt x="186762" y="259964"/>
                      <a:pt x="177237" y="292243"/>
                    </a:cubicBezTo>
                    <a:cubicBezTo>
                      <a:pt x="167712" y="324522"/>
                      <a:pt x="168241" y="371618"/>
                      <a:pt x="139137" y="343043"/>
                    </a:cubicBezTo>
                    <a:cubicBezTo>
                      <a:pt x="110033" y="314468"/>
                      <a:pt x="16370" y="161010"/>
                      <a:pt x="2612" y="120793"/>
                    </a:cubicBezTo>
                    <a:cubicBezTo>
                      <a:pt x="-11146" y="80576"/>
                      <a:pt x="32775" y="117089"/>
                      <a:pt x="56587" y="101743"/>
                    </a:cubicBezTo>
                    <a:cubicBezTo>
                      <a:pt x="80399" y="86397"/>
                      <a:pt x="148662" y="-4090"/>
                      <a:pt x="145487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 1178">
                <a:extLst>
                  <a:ext uri="{FF2B5EF4-FFF2-40B4-BE49-F238E27FC236}">
                    <a16:creationId xmlns:a16="http://schemas.microsoft.com/office/drawing/2014/main" id="{672C1A11-BCB7-FAE3-D240-60488D95FCD5}"/>
                  </a:ext>
                </a:extLst>
              </p:cNvPr>
              <p:cNvSpPr/>
              <p:nvPr/>
            </p:nvSpPr>
            <p:spPr>
              <a:xfrm>
                <a:off x="3063003" y="7696074"/>
                <a:ext cx="93954" cy="173777"/>
              </a:xfrm>
              <a:custGeom>
                <a:avLst/>
                <a:gdLst>
                  <a:gd name="connsiteX0" fmla="*/ 51672 w 93954"/>
                  <a:gd name="connsiteY0" fmla="*/ 126 h 173777"/>
                  <a:gd name="connsiteX1" fmla="*/ 80247 w 93954"/>
                  <a:gd name="connsiteY1" fmla="*/ 101726 h 173777"/>
                  <a:gd name="connsiteX2" fmla="*/ 48497 w 93954"/>
                  <a:gd name="connsiteY2" fmla="*/ 143001 h 173777"/>
                  <a:gd name="connsiteX3" fmla="*/ 872 w 93954"/>
                  <a:gd name="connsiteY3" fmla="*/ 171576 h 173777"/>
                  <a:gd name="connsiteX4" fmla="*/ 92947 w 93954"/>
                  <a:gd name="connsiteY4" fmla="*/ 82676 h 173777"/>
                  <a:gd name="connsiteX5" fmla="*/ 51672 w 93954"/>
                  <a:gd name="connsiteY5" fmla="*/ 126 h 173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954" h="173777">
                    <a:moveTo>
                      <a:pt x="51672" y="126"/>
                    </a:moveTo>
                    <a:cubicBezTo>
                      <a:pt x="49555" y="3301"/>
                      <a:pt x="80776" y="77914"/>
                      <a:pt x="80247" y="101726"/>
                    </a:cubicBezTo>
                    <a:cubicBezTo>
                      <a:pt x="79718" y="125538"/>
                      <a:pt x="61726" y="131359"/>
                      <a:pt x="48497" y="143001"/>
                    </a:cubicBezTo>
                    <a:cubicBezTo>
                      <a:pt x="35268" y="154643"/>
                      <a:pt x="-6536" y="181630"/>
                      <a:pt x="872" y="171576"/>
                    </a:cubicBezTo>
                    <a:cubicBezTo>
                      <a:pt x="8280" y="161522"/>
                      <a:pt x="84480" y="111251"/>
                      <a:pt x="92947" y="82676"/>
                    </a:cubicBezTo>
                    <a:cubicBezTo>
                      <a:pt x="101414" y="54101"/>
                      <a:pt x="53789" y="-3049"/>
                      <a:pt x="51672" y="1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 1179">
                <a:extLst>
                  <a:ext uri="{FF2B5EF4-FFF2-40B4-BE49-F238E27FC236}">
                    <a16:creationId xmlns:a16="http://schemas.microsoft.com/office/drawing/2014/main" id="{9EB2763D-32FD-B36A-7500-677088D5D77F}"/>
                  </a:ext>
                </a:extLst>
              </p:cNvPr>
              <p:cNvSpPr/>
              <p:nvPr/>
            </p:nvSpPr>
            <p:spPr>
              <a:xfrm>
                <a:off x="3184335" y="7955417"/>
                <a:ext cx="273240" cy="401183"/>
              </a:xfrm>
              <a:custGeom>
                <a:avLst/>
                <a:gdLst>
                  <a:gd name="connsiteX0" fmla="*/ 190 w 273240"/>
                  <a:gd name="connsiteY0" fmla="*/ 10658 h 401183"/>
                  <a:gd name="connsiteX1" fmla="*/ 177990 w 273240"/>
                  <a:gd name="connsiteY1" fmla="*/ 20183 h 401183"/>
                  <a:gd name="connsiteX2" fmla="*/ 181165 w 273240"/>
                  <a:gd name="connsiteY2" fmla="*/ 124958 h 401183"/>
                  <a:gd name="connsiteX3" fmla="*/ 222440 w 273240"/>
                  <a:gd name="connsiteY3" fmla="*/ 163058 h 401183"/>
                  <a:gd name="connsiteX4" fmla="*/ 238315 w 273240"/>
                  <a:gd name="connsiteY4" fmla="*/ 264658 h 401183"/>
                  <a:gd name="connsiteX5" fmla="*/ 273240 w 273240"/>
                  <a:gd name="connsiteY5" fmla="*/ 401183 h 401183"/>
                  <a:gd name="connsiteX6" fmla="*/ 238315 w 273240"/>
                  <a:gd name="connsiteY6" fmla="*/ 264658 h 401183"/>
                  <a:gd name="connsiteX7" fmla="*/ 222440 w 273240"/>
                  <a:gd name="connsiteY7" fmla="*/ 39233 h 401183"/>
                  <a:gd name="connsiteX8" fmla="*/ 254190 w 273240"/>
                  <a:gd name="connsiteY8" fmla="*/ 86858 h 401183"/>
                  <a:gd name="connsiteX9" fmla="*/ 216090 w 273240"/>
                  <a:gd name="connsiteY9" fmla="*/ 4308 h 401183"/>
                  <a:gd name="connsiteX10" fmla="*/ 190 w 273240"/>
                  <a:gd name="connsiteY10" fmla="*/ 10658 h 401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240" h="401183">
                    <a:moveTo>
                      <a:pt x="190" y="10658"/>
                    </a:moveTo>
                    <a:cubicBezTo>
                      <a:pt x="-6160" y="13304"/>
                      <a:pt x="147828" y="1133"/>
                      <a:pt x="177990" y="20183"/>
                    </a:cubicBezTo>
                    <a:cubicBezTo>
                      <a:pt x="208153" y="39233"/>
                      <a:pt x="173757" y="101146"/>
                      <a:pt x="181165" y="124958"/>
                    </a:cubicBezTo>
                    <a:cubicBezTo>
                      <a:pt x="188573" y="148771"/>
                      <a:pt x="212915" y="139775"/>
                      <a:pt x="222440" y="163058"/>
                    </a:cubicBezTo>
                    <a:cubicBezTo>
                      <a:pt x="231965" y="186341"/>
                      <a:pt x="229848" y="224971"/>
                      <a:pt x="238315" y="264658"/>
                    </a:cubicBezTo>
                    <a:cubicBezTo>
                      <a:pt x="246782" y="304346"/>
                      <a:pt x="273240" y="401183"/>
                      <a:pt x="273240" y="401183"/>
                    </a:cubicBezTo>
                    <a:cubicBezTo>
                      <a:pt x="273240" y="401183"/>
                      <a:pt x="246782" y="324983"/>
                      <a:pt x="238315" y="264658"/>
                    </a:cubicBezTo>
                    <a:cubicBezTo>
                      <a:pt x="229848" y="204333"/>
                      <a:pt x="219794" y="68866"/>
                      <a:pt x="222440" y="39233"/>
                    </a:cubicBezTo>
                    <a:cubicBezTo>
                      <a:pt x="225086" y="9600"/>
                      <a:pt x="255248" y="92679"/>
                      <a:pt x="254190" y="86858"/>
                    </a:cubicBezTo>
                    <a:cubicBezTo>
                      <a:pt x="253132" y="81037"/>
                      <a:pt x="254719" y="15950"/>
                      <a:pt x="216090" y="4308"/>
                    </a:cubicBezTo>
                    <a:cubicBezTo>
                      <a:pt x="177461" y="-7334"/>
                      <a:pt x="6540" y="8012"/>
                      <a:pt x="190" y="10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 1180">
                <a:extLst>
                  <a:ext uri="{FF2B5EF4-FFF2-40B4-BE49-F238E27FC236}">
                    <a16:creationId xmlns:a16="http://schemas.microsoft.com/office/drawing/2014/main" id="{F10E2DFE-1CB1-EE79-EA90-64A88F26D43B}"/>
                  </a:ext>
                </a:extLst>
              </p:cNvPr>
              <p:cNvSpPr/>
              <p:nvPr/>
            </p:nvSpPr>
            <p:spPr>
              <a:xfrm>
                <a:off x="3400178" y="6857569"/>
                <a:ext cx="359039" cy="883446"/>
              </a:xfrm>
              <a:custGeom>
                <a:avLst/>
                <a:gdLst>
                  <a:gd name="connsiteX0" fmla="*/ 247 w 359039"/>
                  <a:gd name="connsiteY0" fmla="*/ 431 h 883446"/>
                  <a:gd name="connsiteX1" fmla="*/ 270122 w 359039"/>
                  <a:gd name="connsiteY1" fmla="*/ 283006 h 883446"/>
                  <a:gd name="connsiteX2" fmla="*/ 260597 w 359039"/>
                  <a:gd name="connsiteY2" fmla="*/ 321106 h 883446"/>
                  <a:gd name="connsiteX3" fmla="*/ 92322 w 359039"/>
                  <a:gd name="connsiteY3" fmla="*/ 298881 h 883446"/>
                  <a:gd name="connsiteX4" fmla="*/ 165347 w 359039"/>
                  <a:gd name="connsiteY4" fmla="*/ 368731 h 883446"/>
                  <a:gd name="connsiteX5" fmla="*/ 222497 w 359039"/>
                  <a:gd name="connsiteY5" fmla="*/ 438581 h 883446"/>
                  <a:gd name="connsiteX6" fmla="*/ 292347 w 359039"/>
                  <a:gd name="connsiteY6" fmla="*/ 495731 h 883446"/>
                  <a:gd name="connsiteX7" fmla="*/ 292347 w 359039"/>
                  <a:gd name="connsiteY7" fmla="*/ 511606 h 883446"/>
                  <a:gd name="connsiteX8" fmla="*/ 187572 w 359039"/>
                  <a:gd name="connsiteY8" fmla="*/ 524306 h 883446"/>
                  <a:gd name="connsiteX9" fmla="*/ 238372 w 359039"/>
                  <a:gd name="connsiteY9" fmla="*/ 603681 h 883446"/>
                  <a:gd name="connsiteX10" fmla="*/ 330447 w 359039"/>
                  <a:gd name="connsiteY10" fmla="*/ 835456 h 883446"/>
                  <a:gd name="connsiteX11" fmla="*/ 352672 w 359039"/>
                  <a:gd name="connsiteY11" fmla="*/ 860856 h 883446"/>
                  <a:gd name="connsiteX12" fmla="*/ 228847 w 359039"/>
                  <a:gd name="connsiteY12" fmla="*/ 571931 h 883446"/>
                  <a:gd name="connsiteX13" fmla="*/ 289172 w 359039"/>
                  <a:gd name="connsiteY13" fmla="*/ 552881 h 883446"/>
                  <a:gd name="connsiteX14" fmla="*/ 73272 w 359039"/>
                  <a:gd name="connsiteY14" fmla="*/ 286181 h 883446"/>
                  <a:gd name="connsiteX15" fmla="*/ 200272 w 359039"/>
                  <a:gd name="connsiteY15" fmla="*/ 371906 h 883446"/>
                  <a:gd name="connsiteX16" fmla="*/ 222497 w 359039"/>
                  <a:gd name="connsiteY16" fmla="*/ 419531 h 883446"/>
                  <a:gd name="connsiteX17" fmla="*/ 263772 w 359039"/>
                  <a:gd name="connsiteY17" fmla="*/ 305231 h 883446"/>
                  <a:gd name="connsiteX18" fmla="*/ 95497 w 359039"/>
                  <a:gd name="connsiteY18" fmla="*/ 140131 h 883446"/>
                  <a:gd name="connsiteX19" fmla="*/ 219322 w 359039"/>
                  <a:gd name="connsiteY19" fmla="*/ 216331 h 883446"/>
                  <a:gd name="connsiteX20" fmla="*/ 247 w 359039"/>
                  <a:gd name="connsiteY20" fmla="*/ 431 h 883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59039" h="883446">
                    <a:moveTo>
                      <a:pt x="247" y="431"/>
                    </a:moveTo>
                    <a:cubicBezTo>
                      <a:pt x="8714" y="11543"/>
                      <a:pt x="226730" y="229560"/>
                      <a:pt x="270122" y="283006"/>
                    </a:cubicBezTo>
                    <a:cubicBezTo>
                      <a:pt x="313514" y="336452"/>
                      <a:pt x="290230" y="318460"/>
                      <a:pt x="260597" y="321106"/>
                    </a:cubicBezTo>
                    <a:cubicBezTo>
                      <a:pt x="230964" y="323752"/>
                      <a:pt x="108197" y="290944"/>
                      <a:pt x="92322" y="298881"/>
                    </a:cubicBezTo>
                    <a:cubicBezTo>
                      <a:pt x="76447" y="306818"/>
                      <a:pt x="143651" y="345448"/>
                      <a:pt x="165347" y="368731"/>
                    </a:cubicBezTo>
                    <a:cubicBezTo>
                      <a:pt x="187043" y="392014"/>
                      <a:pt x="201330" y="417414"/>
                      <a:pt x="222497" y="438581"/>
                    </a:cubicBezTo>
                    <a:cubicBezTo>
                      <a:pt x="243664" y="459748"/>
                      <a:pt x="280705" y="483560"/>
                      <a:pt x="292347" y="495731"/>
                    </a:cubicBezTo>
                    <a:cubicBezTo>
                      <a:pt x="303989" y="507902"/>
                      <a:pt x="309810" y="506843"/>
                      <a:pt x="292347" y="511606"/>
                    </a:cubicBezTo>
                    <a:cubicBezTo>
                      <a:pt x="274884" y="516369"/>
                      <a:pt x="196568" y="508960"/>
                      <a:pt x="187572" y="524306"/>
                    </a:cubicBezTo>
                    <a:cubicBezTo>
                      <a:pt x="178576" y="539652"/>
                      <a:pt x="214560" y="551823"/>
                      <a:pt x="238372" y="603681"/>
                    </a:cubicBezTo>
                    <a:cubicBezTo>
                      <a:pt x="262184" y="655539"/>
                      <a:pt x="311397" y="792594"/>
                      <a:pt x="330447" y="835456"/>
                    </a:cubicBezTo>
                    <a:cubicBezTo>
                      <a:pt x="349497" y="878319"/>
                      <a:pt x="369605" y="904777"/>
                      <a:pt x="352672" y="860856"/>
                    </a:cubicBezTo>
                    <a:cubicBezTo>
                      <a:pt x="335739" y="816935"/>
                      <a:pt x="239430" y="623260"/>
                      <a:pt x="228847" y="571931"/>
                    </a:cubicBezTo>
                    <a:cubicBezTo>
                      <a:pt x="218264" y="520602"/>
                      <a:pt x="315101" y="600506"/>
                      <a:pt x="289172" y="552881"/>
                    </a:cubicBezTo>
                    <a:cubicBezTo>
                      <a:pt x="263243" y="505256"/>
                      <a:pt x="88089" y="316343"/>
                      <a:pt x="73272" y="286181"/>
                    </a:cubicBezTo>
                    <a:cubicBezTo>
                      <a:pt x="58455" y="256019"/>
                      <a:pt x="175401" y="349681"/>
                      <a:pt x="200272" y="371906"/>
                    </a:cubicBezTo>
                    <a:cubicBezTo>
                      <a:pt x="225143" y="394131"/>
                      <a:pt x="211914" y="430643"/>
                      <a:pt x="222497" y="419531"/>
                    </a:cubicBezTo>
                    <a:cubicBezTo>
                      <a:pt x="233080" y="408419"/>
                      <a:pt x="284939" y="351798"/>
                      <a:pt x="263772" y="305231"/>
                    </a:cubicBezTo>
                    <a:cubicBezTo>
                      <a:pt x="242605" y="258664"/>
                      <a:pt x="102905" y="154948"/>
                      <a:pt x="95497" y="140131"/>
                    </a:cubicBezTo>
                    <a:cubicBezTo>
                      <a:pt x="88089" y="125314"/>
                      <a:pt x="235197" y="236439"/>
                      <a:pt x="219322" y="216331"/>
                    </a:cubicBezTo>
                    <a:cubicBezTo>
                      <a:pt x="203447" y="196223"/>
                      <a:pt x="-8220" y="-10681"/>
                      <a:pt x="247" y="4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 1181">
                <a:extLst>
                  <a:ext uri="{FF2B5EF4-FFF2-40B4-BE49-F238E27FC236}">
                    <a16:creationId xmlns:a16="http://schemas.microsoft.com/office/drawing/2014/main" id="{BE928A47-5B1A-A446-0F6A-B1F457069BA7}"/>
                  </a:ext>
                </a:extLst>
              </p:cNvPr>
              <p:cNvSpPr/>
              <p:nvPr/>
            </p:nvSpPr>
            <p:spPr>
              <a:xfrm>
                <a:off x="3634458" y="7385832"/>
                <a:ext cx="280935" cy="899203"/>
              </a:xfrm>
              <a:custGeom>
                <a:avLst/>
                <a:gdLst>
                  <a:gd name="connsiteX0" fmla="*/ 10442 w 280935"/>
                  <a:gd name="connsiteY0" fmla="*/ 2393 h 899203"/>
                  <a:gd name="connsiteX1" fmla="*/ 35842 w 280935"/>
                  <a:gd name="connsiteY1" fmla="*/ 129393 h 899203"/>
                  <a:gd name="connsiteX2" fmla="*/ 39017 w 280935"/>
                  <a:gd name="connsiteY2" fmla="*/ 211943 h 899203"/>
                  <a:gd name="connsiteX3" fmla="*/ 917 w 280935"/>
                  <a:gd name="connsiteY3" fmla="*/ 246868 h 899203"/>
                  <a:gd name="connsiteX4" fmla="*/ 83467 w 280935"/>
                  <a:gd name="connsiteY4" fmla="*/ 300843 h 899203"/>
                  <a:gd name="connsiteX5" fmla="*/ 140617 w 280935"/>
                  <a:gd name="connsiteY5" fmla="*/ 545318 h 899203"/>
                  <a:gd name="connsiteX6" fmla="*/ 58067 w 280935"/>
                  <a:gd name="connsiteY6" fmla="*/ 523093 h 899203"/>
                  <a:gd name="connsiteX7" fmla="*/ 64417 w 280935"/>
                  <a:gd name="connsiteY7" fmla="*/ 596118 h 899203"/>
                  <a:gd name="connsiteX8" fmla="*/ 150142 w 280935"/>
                  <a:gd name="connsiteY8" fmla="*/ 643743 h 899203"/>
                  <a:gd name="connsiteX9" fmla="*/ 185067 w 280935"/>
                  <a:gd name="connsiteY9" fmla="*/ 583418 h 899203"/>
                  <a:gd name="connsiteX10" fmla="*/ 242217 w 280935"/>
                  <a:gd name="connsiteY10" fmla="*/ 818368 h 899203"/>
                  <a:gd name="connsiteX11" fmla="*/ 131092 w 280935"/>
                  <a:gd name="connsiteY11" fmla="*/ 869168 h 899203"/>
                  <a:gd name="connsiteX12" fmla="*/ 32667 w 280935"/>
                  <a:gd name="connsiteY12" fmla="*/ 821543 h 899203"/>
                  <a:gd name="connsiteX13" fmla="*/ 277142 w 280935"/>
                  <a:gd name="connsiteY13" fmla="*/ 894568 h 899203"/>
                  <a:gd name="connsiteX14" fmla="*/ 172367 w 280935"/>
                  <a:gd name="connsiteY14" fmla="*/ 662793 h 899203"/>
                  <a:gd name="connsiteX15" fmla="*/ 48542 w 280935"/>
                  <a:gd name="connsiteY15" fmla="*/ 275443 h 899203"/>
                  <a:gd name="connsiteX16" fmla="*/ 16792 w 280935"/>
                  <a:gd name="connsiteY16" fmla="*/ 250043 h 899203"/>
                  <a:gd name="connsiteX17" fmla="*/ 10442 w 280935"/>
                  <a:gd name="connsiteY17" fmla="*/ 2393 h 899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0935" h="899203">
                    <a:moveTo>
                      <a:pt x="10442" y="2393"/>
                    </a:moveTo>
                    <a:cubicBezTo>
                      <a:pt x="13617" y="-17715"/>
                      <a:pt x="31080" y="94468"/>
                      <a:pt x="35842" y="129393"/>
                    </a:cubicBezTo>
                    <a:cubicBezTo>
                      <a:pt x="40605" y="164318"/>
                      <a:pt x="44838" y="192364"/>
                      <a:pt x="39017" y="211943"/>
                    </a:cubicBezTo>
                    <a:cubicBezTo>
                      <a:pt x="33196" y="231522"/>
                      <a:pt x="-6491" y="232051"/>
                      <a:pt x="917" y="246868"/>
                    </a:cubicBezTo>
                    <a:cubicBezTo>
                      <a:pt x="8325" y="261685"/>
                      <a:pt x="60184" y="251101"/>
                      <a:pt x="83467" y="300843"/>
                    </a:cubicBezTo>
                    <a:cubicBezTo>
                      <a:pt x="106750" y="350585"/>
                      <a:pt x="144850" y="508276"/>
                      <a:pt x="140617" y="545318"/>
                    </a:cubicBezTo>
                    <a:cubicBezTo>
                      <a:pt x="136384" y="582360"/>
                      <a:pt x="70767" y="514626"/>
                      <a:pt x="58067" y="523093"/>
                    </a:cubicBezTo>
                    <a:cubicBezTo>
                      <a:pt x="45367" y="531560"/>
                      <a:pt x="49071" y="576010"/>
                      <a:pt x="64417" y="596118"/>
                    </a:cubicBezTo>
                    <a:cubicBezTo>
                      <a:pt x="79763" y="616226"/>
                      <a:pt x="130034" y="645860"/>
                      <a:pt x="150142" y="643743"/>
                    </a:cubicBezTo>
                    <a:cubicBezTo>
                      <a:pt x="170250" y="641626"/>
                      <a:pt x="169721" y="554314"/>
                      <a:pt x="185067" y="583418"/>
                    </a:cubicBezTo>
                    <a:cubicBezTo>
                      <a:pt x="200413" y="612522"/>
                      <a:pt x="251213" y="770743"/>
                      <a:pt x="242217" y="818368"/>
                    </a:cubicBezTo>
                    <a:cubicBezTo>
                      <a:pt x="233221" y="865993"/>
                      <a:pt x="166017" y="868639"/>
                      <a:pt x="131092" y="869168"/>
                    </a:cubicBezTo>
                    <a:cubicBezTo>
                      <a:pt x="96167" y="869697"/>
                      <a:pt x="8325" y="817310"/>
                      <a:pt x="32667" y="821543"/>
                    </a:cubicBezTo>
                    <a:cubicBezTo>
                      <a:pt x="57009" y="825776"/>
                      <a:pt x="253859" y="921026"/>
                      <a:pt x="277142" y="894568"/>
                    </a:cubicBezTo>
                    <a:cubicBezTo>
                      <a:pt x="300425" y="868110"/>
                      <a:pt x="210467" y="765981"/>
                      <a:pt x="172367" y="662793"/>
                    </a:cubicBezTo>
                    <a:cubicBezTo>
                      <a:pt x="134267" y="559606"/>
                      <a:pt x="74471" y="344235"/>
                      <a:pt x="48542" y="275443"/>
                    </a:cubicBezTo>
                    <a:cubicBezTo>
                      <a:pt x="22613" y="206651"/>
                      <a:pt x="22613" y="288672"/>
                      <a:pt x="16792" y="250043"/>
                    </a:cubicBezTo>
                    <a:cubicBezTo>
                      <a:pt x="10971" y="211414"/>
                      <a:pt x="7267" y="22501"/>
                      <a:pt x="10442" y="23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 1182">
                <a:extLst>
                  <a:ext uri="{FF2B5EF4-FFF2-40B4-BE49-F238E27FC236}">
                    <a16:creationId xmlns:a16="http://schemas.microsoft.com/office/drawing/2014/main" id="{5F97D266-64B8-D5FF-1594-B5F7CCB04D69}"/>
                  </a:ext>
                </a:extLst>
              </p:cNvPr>
              <p:cNvSpPr/>
              <p:nvPr/>
            </p:nvSpPr>
            <p:spPr>
              <a:xfrm>
                <a:off x="2834537" y="2457407"/>
                <a:ext cx="247553" cy="705252"/>
              </a:xfrm>
              <a:custGeom>
                <a:avLst/>
                <a:gdLst>
                  <a:gd name="connsiteX0" fmla="*/ 67413 w 247553"/>
                  <a:gd name="connsiteY0" fmla="*/ 43 h 705252"/>
                  <a:gd name="connsiteX1" fmla="*/ 738 w 247553"/>
                  <a:gd name="connsiteY1" fmla="*/ 285793 h 705252"/>
                  <a:gd name="connsiteX2" fmla="*/ 35663 w 247553"/>
                  <a:gd name="connsiteY2" fmla="*/ 244518 h 705252"/>
                  <a:gd name="connsiteX3" fmla="*/ 95988 w 247553"/>
                  <a:gd name="connsiteY3" fmla="*/ 349293 h 705252"/>
                  <a:gd name="connsiteX4" fmla="*/ 245213 w 247553"/>
                  <a:gd name="connsiteY4" fmla="*/ 698543 h 705252"/>
                  <a:gd name="connsiteX5" fmla="*/ 175363 w 247553"/>
                  <a:gd name="connsiteY5" fmla="*/ 549318 h 705252"/>
                  <a:gd name="connsiteX6" fmla="*/ 19788 w 247553"/>
                  <a:gd name="connsiteY6" fmla="*/ 187368 h 705252"/>
                  <a:gd name="connsiteX7" fmla="*/ 57888 w 247553"/>
                  <a:gd name="connsiteY7" fmla="*/ 263568 h 705252"/>
                  <a:gd name="connsiteX8" fmla="*/ 67413 w 247553"/>
                  <a:gd name="connsiteY8" fmla="*/ 43 h 705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553" h="705252">
                    <a:moveTo>
                      <a:pt x="67413" y="43"/>
                    </a:moveTo>
                    <a:cubicBezTo>
                      <a:pt x="57888" y="3747"/>
                      <a:pt x="6030" y="245047"/>
                      <a:pt x="738" y="285793"/>
                    </a:cubicBezTo>
                    <a:cubicBezTo>
                      <a:pt x="-4554" y="326539"/>
                      <a:pt x="19788" y="233935"/>
                      <a:pt x="35663" y="244518"/>
                    </a:cubicBezTo>
                    <a:cubicBezTo>
                      <a:pt x="51538" y="255101"/>
                      <a:pt x="61063" y="273622"/>
                      <a:pt x="95988" y="349293"/>
                    </a:cubicBezTo>
                    <a:cubicBezTo>
                      <a:pt x="130913" y="424964"/>
                      <a:pt x="231984" y="665206"/>
                      <a:pt x="245213" y="698543"/>
                    </a:cubicBezTo>
                    <a:cubicBezTo>
                      <a:pt x="258442" y="731880"/>
                      <a:pt x="212934" y="634514"/>
                      <a:pt x="175363" y="549318"/>
                    </a:cubicBezTo>
                    <a:cubicBezTo>
                      <a:pt x="137792" y="464122"/>
                      <a:pt x="39367" y="234993"/>
                      <a:pt x="19788" y="187368"/>
                    </a:cubicBezTo>
                    <a:cubicBezTo>
                      <a:pt x="209" y="139743"/>
                      <a:pt x="44130" y="294789"/>
                      <a:pt x="57888" y="263568"/>
                    </a:cubicBezTo>
                    <a:cubicBezTo>
                      <a:pt x="71646" y="232347"/>
                      <a:pt x="76938" y="-3661"/>
                      <a:pt x="67413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 1183">
                <a:extLst>
                  <a:ext uri="{FF2B5EF4-FFF2-40B4-BE49-F238E27FC236}">
                    <a16:creationId xmlns:a16="http://schemas.microsoft.com/office/drawing/2014/main" id="{837F0E6E-0B48-4CF6-8E93-05296FC4C181}"/>
                  </a:ext>
                </a:extLst>
              </p:cNvPr>
              <p:cNvSpPr/>
              <p:nvPr/>
            </p:nvSpPr>
            <p:spPr>
              <a:xfrm>
                <a:off x="3063625" y="2539548"/>
                <a:ext cx="156024" cy="531366"/>
              </a:xfrm>
              <a:custGeom>
                <a:avLst/>
                <a:gdLst>
                  <a:gd name="connsiteX0" fmla="*/ 250 w 156024"/>
                  <a:gd name="connsiteY0" fmla="*/ 452 h 531366"/>
                  <a:gd name="connsiteX1" fmla="*/ 108200 w 156024"/>
                  <a:gd name="connsiteY1" fmla="*/ 206827 h 531366"/>
                  <a:gd name="connsiteX2" fmla="*/ 98675 w 156024"/>
                  <a:gd name="connsiteY2" fmla="*/ 530677 h 531366"/>
                  <a:gd name="connsiteX3" fmla="*/ 136775 w 156024"/>
                  <a:gd name="connsiteY3" fmla="*/ 292552 h 531366"/>
                  <a:gd name="connsiteX4" fmla="*/ 152650 w 156024"/>
                  <a:gd name="connsiteY4" fmla="*/ 289377 h 531366"/>
                  <a:gd name="connsiteX5" fmla="*/ 143125 w 156024"/>
                  <a:gd name="connsiteY5" fmla="*/ 260802 h 531366"/>
                  <a:gd name="connsiteX6" fmla="*/ 250 w 156024"/>
                  <a:gd name="connsiteY6" fmla="*/ 452 h 531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024" h="531366">
                    <a:moveTo>
                      <a:pt x="250" y="452"/>
                    </a:moveTo>
                    <a:cubicBezTo>
                      <a:pt x="-5571" y="-8544"/>
                      <a:pt x="91796" y="118456"/>
                      <a:pt x="108200" y="206827"/>
                    </a:cubicBezTo>
                    <a:cubicBezTo>
                      <a:pt x="124604" y="295198"/>
                      <a:pt x="93912" y="516389"/>
                      <a:pt x="98675" y="530677"/>
                    </a:cubicBezTo>
                    <a:cubicBezTo>
                      <a:pt x="103438" y="544965"/>
                      <a:pt x="127779" y="332769"/>
                      <a:pt x="136775" y="292552"/>
                    </a:cubicBezTo>
                    <a:cubicBezTo>
                      <a:pt x="145771" y="252335"/>
                      <a:pt x="151592" y="294668"/>
                      <a:pt x="152650" y="289377"/>
                    </a:cubicBezTo>
                    <a:cubicBezTo>
                      <a:pt x="153708" y="284086"/>
                      <a:pt x="163763" y="308427"/>
                      <a:pt x="143125" y="260802"/>
                    </a:cubicBezTo>
                    <a:cubicBezTo>
                      <a:pt x="122488" y="213177"/>
                      <a:pt x="6071" y="9448"/>
                      <a:pt x="250" y="4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 1184">
                <a:extLst>
                  <a:ext uri="{FF2B5EF4-FFF2-40B4-BE49-F238E27FC236}">
                    <a16:creationId xmlns:a16="http://schemas.microsoft.com/office/drawing/2014/main" id="{11DB0325-1070-D437-D324-3867F90EE958}"/>
                  </a:ext>
                </a:extLst>
              </p:cNvPr>
              <p:cNvSpPr/>
              <p:nvPr/>
            </p:nvSpPr>
            <p:spPr>
              <a:xfrm>
                <a:off x="3194470" y="5671146"/>
                <a:ext cx="421194" cy="989763"/>
              </a:xfrm>
              <a:custGeom>
                <a:avLst/>
                <a:gdLst>
                  <a:gd name="connsiteX0" fmla="*/ 8018 w 421194"/>
                  <a:gd name="connsiteY0" fmla="*/ 61599 h 989763"/>
                  <a:gd name="connsiteX1" fmla="*/ 413026 w 421194"/>
                  <a:gd name="connsiteY1" fmla="*/ 241139 h 989763"/>
                  <a:gd name="connsiteX2" fmla="*/ 283590 w 421194"/>
                  <a:gd name="connsiteY2" fmla="*/ 349698 h 989763"/>
                  <a:gd name="connsiteX3" fmla="*/ 333694 w 421194"/>
                  <a:gd name="connsiteY3" fmla="*/ 449906 h 989763"/>
                  <a:gd name="connsiteX4" fmla="*/ 304467 w 421194"/>
                  <a:gd name="connsiteY4" fmla="*/ 537588 h 989763"/>
                  <a:gd name="connsiteX5" fmla="*/ 329519 w 421194"/>
                  <a:gd name="connsiteY5" fmla="*/ 616920 h 989763"/>
                  <a:gd name="connsiteX6" fmla="*/ 246012 w 421194"/>
                  <a:gd name="connsiteY6" fmla="*/ 988525 h 989763"/>
                  <a:gd name="connsiteX7" fmla="*/ 287766 w 421194"/>
                  <a:gd name="connsiteY7" fmla="*/ 721303 h 989763"/>
                  <a:gd name="connsiteX8" fmla="*/ 362922 w 421194"/>
                  <a:gd name="connsiteY8" fmla="*/ 299594 h 989763"/>
                  <a:gd name="connsiteX9" fmla="*/ 383798 w 421194"/>
                  <a:gd name="connsiteY9" fmla="*/ 291243 h 989763"/>
                  <a:gd name="connsiteX10" fmla="*/ 266889 w 421194"/>
                  <a:gd name="connsiteY10" fmla="*/ 161807 h 989763"/>
                  <a:gd name="connsiteX11" fmla="*/ 175031 w 421194"/>
                  <a:gd name="connsiteY11" fmla="*/ 170158 h 989763"/>
                  <a:gd name="connsiteX12" fmla="*/ 120752 w 421194"/>
                  <a:gd name="connsiteY12" fmla="*/ 3144 h 989763"/>
                  <a:gd name="connsiteX13" fmla="*/ 141629 w 421194"/>
                  <a:gd name="connsiteY13" fmla="*/ 61599 h 989763"/>
                  <a:gd name="connsiteX14" fmla="*/ 8018 w 421194"/>
                  <a:gd name="connsiteY14" fmla="*/ 61599 h 989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1194" h="989763">
                    <a:moveTo>
                      <a:pt x="8018" y="61599"/>
                    </a:moveTo>
                    <a:cubicBezTo>
                      <a:pt x="53251" y="91522"/>
                      <a:pt x="367097" y="193123"/>
                      <a:pt x="413026" y="241139"/>
                    </a:cubicBezTo>
                    <a:cubicBezTo>
                      <a:pt x="458955" y="289155"/>
                      <a:pt x="296812" y="314904"/>
                      <a:pt x="283590" y="349698"/>
                    </a:cubicBezTo>
                    <a:cubicBezTo>
                      <a:pt x="270368" y="384492"/>
                      <a:pt x="330215" y="418591"/>
                      <a:pt x="333694" y="449906"/>
                    </a:cubicBezTo>
                    <a:cubicBezTo>
                      <a:pt x="337173" y="481221"/>
                      <a:pt x="305163" y="509752"/>
                      <a:pt x="304467" y="537588"/>
                    </a:cubicBezTo>
                    <a:cubicBezTo>
                      <a:pt x="303771" y="565424"/>
                      <a:pt x="339261" y="541764"/>
                      <a:pt x="329519" y="616920"/>
                    </a:cubicBezTo>
                    <a:cubicBezTo>
                      <a:pt x="319777" y="692076"/>
                      <a:pt x="252971" y="971128"/>
                      <a:pt x="246012" y="988525"/>
                    </a:cubicBezTo>
                    <a:cubicBezTo>
                      <a:pt x="239053" y="1005922"/>
                      <a:pt x="268281" y="836125"/>
                      <a:pt x="287766" y="721303"/>
                    </a:cubicBezTo>
                    <a:cubicBezTo>
                      <a:pt x="307251" y="606481"/>
                      <a:pt x="346917" y="371271"/>
                      <a:pt x="362922" y="299594"/>
                    </a:cubicBezTo>
                    <a:cubicBezTo>
                      <a:pt x="378927" y="227917"/>
                      <a:pt x="399804" y="314208"/>
                      <a:pt x="383798" y="291243"/>
                    </a:cubicBezTo>
                    <a:cubicBezTo>
                      <a:pt x="367793" y="268279"/>
                      <a:pt x="301684" y="181988"/>
                      <a:pt x="266889" y="161807"/>
                    </a:cubicBezTo>
                    <a:cubicBezTo>
                      <a:pt x="232095" y="141626"/>
                      <a:pt x="199387" y="196602"/>
                      <a:pt x="175031" y="170158"/>
                    </a:cubicBezTo>
                    <a:cubicBezTo>
                      <a:pt x="150675" y="143714"/>
                      <a:pt x="126319" y="21237"/>
                      <a:pt x="120752" y="3144"/>
                    </a:cubicBezTo>
                    <a:cubicBezTo>
                      <a:pt x="115185" y="-14949"/>
                      <a:pt x="160418" y="50465"/>
                      <a:pt x="141629" y="61599"/>
                    </a:cubicBezTo>
                    <a:cubicBezTo>
                      <a:pt x="122840" y="72733"/>
                      <a:pt x="-37215" y="31676"/>
                      <a:pt x="8018" y="615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 1185">
                <a:extLst>
                  <a:ext uri="{FF2B5EF4-FFF2-40B4-BE49-F238E27FC236}">
                    <a16:creationId xmlns:a16="http://schemas.microsoft.com/office/drawing/2014/main" id="{72DDB759-7C68-1839-F500-C36F055DA3D4}"/>
                  </a:ext>
                </a:extLst>
              </p:cNvPr>
              <p:cNvSpPr/>
              <p:nvPr/>
            </p:nvSpPr>
            <p:spPr>
              <a:xfrm>
                <a:off x="3451499" y="5665627"/>
                <a:ext cx="360589" cy="1153183"/>
              </a:xfrm>
              <a:custGeom>
                <a:avLst/>
                <a:gdLst>
                  <a:gd name="connsiteX0" fmla="*/ 256205 w 360589"/>
                  <a:gd name="connsiteY0" fmla="*/ 21189 h 1153183"/>
                  <a:gd name="connsiteX1" fmla="*/ 343887 w 360589"/>
                  <a:gd name="connsiteY1" fmla="*/ 342691 h 1153183"/>
                  <a:gd name="connsiteX2" fmla="*/ 268731 w 360589"/>
                  <a:gd name="connsiteY2" fmla="*/ 484652 h 1153183"/>
                  <a:gd name="connsiteX3" fmla="*/ 272906 w 360589"/>
                  <a:gd name="connsiteY3" fmla="*/ 538932 h 1153183"/>
                  <a:gd name="connsiteX4" fmla="*/ 172698 w 360589"/>
                  <a:gd name="connsiteY4" fmla="*/ 676718 h 1153183"/>
                  <a:gd name="connsiteX5" fmla="*/ 85016 w 360589"/>
                  <a:gd name="connsiteY5" fmla="*/ 856258 h 1153183"/>
                  <a:gd name="connsiteX6" fmla="*/ 1509 w 360589"/>
                  <a:gd name="connsiteY6" fmla="*/ 1148532 h 1153183"/>
                  <a:gd name="connsiteX7" fmla="*/ 51613 w 360589"/>
                  <a:gd name="connsiteY7" fmla="*/ 989869 h 1153183"/>
                  <a:gd name="connsiteX8" fmla="*/ 285433 w 360589"/>
                  <a:gd name="connsiteY8" fmla="*/ 413672 h 1153183"/>
                  <a:gd name="connsiteX9" fmla="*/ 302134 w 360589"/>
                  <a:gd name="connsiteY9" fmla="*/ 480477 h 1153183"/>
                  <a:gd name="connsiteX10" fmla="*/ 360589 w 360589"/>
                  <a:gd name="connsiteY10" fmla="*/ 179852 h 1153183"/>
                  <a:gd name="connsiteX11" fmla="*/ 302134 w 360589"/>
                  <a:gd name="connsiteY11" fmla="*/ 71294 h 1153183"/>
                  <a:gd name="connsiteX12" fmla="*/ 160172 w 360589"/>
                  <a:gd name="connsiteY12" fmla="*/ 33715 h 1153183"/>
                  <a:gd name="connsiteX13" fmla="*/ 256205 w 360589"/>
                  <a:gd name="connsiteY13" fmla="*/ 21189 h 115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0589" h="1153183">
                    <a:moveTo>
                      <a:pt x="256205" y="21189"/>
                    </a:moveTo>
                    <a:cubicBezTo>
                      <a:pt x="286824" y="72685"/>
                      <a:pt x="341799" y="265447"/>
                      <a:pt x="343887" y="342691"/>
                    </a:cubicBezTo>
                    <a:cubicBezTo>
                      <a:pt x="345975" y="419935"/>
                      <a:pt x="280561" y="451945"/>
                      <a:pt x="268731" y="484652"/>
                    </a:cubicBezTo>
                    <a:cubicBezTo>
                      <a:pt x="256901" y="517359"/>
                      <a:pt x="288912" y="506921"/>
                      <a:pt x="272906" y="538932"/>
                    </a:cubicBezTo>
                    <a:cubicBezTo>
                      <a:pt x="256901" y="570943"/>
                      <a:pt x="204013" y="623830"/>
                      <a:pt x="172698" y="676718"/>
                    </a:cubicBezTo>
                    <a:cubicBezTo>
                      <a:pt x="141383" y="729606"/>
                      <a:pt x="113547" y="777622"/>
                      <a:pt x="85016" y="856258"/>
                    </a:cubicBezTo>
                    <a:cubicBezTo>
                      <a:pt x="56484" y="934894"/>
                      <a:pt x="7076" y="1126264"/>
                      <a:pt x="1509" y="1148532"/>
                    </a:cubicBezTo>
                    <a:cubicBezTo>
                      <a:pt x="-4058" y="1170800"/>
                      <a:pt x="4292" y="1112346"/>
                      <a:pt x="51613" y="989869"/>
                    </a:cubicBezTo>
                    <a:cubicBezTo>
                      <a:pt x="98934" y="867392"/>
                      <a:pt x="243680" y="498571"/>
                      <a:pt x="285433" y="413672"/>
                    </a:cubicBezTo>
                    <a:cubicBezTo>
                      <a:pt x="327186" y="328773"/>
                      <a:pt x="289608" y="519447"/>
                      <a:pt x="302134" y="480477"/>
                    </a:cubicBezTo>
                    <a:cubicBezTo>
                      <a:pt x="314660" y="441507"/>
                      <a:pt x="360589" y="248049"/>
                      <a:pt x="360589" y="179852"/>
                    </a:cubicBezTo>
                    <a:cubicBezTo>
                      <a:pt x="360589" y="111655"/>
                      <a:pt x="335537" y="95650"/>
                      <a:pt x="302134" y="71294"/>
                    </a:cubicBezTo>
                    <a:cubicBezTo>
                      <a:pt x="268731" y="46938"/>
                      <a:pt x="165739" y="39978"/>
                      <a:pt x="160172" y="33715"/>
                    </a:cubicBezTo>
                    <a:cubicBezTo>
                      <a:pt x="154605" y="27452"/>
                      <a:pt x="225586" y="-30307"/>
                      <a:pt x="256205" y="211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 1186">
                <a:extLst>
                  <a:ext uri="{FF2B5EF4-FFF2-40B4-BE49-F238E27FC236}">
                    <a16:creationId xmlns:a16="http://schemas.microsoft.com/office/drawing/2014/main" id="{9D8B301B-8155-A892-2A78-4135ECE44B85}"/>
                  </a:ext>
                </a:extLst>
              </p:cNvPr>
              <p:cNvSpPr/>
              <p:nvPr/>
            </p:nvSpPr>
            <p:spPr>
              <a:xfrm>
                <a:off x="3577962" y="6269813"/>
                <a:ext cx="293183" cy="368985"/>
              </a:xfrm>
              <a:custGeom>
                <a:avLst/>
                <a:gdLst>
                  <a:gd name="connsiteX0" fmla="*/ 292580 w 293183"/>
                  <a:gd name="connsiteY0" fmla="*/ 1551 h 368985"/>
                  <a:gd name="connsiteX1" fmla="*/ 83813 w 293183"/>
                  <a:gd name="connsiteY1" fmla="*/ 201968 h 368985"/>
                  <a:gd name="connsiteX2" fmla="*/ 306 w 293183"/>
                  <a:gd name="connsiteY2" fmla="*/ 368982 h 368985"/>
                  <a:gd name="connsiteX3" fmla="*/ 108865 w 293183"/>
                  <a:gd name="connsiteY3" fmla="*/ 197792 h 368985"/>
                  <a:gd name="connsiteX4" fmla="*/ 104690 w 293183"/>
                  <a:gd name="connsiteY4" fmla="*/ 231195 h 368985"/>
                  <a:gd name="connsiteX5" fmla="*/ 146443 w 293183"/>
                  <a:gd name="connsiteY5" fmla="*/ 114286 h 368985"/>
                  <a:gd name="connsiteX6" fmla="*/ 292580 w 293183"/>
                  <a:gd name="connsiteY6" fmla="*/ 1551 h 368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3183" h="368985">
                    <a:moveTo>
                      <a:pt x="292580" y="1551"/>
                    </a:moveTo>
                    <a:cubicBezTo>
                      <a:pt x="282142" y="16165"/>
                      <a:pt x="132525" y="140730"/>
                      <a:pt x="83813" y="201968"/>
                    </a:cubicBezTo>
                    <a:cubicBezTo>
                      <a:pt x="35101" y="263206"/>
                      <a:pt x="-3869" y="369678"/>
                      <a:pt x="306" y="368982"/>
                    </a:cubicBezTo>
                    <a:cubicBezTo>
                      <a:pt x="4481" y="368286"/>
                      <a:pt x="91468" y="220756"/>
                      <a:pt x="108865" y="197792"/>
                    </a:cubicBezTo>
                    <a:cubicBezTo>
                      <a:pt x="126262" y="174828"/>
                      <a:pt x="98427" y="245113"/>
                      <a:pt x="104690" y="231195"/>
                    </a:cubicBezTo>
                    <a:cubicBezTo>
                      <a:pt x="110953" y="217277"/>
                      <a:pt x="117911" y="149081"/>
                      <a:pt x="146443" y="114286"/>
                    </a:cubicBezTo>
                    <a:cubicBezTo>
                      <a:pt x="174974" y="79492"/>
                      <a:pt x="303018" y="-13063"/>
                      <a:pt x="292580" y="15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 1187">
                <a:extLst>
                  <a:ext uri="{FF2B5EF4-FFF2-40B4-BE49-F238E27FC236}">
                    <a16:creationId xmlns:a16="http://schemas.microsoft.com/office/drawing/2014/main" id="{79A66502-D7A3-9D2A-C1B0-4A331B784F69}"/>
                  </a:ext>
                </a:extLst>
              </p:cNvPr>
              <p:cNvSpPr/>
              <p:nvPr/>
            </p:nvSpPr>
            <p:spPr>
              <a:xfrm>
                <a:off x="1521190" y="7487956"/>
                <a:ext cx="830117" cy="724383"/>
              </a:xfrm>
              <a:custGeom>
                <a:avLst/>
                <a:gdLst>
                  <a:gd name="connsiteX0" fmla="*/ 2810 w 830117"/>
                  <a:gd name="connsiteY0" fmla="*/ 5044 h 724383"/>
                  <a:gd name="connsiteX1" fmla="*/ 231410 w 830117"/>
                  <a:gd name="connsiteY1" fmla="*/ 303494 h 724383"/>
                  <a:gd name="connsiteX2" fmla="*/ 428260 w 830117"/>
                  <a:gd name="connsiteY2" fmla="*/ 493994 h 724383"/>
                  <a:gd name="connsiteX3" fmla="*/ 434610 w 830117"/>
                  <a:gd name="connsiteY3" fmla="*/ 713069 h 724383"/>
                  <a:gd name="connsiteX4" fmla="*/ 456835 w 830117"/>
                  <a:gd name="connsiteY4" fmla="*/ 665444 h 724383"/>
                  <a:gd name="connsiteX5" fmla="*/ 828310 w 830117"/>
                  <a:gd name="connsiteY5" fmla="*/ 430494 h 724383"/>
                  <a:gd name="connsiteX6" fmla="*/ 593360 w 830117"/>
                  <a:gd name="connsiteY6" fmla="*/ 519394 h 724383"/>
                  <a:gd name="connsiteX7" fmla="*/ 472710 w 830117"/>
                  <a:gd name="connsiteY7" fmla="*/ 462244 h 724383"/>
                  <a:gd name="connsiteX8" fmla="*/ 120285 w 830117"/>
                  <a:gd name="connsiteY8" fmla="*/ 87594 h 724383"/>
                  <a:gd name="connsiteX9" fmla="*/ 104410 w 830117"/>
                  <a:gd name="connsiteY9" fmla="*/ 112994 h 724383"/>
                  <a:gd name="connsiteX10" fmla="*/ 2810 w 830117"/>
                  <a:gd name="connsiteY10" fmla="*/ 5044 h 72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0117" h="724383">
                    <a:moveTo>
                      <a:pt x="2810" y="5044"/>
                    </a:moveTo>
                    <a:cubicBezTo>
                      <a:pt x="23977" y="36794"/>
                      <a:pt x="160502" y="222002"/>
                      <a:pt x="231410" y="303494"/>
                    </a:cubicBezTo>
                    <a:cubicBezTo>
                      <a:pt x="302318" y="384986"/>
                      <a:pt x="394393" y="425732"/>
                      <a:pt x="428260" y="493994"/>
                    </a:cubicBezTo>
                    <a:cubicBezTo>
                      <a:pt x="462127" y="562256"/>
                      <a:pt x="429848" y="684494"/>
                      <a:pt x="434610" y="713069"/>
                    </a:cubicBezTo>
                    <a:cubicBezTo>
                      <a:pt x="439372" y="741644"/>
                      <a:pt x="391218" y="712540"/>
                      <a:pt x="456835" y="665444"/>
                    </a:cubicBezTo>
                    <a:cubicBezTo>
                      <a:pt x="522452" y="618348"/>
                      <a:pt x="805556" y="454836"/>
                      <a:pt x="828310" y="430494"/>
                    </a:cubicBezTo>
                    <a:cubicBezTo>
                      <a:pt x="851064" y="406152"/>
                      <a:pt x="652627" y="514102"/>
                      <a:pt x="593360" y="519394"/>
                    </a:cubicBezTo>
                    <a:cubicBezTo>
                      <a:pt x="534093" y="524686"/>
                      <a:pt x="551556" y="534210"/>
                      <a:pt x="472710" y="462244"/>
                    </a:cubicBezTo>
                    <a:cubicBezTo>
                      <a:pt x="393864" y="390278"/>
                      <a:pt x="181668" y="145802"/>
                      <a:pt x="120285" y="87594"/>
                    </a:cubicBezTo>
                    <a:cubicBezTo>
                      <a:pt x="58902" y="29386"/>
                      <a:pt x="122402" y="124636"/>
                      <a:pt x="104410" y="112994"/>
                    </a:cubicBezTo>
                    <a:cubicBezTo>
                      <a:pt x="86418" y="101352"/>
                      <a:pt x="-18357" y="-26706"/>
                      <a:pt x="2810" y="50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DBB39F1E-7171-91B4-8251-CDB0DE144494}"/>
                  </a:ext>
                </a:extLst>
              </p:cNvPr>
              <p:cNvSpPr/>
              <p:nvPr/>
            </p:nvSpPr>
            <p:spPr>
              <a:xfrm>
                <a:off x="2637416" y="7508852"/>
                <a:ext cx="151117" cy="405183"/>
              </a:xfrm>
              <a:custGeom>
                <a:avLst/>
                <a:gdLst>
                  <a:gd name="connsiteX0" fmla="*/ 1009 w 151117"/>
                  <a:gd name="connsiteY0" fmla="*/ 23 h 405183"/>
                  <a:gd name="connsiteX1" fmla="*/ 115309 w 151117"/>
                  <a:gd name="connsiteY1" fmla="*/ 174648 h 405183"/>
                  <a:gd name="connsiteX2" fmla="*/ 64509 w 151117"/>
                  <a:gd name="connsiteY2" fmla="*/ 190523 h 405183"/>
                  <a:gd name="connsiteX3" fmla="*/ 150234 w 151117"/>
                  <a:gd name="connsiteY3" fmla="*/ 266723 h 405183"/>
                  <a:gd name="connsiteX4" fmla="*/ 102609 w 151117"/>
                  <a:gd name="connsiteY4" fmla="*/ 361973 h 405183"/>
                  <a:gd name="connsiteX5" fmla="*/ 1009 w 151117"/>
                  <a:gd name="connsiteY5" fmla="*/ 403248 h 405183"/>
                  <a:gd name="connsiteX6" fmla="*/ 99434 w 151117"/>
                  <a:gd name="connsiteY6" fmla="*/ 393723 h 405183"/>
                  <a:gd name="connsiteX7" fmla="*/ 128009 w 151117"/>
                  <a:gd name="connsiteY7" fmla="*/ 352448 h 405183"/>
                  <a:gd name="connsiteX8" fmla="*/ 29584 w 151117"/>
                  <a:gd name="connsiteY8" fmla="*/ 139723 h 405183"/>
                  <a:gd name="connsiteX9" fmla="*/ 58159 w 151117"/>
                  <a:gd name="connsiteY9" fmla="*/ 161948 h 405183"/>
                  <a:gd name="connsiteX10" fmla="*/ 1009 w 151117"/>
                  <a:gd name="connsiteY10" fmla="*/ 23 h 405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17" h="405183">
                    <a:moveTo>
                      <a:pt x="1009" y="23"/>
                    </a:moveTo>
                    <a:cubicBezTo>
                      <a:pt x="10534" y="2140"/>
                      <a:pt x="104726" y="142898"/>
                      <a:pt x="115309" y="174648"/>
                    </a:cubicBezTo>
                    <a:cubicBezTo>
                      <a:pt x="125892" y="206398"/>
                      <a:pt x="58688" y="175177"/>
                      <a:pt x="64509" y="190523"/>
                    </a:cubicBezTo>
                    <a:cubicBezTo>
                      <a:pt x="70330" y="205869"/>
                      <a:pt x="143884" y="238148"/>
                      <a:pt x="150234" y="266723"/>
                    </a:cubicBezTo>
                    <a:cubicBezTo>
                      <a:pt x="156584" y="295298"/>
                      <a:pt x="127480" y="339219"/>
                      <a:pt x="102609" y="361973"/>
                    </a:cubicBezTo>
                    <a:cubicBezTo>
                      <a:pt x="77738" y="384727"/>
                      <a:pt x="1538" y="397956"/>
                      <a:pt x="1009" y="403248"/>
                    </a:cubicBezTo>
                    <a:cubicBezTo>
                      <a:pt x="480" y="408540"/>
                      <a:pt x="78267" y="402190"/>
                      <a:pt x="99434" y="393723"/>
                    </a:cubicBezTo>
                    <a:cubicBezTo>
                      <a:pt x="120601" y="385256"/>
                      <a:pt x="139651" y="394781"/>
                      <a:pt x="128009" y="352448"/>
                    </a:cubicBezTo>
                    <a:cubicBezTo>
                      <a:pt x="116367" y="310115"/>
                      <a:pt x="41226" y="171473"/>
                      <a:pt x="29584" y="139723"/>
                    </a:cubicBezTo>
                    <a:cubicBezTo>
                      <a:pt x="17942" y="107973"/>
                      <a:pt x="63980" y="183644"/>
                      <a:pt x="58159" y="161948"/>
                    </a:cubicBezTo>
                    <a:cubicBezTo>
                      <a:pt x="52338" y="140252"/>
                      <a:pt x="-8516" y="-2094"/>
                      <a:pt x="1009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 1189">
                <a:extLst>
                  <a:ext uri="{FF2B5EF4-FFF2-40B4-BE49-F238E27FC236}">
                    <a16:creationId xmlns:a16="http://schemas.microsoft.com/office/drawing/2014/main" id="{C74C7844-3109-977B-C507-504735123186}"/>
                  </a:ext>
                </a:extLst>
              </p:cNvPr>
              <p:cNvSpPr/>
              <p:nvPr/>
            </p:nvSpPr>
            <p:spPr>
              <a:xfrm>
                <a:off x="2014283" y="7860885"/>
                <a:ext cx="792905" cy="944442"/>
              </a:xfrm>
              <a:custGeom>
                <a:avLst/>
                <a:gdLst>
                  <a:gd name="connsiteX0" fmla="*/ 1842 w 792905"/>
                  <a:gd name="connsiteY0" fmla="*/ 111540 h 944442"/>
                  <a:gd name="connsiteX1" fmla="*/ 84392 w 792905"/>
                  <a:gd name="connsiteY1" fmla="*/ 111540 h 944442"/>
                  <a:gd name="connsiteX2" fmla="*/ 430467 w 792905"/>
                  <a:gd name="connsiteY2" fmla="*/ 16290 h 944442"/>
                  <a:gd name="connsiteX3" fmla="*/ 462217 w 792905"/>
                  <a:gd name="connsiteY3" fmla="*/ 3590 h 944442"/>
                  <a:gd name="connsiteX4" fmla="*/ 611442 w 792905"/>
                  <a:gd name="connsiteY4" fmla="*/ 13115 h 944442"/>
                  <a:gd name="connsiteX5" fmla="*/ 763842 w 792905"/>
                  <a:gd name="connsiteY5" fmla="*/ 133765 h 944442"/>
                  <a:gd name="connsiteX6" fmla="*/ 722567 w 792905"/>
                  <a:gd name="connsiteY6" fmla="*/ 111540 h 944442"/>
                  <a:gd name="connsiteX7" fmla="*/ 760667 w 792905"/>
                  <a:gd name="connsiteY7" fmla="*/ 171865 h 944442"/>
                  <a:gd name="connsiteX8" fmla="*/ 792417 w 792905"/>
                  <a:gd name="connsiteY8" fmla="*/ 302040 h 944442"/>
                  <a:gd name="connsiteX9" fmla="*/ 735267 w 792905"/>
                  <a:gd name="connsiteY9" fmla="*/ 463965 h 944442"/>
                  <a:gd name="connsiteX10" fmla="*/ 560642 w 792905"/>
                  <a:gd name="connsiteY10" fmla="*/ 673515 h 944442"/>
                  <a:gd name="connsiteX11" fmla="*/ 271717 w 792905"/>
                  <a:gd name="connsiteY11" fmla="*/ 895765 h 944442"/>
                  <a:gd name="connsiteX12" fmla="*/ 154242 w 792905"/>
                  <a:gd name="connsiteY12" fmla="*/ 940215 h 944442"/>
                  <a:gd name="connsiteX13" fmla="*/ 373317 w 792905"/>
                  <a:gd name="connsiteY13" fmla="*/ 825915 h 944442"/>
                  <a:gd name="connsiteX14" fmla="*/ 709867 w 792905"/>
                  <a:gd name="connsiteY14" fmla="*/ 508415 h 944442"/>
                  <a:gd name="connsiteX15" fmla="*/ 763842 w 792905"/>
                  <a:gd name="connsiteY15" fmla="*/ 206790 h 944442"/>
                  <a:gd name="connsiteX16" fmla="*/ 630492 w 792905"/>
                  <a:gd name="connsiteY16" fmla="*/ 73440 h 944442"/>
                  <a:gd name="connsiteX17" fmla="*/ 300292 w 792905"/>
                  <a:gd name="connsiteY17" fmla="*/ 95665 h 944442"/>
                  <a:gd name="connsiteX18" fmla="*/ 135192 w 792905"/>
                  <a:gd name="connsiteY18" fmla="*/ 127415 h 944442"/>
                  <a:gd name="connsiteX19" fmla="*/ 1842 w 792905"/>
                  <a:gd name="connsiteY19" fmla="*/ 111540 h 94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92905" h="944442">
                    <a:moveTo>
                      <a:pt x="1842" y="111540"/>
                    </a:moveTo>
                    <a:cubicBezTo>
                      <a:pt x="-6625" y="108894"/>
                      <a:pt x="12955" y="127415"/>
                      <a:pt x="84392" y="111540"/>
                    </a:cubicBezTo>
                    <a:cubicBezTo>
                      <a:pt x="155829" y="95665"/>
                      <a:pt x="367496" y="34282"/>
                      <a:pt x="430467" y="16290"/>
                    </a:cubicBezTo>
                    <a:cubicBezTo>
                      <a:pt x="493438" y="-1702"/>
                      <a:pt x="432055" y="4119"/>
                      <a:pt x="462217" y="3590"/>
                    </a:cubicBezTo>
                    <a:cubicBezTo>
                      <a:pt x="492380" y="3061"/>
                      <a:pt x="561171" y="-8581"/>
                      <a:pt x="611442" y="13115"/>
                    </a:cubicBezTo>
                    <a:cubicBezTo>
                      <a:pt x="661713" y="34811"/>
                      <a:pt x="745321" y="117361"/>
                      <a:pt x="763842" y="133765"/>
                    </a:cubicBezTo>
                    <a:cubicBezTo>
                      <a:pt x="782363" y="150169"/>
                      <a:pt x="723096" y="105190"/>
                      <a:pt x="722567" y="111540"/>
                    </a:cubicBezTo>
                    <a:cubicBezTo>
                      <a:pt x="722038" y="117890"/>
                      <a:pt x="749025" y="140115"/>
                      <a:pt x="760667" y="171865"/>
                    </a:cubicBezTo>
                    <a:cubicBezTo>
                      <a:pt x="772309" y="203615"/>
                      <a:pt x="796650" y="253357"/>
                      <a:pt x="792417" y="302040"/>
                    </a:cubicBezTo>
                    <a:cubicBezTo>
                      <a:pt x="788184" y="350723"/>
                      <a:pt x="773896" y="402053"/>
                      <a:pt x="735267" y="463965"/>
                    </a:cubicBezTo>
                    <a:cubicBezTo>
                      <a:pt x="696638" y="525877"/>
                      <a:pt x="637900" y="601548"/>
                      <a:pt x="560642" y="673515"/>
                    </a:cubicBezTo>
                    <a:cubicBezTo>
                      <a:pt x="483384" y="745482"/>
                      <a:pt x="339450" y="851315"/>
                      <a:pt x="271717" y="895765"/>
                    </a:cubicBezTo>
                    <a:cubicBezTo>
                      <a:pt x="203984" y="940215"/>
                      <a:pt x="137309" y="951857"/>
                      <a:pt x="154242" y="940215"/>
                    </a:cubicBezTo>
                    <a:cubicBezTo>
                      <a:pt x="171175" y="928573"/>
                      <a:pt x="280713" y="897882"/>
                      <a:pt x="373317" y="825915"/>
                    </a:cubicBezTo>
                    <a:cubicBezTo>
                      <a:pt x="465921" y="753948"/>
                      <a:pt x="644780" y="611602"/>
                      <a:pt x="709867" y="508415"/>
                    </a:cubicBezTo>
                    <a:cubicBezTo>
                      <a:pt x="774954" y="405228"/>
                      <a:pt x="777071" y="279286"/>
                      <a:pt x="763842" y="206790"/>
                    </a:cubicBezTo>
                    <a:cubicBezTo>
                      <a:pt x="750613" y="134294"/>
                      <a:pt x="707750" y="91961"/>
                      <a:pt x="630492" y="73440"/>
                    </a:cubicBezTo>
                    <a:cubicBezTo>
                      <a:pt x="553234" y="54919"/>
                      <a:pt x="382842" y="86669"/>
                      <a:pt x="300292" y="95665"/>
                    </a:cubicBezTo>
                    <a:cubicBezTo>
                      <a:pt x="217742" y="104661"/>
                      <a:pt x="182817" y="121065"/>
                      <a:pt x="135192" y="127415"/>
                    </a:cubicBezTo>
                    <a:cubicBezTo>
                      <a:pt x="87567" y="133765"/>
                      <a:pt x="10309" y="114186"/>
                      <a:pt x="1842" y="1115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EF00DE19-0AA9-A0ED-3694-34909590881D}"/>
                  </a:ext>
                </a:extLst>
              </p:cNvPr>
              <p:cNvSpPr/>
              <p:nvPr/>
            </p:nvSpPr>
            <p:spPr>
              <a:xfrm>
                <a:off x="1984104" y="7947048"/>
                <a:ext cx="784992" cy="349231"/>
              </a:xfrm>
              <a:custGeom>
                <a:avLst/>
                <a:gdLst>
                  <a:gd name="connsiteX0" fmla="*/ 271 w 784992"/>
                  <a:gd name="connsiteY0" fmla="*/ 349227 h 349231"/>
                  <a:gd name="connsiteX1" fmla="*/ 219346 w 784992"/>
                  <a:gd name="connsiteY1" fmla="*/ 88877 h 349231"/>
                  <a:gd name="connsiteX2" fmla="*/ 212996 w 784992"/>
                  <a:gd name="connsiteY2" fmla="*/ 142852 h 349231"/>
                  <a:gd name="connsiteX3" fmla="*/ 362221 w 784992"/>
                  <a:gd name="connsiteY3" fmla="*/ 41252 h 349231"/>
                  <a:gd name="connsiteX4" fmla="*/ 435246 w 784992"/>
                  <a:gd name="connsiteY4" fmla="*/ 15852 h 349231"/>
                  <a:gd name="connsiteX5" fmla="*/ 438421 w 784992"/>
                  <a:gd name="connsiteY5" fmla="*/ 22202 h 349231"/>
                  <a:gd name="connsiteX6" fmla="*/ 593996 w 784992"/>
                  <a:gd name="connsiteY6" fmla="*/ 3152 h 349231"/>
                  <a:gd name="connsiteX7" fmla="*/ 784496 w 784992"/>
                  <a:gd name="connsiteY7" fmla="*/ 98402 h 349231"/>
                  <a:gd name="connsiteX8" fmla="*/ 638446 w 784992"/>
                  <a:gd name="connsiteY8" fmla="*/ 38077 h 349231"/>
                  <a:gd name="connsiteX9" fmla="*/ 324121 w 784992"/>
                  <a:gd name="connsiteY9" fmla="*/ 38077 h 349231"/>
                  <a:gd name="connsiteX10" fmla="*/ 270146 w 784992"/>
                  <a:gd name="connsiteY10" fmla="*/ 95227 h 349231"/>
                  <a:gd name="connsiteX11" fmla="*/ 271 w 784992"/>
                  <a:gd name="connsiteY11" fmla="*/ 349227 h 349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4992" h="349231">
                    <a:moveTo>
                      <a:pt x="271" y="349227"/>
                    </a:moveTo>
                    <a:cubicBezTo>
                      <a:pt x="-8196" y="348169"/>
                      <a:pt x="183892" y="123273"/>
                      <a:pt x="219346" y="88877"/>
                    </a:cubicBezTo>
                    <a:cubicBezTo>
                      <a:pt x="254800" y="54481"/>
                      <a:pt x="189184" y="150789"/>
                      <a:pt x="212996" y="142852"/>
                    </a:cubicBezTo>
                    <a:cubicBezTo>
                      <a:pt x="236809" y="134914"/>
                      <a:pt x="325179" y="62419"/>
                      <a:pt x="362221" y="41252"/>
                    </a:cubicBezTo>
                    <a:cubicBezTo>
                      <a:pt x="399263" y="20085"/>
                      <a:pt x="422546" y="19027"/>
                      <a:pt x="435246" y="15852"/>
                    </a:cubicBezTo>
                    <a:cubicBezTo>
                      <a:pt x="447946" y="12677"/>
                      <a:pt x="411963" y="24319"/>
                      <a:pt x="438421" y="22202"/>
                    </a:cubicBezTo>
                    <a:cubicBezTo>
                      <a:pt x="464879" y="20085"/>
                      <a:pt x="536317" y="-9548"/>
                      <a:pt x="593996" y="3152"/>
                    </a:cubicBezTo>
                    <a:cubicBezTo>
                      <a:pt x="651675" y="15852"/>
                      <a:pt x="777088" y="92581"/>
                      <a:pt x="784496" y="98402"/>
                    </a:cubicBezTo>
                    <a:cubicBezTo>
                      <a:pt x="791904" y="104223"/>
                      <a:pt x="715175" y="48131"/>
                      <a:pt x="638446" y="38077"/>
                    </a:cubicBezTo>
                    <a:cubicBezTo>
                      <a:pt x="561717" y="28023"/>
                      <a:pt x="385504" y="28552"/>
                      <a:pt x="324121" y="38077"/>
                    </a:cubicBezTo>
                    <a:cubicBezTo>
                      <a:pt x="262738" y="47602"/>
                      <a:pt x="319888" y="46544"/>
                      <a:pt x="270146" y="95227"/>
                    </a:cubicBezTo>
                    <a:cubicBezTo>
                      <a:pt x="220404" y="143910"/>
                      <a:pt x="8738" y="350285"/>
                      <a:pt x="271" y="3492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1EF1DD2C-A4F9-0E59-9C9F-76F0A12972B5}"/>
                  </a:ext>
                </a:extLst>
              </p:cNvPr>
              <p:cNvSpPr/>
              <p:nvPr/>
            </p:nvSpPr>
            <p:spPr>
              <a:xfrm>
                <a:off x="2189193" y="8166885"/>
                <a:ext cx="570466" cy="642094"/>
              </a:xfrm>
              <a:custGeom>
                <a:avLst/>
                <a:gdLst>
                  <a:gd name="connsiteX0" fmla="*/ 557182 w 570466"/>
                  <a:gd name="connsiteY0" fmla="*/ 2390 h 642094"/>
                  <a:gd name="connsiteX1" fmla="*/ 515907 w 570466"/>
                  <a:gd name="connsiteY1" fmla="*/ 196065 h 642094"/>
                  <a:gd name="connsiteX2" fmla="*/ 353982 w 570466"/>
                  <a:gd name="connsiteY2" fmla="*/ 377040 h 642094"/>
                  <a:gd name="connsiteX3" fmla="*/ 1557 w 570466"/>
                  <a:gd name="connsiteY3" fmla="*/ 640565 h 642094"/>
                  <a:gd name="connsiteX4" fmla="*/ 236507 w 570466"/>
                  <a:gd name="connsiteY4" fmla="*/ 475465 h 642094"/>
                  <a:gd name="connsiteX5" fmla="*/ 509557 w 570466"/>
                  <a:gd name="connsiteY5" fmla="*/ 269090 h 642094"/>
                  <a:gd name="connsiteX6" fmla="*/ 566707 w 570466"/>
                  <a:gd name="connsiteY6" fmla="*/ 97640 h 642094"/>
                  <a:gd name="connsiteX7" fmla="*/ 557182 w 570466"/>
                  <a:gd name="connsiteY7" fmla="*/ 2390 h 642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0466" h="642094">
                    <a:moveTo>
                      <a:pt x="557182" y="2390"/>
                    </a:moveTo>
                    <a:cubicBezTo>
                      <a:pt x="548715" y="18794"/>
                      <a:pt x="549774" y="133623"/>
                      <a:pt x="515907" y="196065"/>
                    </a:cubicBezTo>
                    <a:cubicBezTo>
                      <a:pt x="482040" y="258507"/>
                      <a:pt x="439707" y="302957"/>
                      <a:pt x="353982" y="377040"/>
                    </a:cubicBezTo>
                    <a:cubicBezTo>
                      <a:pt x="268257" y="451123"/>
                      <a:pt x="21136" y="624161"/>
                      <a:pt x="1557" y="640565"/>
                    </a:cubicBezTo>
                    <a:cubicBezTo>
                      <a:pt x="-18022" y="656969"/>
                      <a:pt x="151840" y="537378"/>
                      <a:pt x="236507" y="475465"/>
                    </a:cubicBezTo>
                    <a:cubicBezTo>
                      <a:pt x="321174" y="413552"/>
                      <a:pt x="454524" y="332061"/>
                      <a:pt x="509557" y="269090"/>
                    </a:cubicBezTo>
                    <a:cubicBezTo>
                      <a:pt x="564590" y="206119"/>
                      <a:pt x="557182" y="137328"/>
                      <a:pt x="566707" y="97640"/>
                    </a:cubicBezTo>
                    <a:cubicBezTo>
                      <a:pt x="576232" y="57953"/>
                      <a:pt x="565649" y="-14014"/>
                      <a:pt x="557182" y="2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43209B83-8828-3212-3872-DE3144872C60}"/>
                  </a:ext>
                </a:extLst>
              </p:cNvPr>
              <p:cNvSpPr/>
              <p:nvPr/>
            </p:nvSpPr>
            <p:spPr>
              <a:xfrm>
                <a:off x="2213719" y="8175625"/>
                <a:ext cx="278553" cy="292123"/>
              </a:xfrm>
              <a:custGeom>
                <a:avLst/>
                <a:gdLst>
                  <a:gd name="connsiteX0" fmla="*/ 262781 w 278553"/>
                  <a:gd name="connsiteY0" fmla="*/ 0 h 292123"/>
                  <a:gd name="connsiteX1" fmla="*/ 40531 w 278553"/>
                  <a:gd name="connsiteY1" fmla="*/ 127000 h 292123"/>
                  <a:gd name="connsiteX2" fmla="*/ 11956 w 278553"/>
                  <a:gd name="connsiteY2" fmla="*/ 222250 h 292123"/>
                  <a:gd name="connsiteX3" fmla="*/ 11956 w 278553"/>
                  <a:gd name="connsiteY3" fmla="*/ 292100 h 292123"/>
                  <a:gd name="connsiteX4" fmla="*/ 158006 w 278553"/>
                  <a:gd name="connsiteY4" fmla="*/ 228600 h 292123"/>
                  <a:gd name="connsiteX5" fmla="*/ 269131 w 278553"/>
                  <a:gd name="connsiteY5" fmla="*/ 114300 h 292123"/>
                  <a:gd name="connsiteX6" fmla="*/ 259606 w 278553"/>
                  <a:gd name="connsiteY6" fmla="*/ 127000 h 292123"/>
                  <a:gd name="connsiteX7" fmla="*/ 262781 w 278553"/>
                  <a:gd name="connsiteY7" fmla="*/ 0 h 292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8553" h="292123">
                    <a:moveTo>
                      <a:pt x="262781" y="0"/>
                    </a:moveTo>
                    <a:cubicBezTo>
                      <a:pt x="226269" y="0"/>
                      <a:pt x="82335" y="89958"/>
                      <a:pt x="40531" y="127000"/>
                    </a:cubicBezTo>
                    <a:cubicBezTo>
                      <a:pt x="-1273" y="164042"/>
                      <a:pt x="16718" y="194733"/>
                      <a:pt x="11956" y="222250"/>
                    </a:cubicBezTo>
                    <a:cubicBezTo>
                      <a:pt x="7194" y="249767"/>
                      <a:pt x="-12386" y="291042"/>
                      <a:pt x="11956" y="292100"/>
                    </a:cubicBezTo>
                    <a:cubicBezTo>
                      <a:pt x="36298" y="293158"/>
                      <a:pt x="115144" y="258233"/>
                      <a:pt x="158006" y="228600"/>
                    </a:cubicBezTo>
                    <a:cubicBezTo>
                      <a:pt x="200868" y="198967"/>
                      <a:pt x="252198" y="131233"/>
                      <a:pt x="269131" y="114300"/>
                    </a:cubicBezTo>
                    <a:cubicBezTo>
                      <a:pt x="286064" y="97367"/>
                      <a:pt x="258018" y="142875"/>
                      <a:pt x="259606" y="127000"/>
                    </a:cubicBezTo>
                    <a:cubicBezTo>
                      <a:pt x="261193" y="111125"/>
                      <a:pt x="299293" y="0"/>
                      <a:pt x="26278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5E6D86ED-5E41-CE25-78EA-A406DFCE04CF}"/>
                  </a:ext>
                </a:extLst>
              </p:cNvPr>
              <p:cNvSpPr/>
              <p:nvPr/>
            </p:nvSpPr>
            <p:spPr>
              <a:xfrm>
                <a:off x="2231744" y="8112895"/>
                <a:ext cx="336871" cy="413279"/>
              </a:xfrm>
              <a:custGeom>
                <a:avLst/>
                <a:gdLst>
                  <a:gd name="connsiteX0" fmla="*/ 282856 w 336871"/>
                  <a:gd name="connsiteY0" fmla="*/ 2405 h 413279"/>
                  <a:gd name="connsiteX1" fmla="*/ 336831 w 336871"/>
                  <a:gd name="connsiteY1" fmla="*/ 148455 h 413279"/>
                  <a:gd name="connsiteX2" fmla="*/ 273331 w 336871"/>
                  <a:gd name="connsiteY2" fmla="*/ 221480 h 413279"/>
                  <a:gd name="connsiteX3" fmla="*/ 281 w 336871"/>
                  <a:gd name="connsiteY3" fmla="*/ 411980 h 413279"/>
                  <a:gd name="connsiteX4" fmla="*/ 222531 w 336871"/>
                  <a:gd name="connsiteY4" fmla="*/ 304030 h 413279"/>
                  <a:gd name="connsiteX5" fmla="*/ 273331 w 336871"/>
                  <a:gd name="connsiteY5" fmla="*/ 278630 h 413279"/>
                  <a:gd name="connsiteX6" fmla="*/ 282856 w 336871"/>
                  <a:gd name="connsiteY6" fmla="*/ 2405 h 41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871" h="413279">
                    <a:moveTo>
                      <a:pt x="282856" y="2405"/>
                    </a:moveTo>
                    <a:cubicBezTo>
                      <a:pt x="293439" y="-19291"/>
                      <a:pt x="338418" y="111943"/>
                      <a:pt x="336831" y="148455"/>
                    </a:cubicBezTo>
                    <a:cubicBezTo>
                      <a:pt x="335244" y="184967"/>
                      <a:pt x="329423" y="177559"/>
                      <a:pt x="273331" y="221480"/>
                    </a:cubicBezTo>
                    <a:cubicBezTo>
                      <a:pt x="217239" y="265401"/>
                      <a:pt x="8748" y="398222"/>
                      <a:pt x="281" y="411980"/>
                    </a:cubicBezTo>
                    <a:cubicBezTo>
                      <a:pt x="-8186" y="425738"/>
                      <a:pt x="177023" y="326255"/>
                      <a:pt x="222531" y="304030"/>
                    </a:cubicBezTo>
                    <a:cubicBezTo>
                      <a:pt x="268039" y="281805"/>
                      <a:pt x="262218" y="323080"/>
                      <a:pt x="273331" y="278630"/>
                    </a:cubicBezTo>
                    <a:cubicBezTo>
                      <a:pt x="284444" y="234180"/>
                      <a:pt x="272273" y="24101"/>
                      <a:pt x="282856" y="24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39F7D5AE-AC3F-B63F-6F44-03E8668B2D6B}"/>
                  </a:ext>
                </a:extLst>
              </p:cNvPr>
              <p:cNvSpPr/>
              <p:nvPr/>
            </p:nvSpPr>
            <p:spPr>
              <a:xfrm>
                <a:off x="681364" y="6405278"/>
                <a:ext cx="1018635" cy="1287205"/>
              </a:xfrm>
              <a:custGeom>
                <a:avLst/>
                <a:gdLst>
                  <a:gd name="connsiteX0" fmla="*/ 1261 w 1018635"/>
                  <a:gd name="connsiteY0" fmla="*/ 1872 h 1287205"/>
                  <a:gd name="connsiteX1" fmla="*/ 366386 w 1018635"/>
                  <a:gd name="connsiteY1" fmla="*/ 417797 h 1287205"/>
                  <a:gd name="connsiteX2" fmla="*/ 372736 w 1018635"/>
                  <a:gd name="connsiteY2" fmla="*/ 408272 h 1287205"/>
                  <a:gd name="connsiteX3" fmla="*/ 518786 w 1018635"/>
                  <a:gd name="connsiteY3" fmla="*/ 528922 h 1287205"/>
                  <a:gd name="connsiteX4" fmla="*/ 493386 w 1018635"/>
                  <a:gd name="connsiteY4" fmla="*/ 506697 h 1287205"/>
                  <a:gd name="connsiteX5" fmla="*/ 683886 w 1018635"/>
                  <a:gd name="connsiteY5" fmla="*/ 773397 h 1287205"/>
                  <a:gd name="connsiteX6" fmla="*/ 668011 w 1018635"/>
                  <a:gd name="connsiteY6" fmla="*/ 760697 h 1287205"/>
                  <a:gd name="connsiteX7" fmla="*/ 991861 w 1018635"/>
                  <a:gd name="connsiteY7" fmla="*/ 1243297 h 1287205"/>
                  <a:gd name="connsiteX8" fmla="*/ 906136 w 1018635"/>
                  <a:gd name="connsiteY8" fmla="*/ 1148047 h 1287205"/>
                  <a:gd name="connsiteX9" fmla="*/ 163186 w 1018635"/>
                  <a:gd name="connsiteY9" fmla="*/ 211422 h 1287205"/>
                  <a:gd name="connsiteX10" fmla="*/ 242561 w 1018635"/>
                  <a:gd name="connsiteY10" fmla="*/ 262222 h 1287205"/>
                  <a:gd name="connsiteX11" fmla="*/ 1261 w 1018635"/>
                  <a:gd name="connsiteY11" fmla="*/ 1872 h 128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18635" h="1287205">
                    <a:moveTo>
                      <a:pt x="1261" y="1872"/>
                    </a:moveTo>
                    <a:cubicBezTo>
                      <a:pt x="21899" y="27801"/>
                      <a:pt x="304474" y="350064"/>
                      <a:pt x="366386" y="417797"/>
                    </a:cubicBezTo>
                    <a:cubicBezTo>
                      <a:pt x="428299" y="485530"/>
                      <a:pt x="347336" y="389751"/>
                      <a:pt x="372736" y="408272"/>
                    </a:cubicBezTo>
                    <a:cubicBezTo>
                      <a:pt x="398136" y="426793"/>
                      <a:pt x="498678" y="512518"/>
                      <a:pt x="518786" y="528922"/>
                    </a:cubicBezTo>
                    <a:cubicBezTo>
                      <a:pt x="538894" y="545326"/>
                      <a:pt x="465869" y="465951"/>
                      <a:pt x="493386" y="506697"/>
                    </a:cubicBezTo>
                    <a:cubicBezTo>
                      <a:pt x="520903" y="547443"/>
                      <a:pt x="654782" y="731064"/>
                      <a:pt x="683886" y="773397"/>
                    </a:cubicBezTo>
                    <a:cubicBezTo>
                      <a:pt x="712990" y="815730"/>
                      <a:pt x="616682" y="682380"/>
                      <a:pt x="668011" y="760697"/>
                    </a:cubicBezTo>
                    <a:cubicBezTo>
                      <a:pt x="719340" y="839014"/>
                      <a:pt x="952174" y="1178739"/>
                      <a:pt x="991861" y="1243297"/>
                    </a:cubicBezTo>
                    <a:cubicBezTo>
                      <a:pt x="1031548" y="1307855"/>
                      <a:pt x="1044248" y="1320026"/>
                      <a:pt x="906136" y="1148047"/>
                    </a:cubicBezTo>
                    <a:cubicBezTo>
                      <a:pt x="768024" y="976068"/>
                      <a:pt x="273782" y="359059"/>
                      <a:pt x="163186" y="211422"/>
                    </a:cubicBezTo>
                    <a:cubicBezTo>
                      <a:pt x="52590" y="63785"/>
                      <a:pt x="265315" y="297147"/>
                      <a:pt x="242561" y="262222"/>
                    </a:cubicBezTo>
                    <a:cubicBezTo>
                      <a:pt x="219807" y="227297"/>
                      <a:pt x="-19377" y="-24057"/>
                      <a:pt x="1261" y="18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 1196">
                <a:extLst>
                  <a:ext uri="{FF2B5EF4-FFF2-40B4-BE49-F238E27FC236}">
                    <a16:creationId xmlns:a16="http://schemas.microsoft.com/office/drawing/2014/main" id="{8B1CB1FA-4C2B-C1CF-5F87-018E6D367A4A}"/>
                  </a:ext>
                </a:extLst>
              </p:cNvPr>
              <p:cNvSpPr/>
              <p:nvPr/>
            </p:nvSpPr>
            <p:spPr>
              <a:xfrm>
                <a:off x="637421" y="6432334"/>
                <a:ext cx="262970" cy="458914"/>
              </a:xfrm>
              <a:custGeom>
                <a:avLst/>
                <a:gdLst>
                  <a:gd name="connsiteX0" fmla="*/ 22979 w 262970"/>
                  <a:gd name="connsiteY0" fmla="*/ 216 h 458914"/>
                  <a:gd name="connsiteX1" fmla="*/ 153154 w 262970"/>
                  <a:gd name="connsiteY1" fmla="*/ 171666 h 458914"/>
                  <a:gd name="connsiteX2" fmla="*/ 216654 w 262970"/>
                  <a:gd name="connsiteY2" fmla="*/ 257391 h 458914"/>
                  <a:gd name="connsiteX3" fmla="*/ 162679 w 262970"/>
                  <a:gd name="connsiteY3" fmla="*/ 301841 h 458914"/>
                  <a:gd name="connsiteX4" fmla="*/ 754 w 262970"/>
                  <a:gd name="connsiteY4" fmla="*/ 457416 h 458914"/>
                  <a:gd name="connsiteX5" fmla="*/ 108704 w 262970"/>
                  <a:gd name="connsiteY5" fmla="*/ 374866 h 458914"/>
                  <a:gd name="connsiteX6" fmla="*/ 261104 w 262970"/>
                  <a:gd name="connsiteY6" fmla="*/ 279616 h 458914"/>
                  <a:gd name="connsiteX7" fmla="*/ 184904 w 262970"/>
                  <a:gd name="connsiteY7" fmla="*/ 209766 h 458914"/>
                  <a:gd name="connsiteX8" fmla="*/ 22979 w 262970"/>
                  <a:gd name="connsiteY8" fmla="*/ 216 h 458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2970" h="458914">
                    <a:moveTo>
                      <a:pt x="22979" y="216"/>
                    </a:moveTo>
                    <a:cubicBezTo>
                      <a:pt x="17687" y="-6134"/>
                      <a:pt x="120875" y="128804"/>
                      <a:pt x="153154" y="171666"/>
                    </a:cubicBezTo>
                    <a:cubicBezTo>
                      <a:pt x="185433" y="214529"/>
                      <a:pt x="215067" y="235695"/>
                      <a:pt x="216654" y="257391"/>
                    </a:cubicBezTo>
                    <a:cubicBezTo>
                      <a:pt x="218241" y="279087"/>
                      <a:pt x="198662" y="268503"/>
                      <a:pt x="162679" y="301841"/>
                    </a:cubicBezTo>
                    <a:cubicBezTo>
                      <a:pt x="126696" y="335179"/>
                      <a:pt x="9750" y="445245"/>
                      <a:pt x="754" y="457416"/>
                    </a:cubicBezTo>
                    <a:cubicBezTo>
                      <a:pt x="-8242" y="469587"/>
                      <a:pt x="65312" y="404499"/>
                      <a:pt x="108704" y="374866"/>
                    </a:cubicBezTo>
                    <a:cubicBezTo>
                      <a:pt x="152096" y="345233"/>
                      <a:pt x="248404" y="307133"/>
                      <a:pt x="261104" y="279616"/>
                    </a:cubicBezTo>
                    <a:cubicBezTo>
                      <a:pt x="273804" y="252099"/>
                      <a:pt x="218771" y="257920"/>
                      <a:pt x="184904" y="209766"/>
                    </a:cubicBezTo>
                    <a:cubicBezTo>
                      <a:pt x="151037" y="161612"/>
                      <a:pt x="28271" y="6566"/>
                      <a:pt x="22979" y="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900F1EB0-305F-C9E0-94B9-15655E8872E2}"/>
                  </a:ext>
                </a:extLst>
              </p:cNvPr>
              <p:cNvSpPr/>
              <p:nvPr/>
            </p:nvSpPr>
            <p:spPr>
              <a:xfrm>
                <a:off x="605580" y="6762293"/>
                <a:ext cx="353774" cy="329078"/>
              </a:xfrm>
              <a:custGeom>
                <a:avLst/>
                <a:gdLst>
                  <a:gd name="connsiteX0" fmla="*/ 353270 w 353774"/>
                  <a:gd name="connsiteY0" fmla="*/ 457 h 329078"/>
                  <a:gd name="connsiteX1" fmla="*/ 184995 w 353774"/>
                  <a:gd name="connsiteY1" fmla="*/ 86182 h 329078"/>
                  <a:gd name="connsiteX2" fmla="*/ 845 w 353774"/>
                  <a:gd name="connsiteY2" fmla="*/ 327482 h 329078"/>
                  <a:gd name="connsiteX3" fmla="*/ 111970 w 353774"/>
                  <a:gd name="connsiteY3" fmla="*/ 197307 h 329078"/>
                  <a:gd name="connsiteX4" fmla="*/ 232620 w 353774"/>
                  <a:gd name="connsiteY4" fmla="*/ 57607 h 329078"/>
                  <a:gd name="connsiteX5" fmla="*/ 353270 w 353774"/>
                  <a:gd name="connsiteY5" fmla="*/ 457 h 329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774" h="329078">
                    <a:moveTo>
                      <a:pt x="353270" y="457"/>
                    </a:moveTo>
                    <a:cubicBezTo>
                      <a:pt x="345332" y="5220"/>
                      <a:pt x="243732" y="31678"/>
                      <a:pt x="184995" y="86182"/>
                    </a:cubicBezTo>
                    <a:cubicBezTo>
                      <a:pt x="126258" y="140686"/>
                      <a:pt x="13016" y="308961"/>
                      <a:pt x="845" y="327482"/>
                    </a:cubicBezTo>
                    <a:cubicBezTo>
                      <a:pt x="-11326" y="346003"/>
                      <a:pt x="111970" y="197307"/>
                      <a:pt x="111970" y="197307"/>
                    </a:cubicBezTo>
                    <a:cubicBezTo>
                      <a:pt x="150599" y="152328"/>
                      <a:pt x="191874" y="86182"/>
                      <a:pt x="232620" y="57607"/>
                    </a:cubicBezTo>
                    <a:cubicBezTo>
                      <a:pt x="273366" y="29032"/>
                      <a:pt x="361208" y="-4306"/>
                      <a:pt x="353270" y="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841135EB-1ED3-7BAE-BFC1-CB30CA7D1AC7}"/>
                  </a:ext>
                </a:extLst>
              </p:cNvPr>
              <p:cNvSpPr/>
              <p:nvPr/>
            </p:nvSpPr>
            <p:spPr>
              <a:xfrm>
                <a:off x="682944" y="7043039"/>
                <a:ext cx="1001560" cy="1034344"/>
              </a:xfrm>
              <a:custGeom>
                <a:avLst/>
                <a:gdLst>
                  <a:gd name="connsiteX0" fmla="*/ 6031 w 1001560"/>
                  <a:gd name="connsiteY0" fmla="*/ 5461 h 1034344"/>
                  <a:gd name="connsiteX1" fmla="*/ 453706 w 1001560"/>
                  <a:gd name="connsiteY1" fmla="*/ 338836 h 1034344"/>
                  <a:gd name="connsiteX2" fmla="*/ 444181 w 1001560"/>
                  <a:gd name="connsiteY2" fmla="*/ 322961 h 1034344"/>
                  <a:gd name="connsiteX3" fmla="*/ 666431 w 1001560"/>
                  <a:gd name="connsiteY3" fmla="*/ 554736 h 1034344"/>
                  <a:gd name="connsiteX4" fmla="*/ 983931 w 1001560"/>
                  <a:gd name="connsiteY4" fmla="*/ 1021461 h 1034344"/>
                  <a:gd name="connsiteX5" fmla="*/ 879156 w 1001560"/>
                  <a:gd name="connsiteY5" fmla="*/ 834136 h 1034344"/>
                  <a:gd name="connsiteX6" fmla="*/ 202881 w 1001560"/>
                  <a:gd name="connsiteY6" fmla="*/ 119761 h 1034344"/>
                  <a:gd name="connsiteX7" fmla="*/ 196531 w 1001560"/>
                  <a:gd name="connsiteY7" fmla="*/ 129286 h 1034344"/>
                  <a:gd name="connsiteX8" fmla="*/ 6031 w 1001560"/>
                  <a:gd name="connsiteY8" fmla="*/ 5461 h 1034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1560" h="1034344">
                    <a:moveTo>
                      <a:pt x="6031" y="5461"/>
                    </a:moveTo>
                    <a:cubicBezTo>
                      <a:pt x="48893" y="40386"/>
                      <a:pt x="380681" y="285919"/>
                      <a:pt x="453706" y="338836"/>
                    </a:cubicBezTo>
                    <a:cubicBezTo>
                      <a:pt x="526731" y="391753"/>
                      <a:pt x="408727" y="286978"/>
                      <a:pt x="444181" y="322961"/>
                    </a:cubicBezTo>
                    <a:cubicBezTo>
                      <a:pt x="479635" y="358944"/>
                      <a:pt x="576473" y="438319"/>
                      <a:pt x="666431" y="554736"/>
                    </a:cubicBezTo>
                    <a:cubicBezTo>
                      <a:pt x="756389" y="671153"/>
                      <a:pt x="948477" y="974894"/>
                      <a:pt x="983931" y="1021461"/>
                    </a:cubicBezTo>
                    <a:cubicBezTo>
                      <a:pt x="1019385" y="1068028"/>
                      <a:pt x="1009331" y="984419"/>
                      <a:pt x="879156" y="834136"/>
                    </a:cubicBezTo>
                    <a:cubicBezTo>
                      <a:pt x="748981" y="683853"/>
                      <a:pt x="316652" y="237236"/>
                      <a:pt x="202881" y="119761"/>
                    </a:cubicBezTo>
                    <a:cubicBezTo>
                      <a:pt x="89110" y="2286"/>
                      <a:pt x="231456" y="144632"/>
                      <a:pt x="196531" y="129286"/>
                    </a:cubicBezTo>
                    <a:cubicBezTo>
                      <a:pt x="161606" y="113940"/>
                      <a:pt x="-36831" y="-29464"/>
                      <a:pt x="6031" y="54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3F5E772F-763E-4AF7-BEBD-42A0C786A80A}"/>
                  </a:ext>
                </a:extLst>
              </p:cNvPr>
              <p:cNvSpPr/>
              <p:nvPr/>
            </p:nvSpPr>
            <p:spPr>
              <a:xfrm>
                <a:off x="730002" y="6996413"/>
                <a:ext cx="445505" cy="358012"/>
              </a:xfrm>
              <a:custGeom>
                <a:avLst/>
                <a:gdLst>
                  <a:gd name="connsiteX0" fmla="*/ 3423 w 445505"/>
                  <a:gd name="connsiteY0" fmla="*/ 7637 h 358012"/>
                  <a:gd name="connsiteX1" fmla="*/ 95498 w 445505"/>
                  <a:gd name="connsiteY1" fmla="*/ 39387 h 358012"/>
                  <a:gd name="connsiteX2" fmla="*/ 305048 w 445505"/>
                  <a:gd name="connsiteY2" fmla="*/ 207662 h 358012"/>
                  <a:gd name="connsiteX3" fmla="*/ 282823 w 445505"/>
                  <a:gd name="connsiteY3" fmla="*/ 182262 h 358012"/>
                  <a:gd name="connsiteX4" fmla="*/ 441573 w 445505"/>
                  <a:gd name="connsiteY4" fmla="*/ 353712 h 358012"/>
                  <a:gd name="connsiteX5" fmla="*/ 378073 w 445505"/>
                  <a:gd name="connsiteY5" fmla="*/ 290212 h 358012"/>
                  <a:gd name="connsiteX6" fmla="*/ 171698 w 445505"/>
                  <a:gd name="connsiteY6" fmla="*/ 115587 h 358012"/>
                  <a:gd name="connsiteX7" fmla="*/ 206623 w 445505"/>
                  <a:gd name="connsiteY7" fmla="*/ 150512 h 358012"/>
                  <a:gd name="connsiteX8" fmla="*/ 3423 w 445505"/>
                  <a:gd name="connsiteY8" fmla="*/ 7637 h 35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5505" h="358012">
                    <a:moveTo>
                      <a:pt x="3423" y="7637"/>
                    </a:moveTo>
                    <a:cubicBezTo>
                      <a:pt x="-15098" y="-10884"/>
                      <a:pt x="45227" y="6050"/>
                      <a:pt x="95498" y="39387"/>
                    </a:cubicBezTo>
                    <a:cubicBezTo>
                      <a:pt x="145769" y="72724"/>
                      <a:pt x="273827" y="183850"/>
                      <a:pt x="305048" y="207662"/>
                    </a:cubicBezTo>
                    <a:cubicBezTo>
                      <a:pt x="336269" y="231474"/>
                      <a:pt x="260069" y="157920"/>
                      <a:pt x="282823" y="182262"/>
                    </a:cubicBezTo>
                    <a:cubicBezTo>
                      <a:pt x="305577" y="206604"/>
                      <a:pt x="425698" y="335720"/>
                      <a:pt x="441573" y="353712"/>
                    </a:cubicBezTo>
                    <a:cubicBezTo>
                      <a:pt x="457448" y="371704"/>
                      <a:pt x="423052" y="329899"/>
                      <a:pt x="378073" y="290212"/>
                    </a:cubicBezTo>
                    <a:cubicBezTo>
                      <a:pt x="333094" y="250525"/>
                      <a:pt x="200273" y="138870"/>
                      <a:pt x="171698" y="115587"/>
                    </a:cubicBezTo>
                    <a:cubicBezTo>
                      <a:pt x="143123" y="92304"/>
                      <a:pt x="233081" y="168504"/>
                      <a:pt x="206623" y="150512"/>
                    </a:cubicBezTo>
                    <a:cubicBezTo>
                      <a:pt x="180165" y="132520"/>
                      <a:pt x="21944" y="26158"/>
                      <a:pt x="3423" y="76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60408001-4667-432B-EA2A-57A4E8582748}"/>
                  </a:ext>
                </a:extLst>
              </p:cNvPr>
              <p:cNvSpPr/>
              <p:nvPr/>
            </p:nvSpPr>
            <p:spPr>
              <a:xfrm>
                <a:off x="1376636" y="7495703"/>
                <a:ext cx="573432" cy="969168"/>
              </a:xfrm>
              <a:custGeom>
                <a:avLst/>
                <a:gdLst>
                  <a:gd name="connsiteX0" fmla="*/ 10839 w 573432"/>
                  <a:gd name="connsiteY0" fmla="*/ 9997 h 969168"/>
                  <a:gd name="connsiteX1" fmla="*/ 341039 w 573432"/>
                  <a:gd name="connsiteY1" fmla="*/ 486247 h 969168"/>
                  <a:gd name="connsiteX2" fmla="*/ 328339 w 573432"/>
                  <a:gd name="connsiteY2" fmla="*/ 473547 h 969168"/>
                  <a:gd name="connsiteX3" fmla="*/ 439464 w 573432"/>
                  <a:gd name="connsiteY3" fmla="*/ 622772 h 969168"/>
                  <a:gd name="connsiteX4" fmla="*/ 541064 w 573432"/>
                  <a:gd name="connsiteY4" fmla="*/ 860897 h 969168"/>
                  <a:gd name="connsiteX5" fmla="*/ 572814 w 573432"/>
                  <a:gd name="connsiteY5" fmla="*/ 968847 h 969168"/>
                  <a:gd name="connsiteX6" fmla="*/ 518839 w 573432"/>
                  <a:gd name="connsiteY6" fmla="*/ 889472 h 969168"/>
                  <a:gd name="connsiteX7" fmla="*/ 458514 w 573432"/>
                  <a:gd name="connsiteY7" fmla="*/ 759297 h 969168"/>
                  <a:gd name="connsiteX8" fmla="*/ 461689 w 573432"/>
                  <a:gd name="connsiteY8" fmla="*/ 705322 h 969168"/>
                  <a:gd name="connsiteX9" fmla="*/ 455339 w 573432"/>
                  <a:gd name="connsiteY9" fmla="*/ 368772 h 969168"/>
                  <a:gd name="connsiteX10" fmla="*/ 468039 w 573432"/>
                  <a:gd name="connsiteY10" fmla="*/ 686272 h 969168"/>
                  <a:gd name="connsiteX11" fmla="*/ 468039 w 573432"/>
                  <a:gd name="connsiteY11" fmla="*/ 816447 h 969168"/>
                  <a:gd name="connsiteX12" fmla="*/ 321989 w 573432"/>
                  <a:gd name="connsiteY12" fmla="*/ 505297 h 969168"/>
                  <a:gd name="connsiteX13" fmla="*/ 312464 w 573432"/>
                  <a:gd name="connsiteY13" fmla="*/ 492597 h 969168"/>
                  <a:gd name="connsiteX14" fmla="*/ 172764 w 573432"/>
                  <a:gd name="connsiteY14" fmla="*/ 321147 h 969168"/>
                  <a:gd name="connsiteX15" fmla="*/ 96564 w 573432"/>
                  <a:gd name="connsiteY15" fmla="*/ 194147 h 969168"/>
                  <a:gd name="connsiteX16" fmla="*/ 80689 w 573432"/>
                  <a:gd name="connsiteY16" fmla="*/ 162397 h 969168"/>
                  <a:gd name="connsiteX17" fmla="*/ 10839 w 573432"/>
                  <a:gd name="connsiteY17" fmla="*/ 9997 h 969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73432" h="969168">
                    <a:moveTo>
                      <a:pt x="10839" y="9997"/>
                    </a:moveTo>
                    <a:cubicBezTo>
                      <a:pt x="54231" y="63972"/>
                      <a:pt x="288122" y="408989"/>
                      <a:pt x="341039" y="486247"/>
                    </a:cubicBezTo>
                    <a:cubicBezTo>
                      <a:pt x="393956" y="563505"/>
                      <a:pt x="311935" y="450793"/>
                      <a:pt x="328339" y="473547"/>
                    </a:cubicBezTo>
                    <a:cubicBezTo>
                      <a:pt x="344743" y="496301"/>
                      <a:pt x="404010" y="558214"/>
                      <a:pt x="439464" y="622772"/>
                    </a:cubicBezTo>
                    <a:cubicBezTo>
                      <a:pt x="474918" y="687330"/>
                      <a:pt x="518839" y="803218"/>
                      <a:pt x="541064" y="860897"/>
                    </a:cubicBezTo>
                    <a:cubicBezTo>
                      <a:pt x="563289" y="918576"/>
                      <a:pt x="576518" y="964085"/>
                      <a:pt x="572814" y="968847"/>
                    </a:cubicBezTo>
                    <a:cubicBezTo>
                      <a:pt x="569110" y="973609"/>
                      <a:pt x="537889" y="924397"/>
                      <a:pt x="518839" y="889472"/>
                    </a:cubicBezTo>
                    <a:cubicBezTo>
                      <a:pt x="499789" y="854547"/>
                      <a:pt x="468039" y="789989"/>
                      <a:pt x="458514" y="759297"/>
                    </a:cubicBezTo>
                    <a:cubicBezTo>
                      <a:pt x="448989" y="728605"/>
                      <a:pt x="462218" y="770409"/>
                      <a:pt x="461689" y="705322"/>
                    </a:cubicBezTo>
                    <a:cubicBezTo>
                      <a:pt x="461160" y="640235"/>
                      <a:pt x="454281" y="371947"/>
                      <a:pt x="455339" y="368772"/>
                    </a:cubicBezTo>
                    <a:cubicBezTo>
                      <a:pt x="456397" y="365597"/>
                      <a:pt x="465922" y="611660"/>
                      <a:pt x="468039" y="686272"/>
                    </a:cubicBezTo>
                    <a:cubicBezTo>
                      <a:pt x="470156" y="760884"/>
                      <a:pt x="492381" y="846610"/>
                      <a:pt x="468039" y="816447"/>
                    </a:cubicBezTo>
                    <a:cubicBezTo>
                      <a:pt x="443697" y="786285"/>
                      <a:pt x="347918" y="559272"/>
                      <a:pt x="321989" y="505297"/>
                    </a:cubicBezTo>
                    <a:cubicBezTo>
                      <a:pt x="296060" y="451322"/>
                      <a:pt x="312464" y="492597"/>
                      <a:pt x="312464" y="492597"/>
                    </a:cubicBezTo>
                    <a:cubicBezTo>
                      <a:pt x="287593" y="461905"/>
                      <a:pt x="208747" y="370889"/>
                      <a:pt x="172764" y="321147"/>
                    </a:cubicBezTo>
                    <a:cubicBezTo>
                      <a:pt x="136781" y="271405"/>
                      <a:pt x="111910" y="220605"/>
                      <a:pt x="96564" y="194147"/>
                    </a:cubicBezTo>
                    <a:cubicBezTo>
                      <a:pt x="81218" y="167689"/>
                      <a:pt x="93918" y="187797"/>
                      <a:pt x="80689" y="162397"/>
                    </a:cubicBezTo>
                    <a:cubicBezTo>
                      <a:pt x="67460" y="136997"/>
                      <a:pt x="-32553" y="-43978"/>
                      <a:pt x="10839" y="99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 1201">
                <a:extLst>
                  <a:ext uri="{FF2B5EF4-FFF2-40B4-BE49-F238E27FC236}">
                    <a16:creationId xmlns:a16="http://schemas.microsoft.com/office/drawing/2014/main" id="{D9708FBE-9304-3795-E3D2-7B5CD3C407A6}"/>
                  </a:ext>
                </a:extLst>
              </p:cNvPr>
              <p:cNvSpPr/>
              <p:nvPr/>
            </p:nvSpPr>
            <p:spPr>
              <a:xfrm>
                <a:off x="1485886" y="7767056"/>
                <a:ext cx="482865" cy="889597"/>
              </a:xfrm>
              <a:custGeom>
                <a:avLst/>
                <a:gdLst>
                  <a:gd name="connsiteX0" fmla="*/ 6364 w 482865"/>
                  <a:gd name="connsiteY0" fmla="*/ 8519 h 889597"/>
                  <a:gd name="connsiteX1" fmla="*/ 431814 w 482865"/>
                  <a:gd name="connsiteY1" fmla="*/ 792744 h 889597"/>
                  <a:gd name="connsiteX2" fmla="*/ 469914 w 482865"/>
                  <a:gd name="connsiteY2" fmla="*/ 878469 h 889597"/>
                  <a:gd name="connsiteX3" fmla="*/ 384189 w 482865"/>
                  <a:gd name="connsiteY3" fmla="*/ 805444 h 889597"/>
                  <a:gd name="connsiteX4" fmla="*/ 387364 w 482865"/>
                  <a:gd name="connsiteY4" fmla="*/ 789569 h 889597"/>
                  <a:gd name="connsiteX5" fmla="*/ 384189 w 482865"/>
                  <a:gd name="connsiteY5" fmla="*/ 751469 h 889597"/>
                  <a:gd name="connsiteX6" fmla="*/ 171464 w 482865"/>
                  <a:gd name="connsiteY6" fmla="*/ 364119 h 889597"/>
                  <a:gd name="connsiteX7" fmla="*/ 174639 w 482865"/>
                  <a:gd name="connsiteY7" fmla="*/ 373644 h 889597"/>
                  <a:gd name="connsiteX8" fmla="*/ 6364 w 482865"/>
                  <a:gd name="connsiteY8" fmla="*/ 8519 h 889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2865" h="889597">
                    <a:moveTo>
                      <a:pt x="6364" y="8519"/>
                    </a:moveTo>
                    <a:cubicBezTo>
                      <a:pt x="49227" y="78369"/>
                      <a:pt x="354556" y="647752"/>
                      <a:pt x="431814" y="792744"/>
                    </a:cubicBezTo>
                    <a:cubicBezTo>
                      <a:pt x="509072" y="937736"/>
                      <a:pt x="477851" y="876352"/>
                      <a:pt x="469914" y="878469"/>
                    </a:cubicBezTo>
                    <a:cubicBezTo>
                      <a:pt x="461977" y="880586"/>
                      <a:pt x="397947" y="820261"/>
                      <a:pt x="384189" y="805444"/>
                    </a:cubicBezTo>
                    <a:cubicBezTo>
                      <a:pt x="370431" y="790627"/>
                      <a:pt x="387364" y="798565"/>
                      <a:pt x="387364" y="789569"/>
                    </a:cubicBezTo>
                    <a:cubicBezTo>
                      <a:pt x="387364" y="780573"/>
                      <a:pt x="420172" y="822377"/>
                      <a:pt x="384189" y="751469"/>
                    </a:cubicBezTo>
                    <a:cubicBezTo>
                      <a:pt x="348206" y="680561"/>
                      <a:pt x="206389" y="427090"/>
                      <a:pt x="171464" y="364119"/>
                    </a:cubicBezTo>
                    <a:cubicBezTo>
                      <a:pt x="136539" y="301148"/>
                      <a:pt x="198981" y="427619"/>
                      <a:pt x="174639" y="373644"/>
                    </a:cubicBezTo>
                    <a:cubicBezTo>
                      <a:pt x="150297" y="319669"/>
                      <a:pt x="-36499" y="-61331"/>
                      <a:pt x="6364" y="85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 1202">
                <a:extLst>
                  <a:ext uri="{FF2B5EF4-FFF2-40B4-BE49-F238E27FC236}">
                    <a16:creationId xmlns:a16="http://schemas.microsoft.com/office/drawing/2014/main" id="{BC0C0D54-28AC-FE90-E644-1F56E75C224E}"/>
                  </a:ext>
                </a:extLst>
              </p:cNvPr>
              <p:cNvSpPr/>
              <p:nvPr/>
            </p:nvSpPr>
            <p:spPr>
              <a:xfrm>
                <a:off x="1032861" y="5793634"/>
                <a:ext cx="1197634" cy="835560"/>
              </a:xfrm>
              <a:custGeom>
                <a:avLst/>
                <a:gdLst>
                  <a:gd name="connsiteX0" fmla="*/ 1180500 w 1197634"/>
                  <a:gd name="connsiteY0" fmla="*/ 8960 h 835560"/>
                  <a:gd name="connsiteX1" fmla="*/ 1077950 w 1197634"/>
                  <a:gd name="connsiteY1" fmla="*/ 282426 h 835560"/>
                  <a:gd name="connsiteX2" fmla="*/ 915580 w 1197634"/>
                  <a:gd name="connsiteY2" fmla="*/ 487525 h 835560"/>
                  <a:gd name="connsiteX3" fmla="*/ 625023 w 1197634"/>
                  <a:gd name="connsiteY3" fmla="*/ 598620 h 835560"/>
                  <a:gd name="connsiteX4" fmla="*/ 633569 w 1197634"/>
                  <a:gd name="connsiteY4" fmla="*/ 547345 h 835560"/>
                  <a:gd name="connsiteX5" fmla="*/ 163550 w 1197634"/>
                  <a:gd name="connsiteY5" fmla="*/ 726807 h 835560"/>
                  <a:gd name="connsiteX6" fmla="*/ 18272 w 1197634"/>
                  <a:gd name="connsiteY6" fmla="*/ 829357 h 835560"/>
                  <a:gd name="connsiteX7" fmla="*/ 531019 w 1197634"/>
                  <a:gd name="connsiteY7" fmla="*/ 547345 h 835560"/>
                  <a:gd name="connsiteX8" fmla="*/ 625023 w 1197634"/>
                  <a:gd name="connsiteY8" fmla="*/ 590074 h 835560"/>
                  <a:gd name="connsiteX9" fmla="*/ 830122 w 1197634"/>
                  <a:gd name="connsiteY9" fmla="*/ 521708 h 835560"/>
                  <a:gd name="connsiteX10" fmla="*/ 847214 w 1197634"/>
                  <a:gd name="connsiteY10" fmla="*/ 487525 h 835560"/>
                  <a:gd name="connsiteX11" fmla="*/ 1163408 w 1197634"/>
                  <a:gd name="connsiteY11" fmla="*/ 102964 h 835560"/>
                  <a:gd name="connsiteX12" fmla="*/ 1180500 w 1197634"/>
                  <a:gd name="connsiteY12" fmla="*/ 8960 h 835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7634" h="835560">
                    <a:moveTo>
                      <a:pt x="1180500" y="8960"/>
                    </a:moveTo>
                    <a:cubicBezTo>
                      <a:pt x="1166257" y="38870"/>
                      <a:pt x="1122103" y="202665"/>
                      <a:pt x="1077950" y="282426"/>
                    </a:cubicBezTo>
                    <a:cubicBezTo>
                      <a:pt x="1033797" y="362187"/>
                      <a:pt x="991068" y="434826"/>
                      <a:pt x="915580" y="487525"/>
                    </a:cubicBezTo>
                    <a:cubicBezTo>
                      <a:pt x="840092" y="540224"/>
                      <a:pt x="625023" y="598620"/>
                      <a:pt x="625023" y="598620"/>
                    </a:cubicBezTo>
                    <a:cubicBezTo>
                      <a:pt x="578021" y="608590"/>
                      <a:pt x="710481" y="525981"/>
                      <a:pt x="633569" y="547345"/>
                    </a:cubicBezTo>
                    <a:cubicBezTo>
                      <a:pt x="556657" y="568709"/>
                      <a:pt x="266099" y="679805"/>
                      <a:pt x="163550" y="726807"/>
                    </a:cubicBezTo>
                    <a:cubicBezTo>
                      <a:pt x="61001" y="773809"/>
                      <a:pt x="-42973" y="859267"/>
                      <a:pt x="18272" y="829357"/>
                    </a:cubicBezTo>
                    <a:cubicBezTo>
                      <a:pt x="79517" y="799447"/>
                      <a:pt x="429894" y="587225"/>
                      <a:pt x="531019" y="547345"/>
                    </a:cubicBezTo>
                    <a:cubicBezTo>
                      <a:pt x="632144" y="507465"/>
                      <a:pt x="575172" y="594347"/>
                      <a:pt x="625023" y="590074"/>
                    </a:cubicBezTo>
                    <a:cubicBezTo>
                      <a:pt x="674873" y="585801"/>
                      <a:pt x="793090" y="538799"/>
                      <a:pt x="830122" y="521708"/>
                    </a:cubicBezTo>
                    <a:cubicBezTo>
                      <a:pt x="867154" y="504617"/>
                      <a:pt x="791666" y="557316"/>
                      <a:pt x="847214" y="487525"/>
                    </a:cubicBezTo>
                    <a:cubicBezTo>
                      <a:pt x="902762" y="417734"/>
                      <a:pt x="1109285" y="178452"/>
                      <a:pt x="1163408" y="102964"/>
                    </a:cubicBezTo>
                    <a:cubicBezTo>
                      <a:pt x="1217531" y="27476"/>
                      <a:pt x="1194743" y="-20950"/>
                      <a:pt x="1180500" y="89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 1203">
                <a:extLst>
                  <a:ext uri="{FF2B5EF4-FFF2-40B4-BE49-F238E27FC236}">
                    <a16:creationId xmlns:a16="http://schemas.microsoft.com/office/drawing/2014/main" id="{A53C446D-8CA9-86CC-EF2E-19422C7BECE3}"/>
                  </a:ext>
                </a:extLst>
              </p:cNvPr>
              <p:cNvSpPr/>
              <p:nvPr/>
            </p:nvSpPr>
            <p:spPr>
              <a:xfrm>
                <a:off x="1750616" y="6895567"/>
                <a:ext cx="591142" cy="987519"/>
              </a:xfrm>
              <a:custGeom>
                <a:avLst/>
                <a:gdLst>
                  <a:gd name="connsiteX0" fmla="*/ 590932 w 591142"/>
                  <a:gd name="connsiteY0" fmla="*/ 889 h 987519"/>
                  <a:gd name="connsiteX1" fmla="*/ 1272 w 591142"/>
                  <a:gd name="connsiteY1" fmla="*/ 197442 h 987519"/>
                  <a:gd name="connsiteX2" fmla="*/ 428562 w 591142"/>
                  <a:gd name="connsiteY2" fmla="*/ 325629 h 987519"/>
                  <a:gd name="connsiteX3" fmla="*/ 249100 w 591142"/>
                  <a:gd name="connsiteY3" fmla="*/ 505091 h 987519"/>
                  <a:gd name="connsiteX4" fmla="*/ 343104 w 591142"/>
                  <a:gd name="connsiteY4" fmla="*/ 864014 h 987519"/>
                  <a:gd name="connsiteX5" fmla="*/ 283283 w 591142"/>
                  <a:gd name="connsiteY5" fmla="*/ 983655 h 987519"/>
                  <a:gd name="connsiteX6" fmla="*/ 308920 w 591142"/>
                  <a:gd name="connsiteY6" fmla="*/ 744373 h 987519"/>
                  <a:gd name="connsiteX7" fmla="*/ 411470 w 591142"/>
                  <a:gd name="connsiteY7" fmla="*/ 342721 h 987519"/>
                  <a:gd name="connsiteX8" fmla="*/ 86730 w 591142"/>
                  <a:gd name="connsiteY8" fmla="*/ 248717 h 987519"/>
                  <a:gd name="connsiteX9" fmla="*/ 69638 w 591142"/>
                  <a:gd name="connsiteY9" fmla="*/ 129076 h 987519"/>
                  <a:gd name="connsiteX10" fmla="*/ 590932 w 591142"/>
                  <a:gd name="connsiteY10" fmla="*/ 889 h 987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142" h="987519">
                    <a:moveTo>
                      <a:pt x="590932" y="889"/>
                    </a:moveTo>
                    <a:cubicBezTo>
                      <a:pt x="579538" y="12283"/>
                      <a:pt x="28334" y="143319"/>
                      <a:pt x="1272" y="197442"/>
                    </a:cubicBezTo>
                    <a:cubicBezTo>
                      <a:pt x="-25790" y="251565"/>
                      <a:pt x="387257" y="274354"/>
                      <a:pt x="428562" y="325629"/>
                    </a:cubicBezTo>
                    <a:cubicBezTo>
                      <a:pt x="469867" y="376904"/>
                      <a:pt x="263343" y="415360"/>
                      <a:pt x="249100" y="505091"/>
                    </a:cubicBezTo>
                    <a:cubicBezTo>
                      <a:pt x="234857" y="594822"/>
                      <a:pt x="337407" y="784253"/>
                      <a:pt x="343104" y="864014"/>
                    </a:cubicBezTo>
                    <a:cubicBezTo>
                      <a:pt x="348801" y="943775"/>
                      <a:pt x="288980" y="1003595"/>
                      <a:pt x="283283" y="983655"/>
                    </a:cubicBezTo>
                    <a:cubicBezTo>
                      <a:pt x="277586" y="963715"/>
                      <a:pt x="287556" y="851195"/>
                      <a:pt x="308920" y="744373"/>
                    </a:cubicBezTo>
                    <a:cubicBezTo>
                      <a:pt x="330284" y="637551"/>
                      <a:pt x="448502" y="425330"/>
                      <a:pt x="411470" y="342721"/>
                    </a:cubicBezTo>
                    <a:cubicBezTo>
                      <a:pt x="374438" y="260112"/>
                      <a:pt x="143702" y="284324"/>
                      <a:pt x="86730" y="248717"/>
                    </a:cubicBezTo>
                    <a:cubicBezTo>
                      <a:pt x="29758" y="213110"/>
                      <a:pt x="-8698" y="167532"/>
                      <a:pt x="69638" y="129076"/>
                    </a:cubicBezTo>
                    <a:cubicBezTo>
                      <a:pt x="147974" y="90620"/>
                      <a:pt x="602326" y="-10505"/>
                      <a:pt x="590932" y="8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 1204">
                <a:extLst>
                  <a:ext uri="{FF2B5EF4-FFF2-40B4-BE49-F238E27FC236}">
                    <a16:creationId xmlns:a16="http://schemas.microsoft.com/office/drawing/2014/main" id="{BECA5A88-16C8-629F-34FD-5BEDC715E63E}"/>
                  </a:ext>
                </a:extLst>
              </p:cNvPr>
              <p:cNvSpPr/>
              <p:nvPr/>
            </p:nvSpPr>
            <p:spPr>
              <a:xfrm>
                <a:off x="2348948" y="5925193"/>
                <a:ext cx="274492" cy="452616"/>
              </a:xfrm>
              <a:custGeom>
                <a:avLst/>
                <a:gdLst>
                  <a:gd name="connsiteX0" fmla="*/ 1145 w 274492"/>
                  <a:gd name="connsiteY0" fmla="*/ 176504 h 452616"/>
                  <a:gd name="connsiteX1" fmla="*/ 172061 w 274492"/>
                  <a:gd name="connsiteY1" fmla="*/ 73955 h 452616"/>
                  <a:gd name="connsiteX2" fmla="*/ 223336 w 274492"/>
                  <a:gd name="connsiteY2" fmla="*/ 185050 h 452616"/>
                  <a:gd name="connsiteX3" fmla="*/ 206245 w 274492"/>
                  <a:gd name="connsiteY3" fmla="*/ 449970 h 452616"/>
                  <a:gd name="connsiteX4" fmla="*/ 266065 w 274492"/>
                  <a:gd name="connsiteY4" fmla="*/ 5588 h 452616"/>
                  <a:gd name="connsiteX5" fmla="*/ 1145 w 274492"/>
                  <a:gd name="connsiteY5" fmla="*/ 176504 h 4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4492" h="452616">
                    <a:moveTo>
                      <a:pt x="1145" y="176504"/>
                    </a:moveTo>
                    <a:cubicBezTo>
                      <a:pt x="-14522" y="187898"/>
                      <a:pt x="135029" y="72531"/>
                      <a:pt x="172061" y="73955"/>
                    </a:cubicBezTo>
                    <a:cubicBezTo>
                      <a:pt x="209093" y="75379"/>
                      <a:pt x="217639" y="122381"/>
                      <a:pt x="223336" y="185050"/>
                    </a:cubicBezTo>
                    <a:cubicBezTo>
                      <a:pt x="229033" y="247719"/>
                      <a:pt x="199124" y="479880"/>
                      <a:pt x="206245" y="449970"/>
                    </a:cubicBezTo>
                    <a:cubicBezTo>
                      <a:pt x="213366" y="420060"/>
                      <a:pt x="301673" y="46893"/>
                      <a:pt x="266065" y="5588"/>
                    </a:cubicBezTo>
                    <a:cubicBezTo>
                      <a:pt x="230457" y="-35717"/>
                      <a:pt x="16812" y="165110"/>
                      <a:pt x="1145" y="1765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 1205">
                <a:extLst>
                  <a:ext uri="{FF2B5EF4-FFF2-40B4-BE49-F238E27FC236}">
                    <a16:creationId xmlns:a16="http://schemas.microsoft.com/office/drawing/2014/main" id="{5DC07973-505A-D58D-23E8-5DE832F112C0}"/>
                  </a:ext>
                </a:extLst>
              </p:cNvPr>
              <p:cNvSpPr/>
              <p:nvPr/>
            </p:nvSpPr>
            <p:spPr>
              <a:xfrm>
                <a:off x="2469721" y="4090783"/>
                <a:ext cx="198612" cy="1278945"/>
              </a:xfrm>
              <a:custGeom>
                <a:avLst/>
                <a:gdLst>
                  <a:gd name="connsiteX0" fmla="*/ 170929 w 198612"/>
                  <a:gd name="connsiteY0" fmla="*/ 36836 h 1278945"/>
                  <a:gd name="connsiteX1" fmla="*/ 68380 w 198612"/>
                  <a:gd name="connsiteY1" fmla="*/ 523946 h 1278945"/>
                  <a:gd name="connsiteX2" fmla="*/ 196567 w 198612"/>
                  <a:gd name="connsiteY2" fmla="*/ 1267430 h 1278945"/>
                  <a:gd name="connsiteX3" fmla="*/ 136746 w 198612"/>
                  <a:gd name="connsiteY3" fmla="*/ 942690 h 1278945"/>
                  <a:gd name="connsiteX4" fmla="*/ 14 w 198612"/>
                  <a:gd name="connsiteY4" fmla="*/ 489763 h 1278945"/>
                  <a:gd name="connsiteX5" fmla="*/ 128200 w 198612"/>
                  <a:gd name="connsiteY5" fmla="*/ 88110 h 1278945"/>
                  <a:gd name="connsiteX6" fmla="*/ 170929 w 198612"/>
                  <a:gd name="connsiteY6" fmla="*/ 36836 h 1278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612" h="1278945">
                    <a:moveTo>
                      <a:pt x="170929" y="36836"/>
                    </a:moveTo>
                    <a:cubicBezTo>
                      <a:pt x="160959" y="109475"/>
                      <a:pt x="64107" y="318847"/>
                      <a:pt x="68380" y="523946"/>
                    </a:cubicBezTo>
                    <a:cubicBezTo>
                      <a:pt x="72653" y="729045"/>
                      <a:pt x="185173" y="1197639"/>
                      <a:pt x="196567" y="1267430"/>
                    </a:cubicBezTo>
                    <a:cubicBezTo>
                      <a:pt x="207961" y="1337221"/>
                      <a:pt x="169505" y="1072301"/>
                      <a:pt x="136746" y="942690"/>
                    </a:cubicBezTo>
                    <a:cubicBezTo>
                      <a:pt x="103987" y="813079"/>
                      <a:pt x="1438" y="632193"/>
                      <a:pt x="14" y="489763"/>
                    </a:cubicBezTo>
                    <a:cubicBezTo>
                      <a:pt x="-1410" y="347333"/>
                      <a:pt x="99714" y="167871"/>
                      <a:pt x="128200" y="88110"/>
                    </a:cubicBezTo>
                    <a:cubicBezTo>
                      <a:pt x="156686" y="8349"/>
                      <a:pt x="180899" y="-35803"/>
                      <a:pt x="170929" y="36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 1206">
                <a:extLst>
                  <a:ext uri="{FF2B5EF4-FFF2-40B4-BE49-F238E27FC236}">
                    <a16:creationId xmlns:a16="http://schemas.microsoft.com/office/drawing/2014/main" id="{294E1504-B604-483A-5576-FB1A7948C5B9}"/>
                  </a:ext>
                </a:extLst>
              </p:cNvPr>
              <p:cNvSpPr/>
              <p:nvPr/>
            </p:nvSpPr>
            <p:spPr>
              <a:xfrm>
                <a:off x="2661219" y="3476115"/>
                <a:ext cx="193782" cy="326827"/>
              </a:xfrm>
              <a:custGeom>
                <a:avLst/>
                <a:gdLst>
                  <a:gd name="connsiteX0" fmla="*/ 193076 w 193782"/>
                  <a:gd name="connsiteY0" fmla="*/ 2023 h 326827"/>
                  <a:gd name="connsiteX1" fmla="*/ 13615 w 193782"/>
                  <a:gd name="connsiteY1" fmla="*/ 181485 h 326827"/>
                  <a:gd name="connsiteX2" fmla="*/ 13615 w 193782"/>
                  <a:gd name="connsiteY2" fmla="*/ 326764 h 326827"/>
                  <a:gd name="connsiteX3" fmla="*/ 22160 w 193782"/>
                  <a:gd name="connsiteY3" fmla="*/ 164393 h 326827"/>
                  <a:gd name="connsiteX4" fmla="*/ 73435 w 193782"/>
                  <a:gd name="connsiteY4" fmla="*/ 87481 h 326827"/>
                  <a:gd name="connsiteX5" fmla="*/ 193076 w 193782"/>
                  <a:gd name="connsiteY5" fmla="*/ 2023 h 32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82" h="326827">
                    <a:moveTo>
                      <a:pt x="193076" y="2023"/>
                    </a:moveTo>
                    <a:cubicBezTo>
                      <a:pt x="183106" y="17690"/>
                      <a:pt x="43525" y="127361"/>
                      <a:pt x="13615" y="181485"/>
                    </a:cubicBezTo>
                    <a:cubicBezTo>
                      <a:pt x="-16295" y="235609"/>
                      <a:pt x="12191" y="329613"/>
                      <a:pt x="13615" y="326764"/>
                    </a:cubicBezTo>
                    <a:cubicBezTo>
                      <a:pt x="15039" y="323915"/>
                      <a:pt x="12190" y="204273"/>
                      <a:pt x="22160" y="164393"/>
                    </a:cubicBezTo>
                    <a:cubicBezTo>
                      <a:pt x="32130" y="124513"/>
                      <a:pt x="42100" y="108846"/>
                      <a:pt x="73435" y="87481"/>
                    </a:cubicBezTo>
                    <a:cubicBezTo>
                      <a:pt x="104770" y="66117"/>
                      <a:pt x="203046" y="-13644"/>
                      <a:pt x="193076" y="20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 1207">
                <a:extLst>
                  <a:ext uri="{FF2B5EF4-FFF2-40B4-BE49-F238E27FC236}">
                    <a16:creationId xmlns:a16="http://schemas.microsoft.com/office/drawing/2014/main" id="{2FD57FB9-C890-62C1-10F9-4A9439D6CECA}"/>
                  </a:ext>
                </a:extLst>
              </p:cNvPr>
              <p:cNvSpPr/>
              <p:nvPr/>
            </p:nvSpPr>
            <p:spPr>
              <a:xfrm>
                <a:off x="3634272" y="3242870"/>
                <a:ext cx="256644" cy="418720"/>
              </a:xfrm>
              <a:custGeom>
                <a:avLst/>
                <a:gdLst>
                  <a:gd name="connsiteX0" fmla="*/ 6236 w 256644"/>
                  <a:gd name="connsiteY0" fmla="*/ 13078 h 418720"/>
                  <a:gd name="connsiteX1" fmla="*/ 219881 w 256644"/>
                  <a:gd name="connsiteY1" fmla="*/ 226723 h 418720"/>
                  <a:gd name="connsiteX2" fmla="*/ 134423 w 256644"/>
                  <a:gd name="connsiteY2" fmla="*/ 414730 h 418720"/>
                  <a:gd name="connsiteX3" fmla="*/ 228427 w 256644"/>
                  <a:gd name="connsiteY3" fmla="*/ 346364 h 418720"/>
                  <a:gd name="connsiteX4" fmla="*/ 245519 w 256644"/>
                  <a:gd name="connsiteY4" fmla="*/ 243814 h 418720"/>
                  <a:gd name="connsiteX5" fmla="*/ 74603 w 256644"/>
                  <a:gd name="connsiteY5" fmla="*/ 47261 h 418720"/>
                  <a:gd name="connsiteX6" fmla="*/ 6236 w 256644"/>
                  <a:gd name="connsiteY6" fmla="*/ 13078 h 41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644" h="418720">
                    <a:moveTo>
                      <a:pt x="6236" y="13078"/>
                    </a:moveTo>
                    <a:cubicBezTo>
                      <a:pt x="30449" y="42988"/>
                      <a:pt x="198517" y="159781"/>
                      <a:pt x="219881" y="226723"/>
                    </a:cubicBezTo>
                    <a:cubicBezTo>
                      <a:pt x="241245" y="293665"/>
                      <a:pt x="132999" y="394790"/>
                      <a:pt x="134423" y="414730"/>
                    </a:cubicBezTo>
                    <a:cubicBezTo>
                      <a:pt x="135847" y="434670"/>
                      <a:pt x="209911" y="374850"/>
                      <a:pt x="228427" y="346364"/>
                    </a:cubicBezTo>
                    <a:cubicBezTo>
                      <a:pt x="246943" y="317878"/>
                      <a:pt x="271156" y="293665"/>
                      <a:pt x="245519" y="243814"/>
                    </a:cubicBezTo>
                    <a:cubicBezTo>
                      <a:pt x="219882" y="193963"/>
                      <a:pt x="115908" y="85717"/>
                      <a:pt x="74603" y="47261"/>
                    </a:cubicBezTo>
                    <a:cubicBezTo>
                      <a:pt x="33298" y="8805"/>
                      <a:pt x="-17977" y="-16832"/>
                      <a:pt x="6236" y="13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 1208">
                <a:extLst>
                  <a:ext uri="{FF2B5EF4-FFF2-40B4-BE49-F238E27FC236}">
                    <a16:creationId xmlns:a16="http://schemas.microsoft.com/office/drawing/2014/main" id="{D11DF44C-CE0D-5E4E-2E73-ACAEA3A75CFB}"/>
                  </a:ext>
                </a:extLst>
              </p:cNvPr>
              <p:cNvSpPr/>
              <p:nvPr/>
            </p:nvSpPr>
            <p:spPr>
              <a:xfrm>
                <a:off x="3358497" y="3213210"/>
                <a:ext cx="326050" cy="369861"/>
              </a:xfrm>
              <a:custGeom>
                <a:avLst/>
                <a:gdLst>
                  <a:gd name="connsiteX0" fmla="*/ 324740 w 326050"/>
                  <a:gd name="connsiteY0" fmla="*/ 9 h 369861"/>
                  <a:gd name="connsiteX1" fmla="*/ 179462 w 326050"/>
                  <a:gd name="connsiteY1" fmla="*/ 222199 h 369861"/>
                  <a:gd name="connsiteX2" fmla="*/ 0 w 326050"/>
                  <a:gd name="connsiteY2" fmla="*/ 350386 h 369861"/>
                  <a:gd name="connsiteX3" fmla="*/ 179462 w 326050"/>
                  <a:gd name="connsiteY3" fmla="*/ 324749 h 369861"/>
                  <a:gd name="connsiteX4" fmla="*/ 8546 w 326050"/>
                  <a:gd name="connsiteY4" fmla="*/ 367478 h 369861"/>
                  <a:gd name="connsiteX5" fmla="*/ 119641 w 326050"/>
                  <a:gd name="connsiteY5" fmla="*/ 239291 h 369861"/>
                  <a:gd name="connsiteX6" fmla="*/ 94004 w 326050"/>
                  <a:gd name="connsiteY6" fmla="*/ 230745 h 369861"/>
                  <a:gd name="connsiteX7" fmla="*/ 324740 w 326050"/>
                  <a:gd name="connsiteY7" fmla="*/ 9 h 36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6050" h="369861">
                    <a:moveTo>
                      <a:pt x="324740" y="9"/>
                    </a:moveTo>
                    <a:cubicBezTo>
                      <a:pt x="338983" y="-1415"/>
                      <a:pt x="233585" y="163803"/>
                      <a:pt x="179462" y="222199"/>
                    </a:cubicBezTo>
                    <a:cubicBezTo>
                      <a:pt x="125339" y="280595"/>
                      <a:pt x="0" y="333294"/>
                      <a:pt x="0" y="350386"/>
                    </a:cubicBezTo>
                    <a:cubicBezTo>
                      <a:pt x="0" y="367478"/>
                      <a:pt x="178038" y="321900"/>
                      <a:pt x="179462" y="324749"/>
                    </a:cubicBezTo>
                    <a:cubicBezTo>
                      <a:pt x="180886" y="327598"/>
                      <a:pt x="18516" y="381721"/>
                      <a:pt x="8546" y="367478"/>
                    </a:cubicBezTo>
                    <a:cubicBezTo>
                      <a:pt x="-1424" y="353235"/>
                      <a:pt x="119641" y="239291"/>
                      <a:pt x="119641" y="239291"/>
                    </a:cubicBezTo>
                    <a:cubicBezTo>
                      <a:pt x="133884" y="216502"/>
                      <a:pt x="59821" y="264928"/>
                      <a:pt x="94004" y="230745"/>
                    </a:cubicBezTo>
                    <a:cubicBezTo>
                      <a:pt x="128187" y="196562"/>
                      <a:pt x="310497" y="1433"/>
                      <a:pt x="324740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 1209">
                <a:extLst>
                  <a:ext uri="{FF2B5EF4-FFF2-40B4-BE49-F238E27FC236}">
                    <a16:creationId xmlns:a16="http://schemas.microsoft.com/office/drawing/2014/main" id="{305E223E-E7B8-6D94-996A-45F2FD1D0B84}"/>
                  </a:ext>
                </a:extLst>
              </p:cNvPr>
              <p:cNvSpPr/>
              <p:nvPr/>
            </p:nvSpPr>
            <p:spPr>
              <a:xfrm>
                <a:off x="3956771" y="2841592"/>
                <a:ext cx="103465" cy="482925"/>
              </a:xfrm>
              <a:custGeom>
                <a:avLst/>
                <a:gdLst>
                  <a:gd name="connsiteX0" fmla="*/ 8478 w 103465"/>
                  <a:gd name="connsiteY0" fmla="*/ 12703 h 482925"/>
                  <a:gd name="connsiteX1" fmla="*/ 102481 w 103465"/>
                  <a:gd name="connsiteY1" fmla="*/ 294715 h 482925"/>
                  <a:gd name="connsiteX2" fmla="*/ 59752 w 103465"/>
                  <a:gd name="connsiteY2" fmla="*/ 482722 h 482925"/>
                  <a:gd name="connsiteX3" fmla="*/ 93936 w 103465"/>
                  <a:gd name="connsiteY3" fmla="*/ 260531 h 482925"/>
                  <a:gd name="connsiteX4" fmla="*/ 17023 w 103465"/>
                  <a:gd name="connsiteY4" fmla="*/ 72524 h 482925"/>
                  <a:gd name="connsiteX5" fmla="*/ 8478 w 103465"/>
                  <a:gd name="connsiteY5" fmla="*/ 12703 h 48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465" h="482925">
                    <a:moveTo>
                      <a:pt x="8478" y="12703"/>
                    </a:moveTo>
                    <a:cubicBezTo>
                      <a:pt x="22721" y="49735"/>
                      <a:pt x="93935" y="216379"/>
                      <a:pt x="102481" y="294715"/>
                    </a:cubicBezTo>
                    <a:cubicBezTo>
                      <a:pt x="111027" y="373052"/>
                      <a:pt x="61176" y="488419"/>
                      <a:pt x="59752" y="482722"/>
                    </a:cubicBezTo>
                    <a:cubicBezTo>
                      <a:pt x="58328" y="477025"/>
                      <a:pt x="101057" y="328897"/>
                      <a:pt x="93936" y="260531"/>
                    </a:cubicBezTo>
                    <a:cubicBezTo>
                      <a:pt x="86815" y="192165"/>
                      <a:pt x="35539" y="118102"/>
                      <a:pt x="17023" y="72524"/>
                    </a:cubicBezTo>
                    <a:cubicBezTo>
                      <a:pt x="-1493" y="26946"/>
                      <a:pt x="-5765" y="-24329"/>
                      <a:pt x="8478" y="127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 1210">
                <a:extLst>
                  <a:ext uri="{FF2B5EF4-FFF2-40B4-BE49-F238E27FC236}">
                    <a16:creationId xmlns:a16="http://schemas.microsoft.com/office/drawing/2014/main" id="{A8E756BD-7DD5-1C87-3E4C-09F77E4CE7CF}"/>
                  </a:ext>
                </a:extLst>
              </p:cNvPr>
              <p:cNvSpPr/>
              <p:nvPr/>
            </p:nvSpPr>
            <p:spPr>
              <a:xfrm>
                <a:off x="2831634" y="8104408"/>
                <a:ext cx="316883" cy="645003"/>
              </a:xfrm>
              <a:custGeom>
                <a:avLst/>
                <a:gdLst>
                  <a:gd name="connsiteX0" fmla="*/ 466 w 316883"/>
                  <a:gd name="connsiteY0" fmla="*/ 1367 h 645003"/>
                  <a:gd name="connsiteX1" fmla="*/ 165566 w 316883"/>
                  <a:gd name="connsiteY1" fmla="*/ 45817 h 645003"/>
                  <a:gd name="connsiteX2" fmla="*/ 162391 w 316883"/>
                  <a:gd name="connsiteY2" fmla="*/ 122017 h 645003"/>
                  <a:gd name="connsiteX3" fmla="*/ 149691 w 316883"/>
                  <a:gd name="connsiteY3" fmla="*/ 210917 h 645003"/>
                  <a:gd name="connsiteX4" fmla="*/ 165566 w 316883"/>
                  <a:gd name="connsiteY4" fmla="*/ 112492 h 645003"/>
                  <a:gd name="connsiteX5" fmla="*/ 127466 w 316883"/>
                  <a:gd name="connsiteY5" fmla="*/ 58517 h 645003"/>
                  <a:gd name="connsiteX6" fmla="*/ 127466 w 316883"/>
                  <a:gd name="connsiteY6" fmla="*/ 141067 h 645003"/>
                  <a:gd name="connsiteX7" fmla="*/ 165566 w 316883"/>
                  <a:gd name="connsiteY7" fmla="*/ 274417 h 645003"/>
                  <a:gd name="connsiteX8" fmla="*/ 210016 w 316883"/>
                  <a:gd name="connsiteY8" fmla="*/ 334742 h 645003"/>
                  <a:gd name="connsiteX9" fmla="*/ 286216 w 316883"/>
                  <a:gd name="connsiteY9" fmla="*/ 477617 h 645003"/>
                  <a:gd name="connsiteX10" fmla="*/ 308441 w 316883"/>
                  <a:gd name="connsiteY10" fmla="*/ 642717 h 645003"/>
                  <a:gd name="connsiteX11" fmla="*/ 298916 w 316883"/>
                  <a:gd name="connsiteY11" fmla="*/ 541117 h 645003"/>
                  <a:gd name="connsiteX12" fmla="*/ 114766 w 316883"/>
                  <a:gd name="connsiteY12" fmla="*/ 118842 h 645003"/>
                  <a:gd name="connsiteX13" fmla="*/ 114766 w 316883"/>
                  <a:gd name="connsiteY13" fmla="*/ 96617 h 645003"/>
                  <a:gd name="connsiteX14" fmla="*/ 466 w 316883"/>
                  <a:gd name="connsiteY14" fmla="*/ 1367 h 645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6883" h="645003">
                    <a:moveTo>
                      <a:pt x="466" y="1367"/>
                    </a:moveTo>
                    <a:cubicBezTo>
                      <a:pt x="8933" y="-7100"/>
                      <a:pt x="138579" y="25709"/>
                      <a:pt x="165566" y="45817"/>
                    </a:cubicBezTo>
                    <a:cubicBezTo>
                      <a:pt x="192554" y="65925"/>
                      <a:pt x="165037" y="94500"/>
                      <a:pt x="162391" y="122017"/>
                    </a:cubicBezTo>
                    <a:cubicBezTo>
                      <a:pt x="159745" y="149534"/>
                      <a:pt x="149162" y="212504"/>
                      <a:pt x="149691" y="210917"/>
                    </a:cubicBezTo>
                    <a:cubicBezTo>
                      <a:pt x="150220" y="209330"/>
                      <a:pt x="169270" y="137892"/>
                      <a:pt x="165566" y="112492"/>
                    </a:cubicBezTo>
                    <a:cubicBezTo>
                      <a:pt x="161862" y="87092"/>
                      <a:pt x="133816" y="53755"/>
                      <a:pt x="127466" y="58517"/>
                    </a:cubicBezTo>
                    <a:cubicBezTo>
                      <a:pt x="121116" y="63279"/>
                      <a:pt x="121116" y="105084"/>
                      <a:pt x="127466" y="141067"/>
                    </a:cubicBezTo>
                    <a:cubicBezTo>
                      <a:pt x="133816" y="177050"/>
                      <a:pt x="151808" y="242138"/>
                      <a:pt x="165566" y="274417"/>
                    </a:cubicBezTo>
                    <a:cubicBezTo>
                      <a:pt x="179324" y="306696"/>
                      <a:pt x="189908" y="300875"/>
                      <a:pt x="210016" y="334742"/>
                    </a:cubicBezTo>
                    <a:cubicBezTo>
                      <a:pt x="230124" y="368609"/>
                      <a:pt x="269812" y="426288"/>
                      <a:pt x="286216" y="477617"/>
                    </a:cubicBezTo>
                    <a:cubicBezTo>
                      <a:pt x="302620" y="528946"/>
                      <a:pt x="306324" y="632134"/>
                      <a:pt x="308441" y="642717"/>
                    </a:cubicBezTo>
                    <a:cubicBezTo>
                      <a:pt x="310558" y="653300"/>
                      <a:pt x="331195" y="628430"/>
                      <a:pt x="298916" y="541117"/>
                    </a:cubicBezTo>
                    <a:cubicBezTo>
                      <a:pt x="266637" y="453805"/>
                      <a:pt x="145458" y="192925"/>
                      <a:pt x="114766" y="118842"/>
                    </a:cubicBezTo>
                    <a:cubicBezTo>
                      <a:pt x="84074" y="44759"/>
                      <a:pt x="127995" y="116725"/>
                      <a:pt x="114766" y="96617"/>
                    </a:cubicBezTo>
                    <a:cubicBezTo>
                      <a:pt x="101537" y="76509"/>
                      <a:pt x="-8001" y="9834"/>
                      <a:pt x="466" y="13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 1211">
                <a:extLst>
                  <a:ext uri="{FF2B5EF4-FFF2-40B4-BE49-F238E27FC236}">
                    <a16:creationId xmlns:a16="http://schemas.microsoft.com/office/drawing/2014/main" id="{17F5AF2A-157D-3F0E-0A24-180BC381CEA7}"/>
                  </a:ext>
                </a:extLst>
              </p:cNvPr>
              <p:cNvSpPr/>
              <p:nvPr/>
            </p:nvSpPr>
            <p:spPr>
              <a:xfrm>
                <a:off x="3013067" y="8318486"/>
                <a:ext cx="180566" cy="172456"/>
              </a:xfrm>
              <a:custGeom>
                <a:avLst/>
                <a:gdLst>
                  <a:gd name="connsiteX0" fmla="*/ 8 w 180566"/>
                  <a:gd name="connsiteY0" fmla="*/ 14 h 172456"/>
                  <a:gd name="connsiteX1" fmla="*/ 123833 w 180566"/>
                  <a:gd name="connsiteY1" fmla="*/ 82564 h 172456"/>
                  <a:gd name="connsiteX2" fmla="*/ 177808 w 180566"/>
                  <a:gd name="connsiteY2" fmla="*/ 171464 h 172456"/>
                  <a:gd name="connsiteX3" fmla="*/ 168283 w 180566"/>
                  <a:gd name="connsiteY3" fmla="*/ 127014 h 172456"/>
                  <a:gd name="connsiteX4" fmla="*/ 130183 w 180566"/>
                  <a:gd name="connsiteY4" fmla="*/ 76214 h 172456"/>
                  <a:gd name="connsiteX5" fmla="*/ 8 w 180566"/>
                  <a:gd name="connsiteY5" fmla="*/ 14 h 17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566" h="172456">
                    <a:moveTo>
                      <a:pt x="8" y="14"/>
                    </a:moveTo>
                    <a:cubicBezTo>
                      <a:pt x="-1050" y="1072"/>
                      <a:pt x="94200" y="53989"/>
                      <a:pt x="123833" y="82564"/>
                    </a:cubicBezTo>
                    <a:cubicBezTo>
                      <a:pt x="153466" y="111139"/>
                      <a:pt x="170400" y="164056"/>
                      <a:pt x="177808" y="171464"/>
                    </a:cubicBezTo>
                    <a:cubicBezTo>
                      <a:pt x="185216" y="178872"/>
                      <a:pt x="176220" y="142889"/>
                      <a:pt x="168283" y="127014"/>
                    </a:cubicBezTo>
                    <a:cubicBezTo>
                      <a:pt x="160346" y="111139"/>
                      <a:pt x="154525" y="96322"/>
                      <a:pt x="130183" y="76214"/>
                    </a:cubicBezTo>
                    <a:cubicBezTo>
                      <a:pt x="105841" y="56106"/>
                      <a:pt x="1066" y="-1044"/>
                      <a:pt x="8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 1212">
                <a:extLst>
                  <a:ext uri="{FF2B5EF4-FFF2-40B4-BE49-F238E27FC236}">
                    <a16:creationId xmlns:a16="http://schemas.microsoft.com/office/drawing/2014/main" id="{6AEAC92A-1446-5ED9-2DE9-8A317F0C9A8A}"/>
                  </a:ext>
                </a:extLst>
              </p:cNvPr>
              <p:cNvSpPr/>
              <p:nvPr/>
            </p:nvSpPr>
            <p:spPr>
              <a:xfrm>
                <a:off x="3202249" y="8217505"/>
                <a:ext cx="298738" cy="489510"/>
              </a:xfrm>
              <a:custGeom>
                <a:avLst/>
                <a:gdLst>
                  <a:gd name="connsiteX0" fmla="*/ 4501 w 298738"/>
                  <a:gd name="connsiteY0" fmla="*/ 259745 h 489510"/>
                  <a:gd name="connsiteX1" fmla="*/ 52126 w 298738"/>
                  <a:gd name="connsiteY1" fmla="*/ 126395 h 489510"/>
                  <a:gd name="connsiteX2" fmla="*/ 93401 w 298738"/>
                  <a:gd name="connsiteY2" fmla="*/ 31145 h 489510"/>
                  <a:gd name="connsiteX3" fmla="*/ 175951 w 298738"/>
                  <a:gd name="connsiteY3" fmla="*/ 88295 h 489510"/>
                  <a:gd name="connsiteX4" fmla="*/ 223576 w 298738"/>
                  <a:gd name="connsiteY4" fmla="*/ 208945 h 489510"/>
                  <a:gd name="connsiteX5" fmla="*/ 214051 w 298738"/>
                  <a:gd name="connsiteY5" fmla="*/ 256570 h 489510"/>
                  <a:gd name="connsiteX6" fmla="*/ 296601 w 298738"/>
                  <a:gd name="connsiteY6" fmla="*/ 285145 h 489510"/>
                  <a:gd name="connsiteX7" fmla="*/ 258501 w 298738"/>
                  <a:gd name="connsiteY7" fmla="*/ 488345 h 489510"/>
                  <a:gd name="connsiteX8" fmla="*/ 93401 w 298738"/>
                  <a:gd name="connsiteY8" fmla="*/ 367695 h 489510"/>
                  <a:gd name="connsiteX9" fmla="*/ 87051 w 298738"/>
                  <a:gd name="connsiteY9" fmla="*/ 354995 h 489510"/>
                  <a:gd name="connsiteX10" fmla="*/ 274376 w 298738"/>
                  <a:gd name="connsiteY10" fmla="*/ 472470 h 489510"/>
                  <a:gd name="connsiteX11" fmla="*/ 283901 w 298738"/>
                  <a:gd name="connsiteY11" fmla="*/ 354995 h 489510"/>
                  <a:gd name="connsiteX12" fmla="*/ 210876 w 298738"/>
                  <a:gd name="connsiteY12" fmla="*/ 72420 h 489510"/>
                  <a:gd name="connsiteX13" fmla="*/ 172776 w 298738"/>
                  <a:gd name="connsiteY13" fmla="*/ 8920 h 489510"/>
                  <a:gd name="connsiteX14" fmla="*/ 4501 w 298738"/>
                  <a:gd name="connsiteY14" fmla="*/ 259745 h 48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8738" h="489510">
                    <a:moveTo>
                      <a:pt x="4501" y="259745"/>
                    </a:moveTo>
                    <a:cubicBezTo>
                      <a:pt x="-15607" y="279324"/>
                      <a:pt x="37309" y="164495"/>
                      <a:pt x="52126" y="126395"/>
                    </a:cubicBezTo>
                    <a:cubicBezTo>
                      <a:pt x="66943" y="88295"/>
                      <a:pt x="72764" y="37495"/>
                      <a:pt x="93401" y="31145"/>
                    </a:cubicBezTo>
                    <a:cubicBezTo>
                      <a:pt x="114038" y="24795"/>
                      <a:pt x="154255" y="58662"/>
                      <a:pt x="175951" y="88295"/>
                    </a:cubicBezTo>
                    <a:cubicBezTo>
                      <a:pt x="197647" y="117928"/>
                      <a:pt x="217226" y="180899"/>
                      <a:pt x="223576" y="208945"/>
                    </a:cubicBezTo>
                    <a:cubicBezTo>
                      <a:pt x="229926" y="236991"/>
                      <a:pt x="201880" y="243870"/>
                      <a:pt x="214051" y="256570"/>
                    </a:cubicBezTo>
                    <a:cubicBezTo>
                      <a:pt x="226222" y="269270"/>
                      <a:pt x="289193" y="246516"/>
                      <a:pt x="296601" y="285145"/>
                    </a:cubicBezTo>
                    <a:cubicBezTo>
                      <a:pt x="304009" y="323774"/>
                      <a:pt x="292368" y="474587"/>
                      <a:pt x="258501" y="488345"/>
                    </a:cubicBezTo>
                    <a:cubicBezTo>
                      <a:pt x="224634" y="502103"/>
                      <a:pt x="121976" y="389920"/>
                      <a:pt x="93401" y="367695"/>
                    </a:cubicBezTo>
                    <a:cubicBezTo>
                      <a:pt x="64826" y="345470"/>
                      <a:pt x="56889" y="337533"/>
                      <a:pt x="87051" y="354995"/>
                    </a:cubicBezTo>
                    <a:cubicBezTo>
                      <a:pt x="117213" y="372457"/>
                      <a:pt x="241568" y="472470"/>
                      <a:pt x="274376" y="472470"/>
                    </a:cubicBezTo>
                    <a:cubicBezTo>
                      <a:pt x="307184" y="472470"/>
                      <a:pt x="294484" y="421670"/>
                      <a:pt x="283901" y="354995"/>
                    </a:cubicBezTo>
                    <a:cubicBezTo>
                      <a:pt x="273318" y="288320"/>
                      <a:pt x="229397" y="130099"/>
                      <a:pt x="210876" y="72420"/>
                    </a:cubicBezTo>
                    <a:cubicBezTo>
                      <a:pt x="192355" y="14741"/>
                      <a:pt x="204526" y="-16480"/>
                      <a:pt x="172776" y="8920"/>
                    </a:cubicBezTo>
                    <a:cubicBezTo>
                      <a:pt x="141026" y="34320"/>
                      <a:pt x="24609" y="240166"/>
                      <a:pt x="4501" y="2597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 1213">
                <a:extLst>
                  <a:ext uri="{FF2B5EF4-FFF2-40B4-BE49-F238E27FC236}">
                    <a16:creationId xmlns:a16="http://schemas.microsoft.com/office/drawing/2014/main" id="{0FB65592-13F9-AE9B-CF04-BC7F4CCC0792}"/>
                  </a:ext>
                </a:extLst>
              </p:cNvPr>
              <p:cNvSpPr/>
              <p:nvPr/>
            </p:nvSpPr>
            <p:spPr>
              <a:xfrm>
                <a:off x="3073381" y="8417123"/>
                <a:ext cx="242403" cy="425414"/>
              </a:xfrm>
              <a:custGeom>
                <a:avLst/>
                <a:gdLst>
                  <a:gd name="connsiteX0" fmla="*/ 101619 w 242403"/>
                  <a:gd name="connsiteY0" fmla="*/ 2977 h 425414"/>
                  <a:gd name="connsiteX1" fmla="*/ 238144 w 242403"/>
                  <a:gd name="connsiteY1" fmla="*/ 190302 h 425414"/>
                  <a:gd name="connsiteX2" fmla="*/ 203219 w 242403"/>
                  <a:gd name="connsiteY2" fmla="*/ 317302 h 425414"/>
                  <a:gd name="connsiteX3" fmla="*/ 155594 w 242403"/>
                  <a:gd name="connsiteY3" fmla="*/ 425252 h 425414"/>
                  <a:gd name="connsiteX4" fmla="*/ 146069 w 242403"/>
                  <a:gd name="connsiteY4" fmla="*/ 336352 h 425414"/>
                  <a:gd name="connsiteX5" fmla="*/ 127019 w 242403"/>
                  <a:gd name="connsiteY5" fmla="*/ 136327 h 425414"/>
                  <a:gd name="connsiteX6" fmla="*/ 19 w 242403"/>
                  <a:gd name="connsiteY6" fmla="*/ 269677 h 425414"/>
                  <a:gd name="connsiteX7" fmla="*/ 117494 w 242403"/>
                  <a:gd name="connsiteY7" fmla="*/ 177602 h 425414"/>
                  <a:gd name="connsiteX8" fmla="*/ 149244 w 242403"/>
                  <a:gd name="connsiteY8" fmla="*/ 403027 h 425414"/>
                  <a:gd name="connsiteX9" fmla="*/ 222269 w 242403"/>
                  <a:gd name="connsiteY9" fmla="*/ 218877 h 425414"/>
                  <a:gd name="connsiteX10" fmla="*/ 180994 w 242403"/>
                  <a:gd name="connsiteY10" fmla="*/ 85527 h 425414"/>
                  <a:gd name="connsiteX11" fmla="*/ 101619 w 242403"/>
                  <a:gd name="connsiteY11" fmla="*/ 2977 h 425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2403" h="425414">
                    <a:moveTo>
                      <a:pt x="101619" y="2977"/>
                    </a:moveTo>
                    <a:cubicBezTo>
                      <a:pt x="111144" y="20440"/>
                      <a:pt x="221211" y="137915"/>
                      <a:pt x="238144" y="190302"/>
                    </a:cubicBezTo>
                    <a:cubicBezTo>
                      <a:pt x="255077" y="242689"/>
                      <a:pt x="216977" y="278144"/>
                      <a:pt x="203219" y="317302"/>
                    </a:cubicBezTo>
                    <a:cubicBezTo>
                      <a:pt x="189461" y="356460"/>
                      <a:pt x="165119" y="422077"/>
                      <a:pt x="155594" y="425252"/>
                    </a:cubicBezTo>
                    <a:cubicBezTo>
                      <a:pt x="146069" y="428427"/>
                      <a:pt x="150831" y="384506"/>
                      <a:pt x="146069" y="336352"/>
                    </a:cubicBezTo>
                    <a:cubicBezTo>
                      <a:pt x="141307" y="288198"/>
                      <a:pt x="151361" y="147439"/>
                      <a:pt x="127019" y="136327"/>
                    </a:cubicBezTo>
                    <a:cubicBezTo>
                      <a:pt x="102677" y="125215"/>
                      <a:pt x="1606" y="262798"/>
                      <a:pt x="19" y="269677"/>
                    </a:cubicBezTo>
                    <a:cubicBezTo>
                      <a:pt x="-1568" y="276556"/>
                      <a:pt x="92623" y="155377"/>
                      <a:pt x="117494" y="177602"/>
                    </a:cubicBezTo>
                    <a:cubicBezTo>
                      <a:pt x="142365" y="199827"/>
                      <a:pt x="131782" y="396148"/>
                      <a:pt x="149244" y="403027"/>
                    </a:cubicBezTo>
                    <a:cubicBezTo>
                      <a:pt x="166706" y="409906"/>
                      <a:pt x="216977" y="271794"/>
                      <a:pt x="222269" y="218877"/>
                    </a:cubicBezTo>
                    <a:cubicBezTo>
                      <a:pt x="227561" y="165960"/>
                      <a:pt x="198986" y="122039"/>
                      <a:pt x="180994" y="85527"/>
                    </a:cubicBezTo>
                    <a:cubicBezTo>
                      <a:pt x="163002" y="49015"/>
                      <a:pt x="92094" y="-14486"/>
                      <a:pt x="101619" y="29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 1214">
                <a:extLst>
                  <a:ext uri="{FF2B5EF4-FFF2-40B4-BE49-F238E27FC236}">
                    <a16:creationId xmlns:a16="http://schemas.microsoft.com/office/drawing/2014/main" id="{943BCDEF-9DF4-1E5F-06BB-300B4A669300}"/>
                  </a:ext>
                </a:extLst>
              </p:cNvPr>
              <p:cNvSpPr/>
              <p:nvPr/>
            </p:nvSpPr>
            <p:spPr>
              <a:xfrm>
                <a:off x="3360378" y="8283489"/>
                <a:ext cx="571761" cy="173374"/>
              </a:xfrm>
              <a:custGeom>
                <a:avLst/>
                <a:gdLst>
                  <a:gd name="connsiteX0" fmla="*/ 5122 w 571761"/>
                  <a:gd name="connsiteY0" fmla="*/ 168361 h 173374"/>
                  <a:gd name="connsiteX1" fmla="*/ 240072 w 571761"/>
                  <a:gd name="connsiteY1" fmla="*/ 28661 h 173374"/>
                  <a:gd name="connsiteX2" fmla="*/ 236897 w 571761"/>
                  <a:gd name="connsiteY2" fmla="*/ 86 h 173374"/>
                  <a:gd name="connsiteX3" fmla="*/ 532172 w 571761"/>
                  <a:gd name="connsiteY3" fmla="*/ 31836 h 173374"/>
                  <a:gd name="connsiteX4" fmla="*/ 557572 w 571761"/>
                  <a:gd name="connsiteY4" fmla="*/ 44536 h 173374"/>
                  <a:gd name="connsiteX5" fmla="*/ 427397 w 571761"/>
                  <a:gd name="connsiteY5" fmla="*/ 41361 h 173374"/>
                  <a:gd name="connsiteX6" fmla="*/ 205147 w 571761"/>
                  <a:gd name="connsiteY6" fmla="*/ 12786 h 173374"/>
                  <a:gd name="connsiteX7" fmla="*/ 113072 w 571761"/>
                  <a:gd name="connsiteY7" fmla="*/ 111211 h 173374"/>
                  <a:gd name="connsiteX8" fmla="*/ 78147 w 571761"/>
                  <a:gd name="connsiteY8" fmla="*/ 139786 h 173374"/>
                  <a:gd name="connsiteX9" fmla="*/ 5122 w 571761"/>
                  <a:gd name="connsiteY9" fmla="*/ 168361 h 17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1761" h="173374">
                    <a:moveTo>
                      <a:pt x="5122" y="168361"/>
                    </a:moveTo>
                    <a:cubicBezTo>
                      <a:pt x="32109" y="149840"/>
                      <a:pt x="201443" y="56707"/>
                      <a:pt x="240072" y="28661"/>
                    </a:cubicBezTo>
                    <a:cubicBezTo>
                      <a:pt x="278701" y="615"/>
                      <a:pt x="188214" y="-443"/>
                      <a:pt x="236897" y="86"/>
                    </a:cubicBezTo>
                    <a:cubicBezTo>
                      <a:pt x="285580" y="615"/>
                      <a:pt x="478726" y="24428"/>
                      <a:pt x="532172" y="31836"/>
                    </a:cubicBezTo>
                    <a:cubicBezTo>
                      <a:pt x="585618" y="39244"/>
                      <a:pt x="575034" y="42949"/>
                      <a:pt x="557572" y="44536"/>
                    </a:cubicBezTo>
                    <a:cubicBezTo>
                      <a:pt x="540110" y="46123"/>
                      <a:pt x="486134" y="46653"/>
                      <a:pt x="427397" y="41361"/>
                    </a:cubicBezTo>
                    <a:cubicBezTo>
                      <a:pt x="368660" y="36069"/>
                      <a:pt x="257534" y="1144"/>
                      <a:pt x="205147" y="12786"/>
                    </a:cubicBezTo>
                    <a:cubicBezTo>
                      <a:pt x="152760" y="24428"/>
                      <a:pt x="134239" y="90044"/>
                      <a:pt x="113072" y="111211"/>
                    </a:cubicBezTo>
                    <a:cubicBezTo>
                      <a:pt x="91905" y="132378"/>
                      <a:pt x="90318" y="130790"/>
                      <a:pt x="78147" y="139786"/>
                    </a:cubicBezTo>
                    <a:cubicBezTo>
                      <a:pt x="65976" y="148782"/>
                      <a:pt x="-21865" y="186882"/>
                      <a:pt x="5122" y="1683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 1215">
                <a:extLst>
                  <a:ext uri="{FF2B5EF4-FFF2-40B4-BE49-F238E27FC236}">
                    <a16:creationId xmlns:a16="http://schemas.microsoft.com/office/drawing/2014/main" id="{4A615F13-47A7-E1ED-3485-47822F41DC10}"/>
                  </a:ext>
                </a:extLst>
              </p:cNvPr>
              <p:cNvSpPr/>
              <p:nvPr/>
            </p:nvSpPr>
            <p:spPr>
              <a:xfrm>
                <a:off x="3381732" y="8340725"/>
                <a:ext cx="673746" cy="131327"/>
              </a:xfrm>
              <a:custGeom>
                <a:avLst/>
                <a:gdLst>
                  <a:gd name="connsiteX0" fmla="*/ 15518 w 673746"/>
                  <a:gd name="connsiteY0" fmla="*/ 127000 h 131327"/>
                  <a:gd name="connsiteX1" fmla="*/ 275868 w 673746"/>
                  <a:gd name="connsiteY1" fmla="*/ 22225 h 131327"/>
                  <a:gd name="connsiteX2" fmla="*/ 228243 w 673746"/>
                  <a:gd name="connsiteY2" fmla="*/ 22225 h 131327"/>
                  <a:gd name="connsiteX3" fmla="*/ 663218 w 673746"/>
                  <a:gd name="connsiteY3" fmla="*/ 38100 h 131327"/>
                  <a:gd name="connsiteX4" fmla="*/ 529868 w 673746"/>
                  <a:gd name="connsiteY4" fmla="*/ 25400 h 131327"/>
                  <a:gd name="connsiteX5" fmla="*/ 425093 w 673746"/>
                  <a:gd name="connsiteY5" fmla="*/ 3175 h 131327"/>
                  <a:gd name="connsiteX6" fmla="*/ 69493 w 673746"/>
                  <a:gd name="connsiteY6" fmla="*/ 101600 h 131327"/>
                  <a:gd name="connsiteX7" fmla="*/ 15518 w 673746"/>
                  <a:gd name="connsiteY7" fmla="*/ 127000 h 131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3746" h="131327">
                    <a:moveTo>
                      <a:pt x="15518" y="127000"/>
                    </a:moveTo>
                    <a:cubicBezTo>
                      <a:pt x="49914" y="113771"/>
                      <a:pt x="240414" y="39687"/>
                      <a:pt x="275868" y="22225"/>
                    </a:cubicBezTo>
                    <a:cubicBezTo>
                      <a:pt x="311322" y="4763"/>
                      <a:pt x="228243" y="22225"/>
                      <a:pt x="228243" y="22225"/>
                    </a:cubicBezTo>
                    <a:lnTo>
                      <a:pt x="663218" y="38100"/>
                    </a:lnTo>
                    <a:cubicBezTo>
                      <a:pt x="713489" y="38629"/>
                      <a:pt x="569555" y="31221"/>
                      <a:pt x="529868" y="25400"/>
                    </a:cubicBezTo>
                    <a:cubicBezTo>
                      <a:pt x="490181" y="19579"/>
                      <a:pt x="501822" y="-9525"/>
                      <a:pt x="425093" y="3175"/>
                    </a:cubicBezTo>
                    <a:cubicBezTo>
                      <a:pt x="348364" y="15875"/>
                      <a:pt x="132993" y="82550"/>
                      <a:pt x="69493" y="101600"/>
                    </a:cubicBezTo>
                    <a:cubicBezTo>
                      <a:pt x="5993" y="120650"/>
                      <a:pt x="-18878" y="140229"/>
                      <a:pt x="15518" y="127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 1216">
                <a:extLst>
                  <a:ext uri="{FF2B5EF4-FFF2-40B4-BE49-F238E27FC236}">
                    <a16:creationId xmlns:a16="http://schemas.microsoft.com/office/drawing/2014/main" id="{725152AB-C46F-7721-28B4-844175B6425B}"/>
                  </a:ext>
                </a:extLst>
              </p:cNvPr>
              <p:cNvSpPr/>
              <p:nvPr/>
            </p:nvSpPr>
            <p:spPr>
              <a:xfrm>
                <a:off x="3838575" y="8318500"/>
                <a:ext cx="307975" cy="330200"/>
              </a:xfrm>
              <a:custGeom>
                <a:avLst/>
                <a:gdLst>
                  <a:gd name="connsiteX0" fmla="*/ 0 w 307975"/>
                  <a:gd name="connsiteY0" fmla="*/ 0 h 330200"/>
                  <a:gd name="connsiteX1" fmla="*/ 244475 w 307975"/>
                  <a:gd name="connsiteY1" fmla="*/ 190500 h 330200"/>
                  <a:gd name="connsiteX2" fmla="*/ 257175 w 307975"/>
                  <a:gd name="connsiteY2" fmla="*/ 285750 h 330200"/>
                  <a:gd name="connsiteX3" fmla="*/ 307975 w 307975"/>
                  <a:gd name="connsiteY3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975" h="330200">
                    <a:moveTo>
                      <a:pt x="0" y="0"/>
                    </a:moveTo>
                    <a:cubicBezTo>
                      <a:pt x="100806" y="71437"/>
                      <a:pt x="201613" y="142875"/>
                      <a:pt x="244475" y="190500"/>
                    </a:cubicBezTo>
                    <a:cubicBezTo>
                      <a:pt x="287337" y="238125"/>
                      <a:pt x="246592" y="262467"/>
                      <a:pt x="257175" y="285750"/>
                    </a:cubicBezTo>
                    <a:cubicBezTo>
                      <a:pt x="267758" y="309033"/>
                      <a:pt x="287866" y="319616"/>
                      <a:pt x="307975" y="330200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 1217">
                <a:extLst>
                  <a:ext uri="{FF2B5EF4-FFF2-40B4-BE49-F238E27FC236}">
                    <a16:creationId xmlns:a16="http://schemas.microsoft.com/office/drawing/2014/main" id="{75A6A139-ACDA-9F46-3909-0216448DE518}"/>
                  </a:ext>
                </a:extLst>
              </p:cNvPr>
              <p:cNvSpPr/>
              <p:nvPr/>
            </p:nvSpPr>
            <p:spPr>
              <a:xfrm>
                <a:off x="3346117" y="8337476"/>
                <a:ext cx="937107" cy="613621"/>
              </a:xfrm>
              <a:custGeom>
                <a:avLst/>
                <a:gdLst>
                  <a:gd name="connsiteX0" fmla="*/ 540083 w 937107"/>
                  <a:gd name="connsiteY0" fmla="*/ 74 h 613621"/>
                  <a:gd name="connsiteX1" fmla="*/ 755983 w 937107"/>
                  <a:gd name="connsiteY1" fmla="*/ 177874 h 613621"/>
                  <a:gd name="connsiteX2" fmla="*/ 775033 w 937107"/>
                  <a:gd name="connsiteY2" fmla="*/ 276299 h 613621"/>
                  <a:gd name="connsiteX3" fmla="*/ 794083 w 937107"/>
                  <a:gd name="connsiteY3" fmla="*/ 301699 h 613621"/>
                  <a:gd name="connsiteX4" fmla="*/ 825833 w 937107"/>
                  <a:gd name="connsiteY4" fmla="*/ 368374 h 613621"/>
                  <a:gd name="connsiteX5" fmla="*/ 873458 w 937107"/>
                  <a:gd name="connsiteY5" fmla="*/ 463624 h 613621"/>
                  <a:gd name="connsiteX6" fmla="*/ 936958 w 937107"/>
                  <a:gd name="connsiteY6" fmla="*/ 517599 h 613621"/>
                  <a:gd name="connsiteX7" fmla="*/ 854408 w 937107"/>
                  <a:gd name="connsiteY7" fmla="*/ 504899 h 613621"/>
                  <a:gd name="connsiteX8" fmla="*/ 762333 w 937107"/>
                  <a:gd name="connsiteY8" fmla="*/ 476324 h 613621"/>
                  <a:gd name="connsiteX9" fmla="*/ 517858 w 937107"/>
                  <a:gd name="connsiteY9" fmla="*/ 444574 h 613621"/>
                  <a:gd name="connsiteX10" fmla="*/ 413083 w 937107"/>
                  <a:gd name="connsiteY10" fmla="*/ 479499 h 613621"/>
                  <a:gd name="connsiteX11" fmla="*/ 759158 w 937107"/>
                  <a:gd name="connsiteY11" fmla="*/ 419174 h 613621"/>
                  <a:gd name="connsiteX12" fmla="*/ 829008 w 937107"/>
                  <a:gd name="connsiteY12" fmla="*/ 412824 h 613621"/>
                  <a:gd name="connsiteX13" fmla="*/ 736933 w 937107"/>
                  <a:gd name="connsiteY13" fmla="*/ 371549 h 613621"/>
                  <a:gd name="connsiteX14" fmla="*/ 797258 w 937107"/>
                  <a:gd name="connsiteY14" fmla="*/ 327099 h 613621"/>
                  <a:gd name="connsiteX15" fmla="*/ 686133 w 937107"/>
                  <a:gd name="connsiteY15" fmla="*/ 273124 h 613621"/>
                  <a:gd name="connsiteX16" fmla="*/ 416258 w 937107"/>
                  <a:gd name="connsiteY16" fmla="*/ 292174 h 613621"/>
                  <a:gd name="connsiteX17" fmla="*/ 257508 w 937107"/>
                  <a:gd name="connsiteY17" fmla="*/ 371549 h 613621"/>
                  <a:gd name="connsiteX18" fmla="*/ 333 w 937107"/>
                  <a:gd name="connsiteY18" fmla="*/ 612849 h 613621"/>
                  <a:gd name="connsiteX19" fmla="*/ 314658 w 937107"/>
                  <a:gd name="connsiteY19" fmla="*/ 282649 h 613621"/>
                  <a:gd name="connsiteX20" fmla="*/ 406733 w 937107"/>
                  <a:gd name="connsiteY20" fmla="*/ 219149 h 613621"/>
                  <a:gd name="connsiteX21" fmla="*/ 486108 w 937107"/>
                  <a:gd name="connsiteY21" fmla="*/ 171524 h 613621"/>
                  <a:gd name="connsiteX22" fmla="*/ 663908 w 937107"/>
                  <a:gd name="connsiteY22" fmla="*/ 200099 h 613621"/>
                  <a:gd name="connsiteX23" fmla="*/ 540083 w 937107"/>
                  <a:gd name="connsiteY23" fmla="*/ 74 h 61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37107" h="613621">
                    <a:moveTo>
                      <a:pt x="540083" y="74"/>
                    </a:moveTo>
                    <a:cubicBezTo>
                      <a:pt x="555429" y="-3630"/>
                      <a:pt x="716825" y="131837"/>
                      <a:pt x="755983" y="177874"/>
                    </a:cubicBezTo>
                    <a:cubicBezTo>
                      <a:pt x="795141" y="223912"/>
                      <a:pt x="768683" y="255662"/>
                      <a:pt x="775033" y="276299"/>
                    </a:cubicBezTo>
                    <a:cubicBezTo>
                      <a:pt x="781383" y="296936"/>
                      <a:pt x="785616" y="286353"/>
                      <a:pt x="794083" y="301699"/>
                    </a:cubicBezTo>
                    <a:cubicBezTo>
                      <a:pt x="802550" y="317045"/>
                      <a:pt x="812604" y="341387"/>
                      <a:pt x="825833" y="368374"/>
                    </a:cubicBezTo>
                    <a:cubicBezTo>
                      <a:pt x="839062" y="395362"/>
                      <a:pt x="854937" y="438753"/>
                      <a:pt x="873458" y="463624"/>
                    </a:cubicBezTo>
                    <a:cubicBezTo>
                      <a:pt x="891979" y="488495"/>
                      <a:pt x="940133" y="510720"/>
                      <a:pt x="936958" y="517599"/>
                    </a:cubicBezTo>
                    <a:cubicBezTo>
                      <a:pt x="933783" y="524478"/>
                      <a:pt x="883512" y="511778"/>
                      <a:pt x="854408" y="504899"/>
                    </a:cubicBezTo>
                    <a:cubicBezTo>
                      <a:pt x="825304" y="498020"/>
                      <a:pt x="818425" y="486378"/>
                      <a:pt x="762333" y="476324"/>
                    </a:cubicBezTo>
                    <a:cubicBezTo>
                      <a:pt x="706241" y="466270"/>
                      <a:pt x="576066" y="444045"/>
                      <a:pt x="517858" y="444574"/>
                    </a:cubicBezTo>
                    <a:cubicBezTo>
                      <a:pt x="459650" y="445103"/>
                      <a:pt x="372866" y="483732"/>
                      <a:pt x="413083" y="479499"/>
                    </a:cubicBezTo>
                    <a:cubicBezTo>
                      <a:pt x="453300" y="475266"/>
                      <a:pt x="689837" y="430286"/>
                      <a:pt x="759158" y="419174"/>
                    </a:cubicBezTo>
                    <a:cubicBezTo>
                      <a:pt x="828479" y="408062"/>
                      <a:pt x="832712" y="420761"/>
                      <a:pt x="829008" y="412824"/>
                    </a:cubicBezTo>
                    <a:cubicBezTo>
                      <a:pt x="825304" y="404887"/>
                      <a:pt x="742225" y="385836"/>
                      <a:pt x="736933" y="371549"/>
                    </a:cubicBezTo>
                    <a:cubicBezTo>
                      <a:pt x="731641" y="357262"/>
                      <a:pt x="805725" y="343503"/>
                      <a:pt x="797258" y="327099"/>
                    </a:cubicBezTo>
                    <a:cubicBezTo>
                      <a:pt x="788791" y="310695"/>
                      <a:pt x="749633" y="278945"/>
                      <a:pt x="686133" y="273124"/>
                    </a:cubicBezTo>
                    <a:cubicBezTo>
                      <a:pt x="622633" y="267303"/>
                      <a:pt x="487695" y="275770"/>
                      <a:pt x="416258" y="292174"/>
                    </a:cubicBezTo>
                    <a:cubicBezTo>
                      <a:pt x="344820" y="308578"/>
                      <a:pt x="326829" y="318103"/>
                      <a:pt x="257508" y="371549"/>
                    </a:cubicBezTo>
                    <a:cubicBezTo>
                      <a:pt x="188187" y="424995"/>
                      <a:pt x="-9192" y="627666"/>
                      <a:pt x="333" y="612849"/>
                    </a:cubicBezTo>
                    <a:cubicBezTo>
                      <a:pt x="9858" y="598032"/>
                      <a:pt x="246925" y="348266"/>
                      <a:pt x="314658" y="282649"/>
                    </a:cubicBezTo>
                    <a:cubicBezTo>
                      <a:pt x="382391" y="217032"/>
                      <a:pt x="378158" y="237670"/>
                      <a:pt x="406733" y="219149"/>
                    </a:cubicBezTo>
                    <a:cubicBezTo>
                      <a:pt x="435308" y="200628"/>
                      <a:pt x="443246" y="174699"/>
                      <a:pt x="486108" y="171524"/>
                    </a:cubicBezTo>
                    <a:cubicBezTo>
                      <a:pt x="528970" y="168349"/>
                      <a:pt x="650150" y="224970"/>
                      <a:pt x="663908" y="200099"/>
                    </a:cubicBezTo>
                    <a:cubicBezTo>
                      <a:pt x="677666" y="175228"/>
                      <a:pt x="524737" y="3778"/>
                      <a:pt x="540083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 1218">
                <a:extLst>
                  <a:ext uri="{FF2B5EF4-FFF2-40B4-BE49-F238E27FC236}">
                    <a16:creationId xmlns:a16="http://schemas.microsoft.com/office/drawing/2014/main" id="{CB87A791-8E52-EE85-1680-5C47A008F41C}"/>
                  </a:ext>
                </a:extLst>
              </p:cNvPr>
              <p:cNvSpPr/>
              <p:nvPr/>
            </p:nvSpPr>
            <p:spPr>
              <a:xfrm>
                <a:off x="3270207" y="8391313"/>
                <a:ext cx="762743" cy="702114"/>
              </a:xfrm>
              <a:custGeom>
                <a:avLst/>
                <a:gdLst>
                  <a:gd name="connsiteX0" fmla="*/ 393743 w 762743"/>
                  <a:gd name="connsiteY0" fmla="*/ 212 h 702114"/>
                  <a:gd name="connsiteX1" fmla="*/ 479468 w 762743"/>
                  <a:gd name="connsiteY1" fmla="*/ 117687 h 702114"/>
                  <a:gd name="connsiteX2" fmla="*/ 666793 w 762743"/>
                  <a:gd name="connsiteY2" fmla="*/ 70062 h 702114"/>
                  <a:gd name="connsiteX3" fmla="*/ 679493 w 762743"/>
                  <a:gd name="connsiteY3" fmla="*/ 104987 h 702114"/>
                  <a:gd name="connsiteX4" fmla="*/ 749343 w 762743"/>
                  <a:gd name="connsiteY4" fmla="*/ 143087 h 702114"/>
                  <a:gd name="connsiteX5" fmla="*/ 377868 w 762743"/>
                  <a:gd name="connsiteY5" fmla="*/ 225637 h 702114"/>
                  <a:gd name="connsiteX6" fmla="*/ 177843 w 762743"/>
                  <a:gd name="connsiteY6" fmla="*/ 454237 h 702114"/>
                  <a:gd name="connsiteX7" fmla="*/ 43 w 762743"/>
                  <a:gd name="connsiteY7" fmla="*/ 701887 h 702114"/>
                  <a:gd name="connsiteX8" fmla="*/ 193718 w 762743"/>
                  <a:gd name="connsiteY8" fmla="*/ 409787 h 702114"/>
                  <a:gd name="connsiteX9" fmla="*/ 320718 w 762743"/>
                  <a:gd name="connsiteY9" fmla="*/ 263737 h 702114"/>
                  <a:gd name="connsiteX10" fmla="*/ 314368 w 762743"/>
                  <a:gd name="connsiteY10" fmla="*/ 152612 h 702114"/>
                  <a:gd name="connsiteX11" fmla="*/ 203243 w 762743"/>
                  <a:gd name="connsiteY11" fmla="*/ 89112 h 702114"/>
                  <a:gd name="connsiteX12" fmla="*/ 190543 w 762743"/>
                  <a:gd name="connsiteY12" fmla="*/ 89112 h 702114"/>
                  <a:gd name="connsiteX13" fmla="*/ 393743 w 762743"/>
                  <a:gd name="connsiteY13" fmla="*/ 212 h 7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62743" h="702114">
                    <a:moveTo>
                      <a:pt x="393743" y="212"/>
                    </a:moveTo>
                    <a:cubicBezTo>
                      <a:pt x="441897" y="4974"/>
                      <a:pt x="433960" y="106045"/>
                      <a:pt x="479468" y="117687"/>
                    </a:cubicBezTo>
                    <a:cubicBezTo>
                      <a:pt x="524976" y="129329"/>
                      <a:pt x="633456" y="72179"/>
                      <a:pt x="666793" y="70062"/>
                    </a:cubicBezTo>
                    <a:cubicBezTo>
                      <a:pt x="700130" y="67945"/>
                      <a:pt x="665735" y="92816"/>
                      <a:pt x="679493" y="104987"/>
                    </a:cubicBezTo>
                    <a:cubicBezTo>
                      <a:pt x="693251" y="117158"/>
                      <a:pt x="799614" y="122979"/>
                      <a:pt x="749343" y="143087"/>
                    </a:cubicBezTo>
                    <a:cubicBezTo>
                      <a:pt x="699072" y="163195"/>
                      <a:pt x="473118" y="173779"/>
                      <a:pt x="377868" y="225637"/>
                    </a:cubicBezTo>
                    <a:cubicBezTo>
                      <a:pt x="282618" y="277495"/>
                      <a:pt x="240814" y="374862"/>
                      <a:pt x="177843" y="454237"/>
                    </a:cubicBezTo>
                    <a:cubicBezTo>
                      <a:pt x="114872" y="533612"/>
                      <a:pt x="-2603" y="709295"/>
                      <a:pt x="43" y="701887"/>
                    </a:cubicBezTo>
                    <a:cubicBezTo>
                      <a:pt x="2689" y="694479"/>
                      <a:pt x="140272" y="482812"/>
                      <a:pt x="193718" y="409787"/>
                    </a:cubicBezTo>
                    <a:cubicBezTo>
                      <a:pt x="247164" y="336762"/>
                      <a:pt x="300610" y="306599"/>
                      <a:pt x="320718" y="263737"/>
                    </a:cubicBezTo>
                    <a:cubicBezTo>
                      <a:pt x="340826" y="220875"/>
                      <a:pt x="333947" y="181716"/>
                      <a:pt x="314368" y="152612"/>
                    </a:cubicBezTo>
                    <a:cubicBezTo>
                      <a:pt x="294789" y="123508"/>
                      <a:pt x="223880" y="99695"/>
                      <a:pt x="203243" y="89112"/>
                    </a:cubicBezTo>
                    <a:cubicBezTo>
                      <a:pt x="182605" y="78529"/>
                      <a:pt x="162497" y="106045"/>
                      <a:pt x="190543" y="89112"/>
                    </a:cubicBezTo>
                    <a:cubicBezTo>
                      <a:pt x="218589" y="72179"/>
                      <a:pt x="345589" y="-4550"/>
                      <a:pt x="393743" y="2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 1219">
                <a:extLst>
                  <a:ext uri="{FF2B5EF4-FFF2-40B4-BE49-F238E27FC236}">
                    <a16:creationId xmlns:a16="http://schemas.microsoft.com/office/drawing/2014/main" id="{2FE61BC2-DB02-7EDE-9187-D8178E83F2AE}"/>
                  </a:ext>
                </a:extLst>
              </p:cNvPr>
              <p:cNvSpPr/>
              <p:nvPr/>
            </p:nvSpPr>
            <p:spPr>
              <a:xfrm>
                <a:off x="3199159" y="8690931"/>
                <a:ext cx="290295" cy="551554"/>
              </a:xfrm>
              <a:custGeom>
                <a:avLst/>
                <a:gdLst>
                  <a:gd name="connsiteX0" fmla="*/ 290166 w 290295"/>
                  <a:gd name="connsiteY0" fmla="*/ 2219 h 551554"/>
                  <a:gd name="connsiteX1" fmla="*/ 172691 w 290295"/>
                  <a:gd name="connsiteY1" fmla="*/ 135569 h 551554"/>
                  <a:gd name="connsiteX2" fmla="*/ 61566 w 290295"/>
                  <a:gd name="connsiteY2" fmla="*/ 332419 h 551554"/>
                  <a:gd name="connsiteX3" fmla="*/ 36166 w 290295"/>
                  <a:gd name="connsiteY3" fmla="*/ 402269 h 551554"/>
                  <a:gd name="connsiteX4" fmla="*/ 74266 w 290295"/>
                  <a:gd name="connsiteY4" fmla="*/ 434019 h 551554"/>
                  <a:gd name="connsiteX5" fmla="*/ 4416 w 290295"/>
                  <a:gd name="connsiteY5" fmla="*/ 551494 h 551554"/>
                  <a:gd name="connsiteX6" fmla="*/ 7591 w 290295"/>
                  <a:gd name="connsiteY6" fmla="*/ 443544 h 551554"/>
                  <a:gd name="connsiteX7" fmla="*/ 10766 w 290295"/>
                  <a:gd name="connsiteY7" fmla="*/ 72069 h 551554"/>
                  <a:gd name="connsiteX8" fmla="*/ 48866 w 290295"/>
                  <a:gd name="connsiteY8" fmla="*/ 148269 h 551554"/>
                  <a:gd name="connsiteX9" fmla="*/ 150466 w 290295"/>
                  <a:gd name="connsiteY9" fmla="*/ 24444 h 551554"/>
                  <a:gd name="connsiteX10" fmla="*/ 194916 w 290295"/>
                  <a:gd name="connsiteY10" fmla="*/ 49844 h 551554"/>
                  <a:gd name="connsiteX11" fmla="*/ 290166 w 290295"/>
                  <a:gd name="connsiteY11" fmla="*/ 2219 h 5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0295" h="551554">
                    <a:moveTo>
                      <a:pt x="290166" y="2219"/>
                    </a:moveTo>
                    <a:cubicBezTo>
                      <a:pt x="286462" y="16506"/>
                      <a:pt x="210791" y="80536"/>
                      <a:pt x="172691" y="135569"/>
                    </a:cubicBezTo>
                    <a:cubicBezTo>
                      <a:pt x="134591" y="190602"/>
                      <a:pt x="84320" y="287969"/>
                      <a:pt x="61566" y="332419"/>
                    </a:cubicBezTo>
                    <a:cubicBezTo>
                      <a:pt x="38812" y="376869"/>
                      <a:pt x="34049" y="385336"/>
                      <a:pt x="36166" y="402269"/>
                    </a:cubicBezTo>
                    <a:cubicBezTo>
                      <a:pt x="38283" y="419202"/>
                      <a:pt x="79558" y="409148"/>
                      <a:pt x="74266" y="434019"/>
                    </a:cubicBezTo>
                    <a:cubicBezTo>
                      <a:pt x="68974" y="458890"/>
                      <a:pt x="15528" y="549907"/>
                      <a:pt x="4416" y="551494"/>
                    </a:cubicBezTo>
                    <a:cubicBezTo>
                      <a:pt x="-6696" y="553081"/>
                      <a:pt x="6533" y="523448"/>
                      <a:pt x="7591" y="443544"/>
                    </a:cubicBezTo>
                    <a:cubicBezTo>
                      <a:pt x="8649" y="363640"/>
                      <a:pt x="3887" y="121281"/>
                      <a:pt x="10766" y="72069"/>
                    </a:cubicBezTo>
                    <a:cubicBezTo>
                      <a:pt x="17645" y="22857"/>
                      <a:pt x="25583" y="156207"/>
                      <a:pt x="48866" y="148269"/>
                    </a:cubicBezTo>
                    <a:cubicBezTo>
                      <a:pt x="72149" y="140332"/>
                      <a:pt x="126124" y="40848"/>
                      <a:pt x="150466" y="24444"/>
                    </a:cubicBezTo>
                    <a:cubicBezTo>
                      <a:pt x="174808" y="8040"/>
                      <a:pt x="172691" y="52490"/>
                      <a:pt x="194916" y="49844"/>
                    </a:cubicBezTo>
                    <a:cubicBezTo>
                      <a:pt x="217141" y="47198"/>
                      <a:pt x="293870" y="-12068"/>
                      <a:pt x="290166" y="2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 1220">
                <a:extLst>
                  <a:ext uri="{FF2B5EF4-FFF2-40B4-BE49-F238E27FC236}">
                    <a16:creationId xmlns:a16="http://schemas.microsoft.com/office/drawing/2014/main" id="{1FC993CD-92FC-EA4C-F557-207E4050FF20}"/>
                  </a:ext>
                </a:extLst>
              </p:cNvPr>
              <p:cNvSpPr/>
              <p:nvPr/>
            </p:nvSpPr>
            <p:spPr>
              <a:xfrm>
                <a:off x="3371202" y="8604372"/>
                <a:ext cx="708475" cy="625825"/>
              </a:xfrm>
              <a:custGeom>
                <a:avLst/>
                <a:gdLst>
                  <a:gd name="connsiteX0" fmla="*/ 534048 w 708475"/>
                  <a:gd name="connsiteY0" fmla="*/ 6228 h 625825"/>
                  <a:gd name="connsiteX1" fmla="*/ 588023 w 708475"/>
                  <a:gd name="connsiteY1" fmla="*/ 6228 h 625825"/>
                  <a:gd name="connsiteX2" fmla="*/ 695973 w 708475"/>
                  <a:gd name="connsiteY2" fmla="*/ 44328 h 625825"/>
                  <a:gd name="connsiteX3" fmla="*/ 705498 w 708475"/>
                  <a:gd name="connsiteY3" fmla="*/ 139578 h 625825"/>
                  <a:gd name="connsiteX4" fmla="*/ 689623 w 708475"/>
                  <a:gd name="connsiteY4" fmla="*/ 139578 h 625825"/>
                  <a:gd name="connsiteX5" fmla="*/ 562623 w 708475"/>
                  <a:gd name="connsiteY5" fmla="*/ 145928 h 625825"/>
                  <a:gd name="connsiteX6" fmla="*/ 540398 w 708475"/>
                  <a:gd name="connsiteY6" fmla="*/ 79253 h 625825"/>
                  <a:gd name="connsiteX7" fmla="*/ 530873 w 708475"/>
                  <a:gd name="connsiteY7" fmla="*/ 91953 h 625825"/>
                  <a:gd name="connsiteX8" fmla="*/ 356248 w 708475"/>
                  <a:gd name="connsiteY8" fmla="*/ 123703 h 625825"/>
                  <a:gd name="connsiteX9" fmla="*/ 153048 w 708475"/>
                  <a:gd name="connsiteY9" fmla="*/ 272928 h 625825"/>
                  <a:gd name="connsiteX10" fmla="*/ 241948 w 708475"/>
                  <a:gd name="connsiteY10" fmla="*/ 190378 h 625825"/>
                  <a:gd name="connsiteX11" fmla="*/ 57798 w 708475"/>
                  <a:gd name="connsiteY11" fmla="*/ 361828 h 625825"/>
                  <a:gd name="connsiteX12" fmla="*/ 648 w 708475"/>
                  <a:gd name="connsiteY12" fmla="*/ 625353 h 625825"/>
                  <a:gd name="connsiteX13" fmla="*/ 86373 w 708475"/>
                  <a:gd name="connsiteY13" fmla="*/ 415803 h 625825"/>
                  <a:gd name="connsiteX14" fmla="*/ 422923 w 708475"/>
                  <a:gd name="connsiteY14" fmla="*/ 41153 h 625825"/>
                  <a:gd name="connsiteX15" fmla="*/ 556273 w 708475"/>
                  <a:gd name="connsiteY15" fmla="*/ 88778 h 625825"/>
                  <a:gd name="connsiteX16" fmla="*/ 686448 w 708475"/>
                  <a:gd name="connsiteY16" fmla="*/ 139578 h 625825"/>
                  <a:gd name="connsiteX17" fmla="*/ 664223 w 708475"/>
                  <a:gd name="connsiteY17" fmla="*/ 66553 h 625825"/>
                  <a:gd name="connsiteX18" fmla="*/ 534048 w 708475"/>
                  <a:gd name="connsiteY18" fmla="*/ 6228 h 62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8475" h="625825">
                    <a:moveTo>
                      <a:pt x="534048" y="6228"/>
                    </a:moveTo>
                    <a:cubicBezTo>
                      <a:pt x="521348" y="-3826"/>
                      <a:pt x="561036" y="-122"/>
                      <a:pt x="588023" y="6228"/>
                    </a:cubicBezTo>
                    <a:cubicBezTo>
                      <a:pt x="615010" y="12578"/>
                      <a:pt x="676394" y="22103"/>
                      <a:pt x="695973" y="44328"/>
                    </a:cubicBezTo>
                    <a:cubicBezTo>
                      <a:pt x="715552" y="66553"/>
                      <a:pt x="706556" y="123703"/>
                      <a:pt x="705498" y="139578"/>
                    </a:cubicBezTo>
                    <a:cubicBezTo>
                      <a:pt x="704440" y="155453"/>
                      <a:pt x="689623" y="139578"/>
                      <a:pt x="689623" y="139578"/>
                    </a:cubicBezTo>
                    <a:cubicBezTo>
                      <a:pt x="665811" y="140636"/>
                      <a:pt x="587494" y="155982"/>
                      <a:pt x="562623" y="145928"/>
                    </a:cubicBezTo>
                    <a:cubicBezTo>
                      <a:pt x="537752" y="135874"/>
                      <a:pt x="545690" y="88249"/>
                      <a:pt x="540398" y="79253"/>
                    </a:cubicBezTo>
                    <a:cubicBezTo>
                      <a:pt x="535106" y="70257"/>
                      <a:pt x="561565" y="84545"/>
                      <a:pt x="530873" y="91953"/>
                    </a:cubicBezTo>
                    <a:cubicBezTo>
                      <a:pt x="500181" y="99361"/>
                      <a:pt x="419219" y="93541"/>
                      <a:pt x="356248" y="123703"/>
                    </a:cubicBezTo>
                    <a:cubicBezTo>
                      <a:pt x="293277" y="153865"/>
                      <a:pt x="172098" y="261816"/>
                      <a:pt x="153048" y="272928"/>
                    </a:cubicBezTo>
                    <a:cubicBezTo>
                      <a:pt x="133998" y="284040"/>
                      <a:pt x="241948" y="190378"/>
                      <a:pt x="241948" y="190378"/>
                    </a:cubicBezTo>
                    <a:cubicBezTo>
                      <a:pt x="226073" y="205195"/>
                      <a:pt x="98015" y="289332"/>
                      <a:pt x="57798" y="361828"/>
                    </a:cubicBezTo>
                    <a:cubicBezTo>
                      <a:pt x="17581" y="434324"/>
                      <a:pt x="-4114" y="616357"/>
                      <a:pt x="648" y="625353"/>
                    </a:cubicBezTo>
                    <a:cubicBezTo>
                      <a:pt x="5410" y="634349"/>
                      <a:pt x="15994" y="513170"/>
                      <a:pt x="86373" y="415803"/>
                    </a:cubicBezTo>
                    <a:cubicBezTo>
                      <a:pt x="156752" y="318436"/>
                      <a:pt x="344606" y="95657"/>
                      <a:pt x="422923" y="41153"/>
                    </a:cubicBezTo>
                    <a:cubicBezTo>
                      <a:pt x="501240" y="-13351"/>
                      <a:pt x="512352" y="72374"/>
                      <a:pt x="556273" y="88778"/>
                    </a:cubicBezTo>
                    <a:cubicBezTo>
                      <a:pt x="600194" y="105182"/>
                      <a:pt x="668456" y="143282"/>
                      <a:pt x="686448" y="139578"/>
                    </a:cubicBezTo>
                    <a:cubicBezTo>
                      <a:pt x="704440" y="135874"/>
                      <a:pt x="684331" y="87190"/>
                      <a:pt x="664223" y="66553"/>
                    </a:cubicBezTo>
                    <a:cubicBezTo>
                      <a:pt x="644115" y="45916"/>
                      <a:pt x="546748" y="16282"/>
                      <a:pt x="534048" y="6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 1221">
                <a:extLst>
                  <a:ext uri="{FF2B5EF4-FFF2-40B4-BE49-F238E27FC236}">
                    <a16:creationId xmlns:a16="http://schemas.microsoft.com/office/drawing/2014/main" id="{80ABE2FE-7918-EECA-12B2-212944E63243}"/>
                  </a:ext>
                </a:extLst>
              </p:cNvPr>
              <p:cNvSpPr/>
              <p:nvPr/>
            </p:nvSpPr>
            <p:spPr>
              <a:xfrm>
                <a:off x="4008495" y="8718617"/>
                <a:ext cx="849384" cy="156176"/>
              </a:xfrm>
              <a:custGeom>
                <a:avLst/>
                <a:gdLst>
                  <a:gd name="connsiteX0" fmla="*/ 22084 w 849384"/>
                  <a:gd name="connsiteY0" fmla="*/ 148657 h 156176"/>
                  <a:gd name="connsiteX1" fmla="*/ 98284 w 849384"/>
                  <a:gd name="connsiteY1" fmla="*/ 152667 h 156176"/>
                  <a:gd name="connsiteX2" fmla="*/ 411105 w 849384"/>
                  <a:gd name="connsiteY2" fmla="*/ 128604 h 156176"/>
                  <a:gd name="connsiteX3" fmla="*/ 350947 w 849384"/>
                  <a:gd name="connsiteY3" fmla="*/ 112562 h 156176"/>
                  <a:gd name="connsiteX4" fmla="*/ 551473 w 849384"/>
                  <a:gd name="connsiteY4" fmla="*/ 44383 h 156176"/>
                  <a:gd name="connsiteX5" fmla="*/ 591579 w 849384"/>
                  <a:gd name="connsiteY5" fmla="*/ 267 h 156176"/>
                  <a:gd name="connsiteX6" fmla="*/ 719916 w 849384"/>
                  <a:gd name="connsiteY6" fmla="*/ 64436 h 156176"/>
                  <a:gd name="connsiteX7" fmla="*/ 848252 w 849384"/>
                  <a:gd name="connsiteY7" fmla="*/ 132615 h 156176"/>
                  <a:gd name="connsiteX8" fmla="*/ 776063 w 849384"/>
                  <a:gd name="connsiteY8" fmla="*/ 80478 h 156176"/>
                  <a:gd name="connsiteX9" fmla="*/ 663768 w 849384"/>
                  <a:gd name="connsiteY9" fmla="*/ 4278 h 156176"/>
                  <a:gd name="connsiteX10" fmla="*/ 579547 w 849384"/>
                  <a:gd name="connsiteY10" fmla="*/ 36362 h 156176"/>
                  <a:gd name="connsiteX11" fmla="*/ 451210 w 849384"/>
                  <a:gd name="connsiteY11" fmla="*/ 84488 h 156176"/>
                  <a:gd name="connsiteX12" fmla="*/ 22084 w 849384"/>
                  <a:gd name="connsiteY12" fmla="*/ 148657 h 15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49384" h="156176">
                    <a:moveTo>
                      <a:pt x="22084" y="148657"/>
                    </a:moveTo>
                    <a:cubicBezTo>
                      <a:pt x="-36737" y="160020"/>
                      <a:pt x="33447" y="156009"/>
                      <a:pt x="98284" y="152667"/>
                    </a:cubicBezTo>
                    <a:cubicBezTo>
                      <a:pt x="163121" y="149325"/>
                      <a:pt x="368995" y="135288"/>
                      <a:pt x="411105" y="128604"/>
                    </a:cubicBezTo>
                    <a:cubicBezTo>
                      <a:pt x="453215" y="121920"/>
                      <a:pt x="327552" y="126599"/>
                      <a:pt x="350947" y="112562"/>
                    </a:cubicBezTo>
                    <a:cubicBezTo>
                      <a:pt x="374342" y="98525"/>
                      <a:pt x="511368" y="63099"/>
                      <a:pt x="551473" y="44383"/>
                    </a:cubicBezTo>
                    <a:cubicBezTo>
                      <a:pt x="591578" y="25667"/>
                      <a:pt x="563505" y="-3075"/>
                      <a:pt x="591579" y="267"/>
                    </a:cubicBezTo>
                    <a:cubicBezTo>
                      <a:pt x="619653" y="3609"/>
                      <a:pt x="677137" y="42378"/>
                      <a:pt x="719916" y="64436"/>
                    </a:cubicBezTo>
                    <a:cubicBezTo>
                      <a:pt x="762695" y="86494"/>
                      <a:pt x="838894" y="129941"/>
                      <a:pt x="848252" y="132615"/>
                    </a:cubicBezTo>
                    <a:cubicBezTo>
                      <a:pt x="857610" y="135289"/>
                      <a:pt x="806810" y="101867"/>
                      <a:pt x="776063" y="80478"/>
                    </a:cubicBezTo>
                    <a:cubicBezTo>
                      <a:pt x="745316" y="59089"/>
                      <a:pt x="696521" y="11631"/>
                      <a:pt x="663768" y="4278"/>
                    </a:cubicBezTo>
                    <a:cubicBezTo>
                      <a:pt x="631015" y="-3075"/>
                      <a:pt x="579547" y="36362"/>
                      <a:pt x="579547" y="36362"/>
                    </a:cubicBezTo>
                    <a:cubicBezTo>
                      <a:pt x="544121" y="49730"/>
                      <a:pt x="538773" y="65104"/>
                      <a:pt x="451210" y="84488"/>
                    </a:cubicBezTo>
                    <a:cubicBezTo>
                      <a:pt x="363647" y="103872"/>
                      <a:pt x="80905" y="137294"/>
                      <a:pt x="22084" y="1486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 1222">
                <a:extLst>
                  <a:ext uri="{FF2B5EF4-FFF2-40B4-BE49-F238E27FC236}">
                    <a16:creationId xmlns:a16="http://schemas.microsoft.com/office/drawing/2014/main" id="{80B7A97C-EB7A-2883-E438-195A1F870A6B}"/>
                  </a:ext>
                </a:extLst>
              </p:cNvPr>
              <p:cNvSpPr/>
              <p:nvPr/>
            </p:nvSpPr>
            <p:spPr>
              <a:xfrm>
                <a:off x="4853475" y="8876547"/>
                <a:ext cx="200032" cy="579921"/>
              </a:xfrm>
              <a:custGeom>
                <a:avLst/>
                <a:gdLst>
                  <a:gd name="connsiteX0" fmla="*/ 3272 w 200032"/>
                  <a:gd name="connsiteY0" fmla="*/ 6769 h 579921"/>
                  <a:gd name="connsiteX1" fmla="*/ 63430 w 200032"/>
                  <a:gd name="connsiteY1" fmla="*/ 123074 h 579921"/>
                  <a:gd name="connsiteX2" fmla="*/ 155672 w 200032"/>
                  <a:gd name="connsiteY2" fmla="*/ 263442 h 579921"/>
                  <a:gd name="connsiteX3" fmla="*/ 183746 w 200032"/>
                  <a:gd name="connsiteY3" fmla="*/ 323600 h 579921"/>
                  <a:gd name="connsiteX4" fmla="*/ 179736 w 200032"/>
                  <a:gd name="connsiteY4" fmla="*/ 576264 h 579921"/>
                  <a:gd name="connsiteX5" fmla="*/ 199788 w 200032"/>
                  <a:gd name="connsiteY5" fmla="*/ 463969 h 579921"/>
                  <a:gd name="connsiteX6" fmla="*/ 163693 w 200032"/>
                  <a:gd name="connsiteY6" fmla="*/ 331621 h 579921"/>
                  <a:gd name="connsiteX7" fmla="*/ 3272 w 200032"/>
                  <a:gd name="connsiteY7" fmla="*/ 6769 h 579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32" h="579921">
                    <a:moveTo>
                      <a:pt x="3272" y="6769"/>
                    </a:moveTo>
                    <a:cubicBezTo>
                      <a:pt x="-13439" y="-27989"/>
                      <a:pt x="38030" y="80295"/>
                      <a:pt x="63430" y="123074"/>
                    </a:cubicBezTo>
                    <a:cubicBezTo>
                      <a:pt x="88830" y="165853"/>
                      <a:pt x="135619" y="230021"/>
                      <a:pt x="155672" y="263442"/>
                    </a:cubicBezTo>
                    <a:cubicBezTo>
                      <a:pt x="175725" y="296863"/>
                      <a:pt x="179735" y="271463"/>
                      <a:pt x="183746" y="323600"/>
                    </a:cubicBezTo>
                    <a:cubicBezTo>
                      <a:pt x="187757" y="375737"/>
                      <a:pt x="177062" y="552869"/>
                      <a:pt x="179736" y="576264"/>
                    </a:cubicBezTo>
                    <a:cubicBezTo>
                      <a:pt x="182410" y="599659"/>
                      <a:pt x="202462" y="504743"/>
                      <a:pt x="199788" y="463969"/>
                    </a:cubicBezTo>
                    <a:cubicBezTo>
                      <a:pt x="197114" y="423195"/>
                      <a:pt x="197114" y="404479"/>
                      <a:pt x="163693" y="331621"/>
                    </a:cubicBezTo>
                    <a:cubicBezTo>
                      <a:pt x="130272" y="258763"/>
                      <a:pt x="19983" y="41527"/>
                      <a:pt x="3272" y="6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 1223">
                <a:extLst>
                  <a:ext uri="{FF2B5EF4-FFF2-40B4-BE49-F238E27FC236}">
                    <a16:creationId xmlns:a16="http://schemas.microsoft.com/office/drawing/2014/main" id="{CD7D1CD0-968B-2A6A-6368-34B8D677D59A}"/>
                  </a:ext>
                </a:extLst>
              </p:cNvPr>
              <p:cNvSpPr/>
              <p:nvPr/>
            </p:nvSpPr>
            <p:spPr>
              <a:xfrm>
                <a:off x="4346588" y="8935345"/>
                <a:ext cx="454245" cy="373087"/>
              </a:xfrm>
              <a:custGeom>
                <a:avLst/>
                <a:gdLst>
                  <a:gd name="connsiteX0" fmla="*/ 4833 w 454245"/>
                  <a:gd name="connsiteY0" fmla="*/ 8129 h 373087"/>
                  <a:gd name="connsiteX1" fmla="*/ 205359 w 454245"/>
                  <a:gd name="connsiteY1" fmla="*/ 112402 h 373087"/>
                  <a:gd name="connsiteX2" fmla="*/ 397865 w 454245"/>
                  <a:gd name="connsiteY2" fmla="*/ 236729 h 373087"/>
                  <a:gd name="connsiteX3" fmla="*/ 450001 w 454245"/>
                  <a:gd name="connsiteY3" fmla="*/ 373087 h 373087"/>
                  <a:gd name="connsiteX4" fmla="*/ 437970 w 454245"/>
                  <a:gd name="connsiteY4" fmla="*/ 236729 h 373087"/>
                  <a:gd name="connsiteX5" fmla="*/ 333696 w 454245"/>
                  <a:gd name="connsiteY5" fmla="*/ 216676 h 373087"/>
                  <a:gd name="connsiteX6" fmla="*/ 305623 w 454245"/>
                  <a:gd name="connsiteY6" fmla="*/ 60266 h 373087"/>
                  <a:gd name="connsiteX7" fmla="*/ 317654 w 454245"/>
                  <a:gd name="connsiteY7" fmla="*/ 108 h 373087"/>
                  <a:gd name="connsiteX8" fmla="*/ 277549 w 454245"/>
                  <a:gd name="connsiteY8" fmla="*/ 72297 h 373087"/>
                  <a:gd name="connsiteX9" fmla="*/ 253486 w 454245"/>
                  <a:gd name="connsiteY9" fmla="*/ 32192 h 373087"/>
                  <a:gd name="connsiteX10" fmla="*/ 249475 w 454245"/>
                  <a:gd name="connsiteY10" fmla="*/ 92350 h 373087"/>
                  <a:gd name="connsiteX11" fmla="*/ 269528 w 454245"/>
                  <a:gd name="connsiteY11" fmla="*/ 100371 h 373087"/>
                  <a:gd name="connsiteX12" fmla="*/ 273538 w 454245"/>
                  <a:gd name="connsiteY12" fmla="*/ 112402 h 373087"/>
                  <a:gd name="connsiteX13" fmla="*/ 161244 w 454245"/>
                  <a:gd name="connsiteY13" fmla="*/ 92350 h 373087"/>
                  <a:gd name="connsiteX14" fmla="*/ 69001 w 454245"/>
                  <a:gd name="connsiteY14" fmla="*/ 36202 h 373087"/>
                  <a:gd name="connsiteX15" fmla="*/ 4833 w 454245"/>
                  <a:gd name="connsiteY15" fmla="*/ 8129 h 373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54245" h="373087">
                    <a:moveTo>
                      <a:pt x="4833" y="8129"/>
                    </a:moveTo>
                    <a:cubicBezTo>
                      <a:pt x="27559" y="20829"/>
                      <a:pt x="139854" y="74302"/>
                      <a:pt x="205359" y="112402"/>
                    </a:cubicBezTo>
                    <a:cubicBezTo>
                      <a:pt x="270864" y="150502"/>
                      <a:pt x="357091" y="193282"/>
                      <a:pt x="397865" y="236729"/>
                    </a:cubicBezTo>
                    <a:cubicBezTo>
                      <a:pt x="438639" y="280176"/>
                      <a:pt x="443317" y="373087"/>
                      <a:pt x="450001" y="373087"/>
                    </a:cubicBezTo>
                    <a:cubicBezTo>
                      <a:pt x="456685" y="373087"/>
                      <a:pt x="457354" y="262797"/>
                      <a:pt x="437970" y="236729"/>
                    </a:cubicBezTo>
                    <a:cubicBezTo>
                      <a:pt x="418586" y="210661"/>
                      <a:pt x="355754" y="246087"/>
                      <a:pt x="333696" y="216676"/>
                    </a:cubicBezTo>
                    <a:cubicBezTo>
                      <a:pt x="311638" y="187265"/>
                      <a:pt x="308297" y="96361"/>
                      <a:pt x="305623" y="60266"/>
                    </a:cubicBezTo>
                    <a:cubicBezTo>
                      <a:pt x="302949" y="24171"/>
                      <a:pt x="322333" y="-1897"/>
                      <a:pt x="317654" y="108"/>
                    </a:cubicBezTo>
                    <a:cubicBezTo>
                      <a:pt x="312975" y="2113"/>
                      <a:pt x="288244" y="66950"/>
                      <a:pt x="277549" y="72297"/>
                    </a:cubicBezTo>
                    <a:cubicBezTo>
                      <a:pt x="266854" y="77644"/>
                      <a:pt x="258165" y="28850"/>
                      <a:pt x="253486" y="32192"/>
                    </a:cubicBezTo>
                    <a:cubicBezTo>
                      <a:pt x="248807" y="35534"/>
                      <a:pt x="246801" y="80987"/>
                      <a:pt x="249475" y="92350"/>
                    </a:cubicBezTo>
                    <a:cubicBezTo>
                      <a:pt x="252149" y="103713"/>
                      <a:pt x="265518" y="97029"/>
                      <a:pt x="269528" y="100371"/>
                    </a:cubicBezTo>
                    <a:cubicBezTo>
                      <a:pt x="273538" y="103713"/>
                      <a:pt x="291585" y="113739"/>
                      <a:pt x="273538" y="112402"/>
                    </a:cubicBezTo>
                    <a:cubicBezTo>
                      <a:pt x="255491" y="111065"/>
                      <a:pt x="195333" y="105050"/>
                      <a:pt x="161244" y="92350"/>
                    </a:cubicBezTo>
                    <a:cubicBezTo>
                      <a:pt x="127155" y="79650"/>
                      <a:pt x="92396" y="46228"/>
                      <a:pt x="69001" y="36202"/>
                    </a:cubicBezTo>
                    <a:cubicBezTo>
                      <a:pt x="45606" y="26176"/>
                      <a:pt x="-17893" y="-4571"/>
                      <a:pt x="4833" y="81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6467AD1A-AD30-F879-5E58-5720F6E390A9}"/>
                  </a:ext>
                </a:extLst>
              </p:cNvPr>
              <p:cNvSpPr/>
              <p:nvPr/>
            </p:nvSpPr>
            <p:spPr>
              <a:xfrm>
                <a:off x="4666646" y="8838729"/>
                <a:ext cx="190761" cy="76671"/>
              </a:xfrm>
              <a:custGeom>
                <a:avLst/>
                <a:gdLst>
                  <a:gd name="connsiteX0" fmla="*/ 190101 w 190761"/>
                  <a:gd name="connsiteY0" fmla="*/ 16513 h 76671"/>
                  <a:gd name="connsiteX1" fmla="*/ 65775 w 190761"/>
                  <a:gd name="connsiteY1" fmla="*/ 24534 h 76671"/>
                  <a:gd name="connsiteX2" fmla="*/ 25670 w 190761"/>
                  <a:gd name="connsiteY2" fmla="*/ 76671 h 76671"/>
                  <a:gd name="connsiteX3" fmla="*/ 45722 w 190761"/>
                  <a:gd name="connsiteY3" fmla="*/ 24534 h 76671"/>
                  <a:gd name="connsiteX4" fmla="*/ 5617 w 190761"/>
                  <a:gd name="connsiteY4" fmla="*/ 471 h 76671"/>
                  <a:gd name="connsiteX5" fmla="*/ 190101 w 190761"/>
                  <a:gd name="connsiteY5" fmla="*/ 16513 h 7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0761" h="76671">
                    <a:moveTo>
                      <a:pt x="190101" y="16513"/>
                    </a:moveTo>
                    <a:cubicBezTo>
                      <a:pt x="200127" y="20524"/>
                      <a:pt x="93180" y="14508"/>
                      <a:pt x="65775" y="24534"/>
                    </a:cubicBezTo>
                    <a:cubicBezTo>
                      <a:pt x="38370" y="34560"/>
                      <a:pt x="29012" y="76671"/>
                      <a:pt x="25670" y="76671"/>
                    </a:cubicBezTo>
                    <a:cubicBezTo>
                      <a:pt x="22328" y="76671"/>
                      <a:pt x="49064" y="37234"/>
                      <a:pt x="45722" y="24534"/>
                    </a:cubicBezTo>
                    <a:cubicBezTo>
                      <a:pt x="42380" y="11834"/>
                      <a:pt x="-18446" y="3813"/>
                      <a:pt x="5617" y="471"/>
                    </a:cubicBezTo>
                    <a:cubicBezTo>
                      <a:pt x="29680" y="-2871"/>
                      <a:pt x="180075" y="12502"/>
                      <a:pt x="190101" y="16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D7ECD0A5-B397-7F99-1101-A56CF17EA134}"/>
                  </a:ext>
                </a:extLst>
              </p:cNvPr>
              <p:cNvSpPr/>
              <p:nvPr/>
            </p:nvSpPr>
            <p:spPr>
              <a:xfrm>
                <a:off x="3310306" y="8936308"/>
                <a:ext cx="231277" cy="761567"/>
              </a:xfrm>
              <a:custGeom>
                <a:avLst/>
                <a:gdLst>
                  <a:gd name="connsiteX0" fmla="*/ 230989 w 231277"/>
                  <a:gd name="connsiteY0" fmla="*/ 3155 h 761567"/>
                  <a:gd name="connsiteX1" fmla="*/ 94631 w 231277"/>
                  <a:gd name="connsiteY1" fmla="*/ 211703 h 761567"/>
                  <a:gd name="connsiteX2" fmla="*/ 118694 w 231277"/>
                  <a:gd name="connsiteY2" fmla="*/ 376134 h 761567"/>
                  <a:gd name="connsiteX3" fmla="*/ 218957 w 231277"/>
                  <a:gd name="connsiteY3" fmla="*/ 733071 h 761567"/>
                  <a:gd name="connsiteX4" fmla="*/ 170831 w 231277"/>
                  <a:gd name="connsiteY4" fmla="*/ 692966 h 761567"/>
                  <a:gd name="connsiteX5" fmla="*/ 6399 w 231277"/>
                  <a:gd name="connsiteY5" fmla="*/ 323997 h 761567"/>
                  <a:gd name="connsiteX6" fmla="*/ 42494 w 231277"/>
                  <a:gd name="connsiteY6" fmla="*/ 348060 h 761567"/>
                  <a:gd name="connsiteX7" fmla="*/ 126715 w 231277"/>
                  <a:gd name="connsiteY7" fmla="*/ 103418 h 761567"/>
                  <a:gd name="connsiteX8" fmla="*/ 230989 w 231277"/>
                  <a:gd name="connsiteY8" fmla="*/ 3155 h 761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277" h="761567">
                    <a:moveTo>
                      <a:pt x="230989" y="3155"/>
                    </a:moveTo>
                    <a:cubicBezTo>
                      <a:pt x="225642" y="21202"/>
                      <a:pt x="113347" y="149540"/>
                      <a:pt x="94631" y="211703"/>
                    </a:cubicBezTo>
                    <a:cubicBezTo>
                      <a:pt x="75915" y="273866"/>
                      <a:pt x="97973" y="289239"/>
                      <a:pt x="118694" y="376134"/>
                    </a:cubicBezTo>
                    <a:cubicBezTo>
                      <a:pt x="139415" y="463029"/>
                      <a:pt x="210268" y="680266"/>
                      <a:pt x="218957" y="733071"/>
                    </a:cubicBezTo>
                    <a:cubicBezTo>
                      <a:pt x="227646" y="785876"/>
                      <a:pt x="206257" y="761145"/>
                      <a:pt x="170831" y="692966"/>
                    </a:cubicBezTo>
                    <a:cubicBezTo>
                      <a:pt x="135405" y="624787"/>
                      <a:pt x="27789" y="381481"/>
                      <a:pt x="6399" y="323997"/>
                    </a:cubicBezTo>
                    <a:cubicBezTo>
                      <a:pt x="-14991" y="266513"/>
                      <a:pt x="22441" y="384823"/>
                      <a:pt x="42494" y="348060"/>
                    </a:cubicBezTo>
                    <a:cubicBezTo>
                      <a:pt x="62547" y="311297"/>
                      <a:pt x="87278" y="158897"/>
                      <a:pt x="126715" y="103418"/>
                    </a:cubicBezTo>
                    <a:cubicBezTo>
                      <a:pt x="166152" y="47939"/>
                      <a:pt x="236336" y="-14892"/>
                      <a:pt x="230989" y="31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 1226">
                <a:extLst>
                  <a:ext uri="{FF2B5EF4-FFF2-40B4-BE49-F238E27FC236}">
                    <a16:creationId xmlns:a16="http://schemas.microsoft.com/office/drawing/2014/main" id="{E9C2F715-1CA8-CFC0-C4E4-030A36F96584}"/>
                  </a:ext>
                </a:extLst>
              </p:cNvPr>
              <p:cNvSpPr/>
              <p:nvPr/>
            </p:nvSpPr>
            <p:spPr>
              <a:xfrm>
                <a:off x="2436818" y="7912506"/>
                <a:ext cx="453776" cy="719826"/>
              </a:xfrm>
              <a:custGeom>
                <a:avLst/>
                <a:gdLst>
                  <a:gd name="connsiteX0" fmla="*/ 452259 w 453776"/>
                  <a:gd name="connsiteY0" fmla="*/ 434 h 719826"/>
                  <a:gd name="connsiteX1" fmla="*/ 416679 w 453776"/>
                  <a:gd name="connsiteY1" fmla="*/ 231703 h 719826"/>
                  <a:gd name="connsiteX2" fmla="*/ 381100 w 453776"/>
                  <a:gd name="connsiteY2" fmla="*/ 317094 h 719826"/>
                  <a:gd name="connsiteX3" fmla="*/ 338404 w 453776"/>
                  <a:gd name="connsiteY3" fmla="*/ 420275 h 719826"/>
                  <a:gd name="connsiteX4" fmla="*/ 338404 w 453776"/>
                  <a:gd name="connsiteY4" fmla="*/ 548362 h 719826"/>
                  <a:gd name="connsiteX5" fmla="*/ 306382 w 453776"/>
                  <a:gd name="connsiteY5" fmla="*/ 630196 h 719826"/>
                  <a:gd name="connsiteX6" fmla="*/ 396 w 453776"/>
                  <a:gd name="connsiteY6" fmla="*/ 719145 h 719826"/>
                  <a:gd name="connsiteX7" fmla="*/ 242338 w 453776"/>
                  <a:gd name="connsiteY7" fmla="*/ 662218 h 719826"/>
                  <a:gd name="connsiteX8" fmla="*/ 267244 w 453776"/>
                  <a:gd name="connsiteY8" fmla="*/ 505667 h 719826"/>
                  <a:gd name="connsiteX9" fmla="*/ 309940 w 453776"/>
                  <a:gd name="connsiteY9" fmla="*/ 349116 h 719826"/>
                  <a:gd name="connsiteX10" fmla="*/ 363310 w 453776"/>
                  <a:gd name="connsiteY10" fmla="*/ 295746 h 719826"/>
                  <a:gd name="connsiteX11" fmla="*/ 452259 w 453776"/>
                  <a:gd name="connsiteY11" fmla="*/ 434 h 71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3776" h="719826">
                    <a:moveTo>
                      <a:pt x="452259" y="434"/>
                    </a:moveTo>
                    <a:cubicBezTo>
                      <a:pt x="461154" y="-10240"/>
                      <a:pt x="428539" y="178926"/>
                      <a:pt x="416679" y="231703"/>
                    </a:cubicBezTo>
                    <a:cubicBezTo>
                      <a:pt x="404819" y="284480"/>
                      <a:pt x="381100" y="317094"/>
                      <a:pt x="381100" y="317094"/>
                    </a:cubicBezTo>
                    <a:cubicBezTo>
                      <a:pt x="368054" y="348523"/>
                      <a:pt x="345520" y="381730"/>
                      <a:pt x="338404" y="420275"/>
                    </a:cubicBezTo>
                    <a:cubicBezTo>
                      <a:pt x="331288" y="458820"/>
                      <a:pt x="343741" y="513375"/>
                      <a:pt x="338404" y="548362"/>
                    </a:cubicBezTo>
                    <a:cubicBezTo>
                      <a:pt x="333067" y="583349"/>
                      <a:pt x="362717" y="601732"/>
                      <a:pt x="306382" y="630196"/>
                    </a:cubicBezTo>
                    <a:cubicBezTo>
                      <a:pt x="250047" y="658660"/>
                      <a:pt x="11070" y="713808"/>
                      <a:pt x="396" y="719145"/>
                    </a:cubicBezTo>
                    <a:cubicBezTo>
                      <a:pt x="-10278" y="724482"/>
                      <a:pt x="197863" y="697798"/>
                      <a:pt x="242338" y="662218"/>
                    </a:cubicBezTo>
                    <a:cubicBezTo>
                      <a:pt x="286813" y="626638"/>
                      <a:pt x="255977" y="557851"/>
                      <a:pt x="267244" y="505667"/>
                    </a:cubicBezTo>
                    <a:cubicBezTo>
                      <a:pt x="278511" y="453483"/>
                      <a:pt x="293929" y="384103"/>
                      <a:pt x="309940" y="349116"/>
                    </a:cubicBezTo>
                    <a:cubicBezTo>
                      <a:pt x="325951" y="314129"/>
                      <a:pt x="338997" y="346743"/>
                      <a:pt x="363310" y="295746"/>
                    </a:cubicBezTo>
                    <a:cubicBezTo>
                      <a:pt x="387623" y="244749"/>
                      <a:pt x="443364" y="11108"/>
                      <a:pt x="452259" y="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 1227">
                <a:extLst>
                  <a:ext uri="{FF2B5EF4-FFF2-40B4-BE49-F238E27FC236}">
                    <a16:creationId xmlns:a16="http://schemas.microsoft.com/office/drawing/2014/main" id="{7EDE3AEA-A53B-6276-CD57-11C475921204}"/>
                  </a:ext>
                </a:extLst>
              </p:cNvPr>
              <p:cNvSpPr/>
              <p:nvPr/>
            </p:nvSpPr>
            <p:spPr>
              <a:xfrm>
                <a:off x="2139316" y="8637742"/>
                <a:ext cx="432009" cy="412711"/>
              </a:xfrm>
              <a:custGeom>
                <a:avLst/>
                <a:gdLst>
                  <a:gd name="connsiteX0" fmla="*/ 2586 w 432009"/>
                  <a:gd name="connsiteY0" fmla="*/ 168250 h 412711"/>
                  <a:gd name="connsiteX1" fmla="*/ 422427 w 432009"/>
                  <a:gd name="connsiteY1" fmla="*/ 1025 h 412711"/>
                  <a:gd name="connsiteX2" fmla="*/ 290782 w 432009"/>
                  <a:gd name="connsiteY2" fmla="*/ 104207 h 412711"/>
                  <a:gd name="connsiteX3" fmla="*/ 223180 w 432009"/>
                  <a:gd name="connsiteY3" fmla="*/ 232294 h 412711"/>
                  <a:gd name="connsiteX4" fmla="*/ 258760 w 432009"/>
                  <a:gd name="connsiteY4" fmla="*/ 410193 h 412711"/>
                  <a:gd name="connsiteX5" fmla="*/ 244528 w 432009"/>
                  <a:gd name="connsiteY5" fmla="*/ 324801 h 412711"/>
                  <a:gd name="connsiteX6" fmla="*/ 2586 w 432009"/>
                  <a:gd name="connsiteY6" fmla="*/ 168250 h 41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2009" h="412711">
                    <a:moveTo>
                      <a:pt x="2586" y="168250"/>
                    </a:moveTo>
                    <a:cubicBezTo>
                      <a:pt x="32236" y="114287"/>
                      <a:pt x="374394" y="11699"/>
                      <a:pt x="422427" y="1025"/>
                    </a:cubicBezTo>
                    <a:cubicBezTo>
                      <a:pt x="470460" y="-9649"/>
                      <a:pt x="323990" y="65662"/>
                      <a:pt x="290782" y="104207"/>
                    </a:cubicBezTo>
                    <a:cubicBezTo>
                      <a:pt x="257574" y="142752"/>
                      <a:pt x="228517" y="181296"/>
                      <a:pt x="223180" y="232294"/>
                    </a:cubicBezTo>
                    <a:cubicBezTo>
                      <a:pt x="217843" y="283292"/>
                      <a:pt x="255202" y="394775"/>
                      <a:pt x="258760" y="410193"/>
                    </a:cubicBezTo>
                    <a:cubicBezTo>
                      <a:pt x="262318" y="425611"/>
                      <a:pt x="281887" y="366904"/>
                      <a:pt x="244528" y="324801"/>
                    </a:cubicBezTo>
                    <a:cubicBezTo>
                      <a:pt x="207169" y="282698"/>
                      <a:pt x="-27064" y="222213"/>
                      <a:pt x="2586" y="168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 1228">
                <a:extLst>
                  <a:ext uri="{FF2B5EF4-FFF2-40B4-BE49-F238E27FC236}">
                    <a16:creationId xmlns:a16="http://schemas.microsoft.com/office/drawing/2014/main" id="{C400E25C-0369-2243-F34D-0BEAA915DFA0}"/>
                  </a:ext>
                </a:extLst>
              </p:cNvPr>
              <p:cNvSpPr/>
              <p:nvPr/>
            </p:nvSpPr>
            <p:spPr>
              <a:xfrm>
                <a:off x="2784112" y="8229731"/>
                <a:ext cx="312480" cy="294904"/>
              </a:xfrm>
              <a:custGeom>
                <a:avLst/>
                <a:gdLst>
                  <a:gd name="connsiteX0" fmla="*/ 1784 w 312480"/>
                  <a:gd name="connsiteY0" fmla="*/ 3427 h 294904"/>
                  <a:gd name="connsiteX1" fmla="*/ 169009 w 312480"/>
                  <a:gd name="connsiteY1" fmla="*/ 92376 h 294904"/>
                  <a:gd name="connsiteX2" fmla="*/ 293538 w 312480"/>
                  <a:gd name="connsiteY2" fmla="*/ 291623 h 294904"/>
                  <a:gd name="connsiteX3" fmla="*/ 282864 w 312480"/>
                  <a:gd name="connsiteY3" fmla="*/ 202674 h 294904"/>
                  <a:gd name="connsiteX4" fmla="*/ 1784 w 312480"/>
                  <a:gd name="connsiteY4" fmla="*/ 3427 h 29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480" h="294904">
                    <a:moveTo>
                      <a:pt x="1784" y="3427"/>
                    </a:moveTo>
                    <a:cubicBezTo>
                      <a:pt x="-17192" y="-14956"/>
                      <a:pt x="120383" y="44343"/>
                      <a:pt x="169009" y="92376"/>
                    </a:cubicBezTo>
                    <a:cubicBezTo>
                      <a:pt x="217635" y="140409"/>
                      <a:pt x="274562" y="273240"/>
                      <a:pt x="293538" y="291623"/>
                    </a:cubicBezTo>
                    <a:cubicBezTo>
                      <a:pt x="312514" y="310006"/>
                      <a:pt x="328525" y="247149"/>
                      <a:pt x="282864" y="202674"/>
                    </a:cubicBezTo>
                    <a:cubicBezTo>
                      <a:pt x="237203" y="158199"/>
                      <a:pt x="20760" y="21810"/>
                      <a:pt x="1784" y="34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 1229">
                <a:extLst>
                  <a:ext uri="{FF2B5EF4-FFF2-40B4-BE49-F238E27FC236}">
                    <a16:creationId xmlns:a16="http://schemas.microsoft.com/office/drawing/2014/main" id="{56F6A4A5-607E-559D-F758-F4A74693474D}"/>
                  </a:ext>
                </a:extLst>
              </p:cNvPr>
              <p:cNvSpPr/>
              <p:nvPr/>
            </p:nvSpPr>
            <p:spPr>
              <a:xfrm>
                <a:off x="2731602" y="8405526"/>
                <a:ext cx="515630" cy="673977"/>
              </a:xfrm>
              <a:custGeom>
                <a:avLst/>
                <a:gdLst>
                  <a:gd name="connsiteX0" fmla="*/ 4482 w 515630"/>
                  <a:gd name="connsiteY0" fmla="*/ 1973 h 673977"/>
                  <a:gd name="connsiteX1" fmla="*/ 406533 w 515630"/>
                  <a:gd name="connsiteY1" fmla="*/ 318633 h 673977"/>
                  <a:gd name="connsiteX2" fmla="*/ 456345 w 515630"/>
                  <a:gd name="connsiteY2" fmla="*/ 450278 h 673977"/>
                  <a:gd name="connsiteX3" fmla="*/ 467019 w 515630"/>
                  <a:gd name="connsiteY3" fmla="*/ 667314 h 673977"/>
                  <a:gd name="connsiteX4" fmla="*/ 324700 w 515630"/>
                  <a:gd name="connsiteY4" fmla="*/ 621061 h 673977"/>
                  <a:gd name="connsiteX5" fmla="*/ 513273 w 515630"/>
                  <a:gd name="connsiteY5" fmla="*/ 649525 h 673977"/>
                  <a:gd name="connsiteX6" fmla="*/ 417207 w 515630"/>
                  <a:gd name="connsiteY6" fmla="*/ 307959 h 673977"/>
                  <a:gd name="connsiteX7" fmla="*/ 225077 w 515630"/>
                  <a:gd name="connsiteY7" fmla="*/ 190546 h 673977"/>
                  <a:gd name="connsiteX8" fmla="*/ 193055 w 515630"/>
                  <a:gd name="connsiteY8" fmla="*/ 183430 h 673977"/>
                  <a:gd name="connsiteX9" fmla="*/ 4482 w 515630"/>
                  <a:gd name="connsiteY9" fmla="*/ 1973 h 673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5630" h="673977">
                    <a:moveTo>
                      <a:pt x="4482" y="1973"/>
                    </a:moveTo>
                    <a:cubicBezTo>
                      <a:pt x="40062" y="24507"/>
                      <a:pt x="331223" y="243916"/>
                      <a:pt x="406533" y="318633"/>
                    </a:cubicBezTo>
                    <a:cubicBezTo>
                      <a:pt x="481844" y="393351"/>
                      <a:pt x="446264" y="392165"/>
                      <a:pt x="456345" y="450278"/>
                    </a:cubicBezTo>
                    <a:cubicBezTo>
                      <a:pt x="466426" y="508391"/>
                      <a:pt x="488960" y="638850"/>
                      <a:pt x="467019" y="667314"/>
                    </a:cubicBezTo>
                    <a:cubicBezTo>
                      <a:pt x="445078" y="695778"/>
                      <a:pt x="316991" y="624026"/>
                      <a:pt x="324700" y="621061"/>
                    </a:cubicBezTo>
                    <a:cubicBezTo>
                      <a:pt x="332409" y="618096"/>
                      <a:pt x="497855" y="701709"/>
                      <a:pt x="513273" y="649525"/>
                    </a:cubicBezTo>
                    <a:cubicBezTo>
                      <a:pt x="528691" y="597341"/>
                      <a:pt x="465240" y="384456"/>
                      <a:pt x="417207" y="307959"/>
                    </a:cubicBezTo>
                    <a:cubicBezTo>
                      <a:pt x="369174" y="231463"/>
                      <a:pt x="262436" y="211301"/>
                      <a:pt x="225077" y="190546"/>
                    </a:cubicBezTo>
                    <a:cubicBezTo>
                      <a:pt x="187718" y="169791"/>
                      <a:pt x="230414" y="210115"/>
                      <a:pt x="193055" y="183430"/>
                    </a:cubicBezTo>
                    <a:cubicBezTo>
                      <a:pt x="155696" y="156745"/>
                      <a:pt x="-31098" y="-20561"/>
                      <a:pt x="4482" y="19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 1230">
                <a:extLst>
                  <a:ext uri="{FF2B5EF4-FFF2-40B4-BE49-F238E27FC236}">
                    <a16:creationId xmlns:a16="http://schemas.microsoft.com/office/drawing/2014/main" id="{B27E7C69-9936-B65E-7701-4208669B932B}"/>
                  </a:ext>
                </a:extLst>
              </p:cNvPr>
              <p:cNvSpPr/>
              <p:nvPr/>
            </p:nvSpPr>
            <p:spPr>
              <a:xfrm>
                <a:off x="2760988" y="8670786"/>
                <a:ext cx="201265" cy="439840"/>
              </a:xfrm>
              <a:custGeom>
                <a:avLst/>
                <a:gdLst>
                  <a:gd name="connsiteX0" fmla="*/ 2 w 201265"/>
                  <a:gd name="connsiteY0" fmla="*/ 3 h 439840"/>
                  <a:gd name="connsiteX1" fmla="*/ 117415 w 201265"/>
                  <a:gd name="connsiteY1" fmla="*/ 131648 h 439840"/>
                  <a:gd name="connsiteX2" fmla="*/ 149437 w 201265"/>
                  <a:gd name="connsiteY2" fmla="*/ 249061 h 439840"/>
                  <a:gd name="connsiteX3" fmla="*/ 195691 w 201265"/>
                  <a:gd name="connsiteY3" fmla="*/ 437634 h 439840"/>
                  <a:gd name="connsiteX4" fmla="*/ 192133 w 201265"/>
                  <a:gd name="connsiteY4" fmla="*/ 338011 h 439840"/>
                  <a:gd name="connsiteX5" fmla="*/ 120973 w 201265"/>
                  <a:gd name="connsiteY5" fmla="*/ 128090 h 439840"/>
                  <a:gd name="connsiteX6" fmla="*/ 2 w 201265"/>
                  <a:gd name="connsiteY6" fmla="*/ 3 h 43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265" h="439840">
                    <a:moveTo>
                      <a:pt x="2" y="3"/>
                    </a:moveTo>
                    <a:cubicBezTo>
                      <a:pt x="-591" y="596"/>
                      <a:pt x="92509" y="90138"/>
                      <a:pt x="117415" y="131648"/>
                    </a:cubicBezTo>
                    <a:cubicBezTo>
                      <a:pt x="142321" y="173158"/>
                      <a:pt x="136391" y="198063"/>
                      <a:pt x="149437" y="249061"/>
                    </a:cubicBezTo>
                    <a:cubicBezTo>
                      <a:pt x="162483" y="300059"/>
                      <a:pt x="188575" y="422809"/>
                      <a:pt x="195691" y="437634"/>
                    </a:cubicBezTo>
                    <a:cubicBezTo>
                      <a:pt x="202807" y="452459"/>
                      <a:pt x="204586" y="389602"/>
                      <a:pt x="192133" y="338011"/>
                    </a:cubicBezTo>
                    <a:cubicBezTo>
                      <a:pt x="179680" y="286420"/>
                      <a:pt x="147658" y="179088"/>
                      <a:pt x="120973" y="128090"/>
                    </a:cubicBezTo>
                    <a:cubicBezTo>
                      <a:pt x="94288" y="77092"/>
                      <a:pt x="595" y="-590"/>
                      <a:pt x="2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 1231">
                <a:extLst>
                  <a:ext uri="{FF2B5EF4-FFF2-40B4-BE49-F238E27FC236}">
                    <a16:creationId xmlns:a16="http://schemas.microsoft.com/office/drawing/2014/main" id="{E2FB682C-BCEF-30E3-691E-931BA04D8B61}"/>
                  </a:ext>
                </a:extLst>
              </p:cNvPr>
              <p:cNvSpPr/>
              <p:nvPr/>
            </p:nvSpPr>
            <p:spPr>
              <a:xfrm>
                <a:off x="2742717" y="8659744"/>
                <a:ext cx="429898" cy="466595"/>
              </a:xfrm>
              <a:custGeom>
                <a:avLst/>
                <a:gdLst>
                  <a:gd name="connsiteX0" fmla="*/ 483 w 429898"/>
                  <a:gd name="connsiteY0" fmla="*/ 21719 h 466595"/>
                  <a:gd name="connsiteX1" fmla="*/ 217520 w 429898"/>
                  <a:gd name="connsiteY1" fmla="*/ 371 h 466595"/>
                  <a:gd name="connsiteX2" fmla="*/ 302911 w 429898"/>
                  <a:gd name="connsiteY2" fmla="*/ 43067 h 466595"/>
                  <a:gd name="connsiteX3" fmla="*/ 384744 w 429898"/>
                  <a:gd name="connsiteY3" fmla="*/ 135574 h 466595"/>
                  <a:gd name="connsiteX4" fmla="*/ 427440 w 429898"/>
                  <a:gd name="connsiteY4" fmla="*/ 245872 h 466595"/>
                  <a:gd name="connsiteX5" fmla="*/ 313585 w 429898"/>
                  <a:gd name="connsiteY5" fmla="*/ 292125 h 466595"/>
                  <a:gd name="connsiteX6" fmla="*/ 270889 w 429898"/>
                  <a:gd name="connsiteY6" fmla="*/ 459350 h 466595"/>
                  <a:gd name="connsiteX7" fmla="*/ 157034 w 429898"/>
                  <a:gd name="connsiteY7" fmla="*/ 434444 h 466595"/>
                  <a:gd name="connsiteX8" fmla="*/ 356281 w 429898"/>
                  <a:gd name="connsiteY8" fmla="*/ 416654 h 466595"/>
                  <a:gd name="connsiteX9" fmla="*/ 324259 w 429898"/>
                  <a:gd name="connsiteY9" fmla="*/ 295683 h 466595"/>
                  <a:gd name="connsiteX10" fmla="*/ 413208 w 429898"/>
                  <a:gd name="connsiteY10" fmla="*/ 217408 h 466595"/>
                  <a:gd name="connsiteX11" fmla="*/ 196172 w 429898"/>
                  <a:gd name="connsiteY11" fmla="*/ 39509 h 466595"/>
                  <a:gd name="connsiteX12" fmla="*/ 228194 w 429898"/>
                  <a:gd name="connsiteY12" fmla="*/ 71531 h 466595"/>
                  <a:gd name="connsiteX13" fmla="*/ 160592 w 429898"/>
                  <a:gd name="connsiteY13" fmla="*/ 11045 h 466595"/>
                  <a:gd name="connsiteX14" fmla="*/ 483 w 429898"/>
                  <a:gd name="connsiteY14" fmla="*/ 21719 h 46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9898" h="466595">
                    <a:moveTo>
                      <a:pt x="483" y="21719"/>
                    </a:moveTo>
                    <a:cubicBezTo>
                      <a:pt x="9971" y="19940"/>
                      <a:pt x="167115" y="-3187"/>
                      <a:pt x="217520" y="371"/>
                    </a:cubicBezTo>
                    <a:cubicBezTo>
                      <a:pt x="267925" y="3929"/>
                      <a:pt x="275040" y="20533"/>
                      <a:pt x="302911" y="43067"/>
                    </a:cubicBezTo>
                    <a:cubicBezTo>
                      <a:pt x="330782" y="65601"/>
                      <a:pt x="363989" y="101773"/>
                      <a:pt x="384744" y="135574"/>
                    </a:cubicBezTo>
                    <a:cubicBezTo>
                      <a:pt x="405499" y="169375"/>
                      <a:pt x="439300" y="219780"/>
                      <a:pt x="427440" y="245872"/>
                    </a:cubicBezTo>
                    <a:cubicBezTo>
                      <a:pt x="415580" y="271964"/>
                      <a:pt x="339677" y="256545"/>
                      <a:pt x="313585" y="292125"/>
                    </a:cubicBezTo>
                    <a:cubicBezTo>
                      <a:pt x="287493" y="327705"/>
                      <a:pt x="296981" y="435630"/>
                      <a:pt x="270889" y="459350"/>
                    </a:cubicBezTo>
                    <a:cubicBezTo>
                      <a:pt x="244797" y="483070"/>
                      <a:pt x="142802" y="441560"/>
                      <a:pt x="157034" y="434444"/>
                    </a:cubicBezTo>
                    <a:cubicBezTo>
                      <a:pt x="171266" y="427328"/>
                      <a:pt x="328410" y="439781"/>
                      <a:pt x="356281" y="416654"/>
                    </a:cubicBezTo>
                    <a:cubicBezTo>
                      <a:pt x="384152" y="393527"/>
                      <a:pt x="314771" y="328891"/>
                      <a:pt x="324259" y="295683"/>
                    </a:cubicBezTo>
                    <a:cubicBezTo>
                      <a:pt x="333747" y="262475"/>
                      <a:pt x="434556" y="260104"/>
                      <a:pt x="413208" y="217408"/>
                    </a:cubicBezTo>
                    <a:cubicBezTo>
                      <a:pt x="391860" y="174712"/>
                      <a:pt x="227008" y="63822"/>
                      <a:pt x="196172" y="39509"/>
                    </a:cubicBezTo>
                    <a:cubicBezTo>
                      <a:pt x="165336" y="15196"/>
                      <a:pt x="234124" y="76275"/>
                      <a:pt x="228194" y="71531"/>
                    </a:cubicBezTo>
                    <a:cubicBezTo>
                      <a:pt x="222264" y="66787"/>
                      <a:pt x="197358" y="19347"/>
                      <a:pt x="160592" y="11045"/>
                    </a:cubicBezTo>
                    <a:cubicBezTo>
                      <a:pt x="123826" y="2743"/>
                      <a:pt x="-9005" y="23498"/>
                      <a:pt x="483" y="217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 1232">
                <a:extLst>
                  <a:ext uri="{FF2B5EF4-FFF2-40B4-BE49-F238E27FC236}">
                    <a16:creationId xmlns:a16="http://schemas.microsoft.com/office/drawing/2014/main" id="{50F37790-6B5A-F03F-0C2C-A25CEF1D3F23}"/>
                  </a:ext>
                </a:extLst>
              </p:cNvPr>
              <p:cNvSpPr/>
              <p:nvPr/>
            </p:nvSpPr>
            <p:spPr>
              <a:xfrm>
                <a:off x="2483456" y="8588829"/>
                <a:ext cx="304831" cy="206671"/>
              </a:xfrm>
              <a:custGeom>
                <a:avLst/>
                <a:gdLst>
                  <a:gd name="connsiteX0" fmla="*/ 12 w 304831"/>
                  <a:gd name="connsiteY0" fmla="*/ 127 h 206671"/>
                  <a:gd name="connsiteX1" fmla="*/ 224164 w 304831"/>
                  <a:gd name="connsiteY1" fmla="*/ 110424 h 206671"/>
                  <a:gd name="connsiteX2" fmla="*/ 259744 w 304831"/>
                  <a:gd name="connsiteY2" fmla="*/ 202931 h 206671"/>
                  <a:gd name="connsiteX3" fmla="*/ 288208 w 304831"/>
                  <a:gd name="connsiteY3" fmla="*/ 185141 h 206671"/>
                  <a:gd name="connsiteX4" fmla="*/ 302440 w 304831"/>
                  <a:gd name="connsiteY4" fmla="*/ 153120 h 206671"/>
                  <a:gd name="connsiteX5" fmla="*/ 238396 w 304831"/>
                  <a:gd name="connsiteY5" fmla="*/ 10801 h 206671"/>
                  <a:gd name="connsiteX6" fmla="*/ 295324 w 304831"/>
                  <a:gd name="connsiteY6" fmla="*/ 146004 h 206671"/>
                  <a:gd name="connsiteX7" fmla="*/ 234838 w 304831"/>
                  <a:gd name="connsiteY7" fmla="*/ 89076 h 206671"/>
                  <a:gd name="connsiteX8" fmla="*/ 12 w 304831"/>
                  <a:gd name="connsiteY8" fmla="*/ 127 h 20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831" h="206671">
                    <a:moveTo>
                      <a:pt x="12" y="127"/>
                    </a:moveTo>
                    <a:cubicBezTo>
                      <a:pt x="-1767" y="3685"/>
                      <a:pt x="180875" y="76623"/>
                      <a:pt x="224164" y="110424"/>
                    </a:cubicBezTo>
                    <a:cubicBezTo>
                      <a:pt x="267453" y="144225"/>
                      <a:pt x="249070" y="190478"/>
                      <a:pt x="259744" y="202931"/>
                    </a:cubicBezTo>
                    <a:cubicBezTo>
                      <a:pt x="270418" y="215384"/>
                      <a:pt x="281092" y="193443"/>
                      <a:pt x="288208" y="185141"/>
                    </a:cubicBezTo>
                    <a:cubicBezTo>
                      <a:pt x="295324" y="176839"/>
                      <a:pt x="310742" y="182177"/>
                      <a:pt x="302440" y="153120"/>
                    </a:cubicBezTo>
                    <a:cubicBezTo>
                      <a:pt x="294138" y="124063"/>
                      <a:pt x="239582" y="11987"/>
                      <a:pt x="238396" y="10801"/>
                    </a:cubicBezTo>
                    <a:cubicBezTo>
                      <a:pt x="237210" y="9615"/>
                      <a:pt x="295917" y="132958"/>
                      <a:pt x="295324" y="146004"/>
                    </a:cubicBezTo>
                    <a:cubicBezTo>
                      <a:pt x="294731" y="159050"/>
                      <a:pt x="277534" y="109831"/>
                      <a:pt x="234838" y="89076"/>
                    </a:cubicBezTo>
                    <a:cubicBezTo>
                      <a:pt x="192142" y="68321"/>
                      <a:pt x="1791" y="-3431"/>
                      <a:pt x="12" y="1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 1233">
                <a:extLst>
                  <a:ext uri="{FF2B5EF4-FFF2-40B4-BE49-F238E27FC236}">
                    <a16:creationId xmlns:a16="http://schemas.microsoft.com/office/drawing/2014/main" id="{6B507284-E774-C09D-CD04-182D39ADD87F}"/>
                  </a:ext>
                </a:extLst>
              </p:cNvPr>
              <p:cNvSpPr/>
              <p:nvPr/>
            </p:nvSpPr>
            <p:spPr>
              <a:xfrm>
                <a:off x="2757397" y="8648469"/>
                <a:ext cx="189327" cy="453188"/>
              </a:xfrm>
              <a:custGeom>
                <a:avLst/>
                <a:gdLst>
                  <a:gd name="connsiteX0" fmla="*/ 35 w 189327"/>
                  <a:gd name="connsiteY0" fmla="*/ 972 h 453188"/>
                  <a:gd name="connsiteX1" fmla="*/ 42731 w 189327"/>
                  <a:gd name="connsiteY1" fmla="*/ 143291 h 453188"/>
                  <a:gd name="connsiteX2" fmla="*/ 92542 w 189327"/>
                  <a:gd name="connsiteY2" fmla="*/ 406582 h 453188"/>
                  <a:gd name="connsiteX3" fmla="*/ 124564 w 189327"/>
                  <a:gd name="connsiteY3" fmla="*/ 349654 h 453188"/>
                  <a:gd name="connsiteX4" fmla="*/ 188608 w 189327"/>
                  <a:gd name="connsiteY4" fmla="*/ 452835 h 453188"/>
                  <a:gd name="connsiteX5" fmla="*/ 160144 w 189327"/>
                  <a:gd name="connsiteY5" fmla="*/ 306958 h 453188"/>
                  <a:gd name="connsiteX6" fmla="*/ 177934 w 189327"/>
                  <a:gd name="connsiteY6" fmla="*/ 349654 h 453188"/>
                  <a:gd name="connsiteX7" fmla="*/ 110332 w 189327"/>
                  <a:gd name="connsiteY7" fmla="*/ 285610 h 453188"/>
                  <a:gd name="connsiteX8" fmla="*/ 117448 w 189327"/>
                  <a:gd name="connsiteY8" fmla="*/ 381676 h 453188"/>
                  <a:gd name="connsiteX9" fmla="*/ 46289 w 189327"/>
                  <a:gd name="connsiteY9" fmla="*/ 214451 h 453188"/>
                  <a:gd name="connsiteX10" fmla="*/ 49847 w 189327"/>
                  <a:gd name="connsiteY10" fmla="*/ 86364 h 453188"/>
                  <a:gd name="connsiteX11" fmla="*/ 35 w 189327"/>
                  <a:gd name="connsiteY11" fmla="*/ 972 h 45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9327" h="453188">
                    <a:moveTo>
                      <a:pt x="35" y="972"/>
                    </a:moveTo>
                    <a:cubicBezTo>
                      <a:pt x="-1151" y="10460"/>
                      <a:pt x="27313" y="75689"/>
                      <a:pt x="42731" y="143291"/>
                    </a:cubicBezTo>
                    <a:cubicBezTo>
                      <a:pt x="58149" y="210893"/>
                      <a:pt x="78903" y="372188"/>
                      <a:pt x="92542" y="406582"/>
                    </a:cubicBezTo>
                    <a:cubicBezTo>
                      <a:pt x="106181" y="440976"/>
                      <a:pt x="108553" y="341945"/>
                      <a:pt x="124564" y="349654"/>
                    </a:cubicBezTo>
                    <a:cubicBezTo>
                      <a:pt x="140575" y="357363"/>
                      <a:pt x="182678" y="459951"/>
                      <a:pt x="188608" y="452835"/>
                    </a:cubicBezTo>
                    <a:cubicBezTo>
                      <a:pt x="194538" y="445719"/>
                      <a:pt x="161923" y="324155"/>
                      <a:pt x="160144" y="306958"/>
                    </a:cubicBezTo>
                    <a:cubicBezTo>
                      <a:pt x="158365" y="289761"/>
                      <a:pt x="186236" y="353212"/>
                      <a:pt x="177934" y="349654"/>
                    </a:cubicBezTo>
                    <a:cubicBezTo>
                      <a:pt x="169632" y="346096"/>
                      <a:pt x="120413" y="280273"/>
                      <a:pt x="110332" y="285610"/>
                    </a:cubicBezTo>
                    <a:cubicBezTo>
                      <a:pt x="100251" y="290947"/>
                      <a:pt x="128122" y="393536"/>
                      <a:pt x="117448" y="381676"/>
                    </a:cubicBezTo>
                    <a:cubicBezTo>
                      <a:pt x="106774" y="369816"/>
                      <a:pt x="57556" y="263670"/>
                      <a:pt x="46289" y="214451"/>
                    </a:cubicBezTo>
                    <a:cubicBezTo>
                      <a:pt x="35022" y="165232"/>
                      <a:pt x="56370" y="118979"/>
                      <a:pt x="49847" y="86364"/>
                    </a:cubicBezTo>
                    <a:cubicBezTo>
                      <a:pt x="43324" y="53749"/>
                      <a:pt x="1221" y="-8516"/>
                      <a:pt x="35" y="9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 1234">
                <a:extLst>
                  <a:ext uri="{FF2B5EF4-FFF2-40B4-BE49-F238E27FC236}">
                    <a16:creationId xmlns:a16="http://schemas.microsoft.com/office/drawing/2014/main" id="{CC61F036-4469-0203-7C5A-D78A94F92632}"/>
                  </a:ext>
                </a:extLst>
              </p:cNvPr>
              <p:cNvSpPr/>
              <p:nvPr/>
            </p:nvSpPr>
            <p:spPr>
              <a:xfrm>
                <a:off x="2779334" y="8990810"/>
                <a:ext cx="326301" cy="246629"/>
              </a:xfrm>
              <a:custGeom>
                <a:avLst/>
                <a:gdLst>
                  <a:gd name="connsiteX0" fmla="*/ 3004 w 326301"/>
                  <a:gd name="connsiteY0" fmla="*/ 197 h 246629"/>
                  <a:gd name="connsiteX1" fmla="*/ 45699 w 326301"/>
                  <a:gd name="connsiteY1" fmla="*/ 35777 h 246629"/>
                  <a:gd name="connsiteX2" fmla="*/ 276968 w 326301"/>
                  <a:gd name="connsiteY2" fmla="*/ 163864 h 246629"/>
                  <a:gd name="connsiteX3" fmla="*/ 323222 w 326301"/>
                  <a:gd name="connsiteY3" fmla="*/ 213676 h 246629"/>
                  <a:gd name="connsiteX4" fmla="*/ 223598 w 326301"/>
                  <a:gd name="connsiteY4" fmla="*/ 160306 h 246629"/>
                  <a:gd name="connsiteX5" fmla="*/ 248504 w 326301"/>
                  <a:gd name="connsiteY5" fmla="*/ 224350 h 246629"/>
                  <a:gd name="connsiteX6" fmla="*/ 188019 w 326301"/>
                  <a:gd name="connsiteY6" fmla="*/ 199444 h 246629"/>
                  <a:gd name="connsiteX7" fmla="*/ 212924 w 326301"/>
                  <a:gd name="connsiteY7" fmla="*/ 224350 h 246629"/>
                  <a:gd name="connsiteX8" fmla="*/ 24352 w 326301"/>
                  <a:gd name="connsiteY8" fmla="*/ 245697 h 246629"/>
                  <a:gd name="connsiteX9" fmla="*/ 63489 w 326301"/>
                  <a:gd name="connsiteY9" fmla="*/ 192328 h 246629"/>
                  <a:gd name="connsiteX10" fmla="*/ 230714 w 326301"/>
                  <a:gd name="connsiteY10" fmla="*/ 238581 h 246629"/>
                  <a:gd name="connsiteX11" fmla="*/ 305432 w 326301"/>
                  <a:gd name="connsiteY11" fmla="*/ 213676 h 246629"/>
                  <a:gd name="connsiteX12" fmla="*/ 35026 w 326301"/>
                  <a:gd name="connsiteY12" fmla="*/ 46451 h 246629"/>
                  <a:gd name="connsiteX13" fmla="*/ 3004 w 326301"/>
                  <a:gd name="connsiteY13" fmla="*/ 197 h 24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6301" h="246629">
                    <a:moveTo>
                      <a:pt x="3004" y="197"/>
                    </a:moveTo>
                    <a:cubicBezTo>
                      <a:pt x="4783" y="-1582"/>
                      <a:pt x="38" y="8499"/>
                      <a:pt x="45699" y="35777"/>
                    </a:cubicBezTo>
                    <a:cubicBezTo>
                      <a:pt x="91360" y="63055"/>
                      <a:pt x="230714" y="134214"/>
                      <a:pt x="276968" y="163864"/>
                    </a:cubicBezTo>
                    <a:cubicBezTo>
                      <a:pt x="323222" y="193514"/>
                      <a:pt x="332117" y="214269"/>
                      <a:pt x="323222" y="213676"/>
                    </a:cubicBezTo>
                    <a:cubicBezTo>
                      <a:pt x="314327" y="213083"/>
                      <a:pt x="236051" y="158527"/>
                      <a:pt x="223598" y="160306"/>
                    </a:cubicBezTo>
                    <a:cubicBezTo>
                      <a:pt x="211145" y="162085"/>
                      <a:pt x="254434" y="217827"/>
                      <a:pt x="248504" y="224350"/>
                    </a:cubicBezTo>
                    <a:cubicBezTo>
                      <a:pt x="242574" y="230873"/>
                      <a:pt x="193949" y="199444"/>
                      <a:pt x="188019" y="199444"/>
                    </a:cubicBezTo>
                    <a:cubicBezTo>
                      <a:pt x="182089" y="199444"/>
                      <a:pt x="240202" y="216641"/>
                      <a:pt x="212924" y="224350"/>
                    </a:cubicBezTo>
                    <a:cubicBezTo>
                      <a:pt x="185646" y="232059"/>
                      <a:pt x="49258" y="251034"/>
                      <a:pt x="24352" y="245697"/>
                    </a:cubicBezTo>
                    <a:cubicBezTo>
                      <a:pt x="-554" y="240360"/>
                      <a:pt x="29095" y="193514"/>
                      <a:pt x="63489" y="192328"/>
                    </a:cubicBezTo>
                    <a:cubicBezTo>
                      <a:pt x="97883" y="191142"/>
                      <a:pt x="190390" y="235023"/>
                      <a:pt x="230714" y="238581"/>
                    </a:cubicBezTo>
                    <a:cubicBezTo>
                      <a:pt x="271038" y="242139"/>
                      <a:pt x="338047" y="245698"/>
                      <a:pt x="305432" y="213676"/>
                    </a:cubicBezTo>
                    <a:cubicBezTo>
                      <a:pt x="272817" y="181654"/>
                      <a:pt x="35026" y="46451"/>
                      <a:pt x="35026" y="46451"/>
                    </a:cubicBezTo>
                    <a:cubicBezTo>
                      <a:pt x="-11821" y="15022"/>
                      <a:pt x="1225" y="1976"/>
                      <a:pt x="3004" y="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 1235">
                <a:extLst>
                  <a:ext uri="{FF2B5EF4-FFF2-40B4-BE49-F238E27FC236}">
                    <a16:creationId xmlns:a16="http://schemas.microsoft.com/office/drawing/2014/main" id="{C07EEEFD-3F60-04AE-E19C-B6B19220B83E}"/>
                  </a:ext>
                </a:extLst>
              </p:cNvPr>
              <p:cNvSpPr/>
              <p:nvPr/>
            </p:nvSpPr>
            <p:spPr>
              <a:xfrm>
                <a:off x="2442522" y="8804275"/>
                <a:ext cx="373720" cy="335678"/>
              </a:xfrm>
              <a:custGeom>
                <a:avLst/>
                <a:gdLst>
                  <a:gd name="connsiteX0" fmla="*/ 373703 w 373720"/>
                  <a:gd name="connsiteY0" fmla="*/ 0 h 335678"/>
                  <a:gd name="connsiteX1" fmla="*/ 122878 w 373720"/>
                  <a:gd name="connsiteY1" fmla="*/ 133350 h 335678"/>
                  <a:gd name="connsiteX2" fmla="*/ 2228 w 373720"/>
                  <a:gd name="connsiteY2" fmla="*/ 330200 h 335678"/>
                  <a:gd name="connsiteX3" fmla="*/ 53028 w 373720"/>
                  <a:gd name="connsiteY3" fmla="*/ 266700 h 335678"/>
                  <a:gd name="connsiteX4" fmla="*/ 157803 w 373720"/>
                  <a:gd name="connsiteY4" fmla="*/ 117475 h 335678"/>
                  <a:gd name="connsiteX5" fmla="*/ 110178 w 373720"/>
                  <a:gd name="connsiteY5" fmla="*/ 133350 h 335678"/>
                  <a:gd name="connsiteX6" fmla="*/ 373703 w 373720"/>
                  <a:gd name="connsiteY6" fmla="*/ 0 h 33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720" h="335678">
                    <a:moveTo>
                      <a:pt x="373703" y="0"/>
                    </a:moveTo>
                    <a:cubicBezTo>
                      <a:pt x="375820" y="0"/>
                      <a:pt x="184790" y="78317"/>
                      <a:pt x="122878" y="133350"/>
                    </a:cubicBezTo>
                    <a:cubicBezTo>
                      <a:pt x="60966" y="188383"/>
                      <a:pt x="13870" y="307975"/>
                      <a:pt x="2228" y="330200"/>
                    </a:cubicBezTo>
                    <a:cubicBezTo>
                      <a:pt x="-9414" y="352425"/>
                      <a:pt x="27099" y="302154"/>
                      <a:pt x="53028" y="266700"/>
                    </a:cubicBezTo>
                    <a:cubicBezTo>
                      <a:pt x="78957" y="231246"/>
                      <a:pt x="148278" y="139700"/>
                      <a:pt x="157803" y="117475"/>
                    </a:cubicBezTo>
                    <a:cubicBezTo>
                      <a:pt x="167328" y="95250"/>
                      <a:pt x="69961" y="150283"/>
                      <a:pt x="110178" y="133350"/>
                    </a:cubicBezTo>
                    <a:cubicBezTo>
                      <a:pt x="150395" y="116417"/>
                      <a:pt x="371586" y="0"/>
                      <a:pt x="373703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 1236">
                <a:extLst>
                  <a:ext uri="{FF2B5EF4-FFF2-40B4-BE49-F238E27FC236}">
                    <a16:creationId xmlns:a16="http://schemas.microsoft.com/office/drawing/2014/main" id="{004821D7-6C1E-1457-B787-517E45A62188}"/>
                  </a:ext>
                </a:extLst>
              </p:cNvPr>
              <p:cNvSpPr/>
              <p:nvPr/>
            </p:nvSpPr>
            <p:spPr>
              <a:xfrm>
                <a:off x="2581179" y="8847902"/>
                <a:ext cx="195626" cy="143959"/>
              </a:xfrm>
              <a:custGeom>
                <a:avLst/>
                <a:gdLst>
                  <a:gd name="connsiteX0" fmla="*/ 193771 w 195626"/>
                  <a:gd name="connsiteY0" fmla="*/ 823 h 143959"/>
                  <a:gd name="connsiteX1" fmla="*/ 66771 w 195626"/>
                  <a:gd name="connsiteY1" fmla="*/ 70673 h 143959"/>
                  <a:gd name="connsiteX2" fmla="*/ 96 w 195626"/>
                  <a:gd name="connsiteY2" fmla="*/ 143698 h 143959"/>
                  <a:gd name="connsiteX3" fmla="*/ 54071 w 195626"/>
                  <a:gd name="connsiteY3" fmla="*/ 92898 h 143959"/>
                  <a:gd name="connsiteX4" fmla="*/ 136621 w 195626"/>
                  <a:gd name="connsiteY4" fmla="*/ 35748 h 143959"/>
                  <a:gd name="connsiteX5" fmla="*/ 193771 w 195626"/>
                  <a:gd name="connsiteY5" fmla="*/ 823 h 143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626" h="143959">
                    <a:moveTo>
                      <a:pt x="193771" y="823"/>
                    </a:moveTo>
                    <a:cubicBezTo>
                      <a:pt x="182129" y="6644"/>
                      <a:pt x="99050" y="46861"/>
                      <a:pt x="66771" y="70673"/>
                    </a:cubicBezTo>
                    <a:cubicBezTo>
                      <a:pt x="34492" y="94486"/>
                      <a:pt x="2213" y="139994"/>
                      <a:pt x="96" y="143698"/>
                    </a:cubicBezTo>
                    <a:cubicBezTo>
                      <a:pt x="-2021" y="147402"/>
                      <a:pt x="31317" y="110890"/>
                      <a:pt x="54071" y="92898"/>
                    </a:cubicBezTo>
                    <a:cubicBezTo>
                      <a:pt x="76825" y="74906"/>
                      <a:pt x="113867" y="50036"/>
                      <a:pt x="136621" y="35748"/>
                    </a:cubicBezTo>
                    <a:cubicBezTo>
                      <a:pt x="159375" y="21461"/>
                      <a:pt x="205413" y="-4998"/>
                      <a:pt x="193771" y="8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 1237">
                <a:extLst>
                  <a:ext uri="{FF2B5EF4-FFF2-40B4-BE49-F238E27FC236}">
                    <a16:creationId xmlns:a16="http://schemas.microsoft.com/office/drawing/2014/main" id="{D1DEB9FA-1160-AEEA-9351-E1F95BA3AE68}"/>
                  </a:ext>
                </a:extLst>
              </p:cNvPr>
              <p:cNvSpPr/>
              <p:nvPr/>
            </p:nvSpPr>
            <p:spPr>
              <a:xfrm>
                <a:off x="2485371" y="8659491"/>
                <a:ext cx="361773" cy="384061"/>
              </a:xfrm>
              <a:custGeom>
                <a:avLst/>
                <a:gdLst>
                  <a:gd name="connsiteX0" fmla="*/ 654 w 361773"/>
                  <a:gd name="connsiteY0" fmla="*/ 1909 h 384061"/>
                  <a:gd name="connsiteX1" fmla="*/ 235604 w 361773"/>
                  <a:gd name="connsiteY1" fmla="*/ 262259 h 384061"/>
                  <a:gd name="connsiteX2" fmla="*/ 359429 w 361773"/>
                  <a:gd name="connsiteY2" fmla="*/ 382909 h 384061"/>
                  <a:gd name="connsiteX3" fmla="*/ 305454 w 361773"/>
                  <a:gd name="connsiteY3" fmla="*/ 313059 h 384061"/>
                  <a:gd name="connsiteX4" fmla="*/ 168929 w 361773"/>
                  <a:gd name="connsiteY4" fmla="*/ 151134 h 384061"/>
                  <a:gd name="connsiteX5" fmla="*/ 654 w 361773"/>
                  <a:gd name="connsiteY5" fmla="*/ 1909 h 384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773" h="384061">
                    <a:moveTo>
                      <a:pt x="654" y="1909"/>
                    </a:moveTo>
                    <a:cubicBezTo>
                      <a:pt x="11767" y="20430"/>
                      <a:pt x="175808" y="198759"/>
                      <a:pt x="235604" y="262259"/>
                    </a:cubicBezTo>
                    <a:cubicBezTo>
                      <a:pt x="295400" y="325759"/>
                      <a:pt x="347787" y="374442"/>
                      <a:pt x="359429" y="382909"/>
                    </a:cubicBezTo>
                    <a:cubicBezTo>
                      <a:pt x="371071" y="391376"/>
                      <a:pt x="337204" y="351688"/>
                      <a:pt x="305454" y="313059"/>
                    </a:cubicBezTo>
                    <a:cubicBezTo>
                      <a:pt x="273704" y="274430"/>
                      <a:pt x="214966" y="197701"/>
                      <a:pt x="168929" y="151134"/>
                    </a:cubicBezTo>
                    <a:cubicBezTo>
                      <a:pt x="122892" y="104567"/>
                      <a:pt x="-10459" y="-16612"/>
                      <a:pt x="654" y="19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 1238">
                <a:extLst>
                  <a:ext uri="{FF2B5EF4-FFF2-40B4-BE49-F238E27FC236}">
                    <a16:creationId xmlns:a16="http://schemas.microsoft.com/office/drawing/2014/main" id="{9A0F336D-E380-E31F-E49D-64EEB7ECA6C8}"/>
                  </a:ext>
                </a:extLst>
              </p:cNvPr>
              <p:cNvSpPr/>
              <p:nvPr/>
            </p:nvSpPr>
            <p:spPr>
              <a:xfrm>
                <a:off x="2434714" y="8714375"/>
                <a:ext cx="425774" cy="347087"/>
              </a:xfrm>
              <a:custGeom>
                <a:avLst/>
                <a:gdLst>
                  <a:gd name="connsiteX0" fmla="*/ 511 w 425774"/>
                  <a:gd name="connsiteY0" fmla="*/ 1000 h 347087"/>
                  <a:gd name="connsiteX1" fmla="*/ 248161 w 425774"/>
                  <a:gd name="connsiteY1" fmla="*/ 188325 h 347087"/>
                  <a:gd name="connsiteX2" fmla="*/ 419611 w 425774"/>
                  <a:gd name="connsiteY2" fmla="*/ 337550 h 347087"/>
                  <a:gd name="connsiteX3" fmla="*/ 368811 w 425774"/>
                  <a:gd name="connsiteY3" fmla="*/ 308975 h 347087"/>
                  <a:gd name="connsiteX4" fmla="*/ 187836 w 425774"/>
                  <a:gd name="connsiteY4" fmla="*/ 121650 h 347087"/>
                  <a:gd name="connsiteX5" fmla="*/ 511 w 425774"/>
                  <a:gd name="connsiteY5" fmla="*/ 1000 h 347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5774" h="347087">
                    <a:moveTo>
                      <a:pt x="511" y="1000"/>
                    </a:moveTo>
                    <a:cubicBezTo>
                      <a:pt x="10565" y="12112"/>
                      <a:pt x="178311" y="132233"/>
                      <a:pt x="248161" y="188325"/>
                    </a:cubicBezTo>
                    <a:cubicBezTo>
                      <a:pt x="318011" y="244417"/>
                      <a:pt x="399503" y="317442"/>
                      <a:pt x="419611" y="337550"/>
                    </a:cubicBezTo>
                    <a:cubicBezTo>
                      <a:pt x="439719" y="357658"/>
                      <a:pt x="407440" y="344958"/>
                      <a:pt x="368811" y="308975"/>
                    </a:cubicBezTo>
                    <a:cubicBezTo>
                      <a:pt x="330182" y="272992"/>
                      <a:pt x="244457" y="169275"/>
                      <a:pt x="187836" y="121650"/>
                    </a:cubicBezTo>
                    <a:cubicBezTo>
                      <a:pt x="131215" y="74025"/>
                      <a:pt x="-9543" y="-10112"/>
                      <a:pt x="511" y="1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 1239">
                <a:extLst>
                  <a:ext uri="{FF2B5EF4-FFF2-40B4-BE49-F238E27FC236}">
                    <a16:creationId xmlns:a16="http://schemas.microsoft.com/office/drawing/2014/main" id="{EB8B4F6E-9A11-067F-3F68-F1FA6B947284}"/>
                  </a:ext>
                </a:extLst>
              </p:cNvPr>
              <p:cNvSpPr/>
              <p:nvPr/>
            </p:nvSpPr>
            <p:spPr>
              <a:xfrm>
                <a:off x="592338" y="6979107"/>
                <a:ext cx="500076" cy="551993"/>
              </a:xfrm>
              <a:custGeom>
                <a:avLst/>
                <a:gdLst>
                  <a:gd name="connsiteX0" fmla="*/ 1387 w 500076"/>
                  <a:gd name="connsiteY0" fmla="*/ 18593 h 551993"/>
                  <a:gd name="connsiteX1" fmla="*/ 71237 w 500076"/>
                  <a:gd name="connsiteY1" fmla="*/ 37643 h 551993"/>
                  <a:gd name="connsiteX2" fmla="*/ 353812 w 500076"/>
                  <a:gd name="connsiteY2" fmla="*/ 259893 h 551993"/>
                  <a:gd name="connsiteX3" fmla="*/ 376037 w 500076"/>
                  <a:gd name="connsiteY3" fmla="*/ 294818 h 551993"/>
                  <a:gd name="connsiteX4" fmla="*/ 496687 w 500076"/>
                  <a:gd name="connsiteY4" fmla="*/ 447218 h 551993"/>
                  <a:gd name="connsiteX5" fmla="*/ 458587 w 500076"/>
                  <a:gd name="connsiteY5" fmla="*/ 498018 h 551993"/>
                  <a:gd name="connsiteX6" fmla="*/ 372862 w 500076"/>
                  <a:gd name="connsiteY6" fmla="*/ 551993 h 551993"/>
                  <a:gd name="connsiteX7" fmla="*/ 214112 w 500076"/>
                  <a:gd name="connsiteY7" fmla="*/ 498018 h 551993"/>
                  <a:gd name="connsiteX8" fmla="*/ 474462 w 500076"/>
                  <a:gd name="connsiteY8" fmla="*/ 472618 h 551993"/>
                  <a:gd name="connsiteX9" fmla="*/ 464937 w 500076"/>
                  <a:gd name="connsiteY9" fmla="*/ 428168 h 551993"/>
                  <a:gd name="connsiteX10" fmla="*/ 280787 w 500076"/>
                  <a:gd name="connsiteY10" fmla="*/ 266243 h 551993"/>
                  <a:gd name="connsiteX11" fmla="*/ 71237 w 500076"/>
                  <a:gd name="connsiteY11" fmla="*/ 358318 h 551993"/>
                  <a:gd name="connsiteX12" fmla="*/ 156962 w 500076"/>
                  <a:gd name="connsiteY12" fmla="*/ 250368 h 551993"/>
                  <a:gd name="connsiteX13" fmla="*/ 52187 w 500076"/>
                  <a:gd name="connsiteY13" fmla="*/ 259893 h 551993"/>
                  <a:gd name="connsiteX14" fmla="*/ 112512 w 500076"/>
                  <a:gd name="connsiteY14" fmla="*/ 228143 h 551993"/>
                  <a:gd name="connsiteX15" fmla="*/ 1387 w 500076"/>
                  <a:gd name="connsiteY15" fmla="*/ 18593 h 551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0076" h="551993">
                    <a:moveTo>
                      <a:pt x="1387" y="18593"/>
                    </a:moveTo>
                    <a:cubicBezTo>
                      <a:pt x="-5492" y="-13157"/>
                      <a:pt x="12500" y="-2574"/>
                      <a:pt x="71237" y="37643"/>
                    </a:cubicBezTo>
                    <a:cubicBezTo>
                      <a:pt x="129974" y="77860"/>
                      <a:pt x="303012" y="217031"/>
                      <a:pt x="353812" y="259893"/>
                    </a:cubicBezTo>
                    <a:cubicBezTo>
                      <a:pt x="404612" y="302755"/>
                      <a:pt x="352225" y="263597"/>
                      <a:pt x="376037" y="294818"/>
                    </a:cubicBezTo>
                    <a:cubicBezTo>
                      <a:pt x="399849" y="326039"/>
                      <a:pt x="482929" y="413351"/>
                      <a:pt x="496687" y="447218"/>
                    </a:cubicBezTo>
                    <a:cubicBezTo>
                      <a:pt x="510445" y="481085"/>
                      <a:pt x="479224" y="480556"/>
                      <a:pt x="458587" y="498018"/>
                    </a:cubicBezTo>
                    <a:cubicBezTo>
                      <a:pt x="437950" y="515480"/>
                      <a:pt x="413608" y="551993"/>
                      <a:pt x="372862" y="551993"/>
                    </a:cubicBezTo>
                    <a:cubicBezTo>
                      <a:pt x="332116" y="551993"/>
                      <a:pt x="197179" y="511247"/>
                      <a:pt x="214112" y="498018"/>
                    </a:cubicBezTo>
                    <a:cubicBezTo>
                      <a:pt x="231045" y="484789"/>
                      <a:pt x="432658" y="484260"/>
                      <a:pt x="474462" y="472618"/>
                    </a:cubicBezTo>
                    <a:cubicBezTo>
                      <a:pt x="516266" y="460976"/>
                      <a:pt x="497216" y="462564"/>
                      <a:pt x="464937" y="428168"/>
                    </a:cubicBezTo>
                    <a:cubicBezTo>
                      <a:pt x="432658" y="393772"/>
                      <a:pt x="346404" y="277885"/>
                      <a:pt x="280787" y="266243"/>
                    </a:cubicBezTo>
                    <a:cubicBezTo>
                      <a:pt x="215170" y="254601"/>
                      <a:pt x="91874" y="360964"/>
                      <a:pt x="71237" y="358318"/>
                    </a:cubicBezTo>
                    <a:cubicBezTo>
                      <a:pt x="50600" y="355672"/>
                      <a:pt x="160137" y="266772"/>
                      <a:pt x="156962" y="250368"/>
                    </a:cubicBezTo>
                    <a:cubicBezTo>
                      <a:pt x="153787" y="233964"/>
                      <a:pt x="59595" y="263597"/>
                      <a:pt x="52187" y="259893"/>
                    </a:cubicBezTo>
                    <a:cubicBezTo>
                      <a:pt x="44779" y="256189"/>
                      <a:pt x="118333" y="266243"/>
                      <a:pt x="112512" y="228143"/>
                    </a:cubicBezTo>
                    <a:cubicBezTo>
                      <a:pt x="106691" y="190043"/>
                      <a:pt x="8266" y="50343"/>
                      <a:pt x="1387" y="185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 1240">
                <a:extLst>
                  <a:ext uri="{FF2B5EF4-FFF2-40B4-BE49-F238E27FC236}">
                    <a16:creationId xmlns:a16="http://schemas.microsoft.com/office/drawing/2014/main" id="{8A99A362-F7F7-D29E-1665-A570D0327038}"/>
                  </a:ext>
                </a:extLst>
              </p:cNvPr>
              <p:cNvSpPr/>
              <p:nvPr/>
            </p:nvSpPr>
            <p:spPr>
              <a:xfrm>
                <a:off x="574629" y="7320450"/>
                <a:ext cx="398183" cy="121857"/>
              </a:xfrm>
              <a:custGeom>
                <a:avLst/>
                <a:gdLst>
                  <a:gd name="connsiteX0" fmla="*/ 46 w 398183"/>
                  <a:gd name="connsiteY0" fmla="*/ 121750 h 121857"/>
                  <a:gd name="connsiteX1" fmla="*/ 288971 w 398183"/>
                  <a:gd name="connsiteY1" fmla="*/ 23325 h 121857"/>
                  <a:gd name="connsiteX2" fmla="*/ 374696 w 398183"/>
                  <a:gd name="connsiteY2" fmla="*/ 67775 h 121857"/>
                  <a:gd name="connsiteX3" fmla="*/ 396921 w 398183"/>
                  <a:gd name="connsiteY3" fmla="*/ 86825 h 121857"/>
                  <a:gd name="connsiteX4" fmla="*/ 346121 w 398183"/>
                  <a:gd name="connsiteY4" fmla="*/ 55075 h 121857"/>
                  <a:gd name="connsiteX5" fmla="*/ 266746 w 398183"/>
                  <a:gd name="connsiteY5" fmla="*/ 1100 h 121857"/>
                  <a:gd name="connsiteX6" fmla="*/ 46 w 398183"/>
                  <a:gd name="connsiteY6" fmla="*/ 121750 h 1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8183" h="121857">
                    <a:moveTo>
                      <a:pt x="46" y="121750"/>
                    </a:moveTo>
                    <a:cubicBezTo>
                      <a:pt x="3750" y="125454"/>
                      <a:pt x="226529" y="32321"/>
                      <a:pt x="288971" y="23325"/>
                    </a:cubicBezTo>
                    <a:cubicBezTo>
                      <a:pt x="351413" y="14329"/>
                      <a:pt x="356704" y="57192"/>
                      <a:pt x="374696" y="67775"/>
                    </a:cubicBezTo>
                    <a:cubicBezTo>
                      <a:pt x="392688" y="78358"/>
                      <a:pt x="401683" y="88942"/>
                      <a:pt x="396921" y="86825"/>
                    </a:cubicBezTo>
                    <a:cubicBezTo>
                      <a:pt x="392159" y="84708"/>
                      <a:pt x="367817" y="69362"/>
                      <a:pt x="346121" y="55075"/>
                    </a:cubicBezTo>
                    <a:cubicBezTo>
                      <a:pt x="324425" y="40787"/>
                      <a:pt x="320721" y="-7896"/>
                      <a:pt x="266746" y="1100"/>
                    </a:cubicBezTo>
                    <a:cubicBezTo>
                      <a:pt x="212771" y="10096"/>
                      <a:pt x="-3658" y="118046"/>
                      <a:pt x="46" y="1217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 1241">
                <a:extLst>
                  <a:ext uri="{FF2B5EF4-FFF2-40B4-BE49-F238E27FC236}">
                    <a16:creationId xmlns:a16="http://schemas.microsoft.com/office/drawing/2014/main" id="{7E37B15A-5518-A39D-92B2-025A0CEFE7DF}"/>
                  </a:ext>
                </a:extLst>
              </p:cNvPr>
              <p:cNvSpPr/>
              <p:nvPr/>
            </p:nvSpPr>
            <p:spPr>
              <a:xfrm>
                <a:off x="725460" y="7403210"/>
                <a:ext cx="299382" cy="179529"/>
              </a:xfrm>
              <a:custGeom>
                <a:avLst/>
                <a:gdLst>
                  <a:gd name="connsiteX0" fmla="*/ 296890 w 299382"/>
                  <a:gd name="connsiteY0" fmla="*/ 45340 h 179529"/>
                  <a:gd name="connsiteX1" fmla="*/ 20665 w 299382"/>
                  <a:gd name="connsiteY1" fmla="*/ 10415 h 179529"/>
                  <a:gd name="connsiteX2" fmla="*/ 68290 w 299382"/>
                  <a:gd name="connsiteY2" fmla="*/ 112015 h 179529"/>
                  <a:gd name="connsiteX3" fmla="*/ 188940 w 299382"/>
                  <a:gd name="connsiteY3" fmla="*/ 178690 h 179529"/>
                  <a:gd name="connsiteX4" fmla="*/ 115915 w 299382"/>
                  <a:gd name="connsiteY4" fmla="*/ 140590 h 179529"/>
                  <a:gd name="connsiteX5" fmla="*/ 1615 w 299382"/>
                  <a:gd name="connsiteY5" fmla="*/ 16765 h 179529"/>
                  <a:gd name="connsiteX6" fmla="*/ 55590 w 299382"/>
                  <a:gd name="connsiteY6" fmla="*/ 890 h 179529"/>
                  <a:gd name="connsiteX7" fmla="*/ 150840 w 299382"/>
                  <a:gd name="connsiteY7" fmla="*/ 13590 h 179529"/>
                  <a:gd name="connsiteX8" fmla="*/ 296890 w 299382"/>
                  <a:gd name="connsiteY8" fmla="*/ 45340 h 179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382" h="179529">
                    <a:moveTo>
                      <a:pt x="296890" y="45340"/>
                    </a:moveTo>
                    <a:cubicBezTo>
                      <a:pt x="275194" y="44811"/>
                      <a:pt x="58765" y="-697"/>
                      <a:pt x="20665" y="10415"/>
                    </a:cubicBezTo>
                    <a:cubicBezTo>
                      <a:pt x="-17435" y="21527"/>
                      <a:pt x="40244" y="83969"/>
                      <a:pt x="68290" y="112015"/>
                    </a:cubicBezTo>
                    <a:cubicBezTo>
                      <a:pt x="96336" y="140061"/>
                      <a:pt x="181002" y="173928"/>
                      <a:pt x="188940" y="178690"/>
                    </a:cubicBezTo>
                    <a:cubicBezTo>
                      <a:pt x="196877" y="183453"/>
                      <a:pt x="147136" y="167578"/>
                      <a:pt x="115915" y="140590"/>
                    </a:cubicBezTo>
                    <a:cubicBezTo>
                      <a:pt x="84694" y="113602"/>
                      <a:pt x="11669" y="40048"/>
                      <a:pt x="1615" y="16765"/>
                    </a:cubicBezTo>
                    <a:cubicBezTo>
                      <a:pt x="-8439" y="-6518"/>
                      <a:pt x="30719" y="1419"/>
                      <a:pt x="55590" y="890"/>
                    </a:cubicBezTo>
                    <a:cubicBezTo>
                      <a:pt x="80461" y="361"/>
                      <a:pt x="109036" y="6182"/>
                      <a:pt x="150840" y="13590"/>
                    </a:cubicBezTo>
                    <a:cubicBezTo>
                      <a:pt x="192644" y="20998"/>
                      <a:pt x="318586" y="45869"/>
                      <a:pt x="296890" y="45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 1242">
                <a:extLst>
                  <a:ext uri="{FF2B5EF4-FFF2-40B4-BE49-F238E27FC236}">
                    <a16:creationId xmlns:a16="http://schemas.microsoft.com/office/drawing/2014/main" id="{307FE4D3-2438-A79E-1132-2514325B363C}"/>
                  </a:ext>
                </a:extLst>
              </p:cNvPr>
              <p:cNvSpPr/>
              <p:nvPr/>
            </p:nvSpPr>
            <p:spPr>
              <a:xfrm>
                <a:off x="587194" y="7553325"/>
                <a:ext cx="341133" cy="98591"/>
              </a:xfrm>
              <a:custGeom>
                <a:avLst/>
                <a:gdLst>
                  <a:gd name="connsiteX0" fmla="*/ 339906 w 341133"/>
                  <a:gd name="connsiteY0" fmla="*/ 0 h 98591"/>
                  <a:gd name="connsiteX1" fmla="*/ 219256 w 341133"/>
                  <a:gd name="connsiteY1" fmla="*/ 79375 h 98591"/>
                  <a:gd name="connsiteX2" fmla="*/ 168456 w 341133"/>
                  <a:gd name="connsiteY2" fmla="*/ 98425 h 98591"/>
                  <a:gd name="connsiteX3" fmla="*/ 181 w 341133"/>
                  <a:gd name="connsiteY3" fmla="*/ 73025 h 98591"/>
                  <a:gd name="connsiteX4" fmla="*/ 136706 w 341133"/>
                  <a:gd name="connsiteY4" fmla="*/ 98425 h 98591"/>
                  <a:gd name="connsiteX5" fmla="*/ 177981 w 341133"/>
                  <a:gd name="connsiteY5" fmla="*/ 60325 h 98591"/>
                  <a:gd name="connsiteX6" fmla="*/ 136706 w 341133"/>
                  <a:gd name="connsiteY6" fmla="*/ 79375 h 98591"/>
                  <a:gd name="connsiteX7" fmla="*/ 339906 w 341133"/>
                  <a:gd name="connsiteY7" fmla="*/ 0 h 98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133" h="98591">
                    <a:moveTo>
                      <a:pt x="339906" y="0"/>
                    </a:moveTo>
                    <a:cubicBezTo>
                      <a:pt x="353664" y="0"/>
                      <a:pt x="247831" y="62971"/>
                      <a:pt x="219256" y="79375"/>
                    </a:cubicBezTo>
                    <a:cubicBezTo>
                      <a:pt x="190681" y="95779"/>
                      <a:pt x="204968" y="99483"/>
                      <a:pt x="168456" y="98425"/>
                    </a:cubicBezTo>
                    <a:cubicBezTo>
                      <a:pt x="131944" y="97367"/>
                      <a:pt x="5473" y="73025"/>
                      <a:pt x="181" y="73025"/>
                    </a:cubicBezTo>
                    <a:cubicBezTo>
                      <a:pt x="-5111" y="73025"/>
                      <a:pt x="107073" y="100542"/>
                      <a:pt x="136706" y="98425"/>
                    </a:cubicBezTo>
                    <a:cubicBezTo>
                      <a:pt x="166339" y="96308"/>
                      <a:pt x="177981" y="63500"/>
                      <a:pt x="177981" y="60325"/>
                    </a:cubicBezTo>
                    <a:cubicBezTo>
                      <a:pt x="177981" y="57150"/>
                      <a:pt x="104427" y="89958"/>
                      <a:pt x="136706" y="79375"/>
                    </a:cubicBezTo>
                    <a:cubicBezTo>
                      <a:pt x="168985" y="68792"/>
                      <a:pt x="326148" y="0"/>
                      <a:pt x="33990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 1243">
                <a:extLst>
                  <a:ext uri="{FF2B5EF4-FFF2-40B4-BE49-F238E27FC236}">
                    <a16:creationId xmlns:a16="http://schemas.microsoft.com/office/drawing/2014/main" id="{B3B74CA2-5470-8DCA-2AFA-EFFFD115EA44}"/>
                  </a:ext>
                </a:extLst>
              </p:cNvPr>
              <p:cNvSpPr/>
              <p:nvPr/>
            </p:nvSpPr>
            <p:spPr>
              <a:xfrm>
                <a:off x="1171560" y="7435734"/>
                <a:ext cx="268028" cy="396000"/>
              </a:xfrm>
              <a:custGeom>
                <a:avLst/>
                <a:gdLst>
                  <a:gd name="connsiteX0" fmla="*/ 15 w 268028"/>
                  <a:gd name="connsiteY0" fmla="*/ 116 h 396000"/>
                  <a:gd name="connsiteX1" fmla="*/ 158765 w 268028"/>
                  <a:gd name="connsiteY1" fmla="*/ 231891 h 396000"/>
                  <a:gd name="connsiteX2" fmla="*/ 260365 w 268028"/>
                  <a:gd name="connsiteY2" fmla="*/ 390641 h 396000"/>
                  <a:gd name="connsiteX3" fmla="*/ 250840 w 268028"/>
                  <a:gd name="connsiteY3" fmla="*/ 343016 h 396000"/>
                  <a:gd name="connsiteX4" fmla="*/ 171465 w 268028"/>
                  <a:gd name="connsiteY4" fmla="*/ 190616 h 396000"/>
                  <a:gd name="connsiteX5" fmla="*/ 168290 w 268028"/>
                  <a:gd name="connsiteY5" fmla="*/ 200141 h 396000"/>
                  <a:gd name="connsiteX6" fmla="*/ 15 w 268028"/>
                  <a:gd name="connsiteY6" fmla="*/ 116 h 39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8028" h="396000">
                    <a:moveTo>
                      <a:pt x="15" y="116"/>
                    </a:moveTo>
                    <a:cubicBezTo>
                      <a:pt x="-1572" y="5408"/>
                      <a:pt x="115373" y="166804"/>
                      <a:pt x="158765" y="231891"/>
                    </a:cubicBezTo>
                    <a:cubicBezTo>
                      <a:pt x="202157" y="296978"/>
                      <a:pt x="245019" y="372120"/>
                      <a:pt x="260365" y="390641"/>
                    </a:cubicBezTo>
                    <a:cubicBezTo>
                      <a:pt x="275711" y="409162"/>
                      <a:pt x="265657" y="376354"/>
                      <a:pt x="250840" y="343016"/>
                    </a:cubicBezTo>
                    <a:cubicBezTo>
                      <a:pt x="236023" y="309679"/>
                      <a:pt x="185223" y="214428"/>
                      <a:pt x="171465" y="190616"/>
                    </a:cubicBezTo>
                    <a:cubicBezTo>
                      <a:pt x="157707" y="166804"/>
                      <a:pt x="192632" y="229245"/>
                      <a:pt x="168290" y="200141"/>
                    </a:cubicBezTo>
                    <a:cubicBezTo>
                      <a:pt x="143948" y="171037"/>
                      <a:pt x="1602" y="-5176"/>
                      <a:pt x="15" y="1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 1244">
                <a:extLst>
                  <a:ext uri="{FF2B5EF4-FFF2-40B4-BE49-F238E27FC236}">
                    <a16:creationId xmlns:a16="http://schemas.microsoft.com/office/drawing/2014/main" id="{AA1E0037-FBC0-2AE1-916A-17DDED0E062E}"/>
                  </a:ext>
                </a:extLst>
              </p:cNvPr>
              <p:cNvSpPr/>
              <p:nvPr/>
            </p:nvSpPr>
            <p:spPr>
              <a:xfrm>
                <a:off x="1110699" y="7429143"/>
                <a:ext cx="209795" cy="297640"/>
              </a:xfrm>
              <a:custGeom>
                <a:avLst/>
                <a:gdLst>
                  <a:gd name="connsiteX0" fmla="*/ 551 w 209795"/>
                  <a:gd name="connsiteY0" fmla="*/ 357 h 297640"/>
                  <a:gd name="connsiteX1" fmla="*/ 121201 w 209795"/>
                  <a:gd name="connsiteY1" fmla="*/ 174982 h 297640"/>
                  <a:gd name="connsiteX2" fmla="*/ 203751 w 209795"/>
                  <a:gd name="connsiteY2" fmla="*/ 295632 h 297640"/>
                  <a:gd name="connsiteX3" fmla="*/ 181526 w 209795"/>
                  <a:gd name="connsiteY3" fmla="*/ 232132 h 297640"/>
                  <a:gd name="connsiteX4" fmla="*/ 551 w 209795"/>
                  <a:gd name="connsiteY4" fmla="*/ 357 h 29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95" h="297640">
                    <a:moveTo>
                      <a:pt x="551" y="357"/>
                    </a:moveTo>
                    <a:cubicBezTo>
                      <a:pt x="-9503" y="-9168"/>
                      <a:pt x="121201" y="174982"/>
                      <a:pt x="121201" y="174982"/>
                    </a:cubicBezTo>
                    <a:cubicBezTo>
                      <a:pt x="155068" y="224195"/>
                      <a:pt x="193697" y="286107"/>
                      <a:pt x="203751" y="295632"/>
                    </a:cubicBezTo>
                    <a:cubicBezTo>
                      <a:pt x="213805" y="305157"/>
                      <a:pt x="214334" y="280286"/>
                      <a:pt x="181526" y="232132"/>
                    </a:cubicBezTo>
                    <a:cubicBezTo>
                      <a:pt x="148718" y="183978"/>
                      <a:pt x="10605" y="9882"/>
                      <a:pt x="551" y="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 1245">
                <a:extLst>
                  <a:ext uri="{FF2B5EF4-FFF2-40B4-BE49-F238E27FC236}">
                    <a16:creationId xmlns:a16="http://schemas.microsoft.com/office/drawing/2014/main" id="{357149E4-A762-52B1-6D84-E6986420B56E}"/>
                  </a:ext>
                </a:extLst>
              </p:cNvPr>
              <p:cNvSpPr/>
              <p:nvPr/>
            </p:nvSpPr>
            <p:spPr>
              <a:xfrm>
                <a:off x="863580" y="7562820"/>
                <a:ext cx="429154" cy="127234"/>
              </a:xfrm>
              <a:custGeom>
                <a:avLst/>
                <a:gdLst>
                  <a:gd name="connsiteX0" fmla="*/ 20 w 429154"/>
                  <a:gd name="connsiteY0" fmla="*/ 30 h 127234"/>
                  <a:gd name="connsiteX1" fmla="*/ 53995 w 429154"/>
                  <a:gd name="connsiteY1" fmla="*/ 12730 h 127234"/>
                  <a:gd name="connsiteX2" fmla="*/ 301645 w 429154"/>
                  <a:gd name="connsiteY2" fmla="*/ 41305 h 127234"/>
                  <a:gd name="connsiteX3" fmla="*/ 428645 w 429154"/>
                  <a:gd name="connsiteY3" fmla="*/ 127030 h 127234"/>
                  <a:gd name="connsiteX4" fmla="*/ 342920 w 429154"/>
                  <a:gd name="connsiteY4" fmla="*/ 63530 h 127234"/>
                  <a:gd name="connsiteX5" fmla="*/ 260370 w 429154"/>
                  <a:gd name="connsiteY5" fmla="*/ 9555 h 127234"/>
                  <a:gd name="connsiteX6" fmla="*/ 50820 w 429154"/>
                  <a:gd name="connsiteY6" fmla="*/ 15905 h 127234"/>
                  <a:gd name="connsiteX7" fmla="*/ 20 w 429154"/>
                  <a:gd name="connsiteY7" fmla="*/ 30 h 127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154" h="127234">
                    <a:moveTo>
                      <a:pt x="20" y="30"/>
                    </a:moveTo>
                    <a:cubicBezTo>
                      <a:pt x="549" y="-499"/>
                      <a:pt x="3724" y="5851"/>
                      <a:pt x="53995" y="12730"/>
                    </a:cubicBezTo>
                    <a:cubicBezTo>
                      <a:pt x="104266" y="19609"/>
                      <a:pt x="239203" y="22255"/>
                      <a:pt x="301645" y="41305"/>
                    </a:cubicBezTo>
                    <a:cubicBezTo>
                      <a:pt x="364087" y="60355"/>
                      <a:pt x="421766" y="123326"/>
                      <a:pt x="428645" y="127030"/>
                    </a:cubicBezTo>
                    <a:cubicBezTo>
                      <a:pt x="435524" y="130734"/>
                      <a:pt x="370966" y="83109"/>
                      <a:pt x="342920" y="63530"/>
                    </a:cubicBezTo>
                    <a:cubicBezTo>
                      <a:pt x="314874" y="43951"/>
                      <a:pt x="309053" y="17492"/>
                      <a:pt x="260370" y="9555"/>
                    </a:cubicBezTo>
                    <a:cubicBezTo>
                      <a:pt x="211687" y="1618"/>
                      <a:pt x="92624" y="14318"/>
                      <a:pt x="50820" y="15905"/>
                    </a:cubicBezTo>
                    <a:cubicBezTo>
                      <a:pt x="9016" y="17492"/>
                      <a:pt x="-509" y="559"/>
                      <a:pt x="20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 1246">
                <a:extLst>
                  <a:ext uri="{FF2B5EF4-FFF2-40B4-BE49-F238E27FC236}">
                    <a16:creationId xmlns:a16="http://schemas.microsoft.com/office/drawing/2014/main" id="{562AF287-98EF-D29A-093F-DBD82B66D8A9}"/>
                  </a:ext>
                </a:extLst>
              </p:cNvPr>
              <p:cNvSpPr/>
              <p:nvPr/>
            </p:nvSpPr>
            <p:spPr>
              <a:xfrm>
                <a:off x="876063" y="7568799"/>
                <a:ext cx="537125" cy="293443"/>
              </a:xfrm>
              <a:custGeom>
                <a:avLst/>
                <a:gdLst>
                  <a:gd name="connsiteX0" fmla="*/ 237 w 537125"/>
                  <a:gd name="connsiteY0" fmla="*/ 401 h 293443"/>
                  <a:gd name="connsiteX1" fmla="*/ 73262 w 537125"/>
                  <a:gd name="connsiteY1" fmla="*/ 63901 h 293443"/>
                  <a:gd name="connsiteX2" fmla="*/ 57387 w 537125"/>
                  <a:gd name="connsiteY2" fmla="*/ 60726 h 293443"/>
                  <a:gd name="connsiteX3" fmla="*/ 216137 w 537125"/>
                  <a:gd name="connsiteY3" fmla="*/ 57551 h 293443"/>
                  <a:gd name="connsiteX4" fmla="*/ 311387 w 537125"/>
                  <a:gd name="connsiteY4" fmla="*/ 73426 h 293443"/>
                  <a:gd name="connsiteX5" fmla="*/ 473312 w 537125"/>
                  <a:gd name="connsiteY5" fmla="*/ 216301 h 293443"/>
                  <a:gd name="connsiteX6" fmla="*/ 536812 w 537125"/>
                  <a:gd name="connsiteY6" fmla="*/ 289326 h 293443"/>
                  <a:gd name="connsiteX7" fmla="*/ 451087 w 537125"/>
                  <a:gd name="connsiteY7" fmla="*/ 222651 h 293443"/>
                  <a:gd name="connsiteX8" fmla="*/ 298687 w 537125"/>
                  <a:gd name="connsiteY8" fmla="*/ 136926 h 293443"/>
                  <a:gd name="connsiteX9" fmla="*/ 473312 w 537125"/>
                  <a:gd name="connsiteY9" fmla="*/ 289326 h 293443"/>
                  <a:gd name="connsiteX10" fmla="*/ 409812 w 537125"/>
                  <a:gd name="connsiteY10" fmla="*/ 241701 h 293443"/>
                  <a:gd name="connsiteX11" fmla="*/ 174862 w 537125"/>
                  <a:gd name="connsiteY11" fmla="*/ 152801 h 293443"/>
                  <a:gd name="connsiteX12" fmla="*/ 66912 w 537125"/>
                  <a:gd name="connsiteY12" fmla="*/ 219476 h 293443"/>
                  <a:gd name="connsiteX13" fmla="*/ 171687 w 537125"/>
                  <a:gd name="connsiteY13" fmla="*/ 117876 h 293443"/>
                  <a:gd name="connsiteX14" fmla="*/ 114537 w 537125"/>
                  <a:gd name="connsiteY14" fmla="*/ 98826 h 293443"/>
                  <a:gd name="connsiteX15" fmla="*/ 101837 w 537125"/>
                  <a:gd name="connsiteY15" fmla="*/ 98826 h 293443"/>
                  <a:gd name="connsiteX16" fmla="*/ 237 w 537125"/>
                  <a:gd name="connsiteY16" fmla="*/ 401 h 29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7125" h="293443">
                    <a:moveTo>
                      <a:pt x="237" y="401"/>
                    </a:moveTo>
                    <a:cubicBezTo>
                      <a:pt x="-4525" y="-5420"/>
                      <a:pt x="63737" y="53847"/>
                      <a:pt x="73262" y="63901"/>
                    </a:cubicBezTo>
                    <a:cubicBezTo>
                      <a:pt x="82787" y="73955"/>
                      <a:pt x="33575" y="61784"/>
                      <a:pt x="57387" y="60726"/>
                    </a:cubicBezTo>
                    <a:cubicBezTo>
                      <a:pt x="81199" y="59668"/>
                      <a:pt x="173804" y="55434"/>
                      <a:pt x="216137" y="57551"/>
                    </a:cubicBezTo>
                    <a:cubicBezTo>
                      <a:pt x="258470" y="59668"/>
                      <a:pt x="268525" y="46968"/>
                      <a:pt x="311387" y="73426"/>
                    </a:cubicBezTo>
                    <a:cubicBezTo>
                      <a:pt x="354249" y="99884"/>
                      <a:pt x="435741" y="180318"/>
                      <a:pt x="473312" y="216301"/>
                    </a:cubicBezTo>
                    <a:cubicBezTo>
                      <a:pt x="510883" y="252284"/>
                      <a:pt x="540516" y="288268"/>
                      <a:pt x="536812" y="289326"/>
                    </a:cubicBezTo>
                    <a:cubicBezTo>
                      <a:pt x="533108" y="290384"/>
                      <a:pt x="490775" y="248051"/>
                      <a:pt x="451087" y="222651"/>
                    </a:cubicBezTo>
                    <a:cubicBezTo>
                      <a:pt x="411400" y="197251"/>
                      <a:pt x="294983" y="125814"/>
                      <a:pt x="298687" y="136926"/>
                    </a:cubicBezTo>
                    <a:cubicBezTo>
                      <a:pt x="302391" y="148038"/>
                      <a:pt x="454791" y="271864"/>
                      <a:pt x="473312" y="289326"/>
                    </a:cubicBezTo>
                    <a:cubicBezTo>
                      <a:pt x="491833" y="306789"/>
                      <a:pt x="459554" y="264455"/>
                      <a:pt x="409812" y="241701"/>
                    </a:cubicBezTo>
                    <a:cubicBezTo>
                      <a:pt x="360070" y="218947"/>
                      <a:pt x="232012" y="156505"/>
                      <a:pt x="174862" y="152801"/>
                    </a:cubicBezTo>
                    <a:cubicBezTo>
                      <a:pt x="117712" y="149097"/>
                      <a:pt x="67441" y="225297"/>
                      <a:pt x="66912" y="219476"/>
                    </a:cubicBezTo>
                    <a:cubicBezTo>
                      <a:pt x="66383" y="213655"/>
                      <a:pt x="163750" y="137984"/>
                      <a:pt x="171687" y="117876"/>
                    </a:cubicBezTo>
                    <a:cubicBezTo>
                      <a:pt x="179624" y="97768"/>
                      <a:pt x="126179" y="102001"/>
                      <a:pt x="114537" y="98826"/>
                    </a:cubicBezTo>
                    <a:cubicBezTo>
                      <a:pt x="102895" y="95651"/>
                      <a:pt x="117183" y="110468"/>
                      <a:pt x="101837" y="98826"/>
                    </a:cubicBezTo>
                    <a:cubicBezTo>
                      <a:pt x="86491" y="87184"/>
                      <a:pt x="4999" y="6222"/>
                      <a:pt x="237" y="4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 1247">
                <a:extLst>
                  <a:ext uri="{FF2B5EF4-FFF2-40B4-BE49-F238E27FC236}">
                    <a16:creationId xmlns:a16="http://schemas.microsoft.com/office/drawing/2014/main" id="{D522317B-8ACF-9636-7294-ADEF482DE02D}"/>
                  </a:ext>
                </a:extLst>
              </p:cNvPr>
              <p:cNvSpPr/>
              <p:nvPr/>
            </p:nvSpPr>
            <p:spPr>
              <a:xfrm>
                <a:off x="897034" y="7686491"/>
                <a:ext cx="117415" cy="520829"/>
              </a:xfrm>
              <a:custGeom>
                <a:avLst/>
                <a:gdLst>
                  <a:gd name="connsiteX0" fmla="*/ 115791 w 117415"/>
                  <a:gd name="connsiteY0" fmla="*/ 184 h 520829"/>
                  <a:gd name="connsiteX1" fmla="*/ 1491 w 117415"/>
                  <a:gd name="connsiteY1" fmla="*/ 146234 h 520829"/>
                  <a:gd name="connsiteX2" fmla="*/ 49116 w 117415"/>
                  <a:gd name="connsiteY2" fmla="*/ 511359 h 520829"/>
                  <a:gd name="connsiteX3" fmla="*/ 26891 w 117415"/>
                  <a:gd name="connsiteY3" fmla="*/ 393884 h 520829"/>
                  <a:gd name="connsiteX4" fmla="*/ 20541 w 117415"/>
                  <a:gd name="connsiteY4" fmla="*/ 181159 h 520829"/>
                  <a:gd name="connsiteX5" fmla="*/ 45941 w 117415"/>
                  <a:gd name="connsiteY5" fmla="*/ 219259 h 520829"/>
                  <a:gd name="connsiteX6" fmla="*/ 64991 w 117415"/>
                  <a:gd name="connsiteY6" fmla="*/ 117659 h 520829"/>
                  <a:gd name="connsiteX7" fmla="*/ 115791 w 117415"/>
                  <a:gd name="connsiteY7" fmla="*/ 184 h 5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415" h="520829">
                    <a:moveTo>
                      <a:pt x="115791" y="184"/>
                    </a:moveTo>
                    <a:cubicBezTo>
                      <a:pt x="105208" y="4947"/>
                      <a:pt x="12603" y="61038"/>
                      <a:pt x="1491" y="146234"/>
                    </a:cubicBezTo>
                    <a:cubicBezTo>
                      <a:pt x="-9621" y="231430"/>
                      <a:pt x="44883" y="470084"/>
                      <a:pt x="49116" y="511359"/>
                    </a:cubicBezTo>
                    <a:cubicBezTo>
                      <a:pt x="53349" y="552634"/>
                      <a:pt x="31654" y="448917"/>
                      <a:pt x="26891" y="393884"/>
                    </a:cubicBezTo>
                    <a:cubicBezTo>
                      <a:pt x="22128" y="338851"/>
                      <a:pt x="17366" y="210263"/>
                      <a:pt x="20541" y="181159"/>
                    </a:cubicBezTo>
                    <a:cubicBezTo>
                      <a:pt x="23716" y="152055"/>
                      <a:pt x="38533" y="229842"/>
                      <a:pt x="45941" y="219259"/>
                    </a:cubicBezTo>
                    <a:cubicBezTo>
                      <a:pt x="53349" y="208676"/>
                      <a:pt x="47529" y="150996"/>
                      <a:pt x="64991" y="117659"/>
                    </a:cubicBezTo>
                    <a:cubicBezTo>
                      <a:pt x="82453" y="84322"/>
                      <a:pt x="126374" y="-4579"/>
                      <a:pt x="115791" y="1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 1248">
                <a:extLst>
                  <a:ext uri="{FF2B5EF4-FFF2-40B4-BE49-F238E27FC236}">
                    <a16:creationId xmlns:a16="http://schemas.microsoft.com/office/drawing/2014/main" id="{D3732E7B-8D90-1DBF-816D-C124CDF0701C}"/>
                  </a:ext>
                </a:extLst>
              </p:cNvPr>
              <p:cNvSpPr/>
              <p:nvPr/>
            </p:nvSpPr>
            <p:spPr>
              <a:xfrm>
                <a:off x="717535" y="7660702"/>
                <a:ext cx="181124" cy="447521"/>
              </a:xfrm>
              <a:custGeom>
                <a:avLst/>
                <a:gdLst>
                  <a:gd name="connsiteX0" fmla="*/ 180990 w 181124"/>
                  <a:gd name="connsiteY0" fmla="*/ 573 h 447521"/>
                  <a:gd name="connsiteX1" fmla="*/ 9540 w 181124"/>
                  <a:gd name="connsiteY1" fmla="*/ 143448 h 447521"/>
                  <a:gd name="connsiteX2" fmla="*/ 69865 w 181124"/>
                  <a:gd name="connsiteY2" fmla="*/ 257748 h 447521"/>
                  <a:gd name="connsiteX3" fmla="*/ 53990 w 181124"/>
                  <a:gd name="connsiteY3" fmla="*/ 445073 h 447521"/>
                  <a:gd name="connsiteX4" fmla="*/ 66690 w 181124"/>
                  <a:gd name="connsiteY4" fmla="*/ 349823 h 447521"/>
                  <a:gd name="connsiteX5" fmla="*/ 15 w 181124"/>
                  <a:gd name="connsiteY5" fmla="*/ 140273 h 447521"/>
                  <a:gd name="connsiteX6" fmla="*/ 60340 w 181124"/>
                  <a:gd name="connsiteY6" fmla="*/ 89473 h 447521"/>
                  <a:gd name="connsiteX7" fmla="*/ 38115 w 181124"/>
                  <a:gd name="connsiteY7" fmla="*/ 92648 h 447521"/>
                  <a:gd name="connsiteX8" fmla="*/ 180990 w 181124"/>
                  <a:gd name="connsiteY8" fmla="*/ 573 h 447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124" h="447521">
                    <a:moveTo>
                      <a:pt x="180990" y="573"/>
                    </a:moveTo>
                    <a:cubicBezTo>
                      <a:pt x="176227" y="9040"/>
                      <a:pt x="28061" y="100586"/>
                      <a:pt x="9540" y="143448"/>
                    </a:cubicBezTo>
                    <a:cubicBezTo>
                      <a:pt x="-8981" y="186311"/>
                      <a:pt x="62457" y="207477"/>
                      <a:pt x="69865" y="257748"/>
                    </a:cubicBezTo>
                    <a:cubicBezTo>
                      <a:pt x="77273" y="308019"/>
                      <a:pt x="54519" y="429727"/>
                      <a:pt x="53990" y="445073"/>
                    </a:cubicBezTo>
                    <a:cubicBezTo>
                      <a:pt x="53461" y="460419"/>
                      <a:pt x="75686" y="400623"/>
                      <a:pt x="66690" y="349823"/>
                    </a:cubicBezTo>
                    <a:cubicBezTo>
                      <a:pt x="57694" y="299023"/>
                      <a:pt x="1073" y="183665"/>
                      <a:pt x="15" y="140273"/>
                    </a:cubicBezTo>
                    <a:cubicBezTo>
                      <a:pt x="-1043" y="96881"/>
                      <a:pt x="53990" y="97410"/>
                      <a:pt x="60340" y="89473"/>
                    </a:cubicBezTo>
                    <a:cubicBezTo>
                      <a:pt x="66690" y="81536"/>
                      <a:pt x="13773" y="105348"/>
                      <a:pt x="38115" y="92648"/>
                    </a:cubicBezTo>
                    <a:cubicBezTo>
                      <a:pt x="62457" y="79948"/>
                      <a:pt x="185753" y="-7894"/>
                      <a:pt x="180990" y="5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 1249">
                <a:extLst>
                  <a:ext uri="{FF2B5EF4-FFF2-40B4-BE49-F238E27FC236}">
                    <a16:creationId xmlns:a16="http://schemas.microsoft.com/office/drawing/2014/main" id="{A27A4065-DBAC-94AC-BA7C-D2306BE30426}"/>
                  </a:ext>
                </a:extLst>
              </p:cNvPr>
              <p:cNvSpPr/>
              <p:nvPr/>
            </p:nvSpPr>
            <p:spPr>
              <a:xfrm>
                <a:off x="734638" y="7776939"/>
                <a:ext cx="208134" cy="145490"/>
              </a:xfrm>
              <a:custGeom>
                <a:avLst/>
                <a:gdLst>
                  <a:gd name="connsiteX0" fmla="*/ 205162 w 208134"/>
                  <a:gd name="connsiteY0" fmla="*/ 4986 h 145490"/>
                  <a:gd name="connsiteX1" fmla="*/ 46412 w 208134"/>
                  <a:gd name="connsiteY1" fmla="*/ 8161 h 145490"/>
                  <a:gd name="connsiteX2" fmla="*/ 43237 w 208134"/>
                  <a:gd name="connsiteY2" fmla="*/ 62136 h 145490"/>
                  <a:gd name="connsiteX3" fmla="*/ 144837 w 208134"/>
                  <a:gd name="connsiteY3" fmla="*/ 131986 h 145490"/>
                  <a:gd name="connsiteX4" fmla="*/ 43237 w 208134"/>
                  <a:gd name="connsiteY4" fmla="*/ 138336 h 145490"/>
                  <a:gd name="connsiteX5" fmla="*/ 1962 w 208134"/>
                  <a:gd name="connsiteY5" fmla="*/ 52611 h 145490"/>
                  <a:gd name="connsiteX6" fmla="*/ 100387 w 208134"/>
                  <a:gd name="connsiteY6" fmla="*/ 1811 h 145490"/>
                  <a:gd name="connsiteX7" fmla="*/ 148012 w 208134"/>
                  <a:gd name="connsiteY7" fmla="*/ 11336 h 145490"/>
                  <a:gd name="connsiteX8" fmla="*/ 205162 w 208134"/>
                  <a:gd name="connsiteY8" fmla="*/ 4986 h 145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8134" h="145490">
                    <a:moveTo>
                      <a:pt x="205162" y="4986"/>
                    </a:moveTo>
                    <a:cubicBezTo>
                      <a:pt x="188229" y="4457"/>
                      <a:pt x="73399" y="-1364"/>
                      <a:pt x="46412" y="8161"/>
                    </a:cubicBezTo>
                    <a:cubicBezTo>
                      <a:pt x="19425" y="17686"/>
                      <a:pt x="26833" y="41499"/>
                      <a:pt x="43237" y="62136"/>
                    </a:cubicBezTo>
                    <a:cubicBezTo>
                      <a:pt x="59641" y="82773"/>
                      <a:pt x="144837" y="119286"/>
                      <a:pt x="144837" y="131986"/>
                    </a:cubicBezTo>
                    <a:cubicBezTo>
                      <a:pt x="144837" y="144686"/>
                      <a:pt x="67049" y="151565"/>
                      <a:pt x="43237" y="138336"/>
                    </a:cubicBezTo>
                    <a:cubicBezTo>
                      <a:pt x="19425" y="125107"/>
                      <a:pt x="-7563" y="75365"/>
                      <a:pt x="1962" y="52611"/>
                    </a:cubicBezTo>
                    <a:cubicBezTo>
                      <a:pt x="11487" y="29857"/>
                      <a:pt x="76045" y="8690"/>
                      <a:pt x="100387" y="1811"/>
                    </a:cubicBezTo>
                    <a:cubicBezTo>
                      <a:pt x="124729" y="-5068"/>
                      <a:pt x="134254" y="9749"/>
                      <a:pt x="148012" y="11336"/>
                    </a:cubicBezTo>
                    <a:cubicBezTo>
                      <a:pt x="161770" y="12923"/>
                      <a:pt x="222095" y="5515"/>
                      <a:pt x="205162" y="49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 1250">
                <a:extLst>
                  <a:ext uri="{FF2B5EF4-FFF2-40B4-BE49-F238E27FC236}">
                    <a16:creationId xmlns:a16="http://schemas.microsoft.com/office/drawing/2014/main" id="{A3CD8EBE-798C-A62D-EDA1-6E5DDFD7231C}"/>
                  </a:ext>
                </a:extLst>
              </p:cNvPr>
              <p:cNvSpPr/>
              <p:nvPr/>
            </p:nvSpPr>
            <p:spPr>
              <a:xfrm>
                <a:off x="809036" y="7797371"/>
                <a:ext cx="393063" cy="178523"/>
              </a:xfrm>
              <a:custGeom>
                <a:avLst/>
                <a:gdLst>
                  <a:gd name="connsiteX0" fmla="*/ 89489 w 393063"/>
                  <a:gd name="connsiteY0" fmla="*/ 429 h 178523"/>
                  <a:gd name="connsiteX1" fmla="*/ 3764 w 393063"/>
                  <a:gd name="connsiteY1" fmla="*/ 41704 h 178523"/>
                  <a:gd name="connsiteX2" fmla="*/ 238714 w 393063"/>
                  <a:gd name="connsiteY2" fmla="*/ 105204 h 178523"/>
                  <a:gd name="connsiteX3" fmla="*/ 187914 w 393063"/>
                  <a:gd name="connsiteY3" fmla="*/ 79804 h 178523"/>
                  <a:gd name="connsiteX4" fmla="*/ 391114 w 393063"/>
                  <a:gd name="connsiteY4" fmla="*/ 178229 h 178523"/>
                  <a:gd name="connsiteX5" fmla="*/ 279989 w 393063"/>
                  <a:gd name="connsiteY5" fmla="*/ 111554 h 178523"/>
                  <a:gd name="connsiteX6" fmla="*/ 105364 w 393063"/>
                  <a:gd name="connsiteY6" fmla="*/ 152829 h 178523"/>
                  <a:gd name="connsiteX7" fmla="*/ 140289 w 393063"/>
                  <a:gd name="connsiteY7" fmla="*/ 111554 h 178523"/>
                  <a:gd name="connsiteX8" fmla="*/ 60914 w 393063"/>
                  <a:gd name="connsiteY8" fmla="*/ 114729 h 178523"/>
                  <a:gd name="connsiteX9" fmla="*/ 29164 w 393063"/>
                  <a:gd name="connsiteY9" fmla="*/ 67104 h 178523"/>
                  <a:gd name="connsiteX10" fmla="*/ 89489 w 393063"/>
                  <a:gd name="connsiteY10" fmla="*/ 429 h 178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063" h="178523">
                    <a:moveTo>
                      <a:pt x="89489" y="429"/>
                    </a:moveTo>
                    <a:cubicBezTo>
                      <a:pt x="85256" y="-3804"/>
                      <a:pt x="-21107" y="24242"/>
                      <a:pt x="3764" y="41704"/>
                    </a:cubicBezTo>
                    <a:cubicBezTo>
                      <a:pt x="28635" y="59166"/>
                      <a:pt x="208022" y="98854"/>
                      <a:pt x="238714" y="105204"/>
                    </a:cubicBezTo>
                    <a:cubicBezTo>
                      <a:pt x="269406" y="111554"/>
                      <a:pt x="187914" y="79804"/>
                      <a:pt x="187914" y="79804"/>
                    </a:cubicBezTo>
                    <a:cubicBezTo>
                      <a:pt x="213314" y="91975"/>
                      <a:pt x="375768" y="172937"/>
                      <a:pt x="391114" y="178229"/>
                    </a:cubicBezTo>
                    <a:cubicBezTo>
                      <a:pt x="406460" y="183521"/>
                      <a:pt x="327614" y="115787"/>
                      <a:pt x="279989" y="111554"/>
                    </a:cubicBezTo>
                    <a:cubicBezTo>
                      <a:pt x="232364" y="107321"/>
                      <a:pt x="128647" y="152829"/>
                      <a:pt x="105364" y="152829"/>
                    </a:cubicBezTo>
                    <a:cubicBezTo>
                      <a:pt x="82081" y="152829"/>
                      <a:pt x="147697" y="117904"/>
                      <a:pt x="140289" y="111554"/>
                    </a:cubicBezTo>
                    <a:cubicBezTo>
                      <a:pt x="132881" y="105204"/>
                      <a:pt x="79435" y="122137"/>
                      <a:pt x="60914" y="114729"/>
                    </a:cubicBezTo>
                    <a:cubicBezTo>
                      <a:pt x="42393" y="107321"/>
                      <a:pt x="27576" y="82450"/>
                      <a:pt x="29164" y="67104"/>
                    </a:cubicBezTo>
                    <a:cubicBezTo>
                      <a:pt x="30751" y="51758"/>
                      <a:pt x="93722" y="4662"/>
                      <a:pt x="89489" y="4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 1251">
                <a:extLst>
                  <a:ext uri="{FF2B5EF4-FFF2-40B4-BE49-F238E27FC236}">
                    <a16:creationId xmlns:a16="http://schemas.microsoft.com/office/drawing/2014/main" id="{680487B7-4EED-D6CD-BF63-06E06F412B3C}"/>
                  </a:ext>
                </a:extLst>
              </p:cNvPr>
              <p:cNvSpPr/>
              <p:nvPr/>
            </p:nvSpPr>
            <p:spPr>
              <a:xfrm>
                <a:off x="899495" y="7873808"/>
                <a:ext cx="621873" cy="429388"/>
              </a:xfrm>
              <a:custGeom>
                <a:avLst/>
                <a:gdLst>
                  <a:gd name="connsiteX0" fmla="*/ 621330 w 621873"/>
                  <a:gd name="connsiteY0" fmla="*/ 192 h 429388"/>
                  <a:gd name="connsiteX1" fmla="*/ 227630 w 621873"/>
                  <a:gd name="connsiteY1" fmla="*/ 133542 h 429388"/>
                  <a:gd name="connsiteX2" fmla="*/ 49830 w 621873"/>
                  <a:gd name="connsiteY2" fmla="*/ 320867 h 429388"/>
                  <a:gd name="connsiteX3" fmla="*/ 2205 w 621873"/>
                  <a:gd name="connsiteY3" fmla="*/ 428817 h 429388"/>
                  <a:gd name="connsiteX4" fmla="*/ 103805 w 621873"/>
                  <a:gd name="connsiteY4" fmla="*/ 276417 h 429388"/>
                  <a:gd name="connsiteX5" fmla="*/ 227630 w 621873"/>
                  <a:gd name="connsiteY5" fmla="*/ 149417 h 429388"/>
                  <a:gd name="connsiteX6" fmla="*/ 135555 w 621873"/>
                  <a:gd name="connsiteY6" fmla="*/ 162117 h 429388"/>
                  <a:gd name="connsiteX7" fmla="*/ 621330 w 621873"/>
                  <a:gd name="connsiteY7" fmla="*/ 192 h 429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1873" h="429388">
                    <a:moveTo>
                      <a:pt x="621330" y="192"/>
                    </a:moveTo>
                    <a:cubicBezTo>
                      <a:pt x="636676" y="-4571"/>
                      <a:pt x="322880" y="80096"/>
                      <a:pt x="227630" y="133542"/>
                    </a:cubicBezTo>
                    <a:cubicBezTo>
                      <a:pt x="132380" y="186988"/>
                      <a:pt x="87401" y="271655"/>
                      <a:pt x="49830" y="320867"/>
                    </a:cubicBezTo>
                    <a:cubicBezTo>
                      <a:pt x="12259" y="370079"/>
                      <a:pt x="-6791" y="436225"/>
                      <a:pt x="2205" y="428817"/>
                    </a:cubicBezTo>
                    <a:cubicBezTo>
                      <a:pt x="11201" y="421409"/>
                      <a:pt x="66234" y="322984"/>
                      <a:pt x="103805" y="276417"/>
                    </a:cubicBezTo>
                    <a:cubicBezTo>
                      <a:pt x="141376" y="229850"/>
                      <a:pt x="222338" y="168467"/>
                      <a:pt x="227630" y="149417"/>
                    </a:cubicBezTo>
                    <a:cubicBezTo>
                      <a:pt x="232922" y="130367"/>
                      <a:pt x="74701" y="186988"/>
                      <a:pt x="135555" y="162117"/>
                    </a:cubicBezTo>
                    <a:cubicBezTo>
                      <a:pt x="196409" y="137246"/>
                      <a:pt x="605984" y="4955"/>
                      <a:pt x="621330" y="1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フリーフォーム 1252">
                <a:extLst>
                  <a:ext uri="{FF2B5EF4-FFF2-40B4-BE49-F238E27FC236}">
                    <a16:creationId xmlns:a16="http://schemas.microsoft.com/office/drawing/2014/main" id="{FCC06C47-5CA0-B409-DFBD-4128AC0F3AD9}"/>
                  </a:ext>
                </a:extLst>
              </p:cNvPr>
              <p:cNvSpPr/>
              <p:nvPr/>
            </p:nvSpPr>
            <p:spPr>
              <a:xfrm>
                <a:off x="867658" y="7782343"/>
                <a:ext cx="711744" cy="508232"/>
              </a:xfrm>
              <a:custGeom>
                <a:avLst/>
                <a:gdLst>
                  <a:gd name="connsiteX0" fmla="*/ 24517 w 711744"/>
                  <a:gd name="connsiteY0" fmla="*/ 15457 h 508232"/>
                  <a:gd name="connsiteX1" fmla="*/ 94367 w 711744"/>
                  <a:gd name="connsiteY1" fmla="*/ 21807 h 508232"/>
                  <a:gd name="connsiteX2" fmla="*/ 386467 w 711744"/>
                  <a:gd name="connsiteY2" fmla="*/ 145632 h 508232"/>
                  <a:gd name="connsiteX3" fmla="*/ 351542 w 711744"/>
                  <a:gd name="connsiteY3" fmla="*/ 104357 h 508232"/>
                  <a:gd name="connsiteX4" fmla="*/ 583317 w 711744"/>
                  <a:gd name="connsiteY4" fmla="*/ 275807 h 508232"/>
                  <a:gd name="connsiteX5" fmla="*/ 707142 w 711744"/>
                  <a:gd name="connsiteY5" fmla="*/ 367882 h 508232"/>
                  <a:gd name="connsiteX6" fmla="*/ 684917 w 711744"/>
                  <a:gd name="connsiteY6" fmla="*/ 507582 h 508232"/>
                  <a:gd name="connsiteX7" fmla="*/ 681742 w 711744"/>
                  <a:gd name="connsiteY7" fmla="*/ 415507 h 508232"/>
                  <a:gd name="connsiteX8" fmla="*/ 634117 w 711744"/>
                  <a:gd name="connsiteY8" fmla="*/ 307557 h 508232"/>
                  <a:gd name="connsiteX9" fmla="*/ 608717 w 711744"/>
                  <a:gd name="connsiteY9" fmla="*/ 342482 h 508232"/>
                  <a:gd name="connsiteX10" fmla="*/ 637292 w 711744"/>
                  <a:gd name="connsiteY10" fmla="*/ 450432 h 508232"/>
                  <a:gd name="connsiteX11" fmla="*/ 583317 w 711744"/>
                  <a:gd name="connsiteY11" fmla="*/ 291682 h 508232"/>
                  <a:gd name="connsiteX12" fmla="*/ 430917 w 711744"/>
                  <a:gd name="connsiteY12" fmla="*/ 202782 h 508232"/>
                  <a:gd name="connsiteX13" fmla="*/ 484892 w 711744"/>
                  <a:gd name="connsiteY13" fmla="*/ 196432 h 508232"/>
                  <a:gd name="connsiteX14" fmla="*/ 475367 w 711744"/>
                  <a:gd name="connsiteY14" fmla="*/ 180557 h 508232"/>
                  <a:gd name="connsiteX15" fmla="*/ 24517 w 711744"/>
                  <a:gd name="connsiteY15" fmla="*/ 15457 h 508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11744" h="508232">
                    <a:moveTo>
                      <a:pt x="24517" y="15457"/>
                    </a:moveTo>
                    <a:cubicBezTo>
                      <a:pt x="-38983" y="-11001"/>
                      <a:pt x="34042" y="111"/>
                      <a:pt x="94367" y="21807"/>
                    </a:cubicBezTo>
                    <a:cubicBezTo>
                      <a:pt x="154692" y="43503"/>
                      <a:pt x="343605" y="131874"/>
                      <a:pt x="386467" y="145632"/>
                    </a:cubicBezTo>
                    <a:cubicBezTo>
                      <a:pt x="429329" y="159390"/>
                      <a:pt x="318734" y="82661"/>
                      <a:pt x="351542" y="104357"/>
                    </a:cubicBezTo>
                    <a:cubicBezTo>
                      <a:pt x="384350" y="126053"/>
                      <a:pt x="583317" y="275807"/>
                      <a:pt x="583317" y="275807"/>
                    </a:cubicBezTo>
                    <a:cubicBezTo>
                      <a:pt x="642584" y="319728"/>
                      <a:pt x="690209" y="329253"/>
                      <a:pt x="707142" y="367882"/>
                    </a:cubicBezTo>
                    <a:cubicBezTo>
                      <a:pt x="724075" y="406511"/>
                      <a:pt x="689150" y="499645"/>
                      <a:pt x="684917" y="507582"/>
                    </a:cubicBezTo>
                    <a:cubicBezTo>
                      <a:pt x="680684" y="515519"/>
                      <a:pt x="690209" y="448844"/>
                      <a:pt x="681742" y="415507"/>
                    </a:cubicBezTo>
                    <a:cubicBezTo>
                      <a:pt x="673275" y="382170"/>
                      <a:pt x="646288" y="319728"/>
                      <a:pt x="634117" y="307557"/>
                    </a:cubicBezTo>
                    <a:cubicBezTo>
                      <a:pt x="621946" y="295386"/>
                      <a:pt x="608188" y="318670"/>
                      <a:pt x="608717" y="342482"/>
                    </a:cubicBezTo>
                    <a:cubicBezTo>
                      <a:pt x="609246" y="366294"/>
                      <a:pt x="641525" y="458899"/>
                      <a:pt x="637292" y="450432"/>
                    </a:cubicBezTo>
                    <a:cubicBezTo>
                      <a:pt x="633059" y="441965"/>
                      <a:pt x="617713" y="332957"/>
                      <a:pt x="583317" y="291682"/>
                    </a:cubicBezTo>
                    <a:cubicBezTo>
                      <a:pt x="548921" y="250407"/>
                      <a:pt x="447321" y="218657"/>
                      <a:pt x="430917" y="202782"/>
                    </a:cubicBezTo>
                    <a:cubicBezTo>
                      <a:pt x="414513" y="186907"/>
                      <a:pt x="477484" y="200136"/>
                      <a:pt x="484892" y="196432"/>
                    </a:cubicBezTo>
                    <a:cubicBezTo>
                      <a:pt x="492300" y="192728"/>
                      <a:pt x="551038" y="210190"/>
                      <a:pt x="475367" y="180557"/>
                    </a:cubicBezTo>
                    <a:cubicBezTo>
                      <a:pt x="399696" y="150924"/>
                      <a:pt x="88017" y="41915"/>
                      <a:pt x="24517" y="15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フリーフォーム 1253">
                <a:extLst>
                  <a:ext uri="{FF2B5EF4-FFF2-40B4-BE49-F238E27FC236}">
                    <a16:creationId xmlns:a16="http://schemas.microsoft.com/office/drawing/2014/main" id="{1A6F039C-B6CA-29A0-7A3C-767C78759696}"/>
                  </a:ext>
                </a:extLst>
              </p:cNvPr>
              <p:cNvSpPr/>
              <p:nvPr/>
            </p:nvSpPr>
            <p:spPr>
              <a:xfrm>
                <a:off x="797022" y="8227379"/>
                <a:ext cx="762600" cy="572198"/>
              </a:xfrm>
              <a:custGeom>
                <a:avLst/>
                <a:gdLst>
                  <a:gd name="connsiteX0" fmla="*/ 9428 w 762600"/>
                  <a:gd name="connsiteY0" fmla="*/ 151446 h 572198"/>
                  <a:gd name="connsiteX1" fmla="*/ 482503 w 762600"/>
                  <a:gd name="connsiteY1" fmla="*/ 5396 h 572198"/>
                  <a:gd name="connsiteX2" fmla="*/ 425353 w 762600"/>
                  <a:gd name="connsiteY2" fmla="*/ 30796 h 572198"/>
                  <a:gd name="connsiteX3" fmla="*/ 752378 w 762600"/>
                  <a:gd name="connsiteY3" fmla="*/ 24446 h 572198"/>
                  <a:gd name="connsiteX4" fmla="*/ 663478 w 762600"/>
                  <a:gd name="connsiteY4" fmla="*/ 87946 h 572198"/>
                  <a:gd name="connsiteX5" fmla="*/ 495203 w 762600"/>
                  <a:gd name="connsiteY5" fmla="*/ 341946 h 572198"/>
                  <a:gd name="connsiteX6" fmla="*/ 431703 w 762600"/>
                  <a:gd name="connsiteY6" fmla="*/ 570546 h 572198"/>
                  <a:gd name="connsiteX7" fmla="*/ 514253 w 762600"/>
                  <a:gd name="connsiteY7" fmla="*/ 427671 h 572198"/>
                  <a:gd name="connsiteX8" fmla="*/ 663478 w 762600"/>
                  <a:gd name="connsiteY8" fmla="*/ 113346 h 572198"/>
                  <a:gd name="connsiteX9" fmla="*/ 746028 w 762600"/>
                  <a:gd name="connsiteY9" fmla="*/ 27621 h 572198"/>
                  <a:gd name="connsiteX10" fmla="*/ 498378 w 762600"/>
                  <a:gd name="connsiteY10" fmla="*/ 53021 h 572198"/>
                  <a:gd name="connsiteX11" fmla="*/ 190403 w 762600"/>
                  <a:gd name="connsiteY11" fmla="*/ 78421 h 572198"/>
                  <a:gd name="connsiteX12" fmla="*/ 9428 w 762600"/>
                  <a:gd name="connsiteY12" fmla="*/ 151446 h 572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2600" h="572198">
                    <a:moveTo>
                      <a:pt x="9428" y="151446"/>
                    </a:moveTo>
                    <a:cubicBezTo>
                      <a:pt x="58111" y="139275"/>
                      <a:pt x="413182" y="25504"/>
                      <a:pt x="482503" y="5396"/>
                    </a:cubicBezTo>
                    <a:cubicBezTo>
                      <a:pt x="551824" y="-14712"/>
                      <a:pt x="380374" y="27621"/>
                      <a:pt x="425353" y="30796"/>
                    </a:cubicBezTo>
                    <a:cubicBezTo>
                      <a:pt x="470332" y="33971"/>
                      <a:pt x="712691" y="14921"/>
                      <a:pt x="752378" y="24446"/>
                    </a:cubicBezTo>
                    <a:cubicBezTo>
                      <a:pt x="792066" y="33971"/>
                      <a:pt x="706340" y="35029"/>
                      <a:pt x="663478" y="87946"/>
                    </a:cubicBezTo>
                    <a:cubicBezTo>
                      <a:pt x="620616" y="140863"/>
                      <a:pt x="533832" y="261513"/>
                      <a:pt x="495203" y="341946"/>
                    </a:cubicBezTo>
                    <a:cubicBezTo>
                      <a:pt x="456574" y="422379"/>
                      <a:pt x="428528" y="556259"/>
                      <a:pt x="431703" y="570546"/>
                    </a:cubicBezTo>
                    <a:cubicBezTo>
                      <a:pt x="434878" y="584833"/>
                      <a:pt x="475624" y="503871"/>
                      <a:pt x="514253" y="427671"/>
                    </a:cubicBezTo>
                    <a:cubicBezTo>
                      <a:pt x="552882" y="351471"/>
                      <a:pt x="624849" y="180021"/>
                      <a:pt x="663478" y="113346"/>
                    </a:cubicBezTo>
                    <a:cubicBezTo>
                      <a:pt x="702107" y="46671"/>
                      <a:pt x="773545" y="37675"/>
                      <a:pt x="746028" y="27621"/>
                    </a:cubicBezTo>
                    <a:cubicBezTo>
                      <a:pt x="718511" y="17567"/>
                      <a:pt x="498378" y="53021"/>
                      <a:pt x="498378" y="53021"/>
                    </a:cubicBezTo>
                    <a:cubicBezTo>
                      <a:pt x="405774" y="61488"/>
                      <a:pt x="268191" y="63604"/>
                      <a:pt x="190403" y="78421"/>
                    </a:cubicBezTo>
                    <a:cubicBezTo>
                      <a:pt x="112615" y="93238"/>
                      <a:pt x="-39255" y="163617"/>
                      <a:pt x="9428" y="1514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フリーフォーム 1254">
                <a:extLst>
                  <a:ext uri="{FF2B5EF4-FFF2-40B4-BE49-F238E27FC236}">
                    <a16:creationId xmlns:a16="http://schemas.microsoft.com/office/drawing/2014/main" id="{DB8A84D0-7A4F-FD24-7D71-FB2B5FE04782}"/>
                  </a:ext>
                </a:extLst>
              </p:cNvPr>
              <p:cNvSpPr/>
              <p:nvPr/>
            </p:nvSpPr>
            <p:spPr>
              <a:xfrm>
                <a:off x="974621" y="7904414"/>
                <a:ext cx="685988" cy="942825"/>
              </a:xfrm>
              <a:custGeom>
                <a:avLst/>
                <a:gdLst>
                  <a:gd name="connsiteX0" fmla="*/ 517629 w 685988"/>
                  <a:gd name="connsiteY0" fmla="*/ 1336 h 942825"/>
                  <a:gd name="connsiteX1" fmla="*/ 162029 w 685988"/>
                  <a:gd name="connsiteY1" fmla="*/ 166436 h 942825"/>
                  <a:gd name="connsiteX2" fmla="*/ 104 w 685988"/>
                  <a:gd name="connsiteY2" fmla="*/ 372811 h 942825"/>
                  <a:gd name="connsiteX3" fmla="*/ 136629 w 685988"/>
                  <a:gd name="connsiteY3" fmla="*/ 322011 h 942825"/>
                  <a:gd name="connsiteX4" fmla="*/ 92179 w 685988"/>
                  <a:gd name="connsiteY4" fmla="*/ 328361 h 942825"/>
                  <a:gd name="connsiteX5" fmla="*/ 489054 w 685988"/>
                  <a:gd name="connsiteY5" fmla="*/ 283911 h 942825"/>
                  <a:gd name="connsiteX6" fmla="*/ 352529 w 685988"/>
                  <a:gd name="connsiteY6" fmla="*/ 331536 h 942825"/>
                  <a:gd name="connsiteX7" fmla="*/ 679554 w 685988"/>
                  <a:gd name="connsiteY7" fmla="*/ 363286 h 942825"/>
                  <a:gd name="connsiteX8" fmla="*/ 555729 w 685988"/>
                  <a:gd name="connsiteY8" fmla="*/ 439486 h 942825"/>
                  <a:gd name="connsiteX9" fmla="*/ 384279 w 685988"/>
                  <a:gd name="connsiteY9" fmla="*/ 671261 h 942825"/>
                  <a:gd name="connsiteX10" fmla="*/ 285854 w 685988"/>
                  <a:gd name="connsiteY10" fmla="*/ 937961 h 942825"/>
                  <a:gd name="connsiteX11" fmla="*/ 323954 w 685988"/>
                  <a:gd name="connsiteY11" fmla="*/ 804611 h 942825"/>
                  <a:gd name="connsiteX12" fmla="*/ 628754 w 685988"/>
                  <a:gd name="connsiteY12" fmla="*/ 337886 h 942825"/>
                  <a:gd name="connsiteX13" fmla="*/ 69954 w 685988"/>
                  <a:gd name="connsiteY13" fmla="*/ 382336 h 942825"/>
                  <a:gd name="connsiteX14" fmla="*/ 22329 w 685988"/>
                  <a:gd name="connsiteY14" fmla="*/ 344236 h 942825"/>
                  <a:gd name="connsiteX15" fmla="*/ 196954 w 685988"/>
                  <a:gd name="connsiteY15" fmla="*/ 109286 h 942825"/>
                  <a:gd name="connsiteX16" fmla="*/ 235054 w 685988"/>
                  <a:gd name="connsiteY16" fmla="*/ 90236 h 942825"/>
                  <a:gd name="connsiteX17" fmla="*/ 517629 w 685988"/>
                  <a:gd name="connsiteY17" fmla="*/ 1336 h 942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85988" h="942825">
                    <a:moveTo>
                      <a:pt x="517629" y="1336"/>
                    </a:moveTo>
                    <a:cubicBezTo>
                      <a:pt x="505458" y="14036"/>
                      <a:pt x="248283" y="104524"/>
                      <a:pt x="162029" y="166436"/>
                    </a:cubicBezTo>
                    <a:cubicBezTo>
                      <a:pt x="75775" y="228348"/>
                      <a:pt x="4337" y="346882"/>
                      <a:pt x="104" y="372811"/>
                    </a:cubicBezTo>
                    <a:cubicBezTo>
                      <a:pt x="-4129" y="398740"/>
                      <a:pt x="121283" y="329419"/>
                      <a:pt x="136629" y="322011"/>
                    </a:cubicBezTo>
                    <a:cubicBezTo>
                      <a:pt x="151975" y="314603"/>
                      <a:pt x="92179" y="328361"/>
                      <a:pt x="92179" y="328361"/>
                    </a:cubicBezTo>
                    <a:cubicBezTo>
                      <a:pt x="150916" y="322011"/>
                      <a:pt x="445662" y="283382"/>
                      <a:pt x="489054" y="283911"/>
                    </a:cubicBezTo>
                    <a:cubicBezTo>
                      <a:pt x="532446" y="284440"/>
                      <a:pt x="320779" y="318307"/>
                      <a:pt x="352529" y="331536"/>
                    </a:cubicBezTo>
                    <a:cubicBezTo>
                      <a:pt x="384279" y="344765"/>
                      <a:pt x="645687" y="345294"/>
                      <a:pt x="679554" y="363286"/>
                    </a:cubicBezTo>
                    <a:cubicBezTo>
                      <a:pt x="713421" y="381278"/>
                      <a:pt x="604941" y="388157"/>
                      <a:pt x="555729" y="439486"/>
                    </a:cubicBezTo>
                    <a:cubicBezTo>
                      <a:pt x="506517" y="490815"/>
                      <a:pt x="429258" y="588182"/>
                      <a:pt x="384279" y="671261"/>
                    </a:cubicBezTo>
                    <a:cubicBezTo>
                      <a:pt x="339300" y="754340"/>
                      <a:pt x="295908" y="915736"/>
                      <a:pt x="285854" y="937961"/>
                    </a:cubicBezTo>
                    <a:cubicBezTo>
                      <a:pt x="275800" y="960186"/>
                      <a:pt x="266804" y="904623"/>
                      <a:pt x="323954" y="804611"/>
                    </a:cubicBezTo>
                    <a:cubicBezTo>
                      <a:pt x="381104" y="704599"/>
                      <a:pt x="671087" y="408265"/>
                      <a:pt x="628754" y="337886"/>
                    </a:cubicBezTo>
                    <a:cubicBezTo>
                      <a:pt x="586421" y="267507"/>
                      <a:pt x="171025" y="381278"/>
                      <a:pt x="69954" y="382336"/>
                    </a:cubicBezTo>
                    <a:cubicBezTo>
                      <a:pt x="-31117" y="383394"/>
                      <a:pt x="1162" y="389744"/>
                      <a:pt x="22329" y="344236"/>
                    </a:cubicBezTo>
                    <a:cubicBezTo>
                      <a:pt x="43496" y="298728"/>
                      <a:pt x="161500" y="151619"/>
                      <a:pt x="196954" y="109286"/>
                    </a:cubicBezTo>
                    <a:cubicBezTo>
                      <a:pt x="232408" y="66953"/>
                      <a:pt x="177375" y="110344"/>
                      <a:pt x="235054" y="90236"/>
                    </a:cubicBezTo>
                    <a:cubicBezTo>
                      <a:pt x="292733" y="70128"/>
                      <a:pt x="529800" y="-11364"/>
                      <a:pt x="517629" y="13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フリーフォーム 1255">
                <a:extLst>
                  <a:ext uri="{FF2B5EF4-FFF2-40B4-BE49-F238E27FC236}">
                    <a16:creationId xmlns:a16="http://schemas.microsoft.com/office/drawing/2014/main" id="{92344929-84D1-6EF7-F2ED-AE2545554F03}"/>
                  </a:ext>
                </a:extLst>
              </p:cNvPr>
              <p:cNvSpPr/>
              <p:nvPr/>
            </p:nvSpPr>
            <p:spPr>
              <a:xfrm>
                <a:off x="964234" y="8374802"/>
                <a:ext cx="169620" cy="212751"/>
              </a:xfrm>
              <a:custGeom>
                <a:avLst/>
                <a:gdLst>
                  <a:gd name="connsiteX0" fmla="*/ 131141 w 169620"/>
                  <a:gd name="connsiteY0" fmla="*/ 848 h 212751"/>
                  <a:gd name="connsiteX1" fmla="*/ 51766 w 169620"/>
                  <a:gd name="connsiteY1" fmla="*/ 127848 h 212751"/>
                  <a:gd name="connsiteX2" fmla="*/ 169241 w 169620"/>
                  <a:gd name="connsiteY2" fmla="*/ 207223 h 212751"/>
                  <a:gd name="connsiteX3" fmla="*/ 4141 w 169620"/>
                  <a:gd name="connsiteY3" fmla="*/ 194523 h 212751"/>
                  <a:gd name="connsiteX4" fmla="*/ 51766 w 169620"/>
                  <a:gd name="connsiteY4" fmla="*/ 102448 h 212751"/>
                  <a:gd name="connsiteX5" fmla="*/ 73991 w 169620"/>
                  <a:gd name="connsiteY5" fmla="*/ 73873 h 212751"/>
                  <a:gd name="connsiteX6" fmla="*/ 131141 w 169620"/>
                  <a:gd name="connsiteY6" fmla="*/ 848 h 212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620" h="212751">
                    <a:moveTo>
                      <a:pt x="131141" y="848"/>
                    </a:moveTo>
                    <a:cubicBezTo>
                      <a:pt x="127437" y="9844"/>
                      <a:pt x="45416" y="93452"/>
                      <a:pt x="51766" y="127848"/>
                    </a:cubicBezTo>
                    <a:cubicBezTo>
                      <a:pt x="58116" y="162244"/>
                      <a:pt x="177179" y="196111"/>
                      <a:pt x="169241" y="207223"/>
                    </a:cubicBezTo>
                    <a:cubicBezTo>
                      <a:pt x="161304" y="218336"/>
                      <a:pt x="23720" y="211985"/>
                      <a:pt x="4141" y="194523"/>
                    </a:cubicBezTo>
                    <a:cubicBezTo>
                      <a:pt x="-15438" y="177061"/>
                      <a:pt x="40124" y="122556"/>
                      <a:pt x="51766" y="102448"/>
                    </a:cubicBezTo>
                    <a:cubicBezTo>
                      <a:pt x="63408" y="82340"/>
                      <a:pt x="57058" y="90806"/>
                      <a:pt x="73991" y="73873"/>
                    </a:cubicBezTo>
                    <a:cubicBezTo>
                      <a:pt x="90924" y="56940"/>
                      <a:pt x="134845" y="-8148"/>
                      <a:pt x="131141" y="8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フリーフォーム 1256">
                <a:extLst>
                  <a:ext uri="{FF2B5EF4-FFF2-40B4-BE49-F238E27FC236}">
                    <a16:creationId xmlns:a16="http://schemas.microsoft.com/office/drawing/2014/main" id="{9EF82198-19A0-53A5-8EC0-CFDF4EDB86F8}"/>
                  </a:ext>
                </a:extLst>
              </p:cNvPr>
              <p:cNvSpPr/>
              <p:nvPr/>
            </p:nvSpPr>
            <p:spPr>
              <a:xfrm>
                <a:off x="1041400" y="8464496"/>
                <a:ext cx="1452574" cy="813405"/>
              </a:xfrm>
              <a:custGeom>
                <a:avLst/>
                <a:gdLst>
                  <a:gd name="connsiteX0" fmla="*/ 0 w 1452574"/>
                  <a:gd name="connsiteY0" fmla="*/ 6404 h 813405"/>
                  <a:gd name="connsiteX1" fmla="*/ 69850 w 1452574"/>
                  <a:gd name="connsiteY1" fmla="*/ 54 h 813405"/>
                  <a:gd name="connsiteX2" fmla="*/ 390525 w 1452574"/>
                  <a:gd name="connsiteY2" fmla="*/ 9579 h 813405"/>
                  <a:gd name="connsiteX3" fmla="*/ 396875 w 1452574"/>
                  <a:gd name="connsiteY3" fmla="*/ 6404 h 813405"/>
                  <a:gd name="connsiteX4" fmla="*/ 765175 w 1452574"/>
                  <a:gd name="connsiteY4" fmla="*/ 92129 h 813405"/>
                  <a:gd name="connsiteX5" fmla="*/ 952500 w 1452574"/>
                  <a:gd name="connsiteY5" fmla="*/ 203254 h 813405"/>
                  <a:gd name="connsiteX6" fmla="*/ 885825 w 1452574"/>
                  <a:gd name="connsiteY6" fmla="*/ 241354 h 813405"/>
                  <a:gd name="connsiteX7" fmla="*/ 815975 w 1452574"/>
                  <a:gd name="connsiteY7" fmla="*/ 371529 h 813405"/>
                  <a:gd name="connsiteX8" fmla="*/ 676275 w 1452574"/>
                  <a:gd name="connsiteY8" fmla="*/ 711254 h 813405"/>
                  <a:gd name="connsiteX9" fmla="*/ 685800 w 1452574"/>
                  <a:gd name="connsiteY9" fmla="*/ 704904 h 813405"/>
                  <a:gd name="connsiteX10" fmla="*/ 736600 w 1452574"/>
                  <a:gd name="connsiteY10" fmla="*/ 765229 h 813405"/>
                  <a:gd name="connsiteX11" fmla="*/ 850900 w 1452574"/>
                  <a:gd name="connsiteY11" fmla="*/ 720779 h 813405"/>
                  <a:gd name="connsiteX12" fmla="*/ 1130300 w 1452574"/>
                  <a:gd name="connsiteY12" fmla="*/ 714429 h 813405"/>
                  <a:gd name="connsiteX13" fmla="*/ 1450975 w 1452574"/>
                  <a:gd name="connsiteY13" fmla="*/ 812854 h 813405"/>
                  <a:gd name="connsiteX14" fmla="*/ 1225550 w 1452574"/>
                  <a:gd name="connsiteY14" fmla="*/ 752529 h 813405"/>
                  <a:gd name="connsiteX15" fmla="*/ 628650 w 1452574"/>
                  <a:gd name="connsiteY15" fmla="*/ 714429 h 813405"/>
                  <a:gd name="connsiteX16" fmla="*/ 863600 w 1452574"/>
                  <a:gd name="connsiteY16" fmla="*/ 346129 h 813405"/>
                  <a:gd name="connsiteX17" fmla="*/ 873125 w 1452574"/>
                  <a:gd name="connsiteY17" fmla="*/ 212779 h 813405"/>
                  <a:gd name="connsiteX18" fmla="*/ 450850 w 1452574"/>
                  <a:gd name="connsiteY18" fmla="*/ 22279 h 813405"/>
                  <a:gd name="connsiteX19" fmla="*/ 473075 w 1452574"/>
                  <a:gd name="connsiteY19" fmla="*/ 12754 h 813405"/>
                  <a:gd name="connsiteX20" fmla="*/ 0 w 1452574"/>
                  <a:gd name="connsiteY20" fmla="*/ 6404 h 81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2574" h="813405">
                    <a:moveTo>
                      <a:pt x="0" y="6404"/>
                    </a:moveTo>
                    <a:cubicBezTo>
                      <a:pt x="2381" y="2964"/>
                      <a:pt x="4763" y="-475"/>
                      <a:pt x="69850" y="54"/>
                    </a:cubicBezTo>
                    <a:cubicBezTo>
                      <a:pt x="134937" y="583"/>
                      <a:pt x="336021" y="8521"/>
                      <a:pt x="390525" y="9579"/>
                    </a:cubicBezTo>
                    <a:cubicBezTo>
                      <a:pt x="445029" y="10637"/>
                      <a:pt x="334433" y="-7354"/>
                      <a:pt x="396875" y="6404"/>
                    </a:cubicBezTo>
                    <a:cubicBezTo>
                      <a:pt x="459317" y="20162"/>
                      <a:pt x="672571" y="59321"/>
                      <a:pt x="765175" y="92129"/>
                    </a:cubicBezTo>
                    <a:cubicBezTo>
                      <a:pt x="857779" y="124937"/>
                      <a:pt x="932392" y="178383"/>
                      <a:pt x="952500" y="203254"/>
                    </a:cubicBezTo>
                    <a:cubicBezTo>
                      <a:pt x="972608" y="228125"/>
                      <a:pt x="908579" y="213308"/>
                      <a:pt x="885825" y="241354"/>
                    </a:cubicBezTo>
                    <a:cubicBezTo>
                      <a:pt x="863071" y="269400"/>
                      <a:pt x="850900" y="293212"/>
                      <a:pt x="815975" y="371529"/>
                    </a:cubicBezTo>
                    <a:cubicBezTo>
                      <a:pt x="781050" y="449846"/>
                      <a:pt x="697971" y="655692"/>
                      <a:pt x="676275" y="711254"/>
                    </a:cubicBezTo>
                    <a:cubicBezTo>
                      <a:pt x="654579" y="766816"/>
                      <a:pt x="675746" y="695908"/>
                      <a:pt x="685800" y="704904"/>
                    </a:cubicBezTo>
                    <a:cubicBezTo>
                      <a:pt x="695854" y="713900"/>
                      <a:pt x="709083" y="762583"/>
                      <a:pt x="736600" y="765229"/>
                    </a:cubicBezTo>
                    <a:cubicBezTo>
                      <a:pt x="764117" y="767875"/>
                      <a:pt x="785283" y="729246"/>
                      <a:pt x="850900" y="720779"/>
                    </a:cubicBezTo>
                    <a:cubicBezTo>
                      <a:pt x="916517" y="712312"/>
                      <a:pt x="1030287" y="699083"/>
                      <a:pt x="1130300" y="714429"/>
                    </a:cubicBezTo>
                    <a:cubicBezTo>
                      <a:pt x="1230313" y="729775"/>
                      <a:pt x="1435100" y="806504"/>
                      <a:pt x="1450975" y="812854"/>
                    </a:cubicBezTo>
                    <a:cubicBezTo>
                      <a:pt x="1466850" y="819204"/>
                      <a:pt x="1362604" y="768933"/>
                      <a:pt x="1225550" y="752529"/>
                    </a:cubicBezTo>
                    <a:cubicBezTo>
                      <a:pt x="1088496" y="736125"/>
                      <a:pt x="688975" y="782162"/>
                      <a:pt x="628650" y="714429"/>
                    </a:cubicBezTo>
                    <a:cubicBezTo>
                      <a:pt x="568325" y="646696"/>
                      <a:pt x="822854" y="429737"/>
                      <a:pt x="863600" y="346129"/>
                    </a:cubicBezTo>
                    <a:cubicBezTo>
                      <a:pt x="904346" y="262521"/>
                      <a:pt x="941917" y="266754"/>
                      <a:pt x="873125" y="212779"/>
                    </a:cubicBezTo>
                    <a:cubicBezTo>
                      <a:pt x="804333" y="158804"/>
                      <a:pt x="517525" y="55617"/>
                      <a:pt x="450850" y="22279"/>
                    </a:cubicBezTo>
                    <a:cubicBezTo>
                      <a:pt x="384175" y="-11059"/>
                      <a:pt x="473075" y="12754"/>
                      <a:pt x="473075" y="12754"/>
                    </a:cubicBezTo>
                    <a:lnTo>
                      <a:pt x="0" y="640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フリーフォーム 1257">
                <a:extLst>
                  <a:ext uri="{FF2B5EF4-FFF2-40B4-BE49-F238E27FC236}">
                    <a16:creationId xmlns:a16="http://schemas.microsoft.com/office/drawing/2014/main" id="{A4B3BE36-7E85-F165-5B71-F9409E161B17}"/>
                  </a:ext>
                </a:extLst>
              </p:cNvPr>
              <p:cNvSpPr/>
              <p:nvPr/>
            </p:nvSpPr>
            <p:spPr>
              <a:xfrm>
                <a:off x="1005055" y="8513712"/>
                <a:ext cx="911172" cy="673865"/>
              </a:xfrm>
              <a:custGeom>
                <a:avLst/>
                <a:gdLst>
                  <a:gd name="connsiteX0" fmla="*/ 1420 w 911172"/>
                  <a:gd name="connsiteY0" fmla="*/ 23863 h 673865"/>
                  <a:gd name="connsiteX1" fmla="*/ 83970 w 911172"/>
                  <a:gd name="connsiteY1" fmla="*/ 17513 h 673865"/>
                  <a:gd name="connsiteX2" fmla="*/ 493545 w 911172"/>
                  <a:gd name="connsiteY2" fmla="*/ 11163 h 673865"/>
                  <a:gd name="connsiteX3" fmla="*/ 899945 w 911172"/>
                  <a:gd name="connsiteY3" fmla="*/ 182613 h 673865"/>
                  <a:gd name="connsiteX4" fmla="*/ 804695 w 911172"/>
                  <a:gd name="connsiteY4" fmla="*/ 166738 h 673865"/>
                  <a:gd name="connsiteX5" fmla="*/ 884070 w 911172"/>
                  <a:gd name="connsiteY5" fmla="*/ 217538 h 673865"/>
                  <a:gd name="connsiteX6" fmla="*/ 766595 w 911172"/>
                  <a:gd name="connsiteY6" fmla="*/ 300088 h 673865"/>
                  <a:gd name="connsiteX7" fmla="*/ 722145 w 911172"/>
                  <a:gd name="connsiteY7" fmla="*/ 484238 h 673865"/>
                  <a:gd name="connsiteX8" fmla="*/ 642770 w 911172"/>
                  <a:gd name="connsiteY8" fmla="*/ 576313 h 673865"/>
                  <a:gd name="connsiteX9" fmla="*/ 680870 w 911172"/>
                  <a:gd name="connsiteY9" fmla="*/ 671563 h 673865"/>
                  <a:gd name="connsiteX10" fmla="*/ 693570 w 911172"/>
                  <a:gd name="connsiteY10" fmla="*/ 474713 h 673865"/>
                  <a:gd name="connsiteX11" fmla="*/ 909470 w 911172"/>
                  <a:gd name="connsiteY11" fmla="*/ 160388 h 673865"/>
                  <a:gd name="connsiteX12" fmla="*/ 728495 w 911172"/>
                  <a:gd name="connsiteY12" fmla="*/ 138163 h 673865"/>
                  <a:gd name="connsiteX13" fmla="*/ 236370 w 911172"/>
                  <a:gd name="connsiteY13" fmla="*/ 30213 h 673865"/>
                  <a:gd name="connsiteX14" fmla="*/ 344320 w 911172"/>
                  <a:gd name="connsiteY14" fmla="*/ 169913 h 673865"/>
                  <a:gd name="connsiteX15" fmla="*/ 531645 w 911172"/>
                  <a:gd name="connsiteY15" fmla="*/ 293738 h 673865"/>
                  <a:gd name="connsiteX16" fmla="*/ 357020 w 911172"/>
                  <a:gd name="connsiteY16" fmla="*/ 201663 h 673865"/>
                  <a:gd name="connsiteX17" fmla="*/ 115720 w 911172"/>
                  <a:gd name="connsiteY17" fmla="*/ 36563 h 673865"/>
                  <a:gd name="connsiteX18" fmla="*/ 1420 w 911172"/>
                  <a:gd name="connsiteY18" fmla="*/ 23863 h 67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11172" h="673865">
                    <a:moveTo>
                      <a:pt x="1420" y="23863"/>
                    </a:moveTo>
                    <a:cubicBezTo>
                      <a:pt x="-3872" y="20688"/>
                      <a:pt x="1949" y="19630"/>
                      <a:pt x="83970" y="17513"/>
                    </a:cubicBezTo>
                    <a:cubicBezTo>
                      <a:pt x="165991" y="15396"/>
                      <a:pt x="357549" y="-16354"/>
                      <a:pt x="493545" y="11163"/>
                    </a:cubicBezTo>
                    <a:cubicBezTo>
                      <a:pt x="629541" y="38680"/>
                      <a:pt x="848087" y="156684"/>
                      <a:pt x="899945" y="182613"/>
                    </a:cubicBezTo>
                    <a:cubicBezTo>
                      <a:pt x="951803" y="208542"/>
                      <a:pt x="807341" y="160917"/>
                      <a:pt x="804695" y="166738"/>
                    </a:cubicBezTo>
                    <a:cubicBezTo>
                      <a:pt x="802049" y="172559"/>
                      <a:pt x="890420" y="195313"/>
                      <a:pt x="884070" y="217538"/>
                    </a:cubicBezTo>
                    <a:cubicBezTo>
                      <a:pt x="877720" y="239763"/>
                      <a:pt x="793583" y="255638"/>
                      <a:pt x="766595" y="300088"/>
                    </a:cubicBezTo>
                    <a:cubicBezTo>
                      <a:pt x="739607" y="344538"/>
                      <a:pt x="742783" y="438201"/>
                      <a:pt x="722145" y="484238"/>
                    </a:cubicBezTo>
                    <a:cubicBezTo>
                      <a:pt x="701508" y="530276"/>
                      <a:pt x="649649" y="545092"/>
                      <a:pt x="642770" y="576313"/>
                    </a:cubicBezTo>
                    <a:cubicBezTo>
                      <a:pt x="635891" y="607534"/>
                      <a:pt x="672403" y="688496"/>
                      <a:pt x="680870" y="671563"/>
                    </a:cubicBezTo>
                    <a:cubicBezTo>
                      <a:pt x="689337" y="654630"/>
                      <a:pt x="655470" y="559909"/>
                      <a:pt x="693570" y="474713"/>
                    </a:cubicBezTo>
                    <a:cubicBezTo>
                      <a:pt x="731670" y="389517"/>
                      <a:pt x="903649" y="216480"/>
                      <a:pt x="909470" y="160388"/>
                    </a:cubicBezTo>
                    <a:cubicBezTo>
                      <a:pt x="915291" y="104296"/>
                      <a:pt x="840678" y="159859"/>
                      <a:pt x="728495" y="138163"/>
                    </a:cubicBezTo>
                    <a:cubicBezTo>
                      <a:pt x="616312" y="116467"/>
                      <a:pt x="300399" y="24921"/>
                      <a:pt x="236370" y="30213"/>
                    </a:cubicBezTo>
                    <a:cubicBezTo>
                      <a:pt x="172341" y="35505"/>
                      <a:pt x="295108" y="125992"/>
                      <a:pt x="344320" y="169913"/>
                    </a:cubicBezTo>
                    <a:cubicBezTo>
                      <a:pt x="393532" y="213834"/>
                      <a:pt x="529528" y="288446"/>
                      <a:pt x="531645" y="293738"/>
                    </a:cubicBezTo>
                    <a:cubicBezTo>
                      <a:pt x="533762" y="299030"/>
                      <a:pt x="426341" y="244526"/>
                      <a:pt x="357020" y="201663"/>
                    </a:cubicBezTo>
                    <a:cubicBezTo>
                      <a:pt x="287699" y="158801"/>
                      <a:pt x="170224" y="64609"/>
                      <a:pt x="115720" y="36563"/>
                    </a:cubicBezTo>
                    <a:cubicBezTo>
                      <a:pt x="61216" y="8517"/>
                      <a:pt x="6712" y="27038"/>
                      <a:pt x="1420" y="238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フリーフォーム 1258">
                <a:extLst>
                  <a:ext uri="{FF2B5EF4-FFF2-40B4-BE49-F238E27FC236}">
                    <a16:creationId xmlns:a16="http://schemas.microsoft.com/office/drawing/2014/main" id="{6AB4388D-4166-D59A-29D5-ACDA3F5EDE7E}"/>
                  </a:ext>
                </a:extLst>
              </p:cNvPr>
              <p:cNvSpPr/>
              <p:nvPr/>
            </p:nvSpPr>
            <p:spPr>
              <a:xfrm>
                <a:off x="1152441" y="8613721"/>
                <a:ext cx="1096351" cy="365182"/>
              </a:xfrm>
              <a:custGeom>
                <a:avLst/>
                <a:gdLst>
                  <a:gd name="connsiteX0" fmla="*/ 84 w 1096351"/>
                  <a:gd name="connsiteY0" fmla="*/ 54 h 365182"/>
                  <a:gd name="connsiteX1" fmla="*/ 311234 w 1096351"/>
                  <a:gd name="connsiteY1" fmla="*/ 219129 h 365182"/>
                  <a:gd name="connsiteX2" fmla="*/ 365209 w 1096351"/>
                  <a:gd name="connsiteY2" fmla="*/ 212779 h 365182"/>
                  <a:gd name="connsiteX3" fmla="*/ 558884 w 1096351"/>
                  <a:gd name="connsiteY3" fmla="*/ 212779 h 365182"/>
                  <a:gd name="connsiteX4" fmla="*/ 628734 w 1096351"/>
                  <a:gd name="connsiteY4" fmla="*/ 190554 h 365182"/>
                  <a:gd name="connsiteX5" fmla="*/ 882734 w 1096351"/>
                  <a:gd name="connsiteY5" fmla="*/ 282629 h 365182"/>
                  <a:gd name="connsiteX6" fmla="*/ 1095459 w 1096351"/>
                  <a:gd name="connsiteY6" fmla="*/ 365179 h 365182"/>
                  <a:gd name="connsiteX7" fmla="*/ 800184 w 1096351"/>
                  <a:gd name="connsiteY7" fmla="*/ 279454 h 365182"/>
                  <a:gd name="connsiteX8" fmla="*/ 269959 w 1096351"/>
                  <a:gd name="connsiteY8" fmla="*/ 250879 h 365182"/>
                  <a:gd name="connsiteX9" fmla="*/ 279484 w 1096351"/>
                  <a:gd name="connsiteY9" fmla="*/ 241354 h 365182"/>
                  <a:gd name="connsiteX10" fmla="*/ 84 w 1096351"/>
                  <a:gd name="connsiteY10" fmla="*/ 54 h 36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96351" h="365182">
                    <a:moveTo>
                      <a:pt x="84" y="54"/>
                    </a:moveTo>
                    <a:cubicBezTo>
                      <a:pt x="5376" y="-3650"/>
                      <a:pt x="250380" y="183675"/>
                      <a:pt x="311234" y="219129"/>
                    </a:cubicBezTo>
                    <a:cubicBezTo>
                      <a:pt x="372088" y="254583"/>
                      <a:pt x="323934" y="213837"/>
                      <a:pt x="365209" y="212779"/>
                    </a:cubicBezTo>
                    <a:cubicBezTo>
                      <a:pt x="406484" y="211721"/>
                      <a:pt x="514963" y="216483"/>
                      <a:pt x="558884" y="212779"/>
                    </a:cubicBezTo>
                    <a:cubicBezTo>
                      <a:pt x="602805" y="209075"/>
                      <a:pt x="574759" y="178912"/>
                      <a:pt x="628734" y="190554"/>
                    </a:cubicBezTo>
                    <a:cubicBezTo>
                      <a:pt x="682709" y="202196"/>
                      <a:pt x="804947" y="253525"/>
                      <a:pt x="882734" y="282629"/>
                    </a:cubicBezTo>
                    <a:cubicBezTo>
                      <a:pt x="960521" y="311733"/>
                      <a:pt x="1109217" y="365708"/>
                      <a:pt x="1095459" y="365179"/>
                    </a:cubicBezTo>
                    <a:cubicBezTo>
                      <a:pt x="1081701" y="364650"/>
                      <a:pt x="937767" y="298504"/>
                      <a:pt x="800184" y="279454"/>
                    </a:cubicBezTo>
                    <a:cubicBezTo>
                      <a:pt x="662601" y="260404"/>
                      <a:pt x="356742" y="257229"/>
                      <a:pt x="269959" y="250879"/>
                    </a:cubicBezTo>
                    <a:cubicBezTo>
                      <a:pt x="183176" y="244529"/>
                      <a:pt x="318642" y="281571"/>
                      <a:pt x="279484" y="241354"/>
                    </a:cubicBezTo>
                    <a:cubicBezTo>
                      <a:pt x="240326" y="201137"/>
                      <a:pt x="-5208" y="3758"/>
                      <a:pt x="84" y="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フリーフォーム 1260">
                <a:extLst>
                  <a:ext uri="{FF2B5EF4-FFF2-40B4-BE49-F238E27FC236}">
                    <a16:creationId xmlns:a16="http://schemas.microsoft.com/office/drawing/2014/main" id="{68AC1BBB-C499-8109-0F77-7E55D50E865D}"/>
                  </a:ext>
                </a:extLst>
              </p:cNvPr>
              <p:cNvSpPr/>
              <p:nvPr/>
            </p:nvSpPr>
            <p:spPr>
              <a:xfrm>
                <a:off x="1181094" y="8813726"/>
                <a:ext cx="1114358" cy="235102"/>
              </a:xfrm>
              <a:custGeom>
                <a:avLst/>
                <a:gdLst>
                  <a:gd name="connsiteX0" fmla="*/ 6 w 1114358"/>
                  <a:gd name="connsiteY0" fmla="*/ 74 h 235102"/>
                  <a:gd name="connsiteX1" fmla="*/ 69856 w 1114358"/>
                  <a:gd name="connsiteY1" fmla="*/ 9599 h 235102"/>
                  <a:gd name="connsiteX2" fmla="*/ 428631 w 1114358"/>
                  <a:gd name="connsiteY2" fmla="*/ 69924 h 235102"/>
                  <a:gd name="connsiteX3" fmla="*/ 368306 w 1114358"/>
                  <a:gd name="connsiteY3" fmla="*/ 82624 h 235102"/>
                  <a:gd name="connsiteX4" fmla="*/ 669931 w 1114358"/>
                  <a:gd name="connsiteY4" fmla="*/ 92149 h 235102"/>
                  <a:gd name="connsiteX5" fmla="*/ 600081 w 1114358"/>
                  <a:gd name="connsiteY5" fmla="*/ 111199 h 235102"/>
                  <a:gd name="connsiteX6" fmla="*/ 1101731 w 1114358"/>
                  <a:gd name="connsiteY6" fmla="*/ 231849 h 235102"/>
                  <a:gd name="connsiteX7" fmla="*/ 974731 w 1114358"/>
                  <a:gd name="connsiteY7" fmla="*/ 203274 h 235102"/>
                  <a:gd name="connsiteX8" fmla="*/ 688981 w 1114358"/>
                  <a:gd name="connsiteY8" fmla="*/ 139774 h 235102"/>
                  <a:gd name="connsiteX9" fmla="*/ 254006 w 1114358"/>
                  <a:gd name="connsiteY9" fmla="*/ 85799 h 235102"/>
                  <a:gd name="connsiteX10" fmla="*/ 257181 w 1114358"/>
                  <a:gd name="connsiteY10" fmla="*/ 88974 h 235102"/>
                  <a:gd name="connsiteX11" fmla="*/ 6 w 1114358"/>
                  <a:gd name="connsiteY11" fmla="*/ 74 h 235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14358" h="235102">
                    <a:moveTo>
                      <a:pt x="6" y="74"/>
                    </a:moveTo>
                    <a:cubicBezTo>
                      <a:pt x="-788" y="-985"/>
                      <a:pt x="69856" y="9599"/>
                      <a:pt x="69856" y="9599"/>
                    </a:cubicBezTo>
                    <a:cubicBezTo>
                      <a:pt x="141294" y="21241"/>
                      <a:pt x="378889" y="57753"/>
                      <a:pt x="428631" y="69924"/>
                    </a:cubicBezTo>
                    <a:cubicBezTo>
                      <a:pt x="478373" y="82095"/>
                      <a:pt x="328089" y="78920"/>
                      <a:pt x="368306" y="82624"/>
                    </a:cubicBezTo>
                    <a:cubicBezTo>
                      <a:pt x="408523" y="86328"/>
                      <a:pt x="631302" y="87387"/>
                      <a:pt x="669931" y="92149"/>
                    </a:cubicBezTo>
                    <a:cubicBezTo>
                      <a:pt x="708560" y="96911"/>
                      <a:pt x="528114" y="87916"/>
                      <a:pt x="600081" y="111199"/>
                    </a:cubicBezTo>
                    <a:cubicBezTo>
                      <a:pt x="672048" y="134482"/>
                      <a:pt x="1039289" y="216503"/>
                      <a:pt x="1101731" y="231849"/>
                    </a:cubicBezTo>
                    <a:cubicBezTo>
                      <a:pt x="1164173" y="247195"/>
                      <a:pt x="974731" y="203274"/>
                      <a:pt x="974731" y="203274"/>
                    </a:cubicBezTo>
                    <a:cubicBezTo>
                      <a:pt x="905939" y="187928"/>
                      <a:pt x="809102" y="159353"/>
                      <a:pt x="688981" y="139774"/>
                    </a:cubicBezTo>
                    <a:cubicBezTo>
                      <a:pt x="568860" y="120195"/>
                      <a:pt x="325973" y="94266"/>
                      <a:pt x="254006" y="85799"/>
                    </a:cubicBezTo>
                    <a:cubicBezTo>
                      <a:pt x="182039" y="77332"/>
                      <a:pt x="257181" y="88974"/>
                      <a:pt x="257181" y="88974"/>
                    </a:cubicBezTo>
                    <a:lnTo>
                      <a:pt x="6" y="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フリーフォーム 1261">
                <a:extLst>
                  <a:ext uri="{FF2B5EF4-FFF2-40B4-BE49-F238E27FC236}">
                    <a16:creationId xmlns:a16="http://schemas.microsoft.com/office/drawing/2014/main" id="{E3637AFD-D5DA-9C44-E7CA-3B5F9B5A8DA5}"/>
                  </a:ext>
                </a:extLst>
              </p:cNvPr>
              <p:cNvSpPr/>
              <p:nvPr/>
            </p:nvSpPr>
            <p:spPr>
              <a:xfrm>
                <a:off x="2247896" y="9020114"/>
                <a:ext cx="143204" cy="331827"/>
              </a:xfrm>
              <a:custGeom>
                <a:avLst/>
                <a:gdLst>
                  <a:gd name="connsiteX0" fmla="*/ 142879 w 143204"/>
                  <a:gd name="connsiteY0" fmla="*/ 61 h 331827"/>
                  <a:gd name="connsiteX1" fmla="*/ 34929 w 143204"/>
                  <a:gd name="connsiteY1" fmla="*/ 111186 h 331827"/>
                  <a:gd name="connsiteX2" fmla="*/ 60329 w 143204"/>
                  <a:gd name="connsiteY2" fmla="*/ 181036 h 331827"/>
                  <a:gd name="connsiteX3" fmla="*/ 4 w 143204"/>
                  <a:gd name="connsiteY3" fmla="*/ 330261 h 331827"/>
                  <a:gd name="connsiteX4" fmla="*/ 57154 w 143204"/>
                  <a:gd name="connsiteY4" fmla="*/ 254061 h 331827"/>
                  <a:gd name="connsiteX5" fmla="*/ 82554 w 143204"/>
                  <a:gd name="connsiteY5" fmla="*/ 171511 h 331827"/>
                  <a:gd name="connsiteX6" fmla="*/ 69854 w 143204"/>
                  <a:gd name="connsiteY6" fmla="*/ 127061 h 331827"/>
                  <a:gd name="connsiteX7" fmla="*/ 142879 w 143204"/>
                  <a:gd name="connsiteY7" fmla="*/ 61 h 331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204" h="331827">
                    <a:moveTo>
                      <a:pt x="142879" y="61"/>
                    </a:moveTo>
                    <a:cubicBezTo>
                      <a:pt x="137058" y="-2585"/>
                      <a:pt x="48687" y="81024"/>
                      <a:pt x="34929" y="111186"/>
                    </a:cubicBezTo>
                    <a:cubicBezTo>
                      <a:pt x="21171" y="141348"/>
                      <a:pt x="66150" y="144524"/>
                      <a:pt x="60329" y="181036"/>
                    </a:cubicBezTo>
                    <a:cubicBezTo>
                      <a:pt x="54508" y="217548"/>
                      <a:pt x="533" y="318090"/>
                      <a:pt x="4" y="330261"/>
                    </a:cubicBezTo>
                    <a:cubicBezTo>
                      <a:pt x="-525" y="342432"/>
                      <a:pt x="43396" y="280519"/>
                      <a:pt x="57154" y="254061"/>
                    </a:cubicBezTo>
                    <a:cubicBezTo>
                      <a:pt x="70912" y="227603"/>
                      <a:pt x="80437" y="192678"/>
                      <a:pt x="82554" y="171511"/>
                    </a:cubicBezTo>
                    <a:cubicBezTo>
                      <a:pt x="84671" y="150344"/>
                      <a:pt x="65091" y="149286"/>
                      <a:pt x="69854" y="127061"/>
                    </a:cubicBezTo>
                    <a:cubicBezTo>
                      <a:pt x="74616" y="104836"/>
                      <a:pt x="148700" y="2707"/>
                      <a:pt x="142879" y="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フリーフォーム 1262">
                <a:extLst>
                  <a:ext uri="{FF2B5EF4-FFF2-40B4-BE49-F238E27FC236}">
                    <a16:creationId xmlns:a16="http://schemas.microsoft.com/office/drawing/2014/main" id="{AF44FFB7-E2F6-9E7D-C824-C326E25898AE}"/>
                  </a:ext>
                </a:extLst>
              </p:cNvPr>
              <p:cNvSpPr/>
              <p:nvPr/>
            </p:nvSpPr>
            <p:spPr>
              <a:xfrm>
                <a:off x="1586298" y="9062780"/>
                <a:ext cx="952385" cy="278216"/>
              </a:xfrm>
              <a:custGeom>
                <a:avLst/>
                <a:gdLst>
                  <a:gd name="connsiteX0" fmla="*/ 7552 w 952385"/>
                  <a:gd name="connsiteY0" fmla="*/ 1845 h 278216"/>
                  <a:gd name="connsiteX1" fmla="*/ 61527 w 952385"/>
                  <a:gd name="connsiteY1" fmla="*/ 119320 h 278216"/>
                  <a:gd name="connsiteX2" fmla="*/ 220277 w 952385"/>
                  <a:gd name="connsiteY2" fmla="*/ 220920 h 278216"/>
                  <a:gd name="connsiteX3" fmla="*/ 156777 w 952385"/>
                  <a:gd name="connsiteY3" fmla="*/ 208220 h 278216"/>
                  <a:gd name="connsiteX4" fmla="*/ 312352 w 952385"/>
                  <a:gd name="connsiteY4" fmla="*/ 163770 h 278216"/>
                  <a:gd name="connsiteX5" fmla="*/ 420302 w 952385"/>
                  <a:gd name="connsiteY5" fmla="*/ 157420 h 278216"/>
                  <a:gd name="connsiteX6" fmla="*/ 531427 w 952385"/>
                  <a:gd name="connsiteY6" fmla="*/ 176470 h 278216"/>
                  <a:gd name="connsiteX7" fmla="*/ 585402 w 952385"/>
                  <a:gd name="connsiteY7" fmla="*/ 185995 h 278216"/>
                  <a:gd name="connsiteX8" fmla="*/ 950527 w 952385"/>
                  <a:gd name="connsiteY8" fmla="*/ 255845 h 278216"/>
                  <a:gd name="connsiteX9" fmla="*/ 706052 w 952385"/>
                  <a:gd name="connsiteY9" fmla="*/ 198695 h 278216"/>
                  <a:gd name="connsiteX10" fmla="*/ 245677 w 952385"/>
                  <a:gd name="connsiteY10" fmla="*/ 233620 h 278216"/>
                  <a:gd name="connsiteX11" fmla="*/ 359977 w 952385"/>
                  <a:gd name="connsiteY11" fmla="*/ 278070 h 278216"/>
                  <a:gd name="connsiteX12" fmla="*/ 213927 w 952385"/>
                  <a:gd name="connsiteY12" fmla="*/ 217745 h 278216"/>
                  <a:gd name="connsiteX13" fmla="*/ 7552 w 952385"/>
                  <a:gd name="connsiteY13" fmla="*/ 1845 h 27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2385" h="278216">
                    <a:moveTo>
                      <a:pt x="7552" y="1845"/>
                    </a:moveTo>
                    <a:cubicBezTo>
                      <a:pt x="-17848" y="-14559"/>
                      <a:pt x="26073" y="82808"/>
                      <a:pt x="61527" y="119320"/>
                    </a:cubicBezTo>
                    <a:cubicBezTo>
                      <a:pt x="96981" y="155833"/>
                      <a:pt x="204402" y="206103"/>
                      <a:pt x="220277" y="220920"/>
                    </a:cubicBezTo>
                    <a:cubicBezTo>
                      <a:pt x="236152" y="235737"/>
                      <a:pt x="141431" y="217745"/>
                      <a:pt x="156777" y="208220"/>
                    </a:cubicBezTo>
                    <a:cubicBezTo>
                      <a:pt x="172123" y="198695"/>
                      <a:pt x="268431" y="172237"/>
                      <a:pt x="312352" y="163770"/>
                    </a:cubicBezTo>
                    <a:cubicBezTo>
                      <a:pt x="356273" y="155303"/>
                      <a:pt x="383790" y="155303"/>
                      <a:pt x="420302" y="157420"/>
                    </a:cubicBezTo>
                    <a:cubicBezTo>
                      <a:pt x="456814" y="159537"/>
                      <a:pt x="531427" y="176470"/>
                      <a:pt x="531427" y="176470"/>
                    </a:cubicBezTo>
                    <a:lnTo>
                      <a:pt x="585402" y="185995"/>
                    </a:lnTo>
                    <a:lnTo>
                      <a:pt x="950527" y="255845"/>
                    </a:lnTo>
                    <a:cubicBezTo>
                      <a:pt x="970635" y="257962"/>
                      <a:pt x="823527" y="202399"/>
                      <a:pt x="706052" y="198695"/>
                    </a:cubicBezTo>
                    <a:cubicBezTo>
                      <a:pt x="588577" y="194991"/>
                      <a:pt x="303356" y="220391"/>
                      <a:pt x="245677" y="233620"/>
                    </a:cubicBezTo>
                    <a:cubicBezTo>
                      <a:pt x="187998" y="246849"/>
                      <a:pt x="365269" y="280716"/>
                      <a:pt x="359977" y="278070"/>
                    </a:cubicBezTo>
                    <a:cubicBezTo>
                      <a:pt x="354685" y="275424"/>
                      <a:pt x="273723" y="259020"/>
                      <a:pt x="213927" y="217745"/>
                    </a:cubicBezTo>
                    <a:cubicBezTo>
                      <a:pt x="154131" y="176470"/>
                      <a:pt x="32952" y="18249"/>
                      <a:pt x="7552" y="18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フリーフォーム 1263">
                <a:extLst>
                  <a:ext uri="{FF2B5EF4-FFF2-40B4-BE49-F238E27FC236}">
                    <a16:creationId xmlns:a16="http://schemas.microsoft.com/office/drawing/2014/main" id="{3535D525-BC45-FEAF-F443-17F00B328573}"/>
                  </a:ext>
                </a:extLst>
              </p:cNvPr>
              <p:cNvSpPr/>
              <p:nvPr/>
            </p:nvSpPr>
            <p:spPr>
              <a:xfrm>
                <a:off x="688410" y="7902543"/>
                <a:ext cx="207092" cy="403093"/>
              </a:xfrm>
              <a:custGeom>
                <a:avLst/>
                <a:gdLst>
                  <a:gd name="connsiteX0" fmla="*/ 206940 w 207092"/>
                  <a:gd name="connsiteY0" fmla="*/ 32 h 403093"/>
                  <a:gd name="connsiteX1" fmla="*/ 111690 w 207092"/>
                  <a:gd name="connsiteY1" fmla="*/ 203232 h 403093"/>
                  <a:gd name="connsiteX2" fmla="*/ 565 w 207092"/>
                  <a:gd name="connsiteY2" fmla="*/ 139732 h 403093"/>
                  <a:gd name="connsiteX3" fmla="*/ 67240 w 207092"/>
                  <a:gd name="connsiteY3" fmla="*/ 206407 h 403093"/>
                  <a:gd name="connsiteX4" fmla="*/ 38665 w 207092"/>
                  <a:gd name="connsiteY4" fmla="*/ 393732 h 403093"/>
                  <a:gd name="connsiteX5" fmla="*/ 159315 w 207092"/>
                  <a:gd name="connsiteY5" fmla="*/ 358807 h 403093"/>
                  <a:gd name="connsiteX6" fmla="*/ 172015 w 207092"/>
                  <a:gd name="connsiteY6" fmla="*/ 219107 h 403093"/>
                  <a:gd name="connsiteX7" fmla="*/ 89465 w 207092"/>
                  <a:gd name="connsiteY7" fmla="*/ 187357 h 403093"/>
                  <a:gd name="connsiteX8" fmla="*/ 206940 w 207092"/>
                  <a:gd name="connsiteY8" fmla="*/ 32 h 403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092" h="403093">
                    <a:moveTo>
                      <a:pt x="206940" y="32"/>
                    </a:moveTo>
                    <a:cubicBezTo>
                      <a:pt x="210644" y="2678"/>
                      <a:pt x="146086" y="179949"/>
                      <a:pt x="111690" y="203232"/>
                    </a:cubicBezTo>
                    <a:cubicBezTo>
                      <a:pt x="77294" y="226515"/>
                      <a:pt x="7973" y="139203"/>
                      <a:pt x="565" y="139732"/>
                    </a:cubicBezTo>
                    <a:cubicBezTo>
                      <a:pt x="-6843" y="140261"/>
                      <a:pt x="60890" y="164074"/>
                      <a:pt x="67240" y="206407"/>
                    </a:cubicBezTo>
                    <a:cubicBezTo>
                      <a:pt x="73590" y="248740"/>
                      <a:pt x="23319" y="368332"/>
                      <a:pt x="38665" y="393732"/>
                    </a:cubicBezTo>
                    <a:cubicBezTo>
                      <a:pt x="54011" y="419132"/>
                      <a:pt x="137090" y="387911"/>
                      <a:pt x="159315" y="358807"/>
                    </a:cubicBezTo>
                    <a:cubicBezTo>
                      <a:pt x="181540" y="329703"/>
                      <a:pt x="183657" y="247682"/>
                      <a:pt x="172015" y="219107"/>
                    </a:cubicBezTo>
                    <a:cubicBezTo>
                      <a:pt x="160373" y="190532"/>
                      <a:pt x="85761" y="217520"/>
                      <a:pt x="89465" y="187357"/>
                    </a:cubicBezTo>
                    <a:cubicBezTo>
                      <a:pt x="93169" y="157195"/>
                      <a:pt x="203236" y="-2614"/>
                      <a:pt x="206940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5" name="フリーフォーム 1264">
                <a:extLst>
                  <a:ext uri="{FF2B5EF4-FFF2-40B4-BE49-F238E27FC236}">
                    <a16:creationId xmlns:a16="http://schemas.microsoft.com/office/drawing/2014/main" id="{1C02474B-2FE1-7C68-0BA8-DFACAA0B6BA3}"/>
                  </a:ext>
                </a:extLst>
              </p:cNvPr>
              <p:cNvSpPr/>
              <p:nvPr/>
            </p:nvSpPr>
            <p:spPr>
              <a:xfrm>
                <a:off x="704811" y="8175222"/>
                <a:ext cx="440230" cy="301234"/>
              </a:xfrm>
              <a:custGeom>
                <a:avLst/>
                <a:gdLst>
                  <a:gd name="connsiteX0" fmla="*/ 279439 w 440230"/>
                  <a:gd name="connsiteY0" fmla="*/ 403 h 301234"/>
                  <a:gd name="connsiteX1" fmla="*/ 384214 w 440230"/>
                  <a:gd name="connsiteY1" fmla="*/ 270278 h 301234"/>
                  <a:gd name="connsiteX2" fmla="*/ 435014 w 440230"/>
                  <a:gd name="connsiteY2" fmla="*/ 292503 h 301234"/>
                  <a:gd name="connsiteX3" fmla="*/ 260389 w 440230"/>
                  <a:gd name="connsiteY3" fmla="*/ 244878 h 301234"/>
                  <a:gd name="connsiteX4" fmla="*/ 39 w 440230"/>
                  <a:gd name="connsiteY4" fmla="*/ 162328 h 301234"/>
                  <a:gd name="connsiteX5" fmla="*/ 279439 w 440230"/>
                  <a:gd name="connsiteY5" fmla="*/ 257578 h 301234"/>
                  <a:gd name="connsiteX6" fmla="*/ 285789 w 440230"/>
                  <a:gd name="connsiteY6" fmla="*/ 209953 h 301234"/>
                  <a:gd name="connsiteX7" fmla="*/ 279439 w 440230"/>
                  <a:gd name="connsiteY7" fmla="*/ 403 h 301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0230" h="301234">
                    <a:moveTo>
                      <a:pt x="279439" y="403"/>
                    </a:moveTo>
                    <a:cubicBezTo>
                      <a:pt x="295843" y="10457"/>
                      <a:pt x="358285" y="221595"/>
                      <a:pt x="384214" y="270278"/>
                    </a:cubicBezTo>
                    <a:cubicBezTo>
                      <a:pt x="410143" y="318961"/>
                      <a:pt x="455651" y="296736"/>
                      <a:pt x="435014" y="292503"/>
                    </a:cubicBezTo>
                    <a:cubicBezTo>
                      <a:pt x="414377" y="288270"/>
                      <a:pt x="332885" y="266574"/>
                      <a:pt x="260389" y="244878"/>
                    </a:cubicBezTo>
                    <a:cubicBezTo>
                      <a:pt x="187893" y="223182"/>
                      <a:pt x="-3136" y="160211"/>
                      <a:pt x="39" y="162328"/>
                    </a:cubicBezTo>
                    <a:cubicBezTo>
                      <a:pt x="3214" y="164445"/>
                      <a:pt x="231814" y="249641"/>
                      <a:pt x="279439" y="257578"/>
                    </a:cubicBezTo>
                    <a:cubicBezTo>
                      <a:pt x="327064" y="265515"/>
                      <a:pt x="286847" y="248582"/>
                      <a:pt x="285789" y="209953"/>
                    </a:cubicBezTo>
                    <a:cubicBezTo>
                      <a:pt x="284731" y="171324"/>
                      <a:pt x="263035" y="-9651"/>
                      <a:pt x="279439" y="4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6" name="フリーフォーム 1265">
                <a:extLst>
                  <a:ext uri="{FF2B5EF4-FFF2-40B4-BE49-F238E27FC236}">
                    <a16:creationId xmlns:a16="http://schemas.microsoft.com/office/drawing/2014/main" id="{A1832146-0616-F5D5-C0EB-85FE1453EB4A}"/>
                  </a:ext>
                </a:extLst>
              </p:cNvPr>
              <p:cNvSpPr/>
              <p:nvPr/>
            </p:nvSpPr>
            <p:spPr>
              <a:xfrm>
                <a:off x="583853" y="8337069"/>
                <a:ext cx="308322" cy="184678"/>
              </a:xfrm>
              <a:custGeom>
                <a:avLst/>
                <a:gdLst>
                  <a:gd name="connsiteX0" fmla="*/ 308322 w 308322"/>
                  <a:gd name="connsiteY0" fmla="*/ 481 h 184678"/>
                  <a:gd name="connsiteX1" fmla="*/ 127347 w 308322"/>
                  <a:gd name="connsiteY1" fmla="*/ 86206 h 184678"/>
                  <a:gd name="connsiteX2" fmla="*/ 347 w 308322"/>
                  <a:gd name="connsiteY2" fmla="*/ 184631 h 184678"/>
                  <a:gd name="connsiteX3" fmla="*/ 165447 w 308322"/>
                  <a:gd name="connsiteY3" fmla="*/ 73506 h 184678"/>
                  <a:gd name="connsiteX4" fmla="*/ 127347 w 308322"/>
                  <a:gd name="connsiteY4" fmla="*/ 51281 h 184678"/>
                  <a:gd name="connsiteX5" fmla="*/ 308322 w 308322"/>
                  <a:gd name="connsiteY5" fmla="*/ 481 h 18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8322" h="184678">
                    <a:moveTo>
                      <a:pt x="308322" y="481"/>
                    </a:moveTo>
                    <a:cubicBezTo>
                      <a:pt x="308322" y="6302"/>
                      <a:pt x="178676" y="55514"/>
                      <a:pt x="127347" y="86206"/>
                    </a:cubicBezTo>
                    <a:cubicBezTo>
                      <a:pt x="76018" y="116898"/>
                      <a:pt x="-6003" y="186748"/>
                      <a:pt x="347" y="184631"/>
                    </a:cubicBezTo>
                    <a:cubicBezTo>
                      <a:pt x="6697" y="182514"/>
                      <a:pt x="144280" y="95731"/>
                      <a:pt x="165447" y="73506"/>
                    </a:cubicBezTo>
                    <a:cubicBezTo>
                      <a:pt x="186614" y="51281"/>
                      <a:pt x="107768" y="59219"/>
                      <a:pt x="127347" y="51281"/>
                    </a:cubicBezTo>
                    <a:cubicBezTo>
                      <a:pt x="146926" y="43343"/>
                      <a:pt x="308322" y="-5340"/>
                      <a:pt x="308322" y="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7" name="フリーフォーム 1266">
                <a:extLst>
                  <a:ext uri="{FF2B5EF4-FFF2-40B4-BE49-F238E27FC236}">
                    <a16:creationId xmlns:a16="http://schemas.microsoft.com/office/drawing/2014/main" id="{498EC870-53F7-2ABF-4E38-F44C70F9E9B5}"/>
                  </a:ext>
                </a:extLst>
              </p:cNvPr>
              <p:cNvSpPr/>
              <p:nvPr/>
            </p:nvSpPr>
            <p:spPr>
              <a:xfrm>
                <a:off x="985089" y="8515770"/>
                <a:ext cx="723145" cy="614113"/>
              </a:xfrm>
              <a:custGeom>
                <a:avLst/>
                <a:gdLst>
                  <a:gd name="connsiteX0" fmla="*/ 2336 w 723145"/>
                  <a:gd name="connsiteY0" fmla="*/ 2755 h 614113"/>
                  <a:gd name="connsiteX1" fmla="*/ 253161 w 723145"/>
                  <a:gd name="connsiteY1" fmla="*/ 148805 h 614113"/>
                  <a:gd name="connsiteX2" fmla="*/ 202361 w 723145"/>
                  <a:gd name="connsiteY2" fmla="*/ 240880 h 614113"/>
                  <a:gd name="connsiteX3" fmla="*/ 297611 w 723145"/>
                  <a:gd name="connsiteY3" fmla="*/ 415505 h 614113"/>
                  <a:gd name="connsiteX4" fmla="*/ 367461 w 723145"/>
                  <a:gd name="connsiteY4" fmla="*/ 440905 h 614113"/>
                  <a:gd name="connsiteX5" fmla="*/ 462711 w 723145"/>
                  <a:gd name="connsiteY5" fmla="*/ 421855 h 614113"/>
                  <a:gd name="connsiteX6" fmla="*/ 484936 w 723145"/>
                  <a:gd name="connsiteY6" fmla="*/ 415505 h 614113"/>
                  <a:gd name="connsiteX7" fmla="*/ 608761 w 723145"/>
                  <a:gd name="connsiteY7" fmla="*/ 466305 h 614113"/>
                  <a:gd name="connsiteX8" fmla="*/ 602411 w 723145"/>
                  <a:gd name="connsiteY8" fmla="*/ 491705 h 614113"/>
                  <a:gd name="connsiteX9" fmla="*/ 392861 w 723145"/>
                  <a:gd name="connsiteY9" fmla="*/ 494880 h 614113"/>
                  <a:gd name="connsiteX10" fmla="*/ 653211 w 723145"/>
                  <a:gd name="connsiteY10" fmla="*/ 583780 h 614113"/>
                  <a:gd name="connsiteX11" fmla="*/ 719886 w 723145"/>
                  <a:gd name="connsiteY11" fmla="*/ 606005 h 614113"/>
                  <a:gd name="connsiteX12" fmla="*/ 577011 w 723145"/>
                  <a:gd name="connsiteY12" fmla="*/ 456780 h 614113"/>
                  <a:gd name="connsiteX13" fmla="*/ 281736 w 723145"/>
                  <a:gd name="connsiteY13" fmla="*/ 412330 h 614113"/>
                  <a:gd name="connsiteX14" fmla="*/ 259511 w 723145"/>
                  <a:gd name="connsiteY14" fmla="*/ 225005 h 614113"/>
                  <a:gd name="connsiteX15" fmla="*/ 319836 w 723145"/>
                  <a:gd name="connsiteY15" fmla="*/ 183730 h 614113"/>
                  <a:gd name="connsiteX16" fmla="*/ 138861 w 723145"/>
                  <a:gd name="connsiteY16" fmla="*/ 63080 h 614113"/>
                  <a:gd name="connsiteX17" fmla="*/ 2336 w 723145"/>
                  <a:gd name="connsiteY17" fmla="*/ 2755 h 614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23145" h="614113">
                    <a:moveTo>
                      <a:pt x="2336" y="2755"/>
                    </a:moveTo>
                    <a:cubicBezTo>
                      <a:pt x="21386" y="17043"/>
                      <a:pt x="219824" y="109118"/>
                      <a:pt x="253161" y="148805"/>
                    </a:cubicBezTo>
                    <a:cubicBezTo>
                      <a:pt x="286498" y="188492"/>
                      <a:pt x="194953" y="196430"/>
                      <a:pt x="202361" y="240880"/>
                    </a:cubicBezTo>
                    <a:cubicBezTo>
                      <a:pt x="209769" y="285330"/>
                      <a:pt x="270094" y="382167"/>
                      <a:pt x="297611" y="415505"/>
                    </a:cubicBezTo>
                    <a:cubicBezTo>
                      <a:pt x="325128" y="448843"/>
                      <a:pt x="339944" y="439847"/>
                      <a:pt x="367461" y="440905"/>
                    </a:cubicBezTo>
                    <a:cubicBezTo>
                      <a:pt x="394978" y="441963"/>
                      <a:pt x="443132" y="426088"/>
                      <a:pt x="462711" y="421855"/>
                    </a:cubicBezTo>
                    <a:cubicBezTo>
                      <a:pt x="482290" y="417622"/>
                      <a:pt x="460594" y="408097"/>
                      <a:pt x="484936" y="415505"/>
                    </a:cubicBezTo>
                    <a:cubicBezTo>
                      <a:pt x="509278" y="422913"/>
                      <a:pt x="589182" y="453605"/>
                      <a:pt x="608761" y="466305"/>
                    </a:cubicBezTo>
                    <a:cubicBezTo>
                      <a:pt x="628340" y="479005"/>
                      <a:pt x="638394" y="486943"/>
                      <a:pt x="602411" y="491705"/>
                    </a:cubicBezTo>
                    <a:cubicBezTo>
                      <a:pt x="566428" y="496467"/>
                      <a:pt x="384394" y="479534"/>
                      <a:pt x="392861" y="494880"/>
                    </a:cubicBezTo>
                    <a:cubicBezTo>
                      <a:pt x="401328" y="510226"/>
                      <a:pt x="653211" y="583780"/>
                      <a:pt x="653211" y="583780"/>
                    </a:cubicBezTo>
                    <a:cubicBezTo>
                      <a:pt x="707715" y="602301"/>
                      <a:pt x="732586" y="627172"/>
                      <a:pt x="719886" y="606005"/>
                    </a:cubicBezTo>
                    <a:cubicBezTo>
                      <a:pt x="707186" y="584838"/>
                      <a:pt x="650036" y="489059"/>
                      <a:pt x="577011" y="456780"/>
                    </a:cubicBezTo>
                    <a:cubicBezTo>
                      <a:pt x="503986" y="424501"/>
                      <a:pt x="334653" y="450959"/>
                      <a:pt x="281736" y="412330"/>
                    </a:cubicBezTo>
                    <a:cubicBezTo>
                      <a:pt x="228819" y="373701"/>
                      <a:pt x="253161" y="263105"/>
                      <a:pt x="259511" y="225005"/>
                    </a:cubicBezTo>
                    <a:cubicBezTo>
                      <a:pt x="265861" y="186905"/>
                      <a:pt x="339944" y="210718"/>
                      <a:pt x="319836" y="183730"/>
                    </a:cubicBezTo>
                    <a:cubicBezTo>
                      <a:pt x="299728" y="156743"/>
                      <a:pt x="192307" y="93242"/>
                      <a:pt x="138861" y="63080"/>
                    </a:cubicBezTo>
                    <a:cubicBezTo>
                      <a:pt x="85415" y="32918"/>
                      <a:pt x="-16714" y="-11533"/>
                      <a:pt x="2336" y="27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8" name="フリーフォーム 1267">
                <a:extLst>
                  <a:ext uri="{FF2B5EF4-FFF2-40B4-BE49-F238E27FC236}">
                    <a16:creationId xmlns:a16="http://schemas.microsoft.com/office/drawing/2014/main" id="{EEEADC0C-FC18-328E-0693-B8AA90666052}"/>
                  </a:ext>
                </a:extLst>
              </p:cNvPr>
              <p:cNvSpPr/>
              <p:nvPr/>
            </p:nvSpPr>
            <p:spPr>
              <a:xfrm>
                <a:off x="565149" y="8648116"/>
                <a:ext cx="343292" cy="670564"/>
              </a:xfrm>
              <a:custGeom>
                <a:avLst/>
                <a:gdLst>
                  <a:gd name="connsiteX0" fmla="*/ 1 w 343292"/>
                  <a:gd name="connsiteY0" fmla="*/ 95834 h 670564"/>
                  <a:gd name="connsiteX1" fmla="*/ 241301 w 343292"/>
                  <a:gd name="connsiteY1" fmla="*/ 584 h 670564"/>
                  <a:gd name="connsiteX2" fmla="*/ 311151 w 343292"/>
                  <a:gd name="connsiteY2" fmla="*/ 57734 h 670564"/>
                  <a:gd name="connsiteX3" fmla="*/ 282576 w 343292"/>
                  <a:gd name="connsiteY3" fmla="*/ 99009 h 670564"/>
                  <a:gd name="connsiteX4" fmla="*/ 342901 w 343292"/>
                  <a:gd name="connsiteY4" fmla="*/ 165684 h 670564"/>
                  <a:gd name="connsiteX5" fmla="*/ 247651 w 343292"/>
                  <a:gd name="connsiteY5" fmla="*/ 305384 h 670564"/>
                  <a:gd name="connsiteX6" fmla="*/ 130176 w 343292"/>
                  <a:gd name="connsiteY6" fmla="*/ 435559 h 670564"/>
                  <a:gd name="connsiteX7" fmla="*/ 104776 w 343292"/>
                  <a:gd name="connsiteY7" fmla="*/ 489534 h 670564"/>
                  <a:gd name="connsiteX8" fmla="*/ 104776 w 343292"/>
                  <a:gd name="connsiteY8" fmla="*/ 670509 h 670564"/>
                  <a:gd name="connsiteX9" fmla="*/ 146051 w 343292"/>
                  <a:gd name="connsiteY9" fmla="*/ 505409 h 670564"/>
                  <a:gd name="connsiteX10" fmla="*/ 269876 w 343292"/>
                  <a:gd name="connsiteY10" fmla="*/ 219659 h 670564"/>
                  <a:gd name="connsiteX11" fmla="*/ 238126 w 343292"/>
                  <a:gd name="connsiteY11" fmla="*/ 67259 h 670564"/>
                  <a:gd name="connsiteX12" fmla="*/ 1 w 343292"/>
                  <a:gd name="connsiteY12" fmla="*/ 95834 h 670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3292" h="670564">
                    <a:moveTo>
                      <a:pt x="1" y="95834"/>
                    </a:moveTo>
                    <a:cubicBezTo>
                      <a:pt x="530" y="84722"/>
                      <a:pt x="189443" y="6934"/>
                      <a:pt x="241301" y="584"/>
                    </a:cubicBezTo>
                    <a:cubicBezTo>
                      <a:pt x="293159" y="-5766"/>
                      <a:pt x="304272" y="41330"/>
                      <a:pt x="311151" y="57734"/>
                    </a:cubicBezTo>
                    <a:cubicBezTo>
                      <a:pt x="318030" y="74138"/>
                      <a:pt x="277284" y="81017"/>
                      <a:pt x="282576" y="99009"/>
                    </a:cubicBezTo>
                    <a:cubicBezTo>
                      <a:pt x="287868" y="117001"/>
                      <a:pt x="348722" y="131288"/>
                      <a:pt x="342901" y="165684"/>
                    </a:cubicBezTo>
                    <a:cubicBezTo>
                      <a:pt x="337080" y="200080"/>
                      <a:pt x="283105" y="260405"/>
                      <a:pt x="247651" y="305384"/>
                    </a:cubicBezTo>
                    <a:cubicBezTo>
                      <a:pt x="212197" y="350363"/>
                      <a:pt x="153988" y="404867"/>
                      <a:pt x="130176" y="435559"/>
                    </a:cubicBezTo>
                    <a:cubicBezTo>
                      <a:pt x="106364" y="466251"/>
                      <a:pt x="109009" y="450376"/>
                      <a:pt x="104776" y="489534"/>
                    </a:cubicBezTo>
                    <a:cubicBezTo>
                      <a:pt x="100543" y="528692"/>
                      <a:pt x="97897" y="667863"/>
                      <a:pt x="104776" y="670509"/>
                    </a:cubicBezTo>
                    <a:cubicBezTo>
                      <a:pt x="111655" y="673155"/>
                      <a:pt x="118534" y="580551"/>
                      <a:pt x="146051" y="505409"/>
                    </a:cubicBezTo>
                    <a:cubicBezTo>
                      <a:pt x="173568" y="430267"/>
                      <a:pt x="254530" y="292684"/>
                      <a:pt x="269876" y="219659"/>
                    </a:cubicBezTo>
                    <a:cubicBezTo>
                      <a:pt x="285222" y="146634"/>
                      <a:pt x="288397" y="87896"/>
                      <a:pt x="238126" y="67259"/>
                    </a:cubicBezTo>
                    <a:cubicBezTo>
                      <a:pt x="187855" y="46622"/>
                      <a:pt x="-528" y="106946"/>
                      <a:pt x="1" y="958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9" name="フリーフォーム 1268">
                <a:extLst>
                  <a:ext uri="{FF2B5EF4-FFF2-40B4-BE49-F238E27FC236}">
                    <a16:creationId xmlns:a16="http://schemas.microsoft.com/office/drawing/2014/main" id="{295451AA-4DDD-7EF8-8D26-5B799E69B06E}"/>
                  </a:ext>
                </a:extLst>
              </p:cNvPr>
              <p:cNvSpPr/>
              <p:nvPr/>
            </p:nvSpPr>
            <p:spPr>
              <a:xfrm>
                <a:off x="638837" y="8916183"/>
                <a:ext cx="368959" cy="615871"/>
              </a:xfrm>
              <a:custGeom>
                <a:avLst/>
                <a:gdLst>
                  <a:gd name="connsiteX0" fmla="*/ 205713 w 368959"/>
                  <a:gd name="connsiteY0" fmla="*/ 615167 h 615871"/>
                  <a:gd name="connsiteX1" fmla="*/ 88238 w 368959"/>
                  <a:gd name="connsiteY1" fmla="*/ 462767 h 615871"/>
                  <a:gd name="connsiteX2" fmla="*/ 139038 w 368959"/>
                  <a:gd name="connsiteY2" fmla="*/ 234167 h 615871"/>
                  <a:gd name="connsiteX3" fmla="*/ 361288 w 368959"/>
                  <a:gd name="connsiteY3" fmla="*/ 18267 h 615871"/>
                  <a:gd name="connsiteX4" fmla="*/ 297788 w 368959"/>
                  <a:gd name="connsiteY4" fmla="*/ 30967 h 615871"/>
                  <a:gd name="connsiteX5" fmla="*/ 104113 w 368959"/>
                  <a:gd name="connsiteY5" fmla="*/ 186542 h 615871"/>
                  <a:gd name="connsiteX6" fmla="*/ 56488 w 368959"/>
                  <a:gd name="connsiteY6" fmla="*/ 335767 h 615871"/>
                  <a:gd name="connsiteX7" fmla="*/ 53313 w 368959"/>
                  <a:gd name="connsiteY7" fmla="*/ 405617 h 615871"/>
                  <a:gd name="connsiteX8" fmla="*/ 97763 w 368959"/>
                  <a:gd name="connsiteY8" fmla="*/ 548492 h 615871"/>
                  <a:gd name="connsiteX9" fmla="*/ 2513 w 368959"/>
                  <a:gd name="connsiteY9" fmla="*/ 519917 h 615871"/>
                  <a:gd name="connsiteX10" fmla="*/ 205713 w 368959"/>
                  <a:gd name="connsiteY10" fmla="*/ 615167 h 615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8959" h="615871">
                    <a:moveTo>
                      <a:pt x="205713" y="615167"/>
                    </a:moveTo>
                    <a:cubicBezTo>
                      <a:pt x="220000" y="605642"/>
                      <a:pt x="99350" y="526267"/>
                      <a:pt x="88238" y="462767"/>
                    </a:cubicBezTo>
                    <a:cubicBezTo>
                      <a:pt x="77125" y="399267"/>
                      <a:pt x="93530" y="308250"/>
                      <a:pt x="139038" y="234167"/>
                    </a:cubicBezTo>
                    <a:cubicBezTo>
                      <a:pt x="184546" y="160084"/>
                      <a:pt x="334830" y="52134"/>
                      <a:pt x="361288" y="18267"/>
                    </a:cubicBezTo>
                    <a:cubicBezTo>
                      <a:pt x="387746" y="-15600"/>
                      <a:pt x="340651" y="2921"/>
                      <a:pt x="297788" y="30967"/>
                    </a:cubicBezTo>
                    <a:cubicBezTo>
                      <a:pt x="254926" y="59013"/>
                      <a:pt x="144330" y="135742"/>
                      <a:pt x="104113" y="186542"/>
                    </a:cubicBezTo>
                    <a:cubicBezTo>
                      <a:pt x="63896" y="237342"/>
                      <a:pt x="64955" y="299254"/>
                      <a:pt x="56488" y="335767"/>
                    </a:cubicBezTo>
                    <a:cubicBezTo>
                      <a:pt x="48021" y="372279"/>
                      <a:pt x="46434" y="370163"/>
                      <a:pt x="53313" y="405617"/>
                    </a:cubicBezTo>
                    <a:cubicBezTo>
                      <a:pt x="60192" y="441071"/>
                      <a:pt x="106230" y="529442"/>
                      <a:pt x="97763" y="548492"/>
                    </a:cubicBezTo>
                    <a:cubicBezTo>
                      <a:pt x="89296" y="567542"/>
                      <a:pt x="-17595" y="505100"/>
                      <a:pt x="2513" y="519917"/>
                    </a:cubicBezTo>
                    <a:cubicBezTo>
                      <a:pt x="22621" y="534734"/>
                      <a:pt x="191426" y="624692"/>
                      <a:pt x="205713" y="6151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0" name="フリーフォーム 1269">
                <a:extLst>
                  <a:ext uri="{FF2B5EF4-FFF2-40B4-BE49-F238E27FC236}">
                    <a16:creationId xmlns:a16="http://schemas.microsoft.com/office/drawing/2014/main" id="{C1D6AE17-D263-39BB-110B-1FCCA329CCBB}"/>
                  </a:ext>
                </a:extLst>
              </p:cNvPr>
              <p:cNvSpPr/>
              <p:nvPr/>
            </p:nvSpPr>
            <p:spPr>
              <a:xfrm>
                <a:off x="641052" y="9387890"/>
                <a:ext cx="333730" cy="295129"/>
              </a:xfrm>
              <a:custGeom>
                <a:avLst/>
                <a:gdLst>
                  <a:gd name="connsiteX0" fmla="*/ 9823 w 333730"/>
                  <a:gd name="connsiteY0" fmla="*/ 585 h 295129"/>
                  <a:gd name="connsiteX1" fmla="*/ 168573 w 333730"/>
                  <a:gd name="connsiteY1" fmla="*/ 232360 h 295129"/>
                  <a:gd name="connsiteX2" fmla="*/ 203498 w 333730"/>
                  <a:gd name="connsiteY2" fmla="*/ 175210 h 295129"/>
                  <a:gd name="connsiteX3" fmla="*/ 241598 w 333730"/>
                  <a:gd name="connsiteY3" fmla="*/ 70435 h 295129"/>
                  <a:gd name="connsiteX4" fmla="*/ 333673 w 333730"/>
                  <a:gd name="connsiteY4" fmla="*/ 149810 h 295129"/>
                  <a:gd name="connsiteX5" fmla="*/ 254298 w 333730"/>
                  <a:gd name="connsiteY5" fmla="*/ 245060 h 295129"/>
                  <a:gd name="connsiteX6" fmla="*/ 184448 w 333730"/>
                  <a:gd name="connsiteY6" fmla="*/ 286335 h 295129"/>
                  <a:gd name="connsiteX7" fmla="*/ 193973 w 333730"/>
                  <a:gd name="connsiteY7" fmla="*/ 273635 h 295129"/>
                  <a:gd name="connsiteX8" fmla="*/ 298 w 333730"/>
                  <a:gd name="connsiteY8" fmla="*/ 73610 h 295129"/>
                  <a:gd name="connsiteX9" fmla="*/ 146348 w 333730"/>
                  <a:gd name="connsiteY9" fmla="*/ 162510 h 295129"/>
                  <a:gd name="connsiteX10" fmla="*/ 9823 w 333730"/>
                  <a:gd name="connsiteY10" fmla="*/ 585 h 29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3730" h="295129">
                    <a:moveTo>
                      <a:pt x="9823" y="585"/>
                    </a:moveTo>
                    <a:cubicBezTo>
                      <a:pt x="13527" y="12227"/>
                      <a:pt x="136294" y="203256"/>
                      <a:pt x="168573" y="232360"/>
                    </a:cubicBezTo>
                    <a:cubicBezTo>
                      <a:pt x="200852" y="261464"/>
                      <a:pt x="191327" y="202198"/>
                      <a:pt x="203498" y="175210"/>
                    </a:cubicBezTo>
                    <a:cubicBezTo>
                      <a:pt x="215669" y="148223"/>
                      <a:pt x="219902" y="74668"/>
                      <a:pt x="241598" y="70435"/>
                    </a:cubicBezTo>
                    <a:cubicBezTo>
                      <a:pt x="263294" y="66202"/>
                      <a:pt x="331556" y="120706"/>
                      <a:pt x="333673" y="149810"/>
                    </a:cubicBezTo>
                    <a:cubicBezTo>
                      <a:pt x="335790" y="178914"/>
                      <a:pt x="279169" y="222306"/>
                      <a:pt x="254298" y="245060"/>
                    </a:cubicBezTo>
                    <a:cubicBezTo>
                      <a:pt x="229427" y="267814"/>
                      <a:pt x="194502" y="281573"/>
                      <a:pt x="184448" y="286335"/>
                    </a:cubicBezTo>
                    <a:cubicBezTo>
                      <a:pt x="174394" y="291098"/>
                      <a:pt x="224665" y="309089"/>
                      <a:pt x="193973" y="273635"/>
                    </a:cubicBezTo>
                    <a:cubicBezTo>
                      <a:pt x="163281" y="238181"/>
                      <a:pt x="8235" y="92131"/>
                      <a:pt x="298" y="73610"/>
                    </a:cubicBezTo>
                    <a:cubicBezTo>
                      <a:pt x="-7639" y="55089"/>
                      <a:pt x="145290" y="170447"/>
                      <a:pt x="146348" y="162510"/>
                    </a:cubicBezTo>
                    <a:cubicBezTo>
                      <a:pt x="147406" y="154573"/>
                      <a:pt x="6119" y="-11057"/>
                      <a:pt x="9823" y="5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1" name="フリーフォーム 1270">
                <a:extLst>
                  <a:ext uri="{FF2B5EF4-FFF2-40B4-BE49-F238E27FC236}">
                    <a16:creationId xmlns:a16="http://schemas.microsoft.com/office/drawing/2014/main" id="{7ABBDB1F-0519-404C-CC43-C78E31F83422}"/>
                  </a:ext>
                </a:extLst>
              </p:cNvPr>
              <p:cNvSpPr/>
              <p:nvPr/>
            </p:nvSpPr>
            <p:spPr>
              <a:xfrm>
                <a:off x="1139822" y="9197060"/>
                <a:ext cx="73250" cy="347677"/>
              </a:xfrm>
              <a:custGeom>
                <a:avLst/>
                <a:gdLst>
                  <a:gd name="connsiteX0" fmla="*/ 73028 w 73250"/>
                  <a:gd name="connsiteY0" fmla="*/ 4090 h 347677"/>
                  <a:gd name="connsiteX1" fmla="*/ 3 w 73250"/>
                  <a:gd name="connsiteY1" fmla="*/ 140615 h 347677"/>
                  <a:gd name="connsiteX2" fmla="*/ 69853 w 73250"/>
                  <a:gd name="connsiteY2" fmla="*/ 331115 h 347677"/>
                  <a:gd name="connsiteX3" fmla="*/ 25403 w 73250"/>
                  <a:gd name="connsiteY3" fmla="*/ 299365 h 347677"/>
                  <a:gd name="connsiteX4" fmla="*/ 73028 w 73250"/>
                  <a:gd name="connsiteY4" fmla="*/ 4090 h 34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250" h="347677">
                    <a:moveTo>
                      <a:pt x="73028" y="4090"/>
                    </a:moveTo>
                    <a:cubicBezTo>
                      <a:pt x="68795" y="-22368"/>
                      <a:pt x="532" y="86111"/>
                      <a:pt x="3" y="140615"/>
                    </a:cubicBezTo>
                    <a:cubicBezTo>
                      <a:pt x="-526" y="195119"/>
                      <a:pt x="65620" y="304657"/>
                      <a:pt x="69853" y="331115"/>
                    </a:cubicBezTo>
                    <a:cubicBezTo>
                      <a:pt x="74086" y="357573"/>
                      <a:pt x="31224" y="355986"/>
                      <a:pt x="25403" y="299365"/>
                    </a:cubicBezTo>
                    <a:cubicBezTo>
                      <a:pt x="19582" y="242744"/>
                      <a:pt x="77261" y="30548"/>
                      <a:pt x="73028" y="40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フリーフォーム 1271">
                <a:extLst>
                  <a:ext uri="{FF2B5EF4-FFF2-40B4-BE49-F238E27FC236}">
                    <a16:creationId xmlns:a16="http://schemas.microsoft.com/office/drawing/2014/main" id="{7711FCC7-CEE2-7FA0-6BF3-ADBB9AB2A546}"/>
                  </a:ext>
                </a:extLst>
              </p:cNvPr>
              <p:cNvSpPr/>
              <p:nvPr/>
            </p:nvSpPr>
            <p:spPr>
              <a:xfrm>
                <a:off x="913105" y="8969158"/>
                <a:ext cx="326239" cy="913158"/>
              </a:xfrm>
              <a:custGeom>
                <a:avLst/>
                <a:gdLst>
                  <a:gd name="connsiteX0" fmla="*/ 325145 w 326239"/>
                  <a:gd name="connsiteY0" fmla="*/ 238342 h 913158"/>
                  <a:gd name="connsiteX1" fmla="*/ 217195 w 326239"/>
                  <a:gd name="connsiteY1" fmla="*/ 89117 h 913158"/>
                  <a:gd name="connsiteX2" fmla="*/ 210845 w 326239"/>
                  <a:gd name="connsiteY2" fmla="*/ 187542 h 913158"/>
                  <a:gd name="connsiteX3" fmla="*/ 144170 w 326239"/>
                  <a:gd name="connsiteY3" fmla="*/ 365342 h 913158"/>
                  <a:gd name="connsiteX4" fmla="*/ 134645 w 326239"/>
                  <a:gd name="connsiteY4" fmla="*/ 479642 h 913158"/>
                  <a:gd name="connsiteX5" fmla="*/ 20345 w 326239"/>
                  <a:gd name="connsiteY5" fmla="*/ 635217 h 913158"/>
                  <a:gd name="connsiteX6" fmla="*/ 4470 w 326239"/>
                  <a:gd name="connsiteY6" fmla="*/ 720942 h 913158"/>
                  <a:gd name="connsiteX7" fmla="*/ 71145 w 326239"/>
                  <a:gd name="connsiteY7" fmla="*/ 911442 h 913158"/>
                  <a:gd name="connsiteX8" fmla="*/ 67970 w 326239"/>
                  <a:gd name="connsiteY8" fmla="*/ 803492 h 913158"/>
                  <a:gd name="connsiteX9" fmla="*/ 87020 w 326239"/>
                  <a:gd name="connsiteY9" fmla="*/ 612992 h 913158"/>
                  <a:gd name="connsiteX10" fmla="*/ 153695 w 326239"/>
                  <a:gd name="connsiteY10" fmla="*/ 473292 h 913158"/>
                  <a:gd name="connsiteX11" fmla="*/ 163220 w 326239"/>
                  <a:gd name="connsiteY11" fmla="*/ 460592 h 913158"/>
                  <a:gd name="connsiteX12" fmla="*/ 204495 w 326239"/>
                  <a:gd name="connsiteY12" fmla="*/ 273267 h 913158"/>
                  <a:gd name="connsiteX13" fmla="*/ 198145 w 326239"/>
                  <a:gd name="connsiteY13" fmla="*/ 197067 h 913158"/>
                  <a:gd name="connsiteX14" fmla="*/ 140995 w 326239"/>
                  <a:gd name="connsiteY14" fmla="*/ 217 h 913158"/>
                  <a:gd name="connsiteX15" fmla="*/ 325145 w 326239"/>
                  <a:gd name="connsiteY15" fmla="*/ 238342 h 913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6239" h="913158">
                    <a:moveTo>
                      <a:pt x="325145" y="238342"/>
                    </a:moveTo>
                    <a:cubicBezTo>
                      <a:pt x="337845" y="253159"/>
                      <a:pt x="236245" y="97584"/>
                      <a:pt x="217195" y="89117"/>
                    </a:cubicBezTo>
                    <a:cubicBezTo>
                      <a:pt x="198145" y="80650"/>
                      <a:pt x="223016" y="141504"/>
                      <a:pt x="210845" y="187542"/>
                    </a:cubicBezTo>
                    <a:cubicBezTo>
                      <a:pt x="198674" y="233580"/>
                      <a:pt x="156870" y="316659"/>
                      <a:pt x="144170" y="365342"/>
                    </a:cubicBezTo>
                    <a:cubicBezTo>
                      <a:pt x="131470" y="414025"/>
                      <a:pt x="155282" y="434663"/>
                      <a:pt x="134645" y="479642"/>
                    </a:cubicBezTo>
                    <a:cubicBezTo>
                      <a:pt x="114008" y="524621"/>
                      <a:pt x="42041" y="595001"/>
                      <a:pt x="20345" y="635217"/>
                    </a:cubicBezTo>
                    <a:cubicBezTo>
                      <a:pt x="-1351" y="675433"/>
                      <a:pt x="-3997" y="674905"/>
                      <a:pt x="4470" y="720942"/>
                    </a:cubicBezTo>
                    <a:cubicBezTo>
                      <a:pt x="12937" y="766979"/>
                      <a:pt x="60562" y="897684"/>
                      <a:pt x="71145" y="911442"/>
                    </a:cubicBezTo>
                    <a:cubicBezTo>
                      <a:pt x="81728" y="925200"/>
                      <a:pt x="65324" y="853234"/>
                      <a:pt x="67970" y="803492"/>
                    </a:cubicBezTo>
                    <a:cubicBezTo>
                      <a:pt x="70616" y="753750"/>
                      <a:pt x="72732" y="668025"/>
                      <a:pt x="87020" y="612992"/>
                    </a:cubicBezTo>
                    <a:cubicBezTo>
                      <a:pt x="101307" y="557959"/>
                      <a:pt x="140995" y="498692"/>
                      <a:pt x="153695" y="473292"/>
                    </a:cubicBezTo>
                    <a:cubicBezTo>
                      <a:pt x="166395" y="447892"/>
                      <a:pt x="154753" y="493929"/>
                      <a:pt x="163220" y="460592"/>
                    </a:cubicBezTo>
                    <a:cubicBezTo>
                      <a:pt x="171687" y="427255"/>
                      <a:pt x="198674" y="317188"/>
                      <a:pt x="204495" y="273267"/>
                    </a:cubicBezTo>
                    <a:cubicBezTo>
                      <a:pt x="210316" y="229346"/>
                      <a:pt x="208728" y="242575"/>
                      <a:pt x="198145" y="197067"/>
                    </a:cubicBezTo>
                    <a:cubicBezTo>
                      <a:pt x="187562" y="151559"/>
                      <a:pt x="124591" y="-6662"/>
                      <a:pt x="140995" y="217"/>
                    </a:cubicBezTo>
                    <a:cubicBezTo>
                      <a:pt x="157399" y="7096"/>
                      <a:pt x="312445" y="223525"/>
                      <a:pt x="325145" y="2383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フリーフォーム 1272">
                <a:extLst>
                  <a:ext uri="{FF2B5EF4-FFF2-40B4-BE49-F238E27FC236}">
                    <a16:creationId xmlns:a16="http://schemas.microsoft.com/office/drawing/2014/main" id="{242B094D-9BC2-9E79-4560-DCD254921C6B}"/>
                  </a:ext>
                </a:extLst>
              </p:cNvPr>
              <p:cNvSpPr/>
              <p:nvPr/>
            </p:nvSpPr>
            <p:spPr>
              <a:xfrm>
                <a:off x="1657288" y="8987680"/>
                <a:ext cx="440138" cy="502629"/>
              </a:xfrm>
              <a:custGeom>
                <a:avLst/>
                <a:gdLst>
                  <a:gd name="connsiteX0" fmla="*/ 9587 w 440138"/>
                  <a:gd name="connsiteY0" fmla="*/ 7095 h 502629"/>
                  <a:gd name="connsiteX1" fmla="*/ 79437 w 440138"/>
                  <a:gd name="connsiteY1" fmla="*/ 76945 h 502629"/>
                  <a:gd name="connsiteX2" fmla="*/ 260412 w 440138"/>
                  <a:gd name="connsiteY2" fmla="*/ 238870 h 502629"/>
                  <a:gd name="connsiteX3" fmla="*/ 428687 w 440138"/>
                  <a:gd name="connsiteY3" fmla="*/ 486520 h 502629"/>
                  <a:gd name="connsiteX4" fmla="*/ 358837 w 440138"/>
                  <a:gd name="connsiteY4" fmla="*/ 470645 h 502629"/>
                  <a:gd name="connsiteX5" fmla="*/ 196912 w 440138"/>
                  <a:gd name="connsiteY5" fmla="*/ 407145 h 502629"/>
                  <a:gd name="connsiteX6" fmla="*/ 438212 w 440138"/>
                  <a:gd name="connsiteY6" fmla="*/ 410320 h 502629"/>
                  <a:gd name="connsiteX7" fmla="*/ 38162 w 440138"/>
                  <a:gd name="connsiteY7" fmla="*/ 365870 h 502629"/>
                  <a:gd name="connsiteX8" fmla="*/ 108012 w 440138"/>
                  <a:gd name="connsiteY8" fmla="*/ 359520 h 502629"/>
                  <a:gd name="connsiteX9" fmla="*/ 225487 w 440138"/>
                  <a:gd name="connsiteY9" fmla="*/ 330945 h 502629"/>
                  <a:gd name="connsiteX10" fmla="*/ 62 w 440138"/>
                  <a:gd name="connsiteY10" fmla="*/ 235695 h 502629"/>
                  <a:gd name="connsiteX11" fmla="*/ 250887 w 440138"/>
                  <a:gd name="connsiteY11" fmla="*/ 242045 h 502629"/>
                  <a:gd name="connsiteX12" fmla="*/ 9587 w 440138"/>
                  <a:gd name="connsiteY12" fmla="*/ 7095 h 502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138" h="502629">
                    <a:moveTo>
                      <a:pt x="9587" y="7095"/>
                    </a:moveTo>
                    <a:cubicBezTo>
                      <a:pt x="-18988" y="-20422"/>
                      <a:pt x="37633" y="38316"/>
                      <a:pt x="79437" y="76945"/>
                    </a:cubicBezTo>
                    <a:cubicBezTo>
                      <a:pt x="121241" y="115574"/>
                      <a:pt x="202204" y="170608"/>
                      <a:pt x="260412" y="238870"/>
                    </a:cubicBezTo>
                    <a:cubicBezTo>
                      <a:pt x="318620" y="307132"/>
                      <a:pt x="412283" y="447891"/>
                      <a:pt x="428687" y="486520"/>
                    </a:cubicBezTo>
                    <a:cubicBezTo>
                      <a:pt x="445091" y="525149"/>
                      <a:pt x="397466" y="483874"/>
                      <a:pt x="358837" y="470645"/>
                    </a:cubicBezTo>
                    <a:cubicBezTo>
                      <a:pt x="320208" y="457416"/>
                      <a:pt x="183683" y="417199"/>
                      <a:pt x="196912" y="407145"/>
                    </a:cubicBezTo>
                    <a:cubicBezTo>
                      <a:pt x="210141" y="397091"/>
                      <a:pt x="464670" y="417199"/>
                      <a:pt x="438212" y="410320"/>
                    </a:cubicBezTo>
                    <a:cubicBezTo>
                      <a:pt x="411754" y="403441"/>
                      <a:pt x="93195" y="374337"/>
                      <a:pt x="38162" y="365870"/>
                    </a:cubicBezTo>
                    <a:cubicBezTo>
                      <a:pt x="-16871" y="357403"/>
                      <a:pt x="76791" y="365341"/>
                      <a:pt x="108012" y="359520"/>
                    </a:cubicBezTo>
                    <a:cubicBezTo>
                      <a:pt x="139233" y="353699"/>
                      <a:pt x="243479" y="351583"/>
                      <a:pt x="225487" y="330945"/>
                    </a:cubicBezTo>
                    <a:cubicBezTo>
                      <a:pt x="207495" y="310308"/>
                      <a:pt x="-4171" y="250512"/>
                      <a:pt x="62" y="235695"/>
                    </a:cubicBezTo>
                    <a:cubicBezTo>
                      <a:pt x="4295" y="220878"/>
                      <a:pt x="248241" y="279087"/>
                      <a:pt x="250887" y="242045"/>
                    </a:cubicBezTo>
                    <a:cubicBezTo>
                      <a:pt x="253533" y="205003"/>
                      <a:pt x="38162" y="34612"/>
                      <a:pt x="9587" y="70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フリーフォーム 1273">
                <a:extLst>
                  <a:ext uri="{FF2B5EF4-FFF2-40B4-BE49-F238E27FC236}">
                    <a16:creationId xmlns:a16="http://schemas.microsoft.com/office/drawing/2014/main" id="{EC90FE1F-1EF9-9D50-2BE2-7107FFECEF01}"/>
                  </a:ext>
                </a:extLst>
              </p:cNvPr>
              <p:cNvSpPr/>
              <p:nvPr/>
            </p:nvSpPr>
            <p:spPr>
              <a:xfrm>
                <a:off x="978284" y="9318505"/>
                <a:ext cx="631562" cy="604976"/>
              </a:xfrm>
              <a:custGeom>
                <a:avLst/>
                <a:gdLst>
                  <a:gd name="connsiteX0" fmla="*/ 148841 w 631562"/>
                  <a:gd name="connsiteY0" fmla="*/ 152520 h 604976"/>
                  <a:gd name="connsiteX1" fmla="*/ 428241 w 631562"/>
                  <a:gd name="connsiteY1" fmla="*/ 35045 h 604976"/>
                  <a:gd name="connsiteX2" fmla="*/ 479041 w 631562"/>
                  <a:gd name="connsiteY2" fmla="*/ 79495 h 604976"/>
                  <a:gd name="connsiteX3" fmla="*/ 377441 w 631562"/>
                  <a:gd name="connsiteY3" fmla="*/ 136645 h 604976"/>
                  <a:gd name="connsiteX4" fmla="*/ 174241 w 631562"/>
                  <a:gd name="connsiteY4" fmla="*/ 222370 h 604976"/>
                  <a:gd name="connsiteX5" fmla="*/ 82166 w 631562"/>
                  <a:gd name="connsiteY5" fmla="*/ 308095 h 604976"/>
                  <a:gd name="connsiteX6" fmla="*/ 9141 w 631562"/>
                  <a:gd name="connsiteY6" fmla="*/ 593845 h 604976"/>
                  <a:gd name="connsiteX7" fmla="*/ 15491 w 631562"/>
                  <a:gd name="connsiteY7" fmla="*/ 523995 h 604976"/>
                  <a:gd name="connsiteX8" fmla="*/ 139316 w 631562"/>
                  <a:gd name="connsiteY8" fmla="*/ 311270 h 604976"/>
                  <a:gd name="connsiteX9" fmla="*/ 539366 w 631562"/>
                  <a:gd name="connsiteY9" fmla="*/ 108070 h 604976"/>
                  <a:gd name="connsiteX10" fmla="*/ 526666 w 631562"/>
                  <a:gd name="connsiteY10" fmla="*/ 19170 h 604976"/>
                  <a:gd name="connsiteX11" fmla="*/ 609216 w 631562"/>
                  <a:gd name="connsiteY11" fmla="*/ 95370 h 604976"/>
                  <a:gd name="connsiteX12" fmla="*/ 621916 w 631562"/>
                  <a:gd name="connsiteY12" fmla="*/ 73145 h 604976"/>
                  <a:gd name="connsiteX13" fmla="*/ 482216 w 631562"/>
                  <a:gd name="connsiteY13" fmla="*/ 120 h 604976"/>
                  <a:gd name="connsiteX14" fmla="*/ 415541 w 631562"/>
                  <a:gd name="connsiteY14" fmla="*/ 92195 h 604976"/>
                  <a:gd name="connsiteX15" fmla="*/ 148841 w 631562"/>
                  <a:gd name="connsiteY15" fmla="*/ 152520 h 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31562" h="604976">
                    <a:moveTo>
                      <a:pt x="148841" y="152520"/>
                    </a:moveTo>
                    <a:cubicBezTo>
                      <a:pt x="150958" y="142995"/>
                      <a:pt x="373208" y="47216"/>
                      <a:pt x="428241" y="35045"/>
                    </a:cubicBezTo>
                    <a:cubicBezTo>
                      <a:pt x="483274" y="22874"/>
                      <a:pt x="487508" y="62562"/>
                      <a:pt x="479041" y="79495"/>
                    </a:cubicBezTo>
                    <a:cubicBezTo>
                      <a:pt x="470574" y="96428"/>
                      <a:pt x="428241" y="112833"/>
                      <a:pt x="377441" y="136645"/>
                    </a:cubicBezTo>
                    <a:cubicBezTo>
                      <a:pt x="326641" y="160457"/>
                      <a:pt x="223454" y="193795"/>
                      <a:pt x="174241" y="222370"/>
                    </a:cubicBezTo>
                    <a:cubicBezTo>
                      <a:pt x="125028" y="250945"/>
                      <a:pt x="109683" y="246183"/>
                      <a:pt x="82166" y="308095"/>
                    </a:cubicBezTo>
                    <a:cubicBezTo>
                      <a:pt x="54649" y="370007"/>
                      <a:pt x="20254" y="557862"/>
                      <a:pt x="9141" y="593845"/>
                    </a:cubicBezTo>
                    <a:cubicBezTo>
                      <a:pt x="-1972" y="629828"/>
                      <a:pt x="-6205" y="571091"/>
                      <a:pt x="15491" y="523995"/>
                    </a:cubicBezTo>
                    <a:cubicBezTo>
                      <a:pt x="37187" y="476899"/>
                      <a:pt x="52004" y="380591"/>
                      <a:pt x="139316" y="311270"/>
                    </a:cubicBezTo>
                    <a:cubicBezTo>
                      <a:pt x="226628" y="241949"/>
                      <a:pt x="474808" y="156753"/>
                      <a:pt x="539366" y="108070"/>
                    </a:cubicBezTo>
                    <a:cubicBezTo>
                      <a:pt x="603924" y="59387"/>
                      <a:pt x="515024" y="21287"/>
                      <a:pt x="526666" y="19170"/>
                    </a:cubicBezTo>
                    <a:cubicBezTo>
                      <a:pt x="538308" y="17053"/>
                      <a:pt x="593341" y="86374"/>
                      <a:pt x="609216" y="95370"/>
                    </a:cubicBezTo>
                    <a:cubicBezTo>
                      <a:pt x="625091" y="104366"/>
                      <a:pt x="643083" y="89020"/>
                      <a:pt x="621916" y="73145"/>
                    </a:cubicBezTo>
                    <a:cubicBezTo>
                      <a:pt x="600749" y="57270"/>
                      <a:pt x="516612" y="-3055"/>
                      <a:pt x="482216" y="120"/>
                    </a:cubicBezTo>
                    <a:cubicBezTo>
                      <a:pt x="447820" y="3295"/>
                      <a:pt x="464753" y="63091"/>
                      <a:pt x="415541" y="92195"/>
                    </a:cubicBezTo>
                    <a:cubicBezTo>
                      <a:pt x="366329" y="121299"/>
                      <a:pt x="146724" y="162045"/>
                      <a:pt x="148841" y="1525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フリーフォーム 1274">
                <a:extLst>
                  <a:ext uri="{FF2B5EF4-FFF2-40B4-BE49-F238E27FC236}">
                    <a16:creationId xmlns:a16="http://schemas.microsoft.com/office/drawing/2014/main" id="{0EF7A3F9-A465-0AD0-9E4F-12A39E08BFF5}"/>
                  </a:ext>
                </a:extLst>
              </p:cNvPr>
              <p:cNvSpPr/>
              <p:nvPr/>
            </p:nvSpPr>
            <p:spPr>
              <a:xfrm>
                <a:off x="801241" y="9480550"/>
                <a:ext cx="784436" cy="565019"/>
              </a:xfrm>
              <a:custGeom>
                <a:avLst/>
                <a:gdLst>
                  <a:gd name="connsiteX0" fmla="*/ 11559 w 784436"/>
                  <a:gd name="connsiteY0" fmla="*/ 155575 h 565019"/>
                  <a:gd name="connsiteX1" fmla="*/ 259209 w 784436"/>
                  <a:gd name="connsiteY1" fmla="*/ 454025 h 565019"/>
                  <a:gd name="connsiteX2" fmla="*/ 306834 w 784436"/>
                  <a:gd name="connsiteY2" fmla="*/ 336550 h 565019"/>
                  <a:gd name="connsiteX3" fmla="*/ 484634 w 784436"/>
                  <a:gd name="connsiteY3" fmla="*/ 117475 h 565019"/>
                  <a:gd name="connsiteX4" fmla="*/ 500509 w 784436"/>
                  <a:gd name="connsiteY4" fmla="*/ 114300 h 565019"/>
                  <a:gd name="connsiteX5" fmla="*/ 757684 w 784436"/>
                  <a:gd name="connsiteY5" fmla="*/ 0 h 565019"/>
                  <a:gd name="connsiteX6" fmla="*/ 773559 w 784436"/>
                  <a:gd name="connsiteY6" fmla="*/ 114300 h 565019"/>
                  <a:gd name="connsiteX7" fmla="*/ 732284 w 784436"/>
                  <a:gd name="connsiteY7" fmla="*/ 158750 h 565019"/>
                  <a:gd name="connsiteX8" fmla="*/ 751334 w 784436"/>
                  <a:gd name="connsiteY8" fmla="*/ 22225 h 565019"/>
                  <a:gd name="connsiteX9" fmla="*/ 484634 w 784436"/>
                  <a:gd name="connsiteY9" fmla="*/ 146050 h 565019"/>
                  <a:gd name="connsiteX10" fmla="*/ 357634 w 784436"/>
                  <a:gd name="connsiteY10" fmla="*/ 546100 h 565019"/>
                  <a:gd name="connsiteX11" fmla="*/ 271909 w 784436"/>
                  <a:gd name="connsiteY11" fmla="*/ 479425 h 565019"/>
                  <a:gd name="connsiteX12" fmla="*/ 68709 w 784436"/>
                  <a:gd name="connsiteY12" fmla="*/ 295275 h 565019"/>
                  <a:gd name="connsiteX13" fmla="*/ 103634 w 784436"/>
                  <a:gd name="connsiteY13" fmla="*/ 320675 h 565019"/>
                  <a:gd name="connsiteX14" fmla="*/ 46484 w 784436"/>
                  <a:gd name="connsiteY14" fmla="*/ 193675 h 565019"/>
                  <a:gd name="connsiteX15" fmla="*/ 11559 w 784436"/>
                  <a:gd name="connsiteY15" fmla="*/ 155575 h 565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4436" h="565019">
                    <a:moveTo>
                      <a:pt x="11559" y="155575"/>
                    </a:moveTo>
                    <a:cubicBezTo>
                      <a:pt x="47013" y="198967"/>
                      <a:pt x="209997" y="423863"/>
                      <a:pt x="259209" y="454025"/>
                    </a:cubicBezTo>
                    <a:cubicBezTo>
                      <a:pt x="308421" y="484187"/>
                      <a:pt x="269263" y="392642"/>
                      <a:pt x="306834" y="336550"/>
                    </a:cubicBezTo>
                    <a:cubicBezTo>
                      <a:pt x="344405" y="280458"/>
                      <a:pt x="452355" y="154517"/>
                      <a:pt x="484634" y="117475"/>
                    </a:cubicBezTo>
                    <a:cubicBezTo>
                      <a:pt x="516913" y="80433"/>
                      <a:pt x="455001" y="133879"/>
                      <a:pt x="500509" y="114300"/>
                    </a:cubicBezTo>
                    <a:cubicBezTo>
                      <a:pt x="546017" y="94721"/>
                      <a:pt x="712176" y="0"/>
                      <a:pt x="757684" y="0"/>
                    </a:cubicBezTo>
                    <a:cubicBezTo>
                      <a:pt x="803192" y="0"/>
                      <a:pt x="777792" y="87842"/>
                      <a:pt x="773559" y="114300"/>
                    </a:cubicBezTo>
                    <a:cubicBezTo>
                      <a:pt x="769326" y="140758"/>
                      <a:pt x="735988" y="174096"/>
                      <a:pt x="732284" y="158750"/>
                    </a:cubicBezTo>
                    <a:cubicBezTo>
                      <a:pt x="728580" y="143404"/>
                      <a:pt x="792609" y="24342"/>
                      <a:pt x="751334" y="22225"/>
                    </a:cubicBezTo>
                    <a:cubicBezTo>
                      <a:pt x="710059" y="20108"/>
                      <a:pt x="550251" y="58737"/>
                      <a:pt x="484634" y="146050"/>
                    </a:cubicBezTo>
                    <a:cubicBezTo>
                      <a:pt x="419017" y="233363"/>
                      <a:pt x="393088" y="490538"/>
                      <a:pt x="357634" y="546100"/>
                    </a:cubicBezTo>
                    <a:cubicBezTo>
                      <a:pt x="322180" y="601662"/>
                      <a:pt x="320063" y="521229"/>
                      <a:pt x="271909" y="479425"/>
                    </a:cubicBezTo>
                    <a:cubicBezTo>
                      <a:pt x="223755" y="437621"/>
                      <a:pt x="96755" y="321733"/>
                      <a:pt x="68709" y="295275"/>
                    </a:cubicBezTo>
                    <a:cubicBezTo>
                      <a:pt x="40663" y="268817"/>
                      <a:pt x="107338" y="337608"/>
                      <a:pt x="103634" y="320675"/>
                    </a:cubicBezTo>
                    <a:cubicBezTo>
                      <a:pt x="99930" y="303742"/>
                      <a:pt x="60772" y="221721"/>
                      <a:pt x="46484" y="193675"/>
                    </a:cubicBezTo>
                    <a:cubicBezTo>
                      <a:pt x="32197" y="165629"/>
                      <a:pt x="-23895" y="112183"/>
                      <a:pt x="11559" y="1555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6" name="フリーフォーム 1275">
                <a:extLst>
                  <a:ext uri="{FF2B5EF4-FFF2-40B4-BE49-F238E27FC236}">
                    <a16:creationId xmlns:a16="http://schemas.microsoft.com/office/drawing/2014/main" id="{26641CE5-4476-46A6-7AAC-BFA8D3754FBA}"/>
                  </a:ext>
                </a:extLst>
              </p:cNvPr>
              <p:cNvSpPr/>
              <p:nvPr/>
            </p:nvSpPr>
            <p:spPr>
              <a:xfrm>
                <a:off x="1215238" y="9613092"/>
                <a:ext cx="267738" cy="541808"/>
              </a:xfrm>
              <a:custGeom>
                <a:avLst/>
                <a:gdLst>
                  <a:gd name="connsiteX0" fmla="*/ 264312 w 267738"/>
                  <a:gd name="connsiteY0" fmla="*/ 808 h 541808"/>
                  <a:gd name="connsiteX1" fmla="*/ 70637 w 267738"/>
                  <a:gd name="connsiteY1" fmla="*/ 204008 h 541808"/>
                  <a:gd name="connsiteX2" fmla="*/ 54762 w 267738"/>
                  <a:gd name="connsiteY2" fmla="*/ 502458 h 541808"/>
                  <a:gd name="connsiteX3" fmla="*/ 67462 w 267738"/>
                  <a:gd name="connsiteY3" fmla="*/ 435783 h 541808"/>
                  <a:gd name="connsiteX4" fmla="*/ 92862 w 267738"/>
                  <a:gd name="connsiteY4" fmla="*/ 540558 h 541808"/>
                  <a:gd name="connsiteX5" fmla="*/ 787 w 267738"/>
                  <a:gd name="connsiteY5" fmla="*/ 350058 h 541808"/>
                  <a:gd name="connsiteX6" fmla="*/ 48412 w 267738"/>
                  <a:gd name="connsiteY6" fmla="*/ 492933 h 541808"/>
                  <a:gd name="connsiteX7" fmla="*/ 48412 w 267738"/>
                  <a:gd name="connsiteY7" fmla="*/ 302433 h 541808"/>
                  <a:gd name="connsiteX8" fmla="*/ 146837 w 267738"/>
                  <a:gd name="connsiteY8" fmla="*/ 191308 h 541808"/>
                  <a:gd name="connsiteX9" fmla="*/ 111912 w 267738"/>
                  <a:gd name="connsiteY9" fmla="*/ 238933 h 541808"/>
                  <a:gd name="connsiteX10" fmla="*/ 197637 w 267738"/>
                  <a:gd name="connsiteY10" fmla="*/ 121458 h 541808"/>
                  <a:gd name="connsiteX11" fmla="*/ 194462 w 267738"/>
                  <a:gd name="connsiteY11" fmla="*/ 130983 h 541808"/>
                  <a:gd name="connsiteX12" fmla="*/ 264312 w 267738"/>
                  <a:gd name="connsiteY12" fmla="*/ 808 h 541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738" h="541808">
                    <a:moveTo>
                      <a:pt x="264312" y="808"/>
                    </a:moveTo>
                    <a:cubicBezTo>
                      <a:pt x="243675" y="12979"/>
                      <a:pt x="105562" y="120400"/>
                      <a:pt x="70637" y="204008"/>
                    </a:cubicBezTo>
                    <a:cubicBezTo>
                      <a:pt x="35712" y="287616"/>
                      <a:pt x="55291" y="463829"/>
                      <a:pt x="54762" y="502458"/>
                    </a:cubicBezTo>
                    <a:cubicBezTo>
                      <a:pt x="54233" y="541087"/>
                      <a:pt x="61112" y="429433"/>
                      <a:pt x="67462" y="435783"/>
                    </a:cubicBezTo>
                    <a:cubicBezTo>
                      <a:pt x="73812" y="442133"/>
                      <a:pt x="103974" y="554846"/>
                      <a:pt x="92862" y="540558"/>
                    </a:cubicBezTo>
                    <a:cubicBezTo>
                      <a:pt x="81749" y="526271"/>
                      <a:pt x="8195" y="357996"/>
                      <a:pt x="787" y="350058"/>
                    </a:cubicBezTo>
                    <a:cubicBezTo>
                      <a:pt x="-6621" y="342121"/>
                      <a:pt x="40475" y="500870"/>
                      <a:pt x="48412" y="492933"/>
                    </a:cubicBezTo>
                    <a:cubicBezTo>
                      <a:pt x="56349" y="484996"/>
                      <a:pt x="32008" y="352704"/>
                      <a:pt x="48412" y="302433"/>
                    </a:cubicBezTo>
                    <a:cubicBezTo>
                      <a:pt x="64816" y="252162"/>
                      <a:pt x="136254" y="201891"/>
                      <a:pt x="146837" y="191308"/>
                    </a:cubicBezTo>
                    <a:cubicBezTo>
                      <a:pt x="157420" y="180725"/>
                      <a:pt x="111912" y="238933"/>
                      <a:pt x="111912" y="238933"/>
                    </a:cubicBezTo>
                    <a:cubicBezTo>
                      <a:pt x="120379" y="227291"/>
                      <a:pt x="183879" y="139450"/>
                      <a:pt x="197637" y="121458"/>
                    </a:cubicBezTo>
                    <a:cubicBezTo>
                      <a:pt x="211395" y="103466"/>
                      <a:pt x="182820" y="144212"/>
                      <a:pt x="194462" y="130983"/>
                    </a:cubicBezTo>
                    <a:cubicBezTo>
                      <a:pt x="206104" y="117754"/>
                      <a:pt x="284949" y="-11363"/>
                      <a:pt x="264312" y="8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7" name="フリーフォーム 1276">
                <a:extLst>
                  <a:ext uri="{FF2B5EF4-FFF2-40B4-BE49-F238E27FC236}">
                    <a16:creationId xmlns:a16="http://schemas.microsoft.com/office/drawing/2014/main" id="{2FE23688-B43F-EF93-424C-46EDC281F5F7}"/>
                  </a:ext>
                </a:extLst>
              </p:cNvPr>
              <p:cNvSpPr/>
              <p:nvPr/>
            </p:nvSpPr>
            <p:spPr>
              <a:xfrm>
                <a:off x="1310343" y="9622127"/>
                <a:ext cx="505402" cy="541064"/>
              </a:xfrm>
              <a:custGeom>
                <a:avLst/>
                <a:gdLst>
                  <a:gd name="connsiteX0" fmla="*/ 19982 w 505402"/>
                  <a:gd name="connsiteY0" fmla="*/ 366423 h 541064"/>
                  <a:gd name="connsiteX1" fmla="*/ 254932 w 505402"/>
                  <a:gd name="connsiteY1" fmla="*/ 115598 h 541064"/>
                  <a:gd name="connsiteX2" fmla="*/ 432732 w 505402"/>
                  <a:gd name="connsiteY2" fmla="*/ 67973 h 541064"/>
                  <a:gd name="connsiteX3" fmla="*/ 375582 w 505402"/>
                  <a:gd name="connsiteY3" fmla="*/ 150523 h 541064"/>
                  <a:gd name="connsiteX4" fmla="*/ 267632 w 505402"/>
                  <a:gd name="connsiteY4" fmla="*/ 210848 h 541064"/>
                  <a:gd name="connsiteX5" fmla="*/ 108882 w 505402"/>
                  <a:gd name="connsiteY5" fmla="*/ 347373 h 541064"/>
                  <a:gd name="connsiteX6" fmla="*/ 932 w 505402"/>
                  <a:gd name="connsiteY6" fmla="*/ 541048 h 541064"/>
                  <a:gd name="connsiteX7" fmla="*/ 169207 w 505402"/>
                  <a:gd name="connsiteY7" fmla="*/ 356898 h 541064"/>
                  <a:gd name="connsiteX8" fmla="*/ 499407 w 505402"/>
                  <a:gd name="connsiteY8" fmla="*/ 90198 h 541064"/>
                  <a:gd name="connsiteX9" fmla="*/ 375582 w 505402"/>
                  <a:gd name="connsiteY9" fmla="*/ 1298 h 541064"/>
                  <a:gd name="connsiteX10" fmla="*/ 289857 w 505402"/>
                  <a:gd name="connsiteY10" fmla="*/ 144173 h 541064"/>
                  <a:gd name="connsiteX11" fmla="*/ 166032 w 505402"/>
                  <a:gd name="connsiteY11" fmla="*/ 255298 h 541064"/>
                  <a:gd name="connsiteX12" fmla="*/ 19982 w 505402"/>
                  <a:gd name="connsiteY12" fmla="*/ 366423 h 54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5402" h="541064">
                    <a:moveTo>
                      <a:pt x="19982" y="366423"/>
                    </a:moveTo>
                    <a:cubicBezTo>
                      <a:pt x="34799" y="343140"/>
                      <a:pt x="186140" y="165340"/>
                      <a:pt x="254932" y="115598"/>
                    </a:cubicBezTo>
                    <a:cubicBezTo>
                      <a:pt x="323724" y="65856"/>
                      <a:pt x="412624" y="62152"/>
                      <a:pt x="432732" y="67973"/>
                    </a:cubicBezTo>
                    <a:cubicBezTo>
                      <a:pt x="452840" y="73794"/>
                      <a:pt x="403099" y="126711"/>
                      <a:pt x="375582" y="150523"/>
                    </a:cubicBezTo>
                    <a:cubicBezTo>
                      <a:pt x="348065" y="174335"/>
                      <a:pt x="312082" y="178040"/>
                      <a:pt x="267632" y="210848"/>
                    </a:cubicBezTo>
                    <a:cubicBezTo>
                      <a:pt x="223182" y="243656"/>
                      <a:pt x="153332" y="292340"/>
                      <a:pt x="108882" y="347373"/>
                    </a:cubicBezTo>
                    <a:cubicBezTo>
                      <a:pt x="64432" y="402406"/>
                      <a:pt x="-9122" y="539461"/>
                      <a:pt x="932" y="541048"/>
                    </a:cubicBezTo>
                    <a:cubicBezTo>
                      <a:pt x="10986" y="542635"/>
                      <a:pt x="86128" y="432040"/>
                      <a:pt x="169207" y="356898"/>
                    </a:cubicBezTo>
                    <a:cubicBezTo>
                      <a:pt x="252286" y="281756"/>
                      <a:pt x="465011" y="149465"/>
                      <a:pt x="499407" y="90198"/>
                    </a:cubicBezTo>
                    <a:cubicBezTo>
                      <a:pt x="533803" y="30931"/>
                      <a:pt x="410507" y="-7698"/>
                      <a:pt x="375582" y="1298"/>
                    </a:cubicBezTo>
                    <a:cubicBezTo>
                      <a:pt x="340657" y="10294"/>
                      <a:pt x="324782" y="101840"/>
                      <a:pt x="289857" y="144173"/>
                    </a:cubicBezTo>
                    <a:cubicBezTo>
                      <a:pt x="254932" y="186506"/>
                      <a:pt x="208365" y="220373"/>
                      <a:pt x="166032" y="255298"/>
                    </a:cubicBezTo>
                    <a:cubicBezTo>
                      <a:pt x="123699" y="290223"/>
                      <a:pt x="5165" y="389706"/>
                      <a:pt x="19982" y="3664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D9771F51-C2F8-DA1A-E32A-319C6212C1BC}"/>
                </a:ext>
              </a:extLst>
            </p:cNvPr>
            <p:cNvSpPr/>
            <p:nvPr/>
          </p:nvSpPr>
          <p:spPr>
            <a:xfrm>
              <a:off x="2040806" y="3413898"/>
              <a:ext cx="384747" cy="1444798"/>
            </a:xfrm>
            <a:custGeom>
              <a:avLst/>
              <a:gdLst>
                <a:gd name="connsiteX0" fmla="*/ 135 w 384747"/>
                <a:gd name="connsiteY0" fmla="*/ 2300 h 1444798"/>
                <a:gd name="connsiteX1" fmla="*/ 380525 w 384747"/>
                <a:gd name="connsiteY1" fmla="*/ 368060 h 1444798"/>
                <a:gd name="connsiteX2" fmla="*/ 102548 w 384747"/>
                <a:gd name="connsiteY2" fmla="*/ 697244 h 1444798"/>
                <a:gd name="connsiteX3" fmla="*/ 219591 w 384747"/>
                <a:gd name="connsiteY3" fmla="*/ 682614 h 1444798"/>
                <a:gd name="connsiteX4" fmla="*/ 102548 w 384747"/>
                <a:gd name="connsiteY4" fmla="*/ 953276 h 1444798"/>
                <a:gd name="connsiteX5" fmla="*/ 190330 w 384747"/>
                <a:gd name="connsiteY5" fmla="*/ 909385 h 1444798"/>
                <a:gd name="connsiteX6" fmla="*/ 109863 w 384747"/>
                <a:gd name="connsiteY6" fmla="*/ 1406819 h 1444798"/>
                <a:gd name="connsiteX7" fmla="*/ 146439 w 384747"/>
                <a:gd name="connsiteY7" fmla="*/ 1311721 h 1444798"/>
                <a:gd name="connsiteX8" fmla="*/ 365895 w 384747"/>
                <a:gd name="connsiteY8" fmla="*/ 528995 h 1444798"/>
                <a:gd name="connsiteX9" fmla="*/ 336634 w 384747"/>
                <a:gd name="connsiteY9" fmla="*/ 550940 h 1444798"/>
                <a:gd name="connsiteX10" fmla="*/ 135 w 384747"/>
                <a:gd name="connsiteY10" fmla="*/ 2300 h 1444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747" h="1444798">
                  <a:moveTo>
                    <a:pt x="135" y="2300"/>
                  </a:moveTo>
                  <a:cubicBezTo>
                    <a:pt x="7450" y="-28180"/>
                    <a:pt x="363456" y="252236"/>
                    <a:pt x="380525" y="368060"/>
                  </a:cubicBezTo>
                  <a:cubicBezTo>
                    <a:pt x="397594" y="483884"/>
                    <a:pt x="129370" y="644818"/>
                    <a:pt x="102548" y="697244"/>
                  </a:cubicBezTo>
                  <a:cubicBezTo>
                    <a:pt x="75726" y="749670"/>
                    <a:pt x="219591" y="639942"/>
                    <a:pt x="219591" y="682614"/>
                  </a:cubicBezTo>
                  <a:cubicBezTo>
                    <a:pt x="219591" y="725286"/>
                    <a:pt x="107425" y="915481"/>
                    <a:pt x="102548" y="953276"/>
                  </a:cubicBezTo>
                  <a:cubicBezTo>
                    <a:pt x="97671" y="991071"/>
                    <a:pt x="189111" y="833795"/>
                    <a:pt x="190330" y="909385"/>
                  </a:cubicBezTo>
                  <a:cubicBezTo>
                    <a:pt x="191549" y="984975"/>
                    <a:pt x="117178" y="1339763"/>
                    <a:pt x="109863" y="1406819"/>
                  </a:cubicBezTo>
                  <a:cubicBezTo>
                    <a:pt x="102548" y="1473875"/>
                    <a:pt x="103767" y="1458025"/>
                    <a:pt x="146439" y="1311721"/>
                  </a:cubicBezTo>
                  <a:cubicBezTo>
                    <a:pt x="189111" y="1165417"/>
                    <a:pt x="334196" y="655792"/>
                    <a:pt x="365895" y="528995"/>
                  </a:cubicBezTo>
                  <a:cubicBezTo>
                    <a:pt x="397594" y="402198"/>
                    <a:pt x="390279" y="635065"/>
                    <a:pt x="336634" y="550940"/>
                  </a:cubicBezTo>
                  <a:cubicBezTo>
                    <a:pt x="282989" y="466815"/>
                    <a:pt x="-7180" y="32780"/>
                    <a:pt x="135" y="23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84E46694-8BCF-D234-70E2-DD677430C3A6}"/>
                </a:ext>
              </a:extLst>
            </p:cNvPr>
            <p:cNvSpPr/>
            <p:nvPr/>
          </p:nvSpPr>
          <p:spPr>
            <a:xfrm>
              <a:off x="3218688" y="2302511"/>
              <a:ext cx="483103" cy="155396"/>
            </a:xfrm>
            <a:custGeom>
              <a:avLst/>
              <a:gdLst>
                <a:gd name="connsiteX0" fmla="*/ 0 w 483103"/>
                <a:gd name="connsiteY0" fmla="*/ 155396 h 155396"/>
                <a:gd name="connsiteX1" fmla="*/ 402336 w 483103"/>
                <a:gd name="connsiteY1" fmla="*/ 1777 h 155396"/>
                <a:gd name="connsiteX2" fmla="*/ 482803 w 483103"/>
                <a:gd name="connsiteY2" fmla="*/ 67614 h 155396"/>
                <a:gd name="connsiteX3" fmla="*/ 431597 w 483103"/>
                <a:gd name="connsiteY3" fmla="*/ 74929 h 155396"/>
                <a:gd name="connsiteX4" fmla="*/ 0 w 483103"/>
                <a:gd name="connsiteY4" fmla="*/ 155396 h 15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103" h="155396">
                  <a:moveTo>
                    <a:pt x="0" y="155396"/>
                  </a:moveTo>
                  <a:cubicBezTo>
                    <a:pt x="160934" y="85901"/>
                    <a:pt x="321869" y="16407"/>
                    <a:pt x="402336" y="1777"/>
                  </a:cubicBezTo>
                  <a:cubicBezTo>
                    <a:pt x="482803" y="-12853"/>
                    <a:pt x="482803" y="67614"/>
                    <a:pt x="482803" y="67614"/>
                  </a:cubicBezTo>
                  <a:cubicBezTo>
                    <a:pt x="487680" y="79806"/>
                    <a:pt x="431597" y="74929"/>
                    <a:pt x="431597" y="74929"/>
                  </a:cubicBezTo>
                  <a:lnTo>
                    <a:pt x="0" y="15539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4DCF44F1-0A39-9CA1-49B9-7DF33A1D6FF2}"/>
                </a:ext>
              </a:extLst>
            </p:cNvPr>
            <p:cNvSpPr/>
            <p:nvPr/>
          </p:nvSpPr>
          <p:spPr>
            <a:xfrm>
              <a:off x="2333403" y="5580340"/>
              <a:ext cx="432432" cy="998653"/>
            </a:xfrm>
            <a:custGeom>
              <a:avLst/>
              <a:gdLst>
                <a:gd name="connsiteX0" fmla="*/ 51352 w 432432"/>
                <a:gd name="connsiteY0" fmla="*/ 8473 h 998653"/>
                <a:gd name="connsiteX1" fmla="*/ 402482 w 432432"/>
                <a:gd name="connsiteY1" fmla="*/ 191353 h 998653"/>
                <a:gd name="connsiteX2" fmla="*/ 395167 w 432432"/>
                <a:gd name="connsiteY2" fmla="*/ 462015 h 998653"/>
                <a:gd name="connsiteX3" fmla="*/ 241547 w 432432"/>
                <a:gd name="connsiteY3" fmla="*/ 988710 h 998653"/>
                <a:gd name="connsiteX4" fmla="*/ 292754 w 432432"/>
                <a:gd name="connsiteY4" fmla="*/ 813145 h 998653"/>
                <a:gd name="connsiteX5" fmla="*/ 212287 w 432432"/>
                <a:gd name="connsiteY5" fmla="*/ 893612 h 998653"/>
                <a:gd name="connsiteX6" fmla="*/ 153765 w 432432"/>
                <a:gd name="connsiteY6" fmla="*/ 527852 h 998653"/>
                <a:gd name="connsiteX7" fmla="*/ 197656 w 432432"/>
                <a:gd name="connsiteY7" fmla="*/ 739993 h 998653"/>
                <a:gd name="connsiteX8" fmla="*/ 146 w 432432"/>
                <a:gd name="connsiteY8" fmla="*/ 630265 h 998653"/>
                <a:gd name="connsiteX9" fmla="*/ 168395 w 432432"/>
                <a:gd name="connsiteY9" fmla="*/ 557113 h 998653"/>
                <a:gd name="connsiteX10" fmla="*/ 329330 w 432432"/>
                <a:gd name="connsiteY10" fmla="*/ 659526 h 998653"/>
                <a:gd name="connsiteX11" fmla="*/ 395167 w 432432"/>
                <a:gd name="connsiteY11" fmla="*/ 315711 h 998653"/>
                <a:gd name="connsiteX12" fmla="*/ 95243 w 432432"/>
                <a:gd name="connsiteY12" fmla="*/ 59679 h 998653"/>
                <a:gd name="connsiteX13" fmla="*/ 51352 w 432432"/>
                <a:gd name="connsiteY13" fmla="*/ 8473 h 9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2432" h="998653">
                  <a:moveTo>
                    <a:pt x="51352" y="8473"/>
                  </a:moveTo>
                  <a:cubicBezTo>
                    <a:pt x="102558" y="30419"/>
                    <a:pt x="345180" y="115763"/>
                    <a:pt x="402482" y="191353"/>
                  </a:cubicBezTo>
                  <a:cubicBezTo>
                    <a:pt x="459784" y="266943"/>
                    <a:pt x="421989" y="329122"/>
                    <a:pt x="395167" y="462015"/>
                  </a:cubicBezTo>
                  <a:cubicBezTo>
                    <a:pt x="368345" y="594908"/>
                    <a:pt x="241547" y="988710"/>
                    <a:pt x="241547" y="988710"/>
                  </a:cubicBezTo>
                  <a:cubicBezTo>
                    <a:pt x="224478" y="1047232"/>
                    <a:pt x="297631" y="828995"/>
                    <a:pt x="292754" y="813145"/>
                  </a:cubicBezTo>
                  <a:cubicBezTo>
                    <a:pt x="287877" y="797295"/>
                    <a:pt x="235452" y="941161"/>
                    <a:pt x="212287" y="893612"/>
                  </a:cubicBezTo>
                  <a:cubicBezTo>
                    <a:pt x="189122" y="846063"/>
                    <a:pt x="156203" y="553455"/>
                    <a:pt x="153765" y="527852"/>
                  </a:cubicBezTo>
                  <a:cubicBezTo>
                    <a:pt x="151327" y="502249"/>
                    <a:pt x="223259" y="722924"/>
                    <a:pt x="197656" y="739993"/>
                  </a:cubicBezTo>
                  <a:cubicBezTo>
                    <a:pt x="172053" y="757062"/>
                    <a:pt x="5023" y="660745"/>
                    <a:pt x="146" y="630265"/>
                  </a:cubicBezTo>
                  <a:cubicBezTo>
                    <a:pt x="-4731" y="599785"/>
                    <a:pt x="113531" y="552236"/>
                    <a:pt x="168395" y="557113"/>
                  </a:cubicBezTo>
                  <a:cubicBezTo>
                    <a:pt x="223259" y="561990"/>
                    <a:pt x="291535" y="699760"/>
                    <a:pt x="329330" y="659526"/>
                  </a:cubicBezTo>
                  <a:cubicBezTo>
                    <a:pt x="367125" y="619292"/>
                    <a:pt x="434182" y="415686"/>
                    <a:pt x="395167" y="315711"/>
                  </a:cubicBezTo>
                  <a:cubicBezTo>
                    <a:pt x="356153" y="215737"/>
                    <a:pt x="156203" y="110885"/>
                    <a:pt x="95243" y="59679"/>
                  </a:cubicBezTo>
                  <a:cubicBezTo>
                    <a:pt x="34283" y="8473"/>
                    <a:pt x="146" y="-13473"/>
                    <a:pt x="51352" y="847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5CF9E8B1-4B90-8170-10DC-ADE5ED08F372}"/>
                </a:ext>
              </a:extLst>
            </p:cNvPr>
            <p:cNvSpPr/>
            <p:nvPr/>
          </p:nvSpPr>
          <p:spPr>
            <a:xfrm>
              <a:off x="1542193" y="5668349"/>
              <a:ext cx="660295" cy="729277"/>
            </a:xfrm>
            <a:custGeom>
              <a:avLst/>
              <a:gdLst>
                <a:gd name="connsiteX0" fmla="*/ 659682 w 660295"/>
                <a:gd name="connsiteY0" fmla="*/ 931 h 729277"/>
                <a:gd name="connsiteX1" fmla="*/ 469487 w 660295"/>
                <a:gd name="connsiteY1" fmla="*/ 417897 h 729277"/>
                <a:gd name="connsiteX2" fmla="*/ 484117 w 660295"/>
                <a:gd name="connsiteY2" fmla="*/ 417897 h 729277"/>
                <a:gd name="connsiteX3" fmla="*/ 154933 w 660295"/>
                <a:gd name="connsiteY3" fmla="*/ 725136 h 729277"/>
                <a:gd name="connsiteX4" fmla="*/ 264661 w 660295"/>
                <a:gd name="connsiteY4" fmla="*/ 600777 h 729277"/>
                <a:gd name="connsiteX5" fmla="*/ 1314 w 660295"/>
                <a:gd name="connsiteY5" fmla="*/ 681245 h 729277"/>
                <a:gd name="connsiteX6" fmla="*/ 396335 w 660295"/>
                <a:gd name="connsiteY6" fmla="*/ 315485 h 729277"/>
                <a:gd name="connsiteX7" fmla="*/ 659682 w 660295"/>
                <a:gd name="connsiteY7" fmla="*/ 931 h 729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295" h="729277">
                  <a:moveTo>
                    <a:pt x="659682" y="931"/>
                  </a:moveTo>
                  <a:cubicBezTo>
                    <a:pt x="671874" y="18000"/>
                    <a:pt x="498748" y="348403"/>
                    <a:pt x="469487" y="417897"/>
                  </a:cubicBezTo>
                  <a:cubicBezTo>
                    <a:pt x="440226" y="487391"/>
                    <a:pt x="536543" y="366691"/>
                    <a:pt x="484117" y="417897"/>
                  </a:cubicBezTo>
                  <a:cubicBezTo>
                    <a:pt x="431691" y="469103"/>
                    <a:pt x="191509" y="694656"/>
                    <a:pt x="154933" y="725136"/>
                  </a:cubicBezTo>
                  <a:cubicBezTo>
                    <a:pt x="118357" y="755616"/>
                    <a:pt x="290264" y="608092"/>
                    <a:pt x="264661" y="600777"/>
                  </a:cubicBezTo>
                  <a:cubicBezTo>
                    <a:pt x="239058" y="593462"/>
                    <a:pt x="-20632" y="728794"/>
                    <a:pt x="1314" y="681245"/>
                  </a:cubicBezTo>
                  <a:cubicBezTo>
                    <a:pt x="23260" y="633696"/>
                    <a:pt x="289045" y="425213"/>
                    <a:pt x="396335" y="315485"/>
                  </a:cubicBezTo>
                  <a:cubicBezTo>
                    <a:pt x="503625" y="205757"/>
                    <a:pt x="647490" y="-16138"/>
                    <a:pt x="659682" y="93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19C5D0C1-9D83-C7BF-9C6B-1533544D1926}"/>
                </a:ext>
              </a:extLst>
            </p:cNvPr>
            <p:cNvSpPr/>
            <p:nvPr/>
          </p:nvSpPr>
          <p:spPr>
            <a:xfrm>
              <a:off x="2476386" y="815936"/>
              <a:ext cx="499091" cy="461098"/>
            </a:xfrm>
            <a:custGeom>
              <a:avLst/>
              <a:gdLst>
                <a:gd name="connsiteX0" fmla="*/ 496852 w 499091"/>
                <a:gd name="connsiteY0" fmla="*/ 698 h 461098"/>
                <a:gd name="connsiteX1" fmla="*/ 2271 w 499091"/>
                <a:gd name="connsiteY1" fmla="*/ 317000 h 461098"/>
                <a:gd name="connsiteX2" fmla="*/ 307071 w 499091"/>
                <a:gd name="connsiteY2" fmla="*/ 219234 h 461098"/>
                <a:gd name="connsiteX3" fmla="*/ 169048 w 499091"/>
                <a:gd name="connsiteY3" fmla="*/ 426268 h 461098"/>
                <a:gd name="connsiteX4" fmla="*/ 427840 w 499091"/>
                <a:gd name="connsiteY4" fmla="*/ 259490 h 461098"/>
                <a:gd name="connsiteX5" fmla="*/ 220806 w 499091"/>
                <a:gd name="connsiteY5" fmla="*/ 460773 h 461098"/>
                <a:gd name="connsiteX6" fmla="*/ 353078 w 499091"/>
                <a:gd name="connsiteY6" fmla="*/ 201981 h 461098"/>
                <a:gd name="connsiteX7" fmla="*/ 192052 w 499091"/>
                <a:gd name="connsiteY7" fmla="*/ 230736 h 461098"/>
                <a:gd name="connsiteX8" fmla="*/ 496852 w 499091"/>
                <a:gd name="connsiteY8" fmla="*/ 698 h 46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091" h="461098">
                  <a:moveTo>
                    <a:pt x="496852" y="698"/>
                  </a:moveTo>
                  <a:cubicBezTo>
                    <a:pt x="465222" y="15075"/>
                    <a:pt x="33901" y="280577"/>
                    <a:pt x="2271" y="317000"/>
                  </a:cubicBezTo>
                  <a:cubicBezTo>
                    <a:pt x="-29359" y="353423"/>
                    <a:pt x="279275" y="201023"/>
                    <a:pt x="307071" y="219234"/>
                  </a:cubicBezTo>
                  <a:cubicBezTo>
                    <a:pt x="334867" y="237445"/>
                    <a:pt x="148920" y="419559"/>
                    <a:pt x="169048" y="426268"/>
                  </a:cubicBezTo>
                  <a:cubicBezTo>
                    <a:pt x="189176" y="432977"/>
                    <a:pt x="419214" y="253739"/>
                    <a:pt x="427840" y="259490"/>
                  </a:cubicBezTo>
                  <a:cubicBezTo>
                    <a:pt x="436466" y="265241"/>
                    <a:pt x="233266" y="470358"/>
                    <a:pt x="220806" y="460773"/>
                  </a:cubicBezTo>
                  <a:cubicBezTo>
                    <a:pt x="208346" y="451188"/>
                    <a:pt x="357870" y="240320"/>
                    <a:pt x="353078" y="201981"/>
                  </a:cubicBezTo>
                  <a:cubicBezTo>
                    <a:pt x="348286" y="163642"/>
                    <a:pt x="169048" y="263325"/>
                    <a:pt x="192052" y="230736"/>
                  </a:cubicBezTo>
                  <a:cubicBezTo>
                    <a:pt x="215056" y="198147"/>
                    <a:pt x="528482" y="-13679"/>
                    <a:pt x="496852" y="6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96E5CB19-D7F3-3E1D-7981-17A5DB368A26}"/>
                </a:ext>
              </a:extLst>
            </p:cNvPr>
            <p:cNvSpPr/>
            <p:nvPr/>
          </p:nvSpPr>
          <p:spPr>
            <a:xfrm>
              <a:off x="3258746" y="2258219"/>
              <a:ext cx="177750" cy="91306"/>
            </a:xfrm>
            <a:custGeom>
              <a:avLst/>
              <a:gdLst>
                <a:gd name="connsiteX0" fmla="*/ 1979 w 177750"/>
                <a:gd name="connsiteY0" fmla="*/ 88106 h 91306"/>
                <a:gd name="connsiteX1" fmla="*/ 170254 w 177750"/>
                <a:gd name="connsiteY1" fmla="*/ 2381 h 91306"/>
                <a:gd name="connsiteX2" fmla="*/ 141679 w 177750"/>
                <a:gd name="connsiteY2" fmla="*/ 27781 h 91306"/>
                <a:gd name="connsiteX3" fmla="*/ 81354 w 177750"/>
                <a:gd name="connsiteY3" fmla="*/ 69056 h 91306"/>
                <a:gd name="connsiteX4" fmla="*/ 1979 w 177750"/>
                <a:gd name="connsiteY4" fmla="*/ 88106 h 9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750" h="91306">
                  <a:moveTo>
                    <a:pt x="1979" y="88106"/>
                  </a:moveTo>
                  <a:cubicBezTo>
                    <a:pt x="16795" y="76994"/>
                    <a:pt x="146971" y="12435"/>
                    <a:pt x="170254" y="2381"/>
                  </a:cubicBezTo>
                  <a:cubicBezTo>
                    <a:pt x="193537" y="-7673"/>
                    <a:pt x="156495" y="16669"/>
                    <a:pt x="141679" y="27781"/>
                  </a:cubicBezTo>
                  <a:cubicBezTo>
                    <a:pt x="126863" y="38893"/>
                    <a:pt x="103050" y="59531"/>
                    <a:pt x="81354" y="69056"/>
                  </a:cubicBezTo>
                  <a:cubicBezTo>
                    <a:pt x="59658" y="78581"/>
                    <a:pt x="-12837" y="99218"/>
                    <a:pt x="1979" y="881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58CE00CB-3AE6-898F-FA16-24B818AD4023}"/>
                </a:ext>
              </a:extLst>
            </p:cNvPr>
            <p:cNvSpPr/>
            <p:nvPr/>
          </p:nvSpPr>
          <p:spPr>
            <a:xfrm>
              <a:off x="3365018" y="2110891"/>
              <a:ext cx="107429" cy="13488"/>
            </a:xfrm>
            <a:custGeom>
              <a:avLst/>
              <a:gdLst>
                <a:gd name="connsiteX0" fmla="*/ 482 w 107429"/>
                <a:gd name="connsiteY0" fmla="*/ 3659 h 13488"/>
                <a:gd name="connsiteX1" fmla="*/ 105257 w 107429"/>
                <a:gd name="connsiteY1" fmla="*/ 484 h 13488"/>
                <a:gd name="connsiteX2" fmla="*/ 67157 w 107429"/>
                <a:gd name="connsiteY2" fmla="*/ 13184 h 13488"/>
                <a:gd name="connsiteX3" fmla="*/ 482 w 107429"/>
                <a:gd name="connsiteY3" fmla="*/ 3659 h 1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29" h="13488">
                  <a:moveTo>
                    <a:pt x="482" y="3659"/>
                  </a:moveTo>
                  <a:cubicBezTo>
                    <a:pt x="6832" y="1542"/>
                    <a:pt x="94145" y="-1103"/>
                    <a:pt x="105257" y="484"/>
                  </a:cubicBezTo>
                  <a:cubicBezTo>
                    <a:pt x="116369" y="2071"/>
                    <a:pt x="81974" y="11067"/>
                    <a:pt x="67157" y="13184"/>
                  </a:cubicBezTo>
                  <a:cubicBezTo>
                    <a:pt x="52340" y="15301"/>
                    <a:pt x="-5868" y="5776"/>
                    <a:pt x="482" y="365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3330EF15-C9F0-627D-BDBA-9C5BE4CDCDDA}"/>
              </a:ext>
            </a:extLst>
          </p:cNvPr>
          <p:cNvSpPr/>
          <p:nvPr/>
        </p:nvSpPr>
        <p:spPr>
          <a:xfrm>
            <a:off x="1738625" y="9171288"/>
            <a:ext cx="1143336" cy="677655"/>
          </a:xfrm>
          <a:custGeom>
            <a:avLst/>
            <a:gdLst>
              <a:gd name="connsiteX0" fmla="*/ 437206 w 1143336"/>
              <a:gd name="connsiteY0" fmla="*/ 44322 h 677655"/>
              <a:gd name="connsiteX1" fmla="*/ 79158 w 1143336"/>
              <a:gd name="connsiteY1" fmla="*/ 650249 h 677655"/>
              <a:gd name="connsiteX2" fmla="*/ 249920 w 1143336"/>
              <a:gd name="connsiteY2" fmla="*/ 578640 h 677655"/>
              <a:gd name="connsiteX3" fmla="*/ 205852 w 1143336"/>
              <a:gd name="connsiteY3" fmla="*/ 622707 h 677655"/>
              <a:gd name="connsiteX4" fmla="*/ 811780 w 1143336"/>
              <a:gd name="connsiteY4" fmla="*/ 462963 h 677655"/>
              <a:gd name="connsiteX5" fmla="*/ 729153 w 1143336"/>
              <a:gd name="connsiteY5" fmla="*/ 507030 h 677655"/>
              <a:gd name="connsiteX6" fmla="*/ 1142286 w 1143336"/>
              <a:gd name="connsiteY6" fmla="*/ 126948 h 677655"/>
              <a:gd name="connsiteX7" fmla="*/ 844830 w 1143336"/>
              <a:gd name="connsiteY7" fmla="*/ 424404 h 677655"/>
              <a:gd name="connsiteX8" fmla="*/ 751187 w 1143336"/>
              <a:gd name="connsiteY8" fmla="*/ 512539 h 677655"/>
              <a:gd name="connsiteX9" fmla="*/ 194835 w 1143336"/>
              <a:gd name="connsiteY9" fmla="*/ 639232 h 677655"/>
              <a:gd name="connsiteX10" fmla="*/ 266445 w 1143336"/>
              <a:gd name="connsiteY10" fmla="*/ 507030 h 677655"/>
              <a:gd name="connsiteX11" fmla="*/ 2040 w 1143336"/>
              <a:gd name="connsiteY11" fmla="*/ 655758 h 677655"/>
              <a:gd name="connsiteX12" fmla="*/ 431698 w 1143336"/>
              <a:gd name="connsiteY12" fmla="*/ 110423 h 677655"/>
              <a:gd name="connsiteX13" fmla="*/ 437206 w 1143336"/>
              <a:gd name="connsiteY13" fmla="*/ 44322 h 6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3336" h="677655">
                <a:moveTo>
                  <a:pt x="437206" y="44322"/>
                </a:moveTo>
                <a:cubicBezTo>
                  <a:pt x="378449" y="134293"/>
                  <a:pt x="110372" y="561196"/>
                  <a:pt x="79158" y="650249"/>
                </a:cubicBezTo>
                <a:cubicBezTo>
                  <a:pt x="47944" y="739302"/>
                  <a:pt x="228804" y="583230"/>
                  <a:pt x="249920" y="578640"/>
                </a:cubicBezTo>
                <a:cubicBezTo>
                  <a:pt x="271036" y="574050"/>
                  <a:pt x="112209" y="641987"/>
                  <a:pt x="205852" y="622707"/>
                </a:cubicBezTo>
                <a:cubicBezTo>
                  <a:pt x="299495" y="603428"/>
                  <a:pt x="724563" y="482242"/>
                  <a:pt x="811780" y="462963"/>
                </a:cubicBezTo>
                <a:cubicBezTo>
                  <a:pt x="898997" y="443684"/>
                  <a:pt x="674069" y="563032"/>
                  <a:pt x="729153" y="507030"/>
                </a:cubicBezTo>
                <a:cubicBezTo>
                  <a:pt x="784237" y="451028"/>
                  <a:pt x="1123007" y="140719"/>
                  <a:pt x="1142286" y="126948"/>
                </a:cubicBezTo>
                <a:cubicBezTo>
                  <a:pt x="1161565" y="113177"/>
                  <a:pt x="910013" y="360139"/>
                  <a:pt x="844830" y="424404"/>
                </a:cubicBezTo>
                <a:cubicBezTo>
                  <a:pt x="779647" y="488669"/>
                  <a:pt x="859519" y="476734"/>
                  <a:pt x="751187" y="512539"/>
                </a:cubicBezTo>
                <a:cubicBezTo>
                  <a:pt x="642855" y="548344"/>
                  <a:pt x="275625" y="640150"/>
                  <a:pt x="194835" y="639232"/>
                </a:cubicBezTo>
                <a:cubicBezTo>
                  <a:pt x="114045" y="638314"/>
                  <a:pt x="298577" y="504276"/>
                  <a:pt x="266445" y="507030"/>
                </a:cubicBezTo>
                <a:cubicBezTo>
                  <a:pt x="234313" y="509784"/>
                  <a:pt x="-25502" y="721859"/>
                  <a:pt x="2040" y="655758"/>
                </a:cubicBezTo>
                <a:cubicBezTo>
                  <a:pt x="29582" y="589657"/>
                  <a:pt x="353662" y="206821"/>
                  <a:pt x="431698" y="110423"/>
                </a:cubicBezTo>
                <a:cubicBezTo>
                  <a:pt x="509734" y="14025"/>
                  <a:pt x="495963" y="-45649"/>
                  <a:pt x="437206" y="443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A6982CC5-81BA-C71A-CE1F-48873E27430D}"/>
              </a:ext>
            </a:extLst>
          </p:cNvPr>
          <p:cNvSpPr/>
          <p:nvPr/>
        </p:nvSpPr>
        <p:spPr>
          <a:xfrm>
            <a:off x="2010578" y="9156527"/>
            <a:ext cx="1031454" cy="633569"/>
          </a:xfrm>
          <a:custGeom>
            <a:avLst/>
            <a:gdLst>
              <a:gd name="connsiteX0" fmla="*/ 0 w 1031454"/>
              <a:gd name="connsiteY0" fmla="*/ 218827 h 633569"/>
              <a:gd name="connsiteX1" fmla="*/ 974993 w 1031454"/>
              <a:gd name="connsiteY1" fmla="*/ 9507 h 633569"/>
              <a:gd name="connsiteX2" fmla="*/ 864824 w 1031454"/>
              <a:gd name="connsiteY2" fmla="*/ 97642 h 633569"/>
              <a:gd name="connsiteX3" fmla="*/ 451692 w 1031454"/>
              <a:gd name="connsiteY3" fmla="*/ 631960 h 633569"/>
              <a:gd name="connsiteX4" fmla="*/ 688555 w 1031454"/>
              <a:gd name="connsiteY4" fmla="*/ 262895 h 633569"/>
              <a:gd name="connsiteX5" fmla="*/ 561861 w 1031454"/>
              <a:gd name="connsiteY5" fmla="*/ 257386 h 633569"/>
              <a:gd name="connsiteX6" fmla="*/ 0 w 1031454"/>
              <a:gd name="connsiteY6" fmla="*/ 218827 h 63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1454" h="633569">
                <a:moveTo>
                  <a:pt x="0" y="218827"/>
                </a:moveTo>
                <a:cubicBezTo>
                  <a:pt x="415428" y="124265"/>
                  <a:pt x="830856" y="29704"/>
                  <a:pt x="974993" y="9507"/>
                </a:cubicBezTo>
                <a:cubicBezTo>
                  <a:pt x="1119130" y="-10691"/>
                  <a:pt x="952041" y="-6100"/>
                  <a:pt x="864824" y="97642"/>
                </a:cubicBezTo>
                <a:cubicBezTo>
                  <a:pt x="777607" y="201384"/>
                  <a:pt x="481070" y="604418"/>
                  <a:pt x="451692" y="631960"/>
                </a:cubicBezTo>
                <a:cubicBezTo>
                  <a:pt x="422314" y="659502"/>
                  <a:pt x="670194" y="325324"/>
                  <a:pt x="688555" y="262895"/>
                </a:cubicBezTo>
                <a:cubicBezTo>
                  <a:pt x="706916" y="200466"/>
                  <a:pt x="561861" y="257386"/>
                  <a:pt x="561861" y="257386"/>
                </a:cubicBezTo>
                <a:lnTo>
                  <a:pt x="0" y="218827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BCE5921D-7E59-FC90-EAA1-47D60DC66FA7}"/>
              </a:ext>
            </a:extLst>
          </p:cNvPr>
          <p:cNvSpPr/>
          <p:nvPr/>
        </p:nvSpPr>
        <p:spPr>
          <a:xfrm>
            <a:off x="1573741" y="9681397"/>
            <a:ext cx="1005174" cy="607013"/>
          </a:xfrm>
          <a:custGeom>
            <a:avLst/>
            <a:gdLst>
              <a:gd name="connsiteX0" fmla="*/ 266076 w 1005174"/>
              <a:gd name="connsiteY0" fmla="*/ 151157 h 607013"/>
              <a:gd name="connsiteX1" fmla="*/ 1671 w 1005174"/>
              <a:gd name="connsiteY1" fmla="*/ 586323 h 607013"/>
              <a:gd name="connsiteX2" fmla="*/ 420312 w 1005174"/>
              <a:gd name="connsiteY2" fmla="*/ 432087 h 607013"/>
              <a:gd name="connsiteX3" fmla="*/ 205483 w 1005174"/>
              <a:gd name="connsiteY3" fmla="*/ 591832 h 607013"/>
              <a:gd name="connsiteX4" fmla="*/ 701242 w 1005174"/>
              <a:gd name="connsiteY4" fmla="*/ 377003 h 607013"/>
              <a:gd name="connsiteX5" fmla="*/ 998698 w 1005174"/>
              <a:gd name="connsiteY5" fmla="*/ 13446 h 607013"/>
              <a:gd name="connsiteX6" fmla="*/ 866495 w 1005174"/>
              <a:gd name="connsiteY6" fmla="*/ 85056 h 607013"/>
              <a:gd name="connsiteX7" fmla="*/ 420312 w 1005174"/>
              <a:gd name="connsiteY7" fmla="*/ 151157 h 607013"/>
              <a:gd name="connsiteX8" fmla="*/ 833445 w 1005174"/>
              <a:gd name="connsiteY8" fmla="*/ 74039 h 607013"/>
              <a:gd name="connsiteX9" fmla="*/ 723276 w 1005174"/>
              <a:gd name="connsiteY9" fmla="*/ 189716 h 607013"/>
              <a:gd name="connsiteX10" fmla="*/ 447854 w 1005174"/>
              <a:gd name="connsiteY10" fmla="*/ 459630 h 607013"/>
              <a:gd name="connsiteX11" fmla="*/ 67772 w 1005174"/>
              <a:gd name="connsiteY11" fmla="*/ 586323 h 607013"/>
              <a:gd name="connsiteX12" fmla="*/ 67772 w 1005174"/>
              <a:gd name="connsiteY12" fmla="*/ 564290 h 607013"/>
              <a:gd name="connsiteX13" fmla="*/ 266076 w 1005174"/>
              <a:gd name="connsiteY13" fmla="*/ 151157 h 60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5174" h="607013">
                <a:moveTo>
                  <a:pt x="266076" y="151157"/>
                </a:moveTo>
                <a:cubicBezTo>
                  <a:pt x="255059" y="154829"/>
                  <a:pt x="-24035" y="539501"/>
                  <a:pt x="1671" y="586323"/>
                </a:cubicBezTo>
                <a:cubicBezTo>
                  <a:pt x="27377" y="633145"/>
                  <a:pt x="386343" y="431169"/>
                  <a:pt x="420312" y="432087"/>
                </a:cubicBezTo>
                <a:cubicBezTo>
                  <a:pt x="454281" y="433005"/>
                  <a:pt x="158661" y="601013"/>
                  <a:pt x="205483" y="591832"/>
                </a:cubicBezTo>
                <a:cubicBezTo>
                  <a:pt x="252305" y="582651"/>
                  <a:pt x="569040" y="473401"/>
                  <a:pt x="701242" y="377003"/>
                </a:cubicBezTo>
                <a:cubicBezTo>
                  <a:pt x="833445" y="280605"/>
                  <a:pt x="971156" y="62104"/>
                  <a:pt x="998698" y="13446"/>
                </a:cubicBezTo>
                <a:cubicBezTo>
                  <a:pt x="1026240" y="-35212"/>
                  <a:pt x="962893" y="62104"/>
                  <a:pt x="866495" y="85056"/>
                </a:cubicBezTo>
                <a:cubicBezTo>
                  <a:pt x="770097" y="108008"/>
                  <a:pt x="425820" y="152993"/>
                  <a:pt x="420312" y="151157"/>
                </a:cubicBezTo>
                <a:cubicBezTo>
                  <a:pt x="414804" y="149321"/>
                  <a:pt x="782951" y="67612"/>
                  <a:pt x="833445" y="74039"/>
                </a:cubicBezTo>
                <a:cubicBezTo>
                  <a:pt x="883939" y="80466"/>
                  <a:pt x="787541" y="125451"/>
                  <a:pt x="723276" y="189716"/>
                </a:cubicBezTo>
                <a:cubicBezTo>
                  <a:pt x="659011" y="253981"/>
                  <a:pt x="557105" y="393529"/>
                  <a:pt x="447854" y="459630"/>
                </a:cubicBezTo>
                <a:cubicBezTo>
                  <a:pt x="338603" y="525731"/>
                  <a:pt x="131119" y="568880"/>
                  <a:pt x="67772" y="586323"/>
                </a:cubicBezTo>
                <a:cubicBezTo>
                  <a:pt x="4425" y="603766"/>
                  <a:pt x="33803" y="631309"/>
                  <a:pt x="67772" y="564290"/>
                </a:cubicBezTo>
                <a:cubicBezTo>
                  <a:pt x="101741" y="497271"/>
                  <a:pt x="277093" y="147485"/>
                  <a:pt x="266076" y="1511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93101B9A-DFA3-1519-7CB5-A74D7343F6E4}"/>
              </a:ext>
            </a:extLst>
          </p:cNvPr>
          <p:cNvSpPr/>
          <p:nvPr/>
        </p:nvSpPr>
        <p:spPr>
          <a:xfrm>
            <a:off x="818734" y="9442588"/>
            <a:ext cx="2591017" cy="2121072"/>
          </a:xfrm>
          <a:custGeom>
            <a:avLst/>
            <a:gdLst>
              <a:gd name="connsiteX0" fmla="*/ 751170 w 2591017"/>
              <a:gd name="connsiteY0" fmla="*/ 858183 h 2121072"/>
              <a:gd name="connsiteX1" fmla="*/ 271936 w 2591017"/>
              <a:gd name="connsiteY1" fmla="*/ 1596313 h 2121072"/>
              <a:gd name="connsiteX2" fmla="*/ 7531 w 2591017"/>
              <a:gd name="connsiteY2" fmla="*/ 2103089 h 2121072"/>
              <a:gd name="connsiteX3" fmla="*/ 178293 w 2591017"/>
              <a:gd name="connsiteY3" fmla="*/ 1937836 h 2121072"/>
              <a:gd name="connsiteX4" fmla="*/ 1186336 w 2591017"/>
              <a:gd name="connsiteY4" fmla="*/ 1276824 h 2121072"/>
              <a:gd name="connsiteX5" fmla="*/ 1852856 w 2591017"/>
              <a:gd name="connsiteY5" fmla="*/ 913267 h 2121072"/>
              <a:gd name="connsiteX6" fmla="*/ 1907941 w 2591017"/>
              <a:gd name="connsiteY6" fmla="*/ 880217 h 2121072"/>
              <a:gd name="connsiteX7" fmla="*/ 2210905 w 2591017"/>
              <a:gd name="connsiteY7" fmla="*/ 235730 h 2121072"/>
              <a:gd name="connsiteX8" fmla="*/ 2144803 w 2591017"/>
              <a:gd name="connsiteY8" fmla="*/ 257764 h 2121072"/>
              <a:gd name="connsiteX9" fmla="*/ 2590986 w 2591017"/>
              <a:gd name="connsiteY9" fmla="*/ 4376 h 2121072"/>
              <a:gd name="connsiteX10" fmla="*/ 2166837 w 2591017"/>
              <a:gd name="connsiteY10" fmla="*/ 98019 h 2121072"/>
              <a:gd name="connsiteX11" fmla="*/ 1929974 w 2591017"/>
              <a:gd name="connsiteY11" fmla="*/ 109036 h 2121072"/>
              <a:gd name="connsiteX12" fmla="*/ 2414717 w 2591017"/>
              <a:gd name="connsiteY12" fmla="*/ 9884 h 2121072"/>
              <a:gd name="connsiteX13" fmla="*/ 2089719 w 2591017"/>
              <a:gd name="connsiteY13" fmla="*/ 334882 h 2121072"/>
              <a:gd name="connsiteX14" fmla="*/ 1621502 w 2591017"/>
              <a:gd name="connsiteY14" fmla="*/ 1150130 h 2121072"/>
              <a:gd name="connsiteX15" fmla="*/ 420664 w 2591017"/>
              <a:gd name="connsiteY15" fmla="*/ 1926819 h 2121072"/>
              <a:gd name="connsiteX16" fmla="*/ 106683 w 2591017"/>
              <a:gd name="connsiteY16" fmla="*/ 2086564 h 2121072"/>
              <a:gd name="connsiteX17" fmla="*/ 393121 w 2591017"/>
              <a:gd name="connsiteY17" fmla="*/ 1667923 h 2121072"/>
              <a:gd name="connsiteX18" fmla="*/ 751170 w 2591017"/>
              <a:gd name="connsiteY18" fmla="*/ 858183 h 21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91017" h="2121072">
                <a:moveTo>
                  <a:pt x="751170" y="858183"/>
                </a:moveTo>
                <a:cubicBezTo>
                  <a:pt x="730973" y="846248"/>
                  <a:pt x="395876" y="1388829"/>
                  <a:pt x="271936" y="1596313"/>
                </a:cubicBezTo>
                <a:cubicBezTo>
                  <a:pt x="147996" y="1803797"/>
                  <a:pt x="23138" y="2046169"/>
                  <a:pt x="7531" y="2103089"/>
                </a:cubicBezTo>
                <a:cubicBezTo>
                  <a:pt x="-8076" y="2160009"/>
                  <a:pt x="-18174" y="2075547"/>
                  <a:pt x="178293" y="1937836"/>
                </a:cubicBezTo>
                <a:cubicBezTo>
                  <a:pt x="374760" y="1800125"/>
                  <a:pt x="907242" y="1447585"/>
                  <a:pt x="1186336" y="1276824"/>
                </a:cubicBezTo>
                <a:cubicBezTo>
                  <a:pt x="1465430" y="1106063"/>
                  <a:pt x="1732589" y="979368"/>
                  <a:pt x="1852856" y="913267"/>
                </a:cubicBezTo>
                <a:cubicBezTo>
                  <a:pt x="1973123" y="847166"/>
                  <a:pt x="1848266" y="993140"/>
                  <a:pt x="1907941" y="880217"/>
                </a:cubicBezTo>
                <a:cubicBezTo>
                  <a:pt x="1967616" y="767294"/>
                  <a:pt x="2171428" y="339472"/>
                  <a:pt x="2210905" y="235730"/>
                </a:cubicBezTo>
                <a:cubicBezTo>
                  <a:pt x="2250382" y="131988"/>
                  <a:pt x="2081456" y="296323"/>
                  <a:pt x="2144803" y="257764"/>
                </a:cubicBezTo>
                <a:cubicBezTo>
                  <a:pt x="2208150" y="219205"/>
                  <a:pt x="2587314" y="31000"/>
                  <a:pt x="2590986" y="4376"/>
                </a:cubicBezTo>
                <a:cubicBezTo>
                  <a:pt x="2594658" y="-22248"/>
                  <a:pt x="2277006" y="80576"/>
                  <a:pt x="2166837" y="98019"/>
                </a:cubicBezTo>
                <a:cubicBezTo>
                  <a:pt x="2056668" y="115462"/>
                  <a:pt x="1888661" y="123725"/>
                  <a:pt x="1929974" y="109036"/>
                </a:cubicBezTo>
                <a:cubicBezTo>
                  <a:pt x="1971287" y="94347"/>
                  <a:pt x="2388093" y="-27757"/>
                  <a:pt x="2414717" y="9884"/>
                </a:cubicBezTo>
                <a:cubicBezTo>
                  <a:pt x="2441341" y="47525"/>
                  <a:pt x="2221921" y="144841"/>
                  <a:pt x="2089719" y="334882"/>
                </a:cubicBezTo>
                <a:cubicBezTo>
                  <a:pt x="1957517" y="524923"/>
                  <a:pt x="1899678" y="884807"/>
                  <a:pt x="1621502" y="1150130"/>
                </a:cubicBezTo>
                <a:cubicBezTo>
                  <a:pt x="1343326" y="1415453"/>
                  <a:pt x="673134" y="1770747"/>
                  <a:pt x="420664" y="1926819"/>
                </a:cubicBezTo>
                <a:cubicBezTo>
                  <a:pt x="168194" y="2082891"/>
                  <a:pt x="111273" y="2129713"/>
                  <a:pt x="106683" y="2086564"/>
                </a:cubicBezTo>
                <a:cubicBezTo>
                  <a:pt x="102093" y="2043415"/>
                  <a:pt x="280198" y="1869899"/>
                  <a:pt x="393121" y="1667923"/>
                </a:cubicBezTo>
                <a:cubicBezTo>
                  <a:pt x="506044" y="1465947"/>
                  <a:pt x="771367" y="870118"/>
                  <a:pt x="751170" y="858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63139BC7-41F9-CBF1-4C2D-42BCF1C80A49}"/>
              </a:ext>
            </a:extLst>
          </p:cNvPr>
          <p:cNvSpPr/>
          <p:nvPr/>
        </p:nvSpPr>
        <p:spPr>
          <a:xfrm>
            <a:off x="1389845" y="9565656"/>
            <a:ext cx="1376015" cy="881537"/>
          </a:xfrm>
          <a:custGeom>
            <a:avLst/>
            <a:gdLst>
              <a:gd name="connsiteX0" fmla="*/ 1375389 w 1376015"/>
              <a:gd name="connsiteY0" fmla="*/ 2493 h 881537"/>
              <a:gd name="connsiteX1" fmla="*/ 984290 w 1376015"/>
              <a:gd name="connsiteY1" fmla="*/ 492744 h 881537"/>
              <a:gd name="connsiteX2" fmla="*/ 824545 w 1376015"/>
              <a:gd name="connsiteY2" fmla="*/ 619438 h 881537"/>
              <a:gd name="connsiteX3" fmla="*/ 20314 w 1376015"/>
              <a:gd name="connsiteY3" fmla="*/ 878334 h 881537"/>
              <a:gd name="connsiteX4" fmla="*/ 246160 w 1376015"/>
              <a:gd name="connsiteY4" fmla="*/ 762657 h 881537"/>
              <a:gd name="connsiteX5" fmla="*/ 301244 w 1376015"/>
              <a:gd name="connsiteY5" fmla="*/ 740624 h 881537"/>
              <a:gd name="connsiteX6" fmla="*/ 940222 w 1376015"/>
              <a:gd name="connsiteY6" fmla="*/ 536811 h 881537"/>
              <a:gd name="connsiteX7" fmla="*/ 890647 w 1376015"/>
              <a:gd name="connsiteY7" fmla="*/ 558845 h 881537"/>
              <a:gd name="connsiteX8" fmla="*/ 1155051 w 1376015"/>
              <a:gd name="connsiteY8" fmla="*/ 250373 h 881537"/>
              <a:gd name="connsiteX9" fmla="*/ 1077933 w 1376015"/>
              <a:gd name="connsiteY9" fmla="*/ 299949 h 881537"/>
              <a:gd name="connsiteX10" fmla="*/ 1375389 w 1376015"/>
              <a:gd name="connsiteY10" fmla="*/ 2493 h 88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6015" h="881537">
                <a:moveTo>
                  <a:pt x="1375389" y="2493"/>
                </a:moveTo>
                <a:cubicBezTo>
                  <a:pt x="1359782" y="34625"/>
                  <a:pt x="1076097" y="389920"/>
                  <a:pt x="984290" y="492744"/>
                </a:cubicBezTo>
                <a:cubicBezTo>
                  <a:pt x="892483" y="595568"/>
                  <a:pt x="985208" y="555173"/>
                  <a:pt x="824545" y="619438"/>
                </a:cubicBezTo>
                <a:cubicBezTo>
                  <a:pt x="663882" y="683703"/>
                  <a:pt x="116711" y="854464"/>
                  <a:pt x="20314" y="878334"/>
                </a:cubicBezTo>
                <a:cubicBezTo>
                  <a:pt x="-76083" y="902204"/>
                  <a:pt x="199338" y="785609"/>
                  <a:pt x="246160" y="762657"/>
                </a:cubicBezTo>
                <a:cubicBezTo>
                  <a:pt x="292982" y="739705"/>
                  <a:pt x="301244" y="740624"/>
                  <a:pt x="301244" y="740624"/>
                </a:cubicBezTo>
                <a:lnTo>
                  <a:pt x="940222" y="536811"/>
                </a:lnTo>
                <a:cubicBezTo>
                  <a:pt x="1038456" y="506515"/>
                  <a:pt x="854842" y="606585"/>
                  <a:pt x="890647" y="558845"/>
                </a:cubicBezTo>
                <a:cubicBezTo>
                  <a:pt x="926452" y="511105"/>
                  <a:pt x="1123837" y="293522"/>
                  <a:pt x="1155051" y="250373"/>
                </a:cubicBezTo>
                <a:cubicBezTo>
                  <a:pt x="1186265" y="207224"/>
                  <a:pt x="1045800" y="341262"/>
                  <a:pt x="1077933" y="299949"/>
                </a:cubicBezTo>
                <a:cubicBezTo>
                  <a:pt x="1110066" y="258636"/>
                  <a:pt x="1390996" y="-29639"/>
                  <a:pt x="1375389" y="249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1205DD42-A359-298B-B54C-EF61F18CE140}"/>
              </a:ext>
            </a:extLst>
          </p:cNvPr>
          <p:cNvSpPr/>
          <p:nvPr/>
        </p:nvSpPr>
        <p:spPr>
          <a:xfrm>
            <a:off x="2774836" y="9121966"/>
            <a:ext cx="375988" cy="397442"/>
          </a:xfrm>
          <a:custGeom>
            <a:avLst/>
            <a:gdLst>
              <a:gd name="connsiteX0" fmla="*/ 375988 w 375988"/>
              <a:gd name="connsiteY0" fmla="*/ 0 h 397442"/>
              <a:gd name="connsiteX1" fmla="*/ 6923 w 375988"/>
              <a:gd name="connsiteY1" fmla="*/ 380082 h 397442"/>
              <a:gd name="connsiteX2" fmla="*/ 144634 w 375988"/>
              <a:gd name="connsiteY2" fmla="*/ 330506 h 397442"/>
              <a:gd name="connsiteX3" fmla="*/ 265819 w 375988"/>
              <a:gd name="connsiteY3" fmla="*/ 330506 h 397442"/>
              <a:gd name="connsiteX4" fmla="*/ 17940 w 375988"/>
              <a:gd name="connsiteY4" fmla="*/ 396607 h 397442"/>
              <a:gd name="connsiteX5" fmla="*/ 39974 w 375988"/>
              <a:gd name="connsiteY5" fmla="*/ 363557 h 397442"/>
              <a:gd name="connsiteX6" fmla="*/ 28957 w 375988"/>
              <a:gd name="connsiteY6" fmla="*/ 302964 h 397442"/>
              <a:gd name="connsiteX7" fmla="*/ 34465 w 375988"/>
              <a:gd name="connsiteY7" fmla="*/ 297456 h 397442"/>
              <a:gd name="connsiteX8" fmla="*/ 375988 w 375988"/>
              <a:gd name="connsiteY8" fmla="*/ 0 h 39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988" h="397442">
                <a:moveTo>
                  <a:pt x="375988" y="0"/>
                </a:moveTo>
                <a:cubicBezTo>
                  <a:pt x="210735" y="162499"/>
                  <a:pt x="45482" y="324998"/>
                  <a:pt x="6923" y="380082"/>
                </a:cubicBezTo>
                <a:cubicBezTo>
                  <a:pt x="-31636" y="435166"/>
                  <a:pt x="101485" y="338769"/>
                  <a:pt x="144634" y="330506"/>
                </a:cubicBezTo>
                <a:cubicBezTo>
                  <a:pt x="187783" y="322243"/>
                  <a:pt x="286935" y="319489"/>
                  <a:pt x="265819" y="330506"/>
                </a:cubicBezTo>
                <a:cubicBezTo>
                  <a:pt x="244703" y="341523"/>
                  <a:pt x="55581" y="391098"/>
                  <a:pt x="17940" y="396607"/>
                </a:cubicBezTo>
                <a:cubicBezTo>
                  <a:pt x="-19701" y="402116"/>
                  <a:pt x="38138" y="379164"/>
                  <a:pt x="39974" y="363557"/>
                </a:cubicBezTo>
                <a:cubicBezTo>
                  <a:pt x="41810" y="347950"/>
                  <a:pt x="29875" y="313981"/>
                  <a:pt x="28957" y="302964"/>
                </a:cubicBezTo>
                <a:cubicBezTo>
                  <a:pt x="28039" y="291947"/>
                  <a:pt x="34465" y="297456"/>
                  <a:pt x="34465" y="297456"/>
                </a:cubicBezTo>
                <a:lnTo>
                  <a:pt x="375988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F3938763-1211-05B1-1DD8-1CEE21C9ACB6}"/>
              </a:ext>
            </a:extLst>
          </p:cNvPr>
          <p:cNvSpPr/>
          <p:nvPr/>
        </p:nvSpPr>
        <p:spPr>
          <a:xfrm>
            <a:off x="2862335" y="9214769"/>
            <a:ext cx="438250" cy="349407"/>
          </a:xfrm>
          <a:custGeom>
            <a:avLst/>
            <a:gdLst>
              <a:gd name="connsiteX0" fmla="*/ 2051 w 438250"/>
              <a:gd name="connsiteY0" fmla="*/ 28383 h 349407"/>
              <a:gd name="connsiteX1" fmla="*/ 420692 w 438250"/>
              <a:gd name="connsiteY1" fmla="*/ 841 h 349407"/>
              <a:gd name="connsiteX2" fmla="*/ 365607 w 438250"/>
              <a:gd name="connsiteY2" fmla="*/ 61433 h 349407"/>
              <a:gd name="connsiteX3" fmla="*/ 112219 w 438250"/>
              <a:gd name="connsiteY3" fmla="*/ 347872 h 349407"/>
              <a:gd name="connsiteX4" fmla="*/ 255438 w 438250"/>
              <a:gd name="connsiteY4" fmla="*/ 171602 h 349407"/>
              <a:gd name="connsiteX5" fmla="*/ 310523 w 438250"/>
              <a:gd name="connsiteY5" fmla="*/ 88976 h 349407"/>
              <a:gd name="connsiteX6" fmla="*/ 260947 w 438250"/>
              <a:gd name="connsiteY6" fmla="*/ 61433 h 349407"/>
              <a:gd name="connsiteX7" fmla="*/ 2051 w 438250"/>
              <a:gd name="connsiteY7" fmla="*/ 28383 h 34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50" h="349407">
                <a:moveTo>
                  <a:pt x="2051" y="28383"/>
                </a:moveTo>
                <a:cubicBezTo>
                  <a:pt x="28675" y="18284"/>
                  <a:pt x="360099" y="-4667"/>
                  <a:pt x="420692" y="841"/>
                </a:cubicBezTo>
                <a:cubicBezTo>
                  <a:pt x="481285" y="6349"/>
                  <a:pt x="365607" y="61433"/>
                  <a:pt x="365607" y="61433"/>
                </a:cubicBezTo>
                <a:cubicBezTo>
                  <a:pt x="314195" y="119271"/>
                  <a:pt x="130580" y="329511"/>
                  <a:pt x="112219" y="347872"/>
                </a:cubicBezTo>
                <a:cubicBezTo>
                  <a:pt x="93858" y="366233"/>
                  <a:pt x="222387" y="214751"/>
                  <a:pt x="255438" y="171602"/>
                </a:cubicBezTo>
                <a:cubicBezTo>
                  <a:pt x="288489" y="128453"/>
                  <a:pt x="310523" y="88976"/>
                  <a:pt x="310523" y="88976"/>
                </a:cubicBezTo>
                <a:cubicBezTo>
                  <a:pt x="311441" y="70615"/>
                  <a:pt x="305932" y="66941"/>
                  <a:pt x="260947" y="61433"/>
                </a:cubicBezTo>
                <a:cubicBezTo>
                  <a:pt x="215962" y="55925"/>
                  <a:pt x="-24573" y="38482"/>
                  <a:pt x="2051" y="283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732AC6EC-C33A-4C37-1E32-8ABABE79B245}"/>
              </a:ext>
            </a:extLst>
          </p:cNvPr>
          <p:cNvSpPr/>
          <p:nvPr/>
        </p:nvSpPr>
        <p:spPr>
          <a:xfrm>
            <a:off x="3060165" y="9130434"/>
            <a:ext cx="460594" cy="363806"/>
          </a:xfrm>
          <a:custGeom>
            <a:avLst/>
            <a:gdLst>
              <a:gd name="connsiteX0" fmla="*/ 443199 w 460594"/>
              <a:gd name="connsiteY0" fmla="*/ 35600 h 363806"/>
              <a:gd name="connsiteX1" fmla="*/ 8033 w 460594"/>
              <a:gd name="connsiteY1" fmla="*/ 355089 h 363806"/>
              <a:gd name="connsiteX2" fmla="*/ 156760 w 460594"/>
              <a:gd name="connsiteY2" fmla="*/ 272462 h 363806"/>
              <a:gd name="connsiteX3" fmla="*/ 107184 w 460594"/>
              <a:gd name="connsiteY3" fmla="*/ 261446 h 363806"/>
              <a:gd name="connsiteX4" fmla="*/ 415657 w 460594"/>
              <a:gd name="connsiteY4" fmla="*/ 222886 h 363806"/>
              <a:gd name="connsiteX5" fmla="*/ 68625 w 460594"/>
              <a:gd name="connsiteY5" fmla="*/ 288988 h 363806"/>
              <a:gd name="connsiteX6" fmla="*/ 349555 w 460594"/>
              <a:gd name="connsiteY6" fmla="*/ 35600 h 363806"/>
              <a:gd name="connsiteX7" fmla="*/ 443199 w 460594"/>
              <a:gd name="connsiteY7" fmla="*/ 35600 h 36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594" h="363806">
                <a:moveTo>
                  <a:pt x="443199" y="35600"/>
                </a:moveTo>
                <a:cubicBezTo>
                  <a:pt x="386279" y="88848"/>
                  <a:pt x="55773" y="315612"/>
                  <a:pt x="8033" y="355089"/>
                </a:cubicBezTo>
                <a:cubicBezTo>
                  <a:pt x="-39707" y="394566"/>
                  <a:pt x="140235" y="288069"/>
                  <a:pt x="156760" y="272462"/>
                </a:cubicBezTo>
                <a:cubicBezTo>
                  <a:pt x="173285" y="256855"/>
                  <a:pt x="64035" y="269709"/>
                  <a:pt x="107184" y="261446"/>
                </a:cubicBezTo>
                <a:cubicBezTo>
                  <a:pt x="150333" y="253183"/>
                  <a:pt x="422083" y="218296"/>
                  <a:pt x="415657" y="222886"/>
                </a:cubicBezTo>
                <a:cubicBezTo>
                  <a:pt x="409231" y="227476"/>
                  <a:pt x="79642" y="320202"/>
                  <a:pt x="68625" y="288988"/>
                </a:cubicBezTo>
                <a:cubicBezTo>
                  <a:pt x="57608" y="257774"/>
                  <a:pt x="295389" y="76913"/>
                  <a:pt x="349555" y="35600"/>
                </a:cubicBezTo>
                <a:cubicBezTo>
                  <a:pt x="403721" y="-5713"/>
                  <a:pt x="500119" y="-17648"/>
                  <a:pt x="443199" y="356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FBCEAC97-0652-DB92-4DE8-4B8ECFA51909}"/>
              </a:ext>
            </a:extLst>
          </p:cNvPr>
          <p:cNvSpPr/>
          <p:nvPr/>
        </p:nvSpPr>
        <p:spPr>
          <a:xfrm>
            <a:off x="3188452" y="9188059"/>
            <a:ext cx="511586" cy="286447"/>
          </a:xfrm>
          <a:custGeom>
            <a:avLst/>
            <a:gdLst>
              <a:gd name="connsiteX0" fmla="*/ 931 w 511586"/>
              <a:gd name="connsiteY0" fmla="*/ 82635 h 286447"/>
              <a:gd name="connsiteX1" fmla="*/ 496690 w 511586"/>
              <a:gd name="connsiteY1" fmla="*/ 8 h 286447"/>
              <a:gd name="connsiteX2" fmla="*/ 392030 w 511586"/>
              <a:gd name="connsiteY2" fmla="*/ 77127 h 286447"/>
              <a:gd name="connsiteX3" fmla="*/ 111100 w 511586"/>
              <a:gd name="connsiteY3" fmla="*/ 286447 h 286447"/>
              <a:gd name="connsiteX4" fmla="*/ 447114 w 511586"/>
              <a:gd name="connsiteY4" fmla="*/ 44076 h 286447"/>
              <a:gd name="connsiteX5" fmla="*/ 292878 w 511586"/>
              <a:gd name="connsiteY5" fmla="*/ 93652 h 286447"/>
              <a:gd name="connsiteX6" fmla="*/ 369996 w 511586"/>
              <a:gd name="connsiteY6" fmla="*/ 66110 h 286447"/>
              <a:gd name="connsiteX7" fmla="*/ 931 w 511586"/>
              <a:gd name="connsiteY7" fmla="*/ 82635 h 28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586" h="286447">
                <a:moveTo>
                  <a:pt x="931" y="82635"/>
                </a:moveTo>
                <a:cubicBezTo>
                  <a:pt x="22047" y="71618"/>
                  <a:pt x="431507" y="926"/>
                  <a:pt x="496690" y="8"/>
                </a:cubicBezTo>
                <a:cubicBezTo>
                  <a:pt x="561873" y="-910"/>
                  <a:pt x="392030" y="77127"/>
                  <a:pt x="392030" y="77127"/>
                </a:cubicBezTo>
                <a:lnTo>
                  <a:pt x="111100" y="286447"/>
                </a:lnTo>
                <a:cubicBezTo>
                  <a:pt x="120281" y="280939"/>
                  <a:pt x="416818" y="76208"/>
                  <a:pt x="447114" y="44076"/>
                </a:cubicBezTo>
                <a:cubicBezTo>
                  <a:pt x="477410" y="11943"/>
                  <a:pt x="305731" y="89980"/>
                  <a:pt x="292878" y="93652"/>
                </a:cubicBezTo>
                <a:cubicBezTo>
                  <a:pt x="280025" y="97324"/>
                  <a:pt x="415900" y="62438"/>
                  <a:pt x="369996" y="66110"/>
                </a:cubicBezTo>
                <a:cubicBezTo>
                  <a:pt x="324092" y="69782"/>
                  <a:pt x="-20185" y="93652"/>
                  <a:pt x="931" y="826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A907E0D-59A9-FB29-79E9-104204F3A3FA}"/>
              </a:ext>
            </a:extLst>
          </p:cNvPr>
          <p:cNvSpPr/>
          <p:nvPr/>
        </p:nvSpPr>
        <p:spPr>
          <a:xfrm>
            <a:off x="2508066" y="9560097"/>
            <a:ext cx="1192654" cy="1166243"/>
          </a:xfrm>
          <a:custGeom>
            <a:avLst/>
            <a:gdLst>
              <a:gd name="connsiteX0" fmla="*/ 538098 w 1192654"/>
              <a:gd name="connsiteY0" fmla="*/ 189831 h 1166243"/>
              <a:gd name="connsiteX1" fmla="*/ 1166059 w 1192654"/>
              <a:gd name="connsiteY1" fmla="*/ 2544 h 1166243"/>
              <a:gd name="connsiteX2" fmla="*/ 1077924 w 1192654"/>
              <a:gd name="connsiteY2" fmla="*/ 85170 h 1166243"/>
              <a:gd name="connsiteX3" fmla="*/ 1094450 w 1192654"/>
              <a:gd name="connsiteY3" fmla="*/ 140255 h 1166243"/>
              <a:gd name="connsiteX4" fmla="*/ 956739 w 1192654"/>
              <a:gd name="connsiteY4" fmla="*/ 355084 h 1166243"/>
              <a:gd name="connsiteX5" fmla="*/ 692334 w 1192654"/>
              <a:gd name="connsiteY5" fmla="*/ 856351 h 1166243"/>
              <a:gd name="connsiteX6" fmla="*/ 483014 w 1192654"/>
              <a:gd name="connsiteY6" fmla="*/ 972028 h 1166243"/>
              <a:gd name="connsiteX7" fmla="*/ 75389 w 1192654"/>
              <a:gd name="connsiteY7" fmla="*/ 1164823 h 1166243"/>
              <a:gd name="connsiteX8" fmla="*/ 185558 w 1192654"/>
              <a:gd name="connsiteY8" fmla="*/ 1060163 h 1166243"/>
              <a:gd name="connsiteX9" fmla="*/ 14797 w 1192654"/>
              <a:gd name="connsiteY9" fmla="*/ 1071180 h 1166243"/>
              <a:gd name="connsiteX10" fmla="*/ 637250 w 1192654"/>
              <a:gd name="connsiteY10" fmla="*/ 834317 h 1166243"/>
              <a:gd name="connsiteX11" fmla="*/ 648267 w 1192654"/>
              <a:gd name="connsiteY11" fmla="*/ 773725 h 1166243"/>
              <a:gd name="connsiteX12" fmla="*/ 791486 w 1192654"/>
              <a:gd name="connsiteY12" fmla="*/ 613980 h 1166243"/>
              <a:gd name="connsiteX13" fmla="*/ 1105467 w 1192654"/>
              <a:gd name="connsiteY13" fmla="*/ 101696 h 1166243"/>
              <a:gd name="connsiteX14" fmla="*/ 874112 w 1192654"/>
              <a:gd name="connsiteY14" fmla="*/ 173305 h 1166243"/>
              <a:gd name="connsiteX15" fmla="*/ 538098 w 1192654"/>
              <a:gd name="connsiteY15" fmla="*/ 189831 h 116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2654" h="1166243">
                <a:moveTo>
                  <a:pt x="538098" y="189831"/>
                </a:moveTo>
                <a:cubicBezTo>
                  <a:pt x="586756" y="161371"/>
                  <a:pt x="1076088" y="19987"/>
                  <a:pt x="1166059" y="2544"/>
                </a:cubicBezTo>
                <a:cubicBezTo>
                  <a:pt x="1256030" y="-14899"/>
                  <a:pt x="1089859" y="62218"/>
                  <a:pt x="1077924" y="85170"/>
                </a:cubicBezTo>
                <a:cubicBezTo>
                  <a:pt x="1065989" y="108122"/>
                  <a:pt x="1114648" y="95269"/>
                  <a:pt x="1094450" y="140255"/>
                </a:cubicBezTo>
                <a:cubicBezTo>
                  <a:pt x="1074252" y="185241"/>
                  <a:pt x="1023758" y="235735"/>
                  <a:pt x="956739" y="355084"/>
                </a:cubicBezTo>
                <a:cubicBezTo>
                  <a:pt x="889720" y="474433"/>
                  <a:pt x="771288" y="753527"/>
                  <a:pt x="692334" y="856351"/>
                </a:cubicBezTo>
                <a:cubicBezTo>
                  <a:pt x="613380" y="959175"/>
                  <a:pt x="585838" y="920616"/>
                  <a:pt x="483014" y="972028"/>
                </a:cubicBezTo>
                <a:cubicBezTo>
                  <a:pt x="380190" y="1023440"/>
                  <a:pt x="124965" y="1150134"/>
                  <a:pt x="75389" y="1164823"/>
                </a:cubicBezTo>
                <a:cubicBezTo>
                  <a:pt x="25813" y="1179512"/>
                  <a:pt x="195657" y="1075770"/>
                  <a:pt x="185558" y="1060163"/>
                </a:cubicBezTo>
                <a:cubicBezTo>
                  <a:pt x="175459" y="1044556"/>
                  <a:pt x="-60485" y="1108821"/>
                  <a:pt x="14797" y="1071180"/>
                </a:cubicBezTo>
                <a:cubicBezTo>
                  <a:pt x="90079" y="1033539"/>
                  <a:pt x="531672" y="883893"/>
                  <a:pt x="637250" y="834317"/>
                </a:cubicBezTo>
                <a:cubicBezTo>
                  <a:pt x="742828" y="784741"/>
                  <a:pt x="622561" y="810448"/>
                  <a:pt x="648267" y="773725"/>
                </a:cubicBezTo>
                <a:cubicBezTo>
                  <a:pt x="673973" y="737002"/>
                  <a:pt x="715286" y="725985"/>
                  <a:pt x="791486" y="613980"/>
                </a:cubicBezTo>
                <a:cubicBezTo>
                  <a:pt x="867686" y="501975"/>
                  <a:pt x="1091696" y="175142"/>
                  <a:pt x="1105467" y="101696"/>
                </a:cubicBezTo>
                <a:cubicBezTo>
                  <a:pt x="1119238" y="28250"/>
                  <a:pt x="965001" y="154025"/>
                  <a:pt x="874112" y="173305"/>
                </a:cubicBezTo>
                <a:cubicBezTo>
                  <a:pt x="783223" y="192585"/>
                  <a:pt x="489440" y="218291"/>
                  <a:pt x="538098" y="1898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3D2E9844-B784-E77A-F138-43864528D371}"/>
              </a:ext>
            </a:extLst>
          </p:cNvPr>
          <p:cNvSpPr/>
          <p:nvPr/>
        </p:nvSpPr>
        <p:spPr>
          <a:xfrm>
            <a:off x="2924949" y="9616892"/>
            <a:ext cx="297571" cy="441772"/>
          </a:xfrm>
          <a:custGeom>
            <a:avLst/>
            <a:gdLst>
              <a:gd name="connsiteX0" fmla="*/ 258926 w 297571"/>
              <a:gd name="connsiteY0" fmla="*/ 22867 h 441772"/>
              <a:gd name="connsiteX1" fmla="*/ 66131 w 297571"/>
              <a:gd name="connsiteY1" fmla="*/ 364390 h 441772"/>
              <a:gd name="connsiteX2" fmla="*/ 297485 w 297571"/>
              <a:gd name="connsiteY2" fmla="*/ 287272 h 441772"/>
              <a:gd name="connsiteX3" fmla="*/ 93673 w 297571"/>
              <a:gd name="connsiteY3" fmla="*/ 391932 h 441772"/>
              <a:gd name="connsiteX4" fmla="*/ 126723 w 297571"/>
              <a:gd name="connsiteY4" fmla="*/ 441508 h 441772"/>
              <a:gd name="connsiteX5" fmla="*/ 165282 w 297571"/>
              <a:gd name="connsiteY5" fmla="*/ 408457 h 441772"/>
              <a:gd name="connsiteX6" fmla="*/ 214858 w 297571"/>
              <a:gd name="connsiteY6" fmla="*/ 342356 h 441772"/>
              <a:gd name="connsiteX7" fmla="*/ 29 w 297571"/>
              <a:gd name="connsiteY7" fmla="*/ 380915 h 441772"/>
              <a:gd name="connsiteX8" fmla="*/ 231384 w 297571"/>
              <a:gd name="connsiteY8" fmla="*/ 66935 h 441772"/>
              <a:gd name="connsiteX9" fmla="*/ 258926 w 297571"/>
              <a:gd name="connsiteY9" fmla="*/ 22867 h 44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71" h="441772">
                <a:moveTo>
                  <a:pt x="258926" y="22867"/>
                </a:moveTo>
                <a:cubicBezTo>
                  <a:pt x="231384" y="72443"/>
                  <a:pt x="59705" y="320323"/>
                  <a:pt x="66131" y="364390"/>
                </a:cubicBezTo>
                <a:cubicBezTo>
                  <a:pt x="72557" y="408457"/>
                  <a:pt x="292895" y="282682"/>
                  <a:pt x="297485" y="287272"/>
                </a:cubicBezTo>
                <a:cubicBezTo>
                  <a:pt x="302075" y="291862"/>
                  <a:pt x="122133" y="366226"/>
                  <a:pt x="93673" y="391932"/>
                </a:cubicBezTo>
                <a:cubicBezTo>
                  <a:pt x="65213" y="417638"/>
                  <a:pt x="114788" y="438754"/>
                  <a:pt x="126723" y="441508"/>
                </a:cubicBezTo>
                <a:cubicBezTo>
                  <a:pt x="138658" y="444262"/>
                  <a:pt x="150593" y="424982"/>
                  <a:pt x="165282" y="408457"/>
                </a:cubicBezTo>
                <a:cubicBezTo>
                  <a:pt x="179971" y="391932"/>
                  <a:pt x="242400" y="346946"/>
                  <a:pt x="214858" y="342356"/>
                </a:cubicBezTo>
                <a:cubicBezTo>
                  <a:pt x="187316" y="337766"/>
                  <a:pt x="-2725" y="426819"/>
                  <a:pt x="29" y="380915"/>
                </a:cubicBezTo>
                <a:cubicBezTo>
                  <a:pt x="2783" y="335012"/>
                  <a:pt x="190989" y="122019"/>
                  <a:pt x="231384" y="66935"/>
                </a:cubicBezTo>
                <a:cubicBezTo>
                  <a:pt x="271779" y="11851"/>
                  <a:pt x="286468" y="-26709"/>
                  <a:pt x="258926" y="228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E871A47-46D1-3407-152D-6865EB5BCE8B}"/>
              </a:ext>
            </a:extLst>
          </p:cNvPr>
          <p:cNvSpPr/>
          <p:nvPr/>
        </p:nvSpPr>
        <p:spPr>
          <a:xfrm>
            <a:off x="2466329" y="9967675"/>
            <a:ext cx="805755" cy="625349"/>
          </a:xfrm>
          <a:custGeom>
            <a:avLst/>
            <a:gdLst>
              <a:gd name="connsiteX0" fmla="*/ 519242 w 805755"/>
              <a:gd name="connsiteY0" fmla="*/ 2590 h 625349"/>
              <a:gd name="connsiteX1" fmla="*/ 337464 w 805755"/>
              <a:gd name="connsiteY1" fmla="*/ 311062 h 625349"/>
              <a:gd name="connsiteX2" fmla="*/ 629411 w 805755"/>
              <a:gd name="connsiteY2" fmla="*/ 217419 h 625349"/>
              <a:gd name="connsiteX3" fmla="*/ 590852 w 805755"/>
              <a:gd name="connsiteY3" fmla="*/ 289029 h 625349"/>
              <a:gd name="connsiteX4" fmla="*/ 287888 w 805755"/>
              <a:gd name="connsiteY4" fmla="*/ 399197 h 625349"/>
              <a:gd name="connsiteX5" fmla="*/ 232804 w 805755"/>
              <a:gd name="connsiteY5" fmla="*/ 470807 h 625349"/>
              <a:gd name="connsiteX6" fmla="*/ 139160 w 805755"/>
              <a:gd name="connsiteY6" fmla="*/ 564450 h 625349"/>
              <a:gd name="connsiteX7" fmla="*/ 1449 w 805755"/>
              <a:gd name="connsiteY7" fmla="*/ 625043 h 625349"/>
              <a:gd name="connsiteX8" fmla="*/ 232804 w 805755"/>
              <a:gd name="connsiteY8" fmla="*/ 586484 h 625349"/>
              <a:gd name="connsiteX9" fmla="*/ 133652 w 805755"/>
              <a:gd name="connsiteY9" fmla="*/ 553433 h 625349"/>
              <a:gd name="connsiteX10" fmla="*/ 398057 w 805755"/>
              <a:gd name="connsiteY10" fmla="*/ 338605 h 625349"/>
              <a:gd name="connsiteX11" fmla="*/ 805681 w 805755"/>
              <a:gd name="connsiteY11" fmla="*/ 217419 h 625349"/>
              <a:gd name="connsiteX12" fmla="*/ 365006 w 805755"/>
              <a:gd name="connsiteY12" fmla="*/ 349621 h 625349"/>
              <a:gd name="connsiteX13" fmla="*/ 453141 w 805755"/>
              <a:gd name="connsiteY13" fmla="*/ 167843 h 625349"/>
              <a:gd name="connsiteX14" fmla="*/ 414582 w 805755"/>
              <a:gd name="connsiteY14" fmla="*/ 162335 h 625349"/>
              <a:gd name="connsiteX15" fmla="*/ 519242 w 805755"/>
              <a:gd name="connsiteY15" fmla="*/ 2590 h 62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5755" h="625349">
                <a:moveTo>
                  <a:pt x="519242" y="2590"/>
                </a:moveTo>
                <a:cubicBezTo>
                  <a:pt x="506389" y="27378"/>
                  <a:pt x="319102" y="275257"/>
                  <a:pt x="337464" y="311062"/>
                </a:cubicBezTo>
                <a:cubicBezTo>
                  <a:pt x="355826" y="346867"/>
                  <a:pt x="587180" y="221091"/>
                  <a:pt x="629411" y="217419"/>
                </a:cubicBezTo>
                <a:cubicBezTo>
                  <a:pt x="671642" y="213747"/>
                  <a:pt x="647773" y="258733"/>
                  <a:pt x="590852" y="289029"/>
                </a:cubicBezTo>
                <a:cubicBezTo>
                  <a:pt x="533932" y="319325"/>
                  <a:pt x="347563" y="368901"/>
                  <a:pt x="287888" y="399197"/>
                </a:cubicBezTo>
                <a:cubicBezTo>
                  <a:pt x="228213" y="429493"/>
                  <a:pt x="257592" y="443265"/>
                  <a:pt x="232804" y="470807"/>
                </a:cubicBezTo>
                <a:cubicBezTo>
                  <a:pt x="208016" y="498349"/>
                  <a:pt x="177719" y="538744"/>
                  <a:pt x="139160" y="564450"/>
                </a:cubicBezTo>
                <a:cubicBezTo>
                  <a:pt x="100601" y="590156"/>
                  <a:pt x="-14158" y="621371"/>
                  <a:pt x="1449" y="625043"/>
                </a:cubicBezTo>
                <a:cubicBezTo>
                  <a:pt x="17056" y="628715"/>
                  <a:pt x="210770" y="598419"/>
                  <a:pt x="232804" y="586484"/>
                </a:cubicBezTo>
                <a:cubicBezTo>
                  <a:pt x="254838" y="574549"/>
                  <a:pt x="106110" y="594746"/>
                  <a:pt x="133652" y="553433"/>
                </a:cubicBezTo>
                <a:cubicBezTo>
                  <a:pt x="161194" y="512120"/>
                  <a:pt x="286052" y="394607"/>
                  <a:pt x="398057" y="338605"/>
                </a:cubicBezTo>
                <a:cubicBezTo>
                  <a:pt x="510062" y="282603"/>
                  <a:pt x="811190" y="215583"/>
                  <a:pt x="805681" y="217419"/>
                </a:cubicBezTo>
                <a:cubicBezTo>
                  <a:pt x="800173" y="219255"/>
                  <a:pt x="423763" y="357884"/>
                  <a:pt x="365006" y="349621"/>
                </a:cubicBezTo>
                <a:cubicBezTo>
                  <a:pt x="306249" y="341358"/>
                  <a:pt x="444878" y="199057"/>
                  <a:pt x="453141" y="167843"/>
                </a:cubicBezTo>
                <a:cubicBezTo>
                  <a:pt x="461404" y="136629"/>
                  <a:pt x="399893" y="186205"/>
                  <a:pt x="414582" y="162335"/>
                </a:cubicBezTo>
                <a:cubicBezTo>
                  <a:pt x="429271" y="138465"/>
                  <a:pt x="532095" y="-22198"/>
                  <a:pt x="519242" y="25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E4DD1E57-1188-A0C5-26A3-8B560EA3EF76}"/>
              </a:ext>
            </a:extLst>
          </p:cNvPr>
          <p:cNvSpPr/>
          <p:nvPr/>
        </p:nvSpPr>
        <p:spPr>
          <a:xfrm>
            <a:off x="3739498" y="9120946"/>
            <a:ext cx="243119" cy="460227"/>
          </a:xfrm>
          <a:custGeom>
            <a:avLst/>
            <a:gdLst>
              <a:gd name="connsiteX0" fmla="*/ 243100 w 243119"/>
              <a:gd name="connsiteY0" fmla="*/ 1020 h 460227"/>
              <a:gd name="connsiteX1" fmla="*/ 83355 w 243119"/>
              <a:gd name="connsiteY1" fmla="*/ 370085 h 460227"/>
              <a:gd name="connsiteX2" fmla="*/ 729 w 243119"/>
              <a:gd name="connsiteY2" fmla="*/ 458220 h 460227"/>
              <a:gd name="connsiteX3" fmla="*/ 127422 w 243119"/>
              <a:gd name="connsiteY3" fmla="*/ 315001 h 460227"/>
              <a:gd name="connsiteX4" fmla="*/ 105389 w 243119"/>
              <a:gd name="connsiteY4" fmla="*/ 248900 h 460227"/>
              <a:gd name="connsiteX5" fmla="*/ 94372 w 243119"/>
              <a:gd name="connsiteY5" fmla="*/ 259917 h 460227"/>
              <a:gd name="connsiteX6" fmla="*/ 243100 w 243119"/>
              <a:gd name="connsiteY6" fmla="*/ 1020 h 46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19" h="460227">
                <a:moveTo>
                  <a:pt x="243100" y="1020"/>
                </a:moveTo>
                <a:cubicBezTo>
                  <a:pt x="241264" y="19381"/>
                  <a:pt x="123750" y="293885"/>
                  <a:pt x="83355" y="370085"/>
                </a:cubicBezTo>
                <a:cubicBezTo>
                  <a:pt x="42960" y="446285"/>
                  <a:pt x="-6615" y="467401"/>
                  <a:pt x="729" y="458220"/>
                </a:cubicBezTo>
                <a:cubicBezTo>
                  <a:pt x="8073" y="449039"/>
                  <a:pt x="109979" y="349888"/>
                  <a:pt x="127422" y="315001"/>
                </a:cubicBezTo>
                <a:cubicBezTo>
                  <a:pt x="144865" y="280114"/>
                  <a:pt x="110897" y="258080"/>
                  <a:pt x="105389" y="248900"/>
                </a:cubicBezTo>
                <a:cubicBezTo>
                  <a:pt x="99881" y="239720"/>
                  <a:pt x="73256" y="302148"/>
                  <a:pt x="94372" y="259917"/>
                </a:cubicBezTo>
                <a:cubicBezTo>
                  <a:pt x="115488" y="217686"/>
                  <a:pt x="244936" y="-17341"/>
                  <a:pt x="243100" y="10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55B3A5FC-8085-06BD-069A-E2CE5A56E600}"/>
              </a:ext>
            </a:extLst>
          </p:cNvPr>
          <p:cNvSpPr/>
          <p:nvPr/>
        </p:nvSpPr>
        <p:spPr>
          <a:xfrm>
            <a:off x="3642306" y="9188532"/>
            <a:ext cx="775906" cy="423873"/>
          </a:xfrm>
          <a:custGeom>
            <a:avLst/>
            <a:gdLst>
              <a:gd name="connsiteX0" fmla="*/ 175039 w 775906"/>
              <a:gd name="connsiteY0" fmla="*/ 16061 h 423873"/>
              <a:gd name="connsiteX1" fmla="*/ 725882 w 775906"/>
              <a:gd name="connsiteY1" fmla="*/ 5044 h 423873"/>
              <a:gd name="connsiteX2" fmla="*/ 637747 w 775906"/>
              <a:gd name="connsiteY2" fmla="*/ 93179 h 423873"/>
              <a:gd name="connsiteX3" fmla="*/ 637747 w 775906"/>
              <a:gd name="connsiteY3" fmla="*/ 192331 h 423873"/>
              <a:gd name="connsiteX4" fmla="*/ 582663 w 775906"/>
              <a:gd name="connsiteY4" fmla="*/ 285974 h 423873"/>
              <a:gd name="connsiteX5" fmla="*/ 511053 w 775906"/>
              <a:gd name="connsiteY5" fmla="*/ 302499 h 423873"/>
              <a:gd name="connsiteX6" fmla="*/ 4277 w 775906"/>
              <a:gd name="connsiteY6" fmla="*/ 423685 h 423873"/>
              <a:gd name="connsiteX7" fmla="*/ 263174 w 775906"/>
              <a:gd name="connsiteY7" fmla="*/ 330041 h 423873"/>
              <a:gd name="connsiteX8" fmla="*/ 180547 w 775906"/>
              <a:gd name="connsiteY8" fmla="*/ 319025 h 423873"/>
              <a:gd name="connsiteX9" fmla="*/ 577154 w 775906"/>
              <a:gd name="connsiteY9" fmla="*/ 219873 h 423873"/>
              <a:gd name="connsiteX10" fmla="*/ 775458 w 775906"/>
              <a:gd name="connsiteY10" fmla="*/ 54620 h 423873"/>
              <a:gd name="connsiteX11" fmla="*/ 527578 w 775906"/>
              <a:gd name="connsiteY11" fmla="*/ 115213 h 423873"/>
              <a:gd name="connsiteX12" fmla="*/ 544104 w 775906"/>
              <a:gd name="connsiteY12" fmla="*/ 60128 h 423873"/>
              <a:gd name="connsiteX13" fmla="*/ 175039 w 775906"/>
              <a:gd name="connsiteY13" fmla="*/ 16061 h 42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5906" h="423873">
                <a:moveTo>
                  <a:pt x="175039" y="16061"/>
                </a:moveTo>
                <a:cubicBezTo>
                  <a:pt x="205335" y="6880"/>
                  <a:pt x="648764" y="-7809"/>
                  <a:pt x="725882" y="5044"/>
                </a:cubicBezTo>
                <a:cubicBezTo>
                  <a:pt x="803000" y="17897"/>
                  <a:pt x="652436" y="61965"/>
                  <a:pt x="637747" y="93179"/>
                </a:cubicBezTo>
                <a:cubicBezTo>
                  <a:pt x="623058" y="124393"/>
                  <a:pt x="646928" y="160199"/>
                  <a:pt x="637747" y="192331"/>
                </a:cubicBezTo>
                <a:cubicBezTo>
                  <a:pt x="628566" y="224463"/>
                  <a:pt x="603779" y="267613"/>
                  <a:pt x="582663" y="285974"/>
                </a:cubicBezTo>
                <a:cubicBezTo>
                  <a:pt x="561547" y="304335"/>
                  <a:pt x="511053" y="302499"/>
                  <a:pt x="511053" y="302499"/>
                </a:cubicBezTo>
                <a:cubicBezTo>
                  <a:pt x="414655" y="325451"/>
                  <a:pt x="45590" y="419095"/>
                  <a:pt x="4277" y="423685"/>
                </a:cubicBezTo>
                <a:cubicBezTo>
                  <a:pt x="-37036" y="428275"/>
                  <a:pt x="233796" y="347484"/>
                  <a:pt x="263174" y="330041"/>
                </a:cubicBezTo>
                <a:cubicBezTo>
                  <a:pt x="292552" y="312598"/>
                  <a:pt x="128217" y="337386"/>
                  <a:pt x="180547" y="319025"/>
                </a:cubicBezTo>
                <a:cubicBezTo>
                  <a:pt x="232877" y="300664"/>
                  <a:pt x="478002" y="263940"/>
                  <a:pt x="577154" y="219873"/>
                </a:cubicBezTo>
                <a:cubicBezTo>
                  <a:pt x="676306" y="175806"/>
                  <a:pt x="783721" y="72063"/>
                  <a:pt x="775458" y="54620"/>
                </a:cubicBezTo>
                <a:cubicBezTo>
                  <a:pt x="767195" y="37177"/>
                  <a:pt x="566137" y="114295"/>
                  <a:pt x="527578" y="115213"/>
                </a:cubicBezTo>
                <a:cubicBezTo>
                  <a:pt x="489019" y="116131"/>
                  <a:pt x="603778" y="72981"/>
                  <a:pt x="544104" y="60128"/>
                </a:cubicBezTo>
                <a:cubicBezTo>
                  <a:pt x="484430" y="47275"/>
                  <a:pt x="144743" y="25242"/>
                  <a:pt x="175039" y="160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672828BA-CAD3-D6DE-E419-89C5B9EEC914}"/>
              </a:ext>
            </a:extLst>
          </p:cNvPr>
          <p:cNvSpPr/>
          <p:nvPr/>
        </p:nvSpPr>
        <p:spPr>
          <a:xfrm>
            <a:off x="3434784" y="9518193"/>
            <a:ext cx="744137" cy="443114"/>
          </a:xfrm>
          <a:custGeom>
            <a:avLst/>
            <a:gdLst>
              <a:gd name="connsiteX0" fmla="*/ 140189 w 744137"/>
              <a:gd name="connsiteY0" fmla="*/ 105041 h 443114"/>
              <a:gd name="connsiteX1" fmla="*/ 713067 w 744137"/>
              <a:gd name="connsiteY1" fmla="*/ 380 h 443114"/>
              <a:gd name="connsiteX2" fmla="*/ 657982 w 744137"/>
              <a:gd name="connsiteY2" fmla="*/ 77499 h 443114"/>
              <a:gd name="connsiteX3" fmla="*/ 575356 w 744137"/>
              <a:gd name="connsiteY3" fmla="*/ 264785 h 443114"/>
              <a:gd name="connsiteX4" fmla="*/ 371544 w 744137"/>
              <a:gd name="connsiteY4" fmla="*/ 330887 h 443114"/>
              <a:gd name="connsiteX5" fmla="*/ 2479 w 744137"/>
              <a:gd name="connsiteY5" fmla="*/ 441055 h 443114"/>
              <a:gd name="connsiteX6" fmla="*/ 569847 w 744137"/>
              <a:gd name="connsiteY6" fmla="*/ 226226 h 443114"/>
              <a:gd name="connsiteX7" fmla="*/ 547814 w 744137"/>
              <a:gd name="connsiteY7" fmla="*/ 154617 h 443114"/>
              <a:gd name="connsiteX8" fmla="*/ 547814 w 744137"/>
              <a:gd name="connsiteY8" fmla="*/ 138091 h 443114"/>
              <a:gd name="connsiteX9" fmla="*/ 641457 w 744137"/>
              <a:gd name="connsiteY9" fmla="*/ 11397 h 443114"/>
              <a:gd name="connsiteX10" fmla="*/ 140189 w 744137"/>
              <a:gd name="connsiteY10" fmla="*/ 105041 h 44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4137" h="443114">
                <a:moveTo>
                  <a:pt x="140189" y="105041"/>
                </a:moveTo>
                <a:cubicBezTo>
                  <a:pt x="152124" y="103205"/>
                  <a:pt x="626768" y="4970"/>
                  <a:pt x="713067" y="380"/>
                </a:cubicBezTo>
                <a:cubicBezTo>
                  <a:pt x="799366" y="-4210"/>
                  <a:pt x="680934" y="33432"/>
                  <a:pt x="657982" y="77499"/>
                </a:cubicBezTo>
                <a:cubicBezTo>
                  <a:pt x="635030" y="121566"/>
                  <a:pt x="623096" y="222554"/>
                  <a:pt x="575356" y="264785"/>
                </a:cubicBezTo>
                <a:cubicBezTo>
                  <a:pt x="527616" y="307016"/>
                  <a:pt x="371544" y="330887"/>
                  <a:pt x="371544" y="330887"/>
                </a:cubicBezTo>
                <a:cubicBezTo>
                  <a:pt x="276064" y="360265"/>
                  <a:pt x="-30571" y="458498"/>
                  <a:pt x="2479" y="441055"/>
                </a:cubicBezTo>
                <a:cubicBezTo>
                  <a:pt x="35529" y="423612"/>
                  <a:pt x="478958" y="273966"/>
                  <a:pt x="569847" y="226226"/>
                </a:cubicBezTo>
                <a:cubicBezTo>
                  <a:pt x="660736" y="178486"/>
                  <a:pt x="551486" y="169306"/>
                  <a:pt x="547814" y="154617"/>
                </a:cubicBezTo>
                <a:cubicBezTo>
                  <a:pt x="544142" y="139928"/>
                  <a:pt x="532207" y="161961"/>
                  <a:pt x="547814" y="138091"/>
                </a:cubicBezTo>
                <a:cubicBezTo>
                  <a:pt x="563421" y="114221"/>
                  <a:pt x="706640" y="12315"/>
                  <a:pt x="641457" y="11397"/>
                </a:cubicBezTo>
                <a:cubicBezTo>
                  <a:pt x="576274" y="10479"/>
                  <a:pt x="128254" y="106877"/>
                  <a:pt x="140189" y="1050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EC26F35-03A6-FB82-E33B-8CB10D6821FE}"/>
              </a:ext>
            </a:extLst>
          </p:cNvPr>
          <p:cNvSpPr/>
          <p:nvPr/>
        </p:nvSpPr>
        <p:spPr>
          <a:xfrm>
            <a:off x="3594130" y="9541462"/>
            <a:ext cx="262623" cy="329288"/>
          </a:xfrm>
          <a:custGeom>
            <a:avLst/>
            <a:gdLst>
              <a:gd name="connsiteX0" fmla="*/ 261774 w 262623"/>
              <a:gd name="connsiteY0" fmla="*/ 4654 h 329288"/>
              <a:gd name="connsiteX1" fmla="*/ 8386 w 262623"/>
              <a:gd name="connsiteY1" fmla="*/ 324143 h 329288"/>
              <a:gd name="connsiteX2" fmla="*/ 63470 w 262623"/>
              <a:gd name="connsiteY2" fmla="*/ 197449 h 329288"/>
              <a:gd name="connsiteX3" fmla="*/ 91012 w 262623"/>
              <a:gd name="connsiteY3" fmla="*/ 136856 h 329288"/>
              <a:gd name="connsiteX4" fmla="*/ 261774 w 262623"/>
              <a:gd name="connsiteY4" fmla="*/ 4654 h 32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23" h="329288">
                <a:moveTo>
                  <a:pt x="261774" y="4654"/>
                </a:moveTo>
                <a:cubicBezTo>
                  <a:pt x="248003" y="35869"/>
                  <a:pt x="41437" y="292011"/>
                  <a:pt x="8386" y="324143"/>
                </a:cubicBezTo>
                <a:cubicBezTo>
                  <a:pt x="-24665" y="356275"/>
                  <a:pt x="49699" y="228664"/>
                  <a:pt x="63470" y="197449"/>
                </a:cubicBezTo>
                <a:cubicBezTo>
                  <a:pt x="77241" y="166234"/>
                  <a:pt x="64388" y="165316"/>
                  <a:pt x="91012" y="136856"/>
                </a:cubicBezTo>
                <a:cubicBezTo>
                  <a:pt x="117636" y="108396"/>
                  <a:pt x="275545" y="-26561"/>
                  <a:pt x="261774" y="46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E7703300-BE62-1FFA-52E7-FD92B07ED5C1}"/>
              </a:ext>
            </a:extLst>
          </p:cNvPr>
          <p:cNvSpPr/>
          <p:nvPr/>
        </p:nvSpPr>
        <p:spPr>
          <a:xfrm>
            <a:off x="3057181" y="9407548"/>
            <a:ext cx="1571542" cy="1163232"/>
          </a:xfrm>
          <a:custGeom>
            <a:avLst/>
            <a:gdLst>
              <a:gd name="connsiteX0" fmla="*/ 479233 w 1571542"/>
              <a:gd name="connsiteY0" fmla="*/ 535175 h 1163232"/>
              <a:gd name="connsiteX1" fmla="*/ 302964 w 1571542"/>
              <a:gd name="connsiteY1" fmla="*/ 838139 h 1163232"/>
              <a:gd name="connsiteX2" fmla="*/ 148727 w 1571542"/>
              <a:gd name="connsiteY2" fmla="*/ 1113560 h 1163232"/>
              <a:gd name="connsiteX3" fmla="*/ 0 w 1571542"/>
              <a:gd name="connsiteY3" fmla="*/ 1163136 h 1163232"/>
              <a:gd name="connsiteX4" fmla="*/ 688554 w 1571542"/>
              <a:gd name="connsiteY4" fmla="*/ 909748 h 1163232"/>
              <a:gd name="connsiteX5" fmla="*/ 986009 w 1571542"/>
              <a:gd name="connsiteY5" fmla="*/ 887715 h 1163232"/>
              <a:gd name="connsiteX6" fmla="*/ 1129229 w 1571542"/>
              <a:gd name="connsiteY6" fmla="*/ 661869 h 1163232"/>
              <a:gd name="connsiteX7" fmla="*/ 1547870 w 1571542"/>
              <a:gd name="connsiteY7" fmla="*/ 44924 h 1163232"/>
              <a:gd name="connsiteX8" fmla="*/ 1481768 w 1571542"/>
              <a:gd name="connsiteY8" fmla="*/ 61450 h 1163232"/>
              <a:gd name="connsiteX9" fmla="*/ 1167788 w 1571542"/>
              <a:gd name="connsiteY9" fmla="*/ 88992 h 1163232"/>
              <a:gd name="connsiteX10" fmla="*/ 1470752 w 1571542"/>
              <a:gd name="connsiteY10" fmla="*/ 6365 h 1163232"/>
              <a:gd name="connsiteX11" fmla="*/ 1498294 w 1571542"/>
              <a:gd name="connsiteY11" fmla="*/ 17382 h 1163232"/>
              <a:gd name="connsiteX12" fmla="*/ 1432192 w 1571542"/>
              <a:gd name="connsiteY12" fmla="*/ 111025 h 1163232"/>
              <a:gd name="connsiteX13" fmla="*/ 1140246 w 1571542"/>
              <a:gd name="connsiteY13" fmla="*/ 700428 h 1163232"/>
              <a:gd name="connsiteX14" fmla="*/ 484742 w 1571542"/>
              <a:gd name="connsiteY14" fmla="*/ 1052968 h 1163232"/>
              <a:gd name="connsiteX15" fmla="*/ 297455 w 1571542"/>
              <a:gd name="connsiteY15" fmla="*/ 1025425 h 1163232"/>
              <a:gd name="connsiteX16" fmla="*/ 209320 w 1571542"/>
              <a:gd name="connsiteY16" fmla="*/ 1052968 h 1163232"/>
              <a:gd name="connsiteX17" fmla="*/ 324997 w 1571542"/>
              <a:gd name="connsiteY17" fmla="*/ 716953 h 1163232"/>
              <a:gd name="connsiteX18" fmla="*/ 369065 w 1571542"/>
              <a:gd name="connsiteY18" fmla="*/ 711445 h 1163232"/>
              <a:gd name="connsiteX19" fmla="*/ 479233 w 1571542"/>
              <a:gd name="connsiteY19" fmla="*/ 535175 h 116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71542" h="1163232">
                <a:moveTo>
                  <a:pt x="479233" y="535175"/>
                </a:moveTo>
                <a:cubicBezTo>
                  <a:pt x="468216" y="556291"/>
                  <a:pt x="358048" y="741742"/>
                  <a:pt x="302964" y="838139"/>
                </a:cubicBezTo>
                <a:cubicBezTo>
                  <a:pt x="247880" y="934536"/>
                  <a:pt x="199221" y="1059394"/>
                  <a:pt x="148727" y="1113560"/>
                </a:cubicBezTo>
                <a:cubicBezTo>
                  <a:pt x="98233" y="1167726"/>
                  <a:pt x="0" y="1163136"/>
                  <a:pt x="0" y="1163136"/>
                </a:cubicBezTo>
                <a:cubicBezTo>
                  <a:pt x="89971" y="1129167"/>
                  <a:pt x="524219" y="955652"/>
                  <a:pt x="688554" y="909748"/>
                </a:cubicBezTo>
                <a:cubicBezTo>
                  <a:pt x="852889" y="863845"/>
                  <a:pt x="912563" y="929028"/>
                  <a:pt x="986009" y="887715"/>
                </a:cubicBezTo>
                <a:cubicBezTo>
                  <a:pt x="1059455" y="846402"/>
                  <a:pt x="1035586" y="802334"/>
                  <a:pt x="1129229" y="661869"/>
                </a:cubicBezTo>
                <a:cubicBezTo>
                  <a:pt x="1222872" y="521404"/>
                  <a:pt x="1489114" y="144994"/>
                  <a:pt x="1547870" y="44924"/>
                </a:cubicBezTo>
                <a:cubicBezTo>
                  <a:pt x="1606626" y="-55146"/>
                  <a:pt x="1545115" y="54105"/>
                  <a:pt x="1481768" y="61450"/>
                </a:cubicBezTo>
                <a:cubicBezTo>
                  <a:pt x="1418421" y="68795"/>
                  <a:pt x="1169624" y="98173"/>
                  <a:pt x="1167788" y="88992"/>
                </a:cubicBezTo>
                <a:cubicBezTo>
                  <a:pt x="1165952" y="79811"/>
                  <a:pt x="1415668" y="18300"/>
                  <a:pt x="1470752" y="6365"/>
                </a:cubicBezTo>
                <a:cubicBezTo>
                  <a:pt x="1525836" y="-5570"/>
                  <a:pt x="1504721" y="-61"/>
                  <a:pt x="1498294" y="17382"/>
                </a:cubicBezTo>
                <a:cubicBezTo>
                  <a:pt x="1491867" y="34825"/>
                  <a:pt x="1491867" y="-2816"/>
                  <a:pt x="1432192" y="111025"/>
                </a:cubicBezTo>
                <a:cubicBezTo>
                  <a:pt x="1372517" y="224866"/>
                  <a:pt x="1298154" y="543438"/>
                  <a:pt x="1140246" y="700428"/>
                </a:cubicBezTo>
                <a:cubicBezTo>
                  <a:pt x="982338" y="857419"/>
                  <a:pt x="625207" y="998802"/>
                  <a:pt x="484742" y="1052968"/>
                </a:cubicBezTo>
                <a:cubicBezTo>
                  <a:pt x="344277" y="1107134"/>
                  <a:pt x="343359" y="1025425"/>
                  <a:pt x="297455" y="1025425"/>
                </a:cubicBezTo>
                <a:cubicBezTo>
                  <a:pt x="251551" y="1025425"/>
                  <a:pt x="204730" y="1104380"/>
                  <a:pt x="209320" y="1052968"/>
                </a:cubicBezTo>
                <a:cubicBezTo>
                  <a:pt x="213910" y="1001556"/>
                  <a:pt x="298373" y="773874"/>
                  <a:pt x="324997" y="716953"/>
                </a:cubicBezTo>
                <a:cubicBezTo>
                  <a:pt x="351621" y="660032"/>
                  <a:pt x="342441" y="736233"/>
                  <a:pt x="369065" y="711445"/>
                </a:cubicBezTo>
                <a:cubicBezTo>
                  <a:pt x="395689" y="686657"/>
                  <a:pt x="490250" y="514059"/>
                  <a:pt x="479233" y="53517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2063DDE3-BE3D-9CA6-4329-370A8F8A8E70}"/>
              </a:ext>
            </a:extLst>
          </p:cNvPr>
          <p:cNvSpPr/>
          <p:nvPr/>
        </p:nvSpPr>
        <p:spPr>
          <a:xfrm>
            <a:off x="3356335" y="9446931"/>
            <a:ext cx="919993" cy="693073"/>
          </a:xfrm>
          <a:custGeom>
            <a:avLst/>
            <a:gdLst>
              <a:gd name="connsiteX0" fmla="*/ 918210 w 919993"/>
              <a:gd name="connsiteY0" fmla="*/ 33 h 693073"/>
              <a:gd name="connsiteX1" fmla="*/ 763973 w 919993"/>
              <a:gd name="connsiteY1" fmla="*/ 253421 h 693073"/>
              <a:gd name="connsiteX2" fmla="*/ 637279 w 919993"/>
              <a:gd name="connsiteY2" fmla="*/ 413165 h 693073"/>
              <a:gd name="connsiteX3" fmla="*/ 664822 w 919993"/>
              <a:gd name="connsiteY3" fmla="*/ 418674 h 693073"/>
              <a:gd name="connsiteX4" fmla="*/ 279231 w 919993"/>
              <a:gd name="connsiteY4" fmla="*/ 545368 h 693073"/>
              <a:gd name="connsiteX5" fmla="*/ 213130 w 919993"/>
              <a:gd name="connsiteY5" fmla="*/ 517826 h 693073"/>
              <a:gd name="connsiteX6" fmla="*/ 58894 w 919993"/>
              <a:gd name="connsiteY6" fmla="*/ 672062 h 693073"/>
              <a:gd name="connsiteX7" fmla="*/ 14826 w 919993"/>
              <a:gd name="connsiteY7" fmla="*/ 666553 h 693073"/>
              <a:gd name="connsiteX8" fmla="*/ 301265 w 919993"/>
              <a:gd name="connsiteY8" fmla="*/ 440708 h 693073"/>
              <a:gd name="connsiteX9" fmla="*/ 593212 w 919993"/>
              <a:gd name="connsiteY9" fmla="*/ 385623 h 693073"/>
              <a:gd name="connsiteX10" fmla="*/ 527111 w 919993"/>
              <a:gd name="connsiteY10" fmla="*/ 457233 h 693073"/>
              <a:gd name="connsiteX11" fmla="*/ 830075 w 919993"/>
              <a:gd name="connsiteY11" fmla="*/ 236896 h 693073"/>
              <a:gd name="connsiteX12" fmla="*/ 918210 w 919993"/>
              <a:gd name="connsiteY12" fmla="*/ 33 h 69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9993" h="693073">
                <a:moveTo>
                  <a:pt x="918210" y="33"/>
                </a:moveTo>
                <a:cubicBezTo>
                  <a:pt x="907193" y="2787"/>
                  <a:pt x="810795" y="184566"/>
                  <a:pt x="763973" y="253421"/>
                </a:cubicBezTo>
                <a:cubicBezTo>
                  <a:pt x="717151" y="322276"/>
                  <a:pt x="653804" y="385623"/>
                  <a:pt x="637279" y="413165"/>
                </a:cubicBezTo>
                <a:cubicBezTo>
                  <a:pt x="620754" y="440707"/>
                  <a:pt x="724497" y="396640"/>
                  <a:pt x="664822" y="418674"/>
                </a:cubicBezTo>
                <a:cubicBezTo>
                  <a:pt x="605147" y="440708"/>
                  <a:pt x="354513" y="528843"/>
                  <a:pt x="279231" y="545368"/>
                </a:cubicBezTo>
                <a:cubicBezTo>
                  <a:pt x="203949" y="561893"/>
                  <a:pt x="249853" y="496710"/>
                  <a:pt x="213130" y="517826"/>
                </a:cubicBezTo>
                <a:cubicBezTo>
                  <a:pt x="176407" y="538942"/>
                  <a:pt x="91945" y="647274"/>
                  <a:pt x="58894" y="672062"/>
                </a:cubicBezTo>
                <a:cubicBezTo>
                  <a:pt x="25843" y="696850"/>
                  <a:pt x="-25569" y="705112"/>
                  <a:pt x="14826" y="666553"/>
                </a:cubicBezTo>
                <a:cubicBezTo>
                  <a:pt x="55221" y="627994"/>
                  <a:pt x="204867" y="487530"/>
                  <a:pt x="301265" y="440708"/>
                </a:cubicBezTo>
                <a:cubicBezTo>
                  <a:pt x="397663" y="393886"/>
                  <a:pt x="555571" y="382869"/>
                  <a:pt x="593212" y="385623"/>
                </a:cubicBezTo>
                <a:cubicBezTo>
                  <a:pt x="630853" y="388377"/>
                  <a:pt x="487634" y="482021"/>
                  <a:pt x="527111" y="457233"/>
                </a:cubicBezTo>
                <a:cubicBezTo>
                  <a:pt x="566588" y="432445"/>
                  <a:pt x="772237" y="309424"/>
                  <a:pt x="830075" y="236896"/>
                </a:cubicBezTo>
                <a:cubicBezTo>
                  <a:pt x="887913" y="164368"/>
                  <a:pt x="929227" y="-2721"/>
                  <a:pt x="918210" y="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0D52F9F1-E05A-263E-2F53-BCC1DBE18F21}"/>
              </a:ext>
            </a:extLst>
          </p:cNvPr>
          <p:cNvSpPr/>
          <p:nvPr/>
        </p:nvSpPr>
        <p:spPr>
          <a:xfrm>
            <a:off x="4279003" y="9156263"/>
            <a:ext cx="261399" cy="261966"/>
          </a:xfrm>
          <a:custGeom>
            <a:avLst/>
            <a:gdLst>
              <a:gd name="connsiteX0" fmla="*/ 242197 w 261399"/>
              <a:gd name="connsiteY0" fmla="*/ 437 h 261966"/>
              <a:gd name="connsiteX1" fmla="*/ 89797 w 261399"/>
              <a:gd name="connsiteY1" fmla="*/ 219512 h 261966"/>
              <a:gd name="connsiteX2" fmla="*/ 23122 w 261399"/>
              <a:gd name="connsiteY2" fmla="*/ 260787 h 261966"/>
              <a:gd name="connsiteX3" fmla="*/ 99322 w 261399"/>
              <a:gd name="connsiteY3" fmla="*/ 244912 h 261966"/>
              <a:gd name="connsiteX4" fmla="*/ 26297 w 261399"/>
              <a:gd name="connsiteY4" fmla="*/ 257612 h 261966"/>
              <a:gd name="connsiteX5" fmla="*/ 261247 w 261399"/>
              <a:gd name="connsiteY5" fmla="*/ 225862 h 261966"/>
              <a:gd name="connsiteX6" fmla="*/ 61222 w 261399"/>
              <a:gd name="connsiteY6" fmla="*/ 244912 h 261966"/>
              <a:gd name="connsiteX7" fmla="*/ 897 w 261399"/>
              <a:gd name="connsiteY7" fmla="*/ 257612 h 261966"/>
              <a:gd name="connsiteX8" fmla="*/ 96147 w 261399"/>
              <a:gd name="connsiteY8" fmla="*/ 165537 h 261966"/>
              <a:gd name="connsiteX9" fmla="*/ 242197 w 261399"/>
              <a:gd name="connsiteY9" fmla="*/ 437 h 26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399" h="261966">
                <a:moveTo>
                  <a:pt x="242197" y="437"/>
                </a:moveTo>
                <a:cubicBezTo>
                  <a:pt x="241139" y="9433"/>
                  <a:pt x="126310" y="176120"/>
                  <a:pt x="89797" y="219512"/>
                </a:cubicBezTo>
                <a:cubicBezTo>
                  <a:pt x="53284" y="262904"/>
                  <a:pt x="21535" y="256554"/>
                  <a:pt x="23122" y="260787"/>
                </a:cubicBezTo>
                <a:cubicBezTo>
                  <a:pt x="24709" y="265020"/>
                  <a:pt x="98793" y="245441"/>
                  <a:pt x="99322" y="244912"/>
                </a:cubicBezTo>
                <a:cubicBezTo>
                  <a:pt x="99851" y="244383"/>
                  <a:pt x="-691" y="260787"/>
                  <a:pt x="26297" y="257612"/>
                </a:cubicBezTo>
                <a:cubicBezTo>
                  <a:pt x="53285" y="254437"/>
                  <a:pt x="255426" y="227979"/>
                  <a:pt x="261247" y="225862"/>
                </a:cubicBezTo>
                <a:cubicBezTo>
                  <a:pt x="267068" y="223745"/>
                  <a:pt x="104614" y="239620"/>
                  <a:pt x="61222" y="244912"/>
                </a:cubicBezTo>
                <a:cubicBezTo>
                  <a:pt x="17830" y="250204"/>
                  <a:pt x="-4924" y="270841"/>
                  <a:pt x="897" y="257612"/>
                </a:cubicBezTo>
                <a:cubicBezTo>
                  <a:pt x="6718" y="244383"/>
                  <a:pt x="54343" y="207341"/>
                  <a:pt x="96147" y="165537"/>
                </a:cubicBezTo>
                <a:cubicBezTo>
                  <a:pt x="137951" y="123733"/>
                  <a:pt x="243255" y="-8559"/>
                  <a:pt x="242197" y="4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97821236-540D-94B9-3EA4-95AE510485FD}"/>
              </a:ext>
            </a:extLst>
          </p:cNvPr>
          <p:cNvSpPr/>
          <p:nvPr/>
        </p:nvSpPr>
        <p:spPr>
          <a:xfrm>
            <a:off x="4429829" y="9216658"/>
            <a:ext cx="237968" cy="204685"/>
          </a:xfrm>
          <a:custGeom>
            <a:avLst/>
            <a:gdLst>
              <a:gd name="connsiteX0" fmla="*/ 2471 w 237968"/>
              <a:gd name="connsiteY0" fmla="*/ 3542 h 204685"/>
              <a:gd name="connsiteX1" fmla="*/ 81846 w 237968"/>
              <a:gd name="connsiteY1" fmla="*/ 6717 h 204685"/>
              <a:gd name="connsiteX2" fmla="*/ 237421 w 237968"/>
              <a:gd name="connsiteY2" fmla="*/ 3542 h 204685"/>
              <a:gd name="connsiteX3" fmla="*/ 129471 w 237968"/>
              <a:gd name="connsiteY3" fmla="*/ 63867 h 204685"/>
              <a:gd name="connsiteX4" fmla="*/ 24696 w 237968"/>
              <a:gd name="connsiteY4" fmla="*/ 194042 h 204685"/>
              <a:gd name="connsiteX5" fmla="*/ 161221 w 237968"/>
              <a:gd name="connsiteY5" fmla="*/ 130542 h 204685"/>
              <a:gd name="connsiteX6" fmla="*/ 88196 w 237968"/>
              <a:gd name="connsiteY6" fmla="*/ 203567 h 204685"/>
              <a:gd name="connsiteX7" fmla="*/ 170746 w 237968"/>
              <a:gd name="connsiteY7" fmla="*/ 60692 h 204685"/>
              <a:gd name="connsiteX8" fmla="*/ 2471 w 237968"/>
              <a:gd name="connsiteY8" fmla="*/ 3542 h 20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68" h="204685">
                <a:moveTo>
                  <a:pt x="2471" y="3542"/>
                </a:moveTo>
                <a:cubicBezTo>
                  <a:pt x="-12346" y="-5454"/>
                  <a:pt x="42688" y="6717"/>
                  <a:pt x="81846" y="6717"/>
                </a:cubicBezTo>
                <a:cubicBezTo>
                  <a:pt x="121004" y="6717"/>
                  <a:pt x="229484" y="-5983"/>
                  <a:pt x="237421" y="3542"/>
                </a:cubicBezTo>
                <a:cubicBezTo>
                  <a:pt x="245358" y="13067"/>
                  <a:pt x="164925" y="32117"/>
                  <a:pt x="129471" y="63867"/>
                </a:cubicBezTo>
                <a:cubicBezTo>
                  <a:pt x="94017" y="95617"/>
                  <a:pt x="19404" y="182930"/>
                  <a:pt x="24696" y="194042"/>
                </a:cubicBezTo>
                <a:cubicBezTo>
                  <a:pt x="29988" y="205155"/>
                  <a:pt x="150638" y="128955"/>
                  <a:pt x="161221" y="130542"/>
                </a:cubicBezTo>
                <a:cubicBezTo>
                  <a:pt x="171804" y="132130"/>
                  <a:pt x="86609" y="215209"/>
                  <a:pt x="88196" y="203567"/>
                </a:cubicBezTo>
                <a:cubicBezTo>
                  <a:pt x="89783" y="191925"/>
                  <a:pt x="182388" y="91913"/>
                  <a:pt x="170746" y="60692"/>
                </a:cubicBezTo>
                <a:cubicBezTo>
                  <a:pt x="159104" y="29471"/>
                  <a:pt x="17288" y="12538"/>
                  <a:pt x="2471" y="35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CE38BAB9-C0D1-ED03-E1EE-A2580486BBEF}"/>
              </a:ext>
            </a:extLst>
          </p:cNvPr>
          <p:cNvSpPr/>
          <p:nvPr/>
        </p:nvSpPr>
        <p:spPr>
          <a:xfrm>
            <a:off x="4492614" y="9147157"/>
            <a:ext cx="354308" cy="283622"/>
          </a:xfrm>
          <a:custGeom>
            <a:avLst/>
            <a:gdLst>
              <a:gd name="connsiteX0" fmla="*/ 285761 w 354308"/>
              <a:gd name="connsiteY0" fmla="*/ 18 h 283622"/>
              <a:gd name="connsiteX1" fmla="*/ 19061 w 354308"/>
              <a:gd name="connsiteY1" fmla="*/ 241318 h 283622"/>
              <a:gd name="connsiteX2" fmla="*/ 60336 w 354308"/>
              <a:gd name="connsiteY2" fmla="*/ 254018 h 283622"/>
              <a:gd name="connsiteX3" fmla="*/ 11 w 354308"/>
              <a:gd name="connsiteY3" fmla="*/ 273068 h 283622"/>
              <a:gd name="connsiteX4" fmla="*/ 57161 w 354308"/>
              <a:gd name="connsiteY4" fmla="*/ 254018 h 283622"/>
              <a:gd name="connsiteX5" fmla="*/ 241311 w 354308"/>
              <a:gd name="connsiteY5" fmla="*/ 241318 h 283622"/>
              <a:gd name="connsiteX6" fmla="*/ 200036 w 354308"/>
              <a:gd name="connsiteY6" fmla="*/ 244493 h 283622"/>
              <a:gd name="connsiteX7" fmla="*/ 339736 w 354308"/>
              <a:gd name="connsiteY7" fmla="*/ 139718 h 283622"/>
              <a:gd name="connsiteX8" fmla="*/ 180986 w 354308"/>
              <a:gd name="connsiteY8" fmla="*/ 174643 h 283622"/>
              <a:gd name="connsiteX9" fmla="*/ 352436 w 354308"/>
              <a:gd name="connsiteY9" fmla="*/ 114318 h 283622"/>
              <a:gd name="connsiteX10" fmla="*/ 44461 w 354308"/>
              <a:gd name="connsiteY10" fmla="*/ 276243 h 283622"/>
              <a:gd name="connsiteX11" fmla="*/ 82561 w 354308"/>
              <a:gd name="connsiteY11" fmla="*/ 228618 h 283622"/>
              <a:gd name="connsiteX12" fmla="*/ 285761 w 354308"/>
              <a:gd name="connsiteY12" fmla="*/ 18 h 2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308" h="283622">
                <a:moveTo>
                  <a:pt x="285761" y="18"/>
                </a:moveTo>
                <a:cubicBezTo>
                  <a:pt x="275178" y="2135"/>
                  <a:pt x="56632" y="198985"/>
                  <a:pt x="19061" y="241318"/>
                </a:cubicBezTo>
                <a:cubicBezTo>
                  <a:pt x="-18510" y="283651"/>
                  <a:pt x="63511" y="248726"/>
                  <a:pt x="60336" y="254018"/>
                </a:cubicBezTo>
                <a:cubicBezTo>
                  <a:pt x="57161" y="259310"/>
                  <a:pt x="540" y="273068"/>
                  <a:pt x="11" y="273068"/>
                </a:cubicBezTo>
                <a:cubicBezTo>
                  <a:pt x="-518" y="273068"/>
                  <a:pt x="16944" y="259310"/>
                  <a:pt x="57161" y="254018"/>
                </a:cubicBezTo>
                <a:cubicBezTo>
                  <a:pt x="97378" y="248726"/>
                  <a:pt x="217498" y="242906"/>
                  <a:pt x="241311" y="241318"/>
                </a:cubicBezTo>
                <a:cubicBezTo>
                  <a:pt x="265124" y="239730"/>
                  <a:pt x="183632" y="261426"/>
                  <a:pt x="200036" y="244493"/>
                </a:cubicBezTo>
                <a:cubicBezTo>
                  <a:pt x="216440" y="227560"/>
                  <a:pt x="342911" y="151360"/>
                  <a:pt x="339736" y="139718"/>
                </a:cubicBezTo>
                <a:cubicBezTo>
                  <a:pt x="336561" y="128076"/>
                  <a:pt x="178869" y="178876"/>
                  <a:pt x="180986" y="174643"/>
                </a:cubicBezTo>
                <a:cubicBezTo>
                  <a:pt x="183103" y="170410"/>
                  <a:pt x="375190" y="97385"/>
                  <a:pt x="352436" y="114318"/>
                </a:cubicBezTo>
                <a:cubicBezTo>
                  <a:pt x="329682" y="131251"/>
                  <a:pt x="89440" y="257193"/>
                  <a:pt x="44461" y="276243"/>
                </a:cubicBezTo>
                <a:cubicBezTo>
                  <a:pt x="-518" y="295293"/>
                  <a:pt x="37582" y="276772"/>
                  <a:pt x="82561" y="228618"/>
                </a:cubicBezTo>
                <a:cubicBezTo>
                  <a:pt x="127540" y="180464"/>
                  <a:pt x="296344" y="-2099"/>
                  <a:pt x="285761" y="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E337F442-E296-BEAA-8FD3-D336F5CCCA38}"/>
              </a:ext>
            </a:extLst>
          </p:cNvPr>
          <p:cNvSpPr/>
          <p:nvPr/>
        </p:nvSpPr>
        <p:spPr>
          <a:xfrm>
            <a:off x="4068844" y="9473862"/>
            <a:ext cx="1038862" cy="833405"/>
          </a:xfrm>
          <a:custGeom>
            <a:avLst/>
            <a:gdLst>
              <a:gd name="connsiteX0" fmla="*/ 545012 w 1038862"/>
              <a:gd name="connsiteY0" fmla="*/ 17868 h 833405"/>
              <a:gd name="connsiteX1" fmla="*/ 828348 w 1038862"/>
              <a:gd name="connsiteY1" fmla="*/ 24307 h 833405"/>
              <a:gd name="connsiteX2" fmla="*/ 1037629 w 1038862"/>
              <a:gd name="connsiteY2" fmla="*/ 8208 h 833405"/>
              <a:gd name="connsiteX3" fmla="*/ 912060 w 1038862"/>
              <a:gd name="connsiteY3" fmla="*/ 66163 h 833405"/>
              <a:gd name="connsiteX4" fmla="*/ 850886 w 1038862"/>
              <a:gd name="connsiteY4" fmla="*/ 133777 h 833405"/>
              <a:gd name="connsiteX5" fmla="*/ 686680 w 1038862"/>
              <a:gd name="connsiteY5" fmla="*/ 423552 h 833405"/>
              <a:gd name="connsiteX6" fmla="*/ 580429 w 1038862"/>
              <a:gd name="connsiteY6" fmla="*/ 639273 h 833405"/>
              <a:gd name="connsiteX7" fmla="*/ 522474 w 1038862"/>
              <a:gd name="connsiteY7" fmla="*/ 687569 h 833405"/>
              <a:gd name="connsiteX8" fmla="*/ 290655 w 1038862"/>
              <a:gd name="connsiteY8" fmla="*/ 758403 h 833405"/>
              <a:gd name="connsiteX9" fmla="*/ 7319 w 1038862"/>
              <a:gd name="connsiteY9" fmla="*/ 832456 h 833405"/>
              <a:gd name="connsiteX10" fmla="*/ 609407 w 1038862"/>
              <a:gd name="connsiteY10" fmla="*/ 703668 h 833405"/>
              <a:gd name="connsiteX11" fmla="*/ 680241 w 1038862"/>
              <a:gd name="connsiteY11" fmla="*/ 404234 h 833405"/>
              <a:gd name="connsiteX12" fmla="*/ 989333 w 1038862"/>
              <a:gd name="connsiteY12" fmla="*/ 24307 h 833405"/>
              <a:gd name="connsiteX13" fmla="*/ 838007 w 1038862"/>
              <a:gd name="connsiteY13" fmla="*/ 37186 h 833405"/>
              <a:gd name="connsiteX14" fmla="*/ 545012 w 1038862"/>
              <a:gd name="connsiteY14" fmla="*/ 17868 h 83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8862" h="833405">
                <a:moveTo>
                  <a:pt x="545012" y="17868"/>
                </a:moveTo>
                <a:cubicBezTo>
                  <a:pt x="543402" y="15722"/>
                  <a:pt x="746245" y="25917"/>
                  <a:pt x="828348" y="24307"/>
                </a:cubicBezTo>
                <a:cubicBezTo>
                  <a:pt x="910451" y="22697"/>
                  <a:pt x="1023677" y="1232"/>
                  <a:pt x="1037629" y="8208"/>
                </a:cubicBezTo>
                <a:cubicBezTo>
                  <a:pt x="1051581" y="15184"/>
                  <a:pt x="943184" y="45235"/>
                  <a:pt x="912060" y="66163"/>
                </a:cubicBezTo>
                <a:cubicBezTo>
                  <a:pt x="880936" y="87091"/>
                  <a:pt x="888449" y="74212"/>
                  <a:pt x="850886" y="133777"/>
                </a:cubicBezTo>
                <a:cubicBezTo>
                  <a:pt x="813323" y="193342"/>
                  <a:pt x="731756" y="339303"/>
                  <a:pt x="686680" y="423552"/>
                </a:cubicBezTo>
                <a:cubicBezTo>
                  <a:pt x="641604" y="507801"/>
                  <a:pt x="607797" y="595270"/>
                  <a:pt x="580429" y="639273"/>
                </a:cubicBezTo>
                <a:cubicBezTo>
                  <a:pt x="553061" y="683276"/>
                  <a:pt x="570770" y="667714"/>
                  <a:pt x="522474" y="687569"/>
                </a:cubicBezTo>
                <a:cubicBezTo>
                  <a:pt x="474178" y="707424"/>
                  <a:pt x="376514" y="734255"/>
                  <a:pt x="290655" y="758403"/>
                </a:cubicBezTo>
                <a:cubicBezTo>
                  <a:pt x="204796" y="782551"/>
                  <a:pt x="-45806" y="841578"/>
                  <a:pt x="7319" y="832456"/>
                </a:cubicBezTo>
                <a:cubicBezTo>
                  <a:pt x="60444" y="823334"/>
                  <a:pt x="497253" y="775038"/>
                  <a:pt x="609407" y="703668"/>
                </a:cubicBezTo>
                <a:cubicBezTo>
                  <a:pt x="721561" y="632298"/>
                  <a:pt x="616920" y="517461"/>
                  <a:pt x="680241" y="404234"/>
                </a:cubicBezTo>
                <a:cubicBezTo>
                  <a:pt x="743562" y="291007"/>
                  <a:pt x="963039" y="85482"/>
                  <a:pt x="989333" y="24307"/>
                </a:cubicBezTo>
                <a:cubicBezTo>
                  <a:pt x="1015627" y="-36868"/>
                  <a:pt x="907767" y="36649"/>
                  <a:pt x="838007" y="37186"/>
                </a:cubicBezTo>
                <a:cubicBezTo>
                  <a:pt x="768247" y="37723"/>
                  <a:pt x="546622" y="20014"/>
                  <a:pt x="545012" y="178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6A0279F2-B4D0-1FF2-88F5-AAD7FBD3751C}"/>
              </a:ext>
            </a:extLst>
          </p:cNvPr>
          <p:cNvSpPr/>
          <p:nvPr/>
        </p:nvSpPr>
        <p:spPr>
          <a:xfrm>
            <a:off x="4497941" y="9482041"/>
            <a:ext cx="269445" cy="238880"/>
          </a:xfrm>
          <a:custGeom>
            <a:avLst/>
            <a:gdLst>
              <a:gd name="connsiteX0" fmla="*/ 151332 w 269445"/>
              <a:gd name="connsiteY0" fmla="*/ 29 h 238880"/>
              <a:gd name="connsiteX1" fmla="*/ 5 w 269445"/>
              <a:gd name="connsiteY1" fmla="*/ 228629 h 238880"/>
              <a:gd name="connsiteX2" fmla="*/ 157772 w 269445"/>
              <a:gd name="connsiteY2" fmla="*/ 196432 h 238880"/>
              <a:gd name="connsiteX3" fmla="*/ 267242 w 269445"/>
              <a:gd name="connsiteY3" fmla="*/ 170674 h 238880"/>
              <a:gd name="connsiteX4" fmla="*/ 57960 w 269445"/>
              <a:gd name="connsiteY4" fmla="*/ 209311 h 238880"/>
              <a:gd name="connsiteX5" fmla="*/ 28983 w 269445"/>
              <a:gd name="connsiteY5" fmla="*/ 212531 h 238880"/>
              <a:gd name="connsiteX6" fmla="*/ 151332 w 269445"/>
              <a:gd name="connsiteY6" fmla="*/ 29 h 23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45" h="238880">
                <a:moveTo>
                  <a:pt x="151332" y="29"/>
                </a:moveTo>
                <a:cubicBezTo>
                  <a:pt x="146502" y="2712"/>
                  <a:pt x="-1068" y="195895"/>
                  <a:pt x="5" y="228629"/>
                </a:cubicBezTo>
                <a:cubicBezTo>
                  <a:pt x="1078" y="261363"/>
                  <a:pt x="113232" y="206091"/>
                  <a:pt x="157772" y="196432"/>
                </a:cubicBezTo>
                <a:cubicBezTo>
                  <a:pt x="202312" y="186773"/>
                  <a:pt x="283877" y="168528"/>
                  <a:pt x="267242" y="170674"/>
                </a:cubicBezTo>
                <a:cubicBezTo>
                  <a:pt x="250607" y="172820"/>
                  <a:pt x="97670" y="202335"/>
                  <a:pt x="57960" y="209311"/>
                </a:cubicBezTo>
                <a:cubicBezTo>
                  <a:pt x="18250" y="216287"/>
                  <a:pt x="12884" y="244728"/>
                  <a:pt x="28983" y="212531"/>
                </a:cubicBezTo>
                <a:cubicBezTo>
                  <a:pt x="45082" y="180334"/>
                  <a:pt x="156162" y="-2654"/>
                  <a:pt x="151332" y="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2E896BED-31A7-46B7-4990-3EC9019D88A0}"/>
              </a:ext>
            </a:extLst>
          </p:cNvPr>
          <p:cNvSpPr/>
          <p:nvPr/>
        </p:nvSpPr>
        <p:spPr>
          <a:xfrm>
            <a:off x="4341775" y="9597846"/>
            <a:ext cx="453938" cy="400139"/>
          </a:xfrm>
          <a:custGeom>
            <a:avLst/>
            <a:gdLst>
              <a:gd name="connsiteX0" fmla="*/ 433067 w 453938"/>
              <a:gd name="connsiteY0" fmla="*/ 134 h 400139"/>
              <a:gd name="connsiteX1" fmla="*/ 378332 w 453938"/>
              <a:gd name="connsiteY1" fmla="*/ 106385 h 400139"/>
              <a:gd name="connsiteX2" fmla="*/ 265642 w 453938"/>
              <a:gd name="connsiteY2" fmla="*/ 138582 h 400139"/>
              <a:gd name="connsiteX3" fmla="*/ 165831 w 453938"/>
              <a:gd name="connsiteY3" fmla="*/ 161120 h 400139"/>
              <a:gd name="connsiteX4" fmla="*/ 133633 w 453938"/>
              <a:gd name="connsiteY4" fmla="*/ 212636 h 400139"/>
              <a:gd name="connsiteX5" fmla="*/ 1625 w 453938"/>
              <a:gd name="connsiteY5" fmla="*/ 399379 h 400139"/>
              <a:gd name="connsiteX6" fmla="*/ 62800 w 453938"/>
              <a:gd name="connsiteY6" fmla="*/ 273810 h 400139"/>
              <a:gd name="connsiteX7" fmla="*/ 104656 w 453938"/>
              <a:gd name="connsiteY7" fmla="*/ 154681 h 400139"/>
              <a:gd name="connsiteX8" fmla="*/ 149732 w 453938"/>
              <a:gd name="connsiteY8" fmla="*/ 190098 h 400139"/>
              <a:gd name="connsiteX9" fmla="*/ 426628 w 453938"/>
              <a:gd name="connsiteY9" fmla="*/ 87067 h 400139"/>
              <a:gd name="connsiteX10" fmla="*/ 433067 w 453938"/>
              <a:gd name="connsiteY10" fmla="*/ 134 h 40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38" h="400139">
                <a:moveTo>
                  <a:pt x="433067" y="134"/>
                </a:moveTo>
                <a:cubicBezTo>
                  <a:pt x="425018" y="3354"/>
                  <a:pt x="406236" y="83310"/>
                  <a:pt x="378332" y="106385"/>
                </a:cubicBezTo>
                <a:cubicBezTo>
                  <a:pt x="350428" y="129460"/>
                  <a:pt x="301059" y="129460"/>
                  <a:pt x="265642" y="138582"/>
                </a:cubicBezTo>
                <a:cubicBezTo>
                  <a:pt x="230225" y="147704"/>
                  <a:pt x="187832" y="148778"/>
                  <a:pt x="165831" y="161120"/>
                </a:cubicBezTo>
                <a:cubicBezTo>
                  <a:pt x="143830" y="173462"/>
                  <a:pt x="161001" y="172926"/>
                  <a:pt x="133633" y="212636"/>
                </a:cubicBezTo>
                <a:cubicBezTo>
                  <a:pt x="106265" y="252346"/>
                  <a:pt x="13430" y="389183"/>
                  <a:pt x="1625" y="399379"/>
                </a:cubicBezTo>
                <a:cubicBezTo>
                  <a:pt x="-10181" y="409575"/>
                  <a:pt x="45628" y="314593"/>
                  <a:pt x="62800" y="273810"/>
                </a:cubicBezTo>
                <a:cubicBezTo>
                  <a:pt x="79972" y="233027"/>
                  <a:pt x="90167" y="168633"/>
                  <a:pt x="104656" y="154681"/>
                </a:cubicBezTo>
                <a:cubicBezTo>
                  <a:pt x="119145" y="140729"/>
                  <a:pt x="96070" y="201367"/>
                  <a:pt x="149732" y="190098"/>
                </a:cubicBezTo>
                <a:cubicBezTo>
                  <a:pt x="203394" y="178829"/>
                  <a:pt x="374039" y="121947"/>
                  <a:pt x="426628" y="87067"/>
                </a:cubicBezTo>
                <a:cubicBezTo>
                  <a:pt x="479217" y="52187"/>
                  <a:pt x="441116" y="-3086"/>
                  <a:pt x="433067" y="1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C351C47-99E7-7129-11BF-A242C8C393F5}"/>
              </a:ext>
            </a:extLst>
          </p:cNvPr>
          <p:cNvSpPr/>
          <p:nvPr/>
        </p:nvSpPr>
        <p:spPr>
          <a:xfrm>
            <a:off x="4257269" y="9900249"/>
            <a:ext cx="417324" cy="126053"/>
          </a:xfrm>
          <a:custGeom>
            <a:avLst/>
            <a:gdLst>
              <a:gd name="connsiteX0" fmla="*/ 18517 w 417324"/>
              <a:gd name="connsiteY0" fmla="*/ 61559 h 126053"/>
              <a:gd name="connsiteX1" fmla="*/ 70032 w 417324"/>
              <a:gd name="connsiteY1" fmla="*/ 67999 h 126053"/>
              <a:gd name="connsiteX2" fmla="*/ 401663 w 417324"/>
              <a:gd name="connsiteY2" fmla="*/ 385 h 126053"/>
              <a:gd name="connsiteX3" fmla="*/ 353368 w 417324"/>
              <a:gd name="connsiteY3" fmla="*/ 42241 h 126053"/>
              <a:gd name="connsiteX4" fmla="*/ 263216 w 417324"/>
              <a:gd name="connsiteY4" fmla="*/ 80878 h 126053"/>
              <a:gd name="connsiteX5" fmla="*/ 105449 w 417324"/>
              <a:gd name="connsiteY5" fmla="*/ 125954 h 126053"/>
              <a:gd name="connsiteX6" fmla="*/ 372686 w 417324"/>
              <a:gd name="connsiteY6" fmla="*/ 67999 h 126053"/>
              <a:gd name="connsiteX7" fmla="*/ 308292 w 417324"/>
              <a:gd name="connsiteY7" fmla="*/ 22923 h 126053"/>
              <a:gd name="connsiteX8" fmla="*/ 18517 w 417324"/>
              <a:gd name="connsiteY8" fmla="*/ 61559 h 12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324" h="126053">
                <a:moveTo>
                  <a:pt x="18517" y="61559"/>
                </a:moveTo>
                <a:cubicBezTo>
                  <a:pt x="-21193" y="69072"/>
                  <a:pt x="6174" y="78195"/>
                  <a:pt x="70032" y="67999"/>
                </a:cubicBezTo>
                <a:cubicBezTo>
                  <a:pt x="133890" y="57803"/>
                  <a:pt x="354440" y="4678"/>
                  <a:pt x="401663" y="385"/>
                </a:cubicBezTo>
                <a:cubicBezTo>
                  <a:pt x="448886" y="-3908"/>
                  <a:pt x="376442" y="28826"/>
                  <a:pt x="353368" y="42241"/>
                </a:cubicBezTo>
                <a:cubicBezTo>
                  <a:pt x="330294" y="55656"/>
                  <a:pt x="304536" y="66926"/>
                  <a:pt x="263216" y="80878"/>
                </a:cubicBezTo>
                <a:cubicBezTo>
                  <a:pt x="221896" y="94830"/>
                  <a:pt x="87204" y="128100"/>
                  <a:pt x="105449" y="125954"/>
                </a:cubicBezTo>
                <a:cubicBezTo>
                  <a:pt x="123694" y="123808"/>
                  <a:pt x="338879" y="85171"/>
                  <a:pt x="372686" y="67999"/>
                </a:cubicBezTo>
                <a:cubicBezTo>
                  <a:pt x="406493" y="50827"/>
                  <a:pt x="361954" y="21850"/>
                  <a:pt x="308292" y="22923"/>
                </a:cubicBezTo>
                <a:cubicBezTo>
                  <a:pt x="254630" y="23996"/>
                  <a:pt x="58227" y="54046"/>
                  <a:pt x="18517" y="615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99041BF8-95E0-79CB-480F-6ABA2B6C3868}"/>
              </a:ext>
            </a:extLst>
          </p:cNvPr>
          <p:cNvSpPr/>
          <p:nvPr/>
        </p:nvSpPr>
        <p:spPr>
          <a:xfrm>
            <a:off x="4090388" y="9977060"/>
            <a:ext cx="294984" cy="371221"/>
          </a:xfrm>
          <a:custGeom>
            <a:avLst/>
            <a:gdLst>
              <a:gd name="connsiteX0" fmla="*/ 294868 w 294984"/>
              <a:gd name="connsiteY0" fmla="*/ 847 h 371221"/>
              <a:gd name="connsiteX1" fmla="*/ 178958 w 294984"/>
              <a:gd name="connsiteY1" fmla="*/ 103878 h 371221"/>
              <a:gd name="connsiteX2" fmla="*/ 5094 w 294984"/>
              <a:gd name="connsiteY2" fmla="*/ 364675 h 371221"/>
              <a:gd name="connsiteX3" fmla="*/ 59829 w 294984"/>
              <a:gd name="connsiteY3" fmla="*/ 280963 h 371221"/>
              <a:gd name="connsiteX4" fmla="*/ 198277 w 294984"/>
              <a:gd name="connsiteY4" fmla="*/ 152174 h 371221"/>
              <a:gd name="connsiteX5" fmla="*/ 294868 w 294984"/>
              <a:gd name="connsiteY5" fmla="*/ 847 h 37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84" h="371221">
                <a:moveTo>
                  <a:pt x="294868" y="847"/>
                </a:moveTo>
                <a:cubicBezTo>
                  <a:pt x="291648" y="-7202"/>
                  <a:pt x="227254" y="43240"/>
                  <a:pt x="178958" y="103878"/>
                </a:cubicBezTo>
                <a:cubicBezTo>
                  <a:pt x="130662" y="164516"/>
                  <a:pt x="24949" y="335161"/>
                  <a:pt x="5094" y="364675"/>
                </a:cubicBezTo>
                <a:cubicBezTo>
                  <a:pt x="-14761" y="394189"/>
                  <a:pt x="27632" y="316380"/>
                  <a:pt x="59829" y="280963"/>
                </a:cubicBezTo>
                <a:cubicBezTo>
                  <a:pt x="92026" y="245546"/>
                  <a:pt x="162860" y="191884"/>
                  <a:pt x="198277" y="152174"/>
                </a:cubicBezTo>
                <a:cubicBezTo>
                  <a:pt x="233694" y="112464"/>
                  <a:pt x="298088" y="8896"/>
                  <a:pt x="294868" y="8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B730120F-2BEF-334A-4FDA-7A512FC0202C}"/>
              </a:ext>
            </a:extLst>
          </p:cNvPr>
          <p:cNvSpPr/>
          <p:nvPr/>
        </p:nvSpPr>
        <p:spPr>
          <a:xfrm>
            <a:off x="7808592" y="10743000"/>
            <a:ext cx="432767" cy="426350"/>
          </a:xfrm>
          <a:custGeom>
            <a:avLst/>
            <a:gdLst>
              <a:gd name="connsiteX0" fmla="*/ 1061 w 432767"/>
              <a:gd name="connsiteY0" fmla="*/ 33373 h 426350"/>
              <a:gd name="connsiteX1" fmla="*/ 305861 w 432767"/>
              <a:gd name="connsiteY1" fmla="*/ 6280 h 426350"/>
              <a:gd name="connsiteX2" fmla="*/ 305861 w 432767"/>
              <a:gd name="connsiteY2" fmla="*/ 148520 h 426350"/>
              <a:gd name="connsiteX3" fmla="*/ 292315 w 432767"/>
              <a:gd name="connsiteY3" fmla="*/ 385587 h 426350"/>
              <a:gd name="connsiteX4" fmla="*/ 427781 w 432767"/>
              <a:gd name="connsiteY4" fmla="*/ 392360 h 426350"/>
              <a:gd name="connsiteX5" fmla="*/ 89115 w 432767"/>
              <a:gd name="connsiteY5" fmla="*/ 426227 h 426350"/>
              <a:gd name="connsiteX6" fmla="*/ 224581 w 432767"/>
              <a:gd name="connsiteY6" fmla="*/ 378813 h 426350"/>
              <a:gd name="connsiteX7" fmla="*/ 204261 w 432767"/>
              <a:gd name="connsiteY7" fmla="*/ 107880 h 426350"/>
              <a:gd name="connsiteX8" fmla="*/ 1061 w 432767"/>
              <a:gd name="connsiteY8" fmla="*/ 33373 h 42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767" h="426350">
                <a:moveTo>
                  <a:pt x="1061" y="33373"/>
                </a:moveTo>
                <a:cubicBezTo>
                  <a:pt x="17994" y="16440"/>
                  <a:pt x="255061" y="-12911"/>
                  <a:pt x="305861" y="6280"/>
                </a:cubicBezTo>
                <a:cubicBezTo>
                  <a:pt x="356661" y="25471"/>
                  <a:pt x="308119" y="85302"/>
                  <a:pt x="305861" y="148520"/>
                </a:cubicBezTo>
                <a:cubicBezTo>
                  <a:pt x="303603" y="211738"/>
                  <a:pt x="271995" y="344947"/>
                  <a:pt x="292315" y="385587"/>
                </a:cubicBezTo>
                <a:cubicBezTo>
                  <a:pt x="312635" y="426227"/>
                  <a:pt x="461648" y="385587"/>
                  <a:pt x="427781" y="392360"/>
                </a:cubicBezTo>
                <a:cubicBezTo>
                  <a:pt x="393914" y="399133"/>
                  <a:pt x="122982" y="428485"/>
                  <a:pt x="89115" y="426227"/>
                </a:cubicBezTo>
                <a:cubicBezTo>
                  <a:pt x="55248" y="423969"/>
                  <a:pt x="205390" y="431871"/>
                  <a:pt x="224581" y="378813"/>
                </a:cubicBezTo>
                <a:cubicBezTo>
                  <a:pt x="243772" y="325755"/>
                  <a:pt x="233612" y="163195"/>
                  <a:pt x="204261" y="107880"/>
                </a:cubicBezTo>
                <a:cubicBezTo>
                  <a:pt x="174910" y="52565"/>
                  <a:pt x="-15872" y="50306"/>
                  <a:pt x="1061" y="333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6A1E3224-851F-05DC-693C-B2C80B51530E}"/>
              </a:ext>
            </a:extLst>
          </p:cNvPr>
          <p:cNvSpPr/>
          <p:nvPr/>
        </p:nvSpPr>
        <p:spPr>
          <a:xfrm>
            <a:off x="8147848" y="10711601"/>
            <a:ext cx="505546" cy="529848"/>
          </a:xfrm>
          <a:custGeom>
            <a:avLst/>
            <a:gdLst>
              <a:gd name="connsiteX0" fmla="*/ 20792 w 505546"/>
              <a:gd name="connsiteY0" fmla="*/ 17359 h 529848"/>
              <a:gd name="connsiteX1" fmla="*/ 488152 w 505546"/>
              <a:gd name="connsiteY1" fmla="*/ 10586 h 529848"/>
              <a:gd name="connsiteX2" fmla="*/ 386552 w 505546"/>
              <a:gd name="connsiteY2" fmla="*/ 91866 h 529848"/>
              <a:gd name="connsiteX3" fmla="*/ 203672 w 505546"/>
              <a:gd name="connsiteY3" fmla="*/ 525359 h 529848"/>
              <a:gd name="connsiteX4" fmla="*/ 251085 w 505546"/>
              <a:gd name="connsiteY4" fmla="*/ 308612 h 529848"/>
              <a:gd name="connsiteX5" fmla="*/ 366232 w 505546"/>
              <a:gd name="connsiteY5" fmla="*/ 159599 h 529848"/>
              <a:gd name="connsiteX6" fmla="*/ 108845 w 505546"/>
              <a:gd name="connsiteY6" fmla="*/ 159599 h 529848"/>
              <a:gd name="connsiteX7" fmla="*/ 20792 w 505546"/>
              <a:gd name="connsiteY7" fmla="*/ 17359 h 5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546" h="529848">
                <a:moveTo>
                  <a:pt x="20792" y="17359"/>
                </a:moveTo>
                <a:cubicBezTo>
                  <a:pt x="84010" y="-7476"/>
                  <a:pt x="427192" y="-1832"/>
                  <a:pt x="488152" y="10586"/>
                </a:cubicBezTo>
                <a:cubicBezTo>
                  <a:pt x="549112" y="23004"/>
                  <a:pt x="433965" y="6071"/>
                  <a:pt x="386552" y="91866"/>
                </a:cubicBezTo>
                <a:cubicBezTo>
                  <a:pt x="339139" y="177661"/>
                  <a:pt x="226250" y="489235"/>
                  <a:pt x="203672" y="525359"/>
                </a:cubicBezTo>
                <a:cubicBezTo>
                  <a:pt x="181094" y="561483"/>
                  <a:pt x="223992" y="369572"/>
                  <a:pt x="251085" y="308612"/>
                </a:cubicBezTo>
                <a:cubicBezTo>
                  <a:pt x="278178" y="247652"/>
                  <a:pt x="389939" y="184434"/>
                  <a:pt x="366232" y="159599"/>
                </a:cubicBezTo>
                <a:cubicBezTo>
                  <a:pt x="342525" y="134764"/>
                  <a:pt x="164160" y="179919"/>
                  <a:pt x="108845" y="159599"/>
                </a:cubicBezTo>
                <a:cubicBezTo>
                  <a:pt x="53530" y="139279"/>
                  <a:pt x="-42426" y="42194"/>
                  <a:pt x="20792" y="173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テキスト ボックス 1340">
            <a:extLst>
              <a:ext uri="{FF2B5EF4-FFF2-40B4-BE49-F238E27FC236}">
                <a16:creationId xmlns:a16="http://schemas.microsoft.com/office/drawing/2014/main" id="{A6BBA77A-0684-F39A-3A0F-0E322D884041}"/>
              </a:ext>
            </a:extLst>
          </p:cNvPr>
          <p:cNvSpPr txBox="1"/>
          <p:nvPr/>
        </p:nvSpPr>
        <p:spPr>
          <a:xfrm>
            <a:off x="8448759" y="111590"/>
            <a:ext cx="1200329" cy="130151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（仮）</a:t>
            </a:r>
            <a:r>
              <a:rPr kumimoji="1" lang="ja-JP" altLang="en-US" sz="66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パワコレ</a:t>
            </a:r>
            <a:r>
              <a:rPr kumimoji="1" lang="en-US" altLang="ja-JP" sz="40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〜</a:t>
            </a:r>
            <a:r>
              <a:rPr kumimoji="1" lang="ja-JP" altLang="en-US" sz="40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著作権と肖像権のあいだ</a:t>
            </a:r>
            <a:r>
              <a:rPr kumimoji="1" lang="en-US" altLang="ja-JP" sz="40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〜</a:t>
            </a:r>
          </a:p>
        </p:txBody>
      </p:sp>
      <p:sp>
        <p:nvSpPr>
          <p:cNvPr id="1195" name="テキスト ボックス 1194">
            <a:extLst>
              <a:ext uri="{FF2B5EF4-FFF2-40B4-BE49-F238E27FC236}">
                <a16:creationId xmlns:a16="http://schemas.microsoft.com/office/drawing/2014/main" id="{1C5B4530-F3DC-DC43-DF3B-8EBB2EBA2A1D}"/>
              </a:ext>
            </a:extLst>
          </p:cNvPr>
          <p:cNvSpPr txBox="1"/>
          <p:nvPr/>
        </p:nvSpPr>
        <p:spPr>
          <a:xfrm>
            <a:off x="5030959" y="840769"/>
            <a:ext cx="353173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PowerPoint</a:t>
            </a:r>
            <a:r>
              <a:rPr kumimoji="1" lang="ja-JP" altLang="en-US" sz="26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に</a:t>
            </a:r>
            <a:endParaRPr kumimoji="1" lang="en-US" altLang="ja-JP" sz="2600" spc="300" dirty="0">
              <a:solidFill>
                <a:srgbClr val="C0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6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命を吹き込む男。</a:t>
            </a:r>
            <a:endParaRPr kumimoji="1" lang="en-US" altLang="ja-JP" sz="2600" spc="300" dirty="0">
              <a:solidFill>
                <a:srgbClr val="C0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6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熊坂力点、</a:t>
            </a:r>
            <a:endParaRPr kumimoji="1" lang="en-US" altLang="ja-JP" sz="2600" spc="300" dirty="0">
              <a:solidFill>
                <a:srgbClr val="C0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6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初のリアル展示会</a:t>
            </a:r>
          </a:p>
        </p:txBody>
      </p:sp>
      <p:sp>
        <p:nvSpPr>
          <p:cNvPr id="1310" name="テキスト ボックス 1309">
            <a:extLst>
              <a:ext uri="{FF2B5EF4-FFF2-40B4-BE49-F238E27FC236}">
                <a16:creationId xmlns:a16="http://schemas.microsoft.com/office/drawing/2014/main" id="{3CC0A352-E25C-6A1E-0885-B5295D7267CE}"/>
              </a:ext>
            </a:extLst>
          </p:cNvPr>
          <p:cNvSpPr txBox="1"/>
          <p:nvPr/>
        </p:nvSpPr>
        <p:spPr>
          <a:xfrm>
            <a:off x="5030959" y="3446003"/>
            <a:ext cx="2544286" cy="1828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0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会期▶︎調整中</a:t>
            </a:r>
            <a:endParaRPr kumimoji="1" lang="en-US" altLang="ja-JP" sz="2000" spc="300" dirty="0">
              <a:solidFill>
                <a:srgbClr val="C0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0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会場▶︎募集中</a:t>
            </a:r>
            <a:endParaRPr kumimoji="1" lang="en-US" altLang="ja-JP" sz="2000" spc="300" dirty="0">
              <a:solidFill>
                <a:srgbClr val="C00000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000" spc="300" dirty="0">
                <a:solidFill>
                  <a:srgbClr val="C00000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パトロン▶︎募集中</a:t>
            </a:r>
          </a:p>
        </p:txBody>
      </p:sp>
    </p:spTree>
    <p:extLst>
      <p:ext uri="{BB962C8B-B14F-4D97-AF65-F5344CB8AC3E}">
        <p14:creationId xmlns:p14="http://schemas.microsoft.com/office/powerpoint/2010/main" val="197058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hidden="1">
            <a:extLst>
              <a:ext uri="{FF2B5EF4-FFF2-40B4-BE49-F238E27FC236}">
                <a16:creationId xmlns:a16="http://schemas.microsoft.com/office/drawing/2014/main" id="{79F2B636-F3BF-32C1-C88A-CCCD79D62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0"/>
            <a:ext cx="82677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11" name="グループ化 1310">
            <a:extLst>
              <a:ext uri="{FF2B5EF4-FFF2-40B4-BE49-F238E27FC236}">
                <a16:creationId xmlns:a16="http://schemas.microsoft.com/office/drawing/2014/main" id="{702D030F-0EB4-C02B-613F-8BBE62D46F8A}"/>
              </a:ext>
            </a:extLst>
          </p:cNvPr>
          <p:cNvGrpSpPr/>
          <p:nvPr/>
        </p:nvGrpSpPr>
        <p:grpSpPr>
          <a:xfrm>
            <a:off x="565149" y="-9525"/>
            <a:ext cx="4669084" cy="10172716"/>
            <a:chOff x="565149" y="-9525"/>
            <a:chExt cx="4669084" cy="10172716"/>
          </a:xfrm>
        </p:grpSpPr>
        <p:sp>
          <p:nvSpPr>
            <p:cNvPr id="1309" name="フリーフォーム 1308">
              <a:extLst>
                <a:ext uri="{FF2B5EF4-FFF2-40B4-BE49-F238E27FC236}">
                  <a16:creationId xmlns:a16="http://schemas.microsoft.com/office/drawing/2014/main" id="{8B64929B-78F7-AC7F-D9E3-F1D70CDEDFF6}"/>
                </a:ext>
              </a:extLst>
            </p:cNvPr>
            <p:cNvSpPr/>
            <p:nvPr/>
          </p:nvSpPr>
          <p:spPr>
            <a:xfrm>
              <a:off x="4040822" y="2251606"/>
              <a:ext cx="268147" cy="1686490"/>
            </a:xfrm>
            <a:custGeom>
              <a:avLst/>
              <a:gdLst>
                <a:gd name="connsiteX0" fmla="*/ 267942 w 268147"/>
                <a:gd name="connsiteY0" fmla="*/ 6685 h 1686490"/>
                <a:gd name="connsiteX1" fmla="*/ 94760 w 268147"/>
                <a:gd name="connsiteY1" fmla="*/ 637067 h 1686490"/>
                <a:gd name="connsiteX2" fmla="*/ 39342 w 268147"/>
                <a:gd name="connsiteY2" fmla="*/ 1059630 h 1686490"/>
                <a:gd name="connsiteX3" fmla="*/ 25487 w 268147"/>
                <a:gd name="connsiteY3" fmla="*/ 941867 h 1686490"/>
                <a:gd name="connsiteX4" fmla="*/ 205596 w 268147"/>
                <a:gd name="connsiteY4" fmla="*/ 1572249 h 1686490"/>
                <a:gd name="connsiteX5" fmla="*/ 143251 w 268147"/>
                <a:gd name="connsiteY5" fmla="*/ 1516830 h 1686490"/>
                <a:gd name="connsiteX6" fmla="*/ 4705 w 268147"/>
                <a:gd name="connsiteY6" fmla="*/ 1683085 h 1686490"/>
                <a:gd name="connsiteX7" fmla="*/ 32414 w 268147"/>
                <a:gd name="connsiteY7" fmla="*/ 1336721 h 1686490"/>
                <a:gd name="connsiteX8" fmla="*/ 32414 w 268147"/>
                <a:gd name="connsiteY8" fmla="*/ 588576 h 1686490"/>
                <a:gd name="connsiteX9" fmla="*/ 60123 w 268147"/>
                <a:gd name="connsiteY9" fmla="*/ 567794 h 1686490"/>
                <a:gd name="connsiteX10" fmla="*/ 108614 w 268147"/>
                <a:gd name="connsiteY10" fmla="*/ 339194 h 1686490"/>
                <a:gd name="connsiteX11" fmla="*/ 129396 w 268147"/>
                <a:gd name="connsiteY11" fmla="*/ 304558 h 1686490"/>
                <a:gd name="connsiteX12" fmla="*/ 267942 w 268147"/>
                <a:gd name="connsiteY12" fmla="*/ 6685 h 168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147" h="1686490">
                  <a:moveTo>
                    <a:pt x="267942" y="6685"/>
                  </a:moveTo>
                  <a:cubicBezTo>
                    <a:pt x="262169" y="62103"/>
                    <a:pt x="132860" y="461576"/>
                    <a:pt x="94760" y="637067"/>
                  </a:cubicBezTo>
                  <a:cubicBezTo>
                    <a:pt x="56660" y="812558"/>
                    <a:pt x="50888" y="1008830"/>
                    <a:pt x="39342" y="1059630"/>
                  </a:cubicBezTo>
                  <a:cubicBezTo>
                    <a:pt x="27796" y="1110430"/>
                    <a:pt x="-2222" y="856431"/>
                    <a:pt x="25487" y="941867"/>
                  </a:cubicBezTo>
                  <a:cubicBezTo>
                    <a:pt x="53196" y="1027303"/>
                    <a:pt x="185969" y="1476422"/>
                    <a:pt x="205596" y="1572249"/>
                  </a:cubicBezTo>
                  <a:cubicBezTo>
                    <a:pt x="225223" y="1668076"/>
                    <a:pt x="176733" y="1498357"/>
                    <a:pt x="143251" y="1516830"/>
                  </a:cubicBezTo>
                  <a:cubicBezTo>
                    <a:pt x="109769" y="1535303"/>
                    <a:pt x="23178" y="1713103"/>
                    <a:pt x="4705" y="1683085"/>
                  </a:cubicBezTo>
                  <a:cubicBezTo>
                    <a:pt x="-13768" y="1653067"/>
                    <a:pt x="27796" y="1519139"/>
                    <a:pt x="32414" y="1336721"/>
                  </a:cubicBezTo>
                  <a:cubicBezTo>
                    <a:pt x="37032" y="1154303"/>
                    <a:pt x="27796" y="716730"/>
                    <a:pt x="32414" y="588576"/>
                  </a:cubicBezTo>
                  <a:cubicBezTo>
                    <a:pt x="37032" y="460422"/>
                    <a:pt x="47423" y="609358"/>
                    <a:pt x="60123" y="567794"/>
                  </a:cubicBezTo>
                  <a:cubicBezTo>
                    <a:pt x="72823" y="526230"/>
                    <a:pt x="97068" y="383067"/>
                    <a:pt x="108614" y="339194"/>
                  </a:cubicBezTo>
                  <a:cubicBezTo>
                    <a:pt x="120159" y="295321"/>
                    <a:pt x="102841" y="351894"/>
                    <a:pt x="129396" y="304558"/>
                  </a:cubicBezTo>
                  <a:cubicBezTo>
                    <a:pt x="155951" y="257222"/>
                    <a:pt x="273715" y="-48733"/>
                    <a:pt x="267942" y="6685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 1278">
              <a:extLst>
                <a:ext uri="{FF2B5EF4-FFF2-40B4-BE49-F238E27FC236}">
                  <a16:creationId xmlns:a16="http://schemas.microsoft.com/office/drawing/2014/main" id="{4E65ADAA-CCEB-9198-BE24-C0948921E4DD}"/>
                </a:ext>
              </a:extLst>
            </p:cNvPr>
            <p:cNvSpPr/>
            <p:nvPr/>
          </p:nvSpPr>
          <p:spPr>
            <a:xfrm>
              <a:off x="3843823" y="-3218"/>
              <a:ext cx="820138" cy="877970"/>
            </a:xfrm>
            <a:custGeom>
              <a:avLst/>
              <a:gdLst>
                <a:gd name="connsiteX0" fmla="*/ 801202 w 820138"/>
                <a:gd name="connsiteY0" fmla="*/ 43 h 877970"/>
                <a:gd name="connsiteX1" fmla="*/ 798027 w 820138"/>
                <a:gd name="connsiteY1" fmla="*/ 158793 h 877970"/>
                <a:gd name="connsiteX2" fmla="*/ 683727 w 820138"/>
                <a:gd name="connsiteY2" fmla="*/ 244518 h 877970"/>
                <a:gd name="connsiteX3" fmla="*/ 328127 w 820138"/>
                <a:gd name="connsiteY3" fmla="*/ 231818 h 877970"/>
                <a:gd name="connsiteX4" fmla="*/ 366227 w 820138"/>
                <a:gd name="connsiteY4" fmla="*/ 381043 h 877970"/>
                <a:gd name="connsiteX5" fmla="*/ 277327 w 820138"/>
                <a:gd name="connsiteY5" fmla="*/ 311193 h 877970"/>
                <a:gd name="connsiteX6" fmla="*/ 483702 w 820138"/>
                <a:gd name="connsiteY6" fmla="*/ 533443 h 877970"/>
                <a:gd name="connsiteX7" fmla="*/ 140802 w 820138"/>
                <a:gd name="connsiteY7" fmla="*/ 368343 h 877970"/>
                <a:gd name="connsiteX8" fmla="*/ 128102 w 820138"/>
                <a:gd name="connsiteY8" fmla="*/ 847768 h 877970"/>
                <a:gd name="connsiteX9" fmla="*/ 96352 w 820138"/>
                <a:gd name="connsiteY9" fmla="*/ 790618 h 877970"/>
                <a:gd name="connsiteX10" fmla="*/ 10627 w 820138"/>
                <a:gd name="connsiteY10" fmla="*/ 482643 h 877970"/>
                <a:gd name="connsiteX11" fmla="*/ 366227 w 820138"/>
                <a:gd name="connsiteY11" fmla="*/ 181018 h 877970"/>
                <a:gd name="connsiteX12" fmla="*/ 213827 w 820138"/>
                <a:gd name="connsiteY12" fmla="*/ 181018 h 877970"/>
                <a:gd name="connsiteX13" fmla="*/ 598002 w 820138"/>
                <a:gd name="connsiteY13" fmla="*/ 142918 h 877970"/>
                <a:gd name="connsiteX14" fmla="*/ 801202 w 820138"/>
                <a:gd name="connsiteY14" fmla="*/ 43 h 877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0138" h="877970">
                  <a:moveTo>
                    <a:pt x="801202" y="43"/>
                  </a:moveTo>
                  <a:cubicBezTo>
                    <a:pt x="834540" y="2689"/>
                    <a:pt x="817606" y="118047"/>
                    <a:pt x="798027" y="158793"/>
                  </a:cubicBezTo>
                  <a:cubicBezTo>
                    <a:pt x="778448" y="199539"/>
                    <a:pt x="762044" y="232347"/>
                    <a:pt x="683727" y="244518"/>
                  </a:cubicBezTo>
                  <a:cubicBezTo>
                    <a:pt x="605410" y="256689"/>
                    <a:pt x="381044" y="209064"/>
                    <a:pt x="328127" y="231818"/>
                  </a:cubicBezTo>
                  <a:cubicBezTo>
                    <a:pt x="275210" y="254572"/>
                    <a:pt x="374694" y="367814"/>
                    <a:pt x="366227" y="381043"/>
                  </a:cubicBezTo>
                  <a:cubicBezTo>
                    <a:pt x="357760" y="394272"/>
                    <a:pt x="257748" y="285793"/>
                    <a:pt x="277327" y="311193"/>
                  </a:cubicBezTo>
                  <a:cubicBezTo>
                    <a:pt x="296906" y="336593"/>
                    <a:pt x="506456" y="523918"/>
                    <a:pt x="483702" y="533443"/>
                  </a:cubicBezTo>
                  <a:cubicBezTo>
                    <a:pt x="460948" y="542968"/>
                    <a:pt x="200069" y="315956"/>
                    <a:pt x="140802" y="368343"/>
                  </a:cubicBezTo>
                  <a:cubicBezTo>
                    <a:pt x="81535" y="420730"/>
                    <a:pt x="135510" y="777389"/>
                    <a:pt x="128102" y="847768"/>
                  </a:cubicBezTo>
                  <a:cubicBezTo>
                    <a:pt x="120694" y="918147"/>
                    <a:pt x="115931" y="851472"/>
                    <a:pt x="96352" y="790618"/>
                  </a:cubicBezTo>
                  <a:cubicBezTo>
                    <a:pt x="76773" y="729764"/>
                    <a:pt x="-34352" y="584243"/>
                    <a:pt x="10627" y="482643"/>
                  </a:cubicBezTo>
                  <a:cubicBezTo>
                    <a:pt x="55606" y="381043"/>
                    <a:pt x="332360" y="231289"/>
                    <a:pt x="366227" y="181018"/>
                  </a:cubicBezTo>
                  <a:cubicBezTo>
                    <a:pt x="400094" y="130747"/>
                    <a:pt x="175198" y="187368"/>
                    <a:pt x="213827" y="181018"/>
                  </a:cubicBezTo>
                  <a:cubicBezTo>
                    <a:pt x="252456" y="174668"/>
                    <a:pt x="500635" y="169906"/>
                    <a:pt x="598002" y="142918"/>
                  </a:cubicBezTo>
                  <a:cubicBezTo>
                    <a:pt x="695369" y="115931"/>
                    <a:pt x="767864" y="-2603"/>
                    <a:pt x="801202" y="43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 1279">
              <a:extLst>
                <a:ext uri="{FF2B5EF4-FFF2-40B4-BE49-F238E27FC236}">
                  <a16:creationId xmlns:a16="http://schemas.microsoft.com/office/drawing/2014/main" id="{40C681B1-8C7D-427D-D12E-A1A4FFDF277A}"/>
                </a:ext>
              </a:extLst>
            </p:cNvPr>
            <p:cNvSpPr/>
            <p:nvPr/>
          </p:nvSpPr>
          <p:spPr>
            <a:xfrm>
              <a:off x="4191123" y="-9525"/>
              <a:ext cx="463161" cy="148562"/>
            </a:xfrm>
            <a:custGeom>
              <a:avLst/>
              <a:gdLst>
                <a:gd name="connsiteX0" fmla="*/ 431677 w 463161"/>
                <a:gd name="connsiteY0" fmla="*/ 0 h 148562"/>
                <a:gd name="connsiteX1" fmla="*/ 428502 w 463161"/>
                <a:gd name="connsiteY1" fmla="*/ 98425 h 148562"/>
                <a:gd name="connsiteX2" fmla="*/ 79252 w 463161"/>
                <a:gd name="connsiteY2" fmla="*/ 133350 h 148562"/>
                <a:gd name="connsiteX3" fmla="*/ 9402 w 463161"/>
                <a:gd name="connsiteY3" fmla="*/ 146050 h 148562"/>
                <a:gd name="connsiteX4" fmla="*/ 228477 w 463161"/>
                <a:gd name="connsiteY4" fmla="*/ 85725 h 148562"/>
                <a:gd name="connsiteX5" fmla="*/ 431677 w 463161"/>
                <a:gd name="connsiteY5" fmla="*/ 0 h 14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161" h="148562">
                  <a:moveTo>
                    <a:pt x="431677" y="0"/>
                  </a:moveTo>
                  <a:cubicBezTo>
                    <a:pt x="459458" y="38100"/>
                    <a:pt x="487239" y="76200"/>
                    <a:pt x="428502" y="98425"/>
                  </a:cubicBezTo>
                  <a:cubicBezTo>
                    <a:pt x="369765" y="120650"/>
                    <a:pt x="149102" y="125413"/>
                    <a:pt x="79252" y="133350"/>
                  </a:cubicBezTo>
                  <a:cubicBezTo>
                    <a:pt x="9402" y="141287"/>
                    <a:pt x="-15469" y="153987"/>
                    <a:pt x="9402" y="146050"/>
                  </a:cubicBezTo>
                  <a:cubicBezTo>
                    <a:pt x="34273" y="138113"/>
                    <a:pt x="228477" y="85725"/>
                    <a:pt x="228477" y="85725"/>
                  </a:cubicBezTo>
                  <a:lnTo>
                    <a:pt x="43167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 1280">
              <a:extLst>
                <a:ext uri="{FF2B5EF4-FFF2-40B4-BE49-F238E27FC236}">
                  <a16:creationId xmlns:a16="http://schemas.microsoft.com/office/drawing/2014/main" id="{18FECF08-3640-0138-F90D-AFB94FC205A5}"/>
                </a:ext>
              </a:extLst>
            </p:cNvPr>
            <p:cNvSpPr/>
            <p:nvPr/>
          </p:nvSpPr>
          <p:spPr>
            <a:xfrm>
              <a:off x="4408391" y="422249"/>
              <a:ext cx="229492" cy="242767"/>
            </a:xfrm>
            <a:custGeom>
              <a:avLst/>
              <a:gdLst>
                <a:gd name="connsiteX0" fmla="*/ 27084 w 229492"/>
                <a:gd name="connsiteY0" fmla="*/ 26 h 242767"/>
                <a:gd name="connsiteX1" fmla="*/ 11209 w 229492"/>
                <a:gd name="connsiteY1" fmla="*/ 60351 h 242767"/>
                <a:gd name="connsiteX2" fmla="*/ 147734 w 229492"/>
                <a:gd name="connsiteY2" fmla="*/ 181001 h 242767"/>
                <a:gd name="connsiteX3" fmla="*/ 109634 w 229492"/>
                <a:gd name="connsiteY3" fmla="*/ 241326 h 242767"/>
                <a:gd name="connsiteX4" fmla="*/ 198534 w 229492"/>
                <a:gd name="connsiteY4" fmla="*/ 123851 h 242767"/>
                <a:gd name="connsiteX5" fmla="*/ 227109 w 229492"/>
                <a:gd name="connsiteY5" fmla="*/ 69876 h 242767"/>
                <a:gd name="connsiteX6" fmla="*/ 144559 w 229492"/>
                <a:gd name="connsiteY6" fmla="*/ 114326 h 242767"/>
                <a:gd name="connsiteX7" fmla="*/ 179484 w 229492"/>
                <a:gd name="connsiteY7" fmla="*/ 66701 h 242767"/>
                <a:gd name="connsiteX8" fmla="*/ 27084 w 229492"/>
                <a:gd name="connsiteY8" fmla="*/ 26 h 242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492" h="242767">
                  <a:moveTo>
                    <a:pt x="27084" y="26"/>
                  </a:moveTo>
                  <a:cubicBezTo>
                    <a:pt x="-962" y="-1032"/>
                    <a:pt x="-8899" y="30188"/>
                    <a:pt x="11209" y="60351"/>
                  </a:cubicBezTo>
                  <a:cubicBezTo>
                    <a:pt x="31317" y="90514"/>
                    <a:pt x="131330" y="150839"/>
                    <a:pt x="147734" y="181001"/>
                  </a:cubicBezTo>
                  <a:cubicBezTo>
                    <a:pt x="164138" y="211163"/>
                    <a:pt x="101167" y="250851"/>
                    <a:pt x="109634" y="241326"/>
                  </a:cubicBezTo>
                  <a:cubicBezTo>
                    <a:pt x="118101" y="231801"/>
                    <a:pt x="178955" y="152426"/>
                    <a:pt x="198534" y="123851"/>
                  </a:cubicBezTo>
                  <a:cubicBezTo>
                    <a:pt x="218113" y="95276"/>
                    <a:pt x="236105" y="71463"/>
                    <a:pt x="227109" y="69876"/>
                  </a:cubicBezTo>
                  <a:cubicBezTo>
                    <a:pt x="218113" y="68289"/>
                    <a:pt x="152497" y="114855"/>
                    <a:pt x="144559" y="114326"/>
                  </a:cubicBezTo>
                  <a:cubicBezTo>
                    <a:pt x="136622" y="113797"/>
                    <a:pt x="203297" y="84693"/>
                    <a:pt x="179484" y="66701"/>
                  </a:cubicBezTo>
                  <a:cubicBezTo>
                    <a:pt x="155672" y="48709"/>
                    <a:pt x="55130" y="1084"/>
                    <a:pt x="27084" y="2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 1281">
              <a:extLst>
                <a:ext uri="{FF2B5EF4-FFF2-40B4-BE49-F238E27FC236}">
                  <a16:creationId xmlns:a16="http://schemas.microsoft.com/office/drawing/2014/main" id="{FD777005-1B79-9328-DBF6-62F03D7AB7ED}"/>
                </a:ext>
              </a:extLst>
            </p:cNvPr>
            <p:cNvSpPr/>
            <p:nvPr/>
          </p:nvSpPr>
          <p:spPr>
            <a:xfrm>
              <a:off x="3752064" y="288473"/>
              <a:ext cx="141236" cy="474600"/>
            </a:xfrm>
            <a:custGeom>
              <a:avLst/>
              <a:gdLst>
                <a:gd name="connsiteX0" fmla="*/ 140486 w 141236"/>
                <a:gd name="connsiteY0" fmla="*/ 452 h 474600"/>
                <a:gd name="connsiteX1" fmla="*/ 786 w 141236"/>
                <a:gd name="connsiteY1" fmla="*/ 254452 h 474600"/>
                <a:gd name="connsiteX2" fmla="*/ 83336 w 141236"/>
                <a:gd name="connsiteY2" fmla="*/ 473527 h 474600"/>
                <a:gd name="connsiteX3" fmla="*/ 73811 w 141236"/>
                <a:gd name="connsiteY3" fmla="*/ 340177 h 474600"/>
                <a:gd name="connsiteX4" fmla="*/ 89686 w 141236"/>
                <a:gd name="connsiteY4" fmla="*/ 384627 h 474600"/>
                <a:gd name="connsiteX5" fmla="*/ 57936 w 141236"/>
                <a:gd name="connsiteY5" fmla="*/ 197302 h 474600"/>
                <a:gd name="connsiteX6" fmla="*/ 140486 w 141236"/>
                <a:gd name="connsiteY6" fmla="*/ 452 h 47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36" h="474600">
                  <a:moveTo>
                    <a:pt x="140486" y="452"/>
                  </a:moveTo>
                  <a:cubicBezTo>
                    <a:pt x="130961" y="9977"/>
                    <a:pt x="10311" y="175606"/>
                    <a:pt x="786" y="254452"/>
                  </a:cubicBezTo>
                  <a:cubicBezTo>
                    <a:pt x="-8739" y="333298"/>
                    <a:pt x="71165" y="459240"/>
                    <a:pt x="83336" y="473527"/>
                  </a:cubicBezTo>
                  <a:cubicBezTo>
                    <a:pt x="95507" y="487814"/>
                    <a:pt x="72753" y="354994"/>
                    <a:pt x="73811" y="340177"/>
                  </a:cubicBezTo>
                  <a:cubicBezTo>
                    <a:pt x="74869" y="325360"/>
                    <a:pt x="92332" y="408439"/>
                    <a:pt x="89686" y="384627"/>
                  </a:cubicBezTo>
                  <a:cubicBezTo>
                    <a:pt x="87040" y="360815"/>
                    <a:pt x="49999" y="260273"/>
                    <a:pt x="57936" y="197302"/>
                  </a:cubicBezTo>
                  <a:cubicBezTo>
                    <a:pt x="65873" y="134331"/>
                    <a:pt x="150011" y="-9073"/>
                    <a:pt x="140486" y="45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 1282">
              <a:extLst>
                <a:ext uri="{FF2B5EF4-FFF2-40B4-BE49-F238E27FC236}">
                  <a16:creationId xmlns:a16="http://schemas.microsoft.com/office/drawing/2014/main" id="{5C5E30DF-8D54-3968-140A-1A45D6A46B17}"/>
                </a:ext>
              </a:extLst>
            </p:cNvPr>
            <p:cNvSpPr/>
            <p:nvPr/>
          </p:nvSpPr>
          <p:spPr>
            <a:xfrm>
              <a:off x="2847950" y="559981"/>
              <a:ext cx="549349" cy="217091"/>
            </a:xfrm>
            <a:custGeom>
              <a:avLst/>
              <a:gdLst>
                <a:gd name="connsiteX0" fmla="*/ 25 w 549349"/>
                <a:gd name="connsiteY0" fmla="*/ 182969 h 217091"/>
                <a:gd name="connsiteX1" fmla="*/ 403250 w 549349"/>
                <a:gd name="connsiteY1" fmla="*/ 1994 h 217091"/>
                <a:gd name="connsiteX2" fmla="*/ 254025 w 549349"/>
                <a:gd name="connsiteY2" fmla="*/ 94069 h 217091"/>
                <a:gd name="connsiteX3" fmla="*/ 546125 w 549349"/>
                <a:gd name="connsiteY3" fmla="*/ 214719 h 217091"/>
                <a:gd name="connsiteX4" fmla="*/ 384200 w 549349"/>
                <a:gd name="connsiteY4" fmla="*/ 173444 h 217091"/>
                <a:gd name="connsiteX5" fmla="*/ 25 w 549349"/>
                <a:gd name="connsiteY5" fmla="*/ 182969 h 21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349" h="217091">
                  <a:moveTo>
                    <a:pt x="25" y="182969"/>
                  </a:moveTo>
                  <a:cubicBezTo>
                    <a:pt x="3200" y="154394"/>
                    <a:pt x="360917" y="16811"/>
                    <a:pt x="403250" y="1994"/>
                  </a:cubicBezTo>
                  <a:cubicBezTo>
                    <a:pt x="445583" y="-12823"/>
                    <a:pt x="230213" y="58615"/>
                    <a:pt x="254025" y="94069"/>
                  </a:cubicBezTo>
                  <a:cubicBezTo>
                    <a:pt x="277838" y="129523"/>
                    <a:pt x="524429" y="201490"/>
                    <a:pt x="546125" y="214719"/>
                  </a:cubicBezTo>
                  <a:cubicBezTo>
                    <a:pt x="567821" y="227948"/>
                    <a:pt x="476275" y="181911"/>
                    <a:pt x="384200" y="173444"/>
                  </a:cubicBezTo>
                  <a:cubicBezTo>
                    <a:pt x="292125" y="164977"/>
                    <a:pt x="-3150" y="211544"/>
                    <a:pt x="25" y="182969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 1283">
              <a:extLst>
                <a:ext uri="{FF2B5EF4-FFF2-40B4-BE49-F238E27FC236}">
                  <a16:creationId xmlns:a16="http://schemas.microsoft.com/office/drawing/2014/main" id="{8A01863A-BF94-B3B6-550D-AB10D0168A3E}"/>
                </a:ext>
              </a:extLst>
            </p:cNvPr>
            <p:cNvSpPr/>
            <p:nvPr/>
          </p:nvSpPr>
          <p:spPr>
            <a:xfrm>
              <a:off x="2404142" y="1132020"/>
              <a:ext cx="601175" cy="1747980"/>
            </a:xfrm>
            <a:custGeom>
              <a:avLst/>
              <a:gdLst>
                <a:gd name="connsiteX0" fmla="*/ 599408 w 601175"/>
                <a:gd name="connsiteY0" fmla="*/ 4630 h 1747980"/>
                <a:gd name="connsiteX1" fmla="*/ 12033 w 601175"/>
                <a:gd name="connsiteY1" fmla="*/ 407855 h 1747980"/>
                <a:gd name="connsiteX2" fmla="*/ 196183 w 601175"/>
                <a:gd name="connsiteY2" fmla="*/ 366580 h 1747980"/>
                <a:gd name="connsiteX3" fmla="*/ 107283 w 601175"/>
                <a:gd name="connsiteY3" fmla="*/ 655505 h 1747980"/>
                <a:gd name="connsiteX4" fmla="*/ 307308 w 601175"/>
                <a:gd name="connsiteY4" fmla="*/ 925380 h 1747980"/>
                <a:gd name="connsiteX5" fmla="*/ 224758 w 601175"/>
                <a:gd name="connsiteY5" fmla="*/ 973005 h 1747980"/>
                <a:gd name="connsiteX6" fmla="*/ 389858 w 601175"/>
                <a:gd name="connsiteY6" fmla="*/ 1112705 h 1747980"/>
                <a:gd name="connsiteX7" fmla="*/ 345408 w 601175"/>
                <a:gd name="connsiteY7" fmla="*/ 1484180 h 1747980"/>
                <a:gd name="connsiteX8" fmla="*/ 240633 w 601175"/>
                <a:gd name="connsiteY8" fmla="*/ 1747705 h 1747980"/>
                <a:gd name="connsiteX9" fmla="*/ 421608 w 601175"/>
                <a:gd name="connsiteY9" fmla="*/ 1436555 h 1747980"/>
                <a:gd name="connsiteX10" fmla="*/ 393033 w 601175"/>
                <a:gd name="connsiteY10" fmla="*/ 1138105 h 1747980"/>
                <a:gd name="connsiteX11" fmla="*/ 158083 w 601175"/>
                <a:gd name="connsiteY11" fmla="*/ 572955 h 1747980"/>
                <a:gd name="connsiteX12" fmla="*/ 243808 w 601175"/>
                <a:gd name="connsiteY12" fmla="*/ 538030 h 1747980"/>
                <a:gd name="connsiteX13" fmla="*/ 139033 w 601175"/>
                <a:gd name="connsiteY13" fmla="*/ 385630 h 1747980"/>
                <a:gd name="connsiteX14" fmla="*/ 69183 w 601175"/>
                <a:gd name="connsiteY14" fmla="*/ 379280 h 1747980"/>
                <a:gd name="connsiteX15" fmla="*/ 275558 w 601175"/>
                <a:gd name="connsiteY15" fmla="*/ 195130 h 1747980"/>
                <a:gd name="connsiteX16" fmla="*/ 196183 w 601175"/>
                <a:gd name="connsiteY16" fmla="*/ 188780 h 1747980"/>
                <a:gd name="connsiteX17" fmla="*/ 599408 w 601175"/>
                <a:gd name="connsiteY17" fmla="*/ 4630 h 1747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01175" h="1747980">
                  <a:moveTo>
                    <a:pt x="599408" y="4630"/>
                  </a:moveTo>
                  <a:cubicBezTo>
                    <a:pt x="568716" y="41143"/>
                    <a:pt x="79237" y="347530"/>
                    <a:pt x="12033" y="407855"/>
                  </a:cubicBezTo>
                  <a:cubicBezTo>
                    <a:pt x="-55171" y="468180"/>
                    <a:pt x="180308" y="325305"/>
                    <a:pt x="196183" y="366580"/>
                  </a:cubicBezTo>
                  <a:cubicBezTo>
                    <a:pt x="212058" y="407855"/>
                    <a:pt x="88762" y="562372"/>
                    <a:pt x="107283" y="655505"/>
                  </a:cubicBezTo>
                  <a:cubicBezTo>
                    <a:pt x="125804" y="748638"/>
                    <a:pt x="287729" y="872464"/>
                    <a:pt x="307308" y="925380"/>
                  </a:cubicBezTo>
                  <a:cubicBezTo>
                    <a:pt x="326887" y="978296"/>
                    <a:pt x="211000" y="941784"/>
                    <a:pt x="224758" y="973005"/>
                  </a:cubicBezTo>
                  <a:cubicBezTo>
                    <a:pt x="238516" y="1004226"/>
                    <a:pt x="369750" y="1027509"/>
                    <a:pt x="389858" y="1112705"/>
                  </a:cubicBezTo>
                  <a:cubicBezTo>
                    <a:pt x="409966" y="1197901"/>
                    <a:pt x="370279" y="1378347"/>
                    <a:pt x="345408" y="1484180"/>
                  </a:cubicBezTo>
                  <a:cubicBezTo>
                    <a:pt x="320537" y="1590013"/>
                    <a:pt x="227933" y="1755642"/>
                    <a:pt x="240633" y="1747705"/>
                  </a:cubicBezTo>
                  <a:cubicBezTo>
                    <a:pt x="253333" y="1739768"/>
                    <a:pt x="396208" y="1538155"/>
                    <a:pt x="421608" y="1436555"/>
                  </a:cubicBezTo>
                  <a:cubicBezTo>
                    <a:pt x="447008" y="1334955"/>
                    <a:pt x="436954" y="1282038"/>
                    <a:pt x="393033" y="1138105"/>
                  </a:cubicBezTo>
                  <a:cubicBezTo>
                    <a:pt x="349112" y="994172"/>
                    <a:pt x="182954" y="672968"/>
                    <a:pt x="158083" y="572955"/>
                  </a:cubicBezTo>
                  <a:cubicBezTo>
                    <a:pt x="133212" y="472943"/>
                    <a:pt x="246983" y="569251"/>
                    <a:pt x="243808" y="538030"/>
                  </a:cubicBezTo>
                  <a:cubicBezTo>
                    <a:pt x="240633" y="506809"/>
                    <a:pt x="168137" y="412088"/>
                    <a:pt x="139033" y="385630"/>
                  </a:cubicBezTo>
                  <a:cubicBezTo>
                    <a:pt x="109929" y="359172"/>
                    <a:pt x="46429" y="411030"/>
                    <a:pt x="69183" y="379280"/>
                  </a:cubicBezTo>
                  <a:cubicBezTo>
                    <a:pt x="91937" y="347530"/>
                    <a:pt x="254391" y="226880"/>
                    <a:pt x="275558" y="195130"/>
                  </a:cubicBezTo>
                  <a:cubicBezTo>
                    <a:pt x="296725" y="163380"/>
                    <a:pt x="140621" y="218942"/>
                    <a:pt x="196183" y="188780"/>
                  </a:cubicBezTo>
                  <a:cubicBezTo>
                    <a:pt x="251745" y="158618"/>
                    <a:pt x="630100" y="-31883"/>
                    <a:pt x="599408" y="4630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 1285">
              <a:extLst>
                <a:ext uri="{FF2B5EF4-FFF2-40B4-BE49-F238E27FC236}">
                  <a16:creationId xmlns:a16="http://schemas.microsoft.com/office/drawing/2014/main" id="{74CE5F5E-AEA8-87B2-0F85-7DEC65A0F8B3}"/>
                </a:ext>
              </a:extLst>
            </p:cNvPr>
            <p:cNvSpPr/>
            <p:nvPr/>
          </p:nvSpPr>
          <p:spPr>
            <a:xfrm>
              <a:off x="2696322" y="1303039"/>
              <a:ext cx="516081" cy="1143199"/>
            </a:xfrm>
            <a:custGeom>
              <a:avLst/>
              <a:gdLst>
                <a:gd name="connsiteX0" fmla="*/ 218328 w 516081"/>
                <a:gd name="connsiteY0" fmla="*/ 1886 h 1143199"/>
                <a:gd name="connsiteX1" fmla="*/ 43703 w 516081"/>
                <a:gd name="connsiteY1" fmla="*/ 265411 h 1143199"/>
                <a:gd name="connsiteX2" fmla="*/ 31003 w 516081"/>
                <a:gd name="connsiteY2" fmla="*/ 497186 h 1143199"/>
                <a:gd name="connsiteX3" fmla="*/ 34178 w 516081"/>
                <a:gd name="connsiteY3" fmla="*/ 443211 h 1143199"/>
                <a:gd name="connsiteX4" fmla="*/ 50053 w 516081"/>
                <a:gd name="connsiteY4" fmla="*/ 640061 h 1143199"/>
                <a:gd name="connsiteX5" fmla="*/ 164353 w 516081"/>
                <a:gd name="connsiteY5" fmla="*/ 894061 h 1143199"/>
                <a:gd name="connsiteX6" fmla="*/ 167528 w 516081"/>
                <a:gd name="connsiteY6" fmla="*/ 903586 h 1143199"/>
                <a:gd name="connsiteX7" fmla="*/ 494553 w 516081"/>
                <a:gd name="connsiteY7" fmla="*/ 1132186 h 1143199"/>
                <a:gd name="connsiteX8" fmla="*/ 437403 w 516081"/>
                <a:gd name="connsiteY8" fmla="*/ 1065511 h 1143199"/>
                <a:gd name="connsiteX9" fmla="*/ 53228 w 516081"/>
                <a:gd name="connsiteY9" fmla="*/ 706736 h 1143199"/>
                <a:gd name="connsiteX10" fmla="*/ 8778 w 516081"/>
                <a:gd name="connsiteY10" fmla="*/ 313036 h 1143199"/>
                <a:gd name="connsiteX11" fmla="*/ 8778 w 516081"/>
                <a:gd name="connsiteY11" fmla="*/ 335261 h 1143199"/>
                <a:gd name="connsiteX12" fmla="*/ 100853 w 516081"/>
                <a:gd name="connsiteY12" fmla="*/ 166986 h 1143199"/>
                <a:gd name="connsiteX13" fmla="*/ 34178 w 516081"/>
                <a:gd name="connsiteY13" fmla="*/ 147936 h 1143199"/>
                <a:gd name="connsiteX14" fmla="*/ 218328 w 516081"/>
                <a:gd name="connsiteY14" fmla="*/ 1886 h 114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6081" h="1143199">
                  <a:moveTo>
                    <a:pt x="218328" y="1886"/>
                  </a:moveTo>
                  <a:cubicBezTo>
                    <a:pt x="219915" y="21465"/>
                    <a:pt x="74924" y="182861"/>
                    <a:pt x="43703" y="265411"/>
                  </a:cubicBezTo>
                  <a:cubicBezTo>
                    <a:pt x="12482" y="347961"/>
                    <a:pt x="32590" y="467553"/>
                    <a:pt x="31003" y="497186"/>
                  </a:cubicBezTo>
                  <a:cubicBezTo>
                    <a:pt x="29416" y="526819"/>
                    <a:pt x="31003" y="419399"/>
                    <a:pt x="34178" y="443211"/>
                  </a:cubicBezTo>
                  <a:cubicBezTo>
                    <a:pt x="37353" y="467024"/>
                    <a:pt x="28357" y="564919"/>
                    <a:pt x="50053" y="640061"/>
                  </a:cubicBezTo>
                  <a:cubicBezTo>
                    <a:pt x="71749" y="715203"/>
                    <a:pt x="144774" y="850140"/>
                    <a:pt x="164353" y="894061"/>
                  </a:cubicBezTo>
                  <a:cubicBezTo>
                    <a:pt x="183932" y="937982"/>
                    <a:pt x="112495" y="863899"/>
                    <a:pt x="167528" y="903586"/>
                  </a:cubicBezTo>
                  <a:cubicBezTo>
                    <a:pt x="222561" y="943273"/>
                    <a:pt x="449574" y="1105199"/>
                    <a:pt x="494553" y="1132186"/>
                  </a:cubicBezTo>
                  <a:cubicBezTo>
                    <a:pt x="539532" y="1159173"/>
                    <a:pt x="510957" y="1136419"/>
                    <a:pt x="437403" y="1065511"/>
                  </a:cubicBezTo>
                  <a:cubicBezTo>
                    <a:pt x="363849" y="994603"/>
                    <a:pt x="124665" y="832149"/>
                    <a:pt x="53228" y="706736"/>
                  </a:cubicBezTo>
                  <a:cubicBezTo>
                    <a:pt x="-18210" y="581324"/>
                    <a:pt x="16186" y="374948"/>
                    <a:pt x="8778" y="313036"/>
                  </a:cubicBezTo>
                  <a:cubicBezTo>
                    <a:pt x="1370" y="251124"/>
                    <a:pt x="-6568" y="359603"/>
                    <a:pt x="8778" y="335261"/>
                  </a:cubicBezTo>
                  <a:cubicBezTo>
                    <a:pt x="24124" y="310919"/>
                    <a:pt x="96620" y="198207"/>
                    <a:pt x="100853" y="166986"/>
                  </a:cubicBezTo>
                  <a:cubicBezTo>
                    <a:pt x="105086" y="135765"/>
                    <a:pt x="10895" y="174924"/>
                    <a:pt x="34178" y="147936"/>
                  </a:cubicBezTo>
                  <a:cubicBezTo>
                    <a:pt x="57461" y="120949"/>
                    <a:pt x="216741" y="-17693"/>
                    <a:pt x="218328" y="188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 1286">
              <a:extLst>
                <a:ext uri="{FF2B5EF4-FFF2-40B4-BE49-F238E27FC236}">
                  <a16:creationId xmlns:a16="http://schemas.microsoft.com/office/drawing/2014/main" id="{5115407A-BF4D-98D7-6857-63D89707233C}"/>
                </a:ext>
              </a:extLst>
            </p:cNvPr>
            <p:cNvSpPr/>
            <p:nvPr/>
          </p:nvSpPr>
          <p:spPr>
            <a:xfrm>
              <a:off x="2926139" y="804542"/>
              <a:ext cx="1149878" cy="380360"/>
            </a:xfrm>
            <a:custGeom>
              <a:avLst/>
              <a:gdLst>
                <a:gd name="connsiteX0" fmla="*/ 1211 w 1149878"/>
                <a:gd name="connsiteY0" fmla="*/ 379733 h 380360"/>
                <a:gd name="connsiteX1" fmla="*/ 150436 w 1149878"/>
                <a:gd name="connsiteY1" fmla="*/ 176533 h 380360"/>
                <a:gd name="connsiteX2" fmla="*/ 264736 w 1149878"/>
                <a:gd name="connsiteY2" fmla="*/ 20958 h 380360"/>
                <a:gd name="connsiteX3" fmla="*/ 223461 w 1149878"/>
                <a:gd name="connsiteY3" fmla="*/ 46358 h 380360"/>
                <a:gd name="connsiteX4" fmla="*/ 433011 w 1149878"/>
                <a:gd name="connsiteY4" fmla="*/ 8258 h 380360"/>
                <a:gd name="connsiteX5" fmla="*/ 775911 w 1149878"/>
                <a:gd name="connsiteY5" fmla="*/ 233683 h 380360"/>
                <a:gd name="connsiteX6" fmla="*/ 737811 w 1149878"/>
                <a:gd name="connsiteY6" fmla="*/ 173358 h 380360"/>
                <a:gd name="connsiteX7" fmla="*/ 1134686 w 1149878"/>
                <a:gd name="connsiteY7" fmla="*/ 373383 h 380360"/>
                <a:gd name="connsiteX8" fmla="*/ 998161 w 1149878"/>
                <a:gd name="connsiteY8" fmla="*/ 303533 h 380360"/>
                <a:gd name="connsiteX9" fmla="*/ 359986 w 1149878"/>
                <a:gd name="connsiteY9" fmla="*/ 40008 h 380360"/>
                <a:gd name="connsiteX10" fmla="*/ 252036 w 1149878"/>
                <a:gd name="connsiteY10" fmla="*/ 93983 h 380360"/>
                <a:gd name="connsiteX11" fmla="*/ 1211 w 1149878"/>
                <a:gd name="connsiteY11" fmla="*/ 379733 h 38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9878" h="380360">
                  <a:moveTo>
                    <a:pt x="1211" y="379733"/>
                  </a:moveTo>
                  <a:cubicBezTo>
                    <a:pt x="-15722" y="393491"/>
                    <a:pt x="150436" y="176533"/>
                    <a:pt x="150436" y="176533"/>
                  </a:cubicBezTo>
                  <a:cubicBezTo>
                    <a:pt x="194357" y="116737"/>
                    <a:pt x="252565" y="42654"/>
                    <a:pt x="264736" y="20958"/>
                  </a:cubicBezTo>
                  <a:cubicBezTo>
                    <a:pt x="276907" y="-738"/>
                    <a:pt x="195415" y="48475"/>
                    <a:pt x="223461" y="46358"/>
                  </a:cubicBezTo>
                  <a:cubicBezTo>
                    <a:pt x="251507" y="44241"/>
                    <a:pt x="340936" y="-22963"/>
                    <a:pt x="433011" y="8258"/>
                  </a:cubicBezTo>
                  <a:cubicBezTo>
                    <a:pt x="525086" y="39479"/>
                    <a:pt x="725111" y="206166"/>
                    <a:pt x="775911" y="233683"/>
                  </a:cubicBezTo>
                  <a:cubicBezTo>
                    <a:pt x="826711" y="261200"/>
                    <a:pt x="678015" y="150075"/>
                    <a:pt x="737811" y="173358"/>
                  </a:cubicBezTo>
                  <a:cubicBezTo>
                    <a:pt x="797607" y="196641"/>
                    <a:pt x="1091294" y="351687"/>
                    <a:pt x="1134686" y="373383"/>
                  </a:cubicBezTo>
                  <a:cubicBezTo>
                    <a:pt x="1178078" y="395079"/>
                    <a:pt x="1127278" y="359095"/>
                    <a:pt x="998161" y="303533"/>
                  </a:cubicBezTo>
                  <a:cubicBezTo>
                    <a:pt x="869044" y="247971"/>
                    <a:pt x="484340" y="74933"/>
                    <a:pt x="359986" y="40008"/>
                  </a:cubicBezTo>
                  <a:cubicBezTo>
                    <a:pt x="235632" y="5083"/>
                    <a:pt x="310244" y="41066"/>
                    <a:pt x="252036" y="93983"/>
                  </a:cubicBezTo>
                  <a:cubicBezTo>
                    <a:pt x="193828" y="146900"/>
                    <a:pt x="18144" y="365975"/>
                    <a:pt x="1211" y="379733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 1287">
              <a:extLst>
                <a:ext uri="{FF2B5EF4-FFF2-40B4-BE49-F238E27FC236}">
                  <a16:creationId xmlns:a16="http://schemas.microsoft.com/office/drawing/2014/main" id="{5013FF19-7B1E-C836-1A3B-E98E5DE41DA9}"/>
                </a:ext>
              </a:extLst>
            </p:cNvPr>
            <p:cNvSpPr/>
            <p:nvPr/>
          </p:nvSpPr>
          <p:spPr>
            <a:xfrm>
              <a:off x="3244025" y="919846"/>
              <a:ext cx="1739420" cy="742787"/>
            </a:xfrm>
            <a:custGeom>
              <a:avLst/>
              <a:gdLst>
                <a:gd name="connsiteX0" fmla="*/ 825 w 1739420"/>
                <a:gd name="connsiteY0" fmla="*/ 904 h 742787"/>
                <a:gd name="connsiteX1" fmla="*/ 670750 w 1739420"/>
                <a:gd name="connsiteY1" fmla="*/ 372379 h 742787"/>
                <a:gd name="connsiteX2" fmla="*/ 635825 w 1739420"/>
                <a:gd name="connsiteY2" fmla="*/ 394604 h 742787"/>
                <a:gd name="connsiteX3" fmla="*/ 1007300 w 1739420"/>
                <a:gd name="connsiteY3" fmla="*/ 451754 h 742787"/>
                <a:gd name="connsiteX4" fmla="*/ 962850 w 1739420"/>
                <a:gd name="connsiteY4" fmla="*/ 426354 h 742787"/>
                <a:gd name="connsiteX5" fmla="*/ 1305750 w 1739420"/>
                <a:gd name="connsiteY5" fmla="*/ 407304 h 742787"/>
                <a:gd name="connsiteX6" fmla="*/ 1728025 w 1739420"/>
                <a:gd name="connsiteY6" fmla="*/ 737504 h 742787"/>
                <a:gd name="connsiteX7" fmla="*/ 1562925 w 1739420"/>
                <a:gd name="connsiteY7" fmla="*/ 600979 h 742787"/>
                <a:gd name="connsiteX8" fmla="*/ 978725 w 1739420"/>
                <a:gd name="connsiteY8" fmla="*/ 470804 h 742787"/>
                <a:gd name="connsiteX9" fmla="*/ 486600 w 1739420"/>
                <a:gd name="connsiteY9" fmla="*/ 280304 h 742787"/>
                <a:gd name="connsiteX10" fmla="*/ 531050 w 1739420"/>
                <a:gd name="connsiteY10" fmla="*/ 267604 h 742787"/>
                <a:gd name="connsiteX11" fmla="*/ 825 w 1739420"/>
                <a:gd name="connsiteY11" fmla="*/ 904 h 74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9420" h="742787">
                  <a:moveTo>
                    <a:pt x="825" y="904"/>
                  </a:moveTo>
                  <a:cubicBezTo>
                    <a:pt x="24108" y="18367"/>
                    <a:pt x="564917" y="306762"/>
                    <a:pt x="670750" y="372379"/>
                  </a:cubicBezTo>
                  <a:cubicBezTo>
                    <a:pt x="776583" y="437996"/>
                    <a:pt x="579733" y="381375"/>
                    <a:pt x="635825" y="394604"/>
                  </a:cubicBezTo>
                  <a:cubicBezTo>
                    <a:pt x="691917" y="407833"/>
                    <a:pt x="952796" y="446462"/>
                    <a:pt x="1007300" y="451754"/>
                  </a:cubicBezTo>
                  <a:cubicBezTo>
                    <a:pt x="1061804" y="457046"/>
                    <a:pt x="913108" y="433762"/>
                    <a:pt x="962850" y="426354"/>
                  </a:cubicBezTo>
                  <a:cubicBezTo>
                    <a:pt x="1012592" y="418946"/>
                    <a:pt x="1178221" y="355446"/>
                    <a:pt x="1305750" y="407304"/>
                  </a:cubicBezTo>
                  <a:cubicBezTo>
                    <a:pt x="1433279" y="459162"/>
                    <a:pt x="1685163" y="705225"/>
                    <a:pt x="1728025" y="737504"/>
                  </a:cubicBezTo>
                  <a:cubicBezTo>
                    <a:pt x="1770888" y="769783"/>
                    <a:pt x="1687808" y="645429"/>
                    <a:pt x="1562925" y="600979"/>
                  </a:cubicBezTo>
                  <a:cubicBezTo>
                    <a:pt x="1438042" y="556529"/>
                    <a:pt x="1158113" y="524250"/>
                    <a:pt x="978725" y="470804"/>
                  </a:cubicBezTo>
                  <a:cubicBezTo>
                    <a:pt x="799338" y="417358"/>
                    <a:pt x="561212" y="314171"/>
                    <a:pt x="486600" y="280304"/>
                  </a:cubicBezTo>
                  <a:cubicBezTo>
                    <a:pt x="411988" y="246437"/>
                    <a:pt x="608308" y="310996"/>
                    <a:pt x="531050" y="267604"/>
                  </a:cubicBezTo>
                  <a:cubicBezTo>
                    <a:pt x="453792" y="224212"/>
                    <a:pt x="-22458" y="-16559"/>
                    <a:pt x="825" y="904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 1288">
              <a:extLst>
                <a:ext uri="{FF2B5EF4-FFF2-40B4-BE49-F238E27FC236}">
                  <a16:creationId xmlns:a16="http://schemas.microsoft.com/office/drawing/2014/main" id="{581E2628-B609-1E32-9785-CA853602E3D5}"/>
                </a:ext>
              </a:extLst>
            </p:cNvPr>
            <p:cNvSpPr/>
            <p:nvPr/>
          </p:nvSpPr>
          <p:spPr>
            <a:xfrm>
              <a:off x="3381273" y="1079498"/>
              <a:ext cx="1281635" cy="429941"/>
            </a:xfrm>
            <a:custGeom>
              <a:avLst/>
              <a:gdLst>
                <a:gd name="connsiteX0" fmla="*/ 102 w 1281635"/>
                <a:gd name="connsiteY0" fmla="*/ 2 h 429941"/>
                <a:gd name="connsiteX1" fmla="*/ 511277 w 1281635"/>
                <a:gd name="connsiteY1" fmla="*/ 384177 h 429941"/>
                <a:gd name="connsiteX2" fmla="*/ 571602 w 1281635"/>
                <a:gd name="connsiteY2" fmla="*/ 352427 h 429941"/>
                <a:gd name="connsiteX3" fmla="*/ 746227 w 1281635"/>
                <a:gd name="connsiteY3" fmla="*/ 368302 h 429941"/>
                <a:gd name="connsiteX4" fmla="*/ 1263752 w 1281635"/>
                <a:gd name="connsiteY4" fmla="*/ 425452 h 429941"/>
                <a:gd name="connsiteX5" fmla="*/ 1124052 w 1281635"/>
                <a:gd name="connsiteY5" fmla="*/ 422277 h 429941"/>
                <a:gd name="connsiteX6" fmla="*/ 749402 w 1281635"/>
                <a:gd name="connsiteY6" fmla="*/ 390527 h 429941"/>
                <a:gd name="connsiteX7" fmla="*/ 466827 w 1281635"/>
                <a:gd name="connsiteY7" fmla="*/ 390527 h 429941"/>
                <a:gd name="connsiteX8" fmla="*/ 466827 w 1281635"/>
                <a:gd name="connsiteY8" fmla="*/ 377827 h 429941"/>
                <a:gd name="connsiteX9" fmla="*/ 102 w 1281635"/>
                <a:gd name="connsiteY9" fmla="*/ 2 h 42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1635" h="429941">
                  <a:moveTo>
                    <a:pt x="102" y="2"/>
                  </a:moveTo>
                  <a:cubicBezTo>
                    <a:pt x="7510" y="1060"/>
                    <a:pt x="416027" y="325440"/>
                    <a:pt x="511277" y="384177"/>
                  </a:cubicBezTo>
                  <a:cubicBezTo>
                    <a:pt x="606527" y="442915"/>
                    <a:pt x="532444" y="355073"/>
                    <a:pt x="571602" y="352427"/>
                  </a:cubicBezTo>
                  <a:cubicBezTo>
                    <a:pt x="610760" y="349781"/>
                    <a:pt x="746227" y="368302"/>
                    <a:pt x="746227" y="368302"/>
                  </a:cubicBezTo>
                  <a:lnTo>
                    <a:pt x="1263752" y="425452"/>
                  </a:lnTo>
                  <a:cubicBezTo>
                    <a:pt x="1326723" y="434448"/>
                    <a:pt x="1209777" y="428098"/>
                    <a:pt x="1124052" y="422277"/>
                  </a:cubicBezTo>
                  <a:cubicBezTo>
                    <a:pt x="1038327" y="416456"/>
                    <a:pt x="858939" y="395819"/>
                    <a:pt x="749402" y="390527"/>
                  </a:cubicBezTo>
                  <a:cubicBezTo>
                    <a:pt x="639865" y="385235"/>
                    <a:pt x="513923" y="392644"/>
                    <a:pt x="466827" y="390527"/>
                  </a:cubicBezTo>
                  <a:cubicBezTo>
                    <a:pt x="419731" y="388410"/>
                    <a:pt x="544615" y="441327"/>
                    <a:pt x="466827" y="377827"/>
                  </a:cubicBezTo>
                  <a:cubicBezTo>
                    <a:pt x="389040" y="314327"/>
                    <a:pt x="-7306" y="-1056"/>
                    <a:pt x="102" y="2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 1289">
              <a:extLst>
                <a:ext uri="{FF2B5EF4-FFF2-40B4-BE49-F238E27FC236}">
                  <a16:creationId xmlns:a16="http://schemas.microsoft.com/office/drawing/2014/main" id="{D9E39CC6-1A90-6DD2-54B2-C62A1A0A899D}"/>
                </a:ext>
              </a:extLst>
            </p:cNvPr>
            <p:cNvSpPr/>
            <p:nvPr/>
          </p:nvSpPr>
          <p:spPr>
            <a:xfrm>
              <a:off x="3765132" y="1468019"/>
              <a:ext cx="722242" cy="416007"/>
            </a:xfrm>
            <a:custGeom>
              <a:avLst/>
              <a:gdLst>
                <a:gd name="connsiteX0" fmla="*/ 9943 w 722242"/>
                <a:gd name="connsiteY0" fmla="*/ 11531 h 416007"/>
                <a:gd name="connsiteX1" fmla="*/ 89318 w 722242"/>
                <a:gd name="connsiteY1" fmla="*/ 27406 h 416007"/>
                <a:gd name="connsiteX2" fmla="*/ 282993 w 722242"/>
                <a:gd name="connsiteY2" fmla="*/ 148056 h 416007"/>
                <a:gd name="connsiteX3" fmla="*/ 336968 w 722242"/>
                <a:gd name="connsiteY3" fmla="*/ 221081 h 416007"/>
                <a:gd name="connsiteX4" fmla="*/ 330618 w 722242"/>
                <a:gd name="connsiteY4" fmla="*/ 227431 h 416007"/>
                <a:gd name="connsiteX5" fmla="*/ 686218 w 722242"/>
                <a:gd name="connsiteY5" fmla="*/ 367131 h 416007"/>
                <a:gd name="connsiteX6" fmla="*/ 603668 w 722242"/>
                <a:gd name="connsiteY6" fmla="*/ 357606 h 416007"/>
                <a:gd name="connsiteX7" fmla="*/ 717968 w 722242"/>
                <a:gd name="connsiteY7" fmla="*/ 414756 h 416007"/>
                <a:gd name="connsiteX8" fmla="*/ 422693 w 722242"/>
                <a:gd name="connsiteY8" fmla="*/ 294106 h 416007"/>
                <a:gd name="connsiteX9" fmla="*/ 305218 w 722242"/>
                <a:gd name="connsiteY9" fmla="*/ 170281 h 416007"/>
                <a:gd name="connsiteX10" fmla="*/ 9943 w 722242"/>
                <a:gd name="connsiteY10" fmla="*/ 11531 h 41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2242" h="416007">
                  <a:moveTo>
                    <a:pt x="9943" y="11531"/>
                  </a:moveTo>
                  <a:cubicBezTo>
                    <a:pt x="-26040" y="-12281"/>
                    <a:pt x="43810" y="4652"/>
                    <a:pt x="89318" y="27406"/>
                  </a:cubicBezTo>
                  <a:cubicBezTo>
                    <a:pt x="134826" y="50160"/>
                    <a:pt x="241718" y="115777"/>
                    <a:pt x="282993" y="148056"/>
                  </a:cubicBezTo>
                  <a:cubicBezTo>
                    <a:pt x="324268" y="180335"/>
                    <a:pt x="329031" y="207852"/>
                    <a:pt x="336968" y="221081"/>
                  </a:cubicBezTo>
                  <a:cubicBezTo>
                    <a:pt x="344905" y="234310"/>
                    <a:pt x="272410" y="203089"/>
                    <a:pt x="330618" y="227431"/>
                  </a:cubicBezTo>
                  <a:cubicBezTo>
                    <a:pt x="388826" y="251773"/>
                    <a:pt x="640710" y="345435"/>
                    <a:pt x="686218" y="367131"/>
                  </a:cubicBezTo>
                  <a:cubicBezTo>
                    <a:pt x="731726" y="388827"/>
                    <a:pt x="598376" y="349669"/>
                    <a:pt x="603668" y="357606"/>
                  </a:cubicBezTo>
                  <a:cubicBezTo>
                    <a:pt x="608960" y="365543"/>
                    <a:pt x="748131" y="425339"/>
                    <a:pt x="717968" y="414756"/>
                  </a:cubicBezTo>
                  <a:cubicBezTo>
                    <a:pt x="687806" y="404173"/>
                    <a:pt x="491485" y="334852"/>
                    <a:pt x="422693" y="294106"/>
                  </a:cubicBezTo>
                  <a:cubicBezTo>
                    <a:pt x="353901" y="253360"/>
                    <a:pt x="368718" y="216848"/>
                    <a:pt x="305218" y="170281"/>
                  </a:cubicBezTo>
                  <a:cubicBezTo>
                    <a:pt x="241718" y="123714"/>
                    <a:pt x="45926" y="35343"/>
                    <a:pt x="9943" y="1153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 1290">
              <a:extLst>
                <a:ext uri="{FF2B5EF4-FFF2-40B4-BE49-F238E27FC236}">
                  <a16:creationId xmlns:a16="http://schemas.microsoft.com/office/drawing/2014/main" id="{ACD74D9C-8606-BE64-5C29-218C81F56AB2}"/>
                </a:ext>
              </a:extLst>
            </p:cNvPr>
            <p:cNvSpPr/>
            <p:nvPr/>
          </p:nvSpPr>
          <p:spPr>
            <a:xfrm>
              <a:off x="3540116" y="660399"/>
              <a:ext cx="931965" cy="593930"/>
            </a:xfrm>
            <a:custGeom>
              <a:avLst/>
              <a:gdLst>
                <a:gd name="connsiteX0" fmla="*/ 146059 w 931965"/>
                <a:gd name="connsiteY0" fmla="*/ 1 h 593930"/>
                <a:gd name="connsiteX1" fmla="*/ 50809 w 931965"/>
                <a:gd name="connsiteY1" fmla="*/ 177801 h 593930"/>
                <a:gd name="connsiteX2" fmla="*/ 149234 w 931965"/>
                <a:gd name="connsiteY2" fmla="*/ 155576 h 593930"/>
                <a:gd name="connsiteX3" fmla="*/ 92084 w 931965"/>
                <a:gd name="connsiteY3" fmla="*/ 292101 h 593930"/>
                <a:gd name="connsiteX4" fmla="*/ 219084 w 931965"/>
                <a:gd name="connsiteY4" fmla="*/ 241301 h 593930"/>
                <a:gd name="connsiteX5" fmla="*/ 311159 w 931965"/>
                <a:gd name="connsiteY5" fmla="*/ 403226 h 593930"/>
                <a:gd name="connsiteX6" fmla="*/ 304809 w 931965"/>
                <a:gd name="connsiteY6" fmla="*/ 387351 h 593930"/>
                <a:gd name="connsiteX7" fmla="*/ 495309 w 931965"/>
                <a:gd name="connsiteY7" fmla="*/ 482601 h 593930"/>
                <a:gd name="connsiteX8" fmla="*/ 447684 w 931965"/>
                <a:gd name="connsiteY8" fmla="*/ 530226 h 593930"/>
                <a:gd name="connsiteX9" fmla="*/ 692159 w 931965"/>
                <a:gd name="connsiteY9" fmla="*/ 447676 h 593930"/>
                <a:gd name="connsiteX10" fmla="*/ 901709 w 931965"/>
                <a:gd name="connsiteY10" fmla="*/ 542926 h 593930"/>
                <a:gd name="connsiteX11" fmla="*/ 927109 w 931965"/>
                <a:gd name="connsiteY11" fmla="*/ 593726 h 593930"/>
                <a:gd name="connsiteX12" fmla="*/ 866784 w 931965"/>
                <a:gd name="connsiteY12" fmla="*/ 561976 h 593930"/>
                <a:gd name="connsiteX13" fmla="*/ 625484 w 931965"/>
                <a:gd name="connsiteY13" fmla="*/ 444501 h 593930"/>
                <a:gd name="connsiteX14" fmla="*/ 450859 w 931965"/>
                <a:gd name="connsiteY14" fmla="*/ 511176 h 593930"/>
                <a:gd name="connsiteX15" fmla="*/ 161934 w 931965"/>
                <a:gd name="connsiteY15" fmla="*/ 279401 h 593930"/>
                <a:gd name="connsiteX16" fmla="*/ 69859 w 931965"/>
                <a:gd name="connsiteY16" fmla="*/ 263526 h 593930"/>
                <a:gd name="connsiteX17" fmla="*/ 15884 w 931965"/>
                <a:gd name="connsiteY17" fmla="*/ 155576 h 593930"/>
                <a:gd name="connsiteX18" fmla="*/ 9534 w 931965"/>
                <a:gd name="connsiteY18" fmla="*/ 174626 h 593930"/>
                <a:gd name="connsiteX19" fmla="*/ 146059 w 931965"/>
                <a:gd name="connsiteY19" fmla="*/ 1 h 59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31965" h="593930">
                  <a:moveTo>
                    <a:pt x="146059" y="1"/>
                  </a:moveTo>
                  <a:cubicBezTo>
                    <a:pt x="152938" y="530"/>
                    <a:pt x="50280" y="151872"/>
                    <a:pt x="50809" y="177801"/>
                  </a:cubicBezTo>
                  <a:cubicBezTo>
                    <a:pt x="51338" y="203730"/>
                    <a:pt x="142355" y="136526"/>
                    <a:pt x="149234" y="155576"/>
                  </a:cubicBezTo>
                  <a:cubicBezTo>
                    <a:pt x="156113" y="174626"/>
                    <a:pt x="80442" y="277814"/>
                    <a:pt x="92084" y="292101"/>
                  </a:cubicBezTo>
                  <a:cubicBezTo>
                    <a:pt x="103726" y="306388"/>
                    <a:pt x="182572" y="222780"/>
                    <a:pt x="219084" y="241301"/>
                  </a:cubicBezTo>
                  <a:cubicBezTo>
                    <a:pt x="255597" y="259822"/>
                    <a:pt x="296872" y="378884"/>
                    <a:pt x="311159" y="403226"/>
                  </a:cubicBezTo>
                  <a:cubicBezTo>
                    <a:pt x="325446" y="427568"/>
                    <a:pt x="274117" y="374122"/>
                    <a:pt x="304809" y="387351"/>
                  </a:cubicBezTo>
                  <a:cubicBezTo>
                    <a:pt x="335501" y="400580"/>
                    <a:pt x="471497" y="458789"/>
                    <a:pt x="495309" y="482601"/>
                  </a:cubicBezTo>
                  <a:cubicBezTo>
                    <a:pt x="519121" y="506413"/>
                    <a:pt x="414876" y="536047"/>
                    <a:pt x="447684" y="530226"/>
                  </a:cubicBezTo>
                  <a:cubicBezTo>
                    <a:pt x="480492" y="524405"/>
                    <a:pt x="616488" y="445559"/>
                    <a:pt x="692159" y="447676"/>
                  </a:cubicBezTo>
                  <a:cubicBezTo>
                    <a:pt x="767830" y="449793"/>
                    <a:pt x="862551" y="518584"/>
                    <a:pt x="901709" y="542926"/>
                  </a:cubicBezTo>
                  <a:cubicBezTo>
                    <a:pt x="940867" y="567268"/>
                    <a:pt x="932930" y="590551"/>
                    <a:pt x="927109" y="593726"/>
                  </a:cubicBezTo>
                  <a:cubicBezTo>
                    <a:pt x="921288" y="596901"/>
                    <a:pt x="866784" y="561976"/>
                    <a:pt x="866784" y="561976"/>
                  </a:cubicBezTo>
                  <a:cubicBezTo>
                    <a:pt x="816513" y="537105"/>
                    <a:pt x="694805" y="452968"/>
                    <a:pt x="625484" y="444501"/>
                  </a:cubicBezTo>
                  <a:cubicBezTo>
                    <a:pt x="556163" y="436034"/>
                    <a:pt x="528117" y="538693"/>
                    <a:pt x="450859" y="511176"/>
                  </a:cubicBezTo>
                  <a:cubicBezTo>
                    <a:pt x="373601" y="483659"/>
                    <a:pt x="225434" y="320676"/>
                    <a:pt x="161934" y="279401"/>
                  </a:cubicBezTo>
                  <a:cubicBezTo>
                    <a:pt x="98434" y="238126"/>
                    <a:pt x="94201" y="284163"/>
                    <a:pt x="69859" y="263526"/>
                  </a:cubicBezTo>
                  <a:cubicBezTo>
                    <a:pt x="45517" y="242889"/>
                    <a:pt x="25938" y="170393"/>
                    <a:pt x="15884" y="155576"/>
                  </a:cubicBezTo>
                  <a:cubicBezTo>
                    <a:pt x="5830" y="140759"/>
                    <a:pt x="-10574" y="194734"/>
                    <a:pt x="9534" y="174626"/>
                  </a:cubicBezTo>
                  <a:cubicBezTo>
                    <a:pt x="29642" y="154518"/>
                    <a:pt x="139180" y="-528"/>
                    <a:pt x="146059" y="1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 1291">
              <a:extLst>
                <a:ext uri="{FF2B5EF4-FFF2-40B4-BE49-F238E27FC236}">
                  <a16:creationId xmlns:a16="http://schemas.microsoft.com/office/drawing/2014/main" id="{E1DF2AAC-1180-3AFE-A4C9-D9664082F454}"/>
                </a:ext>
              </a:extLst>
            </p:cNvPr>
            <p:cNvSpPr/>
            <p:nvPr/>
          </p:nvSpPr>
          <p:spPr>
            <a:xfrm>
              <a:off x="4396507" y="2010722"/>
              <a:ext cx="837726" cy="1392210"/>
            </a:xfrm>
            <a:custGeom>
              <a:avLst/>
              <a:gdLst>
                <a:gd name="connsiteX0" fmla="*/ 2 w 837726"/>
                <a:gd name="connsiteY0" fmla="*/ 2805 h 1392210"/>
                <a:gd name="connsiteX1" fmla="*/ 170875 w 837726"/>
                <a:gd name="connsiteY1" fmla="*/ 136733 h 1392210"/>
                <a:gd name="connsiteX2" fmla="*/ 120075 w 837726"/>
                <a:gd name="connsiteY2" fmla="*/ 238333 h 1392210"/>
                <a:gd name="connsiteX3" fmla="*/ 166257 w 837726"/>
                <a:gd name="connsiteY3" fmla="*/ 436914 h 1392210"/>
                <a:gd name="connsiteX4" fmla="*/ 267857 w 837726"/>
                <a:gd name="connsiteY4" fmla="*/ 390733 h 1392210"/>
                <a:gd name="connsiteX5" fmla="*/ 175493 w 837726"/>
                <a:gd name="connsiteY5" fmla="*/ 621642 h 1392210"/>
                <a:gd name="connsiteX6" fmla="*/ 369457 w 837726"/>
                <a:gd name="connsiteY6" fmla="*/ 612405 h 1392210"/>
                <a:gd name="connsiteX7" fmla="*/ 314038 w 837726"/>
                <a:gd name="connsiteY7" fmla="*/ 746333 h 1392210"/>
                <a:gd name="connsiteX8" fmla="*/ 429493 w 837726"/>
                <a:gd name="connsiteY8" fmla="*/ 723242 h 1392210"/>
                <a:gd name="connsiteX9" fmla="*/ 835893 w 837726"/>
                <a:gd name="connsiteY9" fmla="*/ 732478 h 1392210"/>
                <a:gd name="connsiteX10" fmla="*/ 586511 w 837726"/>
                <a:gd name="connsiteY10" fmla="*/ 810987 h 1392210"/>
                <a:gd name="connsiteX11" fmla="*/ 757384 w 837726"/>
                <a:gd name="connsiteY11" fmla="*/ 958769 h 1392210"/>
                <a:gd name="connsiteX12" fmla="*/ 314038 w 837726"/>
                <a:gd name="connsiteY12" fmla="*/ 1383642 h 1392210"/>
                <a:gd name="connsiteX13" fmla="*/ 494148 w 837726"/>
                <a:gd name="connsiteY13" fmla="*/ 1245096 h 1392210"/>
                <a:gd name="connsiteX14" fmla="*/ 346366 w 837726"/>
                <a:gd name="connsiteY14" fmla="*/ 1263569 h 1392210"/>
                <a:gd name="connsiteX15" fmla="*/ 498766 w 837726"/>
                <a:gd name="connsiteY15" fmla="*/ 1069605 h 1392210"/>
                <a:gd name="connsiteX16" fmla="*/ 110838 w 837726"/>
                <a:gd name="connsiteY16" fmla="*/ 566223 h 1392210"/>
                <a:gd name="connsiteX17" fmla="*/ 350984 w 837726"/>
                <a:gd name="connsiteY17" fmla="*/ 774042 h 1392210"/>
                <a:gd name="connsiteX18" fmla="*/ 217057 w 837726"/>
                <a:gd name="connsiteY18" fmla="*/ 344551 h 1392210"/>
                <a:gd name="connsiteX19" fmla="*/ 175493 w 837726"/>
                <a:gd name="connsiteY19" fmla="*/ 270660 h 1392210"/>
                <a:gd name="connsiteX20" fmla="*/ 2 w 837726"/>
                <a:gd name="connsiteY20" fmla="*/ 2805 h 139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7726" h="1392210">
                  <a:moveTo>
                    <a:pt x="2" y="2805"/>
                  </a:moveTo>
                  <a:cubicBezTo>
                    <a:pt x="-768" y="-19516"/>
                    <a:pt x="150863" y="97478"/>
                    <a:pt x="170875" y="136733"/>
                  </a:cubicBezTo>
                  <a:cubicBezTo>
                    <a:pt x="190887" y="175988"/>
                    <a:pt x="120845" y="188303"/>
                    <a:pt x="120075" y="238333"/>
                  </a:cubicBezTo>
                  <a:cubicBezTo>
                    <a:pt x="119305" y="288363"/>
                    <a:pt x="141627" y="411514"/>
                    <a:pt x="166257" y="436914"/>
                  </a:cubicBezTo>
                  <a:cubicBezTo>
                    <a:pt x="190887" y="462314"/>
                    <a:pt x="266318" y="359945"/>
                    <a:pt x="267857" y="390733"/>
                  </a:cubicBezTo>
                  <a:cubicBezTo>
                    <a:pt x="269396" y="421521"/>
                    <a:pt x="158560" y="584697"/>
                    <a:pt x="175493" y="621642"/>
                  </a:cubicBezTo>
                  <a:cubicBezTo>
                    <a:pt x="192426" y="658587"/>
                    <a:pt x="346366" y="591623"/>
                    <a:pt x="369457" y="612405"/>
                  </a:cubicBezTo>
                  <a:cubicBezTo>
                    <a:pt x="392548" y="633187"/>
                    <a:pt x="304032" y="727860"/>
                    <a:pt x="314038" y="746333"/>
                  </a:cubicBezTo>
                  <a:cubicBezTo>
                    <a:pt x="324044" y="764806"/>
                    <a:pt x="429493" y="723242"/>
                    <a:pt x="429493" y="723242"/>
                  </a:cubicBezTo>
                  <a:lnTo>
                    <a:pt x="835893" y="732478"/>
                  </a:lnTo>
                  <a:cubicBezTo>
                    <a:pt x="862063" y="747102"/>
                    <a:pt x="599596" y="773272"/>
                    <a:pt x="586511" y="810987"/>
                  </a:cubicBezTo>
                  <a:cubicBezTo>
                    <a:pt x="573426" y="848702"/>
                    <a:pt x="802796" y="863327"/>
                    <a:pt x="757384" y="958769"/>
                  </a:cubicBezTo>
                  <a:cubicBezTo>
                    <a:pt x="711972" y="1054212"/>
                    <a:pt x="357911" y="1335921"/>
                    <a:pt x="314038" y="1383642"/>
                  </a:cubicBezTo>
                  <a:cubicBezTo>
                    <a:pt x="270165" y="1431363"/>
                    <a:pt x="488760" y="1265108"/>
                    <a:pt x="494148" y="1245096"/>
                  </a:cubicBezTo>
                  <a:cubicBezTo>
                    <a:pt x="499536" y="1225084"/>
                    <a:pt x="345596" y="1292817"/>
                    <a:pt x="346366" y="1263569"/>
                  </a:cubicBezTo>
                  <a:cubicBezTo>
                    <a:pt x="347136" y="1234321"/>
                    <a:pt x="538021" y="1185829"/>
                    <a:pt x="498766" y="1069605"/>
                  </a:cubicBezTo>
                  <a:cubicBezTo>
                    <a:pt x="459511" y="953381"/>
                    <a:pt x="135468" y="615483"/>
                    <a:pt x="110838" y="566223"/>
                  </a:cubicBezTo>
                  <a:cubicBezTo>
                    <a:pt x="86208" y="516963"/>
                    <a:pt x="333281" y="810987"/>
                    <a:pt x="350984" y="774042"/>
                  </a:cubicBezTo>
                  <a:cubicBezTo>
                    <a:pt x="368687" y="737097"/>
                    <a:pt x="246305" y="428448"/>
                    <a:pt x="217057" y="344551"/>
                  </a:cubicBezTo>
                  <a:cubicBezTo>
                    <a:pt x="187809" y="260654"/>
                    <a:pt x="207051" y="325309"/>
                    <a:pt x="175493" y="270660"/>
                  </a:cubicBezTo>
                  <a:cubicBezTo>
                    <a:pt x="143935" y="216011"/>
                    <a:pt x="772" y="25126"/>
                    <a:pt x="2" y="2805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 1292">
              <a:extLst>
                <a:ext uri="{FF2B5EF4-FFF2-40B4-BE49-F238E27FC236}">
                  <a16:creationId xmlns:a16="http://schemas.microsoft.com/office/drawing/2014/main" id="{B1521537-392B-E4A0-6CDA-A7622E98212F}"/>
                </a:ext>
              </a:extLst>
            </p:cNvPr>
            <p:cNvSpPr/>
            <p:nvPr/>
          </p:nvSpPr>
          <p:spPr>
            <a:xfrm>
              <a:off x="3154479" y="1181878"/>
              <a:ext cx="280432" cy="314629"/>
            </a:xfrm>
            <a:custGeom>
              <a:avLst/>
              <a:gdLst>
                <a:gd name="connsiteX0" fmla="*/ 276830 w 280432"/>
                <a:gd name="connsiteY0" fmla="*/ 377 h 314629"/>
                <a:gd name="connsiteX1" fmla="*/ 4357 w 280432"/>
                <a:gd name="connsiteY1" fmla="*/ 226667 h 314629"/>
                <a:gd name="connsiteX2" fmla="*/ 105957 w 280432"/>
                <a:gd name="connsiteY2" fmla="*/ 208195 h 314629"/>
                <a:gd name="connsiteX3" fmla="*/ 64394 w 280432"/>
                <a:gd name="connsiteY3" fmla="*/ 314413 h 314629"/>
                <a:gd name="connsiteX4" fmla="*/ 156757 w 280432"/>
                <a:gd name="connsiteY4" fmla="*/ 175867 h 314629"/>
                <a:gd name="connsiteX5" fmla="*/ 276830 w 280432"/>
                <a:gd name="connsiteY5" fmla="*/ 377 h 31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432" h="314629">
                  <a:moveTo>
                    <a:pt x="276830" y="377"/>
                  </a:moveTo>
                  <a:cubicBezTo>
                    <a:pt x="251430" y="8844"/>
                    <a:pt x="32836" y="192031"/>
                    <a:pt x="4357" y="226667"/>
                  </a:cubicBezTo>
                  <a:cubicBezTo>
                    <a:pt x="-24122" y="261303"/>
                    <a:pt x="95951" y="193571"/>
                    <a:pt x="105957" y="208195"/>
                  </a:cubicBezTo>
                  <a:cubicBezTo>
                    <a:pt x="115963" y="222819"/>
                    <a:pt x="55927" y="319801"/>
                    <a:pt x="64394" y="314413"/>
                  </a:cubicBezTo>
                  <a:cubicBezTo>
                    <a:pt x="72861" y="309025"/>
                    <a:pt x="127508" y="223588"/>
                    <a:pt x="156757" y="175867"/>
                  </a:cubicBezTo>
                  <a:cubicBezTo>
                    <a:pt x="186005" y="128146"/>
                    <a:pt x="302230" y="-8090"/>
                    <a:pt x="276830" y="37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 1293">
              <a:extLst>
                <a:ext uri="{FF2B5EF4-FFF2-40B4-BE49-F238E27FC236}">
                  <a16:creationId xmlns:a16="http://schemas.microsoft.com/office/drawing/2014/main" id="{A7BAFBAE-A117-811F-A73D-14976BFDB571}"/>
                </a:ext>
              </a:extLst>
            </p:cNvPr>
            <p:cNvSpPr/>
            <p:nvPr/>
          </p:nvSpPr>
          <p:spPr>
            <a:xfrm>
              <a:off x="2829649" y="1584000"/>
              <a:ext cx="351208" cy="194288"/>
            </a:xfrm>
            <a:custGeom>
              <a:avLst/>
              <a:gdLst>
                <a:gd name="connsiteX0" fmla="*/ 1296 w 351208"/>
                <a:gd name="connsiteY0" fmla="*/ 36 h 194288"/>
                <a:gd name="connsiteX1" fmla="*/ 176787 w 351208"/>
                <a:gd name="connsiteY1" fmla="*/ 78545 h 194288"/>
                <a:gd name="connsiteX2" fmla="*/ 347660 w 351208"/>
                <a:gd name="connsiteY2" fmla="*/ 194000 h 194288"/>
                <a:gd name="connsiteX3" fmla="*/ 273769 w 351208"/>
                <a:gd name="connsiteY3" fmla="*/ 110873 h 194288"/>
                <a:gd name="connsiteX4" fmla="*/ 56715 w 351208"/>
                <a:gd name="connsiteY4" fmla="*/ 92400 h 194288"/>
                <a:gd name="connsiteX5" fmla="*/ 93660 w 351208"/>
                <a:gd name="connsiteY5" fmla="*/ 87782 h 194288"/>
                <a:gd name="connsiteX6" fmla="*/ 1296 w 351208"/>
                <a:gd name="connsiteY6" fmla="*/ 36 h 19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1208" h="194288">
                  <a:moveTo>
                    <a:pt x="1296" y="36"/>
                  </a:moveTo>
                  <a:cubicBezTo>
                    <a:pt x="15150" y="-1503"/>
                    <a:pt x="119060" y="46218"/>
                    <a:pt x="176787" y="78545"/>
                  </a:cubicBezTo>
                  <a:cubicBezTo>
                    <a:pt x="234514" y="110872"/>
                    <a:pt x="331496" y="188612"/>
                    <a:pt x="347660" y="194000"/>
                  </a:cubicBezTo>
                  <a:cubicBezTo>
                    <a:pt x="363824" y="199388"/>
                    <a:pt x="322260" y="127806"/>
                    <a:pt x="273769" y="110873"/>
                  </a:cubicBezTo>
                  <a:cubicBezTo>
                    <a:pt x="225278" y="93940"/>
                    <a:pt x="86733" y="96249"/>
                    <a:pt x="56715" y="92400"/>
                  </a:cubicBezTo>
                  <a:cubicBezTo>
                    <a:pt x="26697" y="88552"/>
                    <a:pt x="98278" y="96249"/>
                    <a:pt x="93660" y="87782"/>
                  </a:cubicBezTo>
                  <a:cubicBezTo>
                    <a:pt x="89042" y="79315"/>
                    <a:pt x="-12558" y="1575"/>
                    <a:pt x="1296" y="3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 1294">
              <a:extLst>
                <a:ext uri="{FF2B5EF4-FFF2-40B4-BE49-F238E27FC236}">
                  <a16:creationId xmlns:a16="http://schemas.microsoft.com/office/drawing/2014/main" id="{A2211B45-1A23-CB34-0877-A19714545AA0}"/>
                </a:ext>
              </a:extLst>
            </p:cNvPr>
            <p:cNvSpPr/>
            <p:nvPr/>
          </p:nvSpPr>
          <p:spPr>
            <a:xfrm>
              <a:off x="3158772" y="2094238"/>
              <a:ext cx="625715" cy="308113"/>
            </a:xfrm>
            <a:custGeom>
              <a:avLst/>
              <a:gdLst>
                <a:gd name="connsiteX0" fmla="*/ 101664 w 625715"/>
                <a:gd name="connsiteY0" fmla="*/ 302598 h 308113"/>
                <a:gd name="connsiteX1" fmla="*/ 4683 w 625715"/>
                <a:gd name="connsiteY1" fmla="*/ 131726 h 308113"/>
                <a:gd name="connsiteX2" fmla="*/ 32392 w 625715"/>
                <a:gd name="connsiteY2" fmla="*/ 140962 h 308113"/>
                <a:gd name="connsiteX3" fmla="*/ 180173 w 625715"/>
                <a:gd name="connsiteY3" fmla="*/ 48598 h 308113"/>
                <a:gd name="connsiteX4" fmla="*/ 106283 w 625715"/>
                <a:gd name="connsiteY4" fmla="*/ 2417 h 308113"/>
                <a:gd name="connsiteX5" fmla="*/ 614283 w 625715"/>
                <a:gd name="connsiteY5" fmla="*/ 7035 h 308113"/>
                <a:gd name="connsiteX6" fmla="*/ 434173 w 625715"/>
                <a:gd name="connsiteY6" fmla="*/ 11653 h 308113"/>
                <a:gd name="connsiteX7" fmla="*/ 133992 w 625715"/>
                <a:gd name="connsiteY7" fmla="*/ 113253 h 308113"/>
                <a:gd name="connsiteX8" fmla="*/ 60101 w 625715"/>
                <a:gd name="connsiteY8" fmla="*/ 251798 h 308113"/>
                <a:gd name="connsiteX9" fmla="*/ 101664 w 625715"/>
                <a:gd name="connsiteY9" fmla="*/ 302598 h 308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5" h="308113">
                  <a:moveTo>
                    <a:pt x="101664" y="302598"/>
                  </a:moveTo>
                  <a:cubicBezTo>
                    <a:pt x="92428" y="282586"/>
                    <a:pt x="16228" y="158665"/>
                    <a:pt x="4683" y="131726"/>
                  </a:cubicBezTo>
                  <a:cubicBezTo>
                    <a:pt x="-6862" y="104787"/>
                    <a:pt x="3144" y="154817"/>
                    <a:pt x="32392" y="140962"/>
                  </a:cubicBezTo>
                  <a:cubicBezTo>
                    <a:pt x="61640" y="127107"/>
                    <a:pt x="167858" y="71689"/>
                    <a:pt x="180173" y="48598"/>
                  </a:cubicBezTo>
                  <a:cubicBezTo>
                    <a:pt x="192488" y="25507"/>
                    <a:pt x="33931" y="9344"/>
                    <a:pt x="106283" y="2417"/>
                  </a:cubicBezTo>
                  <a:cubicBezTo>
                    <a:pt x="178635" y="-4510"/>
                    <a:pt x="559635" y="5496"/>
                    <a:pt x="614283" y="7035"/>
                  </a:cubicBezTo>
                  <a:cubicBezTo>
                    <a:pt x="668931" y="8574"/>
                    <a:pt x="514221" y="-6050"/>
                    <a:pt x="434173" y="11653"/>
                  </a:cubicBezTo>
                  <a:cubicBezTo>
                    <a:pt x="354125" y="29356"/>
                    <a:pt x="196337" y="73229"/>
                    <a:pt x="133992" y="113253"/>
                  </a:cubicBezTo>
                  <a:cubicBezTo>
                    <a:pt x="71647" y="153277"/>
                    <a:pt x="68568" y="219471"/>
                    <a:pt x="60101" y="251798"/>
                  </a:cubicBezTo>
                  <a:cubicBezTo>
                    <a:pt x="51634" y="284125"/>
                    <a:pt x="110900" y="322610"/>
                    <a:pt x="101664" y="3025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 1295">
              <a:extLst>
                <a:ext uri="{FF2B5EF4-FFF2-40B4-BE49-F238E27FC236}">
                  <a16:creationId xmlns:a16="http://schemas.microsoft.com/office/drawing/2014/main" id="{E772CB24-FE1D-3626-131E-A4DA0A054C33}"/>
                </a:ext>
              </a:extLst>
            </p:cNvPr>
            <p:cNvSpPr/>
            <p:nvPr/>
          </p:nvSpPr>
          <p:spPr>
            <a:xfrm>
              <a:off x="3182754" y="2199406"/>
              <a:ext cx="428784" cy="231143"/>
            </a:xfrm>
            <a:custGeom>
              <a:avLst/>
              <a:gdLst>
                <a:gd name="connsiteX0" fmla="*/ 8410 w 428784"/>
                <a:gd name="connsiteY0" fmla="*/ 155867 h 231143"/>
                <a:gd name="connsiteX1" fmla="*/ 322446 w 428784"/>
                <a:gd name="connsiteY1" fmla="*/ 3467 h 231143"/>
                <a:gd name="connsiteX2" fmla="*/ 285501 w 428784"/>
                <a:gd name="connsiteY2" fmla="*/ 49649 h 231143"/>
                <a:gd name="connsiteX3" fmla="*/ 428664 w 428784"/>
                <a:gd name="connsiteY3" fmla="*/ 54267 h 231143"/>
                <a:gd name="connsiteX4" fmla="*/ 257791 w 428784"/>
                <a:gd name="connsiteY4" fmla="*/ 95830 h 231143"/>
                <a:gd name="connsiteX5" fmla="*/ 100773 w 428784"/>
                <a:gd name="connsiteY5" fmla="*/ 229758 h 231143"/>
                <a:gd name="connsiteX6" fmla="*/ 8410 w 428784"/>
                <a:gd name="connsiteY6" fmla="*/ 155867 h 23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8784" h="231143">
                  <a:moveTo>
                    <a:pt x="8410" y="155867"/>
                  </a:moveTo>
                  <a:cubicBezTo>
                    <a:pt x="45355" y="118152"/>
                    <a:pt x="276264" y="21170"/>
                    <a:pt x="322446" y="3467"/>
                  </a:cubicBezTo>
                  <a:cubicBezTo>
                    <a:pt x="368628" y="-14236"/>
                    <a:pt x="267798" y="41182"/>
                    <a:pt x="285501" y="49649"/>
                  </a:cubicBezTo>
                  <a:cubicBezTo>
                    <a:pt x="303204" y="58116"/>
                    <a:pt x="433282" y="46570"/>
                    <a:pt x="428664" y="54267"/>
                  </a:cubicBezTo>
                  <a:cubicBezTo>
                    <a:pt x="424046" y="61964"/>
                    <a:pt x="312440" y="66581"/>
                    <a:pt x="257791" y="95830"/>
                  </a:cubicBezTo>
                  <a:cubicBezTo>
                    <a:pt x="203143" y="125078"/>
                    <a:pt x="135409" y="219752"/>
                    <a:pt x="100773" y="229758"/>
                  </a:cubicBezTo>
                  <a:cubicBezTo>
                    <a:pt x="66137" y="239764"/>
                    <a:pt x="-28535" y="193582"/>
                    <a:pt x="8410" y="15586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 1296">
              <a:extLst>
                <a:ext uri="{FF2B5EF4-FFF2-40B4-BE49-F238E27FC236}">
                  <a16:creationId xmlns:a16="http://schemas.microsoft.com/office/drawing/2014/main" id="{88D2D4AC-0BA6-823E-945F-9BBCF4F8EAC1}"/>
                </a:ext>
              </a:extLst>
            </p:cNvPr>
            <p:cNvSpPr/>
            <p:nvPr/>
          </p:nvSpPr>
          <p:spPr>
            <a:xfrm>
              <a:off x="3199901" y="2515623"/>
              <a:ext cx="799687" cy="782617"/>
            </a:xfrm>
            <a:custGeom>
              <a:avLst/>
              <a:gdLst>
                <a:gd name="connsiteX0" fmla="*/ 499 w 799687"/>
                <a:gd name="connsiteY0" fmla="*/ 172159 h 782617"/>
                <a:gd name="connsiteX1" fmla="*/ 356099 w 799687"/>
                <a:gd name="connsiteY1" fmla="*/ 158304 h 782617"/>
                <a:gd name="connsiteX2" fmla="*/ 217554 w 799687"/>
                <a:gd name="connsiteY2" fmla="*/ 232195 h 782617"/>
                <a:gd name="connsiteX3" fmla="*/ 485408 w 799687"/>
                <a:gd name="connsiteY3" fmla="*/ 158304 h 782617"/>
                <a:gd name="connsiteX4" fmla="*/ 416135 w 799687"/>
                <a:gd name="connsiteY4" fmla="*/ 199868 h 782617"/>
                <a:gd name="connsiteX5" fmla="*/ 780972 w 799687"/>
                <a:gd name="connsiteY5" fmla="*/ 1286 h 782617"/>
                <a:gd name="connsiteX6" fmla="*/ 610099 w 799687"/>
                <a:gd name="connsiteY6" fmla="*/ 149068 h 782617"/>
                <a:gd name="connsiteX7" fmla="*/ 540826 w 799687"/>
                <a:gd name="connsiteY7" fmla="*/ 749432 h 782617"/>
                <a:gd name="connsiteX8" fmla="*/ 550063 w 799687"/>
                <a:gd name="connsiteY8" fmla="*/ 647832 h 782617"/>
                <a:gd name="connsiteX9" fmla="*/ 799444 w 799687"/>
                <a:gd name="connsiteY9" fmla="*/ 167541 h 782617"/>
                <a:gd name="connsiteX10" fmla="*/ 499263 w 799687"/>
                <a:gd name="connsiteY10" fmla="*/ 259904 h 782617"/>
                <a:gd name="connsiteX11" fmla="*/ 282208 w 799687"/>
                <a:gd name="connsiteY11" fmla="*/ 282995 h 782617"/>
                <a:gd name="connsiteX12" fmla="*/ 499 w 799687"/>
                <a:gd name="connsiteY12" fmla="*/ 172159 h 782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9687" h="782617">
                  <a:moveTo>
                    <a:pt x="499" y="172159"/>
                  </a:moveTo>
                  <a:cubicBezTo>
                    <a:pt x="12814" y="151377"/>
                    <a:pt x="319923" y="148298"/>
                    <a:pt x="356099" y="158304"/>
                  </a:cubicBezTo>
                  <a:cubicBezTo>
                    <a:pt x="392275" y="168310"/>
                    <a:pt x="196003" y="232195"/>
                    <a:pt x="217554" y="232195"/>
                  </a:cubicBezTo>
                  <a:cubicBezTo>
                    <a:pt x="239105" y="232195"/>
                    <a:pt x="452311" y="163692"/>
                    <a:pt x="485408" y="158304"/>
                  </a:cubicBezTo>
                  <a:cubicBezTo>
                    <a:pt x="518505" y="152916"/>
                    <a:pt x="366874" y="226038"/>
                    <a:pt x="416135" y="199868"/>
                  </a:cubicBezTo>
                  <a:cubicBezTo>
                    <a:pt x="465396" y="173698"/>
                    <a:pt x="748645" y="9753"/>
                    <a:pt x="780972" y="1286"/>
                  </a:cubicBezTo>
                  <a:cubicBezTo>
                    <a:pt x="813299" y="-7181"/>
                    <a:pt x="650123" y="24377"/>
                    <a:pt x="610099" y="149068"/>
                  </a:cubicBezTo>
                  <a:cubicBezTo>
                    <a:pt x="570075" y="273759"/>
                    <a:pt x="550832" y="666305"/>
                    <a:pt x="540826" y="749432"/>
                  </a:cubicBezTo>
                  <a:cubicBezTo>
                    <a:pt x="530820" y="832559"/>
                    <a:pt x="506960" y="744814"/>
                    <a:pt x="550063" y="647832"/>
                  </a:cubicBezTo>
                  <a:cubicBezTo>
                    <a:pt x="593166" y="550850"/>
                    <a:pt x="807911" y="232196"/>
                    <a:pt x="799444" y="167541"/>
                  </a:cubicBezTo>
                  <a:cubicBezTo>
                    <a:pt x="790977" y="102886"/>
                    <a:pt x="585469" y="240662"/>
                    <a:pt x="499263" y="259904"/>
                  </a:cubicBezTo>
                  <a:cubicBezTo>
                    <a:pt x="413057" y="279146"/>
                    <a:pt x="357638" y="296849"/>
                    <a:pt x="282208" y="282995"/>
                  </a:cubicBezTo>
                  <a:cubicBezTo>
                    <a:pt x="206778" y="269141"/>
                    <a:pt x="-11816" y="192941"/>
                    <a:pt x="499" y="17215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 1297">
              <a:extLst>
                <a:ext uri="{FF2B5EF4-FFF2-40B4-BE49-F238E27FC236}">
                  <a16:creationId xmlns:a16="http://schemas.microsoft.com/office/drawing/2014/main" id="{E97DD80B-CB38-94F5-0E92-F8C21E84E13E}"/>
                </a:ext>
              </a:extLst>
            </p:cNvPr>
            <p:cNvSpPr/>
            <p:nvPr/>
          </p:nvSpPr>
          <p:spPr>
            <a:xfrm>
              <a:off x="3200398" y="2853553"/>
              <a:ext cx="209875" cy="495535"/>
            </a:xfrm>
            <a:custGeom>
              <a:avLst/>
              <a:gdLst>
                <a:gd name="connsiteX0" fmla="*/ 207820 w 209875"/>
                <a:gd name="connsiteY0" fmla="*/ 483 h 495535"/>
                <a:gd name="connsiteX1" fmla="*/ 120075 w 209875"/>
                <a:gd name="connsiteY1" fmla="*/ 282192 h 495535"/>
                <a:gd name="connsiteX2" fmla="*/ 189347 w 209875"/>
                <a:gd name="connsiteY2" fmla="*/ 272956 h 495535"/>
                <a:gd name="connsiteX3" fmla="*/ 2 w 209875"/>
                <a:gd name="connsiteY3" fmla="*/ 429974 h 495535"/>
                <a:gd name="connsiteX4" fmla="*/ 193966 w 209875"/>
                <a:gd name="connsiteY4" fmla="*/ 379174 h 495535"/>
                <a:gd name="connsiteX5" fmla="*/ 69275 w 209875"/>
                <a:gd name="connsiteY5" fmla="*/ 494629 h 495535"/>
                <a:gd name="connsiteX6" fmla="*/ 180111 w 209875"/>
                <a:gd name="connsiteY6" fmla="*/ 305283 h 495535"/>
                <a:gd name="connsiteX7" fmla="*/ 87747 w 209875"/>
                <a:gd name="connsiteY7" fmla="*/ 342229 h 495535"/>
                <a:gd name="connsiteX8" fmla="*/ 96984 w 209875"/>
                <a:gd name="connsiteY8" fmla="*/ 157502 h 495535"/>
                <a:gd name="connsiteX9" fmla="*/ 13857 w 209875"/>
                <a:gd name="connsiteY9" fmla="*/ 212920 h 495535"/>
                <a:gd name="connsiteX10" fmla="*/ 207820 w 209875"/>
                <a:gd name="connsiteY10" fmla="*/ 483 h 49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875" h="495535">
                  <a:moveTo>
                    <a:pt x="207820" y="483"/>
                  </a:moveTo>
                  <a:cubicBezTo>
                    <a:pt x="225523" y="12028"/>
                    <a:pt x="123154" y="236780"/>
                    <a:pt x="120075" y="282192"/>
                  </a:cubicBezTo>
                  <a:cubicBezTo>
                    <a:pt x="116996" y="327604"/>
                    <a:pt x="209359" y="248326"/>
                    <a:pt x="189347" y="272956"/>
                  </a:cubicBezTo>
                  <a:cubicBezTo>
                    <a:pt x="169335" y="297586"/>
                    <a:pt x="-768" y="412271"/>
                    <a:pt x="2" y="429974"/>
                  </a:cubicBezTo>
                  <a:cubicBezTo>
                    <a:pt x="772" y="447677"/>
                    <a:pt x="182420" y="368398"/>
                    <a:pt x="193966" y="379174"/>
                  </a:cubicBezTo>
                  <a:cubicBezTo>
                    <a:pt x="205511" y="389950"/>
                    <a:pt x="71584" y="506944"/>
                    <a:pt x="69275" y="494629"/>
                  </a:cubicBezTo>
                  <a:cubicBezTo>
                    <a:pt x="66966" y="482314"/>
                    <a:pt x="177032" y="330683"/>
                    <a:pt x="180111" y="305283"/>
                  </a:cubicBezTo>
                  <a:cubicBezTo>
                    <a:pt x="183190" y="279883"/>
                    <a:pt x="101601" y="366859"/>
                    <a:pt x="87747" y="342229"/>
                  </a:cubicBezTo>
                  <a:cubicBezTo>
                    <a:pt x="73893" y="317599"/>
                    <a:pt x="109299" y="179053"/>
                    <a:pt x="96984" y="157502"/>
                  </a:cubicBezTo>
                  <a:cubicBezTo>
                    <a:pt x="84669" y="135951"/>
                    <a:pt x="-12313" y="238320"/>
                    <a:pt x="13857" y="212920"/>
                  </a:cubicBezTo>
                  <a:cubicBezTo>
                    <a:pt x="40027" y="187520"/>
                    <a:pt x="190117" y="-11062"/>
                    <a:pt x="207820" y="48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 1298">
              <a:extLst>
                <a:ext uri="{FF2B5EF4-FFF2-40B4-BE49-F238E27FC236}">
                  <a16:creationId xmlns:a16="http://schemas.microsoft.com/office/drawing/2014/main" id="{3621DC64-D0FF-A09E-A59B-BEAA1A10D854}"/>
                </a:ext>
              </a:extLst>
            </p:cNvPr>
            <p:cNvSpPr/>
            <p:nvPr/>
          </p:nvSpPr>
          <p:spPr>
            <a:xfrm>
              <a:off x="3077128" y="3494334"/>
              <a:ext cx="554339" cy="579029"/>
            </a:xfrm>
            <a:custGeom>
              <a:avLst/>
              <a:gdLst>
                <a:gd name="connsiteX0" fmla="*/ 44763 w 554339"/>
                <a:gd name="connsiteY0" fmla="*/ 10866 h 579029"/>
                <a:gd name="connsiteX1" fmla="*/ 201781 w 554339"/>
                <a:gd name="connsiteY1" fmla="*/ 218684 h 579029"/>
                <a:gd name="connsiteX2" fmla="*/ 123272 w 554339"/>
                <a:gd name="connsiteY2" fmla="*/ 417266 h 579029"/>
                <a:gd name="connsiteX3" fmla="*/ 234108 w 554339"/>
                <a:gd name="connsiteY3" fmla="*/ 375702 h 579029"/>
                <a:gd name="connsiteX4" fmla="*/ 317236 w 554339"/>
                <a:gd name="connsiteY4" fmla="*/ 481921 h 579029"/>
                <a:gd name="connsiteX5" fmla="*/ 465017 w 554339"/>
                <a:gd name="connsiteY5" fmla="*/ 227921 h 579029"/>
                <a:gd name="connsiteX6" fmla="*/ 331090 w 554339"/>
                <a:gd name="connsiteY6" fmla="*/ 578902 h 579029"/>
                <a:gd name="connsiteX7" fmla="*/ 548145 w 554339"/>
                <a:gd name="connsiteY7" fmla="*/ 181739 h 579029"/>
                <a:gd name="connsiteX8" fmla="*/ 40145 w 554339"/>
                <a:gd name="connsiteY8" fmla="*/ 574284 h 579029"/>
                <a:gd name="connsiteX9" fmla="*/ 44763 w 554339"/>
                <a:gd name="connsiteY9" fmla="*/ 10866 h 57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4339" h="579029">
                  <a:moveTo>
                    <a:pt x="44763" y="10866"/>
                  </a:moveTo>
                  <a:cubicBezTo>
                    <a:pt x="71702" y="-48401"/>
                    <a:pt x="188696" y="150951"/>
                    <a:pt x="201781" y="218684"/>
                  </a:cubicBezTo>
                  <a:cubicBezTo>
                    <a:pt x="214866" y="286417"/>
                    <a:pt x="117884" y="391096"/>
                    <a:pt x="123272" y="417266"/>
                  </a:cubicBezTo>
                  <a:cubicBezTo>
                    <a:pt x="128660" y="443436"/>
                    <a:pt x="201781" y="364926"/>
                    <a:pt x="234108" y="375702"/>
                  </a:cubicBezTo>
                  <a:cubicBezTo>
                    <a:pt x="266435" y="386478"/>
                    <a:pt x="278751" y="506551"/>
                    <a:pt x="317236" y="481921"/>
                  </a:cubicBezTo>
                  <a:cubicBezTo>
                    <a:pt x="355721" y="457291"/>
                    <a:pt x="462708" y="211758"/>
                    <a:pt x="465017" y="227921"/>
                  </a:cubicBezTo>
                  <a:cubicBezTo>
                    <a:pt x="467326" y="244084"/>
                    <a:pt x="317235" y="586599"/>
                    <a:pt x="331090" y="578902"/>
                  </a:cubicBezTo>
                  <a:cubicBezTo>
                    <a:pt x="344945" y="571205"/>
                    <a:pt x="596636" y="182509"/>
                    <a:pt x="548145" y="181739"/>
                  </a:cubicBezTo>
                  <a:cubicBezTo>
                    <a:pt x="499654" y="180969"/>
                    <a:pt x="118654" y="601224"/>
                    <a:pt x="40145" y="574284"/>
                  </a:cubicBezTo>
                  <a:cubicBezTo>
                    <a:pt x="-38364" y="547345"/>
                    <a:pt x="17824" y="70133"/>
                    <a:pt x="44763" y="1086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 1299">
              <a:extLst>
                <a:ext uri="{FF2B5EF4-FFF2-40B4-BE49-F238E27FC236}">
                  <a16:creationId xmlns:a16="http://schemas.microsoft.com/office/drawing/2014/main" id="{20FDEB90-B59B-407F-77AA-CC73E12856F4}"/>
                </a:ext>
              </a:extLst>
            </p:cNvPr>
            <p:cNvSpPr/>
            <p:nvPr/>
          </p:nvSpPr>
          <p:spPr>
            <a:xfrm>
              <a:off x="2766226" y="3827432"/>
              <a:ext cx="545979" cy="851380"/>
            </a:xfrm>
            <a:custGeom>
              <a:avLst/>
              <a:gdLst>
                <a:gd name="connsiteX0" fmla="*/ 65 w 545979"/>
                <a:gd name="connsiteY0" fmla="*/ 10277 h 851380"/>
                <a:gd name="connsiteX1" fmla="*/ 267919 w 545979"/>
                <a:gd name="connsiteY1" fmla="*/ 301223 h 851380"/>
                <a:gd name="connsiteX2" fmla="*/ 180174 w 545979"/>
                <a:gd name="connsiteY2" fmla="*/ 559841 h 851380"/>
                <a:gd name="connsiteX3" fmla="*/ 291010 w 545979"/>
                <a:gd name="connsiteY3" fmla="*/ 541368 h 851380"/>
                <a:gd name="connsiteX4" fmla="*/ 295629 w 545979"/>
                <a:gd name="connsiteY4" fmla="*/ 564459 h 851380"/>
                <a:gd name="connsiteX5" fmla="*/ 545010 w 545979"/>
                <a:gd name="connsiteY5" fmla="*/ 439768 h 851380"/>
                <a:gd name="connsiteX6" fmla="*/ 378756 w 545979"/>
                <a:gd name="connsiteY6" fmla="*/ 836932 h 851380"/>
                <a:gd name="connsiteX7" fmla="*/ 295629 w 545979"/>
                <a:gd name="connsiteY7" fmla="*/ 693768 h 851380"/>
                <a:gd name="connsiteX8" fmla="*/ 65 w 545979"/>
                <a:gd name="connsiteY8" fmla="*/ 10277 h 85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5979" h="851380">
                  <a:moveTo>
                    <a:pt x="65" y="10277"/>
                  </a:moveTo>
                  <a:cubicBezTo>
                    <a:pt x="-4553" y="-55147"/>
                    <a:pt x="237901" y="209629"/>
                    <a:pt x="267919" y="301223"/>
                  </a:cubicBezTo>
                  <a:cubicBezTo>
                    <a:pt x="297937" y="392817"/>
                    <a:pt x="176326" y="519817"/>
                    <a:pt x="180174" y="559841"/>
                  </a:cubicBezTo>
                  <a:cubicBezTo>
                    <a:pt x="184022" y="599865"/>
                    <a:pt x="271768" y="540598"/>
                    <a:pt x="291010" y="541368"/>
                  </a:cubicBezTo>
                  <a:cubicBezTo>
                    <a:pt x="310252" y="542138"/>
                    <a:pt x="253296" y="581392"/>
                    <a:pt x="295629" y="564459"/>
                  </a:cubicBezTo>
                  <a:cubicBezTo>
                    <a:pt x="337962" y="547526"/>
                    <a:pt x="531156" y="394356"/>
                    <a:pt x="545010" y="439768"/>
                  </a:cubicBezTo>
                  <a:cubicBezTo>
                    <a:pt x="558864" y="485180"/>
                    <a:pt x="420319" y="794599"/>
                    <a:pt x="378756" y="836932"/>
                  </a:cubicBezTo>
                  <a:cubicBezTo>
                    <a:pt x="337193" y="879265"/>
                    <a:pt x="359514" y="827695"/>
                    <a:pt x="295629" y="693768"/>
                  </a:cubicBezTo>
                  <a:cubicBezTo>
                    <a:pt x="231744" y="559841"/>
                    <a:pt x="4683" y="75701"/>
                    <a:pt x="65" y="1027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 1300">
              <a:extLst>
                <a:ext uri="{FF2B5EF4-FFF2-40B4-BE49-F238E27FC236}">
                  <a16:creationId xmlns:a16="http://schemas.microsoft.com/office/drawing/2014/main" id="{9F69A1AB-A144-1A56-0B77-1D36C8E68693}"/>
                </a:ext>
              </a:extLst>
            </p:cNvPr>
            <p:cNvSpPr/>
            <p:nvPr/>
          </p:nvSpPr>
          <p:spPr>
            <a:xfrm>
              <a:off x="2867547" y="4589240"/>
              <a:ext cx="2082651" cy="823113"/>
            </a:xfrm>
            <a:custGeom>
              <a:avLst/>
              <a:gdLst>
                <a:gd name="connsiteX0" fmla="*/ 344 w 2082651"/>
                <a:gd name="connsiteY0" fmla="*/ 15087 h 823113"/>
                <a:gd name="connsiteX1" fmla="*/ 776198 w 2082651"/>
                <a:gd name="connsiteY1" fmla="*/ 84360 h 823113"/>
                <a:gd name="connsiteX2" fmla="*/ 591471 w 2082651"/>
                <a:gd name="connsiteY2" fmla="*/ 38178 h 823113"/>
                <a:gd name="connsiteX3" fmla="*/ 1274962 w 2082651"/>
                <a:gd name="connsiteY3" fmla="*/ 296796 h 823113"/>
                <a:gd name="connsiteX4" fmla="*/ 1071762 w 2082651"/>
                <a:gd name="connsiteY4" fmla="*/ 269087 h 823113"/>
                <a:gd name="connsiteX5" fmla="*/ 1690598 w 2082651"/>
                <a:gd name="connsiteY5" fmla="*/ 467669 h 823113"/>
                <a:gd name="connsiteX6" fmla="*/ 2078526 w 2082651"/>
                <a:gd name="connsiteY6" fmla="*/ 620069 h 823113"/>
                <a:gd name="connsiteX7" fmla="*/ 1889180 w 2082651"/>
                <a:gd name="connsiteY7" fmla="*/ 767851 h 823113"/>
                <a:gd name="connsiteX8" fmla="*/ 1796817 w 2082651"/>
                <a:gd name="connsiteY8" fmla="*/ 814033 h 823113"/>
                <a:gd name="connsiteX9" fmla="*/ 1219544 w 2082651"/>
                <a:gd name="connsiteY9" fmla="*/ 601596 h 823113"/>
                <a:gd name="connsiteX10" fmla="*/ 536053 w 2082651"/>
                <a:gd name="connsiteY10" fmla="*/ 763233 h 823113"/>
                <a:gd name="connsiteX11" fmla="*/ 706926 w 2082651"/>
                <a:gd name="connsiteY11" fmla="*/ 684724 h 823113"/>
                <a:gd name="connsiteX12" fmla="*/ 231253 w 2082651"/>
                <a:gd name="connsiteY12" fmla="*/ 726287 h 823113"/>
                <a:gd name="connsiteX13" fmla="*/ 125035 w 2082651"/>
                <a:gd name="connsiteY13" fmla="*/ 306033 h 823113"/>
                <a:gd name="connsiteX14" fmla="*/ 669980 w 2082651"/>
                <a:gd name="connsiteY14" fmla="*/ 426105 h 823113"/>
                <a:gd name="connsiteX15" fmla="*/ 344 w 2082651"/>
                <a:gd name="connsiteY15" fmla="*/ 15087 h 82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82651" h="823113">
                  <a:moveTo>
                    <a:pt x="344" y="15087"/>
                  </a:moveTo>
                  <a:cubicBezTo>
                    <a:pt x="18047" y="-41870"/>
                    <a:pt x="677677" y="80512"/>
                    <a:pt x="776198" y="84360"/>
                  </a:cubicBezTo>
                  <a:cubicBezTo>
                    <a:pt x="874719" y="88208"/>
                    <a:pt x="508344" y="2772"/>
                    <a:pt x="591471" y="38178"/>
                  </a:cubicBezTo>
                  <a:cubicBezTo>
                    <a:pt x="674598" y="73584"/>
                    <a:pt x="1194914" y="258311"/>
                    <a:pt x="1274962" y="296796"/>
                  </a:cubicBezTo>
                  <a:cubicBezTo>
                    <a:pt x="1355010" y="335281"/>
                    <a:pt x="1002489" y="240608"/>
                    <a:pt x="1071762" y="269087"/>
                  </a:cubicBezTo>
                  <a:cubicBezTo>
                    <a:pt x="1141035" y="297566"/>
                    <a:pt x="1522804" y="409172"/>
                    <a:pt x="1690598" y="467669"/>
                  </a:cubicBezTo>
                  <a:cubicBezTo>
                    <a:pt x="1858392" y="526166"/>
                    <a:pt x="2045429" y="570039"/>
                    <a:pt x="2078526" y="620069"/>
                  </a:cubicBezTo>
                  <a:cubicBezTo>
                    <a:pt x="2111623" y="670099"/>
                    <a:pt x="1936132" y="735524"/>
                    <a:pt x="1889180" y="767851"/>
                  </a:cubicBezTo>
                  <a:cubicBezTo>
                    <a:pt x="1842228" y="800178"/>
                    <a:pt x="1908423" y="841742"/>
                    <a:pt x="1796817" y="814033"/>
                  </a:cubicBezTo>
                  <a:cubicBezTo>
                    <a:pt x="1685211" y="786324"/>
                    <a:pt x="1429671" y="610063"/>
                    <a:pt x="1219544" y="601596"/>
                  </a:cubicBezTo>
                  <a:cubicBezTo>
                    <a:pt x="1009417" y="593129"/>
                    <a:pt x="621489" y="749378"/>
                    <a:pt x="536053" y="763233"/>
                  </a:cubicBezTo>
                  <a:cubicBezTo>
                    <a:pt x="450617" y="777088"/>
                    <a:pt x="757726" y="690882"/>
                    <a:pt x="706926" y="684724"/>
                  </a:cubicBezTo>
                  <a:cubicBezTo>
                    <a:pt x="656126" y="678566"/>
                    <a:pt x="328235" y="789402"/>
                    <a:pt x="231253" y="726287"/>
                  </a:cubicBezTo>
                  <a:cubicBezTo>
                    <a:pt x="134271" y="663172"/>
                    <a:pt x="51914" y="356063"/>
                    <a:pt x="125035" y="306033"/>
                  </a:cubicBezTo>
                  <a:cubicBezTo>
                    <a:pt x="198156" y="256003"/>
                    <a:pt x="686144" y="473057"/>
                    <a:pt x="669980" y="426105"/>
                  </a:cubicBezTo>
                  <a:cubicBezTo>
                    <a:pt x="653816" y="379154"/>
                    <a:pt x="-17359" y="72044"/>
                    <a:pt x="344" y="1508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78" name="グループ化 1277">
              <a:extLst>
                <a:ext uri="{FF2B5EF4-FFF2-40B4-BE49-F238E27FC236}">
                  <a16:creationId xmlns:a16="http://schemas.microsoft.com/office/drawing/2014/main" id="{F630AE68-84E3-3FD7-9715-31B77819FAF6}"/>
                </a:ext>
              </a:extLst>
            </p:cNvPr>
            <p:cNvGrpSpPr/>
            <p:nvPr/>
          </p:nvGrpSpPr>
          <p:grpSpPr>
            <a:xfrm>
              <a:off x="565149" y="-6350"/>
              <a:ext cx="4648931" cy="10169541"/>
              <a:chOff x="565149" y="-6350"/>
              <a:chExt cx="4648931" cy="10169541"/>
            </a:xfrm>
          </p:grpSpPr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4A5953C1-2080-5036-2FC5-625967233702}"/>
                  </a:ext>
                </a:extLst>
              </p:cNvPr>
              <p:cNvSpPr/>
              <p:nvPr/>
            </p:nvSpPr>
            <p:spPr>
              <a:xfrm>
                <a:off x="2872972" y="1786402"/>
                <a:ext cx="175028" cy="194798"/>
              </a:xfrm>
              <a:custGeom>
                <a:avLst/>
                <a:gdLst>
                  <a:gd name="connsiteX0" fmla="*/ 121053 w 175028"/>
                  <a:gd name="connsiteY0" fmla="*/ 1123 h 194798"/>
                  <a:gd name="connsiteX1" fmla="*/ 175028 w 175028"/>
                  <a:gd name="connsiteY1" fmla="*/ 74148 h 194798"/>
                  <a:gd name="connsiteX2" fmla="*/ 121053 w 175028"/>
                  <a:gd name="connsiteY2" fmla="*/ 147173 h 194798"/>
                  <a:gd name="connsiteX3" fmla="*/ 73428 w 175028"/>
                  <a:gd name="connsiteY3" fmla="*/ 194798 h 194798"/>
                  <a:gd name="connsiteX4" fmla="*/ 38503 w 175028"/>
                  <a:gd name="connsiteY4" fmla="*/ 147173 h 194798"/>
                  <a:gd name="connsiteX5" fmla="*/ 403 w 175028"/>
                  <a:gd name="connsiteY5" fmla="*/ 86848 h 194798"/>
                  <a:gd name="connsiteX6" fmla="*/ 63903 w 175028"/>
                  <a:gd name="connsiteY6" fmla="*/ 32873 h 194798"/>
                  <a:gd name="connsiteX7" fmla="*/ 121053 w 175028"/>
                  <a:gd name="connsiteY7" fmla="*/ 1123 h 194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028" h="194798">
                    <a:moveTo>
                      <a:pt x="121053" y="1123"/>
                    </a:moveTo>
                    <a:cubicBezTo>
                      <a:pt x="139574" y="8002"/>
                      <a:pt x="175028" y="49806"/>
                      <a:pt x="175028" y="74148"/>
                    </a:cubicBezTo>
                    <a:cubicBezTo>
                      <a:pt x="175028" y="98490"/>
                      <a:pt x="137986" y="127065"/>
                      <a:pt x="121053" y="147173"/>
                    </a:cubicBezTo>
                    <a:cubicBezTo>
                      <a:pt x="104120" y="167281"/>
                      <a:pt x="87186" y="194798"/>
                      <a:pt x="73428" y="194798"/>
                    </a:cubicBezTo>
                    <a:cubicBezTo>
                      <a:pt x="59670" y="194798"/>
                      <a:pt x="50674" y="165165"/>
                      <a:pt x="38503" y="147173"/>
                    </a:cubicBezTo>
                    <a:cubicBezTo>
                      <a:pt x="26332" y="129181"/>
                      <a:pt x="-3830" y="105898"/>
                      <a:pt x="403" y="86848"/>
                    </a:cubicBezTo>
                    <a:cubicBezTo>
                      <a:pt x="4636" y="67798"/>
                      <a:pt x="43266" y="45044"/>
                      <a:pt x="63903" y="32873"/>
                    </a:cubicBezTo>
                    <a:cubicBezTo>
                      <a:pt x="84540" y="20702"/>
                      <a:pt x="102532" y="-5756"/>
                      <a:pt x="121053" y="1123"/>
                    </a:cubicBezTo>
                    <a:close/>
                  </a:path>
                </a:pathLst>
              </a:custGeom>
              <a:solidFill>
                <a:srgbClr val="FF8A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59904FD0-129F-6363-2957-7A947F95A664}"/>
                  </a:ext>
                </a:extLst>
              </p:cNvPr>
              <p:cNvSpPr/>
              <p:nvPr/>
            </p:nvSpPr>
            <p:spPr>
              <a:xfrm>
                <a:off x="3368595" y="1440551"/>
                <a:ext cx="185849" cy="179631"/>
              </a:xfrm>
              <a:custGeom>
                <a:avLst/>
                <a:gdLst>
                  <a:gd name="connsiteX0" fmla="*/ 111205 w 185849"/>
                  <a:gd name="connsiteY0" fmla="*/ 899 h 179631"/>
                  <a:gd name="connsiteX1" fmla="*/ 177880 w 185849"/>
                  <a:gd name="connsiteY1" fmla="*/ 80274 h 179631"/>
                  <a:gd name="connsiteX2" fmla="*/ 171530 w 185849"/>
                  <a:gd name="connsiteY2" fmla="*/ 124724 h 179631"/>
                  <a:gd name="connsiteX3" fmla="*/ 60405 w 185849"/>
                  <a:gd name="connsiteY3" fmla="*/ 178699 h 179631"/>
                  <a:gd name="connsiteX4" fmla="*/ 174705 w 185849"/>
                  <a:gd name="connsiteY4" fmla="*/ 159649 h 179631"/>
                  <a:gd name="connsiteX5" fmla="*/ 50880 w 185849"/>
                  <a:gd name="connsiteY5" fmla="*/ 169174 h 179631"/>
                  <a:gd name="connsiteX6" fmla="*/ 80 w 185849"/>
                  <a:gd name="connsiteY6" fmla="*/ 77099 h 179631"/>
                  <a:gd name="connsiteX7" fmla="*/ 38180 w 185849"/>
                  <a:gd name="connsiteY7" fmla="*/ 35824 h 179631"/>
                  <a:gd name="connsiteX8" fmla="*/ 22305 w 185849"/>
                  <a:gd name="connsiteY8" fmla="*/ 35824 h 179631"/>
                  <a:gd name="connsiteX9" fmla="*/ 111205 w 185849"/>
                  <a:gd name="connsiteY9" fmla="*/ 899 h 179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5849" h="179631">
                    <a:moveTo>
                      <a:pt x="111205" y="899"/>
                    </a:moveTo>
                    <a:cubicBezTo>
                      <a:pt x="137134" y="8307"/>
                      <a:pt x="167826" y="59636"/>
                      <a:pt x="177880" y="80274"/>
                    </a:cubicBezTo>
                    <a:cubicBezTo>
                      <a:pt x="187934" y="100912"/>
                      <a:pt x="191109" y="108320"/>
                      <a:pt x="171530" y="124724"/>
                    </a:cubicBezTo>
                    <a:cubicBezTo>
                      <a:pt x="151951" y="141128"/>
                      <a:pt x="59876" y="172878"/>
                      <a:pt x="60405" y="178699"/>
                    </a:cubicBezTo>
                    <a:cubicBezTo>
                      <a:pt x="60934" y="184520"/>
                      <a:pt x="176292" y="161236"/>
                      <a:pt x="174705" y="159649"/>
                    </a:cubicBezTo>
                    <a:cubicBezTo>
                      <a:pt x="173118" y="158062"/>
                      <a:pt x="79984" y="182932"/>
                      <a:pt x="50880" y="169174"/>
                    </a:cubicBezTo>
                    <a:cubicBezTo>
                      <a:pt x="21776" y="155416"/>
                      <a:pt x="2197" y="99324"/>
                      <a:pt x="80" y="77099"/>
                    </a:cubicBezTo>
                    <a:cubicBezTo>
                      <a:pt x="-2037" y="54874"/>
                      <a:pt x="38180" y="35824"/>
                      <a:pt x="38180" y="35824"/>
                    </a:cubicBezTo>
                    <a:cubicBezTo>
                      <a:pt x="41884" y="28945"/>
                      <a:pt x="13309" y="37411"/>
                      <a:pt x="22305" y="35824"/>
                    </a:cubicBezTo>
                    <a:cubicBezTo>
                      <a:pt x="31301" y="34237"/>
                      <a:pt x="85276" y="-6509"/>
                      <a:pt x="111205" y="899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 3">
                <a:extLst>
                  <a:ext uri="{FF2B5EF4-FFF2-40B4-BE49-F238E27FC236}">
                    <a16:creationId xmlns:a16="http://schemas.microsoft.com/office/drawing/2014/main" id="{596746AC-3E9C-77C5-3367-31ABC7950CEA}"/>
                  </a:ext>
                </a:extLst>
              </p:cNvPr>
              <p:cNvSpPr/>
              <p:nvPr/>
            </p:nvSpPr>
            <p:spPr>
              <a:xfrm>
                <a:off x="2907793" y="1621566"/>
                <a:ext cx="261494" cy="272770"/>
              </a:xfrm>
              <a:custGeom>
                <a:avLst/>
                <a:gdLst>
                  <a:gd name="connsiteX0" fmla="*/ 507 w 261494"/>
                  <a:gd name="connsiteY0" fmla="*/ 859 h 272770"/>
                  <a:gd name="connsiteX1" fmla="*/ 143382 w 261494"/>
                  <a:gd name="connsiteY1" fmla="*/ 77059 h 272770"/>
                  <a:gd name="connsiteX2" fmla="*/ 149732 w 261494"/>
                  <a:gd name="connsiteY2" fmla="*/ 80234 h 272770"/>
                  <a:gd name="connsiteX3" fmla="*/ 244982 w 261494"/>
                  <a:gd name="connsiteY3" fmla="*/ 92934 h 272770"/>
                  <a:gd name="connsiteX4" fmla="*/ 197357 w 261494"/>
                  <a:gd name="connsiteY4" fmla="*/ 99284 h 272770"/>
                  <a:gd name="connsiteX5" fmla="*/ 254507 w 261494"/>
                  <a:gd name="connsiteY5" fmla="*/ 131034 h 272770"/>
                  <a:gd name="connsiteX6" fmla="*/ 244982 w 261494"/>
                  <a:gd name="connsiteY6" fmla="*/ 165959 h 272770"/>
                  <a:gd name="connsiteX7" fmla="*/ 257682 w 261494"/>
                  <a:gd name="connsiteY7" fmla="*/ 153259 h 272770"/>
                  <a:gd name="connsiteX8" fmla="*/ 165607 w 261494"/>
                  <a:gd name="connsiteY8" fmla="*/ 270734 h 272770"/>
                  <a:gd name="connsiteX9" fmla="*/ 206882 w 261494"/>
                  <a:gd name="connsiteY9" fmla="*/ 223109 h 272770"/>
                  <a:gd name="connsiteX10" fmla="*/ 229107 w 261494"/>
                  <a:gd name="connsiteY10" fmla="*/ 162784 h 272770"/>
                  <a:gd name="connsiteX11" fmla="*/ 149732 w 261494"/>
                  <a:gd name="connsiteY11" fmla="*/ 105634 h 272770"/>
                  <a:gd name="connsiteX12" fmla="*/ 200532 w 261494"/>
                  <a:gd name="connsiteY12" fmla="*/ 134209 h 272770"/>
                  <a:gd name="connsiteX13" fmla="*/ 507 w 261494"/>
                  <a:gd name="connsiteY13" fmla="*/ 859 h 272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1494" h="272770">
                    <a:moveTo>
                      <a:pt x="507" y="859"/>
                    </a:moveTo>
                    <a:cubicBezTo>
                      <a:pt x="-9018" y="-8666"/>
                      <a:pt x="118511" y="63830"/>
                      <a:pt x="143382" y="77059"/>
                    </a:cubicBezTo>
                    <a:cubicBezTo>
                      <a:pt x="168253" y="90288"/>
                      <a:pt x="132799" y="77588"/>
                      <a:pt x="149732" y="80234"/>
                    </a:cubicBezTo>
                    <a:cubicBezTo>
                      <a:pt x="166665" y="82880"/>
                      <a:pt x="237044" y="89759"/>
                      <a:pt x="244982" y="92934"/>
                    </a:cubicBezTo>
                    <a:cubicBezTo>
                      <a:pt x="252920" y="96109"/>
                      <a:pt x="195770" y="92934"/>
                      <a:pt x="197357" y="99284"/>
                    </a:cubicBezTo>
                    <a:cubicBezTo>
                      <a:pt x="198945" y="105634"/>
                      <a:pt x="246570" y="119922"/>
                      <a:pt x="254507" y="131034"/>
                    </a:cubicBezTo>
                    <a:cubicBezTo>
                      <a:pt x="262445" y="142147"/>
                      <a:pt x="244982" y="165959"/>
                      <a:pt x="244982" y="165959"/>
                    </a:cubicBezTo>
                    <a:cubicBezTo>
                      <a:pt x="245511" y="169663"/>
                      <a:pt x="270911" y="135797"/>
                      <a:pt x="257682" y="153259"/>
                    </a:cubicBezTo>
                    <a:cubicBezTo>
                      <a:pt x="244453" y="170722"/>
                      <a:pt x="174074" y="259092"/>
                      <a:pt x="165607" y="270734"/>
                    </a:cubicBezTo>
                    <a:cubicBezTo>
                      <a:pt x="157140" y="282376"/>
                      <a:pt x="196299" y="241101"/>
                      <a:pt x="206882" y="223109"/>
                    </a:cubicBezTo>
                    <a:cubicBezTo>
                      <a:pt x="217465" y="205117"/>
                      <a:pt x="238632" y="182363"/>
                      <a:pt x="229107" y="162784"/>
                    </a:cubicBezTo>
                    <a:cubicBezTo>
                      <a:pt x="219582" y="143205"/>
                      <a:pt x="154494" y="110396"/>
                      <a:pt x="149732" y="105634"/>
                    </a:cubicBezTo>
                    <a:cubicBezTo>
                      <a:pt x="144970" y="100872"/>
                      <a:pt x="222757" y="151671"/>
                      <a:pt x="200532" y="134209"/>
                    </a:cubicBezTo>
                    <a:cubicBezTo>
                      <a:pt x="178307" y="116747"/>
                      <a:pt x="10032" y="10384"/>
                      <a:pt x="507" y="8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B54B5EE4-DF4C-3588-7F34-E024ABF8563E}"/>
                  </a:ext>
                </a:extLst>
              </p:cNvPr>
              <p:cNvSpPr/>
              <p:nvPr/>
            </p:nvSpPr>
            <p:spPr>
              <a:xfrm>
                <a:off x="2835188" y="1666058"/>
                <a:ext cx="234809" cy="73887"/>
              </a:xfrm>
              <a:custGeom>
                <a:avLst/>
                <a:gdLst>
                  <a:gd name="connsiteX0" fmla="*/ 87 w 234809"/>
                  <a:gd name="connsiteY0" fmla="*/ 26217 h 73887"/>
                  <a:gd name="connsiteX1" fmla="*/ 127087 w 234809"/>
                  <a:gd name="connsiteY1" fmla="*/ 29392 h 73887"/>
                  <a:gd name="connsiteX2" fmla="*/ 95337 w 234809"/>
                  <a:gd name="connsiteY2" fmla="*/ 38917 h 73887"/>
                  <a:gd name="connsiteX3" fmla="*/ 231862 w 234809"/>
                  <a:gd name="connsiteY3" fmla="*/ 73842 h 73887"/>
                  <a:gd name="connsiteX4" fmla="*/ 184237 w 234809"/>
                  <a:gd name="connsiteY4" fmla="*/ 45267 h 73887"/>
                  <a:gd name="connsiteX5" fmla="*/ 127087 w 234809"/>
                  <a:gd name="connsiteY5" fmla="*/ 817 h 73887"/>
                  <a:gd name="connsiteX6" fmla="*/ 149312 w 234809"/>
                  <a:gd name="connsiteY6" fmla="*/ 16692 h 73887"/>
                  <a:gd name="connsiteX7" fmla="*/ 87 w 234809"/>
                  <a:gd name="connsiteY7" fmla="*/ 26217 h 7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4809" h="73887">
                    <a:moveTo>
                      <a:pt x="87" y="26217"/>
                    </a:moveTo>
                    <a:cubicBezTo>
                      <a:pt x="-3617" y="28334"/>
                      <a:pt x="111212" y="27275"/>
                      <a:pt x="127087" y="29392"/>
                    </a:cubicBezTo>
                    <a:cubicBezTo>
                      <a:pt x="142962" y="31509"/>
                      <a:pt x="77875" y="31509"/>
                      <a:pt x="95337" y="38917"/>
                    </a:cubicBezTo>
                    <a:cubicBezTo>
                      <a:pt x="112799" y="46325"/>
                      <a:pt x="217045" y="72784"/>
                      <a:pt x="231862" y="73842"/>
                    </a:cubicBezTo>
                    <a:cubicBezTo>
                      <a:pt x="246679" y="74900"/>
                      <a:pt x="201699" y="57438"/>
                      <a:pt x="184237" y="45267"/>
                    </a:cubicBezTo>
                    <a:cubicBezTo>
                      <a:pt x="166775" y="33096"/>
                      <a:pt x="132908" y="5579"/>
                      <a:pt x="127087" y="817"/>
                    </a:cubicBezTo>
                    <a:cubicBezTo>
                      <a:pt x="121266" y="-3945"/>
                      <a:pt x="166775" y="13517"/>
                      <a:pt x="149312" y="16692"/>
                    </a:cubicBezTo>
                    <a:cubicBezTo>
                      <a:pt x="131850" y="19867"/>
                      <a:pt x="3791" y="24100"/>
                      <a:pt x="87" y="262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1E047E19-25AB-F4E6-4B51-6022CAFDB96A}"/>
                  </a:ext>
                </a:extLst>
              </p:cNvPr>
              <p:cNvSpPr/>
              <p:nvPr/>
            </p:nvSpPr>
            <p:spPr>
              <a:xfrm>
                <a:off x="2847590" y="1615964"/>
                <a:ext cx="174652" cy="45034"/>
              </a:xfrm>
              <a:custGeom>
                <a:avLst/>
                <a:gdLst>
                  <a:gd name="connsiteX0" fmla="*/ 385 w 174652"/>
                  <a:gd name="connsiteY0" fmla="*/ 111 h 45034"/>
                  <a:gd name="connsiteX1" fmla="*/ 171835 w 174652"/>
                  <a:gd name="connsiteY1" fmla="*/ 31861 h 45034"/>
                  <a:gd name="connsiteX2" fmla="*/ 111510 w 174652"/>
                  <a:gd name="connsiteY2" fmla="*/ 31861 h 45034"/>
                  <a:gd name="connsiteX3" fmla="*/ 124210 w 174652"/>
                  <a:gd name="connsiteY3" fmla="*/ 44561 h 45034"/>
                  <a:gd name="connsiteX4" fmla="*/ 385 w 174652"/>
                  <a:gd name="connsiteY4" fmla="*/ 111 h 45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652" h="45034">
                    <a:moveTo>
                      <a:pt x="385" y="111"/>
                    </a:moveTo>
                    <a:cubicBezTo>
                      <a:pt x="8322" y="-2006"/>
                      <a:pt x="153314" y="26569"/>
                      <a:pt x="171835" y="31861"/>
                    </a:cubicBezTo>
                    <a:cubicBezTo>
                      <a:pt x="190356" y="37153"/>
                      <a:pt x="111510" y="31861"/>
                      <a:pt x="111510" y="31861"/>
                    </a:cubicBezTo>
                    <a:cubicBezTo>
                      <a:pt x="103573" y="33978"/>
                      <a:pt x="139027" y="47736"/>
                      <a:pt x="124210" y="44561"/>
                    </a:cubicBezTo>
                    <a:cubicBezTo>
                      <a:pt x="109393" y="41386"/>
                      <a:pt x="-7552" y="2228"/>
                      <a:pt x="385" y="1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91892D23-F7EF-D478-D26C-A2E7DF0573BE}"/>
                  </a:ext>
                </a:extLst>
              </p:cNvPr>
              <p:cNvSpPr/>
              <p:nvPr/>
            </p:nvSpPr>
            <p:spPr>
              <a:xfrm>
                <a:off x="2806611" y="1736706"/>
                <a:ext cx="308086" cy="187949"/>
              </a:xfrm>
              <a:custGeom>
                <a:avLst/>
                <a:gdLst>
                  <a:gd name="connsiteX0" fmla="*/ 76289 w 308086"/>
                  <a:gd name="connsiteY0" fmla="*/ 187344 h 187949"/>
                  <a:gd name="connsiteX1" fmla="*/ 104864 w 308086"/>
                  <a:gd name="connsiteY1" fmla="*/ 95269 h 187949"/>
                  <a:gd name="connsiteX2" fmla="*/ 82639 w 308086"/>
                  <a:gd name="connsiteY2" fmla="*/ 111144 h 187949"/>
                  <a:gd name="connsiteX3" fmla="*/ 209639 w 308086"/>
                  <a:gd name="connsiteY3" fmla="*/ 66694 h 187949"/>
                  <a:gd name="connsiteX4" fmla="*/ 196939 w 308086"/>
                  <a:gd name="connsiteY4" fmla="*/ 63519 h 187949"/>
                  <a:gd name="connsiteX5" fmla="*/ 308064 w 308086"/>
                  <a:gd name="connsiteY5" fmla="*/ 82569 h 187949"/>
                  <a:gd name="connsiteX6" fmla="*/ 206464 w 308086"/>
                  <a:gd name="connsiteY6" fmla="*/ 53994 h 187949"/>
                  <a:gd name="connsiteX7" fmla="*/ 181064 w 308086"/>
                  <a:gd name="connsiteY7" fmla="*/ 57169 h 187949"/>
                  <a:gd name="connsiteX8" fmla="*/ 162014 w 308086"/>
                  <a:gd name="connsiteY8" fmla="*/ 19 h 187949"/>
                  <a:gd name="connsiteX9" fmla="*/ 181064 w 308086"/>
                  <a:gd name="connsiteY9" fmla="*/ 50819 h 187949"/>
                  <a:gd name="connsiteX10" fmla="*/ 142964 w 308086"/>
                  <a:gd name="connsiteY10" fmla="*/ 63519 h 187949"/>
                  <a:gd name="connsiteX11" fmla="*/ 114389 w 308086"/>
                  <a:gd name="connsiteY11" fmla="*/ 31769 h 187949"/>
                  <a:gd name="connsiteX12" fmla="*/ 50889 w 308086"/>
                  <a:gd name="connsiteY12" fmla="*/ 6369 h 187949"/>
                  <a:gd name="connsiteX13" fmla="*/ 120739 w 308086"/>
                  <a:gd name="connsiteY13" fmla="*/ 44469 h 187949"/>
                  <a:gd name="connsiteX14" fmla="*/ 120739 w 308086"/>
                  <a:gd name="connsiteY14" fmla="*/ 79394 h 187949"/>
                  <a:gd name="connsiteX15" fmla="*/ 82639 w 308086"/>
                  <a:gd name="connsiteY15" fmla="*/ 88919 h 187949"/>
                  <a:gd name="connsiteX16" fmla="*/ 31839 w 308086"/>
                  <a:gd name="connsiteY16" fmla="*/ 41294 h 187949"/>
                  <a:gd name="connsiteX17" fmla="*/ 98514 w 308086"/>
                  <a:gd name="connsiteY17" fmla="*/ 111144 h 187949"/>
                  <a:gd name="connsiteX18" fmla="*/ 69939 w 308086"/>
                  <a:gd name="connsiteY18" fmla="*/ 120669 h 187949"/>
                  <a:gd name="connsiteX19" fmla="*/ 89 w 308086"/>
                  <a:gd name="connsiteY19" fmla="*/ 123844 h 187949"/>
                  <a:gd name="connsiteX20" fmla="*/ 54064 w 308086"/>
                  <a:gd name="connsiteY20" fmla="*/ 136544 h 187949"/>
                  <a:gd name="connsiteX21" fmla="*/ 76289 w 308086"/>
                  <a:gd name="connsiteY21" fmla="*/ 187344 h 187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8086" h="187949">
                    <a:moveTo>
                      <a:pt x="76289" y="187344"/>
                    </a:moveTo>
                    <a:cubicBezTo>
                      <a:pt x="84756" y="180465"/>
                      <a:pt x="103806" y="107969"/>
                      <a:pt x="104864" y="95269"/>
                    </a:cubicBezTo>
                    <a:cubicBezTo>
                      <a:pt x="105922" y="82569"/>
                      <a:pt x="65176" y="115907"/>
                      <a:pt x="82639" y="111144"/>
                    </a:cubicBezTo>
                    <a:cubicBezTo>
                      <a:pt x="100102" y="106381"/>
                      <a:pt x="209639" y="66694"/>
                      <a:pt x="209639" y="66694"/>
                    </a:cubicBezTo>
                    <a:cubicBezTo>
                      <a:pt x="228689" y="58757"/>
                      <a:pt x="180535" y="60873"/>
                      <a:pt x="196939" y="63519"/>
                    </a:cubicBezTo>
                    <a:cubicBezTo>
                      <a:pt x="213343" y="66165"/>
                      <a:pt x="306477" y="84156"/>
                      <a:pt x="308064" y="82569"/>
                    </a:cubicBezTo>
                    <a:cubicBezTo>
                      <a:pt x="309651" y="80982"/>
                      <a:pt x="227631" y="58227"/>
                      <a:pt x="206464" y="53994"/>
                    </a:cubicBezTo>
                    <a:cubicBezTo>
                      <a:pt x="185297" y="49761"/>
                      <a:pt x="188472" y="66165"/>
                      <a:pt x="181064" y="57169"/>
                    </a:cubicBezTo>
                    <a:cubicBezTo>
                      <a:pt x="173656" y="48173"/>
                      <a:pt x="162014" y="1077"/>
                      <a:pt x="162014" y="19"/>
                    </a:cubicBezTo>
                    <a:cubicBezTo>
                      <a:pt x="162014" y="-1039"/>
                      <a:pt x="184239" y="40236"/>
                      <a:pt x="181064" y="50819"/>
                    </a:cubicBezTo>
                    <a:cubicBezTo>
                      <a:pt x="177889" y="61402"/>
                      <a:pt x="154077" y="66694"/>
                      <a:pt x="142964" y="63519"/>
                    </a:cubicBezTo>
                    <a:cubicBezTo>
                      <a:pt x="131851" y="60344"/>
                      <a:pt x="129735" y="41294"/>
                      <a:pt x="114389" y="31769"/>
                    </a:cubicBezTo>
                    <a:cubicBezTo>
                      <a:pt x="99043" y="22244"/>
                      <a:pt x="49831" y="4252"/>
                      <a:pt x="50889" y="6369"/>
                    </a:cubicBezTo>
                    <a:cubicBezTo>
                      <a:pt x="51947" y="8486"/>
                      <a:pt x="109097" y="32298"/>
                      <a:pt x="120739" y="44469"/>
                    </a:cubicBezTo>
                    <a:cubicBezTo>
                      <a:pt x="132381" y="56640"/>
                      <a:pt x="127089" y="71986"/>
                      <a:pt x="120739" y="79394"/>
                    </a:cubicBezTo>
                    <a:cubicBezTo>
                      <a:pt x="114389" y="86802"/>
                      <a:pt x="97456" y="95269"/>
                      <a:pt x="82639" y="88919"/>
                    </a:cubicBezTo>
                    <a:cubicBezTo>
                      <a:pt x="67822" y="82569"/>
                      <a:pt x="29193" y="37590"/>
                      <a:pt x="31839" y="41294"/>
                    </a:cubicBezTo>
                    <a:cubicBezTo>
                      <a:pt x="34485" y="44998"/>
                      <a:pt x="92164" y="97915"/>
                      <a:pt x="98514" y="111144"/>
                    </a:cubicBezTo>
                    <a:cubicBezTo>
                      <a:pt x="104864" y="124373"/>
                      <a:pt x="86343" y="118552"/>
                      <a:pt x="69939" y="120669"/>
                    </a:cubicBezTo>
                    <a:cubicBezTo>
                      <a:pt x="53535" y="122786"/>
                      <a:pt x="2735" y="121198"/>
                      <a:pt x="89" y="123844"/>
                    </a:cubicBezTo>
                    <a:cubicBezTo>
                      <a:pt x="-2557" y="126490"/>
                      <a:pt x="54064" y="136544"/>
                      <a:pt x="54064" y="136544"/>
                    </a:cubicBezTo>
                    <a:cubicBezTo>
                      <a:pt x="65176" y="140248"/>
                      <a:pt x="67822" y="194223"/>
                      <a:pt x="76289" y="1873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47F3CD65-6E7F-0A40-9C4F-C9DD7F5984CE}"/>
                  </a:ext>
                </a:extLst>
              </p:cNvPr>
              <p:cNvSpPr/>
              <p:nvPr/>
            </p:nvSpPr>
            <p:spPr>
              <a:xfrm>
                <a:off x="2808710" y="1732360"/>
                <a:ext cx="328339" cy="217342"/>
              </a:xfrm>
              <a:custGeom>
                <a:avLst/>
                <a:gdLst>
                  <a:gd name="connsiteX0" fmla="*/ 1165 w 328339"/>
                  <a:gd name="connsiteY0" fmla="*/ 217090 h 217342"/>
                  <a:gd name="connsiteX1" fmla="*/ 26565 w 328339"/>
                  <a:gd name="connsiteY1" fmla="*/ 90090 h 217342"/>
                  <a:gd name="connsiteX2" fmla="*/ 112290 w 328339"/>
                  <a:gd name="connsiteY2" fmla="*/ 39290 h 217342"/>
                  <a:gd name="connsiteX3" fmla="*/ 51965 w 328339"/>
                  <a:gd name="connsiteY3" fmla="*/ 64690 h 217342"/>
                  <a:gd name="connsiteX4" fmla="*/ 191665 w 328339"/>
                  <a:gd name="connsiteY4" fmla="*/ 23415 h 217342"/>
                  <a:gd name="connsiteX5" fmla="*/ 172615 w 328339"/>
                  <a:gd name="connsiteY5" fmla="*/ 13890 h 217342"/>
                  <a:gd name="connsiteX6" fmla="*/ 286915 w 328339"/>
                  <a:gd name="connsiteY6" fmla="*/ 23415 h 217342"/>
                  <a:gd name="connsiteX7" fmla="*/ 302790 w 328339"/>
                  <a:gd name="connsiteY7" fmla="*/ 42465 h 217342"/>
                  <a:gd name="connsiteX8" fmla="*/ 293265 w 328339"/>
                  <a:gd name="connsiteY8" fmla="*/ 118665 h 217342"/>
                  <a:gd name="connsiteX9" fmla="*/ 328190 w 328339"/>
                  <a:gd name="connsiteY9" fmla="*/ 42465 h 217342"/>
                  <a:gd name="connsiteX10" fmla="*/ 277390 w 328339"/>
                  <a:gd name="connsiteY10" fmla="*/ 7540 h 217342"/>
                  <a:gd name="connsiteX11" fmla="*/ 153565 w 328339"/>
                  <a:gd name="connsiteY11" fmla="*/ 1190 h 217342"/>
                  <a:gd name="connsiteX12" fmla="*/ 163090 w 328339"/>
                  <a:gd name="connsiteY12" fmla="*/ 4365 h 217342"/>
                  <a:gd name="connsiteX13" fmla="*/ 71015 w 328339"/>
                  <a:gd name="connsiteY13" fmla="*/ 42465 h 217342"/>
                  <a:gd name="connsiteX14" fmla="*/ 39265 w 328339"/>
                  <a:gd name="connsiteY14" fmla="*/ 71040 h 217342"/>
                  <a:gd name="connsiteX15" fmla="*/ 7515 w 328339"/>
                  <a:gd name="connsiteY15" fmla="*/ 121840 h 217342"/>
                  <a:gd name="connsiteX16" fmla="*/ 1165 w 328339"/>
                  <a:gd name="connsiteY16" fmla="*/ 217090 h 217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28339" h="217342">
                    <a:moveTo>
                      <a:pt x="1165" y="217090"/>
                    </a:moveTo>
                    <a:cubicBezTo>
                      <a:pt x="4340" y="211798"/>
                      <a:pt x="8044" y="119723"/>
                      <a:pt x="26565" y="90090"/>
                    </a:cubicBezTo>
                    <a:cubicBezTo>
                      <a:pt x="45086" y="60457"/>
                      <a:pt x="108057" y="43523"/>
                      <a:pt x="112290" y="39290"/>
                    </a:cubicBezTo>
                    <a:cubicBezTo>
                      <a:pt x="116523" y="35057"/>
                      <a:pt x="38736" y="67336"/>
                      <a:pt x="51965" y="64690"/>
                    </a:cubicBezTo>
                    <a:cubicBezTo>
                      <a:pt x="65194" y="62044"/>
                      <a:pt x="171557" y="31882"/>
                      <a:pt x="191665" y="23415"/>
                    </a:cubicBezTo>
                    <a:cubicBezTo>
                      <a:pt x="211773" y="14948"/>
                      <a:pt x="156740" y="13890"/>
                      <a:pt x="172615" y="13890"/>
                    </a:cubicBezTo>
                    <a:cubicBezTo>
                      <a:pt x="188490" y="13890"/>
                      <a:pt x="286915" y="23415"/>
                      <a:pt x="286915" y="23415"/>
                    </a:cubicBezTo>
                    <a:cubicBezTo>
                      <a:pt x="308611" y="28177"/>
                      <a:pt x="301732" y="26590"/>
                      <a:pt x="302790" y="42465"/>
                    </a:cubicBezTo>
                    <a:cubicBezTo>
                      <a:pt x="303848" y="58340"/>
                      <a:pt x="289032" y="118665"/>
                      <a:pt x="293265" y="118665"/>
                    </a:cubicBezTo>
                    <a:cubicBezTo>
                      <a:pt x="297498" y="118665"/>
                      <a:pt x="330836" y="60986"/>
                      <a:pt x="328190" y="42465"/>
                    </a:cubicBezTo>
                    <a:cubicBezTo>
                      <a:pt x="325544" y="23944"/>
                      <a:pt x="306494" y="14419"/>
                      <a:pt x="277390" y="7540"/>
                    </a:cubicBezTo>
                    <a:cubicBezTo>
                      <a:pt x="248286" y="661"/>
                      <a:pt x="172615" y="1719"/>
                      <a:pt x="153565" y="1190"/>
                    </a:cubicBezTo>
                    <a:cubicBezTo>
                      <a:pt x="134515" y="661"/>
                      <a:pt x="176848" y="-2514"/>
                      <a:pt x="163090" y="4365"/>
                    </a:cubicBezTo>
                    <a:cubicBezTo>
                      <a:pt x="149332" y="11244"/>
                      <a:pt x="91652" y="31353"/>
                      <a:pt x="71015" y="42465"/>
                    </a:cubicBezTo>
                    <a:cubicBezTo>
                      <a:pt x="50378" y="53577"/>
                      <a:pt x="49848" y="57811"/>
                      <a:pt x="39265" y="71040"/>
                    </a:cubicBezTo>
                    <a:cubicBezTo>
                      <a:pt x="28682" y="84269"/>
                      <a:pt x="13336" y="100673"/>
                      <a:pt x="7515" y="121840"/>
                    </a:cubicBezTo>
                    <a:cubicBezTo>
                      <a:pt x="1694" y="143007"/>
                      <a:pt x="-2010" y="222382"/>
                      <a:pt x="1165" y="2170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50C2F6ED-9B56-7C8F-13C2-A3DB97BDE7AA}"/>
                  </a:ext>
                </a:extLst>
              </p:cNvPr>
              <p:cNvSpPr/>
              <p:nvPr/>
            </p:nvSpPr>
            <p:spPr>
              <a:xfrm>
                <a:off x="2876145" y="1819205"/>
                <a:ext cx="273459" cy="273133"/>
              </a:xfrm>
              <a:custGeom>
                <a:avLst/>
                <a:gdLst>
                  <a:gd name="connsiteX0" fmla="*/ 60730 w 273459"/>
                  <a:gd name="connsiteY0" fmla="*/ 273120 h 273133"/>
                  <a:gd name="connsiteX1" fmla="*/ 130580 w 273459"/>
                  <a:gd name="connsiteY1" fmla="*/ 193745 h 273133"/>
                  <a:gd name="connsiteX2" fmla="*/ 105180 w 273459"/>
                  <a:gd name="connsiteY2" fmla="*/ 209620 h 273133"/>
                  <a:gd name="connsiteX3" fmla="*/ 162330 w 273459"/>
                  <a:gd name="connsiteY3" fmla="*/ 146120 h 273133"/>
                  <a:gd name="connsiteX4" fmla="*/ 146455 w 273459"/>
                  <a:gd name="connsiteY4" fmla="*/ 117545 h 273133"/>
                  <a:gd name="connsiteX5" fmla="*/ 203605 w 273459"/>
                  <a:gd name="connsiteY5" fmla="*/ 92145 h 273133"/>
                  <a:gd name="connsiteX6" fmla="*/ 219480 w 273459"/>
                  <a:gd name="connsiteY6" fmla="*/ 54045 h 273133"/>
                  <a:gd name="connsiteX7" fmla="*/ 273455 w 273459"/>
                  <a:gd name="connsiteY7" fmla="*/ 70 h 273133"/>
                  <a:gd name="connsiteX8" fmla="*/ 216305 w 273459"/>
                  <a:gd name="connsiteY8" fmla="*/ 44520 h 273133"/>
                  <a:gd name="connsiteX9" fmla="*/ 95655 w 273459"/>
                  <a:gd name="connsiteY9" fmla="*/ 123895 h 273133"/>
                  <a:gd name="connsiteX10" fmla="*/ 82955 w 273459"/>
                  <a:gd name="connsiteY10" fmla="*/ 174695 h 273133"/>
                  <a:gd name="connsiteX11" fmla="*/ 57555 w 273459"/>
                  <a:gd name="connsiteY11" fmla="*/ 152470 h 273133"/>
                  <a:gd name="connsiteX12" fmla="*/ 405 w 273459"/>
                  <a:gd name="connsiteY12" fmla="*/ 184220 h 273133"/>
                  <a:gd name="connsiteX13" fmla="*/ 32155 w 273459"/>
                  <a:gd name="connsiteY13" fmla="*/ 200095 h 273133"/>
                  <a:gd name="connsiteX14" fmla="*/ 60730 w 273459"/>
                  <a:gd name="connsiteY14" fmla="*/ 273120 h 27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3459" h="273133">
                    <a:moveTo>
                      <a:pt x="60730" y="273120"/>
                    </a:moveTo>
                    <a:cubicBezTo>
                      <a:pt x="77134" y="272062"/>
                      <a:pt x="123172" y="204328"/>
                      <a:pt x="130580" y="193745"/>
                    </a:cubicBezTo>
                    <a:cubicBezTo>
                      <a:pt x="137988" y="183162"/>
                      <a:pt x="99888" y="217557"/>
                      <a:pt x="105180" y="209620"/>
                    </a:cubicBezTo>
                    <a:cubicBezTo>
                      <a:pt x="110472" y="201683"/>
                      <a:pt x="155451" y="161466"/>
                      <a:pt x="162330" y="146120"/>
                    </a:cubicBezTo>
                    <a:cubicBezTo>
                      <a:pt x="169209" y="130774"/>
                      <a:pt x="139576" y="126541"/>
                      <a:pt x="146455" y="117545"/>
                    </a:cubicBezTo>
                    <a:cubicBezTo>
                      <a:pt x="153334" y="108549"/>
                      <a:pt x="191434" y="102728"/>
                      <a:pt x="203605" y="92145"/>
                    </a:cubicBezTo>
                    <a:cubicBezTo>
                      <a:pt x="215776" y="81562"/>
                      <a:pt x="207838" y="69391"/>
                      <a:pt x="219480" y="54045"/>
                    </a:cubicBezTo>
                    <a:cubicBezTo>
                      <a:pt x="231122" y="38699"/>
                      <a:pt x="273984" y="1657"/>
                      <a:pt x="273455" y="70"/>
                    </a:cubicBezTo>
                    <a:cubicBezTo>
                      <a:pt x="272926" y="-1517"/>
                      <a:pt x="245938" y="23883"/>
                      <a:pt x="216305" y="44520"/>
                    </a:cubicBezTo>
                    <a:cubicBezTo>
                      <a:pt x="186672" y="65157"/>
                      <a:pt x="117880" y="102199"/>
                      <a:pt x="95655" y="123895"/>
                    </a:cubicBezTo>
                    <a:cubicBezTo>
                      <a:pt x="73430" y="145591"/>
                      <a:pt x="89305" y="169933"/>
                      <a:pt x="82955" y="174695"/>
                    </a:cubicBezTo>
                    <a:cubicBezTo>
                      <a:pt x="76605" y="179457"/>
                      <a:pt x="71313" y="150883"/>
                      <a:pt x="57555" y="152470"/>
                    </a:cubicBezTo>
                    <a:cubicBezTo>
                      <a:pt x="43797" y="154057"/>
                      <a:pt x="4638" y="176283"/>
                      <a:pt x="405" y="184220"/>
                    </a:cubicBezTo>
                    <a:cubicBezTo>
                      <a:pt x="-3828" y="192157"/>
                      <a:pt x="26334" y="188453"/>
                      <a:pt x="32155" y="200095"/>
                    </a:cubicBezTo>
                    <a:cubicBezTo>
                      <a:pt x="37976" y="211737"/>
                      <a:pt x="44326" y="274178"/>
                      <a:pt x="60730" y="2731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>
                <a:extLst>
                  <a:ext uri="{FF2B5EF4-FFF2-40B4-BE49-F238E27FC236}">
                    <a16:creationId xmlns:a16="http://schemas.microsoft.com/office/drawing/2014/main" id="{46D66A2C-34D2-142E-B917-0C184594D3C7}"/>
                  </a:ext>
                </a:extLst>
              </p:cNvPr>
              <p:cNvSpPr/>
              <p:nvPr/>
            </p:nvSpPr>
            <p:spPr>
              <a:xfrm rot="602443">
                <a:off x="2925604" y="1850608"/>
                <a:ext cx="53975" cy="7926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9E45B4C7-09A1-D7C4-F8B5-E5E89AB5BA45}"/>
                  </a:ext>
                </a:extLst>
              </p:cNvPr>
              <p:cNvSpPr/>
              <p:nvPr/>
            </p:nvSpPr>
            <p:spPr>
              <a:xfrm>
                <a:off x="3303987" y="1330298"/>
                <a:ext cx="387536" cy="282903"/>
              </a:xfrm>
              <a:custGeom>
                <a:avLst/>
                <a:gdLst>
                  <a:gd name="connsiteX0" fmla="*/ 102788 w 387536"/>
                  <a:gd name="connsiteY0" fmla="*/ 282602 h 282903"/>
                  <a:gd name="connsiteX1" fmla="*/ 83738 w 387536"/>
                  <a:gd name="connsiteY1" fmla="*/ 190527 h 282903"/>
                  <a:gd name="connsiteX2" fmla="*/ 77388 w 387536"/>
                  <a:gd name="connsiteY2" fmla="*/ 209577 h 282903"/>
                  <a:gd name="connsiteX3" fmla="*/ 55163 w 387536"/>
                  <a:gd name="connsiteY3" fmla="*/ 161952 h 282903"/>
                  <a:gd name="connsiteX4" fmla="*/ 29763 w 387536"/>
                  <a:gd name="connsiteY4" fmla="*/ 60352 h 282903"/>
                  <a:gd name="connsiteX5" fmla="*/ 74213 w 387536"/>
                  <a:gd name="connsiteY5" fmla="*/ 158777 h 282903"/>
                  <a:gd name="connsiteX6" fmla="*/ 105963 w 387536"/>
                  <a:gd name="connsiteY6" fmla="*/ 165127 h 282903"/>
                  <a:gd name="connsiteX7" fmla="*/ 105963 w 387536"/>
                  <a:gd name="connsiteY7" fmla="*/ 111152 h 282903"/>
                  <a:gd name="connsiteX8" fmla="*/ 150413 w 387536"/>
                  <a:gd name="connsiteY8" fmla="*/ 139727 h 282903"/>
                  <a:gd name="connsiteX9" fmla="*/ 163113 w 387536"/>
                  <a:gd name="connsiteY9" fmla="*/ 88927 h 282903"/>
                  <a:gd name="connsiteX10" fmla="*/ 169463 w 387536"/>
                  <a:gd name="connsiteY10" fmla="*/ 27 h 282903"/>
                  <a:gd name="connsiteX11" fmla="*/ 172638 w 387536"/>
                  <a:gd name="connsiteY11" fmla="*/ 98452 h 282903"/>
                  <a:gd name="connsiteX12" fmla="*/ 229788 w 387536"/>
                  <a:gd name="connsiteY12" fmla="*/ 107977 h 282903"/>
                  <a:gd name="connsiteX13" fmla="*/ 283763 w 387536"/>
                  <a:gd name="connsiteY13" fmla="*/ 38127 h 282903"/>
                  <a:gd name="connsiteX14" fmla="*/ 258363 w 387536"/>
                  <a:gd name="connsiteY14" fmla="*/ 123852 h 282903"/>
                  <a:gd name="connsiteX15" fmla="*/ 305988 w 387536"/>
                  <a:gd name="connsiteY15" fmla="*/ 82577 h 282903"/>
                  <a:gd name="connsiteX16" fmla="*/ 302813 w 387536"/>
                  <a:gd name="connsiteY16" fmla="*/ 101627 h 282903"/>
                  <a:gd name="connsiteX17" fmla="*/ 385363 w 387536"/>
                  <a:gd name="connsiteY17" fmla="*/ 149252 h 282903"/>
                  <a:gd name="connsiteX18" fmla="*/ 350438 w 387536"/>
                  <a:gd name="connsiteY18" fmla="*/ 139727 h 282903"/>
                  <a:gd name="connsiteX19" fmla="*/ 213913 w 387536"/>
                  <a:gd name="connsiteY19" fmla="*/ 123852 h 282903"/>
                  <a:gd name="connsiteX20" fmla="*/ 4363 w 387536"/>
                  <a:gd name="connsiteY20" fmla="*/ 177827 h 282903"/>
                  <a:gd name="connsiteX21" fmla="*/ 71038 w 387536"/>
                  <a:gd name="connsiteY21" fmla="*/ 168302 h 282903"/>
                  <a:gd name="connsiteX22" fmla="*/ 61513 w 387536"/>
                  <a:gd name="connsiteY22" fmla="*/ 219102 h 282903"/>
                  <a:gd name="connsiteX23" fmla="*/ 102788 w 387536"/>
                  <a:gd name="connsiteY23" fmla="*/ 282602 h 282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87536" h="282903">
                    <a:moveTo>
                      <a:pt x="102788" y="282602"/>
                    </a:moveTo>
                    <a:cubicBezTo>
                      <a:pt x="106492" y="277840"/>
                      <a:pt x="83738" y="190527"/>
                      <a:pt x="83738" y="190527"/>
                    </a:cubicBezTo>
                    <a:cubicBezTo>
                      <a:pt x="79505" y="178356"/>
                      <a:pt x="82150" y="214339"/>
                      <a:pt x="77388" y="209577"/>
                    </a:cubicBezTo>
                    <a:cubicBezTo>
                      <a:pt x="72626" y="204815"/>
                      <a:pt x="63100" y="186823"/>
                      <a:pt x="55163" y="161952"/>
                    </a:cubicBezTo>
                    <a:cubicBezTo>
                      <a:pt x="47226" y="137081"/>
                      <a:pt x="26588" y="60881"/>
                      <a:pt x="29763" y="60352"/>
                    </a:cubicBezTo>
                    <a:cubicBezTo>
                      <a:pt x="32938" y="59823"/>
                      <a:pt x="61513" y="141314"/>
                      <a:pt x="74213" y="158777"/>
                    </a:cubicBezTo>
                    <a:cubicBezTo>
                      <a:pt x="86913" y="176239"/>
                      <a:pt x="100671" y="173064"/>
                      <a:pt x="105963" y="165127"/>
                    </a:cubicBezTo>
                    <a:cubicBezTo>
                      <a:pt x="111255" y="157190"/>
                      <a:pt x="98555" y="115385"/>
                      <a:pt x="105963" y="111152"/>
                    </a:cubicBezTo>
                    <a:cubicBezTo>
                      <a:pt x="113371" y="106919"/>
                      <a:pt x="140888" y="143431"/>
                      <a:pt x="150413" y="139727"/>
                    </a:cubicBezTo>
                    <a:cubicBezTo>
                      <a:pt x="159938" y="136023"/>
                      <a:pt x="159938" y="112210"/>
                      <a:pt x="163113" y="88927"/>
                    </a:cubicBezTo>
                    <a:cubicBezTo>
                      <a:pt x="166288" y="65644"/>
                      <a:pt x="167876" y="-1560"/>
                      <a:pt x="169463" y="27"/>
                    </a:cubicBezTo>
                    <a:cubicBezTo>
                      <a:pt x="171050" y="1614"/>
                      <a:pt x="162584" y="80460"/>
                      <a:pt x="172638" y="98452"/>
                    </a:cubicBezTo>
                    <a:cubicBezTo>
                      <a:pt x="182692" y="116444"/>
                      <a:pt x="211267" y="118031"/>
                      <a:pt x="229788" y="107977"/>
                    </a:cubicBezTo>
                    <a:cubicBezTo>
                      <a:pt x="248309" y="97923"/>
                      <a:pt x="279001" y="35481"/>
                      <a:pt x="283763" y="38127"/>
                    </a:cubicBezTo>
                    <a:cubicBezTo>
                      <a:pt x="288525" y="40773"/>
                      <a:pt x="254659" y="116444"/>
                      <a:pt x="258363" y="123852"/>
                    </a:cubicBezTo>
                    <a:cubicBezTo>
                      <a:pt x="262067" y="131260"/>
                      <a:pt x="305988" y="82577"/>
                      <a:pt x="305988" y="82577"/>
                    </a:cubicBezTo>
                    <a:cubicBezTo>
                      <a:pt x="313396" y="78873"/>
                      <a:pt x="289584" y="90515"/>
                      <a:pt x="302813" y="101627"/>
                    </a:cubicBezTo>
                    <a:cubicBezTo>
                      <a:pt x="316042" y="112739"/>
                      <a:pt x="377426" y="142902"/>
                      <a:pt x="385363" y="149252"/>
                    </a:cubicBezTo>
                    <a:cubicBezTo>
                      <a:pt x="393300" y="155602"/>
                      <a:pt x="379013" y="143960"/>
                      <a:pt x="350438" y="139727"/>
                    </a:cubicBezTo>
                    <a:cubicBezTo>
                      <a:pt x="321863" y="135494"/>
                      <a:pt x="271592" y="117502"/>
                      <a:pt x="213913" y="123852"/>
                    </a:cubicBezTo>
                    <a:cubicBezTo>
                      <a:pt x="156234" y="130202"/>
                      <a:pt x="28175" y="170419"/>
                      <a:pt x="4363" y="177827"/>
                    </a:cubicBezTo>
                    <a:cubicBezTo>
                      <a:pt x="-19450" y="185235"/>
                      <a:pt x="61513" y="161423"/>
                      <a:pt x="71038" y="168302"/>
                    </a:cubicBezTo>
                    <a:cubicBezTo>
                      <a:pt x="80563" y="175181"/>
                      <a:pt x="59925" y="203756"/>
                      <a:pt x="61513" y="219102"/>
                    </a:cubicBezTo>
                    <a:cubicBezTo>
                      <a:pt x="63100" y="234448"/>
                      <a:pt x="99084" y="287364"/>
                      <a:pt x="102788" y="2826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22FEE5F5-3086-70E5-19E9-A36BF4C97FA3}"/>
                  </a:ext>
                </a:extLst>
              </p:cNvPr>
              <p:cNvSpPr/>
              <p:nvPr/>
            </p:nvSpPr>
            <p:spPr>
              <a:xfrm>
                <a:off x="3374988" y="1473094"/>
                <a:ext cx="357821" cy="200137"/>
              </a:xfrm>
              <a:custGeom>
                <a:avLst/>
                <a:gdLst>
                  <a:gd name="connsiteX0" fmla="*/ 314362 w 357821"/>
                  <a:gd name="connsiteY0" fmla="*/ 106 h 200137"/>
                  <a:gd name="connsiteX1" fmla="*/ 225462 w 357821"/>
                  <a:gd name="connsiteY1" fmla="*/ 95356 h 200137"/>
                  <a:gd name="connsiteX2" fmla="*/ 254037 w 357821"/>
                  <a:gd name="connsiteY2" fmla="*/ 98531 h 200137"/>
                  <a:gd name="connsiteX3" fmla="*/ 88937 w 357821"/>
                  <a:gd name="connsiteY3" fmla="*/ 139806 h 200137"/>
                  <a:gd name="connsiteX4" fmla="*/ 136562 w 357821"/>
                  <a:gd name="connsiteY4" fmla="*/ 133456 h 200137"/>
                  <a:gd name="connsiteX5" fmla="*/ 66712 w 357821"/>
                  <a:gd name="connsiteY5" fmla="*/ 146156 h 200137"/>
                  <a:gd name="connsiteX6" fmla="*/ 15912 w 357821"/>
                  <a:gd name="connsiteY6" fmla="*/ 193781 h 200137"/>
                  <a:gd name="connsiteX7" fmla="*/ 37 w 357821"/>
                  <a:gd name="connsiteY7" fmla="*/ 165206 h 200137"/>
                  <a:gd name="connsiteX8" fmla="*/ 15912 w 357821"/>
                  <a:gd name="connsiteY8" fmla="*/ 200131 h 200137"/>
                  <a:gd name="connsiteX9" fmla="*/ 104812 w 357821"/>
                  <a:gd name="connsiteY9" fmla="*/ 162031 h 200137"/>
                  <a:gd name="connsiteX10" fmla="*/ 177837 w 357821"/>
                  <a:gd name="connsiteY10" fmla="*/ 158856 h 200137"/>
                  <a:gd name="connsiteX11" fmla="*/ 152437 w 357821"/>
                  <a:gd name="connsiteY11" fmla="*/ 158856 h 200137"/>
                  <a:gd name="connsiteX12" fmla="*/ 203237 w 357821"/>
                  <a:gd name="connsiteY12" fmla="*/ 187431 h 200137"/>
                  <a:gd name="connsiteX13" fmla="*/ 234987 w 357821"/>
                  <a:gd name="connsiteY13" fmla="*/ 165206 h 200137"/>
                  <a:gd name="connsiteX14" fmla="*/ 314362 w 357821"/>
                  <a:gd name="connsiteY14" fmla="*/ 149331 h 200137"/>
                  <a:gd name="connsiteX15" fmla="*/ 269912 w 357821"/>
                  <a:gd name="connsiteY15" fmla="*/ 142981 h 200137"/>
                  <a:gd name="connsiteX16" fmla="*/ 355637 w 357821"/>
                  <a:gd name="connsiteY16" fmla="*/ 89006 h 200137"/>
                  <a:gd name="connsiteX17" fmla="*/ 333412 w 357821"/>
                  <a:gd name="connsiteY17" fmla="*/ 95356 h 200137"/>
                  <a:gd name="connsiteX18" fmla="*/ 346112 w 357821"/>
                  <a:gd name="connsiteY18" fmla="*/ 76306 h 200137"/>
                  <a:gd name="connsiteX19" fmla="*/ 314362 w 357821"/>
                  <a:gd name="connsiteY19" fmla="*/ 106 h 200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7821" h="200137">
                    <a:moveTo>
                      <a:pt x="314362" y="106"/>
                    </a:moveTo>
                    <a:cubicBezTo>
                      <a:pt x="294254" y="3281"/>
                      <a:pt x="235516" y="78952"/>
                      <a:pt x="225462" y="95356"/>
                    </a:cubicBezTo>
                    <a:cubicBezTo>
                      <a:pt x="215408" y="111760"/>
                      <a:pt x="276791" y="91123"/>
                      <a:pt x="254037" y="98531"/>
                    </a:cubicBezTo>
                    <a:cubicBezTo>
                      <a:pt x="231283" y="105939"/>
                      <a:pt x="108516" y="133985"/>
                      <a:pt x="88937" y="139806"/>
                    </a:cubicBezTo>
                    <a:cubicBezTo>
                      <a:pt x="69358" y="145627"/>
                      <a:pt x="140266" y="132398"/>
                      <a:pt x="136562" y="133456"/>
                    </a:cubicBezTo>
                    <a:cubicBezTo>
                      <a:pt x="132858" y="134514"/>
                      <a:pt x="86820" y="136102"/>
                      <a:pt x="66712" y="146156"/>
                    </a:cubicBezTo>
                    <a:cubicBezTo>
                      <a:pt x="46604" y="156210"/>
                      <a:pt x="27025" y="190606"/>
                      <a:pt x="15912" y="193781"/>
                    </a:cubicBezTo>
                    <a:cubicBezTo>
                      <a:pt x="4799" y="196956"/>
                      <a:pt x="37" y="164148"/>
                      <a:pt x="37" y="165206"/>
                    </a:cubicBezTo>
                    <a:cubicBezTo>
                      <a:pt x="37" y="166264"/>
                      <a:pt x="-1550" y="200660"/>
                      <a:pt x="15912" y="200131"/>
                    </a:cubicBezTo>
                    <a:cubicBezTo>
                      <a:pt x="33374" y="199602"/>
                      <a:pt x="77825" y="168910"/>
                      <a:pt x="104812" y="162031"/>
                    </a:cubicBezTo>
                    <a:cubicBezTo>
                      <a:pt x="131799" y="155152"/>
                      <a:pt x="169899" y="159385"/>
                      <a:pt x="177837" y="158856"/>
                    </a:cubicBezTo>
                    <a:cubicBezTo>
                      <a:pt x="185774" y="158327"/>
                      <a:pt x="148204" y="154094"/>
                      <a:pt x="152437" y="158856"/>
                    </a:cubicBezTo>
                    <a:cubicBezTo>
                      <a:pt x="156670" y="163618"/>
                      <a:pt x="189479" y="186373"/>
                      <a:pt x="203237" y="187431"/>
                    </a:cubicBezTo>
                    <a:cubicBezTo>
                      <a:pt x="216995" y="188489"/>
                      <a:pt x="216466" y="171556"/>
                      <a:pt x="234987" y="165206"/>
                    </a:cubicBezTo>
                    <a:cubicBezTo>
                      <a:pt x="253508" y="158856"/>
                      <a:pt x="308541" y="153035"/>
                      <a:pt x="314362" y="149331"/>
                    </a:cubicBezTo>
                    <a:cubicBezTo>
                      <a:pt x="320183" y="145627"/>
                      <a:pt x="263033" y="153035"/>
                      <a:pt x="269912" y="142981"/>
                    </a:cubicBezTo>
                    <a:cubicBezTo>
                      <a:pt x="276791" y="132927"/>
                      <a:pt x="345054" y="96943"/>
                      <a:pt x="355637" y="89006"/>
                    </a:cubicBezTo>
                    <a:cubicBezTo>
                      <a:pt x="366220" y="81069"/>
                      <a:pt x="335000" y="97473"/>
                      <a:pt x="333412" y="95356"/>
                    </a:cubicBezTo>
                    <a:cubicBezTo>
                      <a:pt x="331824" y="93239"/>
                      <a:pt x="346112" y="86889"/>
                      <a:pt x="346112" y="76306"/>
                    </a:cubicBezTo>
                    <a:cubicBezTo>
                      <a:pt x="346112" y="65723"/>
                      <a:pt x="334470" y="-3069"/>
                      <a:pt x="314362" y="1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58DD9824-0B2A-A94B-7F3E-ADEC9E41B0B4}"/>
                  </a:ext>
                </a:extLst>
              </p:cNvPr>
              <p:cNvSpPr/>
              <p:nvPr/>
            </p:nvSpPr>
            <p:spPr>
              <a:xfrm>
                <a:off x="3326900" y="1380332"/>
                <a:ext cx="376387" cy="226921"/>
              </a:xfrm>
              <a:custGeom>
                <a:avLst/>
                <a:gdLst>
                  <a:gd name="connsiteX0" fmla="*/ 500 w 376387"/>
                  <a:gd name="connsiteY0" fmla="*/ 226218 h 226921"/>
                  <a:gd name="connsiteX1" fmla="*/ 13200 w 376387"/>
                  <a:gd name="connsiteY1" fmla="*/ 153193 h 226921"/>
                  <a:gd name="connsiteX2" fmla="*/ 86225 w 376387"/>
                  <a:gd name="connsiteY2" fmla="*/ 61118 h 226921"/>
                  <a:gd name="connsiteX3" fmla="*/ 60825 w 376387"/>
                  <a:gd name="connsiteY3" fmla="*/ 73818 h 226921"/>
                  <a:gd name="connsiteX4" fmla="*/ 184650 w 376387"/>
                  <a:gd name="connsiteY4" fmla="*/ 29368 h 226921"/>
                  <a:gd name="connsiteX5" fmla="*/ 98925 w 376387"/>
                  <a:gd name="connsiteY5" fmla="*/ 42068 h 226921"/>
                  <a:gd name="connsiteX6" fmla="*/ 270375 w 376387"/>
                  <a:gd name="connsiteY6" fmla="*/ 26193 h 226921"/>
                  <a:gd name="connsiteX7" fmla="*/ 375150 w 376387"/>
                  <a:gd name="connsiteY7" fmla="*/ 26193 h 226921"/>
                  <a:gd name="connsiteX8" fmla="*/ 330700 w 376387"/>
                  <a:gd name="connsiteY8" fmla="*/ 19843 h 226921"/>
                  <a:gd name="connsiteX9" fmla="*/ 194175 w 376387"/>
                  <a:gd name="connsiteY9" fmla="*/ 793 h 226921"/>
                  <a:gd name="connsiteX10" fmla="*/ 206875 w 376387"/>
                  <a:gd name="connsiteY10" fmla="*/ 7143 h 226921"/>
                  <a:gd name="connsiteX11" fmla="*/ 86225 w 376387"/>
                  <a:gd name="connsiteY11" fmla="*/ 38893 h 226921"/>
                  <a:gd name="connsiteX12" fmla="*/ 44950 w 376387"/>
                  <a:gd name="connsiteY12" fmla="*/ 89693 h 226921"/>
                  <a:gd name="connsiteX13" fmla="*/ 38600 w 376387"/>
                  <a:gd name="connsiteY13" fmla="*/ 76993 h 226921"/>
                  <a:gd name="connsiteX14" fmla="*/ 6850 w 376387"/>
                  <a:gd name="connsiteY14" fmla="*/ 108743 h 226921"/>
                  <a:gd name="connsiteX15" fmla="*/ 500 w 376387"/>
                  <a:gd name="connsiteY15" fmla="*/ 226218 h 226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6387" h="226921">
                    <a:moveTo>
                      <a:pt x="500" y="226218"/>
                    </a:moveTo>
                    <a:cubicBezTo>
                      <a:pt x="1558" y="233626"/>
                      <a:pt x="-1088" y="180710"/>
                      <a:pt x="13200" y="153193"/>
                    </a:cubicBezTo>
                    <a:cubicBezTo>
                      <a:pt x="27488" y="125676"/>
                      <a:pt x="78288" y="74347"/>
                      <a:pt x="86225" y="61118"/>
                    </a:cubicBezTo>
                    <a:cubicBezTo>
                      <a:pt x="94162" y="47889"/>
                      <a:pt x="44421" y="79110"/>
                      <a:pt x="60825" y="73818"/>
                    </a:cubicBezTo>
                    <a:cubicBezTo>
                      <a:pt x="77229" y="68526"/>
                      <a:pt x="178300" y="34660"/>
                      <a:pt x="184650" y="29368"/>
                    </a:cubicBezTo>
                    <a:cubicBezTo>
                      <a:pt x="191000" y="24076"/>
                      <a:pt x="84638" y="42597"/>
                      <a:pt x="98925" y="42068"/>
                    </a:cubicBezTo>
                    <a:cubicBezTo>
                      <a:pt x="113213" y="41539"/>
                      <a:pt x="224338" y="28839"/>
                      <a:pt x="270375" y="26193"/>
                    </a:cubicBezTo>
                    <a:cubicBezTo>
                      <a:pt x="316412" y="23547"/>
                      <a:pt x="365096" y="27251"/>
                      <a:pt x="375150" y="26193"/>
                    </a:cubicBezTo>
                    <a:cubicBezTo>
                      <a:pt x="385204" y="25135"/>
                      <a:pt x="330700" y="19843"/>
                      <a:pt x="330700" y="19843"/>
                    </a:cubicBezTo>
                    <a:lnTo>
                      <a:pt x="194175" y="793"/>
                    </a:lnTo>
                    <a:cubicBezTo>
                      <a:pt x="173538" y="-1324"/>
                      <a:pt x="224867" y="793"/>
                      <a:pt x="206875" y="7143"/>
                    </a:cubicBezTo>
                    <a:cubicBezTo>
                      <a:pt x="188883" y="13493"/>
                      <a:pt x="113213" y="25135"/>
                      <a:pt x="86225" y="38893"/>
                    </a:cubicBezTo>
                    <a:cubicBezTo>
                      <a:pt x="59238" y="52651"/>
                      <a:pt x="52887" y="83343"/>
                      <a:pt x="44950" y="89693"/>
                    </a:cubicBezTo>
                    <a:cubicBezTo>
                      <a:pt x="37013" y="96043"/>
                      <a:pt x="44950" y="73818"/>
                      <a:pt x="38600" y="76993"/>
                    </a:cubicBezTo>
                    <a:cubicBezTo>
                      <a:pt x="32250" y="80168"/>
                      <a:pt x="14258" y="89693"/>
                      <a:pt x="6850" y="108743"/>
                    </a:cubicBezTo>
                    <a:cubicBezTo>
                      <a:pt x="-558" y="127793"/>
                      <a:pt x="-558" y="218810"/>
                      <a:pt x="500" y="2262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>
                <a:extLst>
                  <a:ext uri="{FF2B5EF4-FFF2-40B4-BE49-F238E27FC236}">
                    <a16:creationId xmlns:a16="http://schemas.microsoft.com/office/drawing/2014/main" id="{BF6B05BC-3F50-60DB-2080-CE5AA0591F8D}"/>
                  </a:ext>
                </a:extLst>
              </p:cNvPr>
              <p:cNvSpPr/>
              <p:nvPr/>
            </p:nvSpPr>
            <p:spPr>
              <a:xfrm>
                <a:off x="3415693" y="1515686"/>
                <a:ext cx="71226" cy="712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12E498EB-12E4-7C29-D4EC-E82C0AF4E3E1}"/>
                  </a:ext>
                </a:extLst>
              </p:cNvPr>
              <p:cNvSpPr/>
              <p:nvPr/>
            </p:nvSpPr>
            <p:spPr>
              <a:xfrm>
                <a:off x="3222361" y="1543048"/>
                <a:ext cx="114567" cy="124595"/>
              </a:xfrm>
              <a:custGeom>
                <a:avLst/>
                <a:gdLst>
                  <a:gd name="connsiteX0" fmla="*/ 264 w 114567"/>
                  <a:gd name="connsiteY0" fmla="*/ 2 h 124595"/>
                  <a:gd name="connsiteX1" fmla="*/ 44714 w 114567"/>
                  <a:gd name="connsiteY1" fmla="*/ 88902 h 124595"/>
                  <a:gd name="connsiteX2" fmla="*/ 114564 w 114567"/>
                  <a:gd name="connsiteY2" fmla="*/ 123827 h 124595"/>
                  <a:gd name="connsiteX3" fmla="*/ 47889 w 114567"/>
                  <a:gd name="connsiteY3" fmla="*/ 111127 h 124595"/>
                  <a:gd name="connsiteX4" fmla="*/ 25664 w 114567"/>
                  <a:gd name="connsiteY4" fmla="*/ 88902 h 124595"/>
                  <a:gd name="connsiteX5" fmla="*/ 63764 w 114567"/>
                  <a:gd name="connsiteY5" fmla="*/ 107952 h 124595"/>
                  <a:gd name="connsiteX6" fmla="*/ 6614 w 114567"/>
                  <a:gd name="connsiteY6" fmla="*/ 76202 h 124595"/>
                  <a:gd name="connsiteX7" fmla="*/ 25664 w 114567"/>
                  <a:gd name="connsiteY7" fmla="*/ 85727 h 124595"/>
                  <a:gd name="connsiteX8" fmla="*/ 264 w 114567"/>
                  <a:gd name="connsiteY8" fmla="*/ 2 h 124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567" h="124595">
                    <a:moveTo>
                      <a:pt x="264" y="2"/>
                    </a:moveTo>
                    <a:cubicBezTo>
                      <a:pt x="3439" y="531"/>
                      <a:pt x="25664" y="68265"/>
                      <a:pt x="44714" y="88902"/>
                    </a:cubicBezTo>
                    <a:cubicBezTo>
                      <a:pt x="63764" y="109539"/>
                      <a:pt x="114035" y="120123"/>
                      <a:pt x="114564" y="123827"/>
                    </a:cubicBezTo>
                    <a:cubicBezTo>
                      <a:pt x="115093" y="127531"/>
                      <a:pt x="62706" y="116948"/>
                      <a:pt x="47889" y="111127"/>
                    </a:cubicBezTo>
                    <a:cubicBezTo>
                      <a:pt x="33072" y="105306"/>
                      <a:pt x="23018" y="89431"/>
                      <a:pt x="25664" y="88902"/>
                    </a:cubicBezTo>
                    <a:cubicBezTo>
                      <a:pt x="28310" y="88373"/>
                      <a:pt x="66939" y="110069"/>
                      <a:pt x="63764" y="107952"/>
                    </a:cubicBezTo>
                    <a:cubicBezTo>
                      <a:pt x="60589" y="105835"/>
                      <a:pt x="12964" y="79906"/>
                      <a:pt x="6614" y="76202"/>
                    </a:cubicBezTo>
                    <a:cubicBezTo>
                      <a:pt x="264" y="72498"/>
                      <a:pt x="27781" y="90489"/>
                      <a:pt x="25664" y="85727"/>
                    </a:cubicBezTo>
                    <a:cubicBezTo>
                      <a:pt x="23547" y="80965"/>
                      <a:pt x="-2911" y="-527"/>
                      <a:pt x="264" y="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A6C2752A-621E-205A-07CC-50F905DEA88D}"/>
                  </a:ext>
                </a:extLst>
              </p:cNvPr>
              <p:cNvSpPr/>
              <p:nvPr/>
            </p:nvSpPr>
            <p:spPr>
              <a:xfrm>
                <a:off x="3189705" y="1199935"/>
                <a:ext cx="226665" cy="302834"/>
              </a:xfrm>
              <a:custGeom>
                <a:avLst/>
                <a:gdLst>
                  <a:gd name="connsiteX0" fmla="*/ 226595 w 226665"/>
                  <a:gd name="connsiteY0" fmla="*/ 215 h 302834"/>
                  <a:gd name="connsiteX1" fmla="*/ 134520 w 226665"/>
                  <a:gd name="connsiteY1" fmla="*/ 89115 h 302834"/>
                  <a:gd name="connsiteX2" fmla="*/ 93245 w 226665"/>
                  <a:gd name="connsiteY2" fmla="*/ 108165 h 302834"/>
                  <a:gd name="connsiteX3" fmla="*/ 131345 w 226665"/>
                  <a:gd name="connsiteY3" fmla="*/ 108165 h 302834"/>
                  <a:gd name="connsiteX4" fmla="*/ 105945 w 226665"/>
                  <a:gd name="connsiteY4" fmla="*/ 168490 h 302834"/>
                  <a:gd name="connsiteX5" fmla="*/ 83720 w 226665"/>
                  <a:gd name="connsiteY5" fmla="*/ 190715 h 302834"/>
                  <a:gd name="connsiteX6" fmla="*/ 36095 w 226665"/>
                  <a:gd name="connsiteY6" fmla="*/ 225640 h 302834"/>
                  <a:gd name="connsiteX7" fmla="*/ 1170 w 226665"/>
                  <a:gd name="connsiteY7" fmla="*/ 301840 h 302834"/>
                  <a:gd name="connsiteX8" fmla="*/ 17045 w 226665"/>
                  <a:gd name="connsiteY8" fmla="*/ 263740 h 302834"/>
                  <a:gd name="connsiteX9" fmla="*/ 99595 w 226665"/>
                  <a:gd name="connsiteY9" fmla="*/ 187540 h 302834"/>
                  <a:gd name="connsiteX10" fmla="*/ 77370 w 226665"/>
                  <a:gd name="connsiteY10" fmla="*/ 209765 h 302834"/>
                  <a:gd name="connsiteX11" fmla="*/ 137695 w 226665"/>
                  <a:gd name="connsiteY11" fmla="*/ 101815 h 302834"/>
                  <a:gd name="connsiteX12" fmla="*/ 118645 w 226665"/>
                  <a:gd name="connsiteY12" fmla="*/ 117690 h 302834"/>
                  <a:gd name="connsiteX13" fmla="*/ 226595 w 226665"/>
                  <a:gd name="connsiteY13" fmla="*/ 215 h 302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6665" h="302834">
                    <a:moveTo>
                      <a:pt x="226595" y="215"/>
                    </a:moveTo>
                    <a:cubicBezTo>
                      <a:pt x="229241" y="-4547"/>
                      <a:pt x="156745" y="71123"/>
                      <a:pt x="134520" y="89115"/>
                    </a:cubicBezTo>
                    <a:cubicBezTo>
                      <a:pt x="112295" y="107107"/>
                      <a:pt x="93774" y="104990"/>
                      <a:pt x="93245" y="108165"/>
                    </a:cubicBezTo>
                    <a:cubicBezTo>
                      <a:pt x="92716" y="111340"/>
                      <a:pt x="129228" y="98111"/>
                      <a:pt x="131345" y="108165"/>
                    </a:cubicBezTo>
                    <a:cubicBezTo>
                      <a:pt x="133462" y="118219"/>
                      <a:pt x="113882" y="154732"/>
                      <a:pt x="105945" y="168490"/>
                    </a:cubicBezTo>
                    <a:cubicBezTo>
                      <a:pt x="98007" y="182248"/>
                      <a:pt x="95362" y="181190"/>
                      <a:pt x="83720" y="190715"/>
                    </a:cubicBezTo>
                    <a:cubicBezTo>
                      <a:pt x="72078" y="200240"/>
                      <a:pt x="49853" y="207119"/>
                      <a:pt x="36095" y="225640"/>
                    </a:cubicBezTo>
                    <a:cubicBezTo>
                      <a:pt x="22337" y="244161"/>
                      <a:pt x="4345" y="295490"/>
                      <a:pt x="1170" y="301840"/>
                    </a:cubicBezTo>
                    <a:cubicBezTo>
                      <a:pt x="-2005" y="308190"/>
                      <a:pt x="641" y="282790"/>
                      <a:pt x="17045" y="263740"/>
                    </a:cubicBezTo>
                    <a:cubicBezTo>
                      <a:pt x="33449" y="244690"/>
                      <a:pt x="89541" y="196536"/>
                      <a:pt x="99595" y="187540"/>
                    </a:cubicBezTo>
                    <a:cubicBezTo>
                      <a:pt x="109649" y="178544"/>
                      <a:pt x="71020" y="224053"/>
                      <a:pt x="77370" y="209765"/>
                    </a:cubicBezTo>
                    <a:cubicBezTo>
                      <a:pt x="83720" y="195477"/>
                      <a:pt x="130816" y="117161"/>
                      <a:pt x="137695" y="101815"/>
                    </a:cubicBezTo>
                    <a:cubicBezTo>
                      <a:pt x="144574" y="86469"/>
                      <a:pt x="107532" y="129332"/>
                      <a:pt x="118645" y="117690"/>
                    </a:cubicBezTo>
                    <a:cubicBezTo>
                      <a:pt x="129757" y="106048"/>
                      <a:pt x="223949" y="4977"/>
                      <a:pt x="226595" y="2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428E5980-65E2-61F6-762C-DDCC5357502F}"/>
                  </a:ext>
                </a:extLst>
              </p:cNvPr>
              <p:cNvSpPr/>
              <p:nvPr/>
            </p:nvSpPr>
            <p:spPr>
              <a:xfrm>
                <a:off x="3215507" y="1428606"/>
                <a:ext cx="104419" cy="119581"/>
              </a:xfrm>
              <a:custGeom>
                <a:avLst/>
                <a:gdLst>
                  <a:gd name="connsiteX0" fmla="*/ 768 w 104419"/>
                  <a:gd name="connsiteY0" fmla="*/ 28719 h 119581"/>
                  <a:gd name="connsiteX1" fmla="*/ 35693 w 104419"/>
                  <a:gd name="connsiteY1" fmla="*/ 79519 h 119581"/>
                  <a:gd name="connsiteX2" fmla="*/ 67443 w 104419"/>
                  <a:gd name="connsiteY2" fmla="*/ 38244 h 119581"/>
                  <a:gd name="connsiteX3" fmla="*/ 99193 w 104419"/>
                  <a:gd name="connsiteY3" fmla="*/ 144 h 119581"/>
                  <a:gd name="connsiteX4" fmla="*/ 99193 w 104419"/>
                  <a:gd name="connsiteY4" fmla="*/ 28719 h 119581"/>
                  <a:gd name="connsiteX5" fmla="*/ 48393 w 104419"/>
                  <a:gd name="connsiteY5" fmla="*/ 111269 h 119581"/>
                  <a:gd name="connsiteX6" fmla="*/ 19818 w 104419"/>
                  <a:gd name="connsiteY6" fmla="*/ 108094 h 119581"/>
                  <a:gd name="connsiteX7" fmla="*/ 13468 w 104419"/>
                  <a:gd name="connsiteY7" fmla="*/ 117619 h 119581"/>
                  <a:gd name="connsiteX8" fmla="*/ 768 w 104419"/>
                  <a:gd name="connsiteY8" fmla="*/ 28719 h 11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419" h="119581">
                    <a:moveTo>
                      <a:pt x="768" y="28719"/>
                    </a:moveTo>
                    <a:cubicBezTo>
                      <a:pt x="4472" y="22369"/>
                      <a:pt x="24581" y="77932"/>
                      <a:pt x="35693" y="79519"/>
                    </a:cubicBezTo>
                    <a:cubicBezTo>
                      <a:pt x="46805" y="81106"/>
                      <a:pt x="56860" y="51473"/>
                      <a:pt x="67443" y="38244"/>
                    </a:cubicBezTo>
                    <a:cubicBezTo>
                      <a:pt x="78026" y="25015"/>
                      <a:pt x="93901" y="1731"/>
                      <a:pt x="99193" y="144"/>
                    </a:cubicBezTo>
                    <a:cubicBezTo>
                      <a:pt x="104485" y="-1443"/>
                      <a:pt x="107660" y="10198"/>
                      <a:pt x="99193" y="28719"/>
                    </a:cubicBezTo>
                    <a:cubicBezTo>
                      <a:pt x="90726" y="47240"/>
                      <a:pt x="61622" y="98040"/>
                      <a:pt x="48393" y="111269"/>
                    </a:cubicBezTo>
                    <a:cubicBezTo>
                      <a:pt x="35164" y="124498"/>
                      <a:pt x="19818" y="108094"/>
                      <a:pt x="19818" y="108094"/>
                    </a:cubicBezTo>
                    <a:cubicBezTo>
                      <a:pt x="13997" y="109152"/>
                      <a:pt x="19289" y="125027"/>
                      <a:pt x="13468" y="117619"/>
                    </a:cubicBezTo>
                    <a:cubicBezTo>
                      <a:pt x="7647" y="110211"/>
                      <a:pt x="-2936" y="35069"/>
                      <a:pt x="768" y="287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6859B60C-36DB-DDD0-DCEC-D215F1BF2786}"/>
                  </a:ext>
                </a:extLst>
              </p:cNvPr>
              <p:cNvSpPr/>
              <p:nvPr/>
            </p:nvSpPr>
            <p:spPr>
              <a:xfrm>
                <a:off x="3304948" y="1216016"/>
                <a:ext cx="143241" cy="232035"/>
              </a:xfrm>
              <a:custGeom>
                <a:avLst/>
                <a:gdLst>
                  <a:gd name="connsiteX0" fmla="*/ 143102 w 143241"/>
                  <a:gd name="connsiteY0" fmla="*/ 9 h 232035"/>
                  <a:gd name="connsiteX1" fmla="*/ 63727 w 143241"/>
                  <a:gd name="connsiteY1" fmla="*/ 104784 h 232035"/>
                  <a:gd name="connsiteX2" fmla="*/ 73252 w 143241"/>
                  <a:gd name="connsiteY2" fmla="*/ 88909 h 232035"/>
                  <a:gd name="connsiteX3" fmla="*/ 41502 w 143241"/>
                  <a:gd name="connsiteY3" fmla="*/ 168284 h 232035"/>
                  <a:gd name="connsiteX4" fmla="*/ 227 w 143241"/>
                  <a:gd name="connsiteY4" fmla="*/ 231784 h 232035"/>
                  <a:gd name="connsiteX5" fmla="*/ 25627 w 143241"/>
                  <a:gd name="connsiteY5" fmla="*/ 187334 h 232035"/>
                  <a:gd name="connsiteX6" fmla="*/ 41502 w 143241"/>
                  <a:gd name="connsiteY6" fmla="*/ 111134 h 232035"/>
                  <a:gd name="connsiteX7" fmla="*/ 143102 w 143241"/>
                  <a:gd name="connsiteY7" fmla="*/ 9 h 232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241" h="232035">
                    <a:moveTo>
                      <a:pt x="143102" y="9"/>
                    </a:moveTo>
                    <a:cubicBezTo>
                      <a:pt x="146806" y="-1049"/>
                      <a:pt x="75369" y="89968"/>
                      <a:pt x="63727" y="104784"/>
                    </a:cubicBezTo>
                    <a:cubicBezTo>
                      <a:pt x="52085" y="119600"/>
                      <a:pt x="76956" y="78326"/>
                      <a:pt x="73252" y="88909"/>
                    </a:cubicBezTo>
                    <a:cubicBezTo>
                      <a:pt x="69548" y="99492"/>
                      <a:pt x="53673" y="144472"/>
                      <a:pt x="41502" y="168284"/>
                    </a:cubicBezTo>
                    <a:cubicBezTo>
                      <a:pt x="29331" y="192097"/>
                      <a:pt x="2873" y="228609"/>
                      <a:pt x="227" y="231784"/>
                    </a:cubicBezTo>
                    <a:cubicBezTo>
                      <a:pt x="-2419" y="234959"/>
                      <a:pt x="18748" y="207442"/>
                      <a:pt x="25627" y="187334"/>
                    </a:cubicBezTo>
                    <a:cubicBezTo>
                      <a:pt x="32506" y="167226"/>
                      <a:pt x="23510" y="136534"/>
                      <a:pt x="41502" y="111134"/>
                    </a:cubicBezTo>
                    <a:cubicBezTo>
                      <a:pt x="59494" y="85734"/>
                      <a:pt x="139398" y="1067"/>
                      <a:pt x="143102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271B8C38-08E5-4912-7ABA-969CD0882202}"/>
                  </a:ext>
                </a:extLst>
              </p:cNvPr>
              <p:cNvSpPr/>
              <p:nvPr/>
            </p:nvSpPr>
            <p:spPr>
              <a:xfrm>
                <a:off x="3111500" y="1654136"/>
                <a:ext cx="73237" cy="312259"/>
              </a:xfrm>
              <a:custGeom>
                <a:avLst/>
                <a:gdLst>
                  <a:gd name="connsiteX0" fmla="*/ 0 w 73237"/>
                  <a:gd name="connsiteY0" fmla="*/ 39 h 312259"/>
                  <a:gd name="connsiteX1" fmla="*/ 53975 w 73237"/>
                  <a:gd name="connsiteY1" fmla="*/ 117514 h 312259"/>
                  <a:gd name="connsiteX2" fmla="*/ 44450 w 73237"/>
                  <a:gd name="connsiteY2" fmla="*/ 222289 h 312259"/>
                  <a:gd name="connsiteX3" fmla="*/ 15875 w 73237"/>
                  <a:gd name="connsiteY3" fmla="*/ 311189 h 312259"/>
                  <a:gd name="connsiteX4" fmla="*/ 31750 w 73237"/>
                  <a:gd name="connsiteY4" fmla="*/ 266739 h 312259"/>
                  <a:gd name="connsiteX5" fmla="*/ 66675 w 73237"/>
                  <a:gd name="connsiteY5" fmla="*/ 196889 h 312259"/>
                  <a:gd name="connsiteX6" fmla="*/ 69850 w 73237"/>
                  <a:gd name="connsiteY6" fmla="*/ 196889 h 312259"/>
                  <a:gd name="connsiteX7" fmla="*/ 73025 w 73237"/>
                  <a:gd name="connsiteY7" fmla="*/ 165139 h 312259"/>
                  <a:gd name="connsiteX8" fmla="*/ 63500 w 73237"/>
                  <a:gd name="connsiteY8" fmla="*/ 181014 h 312259"/>
                  <a:gd name="connsiteX9" fmla="*/ 53975 w 73237"/>
                  <a:gd name="connsiteY9" fmla="*/ 130214 h 312259"/>
                  <a:gd name="connsiteX10" fmla="*/ 0 w 73237"/>
                  <a:gd name="connsiteY10" fmla="*/ 39 h 31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237" h="312259">
                    <a:moveTo>
                      <a:pt x="0" y="39"/>
                    </a:moveTo>
                    <a:cubicBezTo>
                      <a:pt x="0" y="-2078"/>
                      <a:pt x="46567" y="80472"/>
                      <a:pt x="53975" y="117514"/>
                    </a:cubicBezTo>
                    <a:cubicBezTo>
                      <a:pt x="61383" y="154556"/>
                      <a:pt x="50800" y="190010"/>
                      <a:pt x="44450" y="222289"/>
                    </a:cubicBezTo>
                    <a:cubicBezTo>
                      <a:pt x="38100" y="254568"/>
                      <a:pt x="17992" y="303781"/>
                      <a:pt x="15875" y="311189"/>
                    </a:cubicBezTo>
                    <a:cubicBezTo>
                      <a:pt x="13758" y="318597"/>
                      <a:pt x="23283" y="285789"/>
                      <a:pt x="31750" y="266739"/>
                    </a:cubicBezTo>
                    <a:cubicBezTo>
                      <a:pt x="40217" y="247689"/>
                      <a:pt x="66675" y="196889"/>
                      <a:pt x="66675" y="196889"/>
                    </a:cubicBezTo>
                    <a:cubicBezTo>
                      <a:pt x="73025" y="185247"/>
                      <a:pt x="68792" y="202180"/>
                      <a:pt x="69850" y="196889"/>
                    </a:cubicBezTo>
                    <a:cubicBezTo>
                      <a:pt x="70908" y="191598"/>
                      <a:pt x="74083" y="167785"/>
                      <a:pt x="73025" y="165139"/>
                    </a:cubicBezTo>
                    <a:cubicBezTo>
                      <a:pt x="71967" y="162493"/>
                      <a:pt x="66675" y="186835"/>
                      <a:pt x="63500" y="181014"/>
                    </a:cubicBezTo>
                    <a:cubicBezTo>
                      <a:pt x="60325" y="175193"/>
                      <a:pt x="60854" y="155614"/>
                      <a:pt x="53975" y="130214"/>
                    </a:cubicBezTo>
                    <a:cubicBezTo>
                      <a:pt x="47096" y="104814"/>
                      <a:pt x="0" y="2156"/>
                      <a:pt x="0" y="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14BBAF51-40C0-204B-BD09-22C2DDC1C5E9}"/>
                  </a:ext>
                </a:extLst>
              </p:cNvPr>
              <p:cNvSpPr/>
              <p:nvPr/>
            </p:nvSpPr>
            <p:spPr>
              <a:xfrm>
                <a:off x="3263880" y="1689099"/>
                <a:ext cx="134377" cy="257709"/>
              </a:xfrm>
              <a:custGeom>
                <a:avLst/>
                <a:gdLst>
                  <a:gd name="connsiteX0" fmla="*/ 20 w 134377"/>
                  <a:gd name="connsiteY0" fmla="*/ 1 h 257709"/>
                  <a:gd name="connsiteX1" fmla="*/ 104795 w 134377"/>
                  <a:gd name="connsiteY1" fmla="*/ 146051 h 257709"/>
                  <a:gd name="connsiteX2" fmla="*/ 130195 w 134377"/>
                  <a:gd name="connsiteY2" fmla="*/ 254001 h 257709"/>
                  <a:gd name="connsiteX3" fmla="*/ 127020 w 134377"/>
                  <a:gd name="connsiteY3" fmla="*/ 222251 h 257709"/>
                  <a:gd name="connsiteX4" fmla="*/ 60345 w 134377"/>
                  <a:gd name="connsiteY4" fmla="*/ 120651 h 257709"/>
                  <a:gd name="connsiteX5" fmla="*/ 95270 w 134377"/>
                  <a:gd name="connsiteY5" fmla="*/ 142876 h 257709"/>
                  <a:gd name="connsiteX6" fmla="*/ 20 w 134377"/>
                  <a:gd name="connsiteY6" fmla="*/ 1 h 257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377" h="257709">
                    <a:moveTo>
                      <a:pt x="20" y="1"/>
                    </a:moveTo>
                    <a:cubicBezTo>
                      <a:pt x="1607" y="530"/>
                      <a:pt x="83099" y="103718"/>
                      <a:pt x="104795" y="146051"/>
                    </a:cubicBezTo>
                    <a:cubicBezTo>
                      <a:pt x="126491" y="188384"/>
                      <a:pt x="126491" y="241301"/>
                      <a:pt x="130195" y="254001"/>
                    </a:cubicBezTo>
                    <a:cubicBezTo>
                      <a:pt x="133899" y="266701"/>
                      <a:pt x="138662" y="244476"/>
                      <a:pt x="127020" y="222251"/>
                    </a:cubicBezTo>
                    <a:cubicBezTo>
                      <a:pt x="115378" y="200026"/>
                      <a:pt x="65637" y="133880"/>
                      <a:pt x="60345" y="120651"/>
                    </a:cubicBezTo>
                    <a:cubicBezTo>
                      <a:pt x="55053" y="107422"/>
                      <a:pt x="102149" y="157164"/>
                      <a:pt x="95270" y="142876"/>
                    </a:cubicBezTo>
                    <a:cubicBezTo>
                      <a:pt x="88391" y="128589"/>
                      <a:pt x="-1567" y="-528"/>
                      <a:pt x="2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C38E9162-DB5C-6364-4206-140F1B5413E0}"/>
                  </a:ext>
                </a:extLst>
              </p:cNvPr>
              <p:cNvSpPr/>
              <p:nvPr/>
            </p:nvSpPr>
            <p:spPr>
              <a:xfrm>
                <a:off x="3098461" y="1904546"/>
                <a:ext cx="319098" cy="73483"/>
              </a:xfrm>
              <a:custGeom>
                <a:avLst/>
                <a:gdLst>
                  <a:gd name="connsiteX0" fmla="*/ 339 w 319098"/>
                  <a:gd name="connsiteY0" fmla="*/ 73479 h 73483"/>
                  <a:gd name="connsiteX1" fmla="*/ 187664 w 319098"/>
                  <a:gd name="connsiteY1" fmla="*/ 13154 h 73483"/>
                  <a:gd name="connsiteX2" fmla="*/ 146389 w 319098"/>
                  <a:gd name="connsiteY2" fmla="*/ 9979 h 73483"/>
                  <a:gd name="connsiteX3" fmla="*/ 311489 w 319098"/>
                  <a:gd name="connsiteY3" fmla="*/ 38554 h 73483"/>
                  <a:gd name="connsiteX4" fmla="*/ 282914 w 319098"/>
                  <a:gd name="connsiteY4" fmla="*/ 19504 h 73483"/>
                  <a:gd name="connsiteX5" fmla="*/ 206714 w 319098"/>
                  <a:gd name="connsiteY5" fmla="*/ 454 h 73483"/>
                  <a:gd name="connsiteX6" fmla="*/ 228939 w 319098"/>
                  <a:gd name="connsiteY6" fmla="*/ 6804 h 73483"/>
                  <a:gd name="connsiteX7" fmla="*/ 143214 w 319098"/>
                  <a:gd name="connsiteY7" fmla="*/ 16329 h 73483"/>
                  <a:gd name="connsiteX8" fmla="*/ 339 w 319098"/>
                  <a:gd name="connsiteY8" fmla="*/ 73479 h 73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9098" h="73483">
                    <a:moveTo>
                      <a:pt x="339" y="73479"/>
                    </a:moveTo>
                    <a:cubicBezTo>
                      <a:pt x="7747" y="72950"/>
                      <a:pt x="163322" y="23737"/>
                      <a:pt x="187664" y="13154"/>
                    </a:cubicBezTo>
                    <a:cubicBezTo>
                      <a:pt x="212006" y="2571"/>
                      <a:pt x="125752" y="5746"/>
                      <a:pt x="146389" y="9979"/>
                    </a:cubicBezTo>
                    <a:cubicBezTo>
                      <a:pt x="167026" y="14212"/>
                      <a:pt x="288735" y="36967"/>
                      <a:pt x="311489" y="38554"/>
                    </a:cubicBezTo>
                    <a:cubicBezTo>
                      <a:pt x="334243" y="40141"/>
                      <a:pt x="300376" y="25854"/>
                      <a:pt x="282914" y="19504"/>
                    </a:cubicBezTo>
                    <a:cubicBezTo>
                      <a:pt x="265452" y="13154"/>
                      <a:pt x="215710" y="2571"/>
                      <a:pt x="206714" y="454"/>
                    </a:cubicBezTo>
                    <a:cubicBezTo>
                      <a:pt x="197718" y="-1663"/>
                      <a:pt x="239522" y="4158"/>
                      <a:pt x="228939" y="6804"/>
                    </a:cubicBezTo>
                    <a:cubicBezTo>
                      <a:pt x="218356" y="9450"/>
                      <a:pt x="177610" y="7862"/>
                      <a:pt x="143214" y="16329"/>
                    </a:cubicBezTo>
                    <a:cubicBezTo>
                      <a:pt x="108818" y="24796"/>
                      <a:pt x="-7069" y="74008"/>
                      <a:pt x="339" y="734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C9898DA6-4267-108E-AE6D-91679E01A972}"/>
                  </a:ext>
                </a:extLst>
              </p:cNvPr>
              <p:cNvSpPr/>
              <p:nvPr/>
            </p:nvSpPr>
            <p:spPr>
              <a:xfrm>
                <a:off x="3117672" y="1990038"/>
                <a:ext cx="126569" cy="107819"/>
              </a:xfrm>
              <a:custGeom>
                <a:avLst/>
                <a:gdLst>
                  <a:gd name="connsiteX0" fmla="*/ 178 w 126569"/>
                  <a:gd name="connsiteY0" fmla="*/ 687 h 107819"/>
                  <a:gd name="connsiteX1" fmla="*/ 22403 w 126569"/>
                  <a:gd name="connsiteY1" fmla="*/ 57837 h 107819"/>
                  <a:gd name="connsiteX2" fmla="*/ 120828 w 126569"/>
                  <a:gd name="connsiteY2" fmla="*/ 105462 h 107819"/>
                  <a:gd name="connsiteX3" fmla="*/ 104953 w 126569"/>
                  <a:gd name="connsiteY3" fmla="*/ 99112 h 107819"/>
                  <a:gd name="connsiteX4" fmla="*/ 22403 w 126569"/>
                  <a:gd name="connsiteY4" fmla="*/ 86412 h 107819"/>
                  <a:gd name="connsiteX5" fmla="*/ 28753 w 126569"/>
                  <a:gd name="connsiteY5" fmla="*/ 99112 h 107819"/>
                  <a:gd name="connsiteX6" fmla="*/ 178 w 126569"/>
                  <a:gd name="connsiteY6" fmla="*/ 687 h 107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6569" h="107819">
                    <a:moveTo>
                      <a:pt x="178" y="687"/>
                    </a:moveTo>
                    <a:cubicBezTo>
                      <a:pt x="-880" y="-6192"/>
                      <a:pt x="2295" y="40375"/>
                      <a:pt x="22403" y="57837"/>
                    </a:cubicBezTo>
                    <a:cubicBezTo>
                      <a:pt x="42511" y="75299"/>
                      <a:pt x="120828" y="105462"/>
                      <a:pt x="120828" y="105462"/>
                    </a:cubicBezTo>
                    <a:cubicBezTo>
                      <a:pt x="134586" y="112341"/>
                      <a:pt x="121357" y="102287"/>
                      <a:pt x="104953" y="99112"/>
                    </a:cubicBezTo>
                    <a:cubicBezTo>
                      <a:pt x="88549" y="95937"/>
                      <a:pt x="22403" y="86412"/>
                      <a:pt x="22403" y="86412"/>
                    </a:cubicBezTo>
                    <a:cubicBezTo>
                      <a:pt x="9703" y="86412"/>
                      <a:pt x="31928" y="108637"/>
                      <a:pt x="28753" y="99112"/>
                    </a:cubicBezTo>
                    <a:cubicBezTo>
                      <a:pt x="25578" y="89587"/>
                      <a:pt x="1236" y="7566"/>
                      <a:pt x="178" y="6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58D03BDB-CADD-E068-A22D-129EE2D8DC0F}"/>
                  </a:ext>
                </a:extLst>
              </p:cNvPr>
              <p:cNvSpPr/>
              <p:nvPr/>
            </p:nvSpPr>
            <p:spPr>
              <a:xfrm>
                <a:off x="3282913" y="1948182"/>
                <a:ext cx="104219" cy="46536"/>
              </a:xfrm>
              <a:custGeom>
                <a:avLst/>
                <a:gdLst>
                  <a:gd name="connsiteX0" fmla="*/ 37 w 104219"/>
                  <a:gd name="connsiteY0" fmla="*/ 4443 h 46536"/>
                  <a:gd name="connsiteX1" fmla="*/ 85762 w 104219"/>
                  <a:gd name="connsiteY1" fmla="*/ 29843 h 46536"/>
                  <a:gd name="connsiteX2" fmla="*/ 101637 w 104219"/>
                  <a:gd name="connsiteY2" fmla="*/ 45718 h 46536"/>
                  <a:gd name="connsiteX3" fmla="*/ 98462 w 104219"/>
                  <a:gd name="connsiteY3" fmla="*/ 4443 h 46536"/>
                  <a:gd name="connsiteX4" fmla="*/ 37 w 104219"/>
                  <a:gd name="connsiteY4" fmla="*/ 4443 h 46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219" h="46536">
                    <a:moveTo>
                      <a:pt x="37" y="4443"/>
                    </a:moveTo>
                    <a:cubicBezTo>
                      <a:pt x="-2080" y="8676"/>
                      <a:pt x="85762" y="29843"/>
                      <a:pt x="85762" y="29843"/>
                    </a:cubicBezTo>
                    <a:cubicBezTo>
                      <a:pt x="102695" y="36722"/>
                      <a:pt x="99520" y="49951"/>
                      <a:pt x="101637" y="45718"/>
                    </a:cubicBezTo>
                    <a:cubicBezTo>
                      <a:pt x="103754" y="41485"/>
                      <a:pt x="107458" y="11851"/>
                      <a:pt x="98462" y="4443"/>
                    </a:cubicBezTo>
                    <a:cubicBezTo>
                      <a:pt x="89466" y="-2965"/>
                      <a:pt x="2154" y="210"/>
                      <a:pt x="37" y="44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B2FDF92B-A913-CFF0-6DF9-56C5F897D73E}"/>
                  </a:ext>
                </a:extLst>
              </p:cNvPr>
              <p:cNvSpPr/>
              <p:nvPr/>
            </p:nvSpPr>
            <p:spPr>
              <a:xfrm>
                <a:off x="3184525" y="1996282"/>
                <a:ext cx="92338" cy="106291"/>
              </a:xfrm>
              <a:custGeom>
                <a:avLst/>
                <a:gdLst>
                  <a:gd name="connsiteX0" fmla="*/ 0 w 92338"/>
                  <a:gd name="connsiteY0" fmla="*/ 793 h 106291"/>
                  <a:gd name="connsiteX1" fmla="*/ 53975 w 92338"/>
                  <a:gd name="connsiteY1" fmla="*/ 45243 h 106291"/>
                  <a:gd name="connsiteX2" fmla="*/ 92075 w 92338"/>
                  <a:gd name="connsiteY2" fmla="*/ 105568 h 106291"/>
                  <a:gd name="connsiteX3" fmla="*/ 69850 w 92338"/>
                  <a:gd name="connsiteY3" fmla="*/ 80168 h 106291"/>
                  <a:gd name="connsiteX4" fmla="*/ 50800 w 92338"/>
                  <a:gd name="connsiteY4" fmla="*/ 105568 h 106291"/>
                  <a:gd name="connsiteX5" fmla="*/ 53975 w 92338"/>
                  <a:gd name="connsiteY5" fmla="*/ 83343 h 106291"/>
                  <a:gd name="connsiteX6" fmla="*/ 0 w 92338"/>
                  <a:gd name="connsiteY6" fmla="*/ 793 h 106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338" h="106291">
                    <a:moveTo>
                      <a:pt x="0" y="793"/>
                    </a:moveTo>
                    <a:cubicBezTo>
                      <a:pt x="0" y="-5557"/>
                      <a:pt x="38629" y="27781"/>
                      <a:pt x="53975" y="45243"/>
                    </a:cubicBezTo>
                    <a:cubicBezTo>
                      <a:pt x="69321" y="62705"/>
                      <a:pt x="89429" y="99747"/>
                      <a:pt x="92075" y="105568"/>
                    </a:cubicBezTo>
                    <a:cubicBezTo>
                      <a:pt x="94721" y="111389"/>
                      <a:pt x="76729" y="80168"/>
                      <a:pt x="69850" y="80168"/>
                    </a:cubicBezTo>
                    <a:cubicBezTo>
                      <a:pt x="62971" y="80168"/>
                      <a:pt x="53446" y="105039"/>
                      <a:pt x="50800" y="105568"/>
                    </a:cubicBezTo>
                    <a:cubicBezTo>
                      <a:pt x="48154" y="106097"/>
                      <a:pt x="58208" y="96043"/>
                      <a:pt x="53975" y="83343"/>
                    </a:cubicBezTo>
                    <a:cubicBezTo>
                      <a:pt x="49742" y="70643"/>
                      <a:pt x="0" y="7143"/>
                      <a:pt x="0" y="7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B77D235E-E93E-B342-7867-194C12DD5EE7}"/>
                  </a:ext>
                </a:extLst>
              </p:cNvPr>
              <p:cNvSpPr/>
              <p:nvPr/>
            </p:nvSpPr>
            <p:spPr>
              <a:xfrm>
                <a:off x="3181345" y="1930283"/>
                <a:ext cx="238130" cy="193792"/>
              </a:xfrm>
              <a:custGeom>
                <a:avLst/>
                <a:gdLst>
                  <a:gd name="connsiteX0" fmla="*/ 238130 w 238130"/>
                  <a:gd name="connsiteY0" fmla="*/ 117 h 193792"/>
                  <a:gd name="connsiteX1" fmla="*/ 206380 w 238130"/>
                  <a:gd name="connsiteY1" fmla="*/ 82667 h 193792"/>
                  <a:gd name="connsiteX2" fmla="*/ 123830 w 238130"/>
                  <a:gd name="connsiteY2" fmla="*/ 142992 h 193792"/>
                  <a:gd name="connsiteX3" fmla="*/ 152405 w 238130"/>
                  <a:gd name="connsiteY3" fmla="*/ 142992 h 193792"/>
                  <a:gd name="connsiteX4" fmla="*/ 104780 w 238130"/>
                  <a:gd name="connsiteY4" fmla="*/ 171567 h 193792"/>
                  <a:gd name="connsiteX5" fmla="*/ 79380 w 238130"/>
                  <a:gd name="connsiteY5" fmla="*/ 162042 h 193792"/>
                  <a:gd name="connsiteX6" fmla="*/ 50805 w 238130"/>
                  <a:gd name="connsiteY6" fmla="*/ 174742 h 193792"/>
                  <a:gd name="connsiteX7" fmla="*/ 5 w 238130"/>
                  <a:gd name="connsiteY7" fmla="*/ 171567 h 193792"/>
                  <a:gd name="connsiteX8" fmla="*/ 53980 w 238130"/>
                  <a:gd name="connsiteY8" fmla="*/ 171567 h 193792"/>
                  <a:gd name="connsiteX9" fmla="*/ 31755 w 238130"/>
                  <a:gd name="connsiteY9" fmla="*/ 193792 h 193792"/>
                  <a:gd name="connsiteX10" fmla="*/ 101605 w 238130"/>
                  <a:gd name="connsiteY10" fmla="*/ 171567 h 193792"/>
                  <a:gd name="connsiteX11" fmla="*/ 107955 w 238130"/>
                  <a:gd name="connsiteY11" fmla="*/ 177917 h 193792"/>
                  <a:gd name="connsiteX12" fmla="*/ 177805 w 238130"/>
                  <a:gd name="connsiteY12" fmla="*/ 149342 h 193792"/>
                  <a:gd name="connsiteX13" fmla="*/ 149230 w 238130"/>
                  <a:gd name="connsiteY13" fmla="*/ 149342 h 193792"/>
                  <a:gd name="connsiteX14" fmla="*/ 206380 w 238130"/>
                  <a:gd name="connsiteY14" fmla="*/ 101717 h 193792"/>
                  <a:gd name="connsiteX15" fmla="*/ 238130 w 238130"/>
                  <a:gd name="connsiteY15" fmla="*/ 117 h 193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8130" h="193792">
                    <a:moveTo>
                      <a:pt x="238130" y="117"/>
                    </a:moveTo>
                    <a:cubicBezTo>
                      <a:pt x="238130" y="-3058"/>
                      <a:pt x="225430" y="58855"/>
                      <a:pt x="206380" y="82667"/>
                    </a:cubicBezTo>
                    <a:cubicBezTo>
                      <a:pt x="187330" y="106479"/>
                      <a:pt x="132826" y="132938"/>
                      <a:pt x="123830" y="142992"/>
                    </a:cubicBezTo>
                    <a:cubicBezTo>
                      <a:pt x="114834" y="153046"/>
                      <a:pt x="155580" y="138230"/>
                      <a:pt x="152405" y="142992"/>
                    </a:cubicBezTo>
                    <a:cubicBezTo>
                      <a:pt x="149230" y="147754"/>
                      <a:pt x="116951" y="168392"/>
                      <a:pt x="104780" y="171567"/>
                    </a:cubicBezTo>
                    <a:cubicBezTo>
                      <a:pt x="92609" y="174742"/>
                      <a:pt x="88376" y="161513"/>
                      <a:pt x="79380" y="162042"/>
                    </a:cubicBezTo>
                    <a:cubicBezTo>
                      <a:pt x="70384" y="162571"/>
                      <a:pt x="64034" y="173155"/>
                      <a:pt x="50805" y="174742"/>
                    </a:cubicBezTo>
                    <a:cubicBezTo>
                      <a:pt x="37576" y="176329"/>
                      <a:pt x="-524" y="172096"/>
                      <a:pt x="5" y="171567"/>
                    </a:cubicBezTo>
                    <a:cubicBezTo>
                      <a:pt x="534" y="171038"/>
                      <a:pt x="48688" y="167863"/>
                      <a:pt x="53980" y="171567"/>
                    </a:cubicBezTo>
                    <a:cubicBezTo>
                      <a:pt x="59272" y="175271"/>
                      <a:pt x="23818" y="193792"/>
                      <a:pt x="31755" y="193792"/>
                    </a:cubicBezTo>
                    <a:cubicBezTo>
                      <a:pt x="39692" y="193792"/>
                      <a:pt x="101605" y="171567"/>
                      <a:pt x="101605" y="171567"/>
                    </a:cubicBezTo>
                    <a:cubicBezTo>
                      <a:pt x="114305" y="168921"/>
                      <a:pt x="95255" y="181621"/>
                      <a:pt x="107955" y="177917"/>
                    </a:cubicBezTo>
                    <a:cubicBezTo>
                      <a:pt x="120655" y="174213"/>
                      <a:pt x="170926" y="154104"/>
                      <a:pt x="177805" y="149342"/>
                    </a:cubicBezTo>
                    <a:cubicBezTo>
                      <a:pt x="184684" y="144580"/>
                      <a:pt x="144467" y="157280"/>
                      <a:pt x="149230" y="149342"/>
                    </a:cubicBezTo>
                    <a:cubicBezTo>
                      <a:pt x="153992" y="141405"/>
                      <a:pt x="192093" y="119179"/>
                      <a:pt x="206380" y="101717"/>
                    </a:cubicBezTo>
                    <a:cubicBezTo>
                      <a:pt x="220667" y="84255"/>
                      <a:pt x="238130" y="3292"/>
                      <a:pt x="238130" y="1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23E38C9B-7DC7-3DC8-0D39-6EDD52904DA7}"/>
                  </a:ext>
                </a:extLst>
              </p:cNvPr>
              <p:cNvSpPr/>
              <p:nvPr/>
            </p:nvSpPr>
            <p:spPr>
              <a:xfrm>
                <a:off x="3152148" y="2149465"/>
                <a:ext cx="73973" cy="248778"/>
              </a:xfrm>
              <a:custGeom>
                <a:avLst/>
                <a:gdLst>
                  <a:gd name="connsiteX0" fmla="*/ 41902 w 73973"/>
                  <a:gd name="connsiteY0" fmla="*/ 10 h 248778"/>
                  <a:gd name="connsiteX1" fmla="*/ 627 w 73973"/>
                  <a:gd name="connsiteY1" fmla="*/ 79385 h 248778"/>
                  <a:gd name="connsiteX2" fmla="*/ 16502 w 73973"/>
                  <a:gd name="connsiteY2" fmla="*/ 88910 h 248778"/>
                  <a:gd name="connsiteX3" fmla="*/ 10152 w 73973"/>
                  <a:gd name="connsiteY3" fmla="*/ 149235 h 248778"/>
                  <a:gd name="connsiteX4" fmla="*/ 26027 w 73973"/>
                  <a:gd name="connsiteY4" fmla="*/ 184160 h 248778"/>
                  <a:gd name="connsiteX5" fmla="*/ 73652 w 73973"/>
                  <a:gd name="connsiteY5" fmla="*/ 247660 h 248778"/>
                  <a:gd name="connsiteX6" fmla="*/ 45077 w 73973"/>
                  <a:gd name="connsiteY6" fmla="*/ 219085 h 248778"/>
                  <a:gd name="connsiteX7" fmla="*/ 10152 w 73973"/>
                  <a:gd name="connsiteY7" fmla="*/ 149235 h 248778"/>
                  <a:gd name="connsiteX8" fmla="*/ 19677 w 73973"/>
                  <a:gd name="connsiteY8" fmla="*/ 152410 h 248778"/>
                  <a:gd name="connsiteX9" fmla="*/ 16502 w 73973"/>
                  <a:gd name="connsiteY9" fmla="*/ 85735 h 248778"/>
                  <a:gd name="connsiteX10" fmla="*/ 41902 w 73973"/>
                  <a:gd name="connsiteY10" fmla="*/ 10 h 248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3973" h="248778">
                    <a:moveTo>
                      <a:pt x="41902" y="10"/>
                    </a:moveTo>
                    <a:cubicBezTo>
                      <a:pt x="39256" y="-1048"/>
                      <a:pt x="627" y="79385"/>
                      <a:pt x="627" y="79385"/>
                    </a:cubicBezTo>
                    <a:cubicBezTo>
                      <a:pt x="-3606" y="94202"/>
                      <a:pt x="14915" y="77268"/>
                      <a:pt x="16502" y="88910"/>
                    </a:cubicBezTo>
                    <a:cubicBezTo>
                      <a:pt x="18089" y="100552"/>
                      <a:pt x="8564" y="133360"/>
                      <a:pt x="10152" y="149235"/>
                    </a:cubicBezTo>
                    <a:cubicBezTo>
                      <a:pt x="11739" y="165110"/>
                      <a:pt x="15444" y="167756"/>
                      <a:pt x="26027" y="184160"/>
                    </a:cubicBezTo>
                    <a:cubicBezTo>
                      <a:pt x="36610" y="200564"/>
                      <a:pt x="70477" y="241839"/>
                      <a:pt x="73652" y="247660"/>
                    </a:cubicBezTo>
                    <a:cubicBezTo>
                      <a:pt x="76827" y="253481"/>
                      <a:pt x="55660" y="235489"/>
                      <a:pt x="45077" y="219085"/>
                    </a:cubicBezTo>
                    <a:cubicBezTo>
                      <a:pt x="34494" y="202681"/>
                      <a:pt x="10152" y="149235"/>
                      <a:pt x="10152" y="149235"/>
                    </a:cubicBezTo>
                    <a:cubicBezTo>
                      <a:pt x="5919" y="138123"/>
                      <a:pt x="18619" y="162993"/>
                      <a:pt x="19677" y="152410"/>
                    </a:cubicBezTo>
                    <a:cubicBezTo>
                      <a:pt x="20735" y="141827"/>
                      <a:pt x="13327" y="107960"/>
                      <a:pt x="16502" y="85735"/>
                    </a:cubicBezTo>
                    <a:cubicBezTo>
                      <a:pt x="19677" y="63510"/>
                      <a:pt x="44548" y="1068"/>
                      <a:pt x="41902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7C96A76D-8176-3C03-20A3-F8FAE8C18F0A}"/>
                  </a:ext>
                </a:extLst>
              </p:cNvPr>
              <p:cNvSpPr/>
              <p:nvPr/>
            </p:nvSpPr>
            <p:spPr>
              <a:xfrm>
                <a:off x="3171746" y="2085975"/>
                <a:ext cx="511054" cy="111257"/>
              </a:xfrm>
              <a:custGeom>
                <a:avLst/>
                <a:gdLst>
                  <a:gd name="connsiteX0" fmla="*/ 79 w 511054"/>
                  <a:gd name="connsiteY0" fmla="*/ 111125 h 111257"/>
                  <a:gd name="connsiteX1" fmla="*/ 95329 w 511054"/>
                  <a:gd name="connsiteY1" fmla="*/ 85725 h 111257"/>
                  <a:gd name="connsiteX2" fmla="*/ 57229 w 511054"/>
                  <a:gd name="connsiteY2" fmla="*/ 88900 h 111257"/>
                  <a:gd name="connsiteX3" fmla="*/ 146129 w 511054"/>
                  <a:gd name="connsiteY3" fmla="*/ 28575 h 111257"/>
                  <a:gd name="connsiteX4" fmla="*/ 155654 w 511054"/>
                  <a:gd name="connsiteY4" fmla="*/ 25400 h 111257"/>
                  <a:gd name="connsiteX5" fmla="*/ 225504 w 511054"/>
                  <a:gd name="connsiteY5" fmla="*/ 6350 h 111257"/>
                  <a:gd name="connsiteX6" fmla="*/ 222329 w 511054"/>
                  <a:gd name="connsiteY6" fmla="*/ 0 h 111257"/>
                  <a:gd name="connsiteX7" fmla="*/ 355679 w 511054"/>
                  <a:gd name="connsiteY7" fmla="*/ 6350 h 111257"/>
                  <a:gd name="connsiteX8" fmla="*/ 508079 w 511054"/>
                  <a:gd name="connsiteY8" fmla="*/ 31750 h 111257"/>
                  <a:gd name="connsiteX9" fmla="*/ 460454 w 511054"/>
                  <a:gd name="connsiteY9" fmla="*/ 28575 h 111257"/>
                  <a:gd name="connsiteX10" fmla="*/ 247729 w 511054"/>
                  <a:gd name="connsiteY10" fmla="*/ 12700 h 111257"/>
                  <a:gd name="connsiteX11" fmla="*/ 269954 w 511054"/>
                  <a:gd name="connsiteY11" fmla="*/ 12700 h 111257"/>
                  <a:gd name="connsiteX12" fmla="*/ 127079 w 511054"/>
                  <a:gd name="connsiteY12" fmla="*/ 31750 h 111257"/>
                  <a:gd name="connsiteX13" fmla="*/ 79454 w 511054"/>
                  <a:gd name="connsiteY13" fmla="*/ 73025 h 111257"/>
                  <a:gd name="connsiteX14" fmla="*/ 79 w 511054"/>
                  <a:gd name="connsiteY14" fmla="*/ 111125 h 11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11054" h="111257">
                    <a:moveTo>
                      <a:pt x="79" y="111125"/>
                    </a:moveTo>
                    <a:cubicBezTo>
                      <a:pt x="2725" y="113242"/>
                      <a:pt x="85804" y="89429"/>
                      <a:pt x="95329" y="85725"/>
                    </a:cubicBezTo>
                    <a:cubicBezTo>
                      <a:pt x="104854" y="82021"/>
                      <a:pt x="48762" y="98425"/>
                      <a:pt x="57229" y="88900"/>
                    </a:cubicBezTo>
                    <a:cubicBezTo>
                      <a:pt x="65696" y="79375"/>
                      <a:pt x="129725" y="39158"/>
                      <a:pt x="146129" y="28575"/>
                    </a:cubicBezTo>
                    <a:cubicBezTo>
                      <a:pt x="162533" y="17992"/>
                      <a:pt x="155654" y="25400"/>
                      <a:pt x="155654" y="25400"/>
                    </a:cubicBezTo>
                    <a:lnTo>
                      <a:pt x="225504" y="6350"/>
                    </a:lnTo>
                    <a:cubicBezTo>
                      <a:pt x="236617" y="2117"/>
                      <a:pt x="200633" y="0"/>
                      <a:pt x="222329" y="0"/>
                    </a:cubicBezTo>
                    <a:cubicBezTo>
                      <a:pt x="244025" y="0"/>
                      <a:pt x="308054" y="1058"/>
                      <a:pt x="355679" y="6350"/>
                    </a:cubicBezTo>
                    <a:cubicBezTo>
                      <a:pt x="403304" y="11642"/>
                      <a:pt x="490617" y="28046"/>
                      <a:pt x="508079" y="31750"/>
                    </a:cubicBezTo>
                    <a:cubicBezTo>
                      <a:pt x="525541" y="35454"/>
                      <a:pt x="460454" y="28575"/>
                      <a:pt x="460454" y="28575"/>
                    </a:cubicBezTo>
                    <a:lnTo>
                      <a:pt x="247729" y="12700"/>
                    </a:lnTo>
                    <a:cubicBezTo>
                      <a:pt x="215979" y="10054"/>
                      <a:pt x="290062" y="9525"/>
                      <a:pt x="269954" y="12700"/>
                    </a:cubicBezTo>
                    <a:cubicBezTo>
                      <a:pt x="249846" y="15875"/>
                      <a:pt x="158829" y="21696"/>
                      <a:pt x="127079" y="31750"/>
                    </a:cubicBezTo>
                    <a:cubicBezTo>
                      <a:pt x="95329" y="41804"/>
                      <a:pt x="97445" y="61913"/>
                      <a:pt x="79454" y="73025"/>
                    </a:cubicBezTo>
                    <a:cubicBezTo>
                      <a:pt x="61463" y="84137"/>
                      <a:pt x="-2567" y="109008"/>
                      <a:pt x="79" y="1111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5C2F80EC-75D1-7E07-4093-100AC98D9557}"/>
                  </a:ext>
                </a:extLst>
              </p:cNvPr>
              <p:cNvSpPr/>
              <p:nvPr/>
            </p:nvSpPr>
            <p:spPr>
              <a:xfrm>
                <a:off x="3203529" y="2128961"/>
                <a:ext cx="469913" cy="243028"/>
              </a:xfrm>
              <a:custGeom>
                <a:avLst/>
                <a:gdLst>
                  <a:gd name="connsiteX0" fmla="*/ 15921 w 469913"/>
                  <a:gd name="connsiteY0" fmla="*/ 242764 h 243028"/>
                  <a:gd name="connsiteX1" fmla="*/ 19096 w 469913"/>
                  <a:gd name="connsiteY1" fmla="*/ 179264 h 243028"/>
                  <a:gd name="connsiteX2" fmla="*/ 46 w 469913"/>
                  <a:gd name="connsiteY2" fmla="*/ 122114 h 243028"/>
                  <a:gd name="connsiteX3" fmla="*/ 25446 w 469913"/>
                  <a:gd name="connsiteY3" fmla="*/ 147514 h 243028"/>
                  <a:gd name="connsiteX4" fmla="*/ 57196 w 469913"/>
                  <a:gd name="connsiteY4" fmla="*/ 125289 h 243028"/>
                  <a:gd name="connsiteX5" fmla="*/ 54021 w 469913"/>
                  <a:gd name="connsiteY5" fmla="*/ 115764 h 243028"/>
                  <a:gd name="connsiteX6" fmla="*/ 165146 w 469913"/>
                  <a:gd name="connsiteY6" fmla="*/ 39564 h 243028"/>
                  <a:gd name="connsiteX7" fmla="*/ 161971 w 469913"/>
                  <a:gd name="connsiteY7" fmla="*/ 36389 h 243028"/>
                  <a:gd name="connsiteX8" fmla="*/ 244521 w 469913"/>
                  <a:gd name="connsiteY8" fmla="*/ 39564 h 243028"/>
                  <a:gd name="connsiteX9" fmla="*/ 234996 w 469913"/>
                  <a:gd name="connsiteY9" fmla="*/ 20514 h 243028"/>
                  <a:gd name="connsiteX10" fmla="*/ 349296 w 469913"/>
                  <a:gd name="connsiteY10" fmla="*/ 26864 h 243028"/>
                  <a:gd name="connsiteX11" fmla="*/ 406446 w 469913"/>
                  <a:gd name="connsiteY11" fmla="*/ 33214 h 243028"/>
                  <a:gd name="connsiteX12" fmla="*/ 463596 w 469913"/>
                  <a:gd name="connsiteY12" fmla="*/ 1464 h 243028"/>
                  <a:gd name="connsiteX13" fmla="*/ 460421 w 469913"/>
                  <a:gd name="connsiteY13" fmla="*/ 7814 h 243028"/>
                  <a:gd name="connsiteX14" fmla="*/ 463596 w 469913"/>
                  <a:gd name="connsiteY14" fmla="*/ 30039 h 243028"/>
                  <a:gd name="connsiteX15" fmla="*/ 365171 w 469913"/>
                  <a:gd name="connsiteY15" fmla="*/ 39564 h 243028"/>
                  <a:gd name="connsiteX16" fmla="*/ 415971 w 469913"/>
                  <a:gd name="connsiteY16" fmla="*/ 55439 h 243028"/>
                  <a:gd name="connsiteX17" fmla="*/ 219121 w 469913"/>
                  <a:gd name="connsiteY17" fmla="*/ 33214 h 243028"/>
                  <a:gd name="connsiteX18" fmla="*/ 133396 w 469913"/>
                  <a:gd name="connsiteY18" fmla="*/ 80839 h 243028"/>
                  <a:gd name="connsiteX19" fmla="*/ 66721 w 469913"/>
                  <a:gd name="connsiteY19" fmla="*/ 128464 h 243028"/>
                  <a:gd name="connsiteX20" fmla="*/ 82596 w 469913"/>
                  <a:gd name="connsiteY20" fmla="*/ 125289 h 243028"/>
                  <a:gd name="connsiteX21" fmla="*/ 41321 w 469913"/>
                  <a:gd name="connsiteY21" fmla="*/ 153864 h 243028"/>
                  <a:gd name="connsiteX22" fmla="*/ 15921 w 469913"/>
                  <a:gd name="connsiteY22" fmla="*/ 242764 h 243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69913" h="243028">
                    <a:moveTo>
                      <a:pt x="15921" y="242764"/>
                    </a:moveTo>
                    <a:cubicBezTo>
                      <a:pt x="12217" y="246997"/>
                      <a:pt x="21742" y="199372"/>
                      <a:pt x="19096" y="179264"/>
                    </a:cubicBezTo>
                    <a:cubicBezTo>
                      <a:pt x="16450" y="159156"/>
                      <a:pt x="-1012" y="127405"/>
                      <a:pt x="46" y="122114"/>
                    </a:cubicBezTo>
                    <a:cubicBezTo>
                      <a:pt x="1104" y="116823"/>
                      <a:pt x="15921" y="146985"/>
                      <a:pt x="25446" y="147514"/>
                    </a:cubicBezTo>
                    <a:cubicBezTo>
                      <a:pt x="34971" y="148043"/>
                      <a:pt x="52434" y="130581"/>
                      <a:pt x="57196" y="125289"/>
                    </a:cubicBezTo>
                    <a:cubicBezTo>
                      <a:pt x="61959" y="119997"/>
                      <a:pt x="36029" y="130052"/>
                      <a:pt x="54021" y="115764"/>
                    </a:cubicBezTo>
                    <a:cubicBezTo>
                      <a:pt x="72013" y="101476"/>
                      <a:pt x="147154" y="52793"/>
                      <a:pt x="165146" y="39564"/>
                    </a:cubicBezTo>
                    <a:cubicBezTo>
                      <a:pt x="183138" y="26335"/>
                      <a:pt x="148742" y="36389"/>
                      <a:pt x="161971" y="36389"/>
                    </a:cubicBezTo>
                    <a:cubicBezTo>
                      <a:pt x="175200" y="36389"/>
                      <a:pt x="232350" y="42210"/>
                      <a:pt x="244521" y="39564"/>
                    </a:cubicBezTo>
                    <a:cubicBezTo>
                      <a:pt x="256692" y="36918"/>
                      <a:pt x="217534" y="22631"/>
                      <a:pt x="234996" y="20514"/>
                    </a:cubicBezTo>
                    <a:cubicBezTo>
                      <a:pt x="252458" y="18397"/>
                      <a:pt x="320721" y="24747"/>
                      <a:pt x="349296" y="26864"/>
                    </a:cubicBezTo>
                    <a:cubicBezTo>
                      <a:pt x="377871" y="28981"/>
                      <a:pt x="387396" y="37447"/>
                      <a:pt x="406446" y="33214"/>
                    </a:cubicBezTo>
                    <a:cubicBezTo>
                      <a:pt x="425496" y="28981"/>
                      <a:pt x="463596" y="1464"/>
                      <a:pt x="463596" y="1464"/>
                    </a:cubicBezTo>
                    <a:cubicBezTo>
                      <a:pt x="472592" y="-2769"/>
                      <a:pt x="460421" y="3052"/>
                      <a:pt x="460421" y="7814"/>
                    </a:cubicBezTo>
                    <a:cubicBezTo>
                      <a:pt x="460421" y="12576"/>
                      <a:pt x="479471" y="24747"/>
                      <a:pt x="463596" y="30039"/>
                    </a:cubicBezTo>
                    <a:cubicBezTo>
                      <a:pt x="447721" y="35331"/>
                      <a:pt x="373108" y="35331"/>
                      <a:pt x="365171" y="39564"/>
                    </a:cubicBezTo>
                    <a:cubicBezTo>
                      <a:pt x="357234" y="43797"/>
                      <a:pt x="440313" y="56497"/>
                      <a:pt x="415971" y="55439"/>
                    </a:cubicBezTo>
                    <a:cubicBezTo>
                      <a:pt x="391629" y="54381"/>
                      <a:pt x="266217" y="28981"/>
                      <a:pt x="219121" y="33214"/>
                    </a:cubicBezTo>
                    <a:cubicBezTo>
                      <a:pt x="172025" y="37447"/>
                      <a:pt x="158796" y="64964"/>
                      <a:pt x="133396" y="80839"/>
                    </a:cubicBezTo>
                    <a:cubicBezTo>
                      <a:pt x="107996" y="96714"/>
                      <a:pt x="66721" y="128464"/>
                      <a:pt x="66721" y="128464"/>
                    </a:cubicBezTo>
                    <a:cubicBezTo>
                      <a:pt x="58254" y="135872"/>
                      <a:pt x="86829" y="121056"/>
                      <a:pt x="82596" y="125289"/>
                    </a:cubicBezTo>
                    <a:cubicBezTo>
                      <a:pt x="78363" y="129522"/>
                      <a:pt x="51375" y="135872"/>
                      <a:pt x="41321" y="153864"/>
                    </a:cubicBezTo>
                    <a:cubicBezTo>
                      <a:pt x="31267" y="171856"/>
                      <a:pt x="19625" y="238531"/>
                      <a:pt x="15921" y="2427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244F88CF-291E-A486-8DD7-FCDC8F52A170}"/>
                  </a:ext>
                </a:extLst>
              </p:cNvPr>
              <p:cNvSpPr/>
              <p:nvPr/>
            </p:nvSpPr>
            <p:spPr>
              <a:xfrm>
                <a:off x="3270038" y="2195377"/>
                <a:ext cx="244687" cy="103325"/>
              </a:xfrm>
              <a:custGeom>
                <a:avLst/>
                <a:gdLst>
                  <a:gd name="connsiteX0" fmla="*/ 212 w 244687"/>
                  <a:gd name="connsiteY0" fmla="*/ 103323 h 103325"/>
                  <a:gd name="connsiteX1" fmla="*/ 146262 w 244687"/>
                  <a:gd name="connsiteY1" fmla="*/ 8073 h 103325"/>
                  <a:gd name="connsiteX2" fmla="*/ 155787 w 244687"/>
                  <a:gd name="connsiteY2" fmla="*/ 4898 h 103325"/>
                  <a:gd name="connsiteX3" fmla="*/ 244687 w 244687"/>
                  <a:gd name="connsiteY3" fmla="*/ 4898 h 103325"/>
                  <a:gd name="connsiteX4" fmla="*/ 155787 w 244687"/>
                  <a:gd name="connsiteY4" fmla="*/ 4898 h 103325"/>
                  <a:gd name="connsiteX5" fmla="*/ 114512 w 244687"/>
                  <a:gd name="connsiteY5" fmla="*/ 11248 h 103325"/>
                  <a:gd name="connsiteX6" fmla="*/ 212 w 244687"/>
                  <a:gd name="connsiteY6" fmla="*/ 103323 h 1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4687" h="103325">
                    <a:moveTo>
                      <a:pt x="212" y="103323"/>
                    </a:moveTo>
                    <a:cubicBezTo>
                      <a:pt x="5504" y="102794"/>
                      <a:pt x="120333" y="24477"/>
                      <a:pt x="146262" y="8073"/>
                    </a:cubicBezTo>
                    <a:cubicBezTo>
                      <a:pt x="172191" y="-8331"/>
                      <a:pt x="139383" y="5427"/>
                      <a:pt x="155787" y="4898"/>
                    </a:cubicBezTo>
                    <a:cubicBezTo>
                      <a:pt x="172191" y="4369"/>
                      <a:pt x="244687" y="4898"/>
                      <a:pt x="244687" y="4898"/>
                    </a:cubicBezTo>
                    <a:cubicBezTo>
                      <a:pt x="244687" y="4898"/>
                      <a:pt x="177483" y="3840"/>
                      <a:pt x="155787" y="4898"/>
                    </a:cubicBezTo>
                    <a:cubicBezTo>
                      <a:pt x="134091" y="5956"/>
                      <a:pt x="138854" y="-3039"/>
                      <a:pt x="114512" y="11248"/>
                    </a:cubicBezTo>
                    <a:cubicBezTo>
                      <a:pt x="90170" y="25535"/>
                      <a:pt x="-5080" y="103852"/>
                      <a:pt x="212" y="1033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6354B58C-AC52-7A6D-DC35-6542DBF13008}"/>
                  </a:ext>
                </a:extLst>
              </p:cNvPr>
              <p:cNvSpPr/>
              <p:nvPr/>
            </p:nvSpPr>
            <p:spPr>
              <a:xfrm>
                <a:off x="3399830" y="2187407"/>
                <a:ext cx="201518" cy="25601"/>
              </a:xfrm>
              <a:custGeom>
                <a:avLst/>
                <a:gdLst>
                  <a:gd name="connsiteX0" fmla="*/ 3770 w 201518"/>
                  <a:gd name="connsiteY0" fmla="*/ 16043 h 25601"/>
                  <a:gd name="connsiteX1" fmla="*/ 197445 w 201518"/>
                  <a:gd name="connsiteY1" fmla="*/ 25568 h 25601"/>
                  <a:gd name="connsiteX2" fmla="*/ 130770 w 201518"/>
                  <a:gd name="connsiteY2" fmla="*/ 12868 h 25601"/>
                  <a:gd name="connsiteX3" fmla="*/ 73620 w 201518"/>
                  <a:gd name="connsiteY3" fmla="*/ 168 h 25601"/>
                  <a:gd name="connsiteX4" fmla="*/ 3770 w 201518"/>
                  <a:gd name="connsiteY4" fmla="*/ 16043 h 2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518" h="25601">
                    <a:moveTo>
                      <a:pt x="3770" y="16043"/>
                    </a:moveTo>
                    <a:cubicBezTo>
                      <a:pt x="24407" y="20276"/>
                      <a:pt x="176278" y="26097"/>
                      <a:pt x="197445" y="25568"/>
                    </a:cubicBezTo>
                    <a:cubicBezTo>
                      <a:pt x="218612" y="25039"/>
                      <a:pt x="151407" y="17101"/>
                      <a:pt x="130770" y="12868"/>
                    </a:cubicBezTo>
                    <a:cubicBezTo>
                      <a:pt x="110133" y="8635"/>
                      <a:pt x="94257" y="-1419"/>
                      <a:pt x="73620" y="168"/>
                    </a:cubicBezTo>
                    <a:cubicBezTo>
                      <a:pt x="52983" y="1755"/>
                      <a:pt x="-16867" y="11810"/>
                      <a:pt x="3770" y="160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E6309119-D552-828D-7C1D-C9DB8A5A0906}"/>
                  </a:ext>
                </a:extLst>
              </p:cNvPr>
              <p:cNvSpPr/>
              <p:nvPr/>
            </p:nvSpPr>
            <p:spPr>
              <a:xfrm>
                <a:off x="3381011" y="2221884"/>
                <a:ext cx="197277" cy="115564"/>
              </a:xfrm>
              <a:custGeom>
                <a:avLst/>
                <a:gdLst>
                  <a:gd name="connsiteX0" fmla="*/ 197214 w 197277"/>
                  <a:gd name="connsiteY0" fmla="*/ 616 h 115564"/>
                  <a:gd name="connsiteX1" fmla="*/ 86089 w 197277"/>
                  <a:gd name="connsiteY1" fmla="*/ 38716 h 115564"/>
                  <a:gd name="connsiteX2" fmla="*/ 364 w 197277"/>
                  <a:gd name="connsiteY2" fmla="*/ 114916 h 115564"/>
                  <a:gd name="connsiteX3" fmla="*/ 54339 w 197277"/>
                  <a:gd name="connsiteY3" fmla="*/ 76816 h 115564"/>
                  <a:gd name="connsiteX4" fmla="*/ 32114 w 197277"/>
                  <a:gd name="connsiteY4" fmla="*/ 102216 h 115564"/>
                  <a:gd name="connsiteX5" fmla="*/ 70214 w 197277"/>
                  <a:gd name="connsiteY5" fmla="*/ 67291 h 115564"/>
                  <a:gd name="connsiteX6" fmla="*/ 197214 w 197277"/>
                  <a:gd name="connsiteY6" fmla="*/ 616 h 115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7277" h="115564">
                    <a:moveTo>
                      <a:pt x="197214" y="616"/>
                    </a:moveTo>
                    <a:cubicBezTo>
                      <a:pt x="199860" y="-4146"/>
                      <a:pt x="118897" y="19666"/>
                      <a:pt x="86089" y="38716"/>
                    </a:cubicBezTo>
                    <a:cubicBezTo>
                      <a:pt x="53281" y="57766"/>
                      <a:pt x="5656" y="108566"/>
                      <a:pt x="364" y="114916"/>
                    </a:cubicBezTo>
                    <a:cubicBezTo>
                      <a:pt x="-4928" y="121266"/>
                      <a:pt x="49047" y="78933"/>
                      <a:pt x="54339" y="76816"/>
                    </a:cubicBezTo>
                    <a:cubicBezTo>
                      <a:pt x="59631" y="74699"/>
                      <a:pt x="29468" y="103804"/>
                      <a:pt x="32114" y="102216"/>
                    </a:cubicBezTo>
                    <a:cubicBezTo>
                      <a:pt x="34760" y="100629"/>
                      <a:pt x="49576" y="80520"/>
                      <a:pt x="70214" y="67291"/>
                    </a:cubicBezTo>
                    <a:cubicBezTo>
                      <a:pt x="90852" y="54062"/>
                      <a:pt x="194568" y="5378"/>
                      <a:pt x="197214" y="6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C56B1FA9-B891-704F-E4AD-10DE379CC478}"/>
                  </a:ext>
                </a:extLst>
              </p:cNvPr>
              <p:cNvSpPr/>
              <p:nvPr/>
            </p:nvSpPr>
            <p:spPr>
              <a:xfrm>
                <a:off x="3225781" y="2231872"/>
                <a:ext cx="358876" cy="188885"/>
              </a:xfrm>
              <a:custGeom>
                <a:avLst/>
                <a:gdLst>
                  <a:gd name="connsiteX0" fmla="*/ 358794 w 358876"/>
                  <a:gd name="connsiteY0" fmla="*/ 153 h 188885"/>
                  <a:gd name="connsiteX1" fmla="*/ 260369 w 358876"/>
                  <a:gd name="connsiteY1" fmla="*/ 95403 h 188885"/>
                  <a:gd name="connsiteX2" fmla="*/ 285769 w 358876"/>
                  <a:gd name="connsiteY2" fmla="*/ 63653 h 188885"/>
                  <a:gd name="connsiteX3" fmla="*/ 149244 w 358876"/>
                  <a:gd name="connsiteY3" fmla="*/ 117628 h 188885"/>
                  <a:gd name="connsiteX4" fmla="*/ 114319 w 358876"/>
                  <a:gd name="connsiteY4" fmla="*/ 139853 h 188885"/>
                  <a:gd name="connsiteX5" fmla="*/ 69869 w 358876"/>
                  <a:gd name="connsiteY5" fmla="*/ 187478 h 188885"/>
                  <a:gd name="connsiteX6" fmla="*/ 76219 w 358876"/>
                  <a:gd name="connsiteY6" fmla="*/ 171603 h 188885"/>
                  <a:gd name="connsiteX7" fmla="*/ 19 w 358876"/>
                  <a:gd name="connsiteY7" fmla="*/ 123978 h 188885"/>
                  <a:gd name="connsiteX8" fmla="*/ 69869 w 358876"/>
                  <a:gd name="connsiteY8" fmla="*/ 152553 h 188885"/>
                  <a:gd name="connsiteX9" fmla="*/ 171469 w 358876"/>
                  <a:gd name="connsiteY9" fmla="*/ 95403 h 188885"/>
                  <a:gd name="connsiteX10" fmla="*/ 187344 w 358876"/>
                  <a:gd name="connsiteY10" fmla="*/ 89053 h 188885"/>
                  <a:gd name="connsiteX11" fmla="*/ 241319 w 358876"/>
                  <a:gd name="connsiteY11" fmla="*/ 73178 h 188885"/>
                  <a:gd name="connsiteX12" fmla="*/ 358794 w 358876"/>
                  <a:gd name="connsiteY12" fmla="*/ 153 h 18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8876" h="188885">
                    <a:moveTo>
                      <a:pt x="358794" y="153"/>
                    </a:moveTo>
                    <a:cubicBezTo>
                      <a:pt x="361969" y="3857"/>
                      <a:pt x="272540" y="84820"/>
                      <a:pt x="260369" y="95403"/>
                    </a:cubicBezTo>
                    <a:cubicBezTo>
                      <a:pt x="248198" y="105986"/>
                      <a:pt x="304290" y="59949"/>
                      <a:pt x="285769" y="63653"/>
                    </a:cubicBezTo>
                    <a:cubicBezTo>
                      <a:pt x="267248" y="67357"/>
                      <a:pt x="177819" y="104928"/>
                      <a:pt x="149244" y="117628"/>
                    </a:cubicBezTo>
                    <a:cubicBezTo>
                      <a:pt x="120669" y="130328"/>
                      <a:pt x="127548" y="128211"/>
                      <a:pt x="114319" y="139853"/>
                    </a:cubicBezTo>
                    <a:cubicBezTo>
                      <a:pt x="101090" y="151495"/>
                      <a:pt x="69869" y="187478"/>
                      <a:pt x="69869" y="187478"/>
                    </a:cubicBezTo>
                    <a:cubicBezTo>
                      <a:pt x="63519" y="192770"/>
                      <a:pt x="87861" y="182186"/>
                      <a:pt x="76219" y="171603"/>
                    </a:cubicBezTo>
                    <a:cubicBezTo>
                      <a:pt x="64577" y="161020"/>
                      <a:pt x="1077" y="127153"/>
                      <a:pt x="19" y="123978"/>
                    </a:cubicBezTo>
                    <a:cubicBezTo>
                      <a:pt x="-1039" y="120803"/>
                      <a:pt x="41294" y="157315"/>
                      <a:pt x="69869" y="152553"/>
                    </a:cubicBezTo>
                    <a:cubicBezTo>
                      <a:pt x="98444" y="147791"/>
                      <a:pt x="151890" y="105986"/>
                      <a:pt x="171469" y="95403"/>
                    </a:cubicBezTo>
                    <a:cubicBezTo>
                      <a:pt x="191048" y="84820"/>
                      <a:pt x="175702" y="92757"/>
                      <a:pt x="187344" y="89053"/>
                    </a:cubicBezTo>
                    <a:cubicBezTo>
                      <a:pt x="198986" y="85349"/>
                      <a:pt x="216977" y="85349"/>
                      <a:pt x="241319" y="73178"/>
                    </a:cubicBezTo>
                    <a:cubicBezTo>
                      <a:pt x="265661" y="61007"/>
                      <a:pt x="355619" y="-3551"/>
                      <a:pt x="358794" y="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224EBD7C-96DB-5248-D9F7-784982215203}"/>
                  </a:ext>
                </a:extLst>
              </p:cNvPr>
              <p:cNvSpPr/>
              <p:nvPr/>
            </p:nvSpPr>
            <p:spPr>
              <a:xfrm>
                <a:off x="3807662" y="2012048"/>
                <a:ext cx="364801" cy="577305"/>
              </a:xfrm>
              <a:custGeom>
                <a:avLst/>
                <a:gdLst>
                  <a:gd name="connsiteX0" fmla="*/ 364288 w 364801"/>
                  <a:gd name="connsiteY0" fmla="*/ 902 h 577305"/>
                  <a:gd name="connsiteX1" fmla="*/ 307138 w 364801"/>
                  <a:gd name="connsiteY1" fmla="*/ 89802 h 577305"/>
                  <a:gd name="connsiteX2" fmla="*/ 310313 w 364801"/>
                  <a:gd name="connsiteY2" fmla="*/ 226327 h 577305"/>
                  <a:gd name="connsiteX3" fmla="*/ 332538 w 364801"/>
                  <a:gd name="connsiteY3" fmla="*/ 219977 h 577305"/>
                  <a:gd name="connsiteX4" fmla="*/ 259513 w 364801"/>
                  <a:gd name="connsiteY4" fmla="*/ 350152 h 577305"/>
                  <a:gd name="connsiteX5" fmla="*/ 259513 w 364801"/>
                  <a:gd name="connsiteY5" fmla="*/ 366027 h 577305"/>
                  <a:gd name="connsiteX6" fmla="*/ 173788 w 364801"/>
                  <a:gd name="connsiteY6" fmla="*/ 451752 h 577305"/>
                  <a:gd name="connsiteX7" fmla="*/ 2338 w 364801"/>
                  <a:gd name="connsiteY7" fmla="*/ 575577 h 577305"/>
                  <a:gd name="connsiteX8" fmla="*/ 88063 w 364801"/>
                  <a:gd name="connsiteY8" fmla="*/ 515252 h 577305"/>
                  <a:gd name="connsiteX9" fmla="*/ 278563 w 364801"/>
                  <a:gd name="connsiteY9" fmla="*/ 391427 h 577305"/>
                  <a:gd name="connsiteX10" fmla="*/ 246813 w 364801"/>
                  <a:gd name="connsiteY10" fmla="*/ 410477 h 577305"/>
                  <a:gd name="connsiteX11" fmla="*/ 310313 w 364801"/>
                  <a:gd name="connsiteY11" fmla="*/ 273952 h 577305"/>
                  <a:gd name="connsiteX12" fmla="*/ 329363 w 364801"/>
                  <a:gd name="connsiteY12" fmla="*/ 181877 h 577305"/>
                  <a:gd name="connsiteX13" fmla="*/ 316663 w 364801"/>
                  <a:gd name="connsiteY13" fmla="*/ 191402 h 577305"/>
                  <a:gd name="connsiteX14" fmla="*/ 310313 w 364801"/>
                  <a:gd name="connsiteY14" fmla="*/ 127902 h 577305"/>
                  <a:gd name="connsiteX15" fmla="*/ 269038 w 364801"/>
                  <a:gd name="connsiteY15" fmla="*/ 143777 h 577305"/>
                  <a:gd name="connsiteX16" fmla="*/ 364288 w 364801"/>
                  <a:gd name="connsiteY16" fmla="*/ 902 h 577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4801" h="577305">
                    <a:moveTo>
                      <a:pt x="364288" y="902"/>
                    </a:moveTo>
                    <a:cubicBezTo>
                      <a:pt x="370638" y="-8094"/>
                      <a:pt x="316134" y="52231"/>
                      <a:pt x="307138" y="89802"/>
                    </a:cubicBezTo>
                    <a:cubicBezTo>
                      <a:pt x="298142" y="127373"/>
                      <a:pt x="306080" y="204631"/>
                      <a:pt x="310313" y="226327"/>
                    </a:cubicBezTo>
                    <a:cubicBezTo>
                      <a:pt x="314546" y="248023"/>
                      <a:pt x="341005" y="199339"/>
                      <a:pt x="332538" y="219977"/>
                    </a:cubicBezTo>
                    <a:cubicBezTo>
                      <a:pt x="324071" y="240615"/>
                      <a:pt x="259513" y="350152"/>
                      <a:pt x="259513" y="350152"/>
                    </a:cubicBezTo>
                    <a:cubicBezTo>
                      <a:pt x="247342" y="374494"/>
                      <a:pt x="273800" y="349094"/>
                      <a:pt x="259513" y="366027"/>
                    </a:cubicBezTo>
                    <a:cubicBezTo>
                      <a:pt x="245226" y="382960"/>
                      <a:pt x="216650" y="416827"/>
                      <a:pt x="173788" y="451752"/>
                    </a:cubicBezTo>
                    <a:cubicBezTo>
                      <a:pt x="130926" y="486677"/>
                      <a:pt x="16625" y="564994"/>
                      <a:pt x="2338" y="575577"/>
                    </a:cubicBezTo>
                    <a:cubicBezTo>
                      <a:pt x="-11950" y="586160"/>
                      <a:pt x="42026" y="545944"/>
                      <a:pt x="88063" y="515252"/>
                    </a:cubicBezTo>
                    <a:cubicBezTo>
                      <a:pt x="134100" y="484560"/>
                      <a:pt x="252105" y="408890"/>
                      <a:pt x="278563" y="391427"/>
                    </a:cubicBezTo>
                    <a:cubicBezTo>
                      <a:pt x="305021" y="373964"/>
                      <a:pt x="241521" y="430056"/>
                      <a:pt x="246813" y="410477"/>
                    </a:cubicBezTo>
                    <a:cubicBezTo>
                      <a:pt x="252105" y="390898"/>
                      <a:pt x="296555" y="312052"/>
                      <a:pt x="310313" y="273952"/>
                    </a:cubicBezTo>
                    <a:cubicBezTo>
                      <a:pt x="324071" y="235852"/>
                      <a:pt x="329363" y="181877"/>
                      <a:pt x="329363" y="181877"/>
                    </a:cubicBezTo>
                    <a:cubicBezTo>
                      <a:pt x="330421" y="168119"/>
                      <a:pt x="319838" y="200398"/>
                      <a:pt x="316663" y="191402"/>
                    </a:cubicBezTo>
                    <a:cubicBezTo>
                      <a:pt x="313488" y="182406"/>
                      <a:pt x="318250" y="135839"/>
                      <a:pt x="310313" y="127902"/>
                    </a:cubicBezTo>
                    <a:cubicBezTo>
                      <a:pt x="302376" y="119965"/>
                      <a:pt x="262159" y="160710"/>
                      <a:pt x="269038" y="143777"/>
                    </a:cubicBezTo>
                    <a:cubicBezTo>
                      <a:pt x="275917" y="126844"/>
                      <a:pt x="357938" y="9898"/>
                      <a:pt x="364288" y="90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078F004A-3BB5-38BB-7F68-874CC4C5E9D9}"/>
                  </a:ext>
                </a:extLst>
              </p:cNvPr>
              <p:cNvSpPr/>
              <p:nvPr/>
            </p:nvSpPr>
            <p:spPr>
              <a:xfrm>
                <a:off x="3865636" y="2384347"/>
                <a:ext cx="274571" cy="270968"/>
              </a:xfrm>
              <a:custGeom>
                <a:avLst/>
                <a:gdLst>
                  <a:gd name="connsiteX0" fmla="*/ 274564 w 274571"/>
                  <a:gd name="connsiteY0" fmla="*/ 78 h 270968"/>
                  <a:gd name="connsiteX1" fmla="*/ 122164 w 274571"/>
                  <a:gd name="connsiteY1" fmla="*/ 123903 h 270968"/>
                  <a:gd name="connsiteX2" fmla="*/ 1514 w 274571"/>
                  <a:gd name="connsiteY2" fmla="*/ 269953 h 270968"/>
                  <a:gd name="connsiteX3" fmla="*/ 58664 w 274571"/>
                  <a:gd name="connsiteY3" fmla="*/ 184228 h 270968"/>
                  <a:gd name="connsiteX4" fmla="*/ 122164 w 274571"/>
                  <a:gd name="connsiteY4" fmla="*/ 98503 h 270968"/>
                  <a:gd name="connsiteX5" fmla="*/ 115814 w 274571"/>
                  <a:gd name="connsiteY5" fmla="*/ 104853 h 270968"/>
                  <a:gd name="connsiteX6" fmla="*/ 274564 w 274571"/>
                  <a:gd name="connsiteY6" fmla="*/ 78 h 27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4571" h="270968">
                    <a:moveTo>
                      <a:pt x="274564" y="78"/>
                    </a:moveTo>
                    <a:cubicBezTo>
                      <a:pt x="275622" y="3253"/>
                      <a:pt x="167672" y="78924"/>
                      <a:pt x="122164" y="123903"/>
                    </a:cubicBezTo>
                    <a:cubicBezTo>
                      <a:pt x="76656" y="168882"/>
                      <a:pt x="12097" y="259899"/>
                      <a:pt x="1514" y="269953"/>
                    </a:cubicBezTo>
                    <a:cubicBezTo>
                      <a:pt x="-9069" y="280007"/>
                      <a:pt x="38556" y="212803"/>
                      <a:pt x="58664" y="184228"/>
                    </a:cubicBezTo>
                    <a:cubicBezTo>
                      <a:pt x="78772" y="155653"/>
                      <a:pt x="112639" y="111732"/>
                      <a:pt x="122164" y="98503"/>
                    </a:cubicBezTo>
                    <a:cubicBezTo>
                      <a:pt x="131689" y="85274"/>
                      <a:pt x="92531" y="119140"/>
                      <a:pt x="115814" y="104853"/>
                    </a:cubicBezTo>
                    <a:cubicBezTo>
                      <a:pt x="139097" y="90566"/>
                      <a:pt x="273506" y="-3097"/>
                      <a:pt x="274564" y="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C968FA8C-3B72-840C-02E0-B62118B588E6}"/>
                  </a:ext>
                </a:extLst>
              </p:cNvPr>
              <p:cNvSpPr/>
              <p:nvPr/>
            </p:nvSpPr>
            <p:spPr>
              <a:xfrm>
                <a:off x="3253991" y="2580805"/>
                <a:ext cx="601551" cy="196688"/>
              </a:xfrm>
              <a:custGeom>
                <a:avLst/>
                <a:gdLst>
                  <a:gd name="connsiteX0" fmla="*/ 384 w 601551"/>
                  <a:gd name="connsiteY0" fmla="*/ 70320 h 196688"/>
                  <a:gd name="connsiteX1" fmla="*/ 124209 w 601551"/>
                  <a:gd name="connsiteY1" fmla="*/ 162395 h 196688"/>
                  <a:gd name="connsiteX2" fmla="*/ 171834 w 601551"/>
                  <a:gd name="connsiteY2" fmla="*/ 187795 h 196688"/>
                  <a:gd name="connsiteX3" fmla="*/ 130559 w 601551"/>
                  <a:gd name="connsiteY3" fmla="*/ 165570 h 196688"/>
                  <a:gd name="connsiteX4" fmla="*/ 292484 w 601551"/>
                  <a:gd name="connsiteY4" fmla="*/ 67145 h 196688"/>
                  <a:gd name="connsiteX5" fmla="*/ 241684 w 601551"/>
                  <a:gd name="connsiteY5" fmla="*/ 60795 h 196688"/>
                  <a:gd name="connsiteX6" fmla="*/ 406784 w 601551"/>
                  <a:gd name="connsiteY6" fmla="*/ 35395 h 196688"/>
                  <a:gd name="connsiteX7" fmla="*/ 419484 w 601551"/>
                  <a:gd name="connsiteY7" fmla="*/ 22695 h 196688"/>
                  <a:gd name="connsiteX8" fmla="*/ 594109 w 601551"/>
                  <a:gd name="connsiteY8" fmla="*/ 60795 h 196688"/>
                  <a:gd name="connsiteX9" fmla="*/ 536959 w 601551"/>
                  <a:gd name="connsiteY9" fmla="*/ 41745 h 196688"/>
                  <a:gd name="connsiteX10" fmla="*/ 248034 w 601551"/>
                  <a:gd name="connsiteY10" fmla="*/ 35395 h 196688"/>
                  <a:gd name="connsiteX11" fmla="*/ 457584 w 601551"/>
                  <a:gd name="connsiteY11" fmla="*/ 470 h 196688"/>
                  <a:gd name="connsiteX12" fmla="*/ 295659 w 601551"/>
                  <a:gd name="connsiteY12" fmla="*/ 63970 h 196688"/>
                  <a:gd name="connsiteX13" fmla="*/ 121034 w 601551"/>
                  <a:gd name="connsiteY13" fmla="*/ 190970 h 196688"/>
                  <a:gd name="connsiteX14" fmla="*/ 86109 w 601551"/>
                  <a:gd name="connsiteY14" fmla="*/ 165570 h 196688"/>
                  <a:gd name="connsiteX15" fmla="*/ 384 w 601551"/>
                  <a:gd name="connsiteY15" fmla="*/ 70320 h 196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1551" h="196688">
                    <a:moveTo>
                      <a:pt x="384" y="70320"/>
                    </a:moveTo>
                    <a:cubicBezTo>
                      <a:pt x="6734" y="69791"/>
                      <a:pt x="95634" y="142816"/>
                      <a:pt x="124209" y="162395"/>
                    </a:cubicBezTo>
                    <a:cubicBezTo>
                      <a:pt x="152784" y="181974"/>
                      <a:pt x="170776" y="187266"/>
                      <a:pt x="171834" y="187795"/>
                    </a:cubicBezTo>
                    <a:cubicBezTo>
                      <a:pt x="172892" y="188324"/>
                      <a:pt x="110451" y="185678"/>
                      <a:pt x="130559" y="165570"/>
                    </a:cubicBezTo>
                    <a:cubicBezTo>
                      <a:pt x="150667" y="145462"/>
                      <a:pt x="273963" y="84608"/>
                      <a:pt x="292484" y="67145"/>
                    </a:cubicBezTo>
                    <a:cubicBezTo>
                      <a:pt x="311005" y="49682"/>
                      <a:pt x="222634" y="66087"/>
                      <a:pt x="241684" y="60795"/>
                    </a:cubicBezTo>
                    <a:cubicBezTo>
                      <a:pt x="260734" y="55503"/>
                      <a:pt x="377151" y="41745"/>
                      <a:pt x="406784" y="35395"/>
                    </a:cubicBezTo>
                    <a:cubicBezTo>
                      <a:pt x="436417" y="29045"/>
                      <a:pt x="388263" y="18462"/>
                      <a:pt x="419484" y="22695"/>
                    </a:cubicBezTo>
                    <a:cubicBezTo>
                      <a:pt x="450705" y="26928"/>
                      <a:pt x="574530" y="57620"/>
                      <a:pt x="594109" y="60795"/>
                    </a:cubicBezTo>
                    <a:cubicBezTo>
                      <a:pt x="613688" y="63970"/>
                      <a:pt x="594638" y="45978"/>
                      <a:pt x="536959" y="41745"/>
                    </a:cubicBezTo>
                    <a:cubicBezTo>
                      <a:pt x="479280" y="37512"/>
                      <a:pt x="261263" y="42274"/>
                      <a:pt x="248034" y="35395"/>
                    </a:cubicBezTo>
                    <a:cubicBezTo>
                      <a:pt x="234805" y="28516"/>
                      <a:pt x="449647" y="-4293"/>
                      <a:pt x="457584" y="470"/>
                    </a:cubicBezTo>
                    <a:cubicBezTo>
                      <a:pt x="465522" y="5232"/>
                      <a:pt x="351751" y="32220"/>
                      <a:pt x="295659" y="63970"/>
                    </a:cubicBezTo>
                    <a:cubicBezTo>
                      <a:pt x="239567" y="95720"/>
                      <a:pt x="155959" y="174037"/>
                      <a:pt x="121034" y="190970"/>
                    </a:cubicBezTo>
                    <a:cubicBezTo>
                      <a:pt x="86109" y="207903"/>
                      <a:pt x="104101" y="183562"/>
                      <a:pt x="86109" y="165570"/>
                    </a:cubicBezTo>
                    <a:cubicBezTo>
                      <a:pt x="68117" y="147578"/>
                      <a:pt x="-5966" y="70849"/>
                      <a:pt x="384" y="703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CDE073D4-A6FD-D932-3DDE-E7BD64285A4E}"/>
                  </a:ext>
                </a:extLst>
              </p:cNvPr>
              <p:cNvSpPr/>
              <p:nvPr/>
            </p:nvSpPr>
            <p:spPr>
              <a:xfrm>
                <a:off x="3412812" y="2615496"/>
                <a:ext cx="508468" cy="238907"/>
              </a:xfrm>
              <a:custGeom>
                <a:avLst/>
                <a:gdLst>
                  <a:gd name="connsiteX0" fmla="*/ 313 w 508468"/>
                  <a:gd name="connsiteY0" fmla="*/ 175329 h 238907"/>
                  <a:gd name="connsiteX1" fmla="*/ 168588 w 508468"/>
                  <a:gd name="connsiteY1" fmla="*/ 229304 h 238907"/>
                  <a:gd name="connsiteX2" fmla="*/ 187638 w 508468"/>
                  <a:gd name="connsiteY2" fmla="*/ 232479 h 238907"/>
                  <a:gd name="connsiteX3" fmla="*/ 305113 w 508468"/>
                  <a:gd name="connsiteY3" fmla="*/ 162629 h 238907"/>
                  <a:gd name="connsiteX4" fmla="*/ 333688 w 508468"/>
                  <a:gd name="connsiteY4" fmla="*/ 140404 h 238907"/>
                  <a:gd name="connsiteX5" fmla="*/ 400363 w 508468"/>
                  <a:gd name="connsiteY5" fmla="*/ 67379 h 238907"/>
                  <a:gd name="connsiteX6" fmla="*/ 403538 w 508468"/>
                  <a:gd name="connsiteY6" fmla="*/ 92779 h 238907"/>
                  <a:gd name="connsiteX7" fmla="*/ 508313 w 508468"/>
                  <a:gd name="connsiteY7" fmla="*/ 704 h 238907"/>
                  <a:gd name="connsiteX8" fmla="*/ 422588 w 508468"/>
                  <a:gd name="connsiteY8" fmla="*/ 57854 h 238907"/>
                  <a:gd name="connsiteX9" fmla="*/ 251138 w 508468"/>
                  <a:gd name="connsiteY9" fmla="*/ 191204 h 238907"/>
                  <a:gd name="connsiteX10" fmla="*/ 216213 w 508468"/>
                  <a:gd name="connsiteY10" fmla="*/ 203904 h 238907"/>
                  <a:gd name="connsiteX11" fmla="*/ 313 w 508468"/>
                  <a:gd name="connsiteY11" fmla="*/ 175329 h 238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468" h="238907">
                    <a:moveTo>
                      <a:pt x="313" y="175329"/>
                    </a:moveTo>
                    <a:cubicBezTo>
                      <a:pt x="-7624" y="179562"/>
                      <a:pt x="137367" y="219779"/>
                      <a:pt x="168588" y="229304"/>
                    </a:cubicBezTo>
                    <a:cubicBezTo>
                      <a:pt x="199809" y="238829"/>
                      <a:pt x="164884" y="243591"/>
                      <a:pt x="187638" y="232479"/>
                    </a:cubicBezTo>
                    <a:cubicBezTo>
                      <a:pt x="210392" y="221367"/>
                      <a:pt x="280771" y="177975"/>
                      <a:pt x="305113" y="162629"/>
                    </a:cubicBezTo>
                    <a:cubicBezTo>
                      <a:pt x="329455" y="147283"/>
                      <a:pt x="317813" y="156279"/>
                      <a:pt x="333688" y="140404"/>
                    </a:cubicBezTo>
                    <a:cubicBezTo>
                      <a:pt x="349563" y="124529"/>
                      <a:pt x="388721" y="75316"/>
                      <a:pt x="400363" y="67379"/>
                    </a:cubicBezTo>
                    <a:cubicBezTo>
                      <a:pt x="412005" y="59441"/>
                      <a:pt x="385547" y="103891"/>
                      <a:pt x="403538" y="92779"/>
                    </a:cubicBezTo>
                    <a:cubicBezTo>
                      <a:pt x="421529" y="81667"/>
                      <a:pt x="505138" y="6525"/>
                      <a:pt x="508313" y="704"/>
                    </a:cubicBezTo>
                    <a:cubicBezTo>
                      <a:pt x="511488" y="-5117"/>
                      <a:pt x="465450" y="26104"/>
                      <a:pt x="422588" y="57854"/>
                    </a:cubicBezTo>
                    <a:cubicBezTo>
                      <a:pt x="379726" y="89604"/>
                      <a:pt x="285534" y="166862"/>
                      <a:pt x="251138" y="191204"/>
                    </a:cubicBezTo>
                    <a:cubicBezTo>
                      <a:pt x="216742" y="215546"/>
                      <a:pt x="254313" y="206021"/>
                      <a:pt x="216213" y="203904"/>
                    </a:cubicBezTo>
                    <a:cubicBezTo>
                      <a:pt x="178113" y="201787"/>
                      <a:pt x="8250" y="171096"/>
                      <a:pt x="313" y="1753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5DDCB0FC-1890-5B81-CFA2-305D74C5E7A6}"/>
                  </a:ext>
                </a:extLst>
              </p:cNvPr>
              <p:cNvSpPr/>
              <p:nvPr/>
            </p:nvSpPr>
            <p:spPr>
              <a:xfrm>
                <a:off x="3822690" y="1698555"/>
                <a:ext cx="104032" cy="729972"/>
              </a:xfrm>
              <a:custGeom>
                <a:avLst/>
                <a:gdLst>
                  <a:gd name="connsiteX0" fmla="*/ 10 w 104032"/>
                  <a:gd name="connsiteY0" fmla="*/ 70 h 729972"/>
                  <a:gd name="connsiteX1" fmla="*/ 92085 w 104032"/>
                  <a:gd name="connsiteY1" fmla="*/ 225495 h 729972"/>
                  <a:gd name="connsiteX2" fmla="*/ 98435 w 104032"/>
                  <a:gd name="connsiteY2" fmla="*/ 244545 h 729972"/>
                  <a:gd name="connsiteX3" fmla="*/ 50810 w 104032"/>
                  <a:gd name="connsiteY3" fmla="*/ 311220 h 729972"/>
                  <a:gd name="connsiteX4" fmla="*/ 69860 w 104032"/>
                  <a:gd name="connsiteY4" fmla="*/ 489020 h 729972"/>
                  <a:gd name="connsiteX5" fmla="*/ 101610 w 104032"/>
                  <a:gd name="connsiteY5" fmla="*/ 441395 h 729972"/>
                  <a:gd name="connsiteX6" fmla="*/ 60335 w 104032"/>
                  <a:gd name="connsiteY6" fmla="*/ 723970 h 729972"/>
                  <a:gd name="connsiteX7" fmla="*/ 79385 w 104032"/>
                  <a:gd name="connsiteY7" fmla="*/ 609670 h 729972"/>
                  <a:gd name="connsiteX8" fmla="*/ 69860 w 104032"/>
                  <a:gd name="connsiteY8" fmla="*/ 323920 h 729972"/>
                  <a:gd name="connsiteX9" fmla="*/ 76210 w 104032"/>
                  <a:gd name="connsiteY9" fmla="*/ 339795 h 729972"/>
                  <a:gd name="connsiteX10" fmla="*/ 85735 w 104032"/>
                  <a:gd name="connsiteY10" fmla="*/ 250895 h 729972"/>
                  <a:gd name="connsiteX11" fmla="*/ 10 w 104032"/>
                  <a:gd name="connsiteY11" fmla="*/ 70 h 72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4032" h="729972">
                    <a:moveTo>
                      <a:pt x="10" y="70"/>
                    </a:moveTo>
                    <a:cubicBezTo>
                      <a:pt x="1068" y="-4163"/>
                      <a:pt x="75681" y="184749"/>
                      <a:pt x="92085" y="225495"/>
                    </a:cubicBezTo>
                    <a:cubicBezTo>
                      <a:pt x="108489" y="266241"/>
                      <a:pt x="105314" y="230258"/>
                      <a:pt x="98435" y="244545"/>
                    </a:cubicBezTo>
                    <a:cubicBezTo>
                      <a:pt x="91556" y="258833"/>
                      <a:pt x="55572" y="270474"/>
                      <a:pt x="50810" y="311220"/>
                    </a:cubicBezTo>
                    <a:cubicBezTo>
                      <a:pt x="46048" y="351966"/>
                      <a:pt x="61393" y="467324"/>
                      <a:pt x="69860" y="489020"/>
                    </a:cubicBezTo>
                    <a:cubicBezTo>
                      <a:pt x="78327" y="510716"/>
                      <a:pt x="103197" y="402237"/>
                      <a:pt x="101610" y="441395"/>
                    </a:cubicBezTo>
                    <a:cubicBezTo>
                      <a:pt x="100023" y="480553"/>
                      <a:pt x="64039" y="695924"/>
                      <a:pt x="60335" y="723970"/>
                    </a:cubicBezTo>
                    <a:cubicBezTo>
                      <a:pt x="56631" y="752016"/>
                      <a:pt x="77798" y="676345"/>
                      <a:pt x="79385" y="609670"/>
                    </a:cubicBezTo>
                    <a:cubicBezTo>
                      <a:pt x="80972" y="542995"/>
                      <a:pt x="70389" y="368899"/>
                      <a:pt x="69860" y="323920"/>
                    </a:cubicBezTo>
                    <a:cubicBezTo>
                      <a:pt x="69331" y="278941"/>
                      <a:pt x="73564" y="351966"/>
                      <a:pt x="76210" y="339795"/>
                    </a:cubicBezTo>
                    <a:cubicBezTo>
                      <a:pt x="78856" y="327624"/>
                      <a:pt x="96318" y="304341"/>
                      <a:pt x="85735" y="250895"/>
                    </a:cubicBezTo>
                    <a:cubicBezTo>
                      <a:pt x="75152" y="197449"/>
                      <a:pt x="-1048" y="4303"/>
                      <a:pt x="10" y="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54BCCFF8-A765-2E85-0C7D-77330C33E41E}"/>
                  </a:ext>
                </a:extLst>
              </p:cNvPr>
              <p:cNvSpPr/>
              <p:nvPr/>
            </p:nvSpPr>
            <p:spPr>
              <a:xfrm>
                <a:off x="3508680" y="2368398"/>
                <a:ext cx="150906" cy="187557"/>
              </a:xfrm>
              <a:custGeom>
                <a:avLst/>
                <a:gdLst>
                  <a:gd name="connsiteX0" fmla="*/ 37795 w 150906"/>
                  <a:gd name="connsiteY0" fmla="*/ 152 h 187557"/>
                  <a:gd name="connsiteX1" fmla="*/ 37795 w 150906"/>
                  <a:gd name="connsiteY1" fmla="*/ 66827 h 187557"/>
                  <a:gd name="connsiteX2" fmla="*/ 148920 w 150906"/>
                  <a:gd name="connsiteY2" fmla="*/ 136677 h 187557"/>
                  <a:gd name="connsiteX3" fmla="*/ 110820 w 150906"/>
                  <a:gd name="connsiteY3" fmla="*/ 187477 h 187557"/>
                  <a:gd name="connsiteX4" fmla="*/ 133045 w 150906"/>
                  <a:gd name="connsiteY4" fmla="*/ 149377 h 187557"/>
                  <a:gd name="connsiteX5" fmla="*/ 123520 w 150906"/>
                  <a:gd name="connsiteY5" fmla="*/ 133502 h 187557"/>
                  <a:gd name="connsiteX6" fmla="*/ 2870 w 150906"/>
                  <a:gd name="connsiteY6" fmla="*/ 85877 h 187557"/>
                  <a:gd name="connsiteX7" fmla="*/ 37795 w 150906"/>
                  <a:gd name="connsiteY7" fmla="*/ 152 h 187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906" h="187557">
                    <a:moveTo>
                      <a:pt x="37795" y="152"/>
                    </a:moveTo>
                    <a:cubicBezTo>
                      <a:pt x="43616" y="-3023"/>
                      <a:pt x="19274" y="44073"/>
                      <a:pt x="37795" y="66827"/>
                    </a:cubicBezTo>
                    <a:cubicBezTo>
                      <a:pt x="56316" y="89581"/>
                      <a:pt x="136749" y="116569"/>
                      <a:pt x="148920" y="136677"/>
                    </a:cubicBezTo>
                    <a:cubicBezTo>
                      <a:pt x="161091" y="156785"/>
                      <a:pt x="113466" y="185360"/>
                      <a:pt x="110820" y="187477"/>
                    </a:cubicBezTo>
                    <a:cubicBezTo>
                      <a:pt x="108174" y="189594"/>
                      <a:pt x="133045" y="149377"/>
                      <a:pt x="133045" y="149377"/>
                    </a:cubicBezTo>
                    <a:cubicBezTo>
                      <a:pt x="135162" y="140381"/>
                      <a:pt x="145216" y="144085"/>
                      <a:pt x="123520" y="133502"/>
                    </a:cubicBezTo>
                    <a:cubicBezTo>
                      <a:pt x="101824" y="122919"/>
                      <a:pt x="17158" y="103869"/>
                      <a:pt x="2870" y="85877"/>
                    </a:cubicBezTo>
                    <a:cubicBezTo>
                      <a:pt x="-11418" y="67885"/>
                      <a:pt x="31974" y="3327"/>
                      <a:pt x="37795" y="1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D79E6664-C8AA-4858-C060-B635F81E3A40}"/>
                  </a:ext>
                </a:extLst>
              </p:cNvPr>
              <p:cNvSpPr/>
              <p:nvPr/>
            </p:nvSpPr>
            <p:spPr>
              <a:xfrm>
                <a:off x="3323393" y="2412496"/>
                <a:ext cx="83410" cy="242815"/>
              </a:xfrm>
              <a:custGeom>
                <a:avLst/>
                <a:gdLst>
                  <a:gd name="connsiteX0" fmla="*/ 83382 w 83410"/>
                  <a:gd name="connsiteY0" fmla="*/ 504 h 242815"/>
                  <a:gd name="connsiteX1" fmla="*/ 832 w 83410"/>
                  <a:gd name="connsiteY1" fmla="*/ 95754 h 242815"/>
                  <a:gd name="connsiteX2" fmla="*/ 38932 w 83410"/>
                  <a:gd name="connsiteY2" fmla="*/ 114804 h 242815"/>
                  <a:gd name="connsiteX3" fmla="*/ 7182 w 83410"/>
                  <a:gd name="connsiteY3" fmla="*/ 187829 h 242815"/>
                  <a:gd name="connsiteX4" fmla="*/ 10357 w 83410"/>
                  <a:gd name="connsiteY4" fmla="*/ 241804 h 242815"/>
                  <a:gd name="connsiteX5" fmla="*/ 16707 w 83410"/>
                  <a:gd name="connsiteY5" fmla="*/ 140204 h 242815"/>
                  <a:gd name="connsiteX6" fmla="*/ 10357 w 83410"/>
                  <a:gd name="connsiteY6" fmla="*/ 60829 h 242815"/>
                  <a:gd name="connsiteX7" fmla="*/ 83382 w 83410"/>
                  <a:gd name="connsiteY7" fmla="*/ 504 h 242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410" h="242815">
                    <a:moveTo>
                      <a:pt x="83382" y="504"/>
                    </a:moveTo>
                    <a:cubicBezTo>
                      <a:pt x="81794" y="6325"/>
                      <a:pt x="8240" y="76704"/>
                      <a:pt x="832" y="95754"/>
                    </a:cubicBezTo>
                    <a:cubicBezTo>
                      <a:pt x="-6576" y="114804"/>
                      <a:pt x="37874" y="99458"/>
                      <a:pt x="38932" y="114804"/>
                    </a:cubicBezTo>
                    <a:cubicBezTo>
                      <a:pt x="39990" y="130150"/>
                      <a:pt x="11944" y="166662"/>
                      <a:pt x="7182" y="187829"/>
                    </a:cubicBezTo>
                    <a:cubicBezTo>
                      <a:pt x="2420" y="208996"/>
                      <a:pt x="8769" y="249742"/>
                      <a:pt x="10357" y="241804"/>
                    </a:cubicBezTo>
                    <a:cubicBezTo>
                      <a:pt x="11945" y="233866"/>
                      <a:pt x="16707" y="170366"/>
                      <a:pt x="16707" y="140204"/>
                    </a:cubicBezTo>
                    <a:cubicBezTo>
                      <a:pt x="16707" y="110042"/>
                      <a:pt x="832" y="80937"/>
                      <a:pt x="10357" y="60829"/>
                    </a:cubicBezTo>
                    <a:cubicBezTo>
                      <a:pt x="19882" y="40721"/>
                      <a:pt x="84970" y="-5317"/>
                      <a:pt x="83382" y="5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1DE6BC03-5C2D-BB05-4BF1-68EC915ED416}"/>
                  </a:ext>
                </a:extLst>
              </p:cNvPr>
              <p:cNvSpPr/>
              <p:nvPr/>
            </p:nvSpPr>
            <p:spPr>
              <a:xfrm>
                <a:off x="3076268" y="1231722"/>
                <a:ext cx="74838" cy="314809"/>
              </a:xfrm>
              <a:custGeom>
                <a:avLst/>
                <a:gdLst>
                  <a:gd name="connsiteX0" fmla="*/ 32057 w 74838"/>
                  <a:gd name="connsiteY0" fmla="*/ 178 h 314809"/>
                  <a:gd name="connsiteX1" fmla="*/ 57457 w 74838"/>
                  <a:gd name="connsiteY1" fmla="*/ 127178 h 314809"/>
                  <a:gd name="connsiteX2" fmla="*/ 73332 w 74838"/>
                  <a:gd name="connsiteY2" fmla="*/ 108128 h 314809"/>
                  <a:gd name="connsiteX3" fmla="*/ 19357 w 74838"/>
                  <a:gd name="connsiteY3" fmla="*/ 190678 h 314809"/>
                  <a:gd name="connsiteX4" fmla="*/ 307 w 74838"/>
                  <a:gd name="connsiteY4" fmla="*/ 314503 h 314809"/>
                  <a:gd name="connsiteX5" fmla="*/ 9832 w 74838"/>
                  <a:gd name="connsiteY5" fmla="*/ 222428 h 314809"/>
                  <a:gd name="connsiteX6" fmla="*/ 38407 w 74838"/>
                  <a:gd name="connsiteY6" fmla="*/ 117653 h 314809"/>
                  <a:gd name="connsiteX7" fmla="*/ 44757 w 74838"/>
                  <a:gd name="connsiteY7" fmla="*/ 158928 h 314809"/>
                  <a:gd name="connsiteX8" fmla="*/ 32057 w 74838"/>
                  <a:gd name="connsiteY8" fmla="*/ 178 h 314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838" h="314809">
                    <a:moveTo>
                      <a:pt x="32057" y="178"/>
                    </a:moveTo>
                    <a:cubicBezTo>
                      <a:pt x="34174" y="-5114"/>
                      <a:pt x="50578" y="109186"/>
                      <a:pt x="57457" y="127178"/>
                    </a:cubicBezTo>
                    <a:cubicBezTo>
                      <a:pt x="64336" y="145170"/>
                      <a:pt x="79682" y="97545"/>
                      <a:pt x="73332" y="108128"/>
                    </a:cubicBezTo>
                    <a:cubicBezTo>
                      <a:pt x="66982" y="118711"/>
                      <a:pt x="31528" y="156282"/>
                      <a:pt x="19357" y="190678"/>
                    </a:cubicBezTo>
                    <a:cubicBezTo>
                      <a:pt x="7186" y="225074"/>
                      <a:pt x="1894" y="309211"/>
                      <a:pt x="307" y="314503"/>
                    </a:cubicBezTo>
                    <a:cubicBezTo>
                      <a:pt x="-1280" y="319795"/>
                      <a:pt x="3482" y="255236"/>
                      <a:pt x="9832" y="222428"/>
                    </a:cubicBezTo>
                    <a:cubicBezTo>
                      <a:pt x="16182" y="189620"/>
                      <a:pt x="32586" y="128236"/>
                      <a:pt x="38407" y="117653"/>
                    </a:cubicBezTo>
                    <a:cubicBezTo>
                      <a:pt x="44228" y="107070"/>
                      <a:pt x="46344" y="175332"/>
                      <a:pt x="44757" y="158928"/>
                    </a:cubicBezTo>
                    <a:cubicBezTo>
                      <a:pt x="43170" y="142524"/>
                      <a:pt x="29940" y="5470"/>
                      <a:pt x="32057" y="1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94E0BDC2-65DD-64DB-55CC-E827934BFF35}"/>
                  </a:ext>
                </a:extLst>
              </p:cNvPr>
              <p:cNvSpPr/>
              <p:nvPr/>
            </p:nvSpPr>
            <p:spPr>
              <a:xfrm>
                <a:off x="3173804" y="1463572"/>
                <a:ext cx="118743" cy="413237"/>
              </a:xfrm>
              <a:custGeom>
                <a:avLst/>
                <a:gdLst>
                  <a:gd name="connsiteX0" fmla="*/ 1196 w 118743"/>
                  <a:gd name="connsiteY0" fmla="*/ 103 h 413237"/>
                  <a:gd name="connsiteX1" fmla="*/ 4371 w 118743"/>
                  <a:gd name="connsiteY1" fmla="*/ 184253 h 413237"/>
                  <a:gd name="connsiteX2" fmla="*/ 10721 w 118743"/>
                  <a:gd name="connsiteY2" fmla="*/ 168378 h 413237"/>
                  <a:gd name="connsiteX3" fmla="*/ 83746 w 118743"/>
                  <a:gd name="connsiteY3" fmla="*/ 352528 h 413237"/>
                  <a:gd name="connsiteX4" fmla="*/ 118671 w 118743"/>
                  <a:gd name="connsiteY4" fmla="*/ 412853 h 413237"/>
                  <a:gd name="connsiteX5" fmla="*/ 90096 w 118743"/>
                  <a:gd name="connsiteY5" fmla="*/ 330303 h 413237"/>
                  <a:gd name="connsiteX6" fmla="*/ 4371 w 118743"/>
                  <a:gd name="connsiteY6" fmla="*/ 187428 h 413237"/>
                  <a:gd name="connsiteX7" fmla="*/ 10721 w 118743"/>
                  <a:gd name="connsiteY7" fmla="*/ 212828 h 413237"/>
                  <a:gd name="connsiteX8" fmla="*/ 1196 w 118743"/>
                  <a:gd name="connsiteY8" fmla="*/ 103 h 413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8743" h="413237">
                    <a:moveTo>
                      <a:pt x="1196" y="103"/>
                    </a:moveTo>
                    <a:cubicBezTo>
                      <a:pt x="138" y="-4659"/>
                      <a:pt x="2784" y="156207"/>
                      <a:pt x="4371" y="184253"/>
                    </a:cubicBezTo>
                    <a:cubicBezTo>
                      <a:pt x="5958" y="212299"/>
                      <a:pt x="-2508" y="140332"/>
                      <a:pt x="10721" y="168378"/>
                    </a:cubicBezTo>
                    <a:cubicBezTo>
                      <a:pt x="23950" y="196424"/>
                      <a:pt x="65754" y="311782"/>
                      <a:pt x="83746" y="352528"/>
                    </a:cubicBezTo>
                    <a:cubicBezTo>
                      <a:pt x="101738" y="393274"/>
                      <a:pt x="117613" y="416557"/>
                      <a:pt x="118671" y="412853"/>
                    </a:cubicBezTo>
                    <a:cubicBezTo>
                      <a:pt x="119729" y="409149"/>
                      <a:pt x="109146" y="367874"/>
                      <a:pt x="90096" y="330303"/>
                    </a:cubicBezTo>
                    <a:cubicBezTo>
                      <a:pt x="71046" y="292732"/>
                      <a:pt x="17600" y="207007"/>
                      <a:pt x="4371" y="187428"/>
                    </a:cubicBezTo>
                    <a:cubicBezTo>
                      <a:pt x="-8858" y="167849"/>
                      <a:pt x="12308" y="239815"/>
                      <a:pt x="10721" y="212828"/>
                    </a:cubicBezTo>
                    <a:cubicBezTo>
                      <a:pt x="9134" y="185841"/>
                      <a:pt x="2254" y="4865"/>
                      <a:pt x="1196" y="1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E67ABF2C-0E2E-0218-6288-2A84B2F885A5}"/>
                  </a:ext>
                </a:extLst>
              </p:cNvPr>
              <p:cNvSpPr/>
              <p:nvPr/>
            </p:nvSpPr>
            <p:spPr>
              <a:xfrm>
                <a:off x="3558842" y="1739806"/>
                <a:ext cx="98783" cy="317876"/>
              </a:xfrm>
              <a:custGeom>
                <a:avLst/>
                <a:gdLst>
                  <a:gd name="connsiteX0" fmla="*/ 333 w 98783"/>
                  <a:gd name="connsiteY0" fmla="*/ 94 h 317876"/>
                  <a:gd name="connsiteX1" fmla="*/ 57483 w 98783"/>
                  <a:gd name="connsiteY1" fmla="*/ 120744 h 317876"/>
                  <a:gd name="connsiteX2" fmla="*/ 86058 w 98783"/>
                  <a:gd name="connsiteY2" fmla="*/ 276319 h 317876"/>
                  <a:gd name="connsiteX3" fmla="*/ 89233 w 98783"/>
                  <a:gd name="connsiteY3" fmla="*/ 187419 h 317876"/>
                  <a:gd name="connsiteX4" fmla="*/ 98758 w 98783"/>
                  <a:gd name="connsiteY4" fmla="*/ 317594 h 317876"/>
                  <a:gd name="connsiteX5" fmla="*/ 86058 w 98783"/>
                  <a:gd name="connsiteY5" fmla="*/ 219169 h 317876"/>
                  <a:gd name="connsiteX6" fmla="*/ 76533 w 98783"/>
                  <a:gd name="connsiteY6" fmla="*/ 117569 h 317876"/>
                  <a:gd name="connsiteX7" fmla="*/ 86058 w 98783"/>
                  <a:gd name="connsiteY7" fmla="*/ 139794 h 317876"/>
                  <a:gd name="connsiteX8" fmla="*/ 333 w 98783"/>
                  <a:gd name="connsiteY8" fmla="*/ 94 h 317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783" h="317876">
                    <a:moveTo>
                      <a:pt x="333" y="94"/>
                    </a:moveTo>
                    <a:cubicBezTo>
                      <a:pt x="-4429" y="-3081"/>
                      <a:pt x="43196" y="74707"/>
                      <a:pt x="57483" y="120744"/>
                    </a:cubicBezTo>
                    <a:cubicBezTo>
                      <a:pt x="71770" y="166781"/>
                      <a:pt x="80766" y="265207"/>
                      <a:pt x="86058" y="276319"/>
                    </a:cubicBezTo>
                    <a:cubicBezTo>
                      <a:pt x="91350" y="287432"/>
                      <a:pt x="87116" y="180540"/>
                      <a:pt x="89233" y="187419"/>
                    </a:cubicBezTo>
                    <a:cubicBezTo>
                      <a:pt x="91350" y="194298"/>
                      <a:pt x="99287" y="312302"/>
                      <a:pt x="98758" y="317594"/>
                    </a:cubicBezTo>
                    <a:cubicBezTo>
                      <a:pt x="98229" y="322886"/>
                      <a:pt x="89762" y="252507"/>
                      <a:pt x="86058" y="219169"/>
                    </a:cubicBezTo>
                    <a:cubicBezTo>
                      <a:pt x="82354" y="185831"/>
                      <a:pt x="76533" y="130798"/>
                      <a:pt x="76533" y="117569"/>
                    </a:cubicBezTo>
                    <a:cubicBezTo>
                      <a:pt x="76533" y="104340"/>
                      <a:pt x="97170" y="156198"/>
                      <a:pt x="86058" y="139794"/>
                    </a:cubicBezTo>
                    <a:cubicBezTo>
                      <a:pt x="74946" y="123390"/>
                      <a:pt x="5095" y="3269"/>
                      <a:pt x="333" y="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2F326B08-77A3-D445-A7A3-9C4D11E80826}"/>
                  </a:ext>
                </a:extLst>
              </p:cNvPr>
              <p:cNvSpPr/>
              <p:nvPr/>
            </p:nvSpPr>
            <p:spPr>
              <a:xfrm>
                <a:off x="3728922" y="1850966"/>
                <a:ext cx="87472" cy="236531"/>
              </a:xfrm>
              <a:custGeom>
                <a:avLst/>
                <a:gdLst>
                  <a:gd name="connsiteX0" fmla="*/ 87428 w 87472"/>
                  <a:gd name="connsiteY0" fmla="*/ 59 h 236531"/>
                  <a:gd name="connsiteX1" fmla="*/ 33453 w 87472"/>
                  <a:gd name="connsiteY1" fmla="*/ 108009 h 236531"/>
                  <a:gd name="connsiteX2" fmla="*/ 1703 w 87472"/>
                  <a:gd name="connsiteY2" fmla="*/ 235009 h 236531"/>
                  <a:gd name="connsiteX3" fmla="*/ 8053 w 87472"/>
                  <a:gd name="connsiteY3" fmla="*/ 171509 h 236531"/>
                  <a:gd name="connsiteX4" fmla="*/ 39803 w 87472"/>
                  <a:gd name="connsiteY4" fmla="*/ 73084 h 236531"/>
                  <a:gd name="connsiteX5" fmla="*/ 23928 w 87472"/>
                  <a:gd name="connsiteY5" fmla="*/ 92134 h 236531"/>
                  <a:gd name="connsiteX6" fmla="*/ 87428 w 87472"/>
                  <a:gd name="connsiteY6" fmla="*/ 59 h 236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472" h="236531">
                    <a:moveTo>
                      <a:pt x="87428" y="59"/>
                    </a:moveTo>
                    <a:cubicBezTo>
                      <a:pt x="89016" y="2705"/>
                      <a:pt x="47740" y="68851"/>
                      <a:pt x="33453" y="108009"/>
                    </a:cubicBezTo>
                    <a:cubicBezTo>
                      <a:pt x="19166" y="147167"/>
                      <a:pt x="5936" y="224426"/>
                      <a:pt x="1703" y="235009"/>
                    </a:cubicBezTo>
                    <a:cubicBezTo>
                      <a:pt x="-2530" y="245592"/>
                      <a:pt x="1703" y="198496"/>
                      <a:pt x="8053" y="171509"/>
                    </a:cubicBezTo>
                    <a:cubicBezTo>
                      <a:pt x="14403" y="144522"/>
                      <a:pt x="37157" y="86313"/>
                      <a:pt x="39803" y="73084"/>
                    </a:cubicBezTo>
                    <a:cubicBezTo>
                      <a:pt x="42449" y="59855"/>
                      <a:pt x="18636" y="100601"/>
                      <a:pt x="23928" y="92134"/>
                    </a:cubicBezTo>
                    <a:cubicBezTo>
                      <a:pt x="29220" y="83667"/>
                      <a:pt x="85840" y="-2587"/>
                      <a:pt x="87428" y="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E93C2B8E-0FC2-783C-BF6A-9B2BCE2B8F41}"/>
                  </a:ext>
                </a:extLst>
              </p:cNvPr>
              <p:cNvSpPr/>
              <p:nvPr/>
            </p:nvSpPr>
            <p:spPr>
              <a:xfrm>
                <a:off x="3702003" y="2209648"/>
                <a:ext cx="83094" cy="258109"/>
              </a:xfrm>
              <a:custGeom>
                <a:avLst/>
                <a:gdLst>
                  <a:gd name="connsiteX0" fmla="*/ 47 w 83094"/>
                  <a:gd name="connsiteY0" fmla="*/ 152 h 258109"/>
                  <a:gd name="connsiteX1" fmla="*/ 69897 w 83094"/>
                  <a:gd name="connsiteY1" fmla="*/ 123977 h 258109"/>
                  <a:gd name="connsiteX2" fmla="*/ 12747 w 83094"/>
                  <a:gd name="connsiteY2" fmla="*/ 257327 h 258109"/>
                  <a:gd name="connsiteX3" fmla="*/ 73072 w 83094"/>
                  <a:gd name="connsiteY3" fmla="*/ 181127 h 258109"/>
                  <a:gd name="connsiteX4" fmla="*/ 47672 w 83094"/>
                  <a:gd name="connsiteY4" fmla="*/ 225577 h 258109"/>
                  <a:gd name="connsiteX5" fmla="*/ 82597 w 83094"/>
                  <a:gd name="connsiteY5" fmla="*/ 149377 h 258109"/>
                  <a:gd name="connsiteX6" fmla="*/ 47 w 83094"/>
                  <a:gd name="connsiteY6" fmla="*/ 152 h 25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094" h="258109">
                    <a:moveTo>
                      <a:pt x="47" y="152"/>
                    </a:moveTo>
                    <a:cubicBezTo>
                      <a:pt x="-2070" y="-4081"/>
                      <a:pt x="67780" y="81115"/>
                      <a:pt x="69897" y="123977"/>
                    </a:cubicBezTo>
                    <a:cubicBezTo>
                      <a:pt x="72014" y="166839"/>
                      <a:pt x="12218" y="247802"/>
                      <a:pt x="12747" y="257327"/>
                    </a:cubicBezTo>
                    <a:cubicBezTo>
                      <a:pt x="13276" y="266852"/>
                      <a:pt x="67251" y="186419"/>
                      <a:pt x="73072" y="181127"/>
                    </a:cubicBezTo>
                    <a:cubicBezTo>
                      <a:pt x="78893" y="175835"/>
                      <a:pt x="46085" y="230869"/>
                      <a:pt x="47672" y="225577"/>
                    </a:cubicBezTo>
                    <a:cubicBezTo>
                      <a:pt x="49259" y="220285"/>
                      <a:pt x="87889" y="183773"/>
                      <a:pt x="82597" y="149377"/>
                    </a:cubicBezTo>
                    <a:cubicBezTo>
                      <a:pt x="77305" y="114981"/>
                      <a:pt x="2164" y="4385"/>
                      <a:pt x="47" y="1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C5C5D07D-C123-C354-5D0D-D8BAEC7DB231}"/>
                  </a:ext>
                </a:extLst>
              </p:cNvPr>
              <p:cNvSpPr/>
              <p:nvPr/>
            </p:nvSpPr>
            <p:spPr>
              <a:xfrm>
                <a:off x="3921063" y="1726085"/>
                <a:ext cx="168439" cy="694020"/>
              </a:xfrm>
              <a:custGeom>
                <a:avLst/>
                <a:gdLst>
                  <a:gd name="connsiteX0" fmla="*/ 62 w 168439"/>
                  <a:gd name="connsiteY0" fmla="*/ 1115 h 694020"/>
                  <a:gd name="connsiteX1" fmla="*/ 136587 w 168439"/>
                  <a:gd name="connsiteY1" fmla="*/ 140815 h 694020"/>
                  <a:gd name="connsiteX2" fmla="*/ 123887 w 168439"/>
                  <a:gd name="connsiteY2" fmla="*/ 270990 h 694020"/>
                  <a:gd name="connsiteX3" fmla="*/ 168337 w 168439"/>
                  <a:gd name="connsiteY3" fmla="*/ 239240 h 694020"/>
                  <a:gd name="connsiteX4" fmla="*/ 136587 w 168439"/>
                  <a:gd name="connsiteY4" fmla="*/ 375765 h 694020"/>
                  <a:gd name="connsiteX5" fmla="*/ 152462 w 168439"/>
                  <a:gd name="connsiteY5" fmla="*/ 439265 h 694020"/>
                  <a:gd name="connsiteX6" fmla="*/ 146112 w 168439"/>
                  <a:gd name="connsiteY6" fmla="*/ 518640 h 694020"/>
                  <a:gd name="connsiteX7" fmla="*/ 19112 w 168439"/>
                  <a:gd name="connsiteY7" fmla="*/ 693265 h 694020"/>
                  <a:gd name="connsiteX8" fmla="*/ 98487 w 168439"/>
                  <a:gd name="connsiteY8" fmla="*/ 578965 h 694020"/>
                  <a:gd name="connsiteX9" fmla="*/ 136587 w 168439"/>
                  <a:gd name="connsiteY9" fmla="*/ 505940 h 694020"/>
                  <a:gd name="connsiteX10" fmla="*/ 158812 w 168439"/>
                  <a:gd name="connsiteY10" fmla="*/ 197965 h 694020"/>
                  <a:gd name="connsiteX11" fmla="*/ 155637 w 168439"/>
                  <a:gd name="connsiteY11" fmla="*/ 220190 h 694020"/>
                  <a:gd name="connsiteX12" fmla="*/ 62 w 168439"/>
                  <a:gd name="connsiteY12" fmla="*/ 1115 h 69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439" h="694020">
                    <a:moveTo>
                      <a:pt x="62" y="1115"/>
                    </a:moveTo>
                    <a:cubicBezTo>
                      <a:pt x="-3113" y="-12114"/>
                      <a:pt x="115950" y="95836"/>
                      <a:pt x="136587" y="140815"/>
                    </a:cubicBezTo>
                    <a:cubicBezTo>
                      <a:pt x="157224" y="185794"/>
                      <a:pt x="118595" y="254586"/>
                      <a:pt x="123887" y="270990"/>
                    </a:cubicBezTo>
                    <a:cubicBezTo>
                      <a:pt x="129179" y="287394"/>
                      <a:pt x="166220" y="221778"/>
                      <a:pt x="168337" y="239240"/>
                    </a:cubicBezTo>
                    <a:cubicBezTo>
                      <a:pt x="170454" y="256702"/>
                      <a:pt x="139233" y="342428"/>
                      <a:pt x="136587" y="375765"/>
                    </a:cubicBezTo>
                    <a:cubicBezTo>
                      <a:pt x="133941" y="409103"/>
                      <a:pt x="150874" y="415452"/>
                      <a:pt x="152462" y="439265"/>
                    </a:cubicBezTo>
                    <a:cubicBezTo>
                      <a:pt x="154050" y="463078"/>
                      <a:pt x="168337" y="476307"/>
                      <a:pt x="146112" y="518640"/>
                    </a:cubicBezTo>
                    <a:cubicBezTo>
                      <a:pt x="123887" y="560973"/>
                      <a:pt x="27049" y="683211"/>
                      <a:pt x="19112" y="693265"/>
                    </a:cubicBezTo>
                    <a:cubicBezTo>
                      <a:pt x="11175" y="703319"/>
                      <a:pt x="78908" y="610186"/>
                      <a:pt x="98487" y="578965"/>
                    </a:cubicBezTo>
                    <a:cubicBezTo>
                      <a:pt x="118066" y="547744"/>
                      <a:pt x="126533" y="569440"/>
                      <a:pt x="136587" y="505940"/>
                    </a:cubicBezTo>
                    <a:cubicBezTo>
                      <a:pt x="146641" y="442440"/>
                      <a:pt x="155637" y="245590"/>
                      <a:pt x="158812" y="197965"/>
                    </a:cubicBezTo>
                    <a:cubicBezTo>
                      <a:pt x="161987" y="150340"/>
                      <a:pt x="180508" y="252998"/>
                      <a:pt x="155637" y="220190"/>
                    </a:cubicBezTo>
                    <a:cubicBezTo>
                      <a:pt x="130766" y="187382"/>
                      <a:pt x="3237" y="14344"/>
                      <a:pt x="62" y="11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6B36DE5C-C041-9A6D-91D7-FBE5E9790EFE}"/>
                  </a:ext>
                </a:extLst>
              </p:cNvPr>
              <p:cNvSpPr/>
              <p:nvPr/>
            </p:nvSpPr>
            <p:spPr>
              <a:xfrm>
                <a:off x="4117408" y="1527124"/>
                <a:ext cx="367525" cy="312120"/>
              </a:xfrm>
              <a:custGeom>
                <a:avLst/>
                <a:gdLst>
                  <a:gd name="connsiteX0" fmla="*/ 3742 w 367525"/>
                  <a:gd name="connsiteY0" fmla="*/ 108001 h 312120"/>
                  <a:gd name="connsiteX1" fmla="*/ 187892 w 367525"/>
                  <a:gd name="connsiteY1" fmla="*/ 41326 h 312120"/>
                  <a:gd name="connsiteX2" fmla="*/ 162492 w 367525"/>
                  <a:gd name="connsiteY2" fmla="*/ 44501 h 312120"/>
                  <a:gd name="connsiteX3" fmla="*/ 264092 w 367525"/>
                  <a:gd name="connsiteY3" fmla="*/ 85776 h 312120"/>
                  <a:gd name="connsiteX4" fmla="*/ 248217 w 367525"/>
                  <a:gd name="connsiteY4" fmla="*/ 69901 h 312120"/>
                  <a:gd name="connsiteX5" fmla="*/ 324417 w 367525"/>
                  <a:gd name="connsiteY5" fmla="*/ 130226 h 312120"/>
                  <a:gd name="connsiteX6" fmla="*/ 343467 w 367525"/>
                  <a:gd name="connsiteY6" fmla="*/ 206426 h 312120"/>
                  <a:gd name="connsiteX7" fmla="*/ 362517 w 367525"/>
                  <a:gd name="connsiteY7" fmla="*/ 311201 h 312120"/>
                  <a:gd name="connsiteX8" fmla="*/ 352992 w 367525"/>
                  <a:gd name="connsiteY8" fmla="*/ 244526 h 312120"/>
                  <a:gd name="connsiteX9" fmla="*/ 216467 w 367525"/>
                  <a:gd name="connsiteY9" fmla="*/ 34976 h 312120"/>
                  <a:gd name="connsiteX10" fmla="*/ 229167 w 367525"/>
                  <a:gd name="connsiteY10" fmla="*/ 57201 h 312120"/>
                  <a:gd name="connsiteX11" fmla="*/ 143442 w 367525"/>
                  <a:gd name="connsiteY11" fmla="*/ 51 h 312120"/>
                  <a:gd name="connsiteX12" fmla="*/ 130742 w 367525"/>
                  <a:gd name="connsiteY12" fmla="*/ 47676 h 312120"/>
                  <a:gd name="connsiteX13" fmla="*/ 67242 w 367525"/>
                  <a:gd name="connsiteY13" fmla="*/ 82601 h 312120"/>
                  <a:gd name="connsiteX14" fmla="*/ 3742 w 367525"/>
                  <a:gd name="connsiteY14" fmla="*/ 108001 h 312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67525" h="312120">
                    <a:moveTo>
                      <a:pt x="3742" y="108001"/>
                    </a:moveTo>
                    <a:cubicBezTo>
                      <a:pt x="23850" y="101122"/>
                      <a:pt x="161434" y="51909"/>
                      <a:pt x="187892" y="41326"/>
                    </a:cubicBezTo>
                    <a:cubicBezTo>
                      <a:pt x="214350" y="30743"/>
                      <a:pt x="149792" y="37093"/>
                      <a:pt x="162492" y="44501"/>
                    </a:cubicBezTo>
                    <a:cubicBezTo>
                      <a:pt x="175192" y="51909"/>
                      <a:pt x="264092" y="85776"/>
                      <a:pt x="264092" y="85776"/>
                    </a:cubicBezTo>
                    <a:cubicBezTo>
                      <a:pt x="278379" y="90009"/>
                      <a:pt x="238163" y="62493"/>
                      <a:pt x="248217" y="69901"/>
                    </a:cubicBezTo>
                    <a:cubicBezTo>
                      <a:pt x="258271" y="77309"/>
                      <a:pt x="308542" y="107472"/>
                      <a:pt x="324417" y="130226"/>
                    </a:cubicBezTo>
                    <a:cubicBezTo>
                      <a:pt x="340292" y="152980"/>
                      <a:pt x="337117" y="176264"/>
                      <a:pt x="343467" y="206426"/>
                    </a:cubicBezTo>
                    <a:cubicBezTo>
                      <a:pt x="349817" y="236588"/>
                      <a:pt x="360930" y="304851"/>
                      <a:pt x="362517" y="311201"/>
                    </a:cubicBezTo>
                    <a:cubicBezTo>
                      <a:pt x="364105" y="317551"/>
                      <a:pt x="377334" y="290564"/>
                      <a:pt x="352992" y="244526"/>
                    </a:cubicBezTo>
                    <a:cubicBezTo>
                      <a:pt x="328650" y="198489"/>
                      <a:pt x="237104" y="66197"/>
                      <a:pt x="216467" y="34976"/>
                    </a:cubicBezTo>
                    <a:cubicBezTo>
                      <a:pt x="195830" y="3755"/>
                      <a:pt x="241338" y="63022"/>
                      <a:pt x="229167" y="57201"/>
                    </a:cubicBezTo>
                    <a:cubicBezTo>
                      <a:pt x="216996" y="51380"/>
                      <a:pt x="159846" y="1638"/>
                      <a:pt x="143442" y="51"/>
                    </a:cubicBezTo>
                    <a:cubicBezTo>
                      <a:pt x="127038" y="-1536"/>
                      <a:pt x="143442" y="33918"/>
                      <a:pt x="130742" y="47676"/>
                    </a:cubicBezTo>
                    <a:cubicBezTo>
                      <a:pt x="118042" y="61434"/>
                      <a:pt x="84175" y="74664"/>
                      <a:pt x="67242" y="82601"/>
                    </a:cubicBezTo>
                    <a:cubicBezTo>
                      <a:pt x="50309" y="90538"/>
                      <a:pt x="-16366" y="114880"/>
                      <a:pt x="3742" y="1080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14D9A66D-BC69-442D-B83E-96F21A0C8856}"/>
                  </a:ext>
                </a:extLst>
              </p:cNvPr>
              <p:cNvSpPr/>
              <p:nvPr/>
            </p:nvSpPr>
            <p:spPr>
              <a:xfrm>
                <a:off x="4146550" y="1790665"/>
                <a:ext cx="344598" cy="359983"/>
              </a:xfrm>
              <a:custGeom>
                <a:avLst/>
                <a:gdLst>
                  <a:gd name="connsiteX0" fmla="*/ 317500 w 344598"/>
                  <a:gd name="connsiteY0" fmla="*/ 35 h 359983"/>
                  <a:gd name="connsiteX1" fmla="*/ 314325 w 344598"/>
                  <a:gd name="connsiteY1" fmla="*/ 123860 h 359983"/>
                  <a:gd name="connsiteX2" fmla="*/ 174625 w 344598"/>
                  <a:gd name="connsiteY2" fmla="*/ 263560 h 359983"/>
                  <a:gd name="connsiteX3" fmla="*/ 254000 w 344598"/>
                  <a:gd name="connsiteY3" fmla="*/ 219110 h 359983"/>
                  <a:gd name="connsiteX4" fmla="*/ 184150 w 344598"/>
                  <a:gd name="connsiteY4" fmla="*/ 295310 h 359983"/>
                  <a:gd name="connsiteX5" fmla="*/ 82550 w 344598"/>
                  <a:gd name="connsiteY5" fmla="*/ 333410 h 359983"/>
                  <a:gd name="connsiteX6" fmla="*/ 44450 w 344598"/>
                  <a:gd name="connsiteY6" fmla="*/ 355635 h 359983"/>
                  <a:gd name="connsiteX7" fmla="*/ 15875 w 344598"/>
                  <a:gd name="connsiteY7" fmla="*/ 244510 h 359983"/>
                  <a:gd name="connsiteX8" fmla="*/ 0 w 344598"/>
                  <a:gd name="connsiteY8" fmla="*/ 177835 h 359983"/>
                  <a:gd name="connsiteX9" fmla="*/ 15875 w 344598"/>
                  <a:gd name="connsiteY9" fmla="*/ 269910 h 359983"/>
                  <a:gd name="connsiteX10" fmla="*/ 38100 w 344598"/>
                  <a:gd name="connsiteY10" fmla="*/ 330235 h 359983"/>
                  <a:gd name="connsiteX11" fmla="*/ 158750 w 344598"/>
                  <a:gd name="connsiteY11" fmla="*/ 282610 h 359983"/>
                  <a:gd name="connsiteX12" fmla="*/ 187325 w 344598"/>
                  <a:gd name="connsiteY12" fmla="*/ 266735 h 359983"/>
                  <a:gd name="connsiteX13" fmla="*/ 327025 w 344598"/>
                  <a:gd name="connsiteY13" fmla="*/ 139735 h 359983"/>
                  <a:gd name="connsiteX14" fmla="*/ 342900 w 344598"/>
                  <a:gd name="connsiteY14" fmla="*/ 111160 h 359983"/>
                  <a:gd name="connsiteX15" fmla="*/ 317500 w 344598"/>
                  <a:gd name="connsiteY15" fmla="*/ 35 h 35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44598" h="359983">
                    <a:moveTo>
                      <a:pt x="317500" y="35"/>
                    </a:moveTo>
                    <a:cubicBezTo>
                      <a:pt x="312738" y="2152"/>
                      <a:pt x="338137" y="79939"/>
                      <a:pt x="314325" y="123860"/>
                    </a:cubicBezTo>
                    <a:cubicBezTo>
                      <a:pt x="290513" y="167781"/>
                      <a:pt x="184679" y="247685"/>
                      <a:pt x="174625" y="263560"/>
                    </a:cubicBezTo>
                    <a:cubicBezTo>
                      <a:pt x="164571" y="279435"/>
                      <a:pt x="252413" y="213818"/>
                      <a:pt x="254000" y="219110"/>
                    </a:cubicBezTo>
                    <a:cubicBezTo>
                      <a:pt x="255587" y="224402"/>
                      <a:pt x="212725" y="276260"/>
                      <a:pt x="184150" y="295310"/>
                    </a:cubicBezTo>
                    <a:cubicBezTo>
                      <a:pt x="155575" y="314360"/>
                      <a:pt x="105833" y="323356"/>
                      <a:pt x="82550" y="333410"/>
                    </a:cubicBezTo>
                    <a:cubicBezTo>
                      <a:pt x="59267" y="343464"/>
                      <a:pt x="55562" y="370451"/>
                      <a:pt x="44450" y="355635"/>
                    </a:cubicBezTo>
                    <a:cubicBezTo>
                      <a:pt x="33338" y="340819"/>
                      <a:pt x="23283" y="274143"/>
                      <a:pt x="15875" y="244510"/>
                    </a:cubicBezTo>
                    <a:cubicBezTo>
                      <a:pt x="8467" y="214877"/>
                      <a:pt x="0" y="173602"/>
                      <a:pt x="0" y="177835"/>
                    </a:cubicBezTo>
                    <a:cubicBezTo>
                      <a:pt x="0" y="182068"/>
                      <a:pt x="9525" y="244510"/>
                      <a:pt x="15875" y="269910"/>
                    </a:cubicBezTo>
                    <a:cubicBezTo>
                      <a:pt x="22225" y="295310"/>
                      <a:pt x="14287" y="328118"/>
                      <a:pt x="38100" y="330235"/>
                    </a:cubicBezTo>
                    <a:cubicBezTo>
                      <a:pt x="61913" y="332352"/>
                      <a:pt x="133879" y="293193"/>
                      <a:pt x="158750" y="282610"/>
                    </a:cubicBezTo>
                    <a:cubicBezTo>
                      <a:pt x="183621" y="272027"/>
                      <a:pt x="159279" y="290548"/>
                      <a:pt x="187325" y="266735"/>
                    </a:cubicBezTo>
                    <a:cubicBezTo>
                      <a:pt x="215371" y="242923"/>
                      <a:pt x="301096" y="165664"/>
                      <a:pt x="327025" y="139735"/>
                    </a:cubicBezTo>
                    <a:cubicBezTo>
                      <a:pt x="352954" y="113806"/>
                      <a:pt x="342371" y="130210"/>
                      <a:pt x="342900" y="111160"/>
                    </a:cubicBezTo>
                    <a:cubicBezTo>
                      <a:pt x="343429" y="92110"/>
                      <a:pt x="322262" y="-2082"/>
                      <a:pt x="317500" y="3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70F8FF74-3401-5F8E-827A-226F95B7699B}"/>
                  </a:ext>
                </a:extLst>
              </p:cNvPr>
              <p:cNvSpPr/>
              <p:nvPr/>
            </p:nvSpPr>
            <p:spPr>
              <a:xfrm>
                <a:off x="4196983" y="1644621"/>
                <a:ext cx="159735" cy="159366"/>
              </a:xfrm>
              <a:custGeom>
                <a:avLst/>
                <a:gdLst>
                  <a:gd name="connsiteX0" fmla="*/ 111492 w 159735"/>
                  <a:gd name="connsiteY0" fmla="*/ 29 h 159366"/>
                  <a:gd name="connsiteX1" fmla="*/ 47992 w 159735"/>
                  <a:gd name="connsiteY1" fmla="*/ 88929 h 159366"/>
                  <a:gd name="connsiteX2" fmla="*/ 367 w 159735"/>
                  <a:gd name="connsiteY2" fmla="*/ 88929 h 159366"/>
                  <a:gd name="connsiteX3" fmla="*/ 73392 w 159735"/>
                  <a:gd name="connsiteY3" fmla="*/ 104804 h 159366"/>
                  <a:gd name="connsiteX4" fmla="*/ 159117 w 159735"/>
                  <a:gd name="connsiteY4" fmla="*/ 158779 h 159366"/>
                  <a:gd name="connsiteX5" fmla="*/ 111492 w 159735"/>
                  <a:gd name="connsiteY5" fmla="*/ 130204 h 159366"/>
                  <a:gd name="connsiteX6" fmla="*/ 101967 w 159735"/>
                  <a:gd name="connsiteY6" fmla="*/ 79404 h 159366"/>
                  <a:gd name="connsiteX7" fmla="*/ 111492 w 159735"/>
                  <a:gd name="connsiteY7" fmla="*/ 29 h 159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9735" h="159366">
                    <a:moveTo>
                      <a:pt x="111492" y="29"/>
                    </a:moveTo>
                    <a:cubicBezTo>
                      <a:pt x="102496" y="1616"/>
                      <a:pt x="66513" y="74112"/>
                      <a:pt x="47992" y="88929"/>
                    </a:cubicBezTo>
                    <a:cubicBezTo>
                      <a:pt x="29471" y="103746"/>
                      <a:pt x="-3866" y="86283"/>
                      <a:pt x="367" y="88929"/>
                    </a:cubicBezTo>
                    <a:cubicBezTo>
                      <a:pt x="4600" y="91575"/>
                      <a:pt x="46934" y="93162"/>
                      <a:pt x="73392" y="104804"/>
                    </a:cubicBezTo>
                    <a:cubicBezTo>
                      <a:pt x="99850" y="116446"/>
                      <a:pt x="152767" y="154546"/>
                      <a:pt x="159117" y="158779"/>
                    </a:cubicBezTo>
                    <a:cubicBezTo>
                      <a:pt x="165467" y="163012"/>
                      <a:pt x="121017" y="143433"/>
                      <a:pt x="111492" y="130204"/>
                    </a:cubicBezTo>
                    <a:cubicBezTo>
                      <a:pt x="101967" y="116975"/>
                      <a:pt x="103554" y="96866"/>
                      <a:pt x="101967" y="79404"/>
                    </a:cubicBezTo>
                    <a:cubicBezTo>
                      <a:pt x="100380" y="61942"/>
                      <a:pt x="120488" y="-1558"/>
                      <a:pt x="111492" y="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0ABCF306-E19F-A7B0-D8C6-6F77AF9D9213}"/>
                  </a:ext>
                </a:extLst>
              </p:cNvPr>
              <p:cNvSpPr/>
              <p:nvPr/>
            </p:nvSpPr>
            <p:spPr>
              <a:xfrm>
                <a:off x="4298850" y="1662615"/>
                <a:ext cx="105040" cy="211859"/>
              </a:xfrm>
              <a:custGeom>
                <a:avLst/>
                <a:gdLst>
                  <a:gd name="connsiteX0" fmla="*/ 100 w 105040"/>
                  <a:gd name="connsiteY0" fmla="*/ 1085 h 211859"/>
                  <a:gd name="connsiteX1" fmla="*/ 98525 w 105040"/>
                  <a:gd name="connsiteY1" fmla="*/ 112210 h 211859"/>
                  <a:gd name="connsiteX2" fmla="*/ 95350 w 105040"/>
                  <a:gd name="connsiteY2" fmla="*/ 210635 h 211859"/>
                  <a:gd name="connsiteX3" fmla="*/ 92175 w 105040"/>
                  <a:gd name="connsiteY3" fmla="*/ 163010 h 211859"/>
                  <a:gd name="connsiteX4" fmla="*/ 73125 w 105040"/>
                  <a:gd name="connsiteY4" fmla="*/ 99510 h 211859"/>
                  <a:gd name="connsiteX5" fmla="*/ 95350 w 105040"/>
                  <a:gd name="connsiteY5" fmla="*/ 105860 h 211859"/>
                  <a:gd name="connsiteX6" fmla="*/ 92175 w 105040"/>
                  <a:gd name="connsiteY6" fmla="*/ 74110 h 211859"/>
                  <a:gd name="connsiteX7" fmla="*/ 79475 w 105040"/>
                  <a:gd name="connsiteY7" fmla="*/ 55060 h 211859"/>
                  <a:gd name="connsiteX8" fmla="*/ 100 w 105040"/>
                  <a:gd name="connsiteY8" fmla="*/ 1085 h 21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040" h="211859">
                    <a:moveTo>
                      <a:pt x="100" y="1085"/>
                    </a:moveTo>
                    <a:cubicBezTo>
                      <a:pt x="3275" y="10610"/>
                      <a:pt x="82650" y="77285"/>
                      <a:pt x="98525" y="112210"/>
                    </a:cubicBezTo>
                    <a:cubicBezTo>
                      <a:pt x="114400" y="147135"/>
                      <a:pt x="96408" y="202168"/>
                      <a:pt x="95350" y="210635"/>
                    </a:cubicBezTo>
                    <a:cubicBezTo>
                      <a:pt x="94292" y="219102"/>
                      <a:pt x="95879" y="181531"/>
                      <a:pt x="92175" y="163010"/>
                    </a:cubicBezTo>
                    <a:cubicBezTo>
                      <a:pt x="88471" y="144489"/>
                      <a:pt x="72596" y="109035"/>
                      <a:pt x="73125" y="99510"/>
                    </a:cubicBezTo>
                    <a:cubicBezTo>
                      <a:pt x="73654" y="89985"/>
                      <a:pt x="92175" y="110093"/>
                      <a:pt x="95350" y="105860"/>
                    </a:cubicBezTo>
                    <a:cubicBezTo>
                      <a:pt x="98525" y="101627"/>
                      <a:pt x="92175" y="74110"/>
                      <a:pt x="92175" y="74110"/>
                    </a:cubicBezTo>
                    <a:cubicBezTo>
                      <a:pt x="89529" y="65643"/>
                      <a:pt x="89000" y="62468"/>
                      <a:pt x="79475" y="55060"/>
                    </a:cubicBezTo>
                    <a:cubicBezTo>
                      <a:pt x="69950" y="47652"/>
                      <a:pt x="-3075" y="-8440"/>
                      <a:pt x="100" y="10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F1DABD30-4BA8-36C6-C4DC-1E47A57125B6}"/>
                  </a:ext>
                </a:extLst>
              </p:cNvPr>
              <p:cNvSpPr/>
              <p:nvPr/>
            </p:nvSpPr>
            <p:spPr>
              <a:xfrm>
                <a:off x="4171232" y="1856958"/>
                <a:ext cx="197741" cy="194968"/>
              </a:xfrm>
              <a:custGeom>
                <a:avLst/>
                <a:gdLst>
                  <a:gd name="connsiteX0" fmla="*/ 29293 w 197741"/>
                  <a:gd name="connsiteY0" fmla="*/ 417 h 194968"/>
                  <a:gd name="connsiteX1" fmla="*/ 718 w 197741"/>
                  <a:gd name="connsiteY1" fmla="*/ 86142 h 194968"/>
                  <a:gd name="connsiteX2" fmla="*/ 61043 w 197741"/>
                  <a:gd name="connsiteY2" fmla="*/ 181392 h 194968"/>
                  <a:gd name="connsiteX3" fmla="*/ 80093 w 197741"/>
                  <a:gd name="connsiteY3" fmla="*/ 184567 h 194968"/>
                  <a:gd name="connsiteX4" fmla="*/ 197568 w 197741"/>
                  <a:gd name="connsiteY4" fmla="*/ 89317 h 194968"/>
                  <a:gd name="connsiteX5" fmla="*/ 105493 w 197741"/>
                  <a:gd name="connsiteY5" fmla="*/ 159167 h 194968"/>
                  <a:gd name="connsiteX6" fmla="*/ 67393 w 197741"/>
                  <a:gd name="connsiteY6" fmla="*/ 168692 h 194968"/>
                  <a:gd name="connsiteX7" fmla="*/ 19768 w 197741"/>
                  <a:gd name="connsiteY7" fmla="*/ 105192 h 194968"/>
                  <a:gd name="connsiteX8" fmla="*/ 51518 w 197741"/>
                  <a:gd name="connsiteY8" fmla="*/ 54392 h 194968"/>
                  <a:gd name="connsiteX9" fmla="*/ 29293 w 197741"/>
                  <a:gd name="connsiteY9" fmla="*/ 417 h 194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741" h="194968">
                    <a:moveTo>
                      <a:pt x="29293" y="417"/>
                    </a:moveTo>
                    <a:cubicBezTo>
                      <a:pt x="20826" y="5709"/>
                      <a:pt x="-4574" y="55980"/>
                      <a:pt x="718" y="86142"/>
                    </a:cubicBezTo>
                    <a:cubicBezTo>
                      <a:pt x="6010" y="116304"/>
                      <a:pt x="47814" y="164988"/>
                      <a:pt x="61043" y="181392"/>
                    </a:cubicBezTo>
                    <a:cubicBezTo>
                      <a:pt x="74272" y="197796"/>
                      <a:pt x="57339" y="199913"/>
                      <a:pt x="80093" y="184567"/>
                    </a:cubicBezTo>
                    <a:cubicBezTo>
                      <a:pt x="102847" y="169221"/>
                      <a:pt x="193335" y="93550"/>
                      <a:pt x="197568" y="89317"/>
                    </a:cubicBezTo>
                    <a:cubicBezTo>
                      <a:pt x="201801" y="85084"/>
                      <a:pt x="127189" y="145938"/>
                      <a:pt x="105493" y="159167"/>
                    </a:cubicBezTo>
                    <a:cubicBezTo>
                      <a:pt x="83797" y="172396"/>
                      <a:pt x="81680" y="177688"/>
                      <a:pt x="67393" y="168692"/>
                    </a:cubicBezTo>
                    <a:cubicBezTo>
                      <a:pt x="53106" y="159696"/>
                      <a:pt x="22414" y="124242"/>
                      <a:pt x="19768" y="105192"/>
                    </a:cubicBezTo>
                    <a:cubicBezTo>
                      <a:pt x="17122" y="86142"/>
                      <a:pt x="48872" y="67092"/>
                      <a:pt x="51518" y="54392"/>
                    </a:cubicBezTo>
                    <a:cubicBezTo>
                      <a:pt x="54164" y="41692"/>
                      <a:pt x="37760" y="-4875"/>
                      <a:pt x="29293" y="4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D7C500EC-8F77-E986-632E-9DC5DF01DA52}"/>
                  </a:ext>
                </a:extLst>
              </p:cNvPr>
              <p:cNvSpPr/>
              <p:nvPr/>
            </p:nvSpPr>
            <p:spPr>
              <a:xfrm>
                <a:off x="4222995" y="1895352"/>
                <a:ext cx="139477" cy="134188"/>
              </a:xfrm>
              <a:custGeom>
                <a:avLst/>
                <a:gdLst>
                  <a:gd name="connsiteX0" fmla="*/ 110880 w 139477"/>
                  <a:gd name="connsiteY0" fmla="*/ 123 h 134188"/>
                  <a:gd name="connsiteX1" fmla="*/ 2930 w 139477"/>
                  <a:gd name="connsiteY1" fmla="*/ 98548 h 134188"/>
                  <a:gd name="connsiteX2" fmla="*/ 28330 w 139477"/>
                  <a:gd name="connsiteY2" fmla="*/ 127123 h 134188"/>
                  <a:gd name="connsiteX3" fmla="*/ 28330 w 139477"/>
                  <a:gd name="connsiteY3" fmla="*/ 130298 h 134188"/>
                  <a:gd name="connsiteX4" fmla="*/ 139455 w 139477"/>
                  <a:gd name="connsiteY4" fmla="*/ 79498 h 134188"/>
                  <a:gd name="connsiteX5" fmla="*/ 37855 w 139477"/>
                  <a:gd name="connsiteY5" fmla="*/ 120773 h 134188"/>
                  <a:gd name="connsiteX6" fmla="*/ 21980 w 139477"/>
                  <a:gd name="connsiteY6" fmla="*/ 120773 h 134188"/>
                  <a:gd name="connsiteX7" fmla="*/ 110880 w 139477"/>
                  <a:gd name="connsiteY7" fmla="*/ 123 h 13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477" h="134188">
                    <a:moveTo>
                      <a:pt x="110880" y="123"/>
                    </a:moveTo>
                    <a:cubicBezTo>
                      <a:pt x="107705" y="-3581"/>
                      <a:pt x="16688" y="77381"/>
                      <a:pt x="2930" y="98548"/>
                    </a:cubicBezTo>
                    <a:cubicBezTo>
                      <a:pt x="-10828" y="119715"/>
                      <a:pt x="28330" y="127123"/>
                      <a:pt x="28330" y="127123"/>
                    </a:cubicBezTo>
                    <a:cubicBezTo>
                      <a:pt x="32563" y="132415"/>
                      <a:pt x="9809" y="138235"/>
                      <a:pt x="28330" y="130298"/>
                    </a:cubicBezTo>
                    <a:cubicBezTo>
                      <a:pt x="46851" y="122361"/>
                      <a:pt x="137868" y="81085"/>
                      <a:pt x="139455" y="79498"/>
                    </a:cubicBezTo>
                    <a:cubicBezTo>
                      <a:pt x="141042" y="77911"/>
                      <a:pt x="57434" y="113894"/>
                      <a:pt x="37855" y="120773"/>
                    </a:cubicBezTo>
                    <a:cubicBezTo>
                      <a:pt x="18276" y="127652"/>
                      <a:pt x="15101" y="136119"/>
                      <a:pt x="21980" y="120773"/>
                    </a:cubicBezTo>
                    <a:cubicBezTo>
                      <a:pt x="28859" y="105427"/>
                      <a:pt x="114055" y="3827"/>
                      <a:pt x="110880" y="1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43039733-C782-2F86-009B-E776B220BF43}"/>
                  </a:ext>
                </a:extLst>
              </p:cNvPr>
              <p:cNvSpPr/>
              <p:nvPr/>
            </p:nvSpPr>
            <p:spPr>
              <a:xfrm>
                <a:off x="3114643" y="1165204"/>
                <a:ext cx="158275" cy="235302"/>
              </a:xfrm>
              <a:custGeom>
                <a:avLst/>
                <a:gdLst>
                  <a:gd name="connsiteX0" fmla="*/ 32 w 158275"/>
                  <a:gd name="connsiteY0" fmla="*/ 21 h 235302"/>
                  <a:gd name="connsiteX1" fmla="*/ 136557 w 158275"/>
                  <a:gd name="connsiteY1" fmla="*/ 114321 h 235302"/>
                  <a:gd name="connsiteX2" fmla="*/ 63532 w 158275"/>
                  <a:gd name="connsiteY2" fmla="*/ 234971 h 235302"/>
                  <a:gd name="connsiteX3" fmla="*/ 146082 w 158275"/>
                  <a:gd name="connsiteY3" fmla="*/ 149246 h 235302"/>
                  <a:gd name="connsiteX4" fmla="*/ 155607 w 158275"/>
                  <a:gd name="connsiteY4" fmla="*/ 120671 h 235302"/>
                  <a:gd name="connsiteX5" fmla="*/ 123857 w 158275"/>
                  <a:gd name="connsiteY5" fmla="*/ 104796 h 235302"/>
                  <a:gd name="connsiteX6" fmla="*/ 32 w 158275"/>
                  <a:gd name="connsiteY6" fmla="*/ 21 h 235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8275" h="235302">
                    <a:moveTo>
                      <a:pt x="32" y="21"/>
                    </a:moveTo>
                    <a:cubicBezTo>
                      <a:pt x="2149" y="1609"/>
                      <a:pt x="125974" y="75163"/>
                      <a:pt x="136557" y="114321"/>
                    </a:cubicBezTo>
                    <a:cubicBezTo>
                      <a:pt x="147140" y="153479"/>
                      <a:pt x="61945" y="229150"/>
                      <a:pt x="63532" y="234971"/>
                    </a:cubicBezTo>
                    <a:cubicBezTo>
                      <a:pt x="65120" y="240792"/>
                      <a:pt x="130736" y="168296"/>
                      <a:pt x="146082" y="149246"/>
                    </a:cubicBezTo>
                    <a:cubicBezTo>
                      <a:pt x="161428" y="130196"/>
                      <a:pt x="159311" y="128079"/>
                      <a:pt x="155607" y="120671"/>
                    </a:cubicBezTo>
                    <a:cubicBezTo>
                      <a:pt x="151903" y="113263"/>
                      <a:pt x="147140" y="123846"/>
                      <a:pt x="123857" y="104796"/>
                    </a:cubicBezTo>
                    <a:cubicBezTo>
                      <a:pt x="100574" y="85746"/>
                      <a:pt x="-2085" y="-1567"/>
                      <a:pt x="32" y="2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C336668E-54A8-D391-4564-879928A13BB7}"/>
                  </a:ext>
                </a:extLst>
              </p:cNvPr>
              <p:cNvSpPr/>
              <p:nvPr/>
            </p:nvSpPr>
            <p:spPr>
              <a:xfrm>
                <a:off x="2793046" y="1123930"/>
                <a:ext cx="277181" cy="771274"/>
              </a:xfrm>
              <a:custGeom>
                <a:avLst/>
                <a:gdLst>
                  <a:gd name="connsiteX0" fmla="*/ 194629 w 277181"/>
                  <a:gd name="connsiteY0" fmla="*/ 20 h 771274"/>
                  <a:gd name="connsiteX1" fmla="*/ 277179 w 277181"/>
                  <a:gd name="connsiteY1" fmla="*/ 63520 h 771274"/>
                  <a:gd name="connsiteX2" fmla="*/ 191454 w 277181"/>
                  <a:gd name="connsiteY2" fmla="*/ 152420 h 771274"/>
                  <a:gd name="connsiteX3" fmla="*/ 162879 w 277181"/>
                  <a:gd name="connsiteY3" fmla="*/ 209570 h 771274"/>
                  <a:gd name="connsiteX4" fmla="*/ 134304 w 277181"/>
                  <a:gd name="connsiteY4" fmla="*/ 276245 h 771274"/>
                  <a:gd name="connsiteX5" fmla="*/ 99379 w 277181"/>
                  <a:gd name="connsiteY5" fmla="*/ 434995 h 771274"/>
                  <a:gd name="connsiteX6" fmla="*/ 4129 w 277181"/>
                  <a:gd name="connsiteY6" fmla="*/ 758845 h 771274"/>
                  <a:gd name="connsiteX7" fmla="*/ 26354 w 277181"/>
                  <a:gd name="connsiteY7" fmla="*/ 660420 h 771274"/>
                  <a:gd name="connsiteX8" fmla="*/ 108904 w 277181"/>
                  <a:gd name="connsiteY8" fmla="*/ 254020 h 771274"/>
                  <a:gd name="connsiteX9" fmla="*/ 105729 w 277181"/>
                  <a:gd name="connsiteY9" fmla="*/ 254020 h 771274"/>
                  <a:gd name="connsiteX10" fmla="*/ 204154 w 277181"/>
                  <a:gd name="connsiteY10" fmla="*/ 101620 h 771274"/>
                  <a:gd name="connsiteX11" fmla="*/ 220029 w 277181"/>
                  <a:gd name="connsiteY11" fmla="*/ 69870 h 771274"/>
                  <a:gd name="connsiteX12" fmla="*/ 194629 w 277181"/>
                  <a:gd name="connsiteY12" fmla="*/ 20 h 771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7181" h="771274">
                    <a:moveTo>
                      <a:pt x="194629" y="20"/>
                    </a:moveTo>
                    <a:cubicBezTo>
                      <a:pt x="204154" y="-1038"/>
                      <a:pt x="277708" y="38120"/>
                      <a:pt x="277179" y="63520"/>
                    </a:cubicBezTo>
                    <a:cubicBezTo>
                      <a:pt x="276650" y="88920"/>
                      <a:pt x="210504" y="128078"/>
                      <a:pt x="191454" y="152420"/>
                    </a:cubicBezTo>
                    <a:cubicBezTo>
                      <a:pt x="172404" y="176762"/>
                      <a:pt x="172404" y="188933"/>
                      <a:pt x="162879" y="209570"/>
                    </a:cubicBezTo>
                    <a:cubicBezTo>
                      <a:pt x="153354" y="230207"/>
                      <a:pt x="144887" y="238674"/>
                      <a:pt x="134304" y="276245"/>
                    </a:cubicBezTo>
                    <a:cubicBezTo>
                      <a:pt x="123721" y="313816"/>
                      <a:pt x="121075" y="354562"/>
                      <a:pt x="99379" y="434995"/>
                    </a:cubicBezTo>
                    <a:cubicBezTo>
                      <a:pt x="77683" y="515428"/>
                      <a:pt x="16300" y="721274"/>
                      <a:pt x="4129" y="758845"/>
                    </a:cubicBezTo>
                    <a:cubicBezTo>
                      <a:pt x="-8042" y="796416"/>
                      <a:pt x="8892" y="744557"/>
                      <a:pt x="26354" y="660420"/>
                    </a:cubicBezTo>
                    <a:cubicBezTo>
                      <a:pt x="43816" y="576283"/>
                      <a:pt x="95675" y="321753"/>
                      <a:pt x="108904" y="254020"/>
                    </a:cubicBezTo>
                    <a:cubicBezTo>
                      <a:pt x="122133" y="186287"/>
                      <a:pt x="89854" y="279420"/>
                      <a:pt x="105729" y="254020"/>
                    </a:cubicBezTo>
                    <a:cubicBezTo>
                      <a:pt x="121604" y="228620"/>
                      <a:pt x="185104" y="132312"/>
                      <a:pt x="204154" y="101620"/>
                    </a:cubicBezTo>
                    <a:cubicBezTo>
                      <a:pt x="223204" y="70928"/>
                      <a:pt x="219500" y="80982"/>
                      <a:pt x="220029" y="69870"/>
                    </a:cubicBezTo>
                    <a:cubicBezTo>
                      <a:pt x="220558" y="58758"/>
                      <a:pt x="185104" y="1078"/>
                      <a:pt x="194629" y="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29D94D1C-5D16-6BF9-CA22-DD78A274942A}"/>
                  </a:ext>
                </a:extLst>
              </p:cNvPr>
              <p:cNvSpPr/>
              <p:nvPr/>
            </p:nvSpPr>
            <p:spPr>
              <a:xfrm>
                <a:off x="2757847" y="1249644"/>
                <a:ext cx="233346" cy="607014"/>
              </a:xfrm>
              <a:custGeom>
                <a:avLst/>
                <a:gdLst>
                  <a:gd name="connsiteX0" fmla="*/ 233003 w 233346"/>
                  <a:gd name="connsiteY0" fmla="*/ 4481 h 607014"/>
                  <a:gd name="connsiteX1" fmla="*/ 64728 w 233346"/>
                  <a:gd name="connsiteY1" fmla="*/ 271181 h 607014"/>
                  <a:gd name="connsiteX2" fmla="*/ 90128 w 233346"/>
                  <a:gd name="connsiteY2" fmla="*/ 248956 h 607014"/>
                  <a:gd name="connsiteX3" fmla="*/ 36153 w 233346"/>
                  <a:gd name="connsiteY3" fmla="*/ 398181 h 607014"/>
                  <a:gd name="connsiteX4" fmla="*/ 1228 w 233346"/>
                  <a:gd name="connsiteY4" fmla="*/ 598206 h 607014"/>
                  <a:gd name="connsiteX5" fmla="*/ 7578 w 233346"/>
                  <a:gd name="connsiteY5" fmla="*/ 537881 h 607014"/>
                  <a:gd name="connsiteX6" fmla="*/ 4403 w 233346"/>
                  <a:gd name="connsiteY6" fmla="*/ 239431 h 607014"/>
                  <a:gd name="connsiteX7" fmla="*/ 20278 w 233346"/>
                  <a:gd name="connsiteY7" fmla="*/ 245781 h 607014"/>
                  <a:gd name="connsiteX8" fmla="*/ 74253 w 233346"/>
                  <a:gd name="connsiteY8" fmla="*/ 153706 h 607014"/>
                  <a:gd name="connsiteX9" fmla="*/ 67903 w 233346"/>
                  <a:gd name="connsiteY9" fmla="*/ 182281 h 607014"/>
                  <a:gd name="connsiteX10" fmla="*/ 121878 w 233346"/>
                  <a:gd name="connsiteY10" fmla="*/ 115606 h 607014"/>
                  <a:gd name="connsiteX11" fmla="*/ 109178 w 233346"/>
                  <a:gd name="connsiteY11" fmla="*/ 102906 h 607014"/>
                  <a:gd name="connsiteX12" fmla="*/ 233003 w 233346"/>
                  <a:gd name="connsiteY12" fmla="*/ 4481 h 607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3346" h="607014">
                    <a:moveTo>
                      <a:pt x="233003" y="4481"/>
                    </a:moveTo>
                    <a:cubicBezTo>
                      <a:pt x="225595" y="32527"/>
                      <a:pt x="88540" y="230435"/>
                      <a:pt x="64728" y="271181"/>
                    </a:cubicBezTo>
                    <a:cubicBezTo>
                      <a:pt x="40916" y="311927"/>
                      <a:pt x="94890" y="227789"/>
                      <a:pt x="90128" y="248956"/>
                    </a:cubicBezTo>
                    <a:cubicBezTo>
                      <a:pt x="85366" y="270123"/>
                      <a:pt x="50970" y="339973"/>
                      <a:pt x="36153" y="398181"/>
                    </a:cubicBezTo>
                    <a:cubicBezTo>
                      <a:pt x="21336" y="456389"/>
                      <a:pt x="5990" y="574923"/>
                      <a:pt x="1228" y="598206"/>
                    </a:cubicBezTo>
                    <a:cubicBezTo>
                      <a:pt x="-3535" y="621489"/>
                      <a:pt x="7049" y="597677"/>
                      <a:pt x="7578" y="537881"/>
                    </a:cubicBezTo>
                    <a:cubicBezTo>
                      <a:pt x="8107" y="478085"/>
                      <a:pt x="2286" y="288114"/>
                      <a:pt x="4403" y="239431"/>
                    </a:cubicBezTo>
                    <a:cubicBezTo>
                      <a:pt x="6520" y="190748"/>
                      <a:pt x="8636" y="260068"/>
                      <a:pt x="20278" y="245781"/>
                    </a:cubicBezTo>
                    <a:cubicBezTo>
                      <a:pt x="31920" y="231494"/>
                      <a:pt x="66316" y="164289"/>
                      <a:pt x="74253" y="153706"/>
                    </a:cubicBezTo>
                    <a:cubicBezTo>
                      <a:pt x="82190" y="143123"/>
                      <a:pt x="59966" y="188631"/>
                      <a:pt x="67903" y="182281"/>
                    </a:cubicBezTo>
                    <a:cubicBezTo>
                      <a:pt x="75840" y="175931"/>
                      <a:pt x="114999" y="128835"/>
                      <a:pt x="121878" y="115606"/>
                    </a:cubicBezTo>
                    <a:cubicBezTo>
                      <a:pt x="128757" y="102377"/>
                      <a:pt x="92774" y="117194"/>
                      <a:pt x="109178" y="102906"/>
                    </a:cubicBezTo>
                    <a:cubicBezTo>
                      <a:pt x="125582" y="88618"/>
                      <a:pt x="240411" y="-23565"/>
                      <a:pt x="233003" y="4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94A4CDCE-7945-1AE7-B2D8-F4C5A328065F}"/>
                  </a:ext>
                </a:extLst>
              </p:cNvPr>
              <p:cNvSpPr/>
              <p:nvPr/>
            </p:nvSpPr>
            <p:spPr>
              <a:xfrm>
                <a:off x="2516591" y="1199528"/>
                <a:ext cx="274317" cy="1176477"/>
              </a:xfrm>
              <a:custGeom>
                <a:avLst/>
                <a:gdLst>
                  <a:gd name="connsiteX0" fmla="*/ 242484 w 274317"/>
                  <a:gd name="connsiteY0" fmla="*/ 622 h 1176477"/>
                  <a:gd name="connsiteX1" fmla="*/ 26584 w 274317"/>
                  <a:gd name="connsiteY1" fmla="*/ 324472 h 1176477"/>
                  <a:gd name="connsiteX2" fmla="*/ 13884 w 274317"/>
                  <a:gd name="connsiteY2" fmla="*/ 353047 h 1176477"/>
                  <a:gd name="connsiteX3" fmla="*/ 39284 w 274317"/>
                  <a:gd name="connsiteY3" fmla="*/ 384797 h 1176477"/>
                  <a:gd name="connsiteX4" fmla="*/ 4359 w 274317"/>
                  <a:gd name="connsiteY4" fmla="*/ 492747 h 1176477"/>
                  <a:gd name="connsiteX5" fmla="*/ 32934 w 274317"/>
                  <a:gd name="connsiteY5" fmla="*/ 632447 h 1176477"/>
                  <a:gd name="connsiteX6" fmla="*/ 1184 w 274317"/>
                  <a:gd name="connsiteY6" fmla="*/ 616572 h 1176477"/>
                  <a:gd name="connsiteX7" fmla="*/ 83734 w 274317"/>
                  <a:gd name="connsiteY7" fmla="*/ 807072 h 1176477"/>
                  <a:gd name="connsiteX8" fmla="*/ 198034 w 274317"/>
                  <a:gd name="connsiteY8" fmla="*/ 1000747 h 1176477"/>
                  <a:gd name="connsiteX9" fmla="*/ 267884 w 274317"/>
                  <a:gd name="connsiteY9" fmla="*/ 1156322 h 1176477"/>
                  <a:gd name="connsiteX10" fmla="*/ 245659 w 274317"/>
                  <a:gd name="connsiteY10" fmla="*/ 1118222 h 1176477"/>
                  <a:gd name="connsiteX11" fmla="*/ 42459 w 274317"/>
                  <a:gd name="connsiteY11" fmla="*/ 648322 h 1176477"/>
                  <a:gd name="connsiteX12" fmla="*/ 20234 w 274317"/>
                  <a:gd name="connsiteY12" fmla="*/ 397497 h 1176477"/>
                  <a:gd name="connsiteX13" fmla="*/ 32934 w 274317"/>
                  <a:gd name="connsiteY13" fmla="*/ 448297 h 1176477"/>
                  <a:gd name="connsiteX14" fmla="*/ 83734 w 274317"/>
                  <a:gd name="connsiteY14" fmla="*/ 248272 h 1176477"/>
                  <a:gd name="connsiteX15" fmla="*/ 99609 w 274317"/>
                  <a:gd name="connsiteY15" fmla="*/ 241922 h 1176477"/>
                  <a:gd name="connsiteX16" fmla="*/ 242484 w 274317"/>
                  <a:gd name="connsiteY16" fmla="*/ 622 h 1176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74317" h="1176477">
                    <a:moveTo>
                      <a:pt x="242484" y="622"/>
                    </a:moveTo>
                    <a:cubicBezTo>
                      <a:pt x="230313" y="14380"/>
                      <a:pt x="64684" y="265734"/>
                      <a:pt x="26584" y="324472"/>
                    </a:cubicBezTo>
                    <a:cubicBezTo>
                      <a:pt x="-11516" y="383210"/>
                      <a:pt x="11767" y="342993"/>
                      <a:pt x="13884" y="353047"/>
                    </a:cubicBezTo>
                    <a:cubicBezTo>
                      <a:pt x="16001" y="363101"/>
                      <a:pt x="40871" y="361514"/>
                      <a:pt x="39284" y="384797"/>
                    </a:cubicBezTo>
                    <a:cubicBezTo>
                      <a:pt x="37696" y="408080"/>
                      <a:pt x="5417" y="451472"/>
                      <a:pt x="4359" y="492747"/>
                    </a:cubicBezTo>
                    <a:cubicBezTo>
                      <a:pt x="3301" y="534022"/>
                      <a:pt x="33463" y="611810"/>
                      <a:pt x="32934" y="632447"/>
                    </a:cubicBezTo>
                    <a:cubicBezTo>
                      <a:pt x="32405" y="653084"/>
                      <a:pt x="-7283" y="587468"/>
                      <a:pt x="1184" y="616572"/>
                    </a:cubicBezTo>
                    <a:cubicBezTo>
                      <a:pt x="9651" y="645676"/>
                      <a:pt x="50926" y="743043"/>
                      <a:pt x="83734" y="807072"/>
                    </a:cubicBezTo>
                    <a:cubicBezTo>
                      <a:pt x="116542" y="871101"/>
                      <a:pt x="167342" y="942539"/>
                      <a:pt x="198034" y="1000747"/>
                    </a:cubicBezTo>
                    <a:cubicBezTo>
                      <a:pt x="228726" y="1058955"/>
                      <a:pt x="259946" y="1136743"/>
                      <a:pt x="267884" y="1156322"/>
                    </a:cubicBezTo>
                    <a:cubicBezTo>
                      <a:pt x="275822" y="1175901"/>
                      <a:pt x="283230" y="1202889"/>
                      <a:pt x="245659" y="1118222"/>
                    </a:cubicBezTo>
                    <a:cubicBezTo>
                      <a:pt x="208088" y="1033555"/>
                      <a:pt x="80030" y="768443"/>
                      <a:pt x="42459" y="648322"/>
                    </a:cubicBezTo>
                    <a:cubicBezTo>
                      <a:pt x="4888" y="528201"/>
                      <a:pt x="21821" y="430834"/>
                      <a:pt x="20234" y="397497"/>
                    </a:cubicBezTo>
                    <a:cubicBezTo>
                      <a:pt x="18647" y="364160"/>
                      <a:pt x="22351" y="473168"/>
                      <a:pt x="32934" y="448297"/>
                    </a:cubicBezTo>
                    <a:cubicBezTo>
                      <a:pt x="43517" y="423426"/>
                      <a:pt x="83734" y="248272"/>
                      <a:pt x="83734" y="248272"/>
                    </a:cubicBezTo>
                    <a:cubicBezTo>
                      <a:pt x="94847" y="213876"/>
                      <a:pt x="72621" y="278435"/>
                      <a:pt x="99609" y="241922"/>
                    </a:cubicBezTo>
                    <a:cubicBezTo>
                      <a:pt x="126597" y="205409"/>
                      <a:pt x="254655" y="-13136"/>
                      <a:pt x="242484" y="6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 1024">
                <a:extLst>
                  <a:ext uri="{FF2B5EF4-FFF2-40B4-BE49-F238E27FC236}">
                    <a16:creationId xmlns:a16="http://schemas.microsoft.com/office/drawing/2014/main" id="{B2695876-F6A7-9863-2D65-1E8D56414AE3}"/>
                  </a:ext>
                </a:extLst>
              </p:cNvPr>
              <p:cNvSpPr/>
              <p:nvPr/>
            </p:nvSpPr>
            <p:spPr>
              <a:xfrm>
                <a:off x="2593382" y="1139825"/>
                <a:ext cx="365718" cy="771211"/>
              </a:xfrm>
              <a:custGeom>
                <a:avLst/>
                <a:gdLst>
                  <a:gd name="connsiteX0" fmla="*/ 365718 w 365718"/>
                  <a:gd name="connsiteY0" fmla="*/ 0 h 771211"/>
                  <a:gd name="connsiteX1" fmla="*/ 143468 w 365718"/>
                  <a:gd name="connsiteY1" fmla="*/ 190500 h 771211"/>
                  <a:gd name="connsiteX2" fmla="*/ 48218 w 365718"/>
                  <a:gd name="connsiteY2" fmla="*/ 371475 h 771211"/>
                  <a:gd name="connsiteX3" fmla="*/ 73618 w 365718"/>
                  <a:gd name="connsiteY3" fmla="*/ 336550 h 771211"/>
                  <a:gd name="connsiteX4" fmla="*/ 13293 w 365718"/>
                  <a:gd name="connsiteY4" fmla="*/ 454025 h 771211"/>
                  <a:gd name="connsiteX5" fmla="*/ 10118 w 365718"/>
                  <a:gd name="connsiteY5" fmla="*/ 587375 h 771211"/>
                  <a:gd name="connsiteX6" fmla="*/ 3768 w 365718"/>
                  <a:gd name="connsiteY6" fmla="*/ 539750 h 771211"/>
                  <a:gd name="connsiteX7" fmla="*/ 32343 w 365718"/>
                  <a:gd name="connsiteY7" fmla="*/ 762000 h 771211"/>
                  <a:gd name="connsiteX8" fmla="*/ 13293 w 365718"/>
                  <a:gd name="connsiteY8" fmla="*/ 701675 h 771211"/>
                  <a:gd name="connsiteX9" fmla="*/ 593 w 365718"/>
                  <a:gd name="connsiteY9" fmla="*/ 454025 h 771211"/>
                  <a:gd name="connsiteX10" fmla="*/ 13293 w 365718"/>
                  <a:gd name="connsiteY10" fmla="*/ 431800 h 771211"/>
                  <a:gd name="connsiteX11" fmla="*/ 105368 w 365718"/>
                  <a:gd name="connsiteY11" fmla="*/ 209550 h 771211"/>
                  <a:gd name="connsiteX12" fmla="*/ 118068 w 365718"/>
                  <a:gd name="connsiteY12" fmla="*/ 200025 h 771211"/>
                  <a:gd name="connsiteX13" fmla="*/ 365718 w 365718"/>
                  <a:gd name="connsiteY13" fmla="*/ 0 h 771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5718" h="771211">
                    <a:moveTo>
                      <a:pt x="365718" y="0"/>
                    </a:moveTo>
                    <a:cubicBezTo>
                      <a:pt x="281051" y="64294"/>
                      <a:pt x="196385" y="128588"/>
                      <a:pt x="143468" y="190500"/>
                    </a:cubicBezTo>
                    <a:cubicBezTo>
                      <a:pt x="90551" y="252412"/>
                      <a:pt x="59860" y="347133"/>
                      <a:pt x="48218" y="371475"/>
                    </a:cubicBezTo>
                    <a:cubicBezTo>
                      <a:pt x="36576" y="395817"/>
                      <a:pt x="79439" y="322792"/>
                      <a:pt x="73618" y="336550"/>
                    </a:cubicBezTo>
                    <a:cubicBezTo>
                      <a:pt x="67797" y="350308"/>
                      <a:pt x="23876" y="412221"/>
                      <a:pt x="13293" y="454025"/>
                    </a:cubicBezTo>
                    <a:cubicBezTo>
                      <a:pt x="2710" y="495829"/>
                      <a:pt x="11705" y="573088"/>
                      <a:pt x="10118" y="587375"/>
                    </a:cubicBezTo>
                    <a:cubicBezTo>
                      <a:pt x="8531" y="601662"/>
                      <a:pt x="64" y="510646"/>
                      <a:pt x="3768" y="539750"/>
                    </a:cubicBezTo>
                    <a:cubicBezTo>
                      <a:pt x="7472" y="568854"/>
                      <a:pt x="30756" y="735013"/>
                      <a:pt x="32343" y="762000"/>
                    </a:cubicBezTo>
                    <a:cubicBezTo>
                      <a:pt x="33930" y="788987"/>
                      <a:pt x="18585" y="753004"/>
                      <a:pt x="13293" y="701675"/>
                    </a:cubicBezTo>
                    <a:cubicBezTo>
                      <a:pt x="8001" y="650346"/>
                      <a:pt x="593" y="499004"/>
                      <a:pt x="593" y="454025"/>
                    </a:cubicBezTo>
                    <a:cubicBezTo>
                      <a:pt x="593" y="409046"/>
                      <a:pt x="-4170" y="472546"/>
                      <a:pt x="13293" y="431800"/>
                    </a:cubicBezTo>
                    <a:cubicBezTo>
                      <a:pt x="30755" y="391054"/>
                      <a:pt x="87906" y="248179"/>
                      <a:pt x="105368" y="209550"/>
                    </a:cubicBezTo>
                    <a:cubicBezTo>
                      <a:pt x="122830" y="170921"/>
                      <a:pt x="118068" y="200025"/>
                      <a:pt x="118068" y="200025"/>
                    </a:cubicBezTo>
                    <a:lnTo>
                      <a:pt x="365718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376E1A20-D2CC-A4F2-C16A-C4F8AB2BF481}"/>
                  </a:ext>
                </a:extLst>
              </p:cNvPr>
              <p:cNvSpPr/>
              <p:nvPr/>
            </p:nvSpPr>
            <p:spPr>
              <a:xfrm>
                <a:off x="2712136" y="1707639"/>
                <a:ext cx="248199" cy="515205"/>
              </a:xfrm>
              <a:custGeom>
                <a:avLst/>
                <a:gdLst>
                  <a:gd name="connsiteX0" fmla="*/ 91389 w 248199"/>
                  <a:gd name="connsiteY0" fmla="*/ 511 h 515205"/>
                  <a:gd name="connsiteX1" fmla="*/ 104089 w 248199"/>
                  <a:gd name="connsiteY1" fmla="*/ 206886 h 515205"/>
                  <a:gd name="connsiteX2" fmla="*/ 180289 w 248199"/>
                  <a:gd name="connsiteY2" fmla="*/ 378336 h 515205"/>
                  <a:gd name="connsiteX3" fmla="*/ 123139 w 248199"/>
                  <a:gd name="connsiteY3" fmla="*/ 321186 h 515205"/>
                  <a:gd name="connsiteX4" fmla="*/ 243789 w 248199"/>
                  <a:gd name="connsiteY4" fmla="*/ 505336 h 515205"/>
                  <a:gd name="connsiteX5" fmla="*/ 208864 w 248199"/>
                  <a:gd name="connsiteY5" fmla="*/ 476761 h 515205"/>
                  <a:gd name="connsiteX6" fmla="*/ 85039 w 248199"/>
                  <a:gd name="connsiteY6" fmla="*/ 362461 h 515205"/>
                  <a:gd name="connsiteX7" fmla="*/ 119964 w 248199"/>
                  <a:gd name="connsiteY7" fmla="*/ 400561 h 515205"/>
                  <a:gd name="connsiteX8" fmla="*/ 27889 w 248199"/>
                  <a:gd name="connsiteY8" fmla="*/ 200536 h 515205"/>
                  <a:gd name="connsiteX9" fmla="*/ 2489 w 248199"/>
                  <a:gd name="connsiteY9" fmla="*/ 95761 h 515205"/>
                  <a:gd name="connsiteX10" fmla="*/ 78689 w 248199"/>
                  <a:gd name="connsiteY10" fmla="*/ 270386 h 515205"/>
                  <a:gd name="connsiteX11" fmla="*/ 78689 w 248199"/>
                  <a:gd name="connsiteY11" fmla="*/ 130686 h 515205"/>
                  <a:gd name="connsiteX12" fmla="*/ 85039 w 248199"/>
                  <a:gd name="connsiteY12" fmla="*/ 146561 h 515205"/>
                  <a:gd name="connsiteX13" fmla="*/ 91389 w 248199"/>
                  <a:gd name="connsiteY13" fmla="*/ 511 h 515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8199" h="515205">
                    <a:moveTo>
                      <a:pt x="91389" y="511"/>
                    </a:moveTo>
                    <a:cubicBezTo>
                      <a:pt x="94564" y="10565"/>
                      <a:pt x="89272" y="143915"/>
                      <a:pt x="104089" y="206886"/>
                    </a:cubicBezTo>
                    <a:cubicBezTo>
                      <a:pt x="118906" y="269857"/>
                      <a:pt x="177114" y="359286"/>
                      <a:pt x="180289" y="378336"/>
                    </a:cubicBezTo>
                    <a:cubicBezTo>
                      <a:pt x="183464" y="397386"/>
                      <a:pt x="112556" y="300019"/>
                      <a:pt x="123139" y="321186"/>
                    </a:cubicBezTo>
                    <a:cubicBezTo>
                      <a:pt x="133722" y="342353"/>
                      <a:pt x="229502" y="479407"/>
                      <a:pt x="243789" y="505336"/>
                    </a:cubicBezTo>
                    <a:cubicBezTo>
                      <a:pt x="258076" y="531265"/>
                      <a:pt x="235322" y="500573"/>
                      <a:pt x="208864" y="476761"/>
                    </a:cubicBezTo>
                    <a:cubicBezTo>
                      <a:pt x="182406" y="452949"/>
                      <a:pt x="99856" y="375161"/>
                      <a:pt x="85039" y="362461"/>
                    </a:cubicBezTo>
                    <a:cubicBezTo>
                      <a:pt x="70222" y="349761"/>
                      <a:pt x="129489" y="427548"/>
                      <a:pt x="119964" y="400561"/>
                    </a:cubicBezTo>
                    <a:cubicBezTo>
                      <a:pt x="110439" y="373574"/>
                      <a:pt x="47468" y="251336"/>
                      <a:pt x="27889" y="200536"/>
                    </a:cubicBezTo>
                    <a:cubicBezTo>
                      <a:pt x="8310" y="149736"/>
                      <a:pt x="-5978" y="84119"/>
                      <a:pt x="2489" y="95761"/>
                    </a:cubicBezTo>
                    <a:cubicBezTo>
                      <a:pt x="10956" y="107403"/>
                      <a:pt x="65989" y="264565"/>
                      <a:pt x="78689" y="270386"/>
                    </a:cubicBezTo>
                    <a:cubicBezTo>
                      <a:pt x="91389" y="276207"/>
                      <a:pt x="77631" y="151323"/>
                      <a:pt x="78689" y="130686"/>
                    </a:cubicBezTo>
                    <a:cubicBezTo>
                      <a:pt x="79747" y="110049"/>
                      <a:pt x="86097" y="161378"/>
                      <a:pt x="85039" y="146561"/>
                    </a:cubicBezTo>
                    <a:cubicBezTo>
                      <a:pt x="83981" y="131744"/>
                      <a:pt x="88214" y="-9543"/>
                      <a:pt x="91389" y="5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7CBC49EC-BF6A-8702-CAE3-1A27B29B414E}"/>
                  </a:ext>
                </a:extLst>
              </p:cNvPr>
              <p:cNvSpPr/>
              <p:nvPr/>
            </p:nvSpPr>
            <p:spPr>
              <a:xfrm>
                <a:off x="2776341" y="2278623"/>
                <a:ext cx="384512" cy="458913"/>
              </a:xfrm>
              <a:custGeom>
                <a:avLst/>
                <a:gdLst>
                  <a:gd name="connsiteX0" fmla="*/ 1784 w 384512"/>
                  <a:gd name="connsiteY0" fmla="*/ 1027 h 458913"/>
                  <a:gd name="connsiteX1" fmla="*/ 125609 w 384512"/>
                  <a:gd name="connsiteY1" fmla="*/ 108977 h 458913"/>
                  <a:gd name="connsiteX2" fmla="*/ 236734 w 384512"/>
                  <a:gd name="connsiteY2" fmla="*/ 175652 h 458913"/>
                  <a:gd name="connsiteX3" fmla="*/ 211334 w 384512"/>
                  <a:gd name="connsiteY3" fmla="*/ 166127 h 458913"/>
                  <a:gd name="connsiteX4" fmla="*/ 278009 w 384512"/>
                  <a:gd name="connsiteY4" fmla="*/ 207402 h 458913"/>
                  <a:gd name="connsiteX5" fmla="*/ 319284 w 384512"/>
                  <a:gd name="connsiteY5" fmla="*/ 274077 h 458913"/>
                  <a:gd name="connsiteX6" fmla="*/ 376434 w 384512"/>
                  <a:gd name="connsiteY6" fmla="*/ 455052 h 458913"/>
                  <a:gd name="connsiteX7" fmla="*/ 382784 w 384512"/>
                  <a:gd name="connsiteY7" fmla="*/ 388377 h 458913"/>
                  <a:gd name="connsiteX8" fmla="*/ 363734 w 384512"/>
                  <a:gd name="connsiteY8" fmla="*/ 277252 h 458913"/>
                  <a:gd name="connsiteX9" fmla="*/ 208159 w 384512"/>
                  <a:gd name="connsiteY9" fmla="*/ 162952 h 458913"/>
                  <a:gd name="connsiteX10" fmla="*/ 224034 w 384512"/>
                  <a:gd name="connsiteY10" fmla="*/ 178827 h 458913"/>
                  <a:gd name="connsiteX11" fmla="*/ 1784 w 384512"/>
                  <a:gd name="connsiteY11" fmla="*/ 1027 h 458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4512" h="458913">
                    <a:moveTo>
                      <a:pt x="1784" y="1027"/>
                    </a:moveTo>
                    <a:cubicBezTo>
                      <a:pt x="-14620" y="-10615"/>
                      <a:pt x="86451" y="79873"/>
                      <a:pt x="125609" y="108977"/>
                    </a:cubicBezTo>
                    <a:cubicBezTo>
                      <a:pt x="164767" y="138081"/>
                      <a:pt x="222447" y="166127"/>
                      <a:pt x="236734" y="175652"/>
                    </a:cubicBezTo>
                    <a:cubicBezTo>
                      <a:pt x="251021" y="185177"/>
                      <a:pt x="204455" y="160835"/>
                      <a:pt x="211334" y="166127"/>
                    </a:cubicBezTo>
                    <a:cubicBezTo>
                      <a:pt x="218213" y="171419"/>
                      <a:pt x="260017" y="189410"/>
                      <a:pt x="278009" y="207402"/>
                    </a:cubicBezTo>
                    <a:cubicBezTo>
                      <a:pt x="296001" y="225394"/>
                      <a:pt x="302880" y="232802"/>
                      <a:pt x="319284" y="274077"/>
                    </a:cubicBezTo>
                    <a:cubicBezTo>
                      <a:pt x="335688" y="315352"/>
                      <a:pt x="365851" y="436002"/>
                      <a:pt x="376434" y="455052"/>
                    </a:cubicBezTo>
                    <a:cubicBezTo>
                      <a:pt x="387017" y="474102"/>
                      <a:pt x="384901" y="418010"/>
                      <a:pt x="382784" y="388377"/>
                    </a:cubicBezTo>
                    <a:cubicBezTo>
                      <a:pt x="380667" y="358744"/>
                      <a:pt x="392838" y="314823"/>
                      <a:pt x="363734" y="277252"/>
                    </a:cubicBezTo>
                    <a:cubicBezTo>
                      <a:pt x="334630" y="239681"/>
                      <a:pt x="231442" y="179356"/>
                      <a:pt x="208159" y="162952"/>
                    </a:cubicBezTo>
                    <a:cubicBezTo>
                      <a:pt x="184876" y="146548"/>
                      <a:pt x="254726" y="202639"/>
                      <a:pt x="224034" y="178827"/>
                    </a:cubicBezTo>
                    <a:cubicBezTo>
                      <a:pt x="193342" y="155015"/>
                      <a:pt x="18188" y="12669"/>
                      <a:pt x="1784" y="10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45382227-FF1B-FA5A-C5FF-B7EE22264D7F}"/>
                  </a:ext>
                </a:extLst>
              </p:cNvPr>
              <p:cNvSpPr/>
              <p:nvPr/>
            </p:nvSpPr>
            <p:spPr>
              <a:xfrm>
                <a:off x="2746369" y="2277840"/>
                <a:ext cx="127797" cy="474082"/>
              </a:xfrm>
              <a:custGeom>
                <a:avLst/>
                <a:gdLst>
                  <a:gd name="connsiteX0" fmla="*/ 15881 w 127797"/>
                  <a:gd name="connsiteY0" fmla="*/ 1810 h 474082"/>
                  <a:gd name="connsiteX1" fmla="*/ 47631 w 127797"/>
                  <a:gd name="connsiteY1" fmla="*/ 119285 h 474082"/>
                  <a:gd name="connsiteX2" fmla="*/ 41281 w 127797"/>
                  <a:gd name="connsiteY2" fmla="*/ 246285 h 474082"/>
                  <a:gd name="connsiteX3" fmla="*/ 6 w 127797"/>
                  <a:gd name="connsiteY3" fmla="*/ 471710 h 474082"/>
                  <a:gd name="connsiteX4" fmla="*/ 44456 w 127797"/>
                  <a:gd name="connsiteY4" fmla="*/ 360585 h 474082"/>
                  <a:gd name="connsiteX5" fmla="*/ 66681 w 127797"/>
                  <a:gd name="connsiteY5" fmla="*/ 297085 h 474082"/>
                  <a:gd name="connsiteX6" fmla="*/ 41281 w 127797"/>
                  <a:gd name="connsiteY6" fmla="*/ 417735 h 474082"/>
                  <a:gd name="connsiteX7" fmla="*/ 127006 w 127797"/>
                  <a:gd name="connsiteY7" fmla="*/ 185960 h 474082"/>
                  <a:gd name="connsiteX8" fmla="*/ 79381 w 127797"/>
                  <a:gd name="connsiteY8" fmla="*/ 303435 h 474082"/>
                  <a:gd name="connsiteX9" fmla="*/ 3181 w 127797"/>
                  <a:gd name="connsiteY9" fmla="*/ 385985 h 474082"/>
                  <a:gd name="connsiteX10" fmla="*/ 98431 w 127797"/>
                  <a:gd name="connsiteY10" fmla="*/ 246285 h 474082"/>
                  <a:gd name="connsiteX11" fmla="*/ 60331 w 127797"/>
                  <a:gd name="connsiteY11" fmla="*/ 281210 h 474082"/>
                  <a:gd name="connsiteX12" fmla="*/ 63506 w 127797"/>
                  <a:gd name="connsiteY12" fmla="*/ 214535 h 474082"/>
                  <a:gd name="connsiteX13" fmla="*/ 15881 w 127797"/>
                  <a:gd name="connsiteY13" fmla="*/ 1810 h 474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797" h="474082">
                    <a:moveTo>
                      <a:pt x="15881" y="1810"/>
                    </a:moveTo>
                    <a:cubicBezTo>
                      <a:pt x="13235" y="-14065"/>
                      <a:pt x="43398" y="78539"/>
                      <a:pt x="47631" y="119285"/>
                    </a:cubicBezTo>
                    <a:cubicBezTo>
                      <a:pt x="51864" y="160031"/>
                      <a:pt x="49219" y="187548"/>
                      <a:pt x="41281" y="246285"/>
                    </a:cubicBezTo>
                    <a:cubicBezTo>
                      <a:pt x="33344" y="305023"/>
                      <a:pt x="-523" y="452660"/>
                      <a:pt x="6" y="471710"/>
                    </a:cubicBezTo>
                    <a:cubicBezTo>
                      <a:pt x="535" y="490760"/>
                      <a:pt x="33344" y="389689"/>
                      <a:pt x="44456" y="360585"/>
                    </a:cubicBezTo>
                    <a:cubicBezTo>
                      <a:pt x="55569" y="331481"/>
                      <a:pt x="67210" y="287560"/>
                      <a:pt x="66681" y="297085"/>
                    </a:cubicBezTo>
                    <a:cubicBezTo>
                      <a:pt x="66152" y="306610"/>
                      <a:pt x="31227" y="436256"/>
                      <a:pt x="41281" y="417735"/>
                    </a:cubicBezTo>
                    <a:cubicBezTo>
                      <a:pt x="51335" y="399214"/>
                      <a:pt x="120656" y="205010"/>
                      <a:pt x="127006" y="185960"/>
                    </a:cubicBezTo>
                    <a:cubicBezTo>
                      <a:pt x="133356" y="166910"/>
                      <a:pt x="100019" y="270098"/>
                      <a:pt x="79381" y="303435"/>
                    </a:cubicBezTo>
                    <a:cubicBezTo>
                      <a:pt x="58744" y="336773"/>
                      <a:pt x="6" y="395510"/>
                      <a:pt x="3181" y="385985"/>
                    </a:cubicBezTo>
                    <a:cubicBezTo>
                      <a:pt x="6356" y="376460"/>
                      <a:pt x="88906" y="263748"/>
                      <a:pt x="98431" y="246285"/>
                    </a:cubicBezTo>
                    <a:cubicBezTo>
                      <a:pt x="107956" y="228823"/>
                      <a:pt x="66152" y="286502"/>
                      <a:pt x="60331" y="281210"/>
                    </a:cubicBezTo>
                    <a:cubicBezTo>
                      <a:pt x="54510" y="275918"/>
                      <a:pt x="67210" y="254222"/>
                      <a:pt x="63506" y="214535"/>
                    </a:cubicBezTo>
                    <a:cubicBezTo>
                      <a:pt x="59802" y="174848"/>
                      <a:pt x="18527" y="17685"/>
                      <a:pt x="15881" y="18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98C0713D-C691-B01C-E7DE-B660DC83143B}"/>
                  </a:ext>
                </a:extLst>
              </p:cNvPr>
              <p:cNvSpPr/>
              <p:nvPr/>
            </p:nvSpPr>
            <p:spPr>
              <a:xfrm>
                <a:off x="2757486" y="2326938"/>
                <a:ext cx="270137" cy="428815"/>
              </a:xfrm>
              <a:custGeom>
                <a:avLst/>
                <a:gdLst>
                  <a:gd name="connsiteX0" fmla="*/ 4764 w 270137"/>
                  <a:gd name="connsiteY0" fmla="*/ 425787 h 428815"/>
                  <a:gd name="connsiteX1" fmla="*/ 109539 w 270137"/>
                  <a:gd name="connsiteY1" fmla="*/ 282912 h 428815"/>
                  <a:gd name="connsiteX2" fmla="*/ 128589 w 270137"/>
                  <a:gd name="connsiteY2" fmla="*/ 165437 h 428815"/>
                  <a:gd name="connsiteX3" fmla="*/ 96839 w 270137"/>
                  <a:gd name="connsiteY3" fmla="*/ 32087 h 428815"/>
                  <a:gd name="connsiteX4" fmla="*/ 128589 w 270137"/>
                  <a:gd name="connsiteY4" fmla="*/ 60662 h 428815"/>
                  <a:gd name="connsiteX5" fmla="*/ 192089 w 270137"/>
                  <a:gd name="connsiteY5" fmla="*/ 247987 h 428815"/>
                  <a:gd name="connsiteX6" fmla="*/ 227014 w 270137"/>
                  <a:gd name="connsiteY6" fmla="*/ 324187 h 428815"/>
                  <a:gd name="connsiteX7" fmla="*/ 230189 w 270137"/>
                  <a:gd name="connsiteY7" fmla="*/ 130512 h 428815"/>
                  <a:gd name="connsiteX8" fmla="*/ 268289 w 270137"/>
                  <a:gd name="connsiteY8" fmla="*/ 216237 h 428815"/>
                  <a:gd name="connsiteX9" fmla="*/ 163514 w 270137"/>
                  <a:gd name="connsiteY9" fmla="*/ 89237 h 428815"/>
                  <a:gd name="connsiteX10" fmla="*/ 93664 w 270137"/>
                  <a:gd name="connsiteY10" fmla="*/ 337 h 428815"/>
                  <a:gd name="connsiteX11" fmla="*/ 144464 w 270137"/>
                  <a:gd name="connsiteY11" fmla="*/ 120987 h 428815"/>
                  <a:gd name="connsiteX12" fmla="*/ 173039 w 270137"/>
                  <a:gd name="connsiteY12" fmla="*/ 216237 h 428815"/>
                  <a:gd name="connsiteX13" fmla="*/ 33339 w 270137"/>
                  <a:gd name="connsiteY13" fmla="*/ 368637 h 428815"/>
                  <a:gd name="connsiteX14" fmla="*/ 4764 w 270137"/>
                  <a:gd name="connsiteY14" fmla="*/ 425787 h 42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70137" h="428815">
                    <a:moveTo>
                      <a:pt x="4764" y="425787"/>
                    </a:moveTo>
                    <a:cubicBezTo>
                      <a:pt x="17464" y="411499"/>
                      <a:pt x="88902" y="326304"/>
                      <a:pt x="109539" y="282912"/>
                    </a:cubicBezTo>
                    <a:cubicBezTo>
                      <a:pt x="130177" y="239520"/>
                      <a:pt x="130706" y="207241"/>
                      <a:pt x="128589" y="165437"/>
                    </a:cubicBezTo>
                    <a:cubicBezTo>
                      <a:pt x="126472" y="123633"/>
                      <a:pt x="96839" y="49549"/>
                      <a:pt x="96839" y="32087"/>
                    </a:cubicBezTo>
                    <a:cubicBezTo>
                      <a:pt x="96839" y="14625"/>
                      <a:pt x="112714" y="24679"/>
                      <a:pt x="128589" y="60662"/>
                    </a:cubicBezTo>
                    <a:cubicBezTo>
                      <a:pt x="144464" y="96645"/>
                      <a:pt x="175685" y="204066"/>
                      <a:pt x="192089" y="247987"/>
                    </a:cubicBezTo>
                    <a:cubicBezTo>
                      <a:pt x="208493" y="291908"/>
                      <a:pt x="220664" y="343766"/>
                      <a:pt x="227014" y="324187"/>
                    </a:cubicBezTo>
                    <a:cubicBezTo>
                      <a:pt x="233364" y="304608"/>
                      <a:pt x="223310" y="148504"/>
                      <a:pt x="230189" y="130512"/>
                    </a:cubicBezTo>
                    <a:cubicBezTo>
                      <a:pt x="237068" y="112520"/>
                      <a:pt x="279401" y="223116"/>
                      <a:pt x="268289" y="216237"/>
                    </a:cubicBezTo>
                    <a:cubicBezTo>
                      <a:pt x="257177" y="209358"/>
                      <a:pt x="192618" y="125220"/>
                      <a:pt x="163514" y="89237"/>
                    </a:cubicBezTo>
                    <a:cubicBezTo>
                      <a:pt x="134410" y="53254"/>
                      <a:pt x="96839" y="-4955"/>
                      <a:pt x="93664" y="337"/>
                    </a:cubicBezTo>
                    <a:cubicBezTo>
                      <a:pt x="90489" y="5629"/>
                      <a:pt x="131235" y="85004"/>
                      <a:pt x="144464" y="120987"/>
                    </a:cubicBezTo>
                    <a:cubicBezTo>
                      <a:pt x="157693" y="156970"/>
                      <a:pt x="191560" y="174962"/>
                      <a:pt x="173039" y="216237"/>
                    </a:cubicBezTo>
                    <a:cubicBezTo>
                      <a:pt x="154518" y="257512"/>
                      <a:pt x="60856" y="336358"/>
                      <a:pt x="33339" y="368637"/>
                    </a:cubicBezTo>
                    <a:cubicBezTo>
                      <a:pt x="5822" y="400916"/>
                      <a:pt x="-7936" y="440075"/>
                      <a:pt x="4764" y="4257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EC678B61-968A-1986-7669-BF93B78204D0}"/>
                  </a:ext>
                </a:extLst>
              </p:cNvPr>
              <p:cNvSpPr/>
              <p:nvPr/>
            </p:nvSpPr>
            <p:spPr>
              <a:xfrm>
                <a:off x="2806547" y="2139914"/>
                <a:ext cx="398655" cy="463350"/>
              </a:xfrm>
              <a:custGeom>
                <a:avLst/>
                <a:gdLst>
                  <a:gd name="connsiteX0" fmla="*/ 153 w 398655"/>
                  <a:gd name="connsiteY0" fmla="*/ 36 h 463350"/>
                  <a:gd name="connsiteX1" fmla="*/ 235103 w 398655"/>
                  <a:gd name="connsiteY1" fmla="*/ 79411 h 463350"/>
                  <a:gd name="connsiteX2" fmla="*/ 292253 w 398655"/>
                  <a:gd name="connsiteY2" fmla="*/ 181011 h 463350"/>
                  <a:gd name="connsiteX3" fmla="*/ 270028 w 398655"/>
                  <a:gd name="connsiteY3" fmla="*/ 152436 h 463350"/>
                  <a:gd name="connsiteX4" fmla="*/ 365278 w 398655"/>
                  <a:gd name="connsiteY4" fmla="*/ 352461 h 463350"/>
                  <a:gd name="connsiteX5" fmla="*/ 263678 w 398655"/>
                  <a:gd name="connsiteY5" fmla="*/ 209586 h 463350"/>
                  <a:gd name="connsiteX6" fmla="*/ 324003 w 398655"/>
                  <a:gd name="connsiteY6" fmla="*/ 314361 h 463350"/>
                  <a:gd name="connsiteX7" fmla="*/ 397028 w 398655"/>
                  <a:gd name="connsiteY7" fmla="*/ 454061 h 463350"/>
                  <a:gd name="connsiteX8" fmla="*/ 352578 w 398655"/>
                  <a:gd name="connsiteY8" fmla="*/ 425486 h 463350"/>
                  <a:gd name="connsiteX9" fmla="*/ 120803 w 398655"/>
                  <a:gd name="connsiteY9" fmla="*/ 225461 h 463350"/>
                  <a:gd name="connsiteX10" fmla="*/ 308128 w 398655"/>
                  <a:gd name="connsiteY10" fmla="*/ 361986 h 463350"/>
                  <a:gd name="connsiteX11" fmla="*/ 327178 w 398655"/>
                  <a:gd name="connsiteY11" fmla="*/ 377861 h 463350"/>
                  <a:gd name="connsiteX12" fmla="*/ 254153 w 398655"/>
                  <a:gd name="connsiteY12" fmla="*/ 142911 h 463350"/>
                  <a:gd name="connsiteX13" fmla="*/ 279553 w 398655"/>
                  <a:gd name="connsiteY13" fmla="*/ 161961 h 463350"/>
                  <a:gd name="connsiteX14" fmla="*/ 200178 w 398655"/>
                  <a:gd name="connsiteY14" fmla="*/ 88936 h 463350"/>
                  <a:gd name="connsiteX15" fmla="*/ 153 w 398655"/>
                  <a:gd name="connsiteY15" fmla="*/ 36 h 46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98655" h="463350">
                    <a:moveTo>
                      <a:pt x="153" y="36"/>
                    </a:moveTo>
                    <a:cubicBezTo>
                      <a:pt x="5974" y="-1552"/>
                      <a:pt x="186420" y="49249"/>
                      <a:pt x="235103" y="79411"/>
                    </a:cubicBezTo>
                    <a:cubicBezTo>
                      <a:pt x="283786" y="109573"/>
                      <a:pt x="286432" y="168840"/>
                      <a:pt x="292253" y="181011"/>
                    </a:cubicBezTo>
                    <a:cubicBezTo>
                      <a:pt x="298074" y="193182"/>
                      <a:pt x="257857" y="123861"/>
                      <a:pt x="270028" y="152436"/>
                    </a:cubicBezTo>
                    <a:cubicBezTo>
                      <a:pt x="282199" y="181011"/>
                      <a:pt x="366336" y="342936"/>
                      <a:pt x="365278" y="352461"/>
                    </a:cubicBezTo>
                    <a:cubicBezTo>
                      <a:pt x="364220" y="361986"/>
                      <a:pt x="270557" y="215936"/>
                      <a:pt x="263678" y="209586"/>
                    </a:cubicBezTo>
                    <a:cubicBezTo>
                      <a:pt x="256799" y="203236"/>
                      <a:pt x="301778" y="273615"/>
                      <a:pt x="324003" y="314361"/>
                    </a:cubicBezTo>
                    <a:cubicBezTo>
                      <a:pt x="346228" y="355107"/>
                      <a:pt x="392265" y="435540"/>
                      <a:pt x="397028" y="454061"/>
                    </a:cubicBezTo>
                    <a:cubicBezTo>
                      <a:pt x="401791" y="472582"/>
                      <a:pt x="398615" y="463586"/>
                      <a:pt x="352578" y="425486"/>
                    </a:cubicBezTo>
                    <a:cubicBezTo>
                      <a:pt x="306541" y="387386"/>
                      <a:pt x="128211" y="236044"/>
                      <a:pt x="120803" y="225461"/>
                    </a:cubicBezTo>
                    <a:cubicBezTo>
                      <a:pt x="113395" y="214878"/>
                      <a:pt x="273732" y="336586"/>
                      <a:pt x="308128" y="361986"/>
                    </a:cubicBezTo>
                    <a:cubicBezTo>
                      <a:pt x="342524" y="387386"/>
                      <a:pt x="336174" y="414373"/>
                      <a:pt x="327178" y="377861"/>
                    </a:cubicBezTo>
                    <a:cubicBezTo>
                      <a:pt x="318182" y="341349"/>
                      <a:pt x="262091" y="178894"/>
                      <a:pt x="254153" y="142911"/>
                    </a:cubicBezTo>
                    <a:cubicBezTo>
                      <a:pt x="246216" y="106928"/>
                      <a:pt x="288549" y="170957"/>
                      <a:pt x="279553" y="161961"/>
                    </a:cubicBezTo>
                    <a:cubicBezTo>
                      <a:pt x="270557" y="152965"/>
                      <a:pt x="245157" y="118040"/>
                      <a:pt x="200178" y="88936"/>
                    </a:cubicBezTo>
                    <a:cubicBezTo>
                      <a:pt x="155199" y="59832"/>
                      <a:pt x="-5668" y="1624"/>
                      <a:pt x="153" y="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66CA3112-FEF5-73EA-90F1-6E85AA73F211}"/>
                  </a:ext>
                </a:extLst>
              </p:cNvPr>
              <p:cNvSpPr/>
              <p:nvPr/>
            </p:nvSpPr>
            <p:spPr>
              <a:xfrm>
                <a:off x="2663670" y="1206132"/>
                <a:ext cx="263771" cy="625969"/>
              </a:xfrm>
              <a:custGeom>
                <a:avLst/>
                <a:gdLst>
                  <a:gd name="connsiteX0" fmla="*/ 263680 w 263771"/>
                  <a:gd name="connsiteY0" fmla="*/ 368 h 625969"/>
                  <a:gd name="connsiteX1" fmla="*/ 76355 w 263771"/>
                  <a:gd name="connsiteY1" fmla="*/ 203568 h 625969"/>
                  <a:gd name="connsiteX2" fmla="*/ 139855 w 263771"/>
                  <a:gd name="connsiteY2" fmla="*/ 194043 h 625969"/>
                  <a:gd name="connsiteX3" fmla="*/ 50955 w 263771"/>
                  <a:gd name="connsiteY3" fmla="*/ 301993 h 625969"/>
                  <a:gd name="connsiteX4" fmla="*/ 38255 w 263771"/>
                  <a:gd name="connsiteY4" fmla="*/ 416293 h 625969"/>
                  <a:gd name="connsiteX5" fmla="*/ 38255 w 263771"/>
                  <a:gd name="connsiteY5" fmla="*/ 343268 h 625969"/>
                  <a:gd name="connsiteX6" fmla="*/ 6505 w 263771"/>
                  <a:gd name="connsiteY6" fmla="*/ 492493 h 625969"/>
                  <a:gd name="connsiteX7" fmla="*/ 155 w 263771"/>
                  <a:gd name="connsiteY7" fmla="*/ 625843 h 625969"/>
                  <a:gd name="connsiteX8" fmla="*/ 9680 w 263771"/>
                  <a:gd name="connsiteY8" fmla="*/ 511543 h 625969"/>
                  <a:gd name="connsiteX9" fmla="*/ 31905 w 263771"/>
                  <a:gd name="connsiteY9" fmla="*/ 263893 h 625969"/>
                  <a:gd name="connsiteX10" fmla="*/ 44605 w 263771"/>
                  <a:gd name="connsiteY10" fmla="*/ 292468 h 625969"/>
                  <a:gd name="connsiteX11" fmla="*/ 111280 w 263771"/>
                  <a:gd name="connsiteY11" fmla="*/ 146418 h 625969"/>
                  <a:gd name="connsiteX12" fmla="*/ 101755 w 263771"/>
                  <a:gd name="connsiteY12" fmla="*/ 152768 h 625969"/>
                  <a:gd name="connsiteX13" fmla="*/ 263680 w 263771"/>
                  <a:gd name="connsiteY13" fmla="*/ 368 h 625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3771" h="625969">
                    <a:moveTo>
                      <a:pt x="263680" y="368"/>
                    </a:moveTo>
                    <a:cubicBezTo>
                      <a:pt x="259447" y="8835"/>
                      <a:pt x="96992" y="171289"/>
                      <a:pt x="76355" y="203568"/>
                    </a:cubicBezTo>
                    <a:cubicBezTo>
                      <a:pt x="55717" y="235847"/>
                      <a:pt x="144088" y="177639"/>
                      <a:pt x="139855" y="194043"/>
                    </a:cubicBezTo>
                    <a:cubicBezTo>
                      <a:pt x="135622" y="210447"/>
                      <a:pt x="67888" y="264951"/>
                      <a:pt x="50955" y="301993"/>
                    </a:cubicBezTo>
                    <a:cubicBezTo>
                      <a:pt x="34022" y="339035"/>
                      <a:pt x="40372" y="409414"/>
                      <a:pt x="38255" y="416293"/>
                    </a:cubicBezTo>
                    <a:cubicBezTo>
                      <a:pt x="36138" y="423172"/>
                      <a:pt x="43547" y="330568"/>
                      <a:pt x="38255" y="343268"/>
                    </a:cubicBezTo>
                    <a:cubicBezTo>
                      <a:pt x="32963" y="355968"/>
                      <a:pt x="12855" y="445397"/>
                      <a:pt x="6505" y="492493"/>
                    </a:cubicBezTo>
                    <a:cubicBezTo>
                      <a:pt x="155" y="539589"/>
                      <a:pt x="-374" y="622668"/>
                      <a:pt x="155" y="625843"/>
                    </a:cubicBezTo>
                    <a:cubicBezTo>
                      <a:pt x="684" y="629018"/>
                      <a:pt x="4388" y="571868"/>
                      <a:pt x="9680" y="511543"/>
                    </a:cubicBezTo>
                    <a:cubicBezTo>
                      <a:pt x="14972" y="451218"/>
                      <a:pt x="26084" y="300405"/>
                      <a:pt x="31905" y="263893"/>
                    </a:cubicBezTo>
                    <a:cubicBezTo>
                      <a:pt x="37726" y="227381"/>
                      <a:pt x="31376" y="312047"/>
                      <a:pt x="44605" y="292468"/>
                    </a:cubicBezTo>
                    <a:cubicBezTo>
                      <a:pt x="57834" y="272889"/>
                      <a:pt x="111280" y="146418"/>
                      <a:pt x="111280" y="146418"/>
                    </a:cubicBezTo>
                    <a:cubicBezTo>
                      <a:pt x="120805" y="123135"/>
                      <a:pt x="79530" y="173405"/>
                      <a:pt x="101755" y="152768"/>
                    </a:cubicBezTo>
                    <a:cubicBezTo>
                      <a:pt x="123980" y="132131"/>
                      <a:pt x="267913" y="-8099"/>
                      <a:pt x="263680" y="3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EE450EA4-64BC-F2F5-9AB5-4272D9344914}"/>
                  </a:ext>
                </a:extLst>
              </p:cNvPr>
              <p:cNvSpPr/>
              <p:nvPr/>
            </p:nvSpPr>
            <p:spPr>
              <a:xfrm>
                <a:off x="2659110" y="1698059"/>
                <a:ext cx="320933" cy="705091"/>
              </a:xfrm>
              <a:custGeom>
                <a:avLst/>
                <a:gdLst>
                  <a:gd name="connsiteX0" fmla="*/ 1540 w 320933"/>
                  <a:gd name="connsiteY0" fmla="*/ 566 h 705091"/>
                  <a:gd name="connsiteX1" fmla="*/ 96790 w 320933"/>
                  <a:gd name="connsiteY1" fmla="*/ 368866 h 705091"/>
                  <a:gd name="connsiteX2" fmla="*/ 84090 w 320933"/>
                  <a:gd name="connsiteY2" fmla="*/ 362516 h 705091"/>
                  <a:gd name="connsiteX3" fmla="*/ 233315 w 320933"/>
                  <a:gd name="connsiteY3" fmla="*/ 533966 h 705091"/>
                  <a:gd name="connsiteX4" fmla="*/ 182515 w 320933"/>
                  <a:gd name="connsiteY4" fmla="*/ 502216 h 705091"/>
                  <a:gd name="connsiteX5" fmla="*/ 319040 w 320933"/>
                  <a:gd name="connsiteY5" fmla="*/ 695891 h 705091"/>
                  <a:gd name="connsiteX6" fmla="*/ 249190 w 320933"/>
                  <a:gd name="connsiteY6" fmla="*/ 645091 h 705091"/>
                  <a:gd name="connsiteX7" fmla="*/ 71390 w 320933"/>
                  <a:gd name="connsiteY7" fmla="*/ 394266 h 705091"/>
                  <a:gd name="connsiteX8" fmla="*/ 106315 w 320933"/>
                  <a:gd name="connsiteY8" fmla="*/ 406966 h 705091"/>
                  <a:gd name="connsiteX9" fmla="*/ 11065 w 320933"/>
                  <a:gd name="connsiteY9" fmla="*/ 264091 h 705091"/>
                  <a:gd name="connsiteX10" fmla="*/ 36465 w 320933"/>
                  <a:gd name="connsiteY10" fmla="*/ 283141 h 705091"/>
                  <a:gd name="connsiteX11" fmla="*/ 1540 w 320933"/>
                  <a:gd name="connsiteY11" fmla="*/ 566 h 70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0933" h="705091">
                    <a:moveTo>
                      <a:pt x="1540" y="566"/>
                    </a:moveTo>
                    <a:cubicBezTo>
                      <a:pt x="11594" y="14853"/>
                      <a:pt x="83032" y="308541"/>
                      <a:pt x="96790" y="368866"/>
                    </a:cubicBezTo>
                    <a:cubicBezTo>
                      <a:pt x="110548" y="429191"/>
                      <a:pt x="61336" y="334999"/>
                      <a:pt x="84090" y="362516"/>
                    </a:cubicBezTo>
                    <a:cubicBezTo>
                      <a:pt x="106844" y="390033"/>
                      <a:pt x="216911" y="510683"/>
                      <a:pt x="233315" y="533966"/>
                    </a:cubicBezTo>
                    <a:cubicBezTo>
                      <a:pt x="249719" y="557249"/>
                      <a:pt x="168228" y="475229"/>
                      <a:pt x="182515" y="502216"/>
                    </a:cubicBezTo>
                    <a:cubicBezTo>
                      <a:pt x="196803" y="529204"/>
                      <a:pt x="307928" y="672079"/>
                      <a:pt x="319040" y="695891"/>
                    </a:cubicBezTo>
                    <a:cubicBezTo>
                      <a:pt x="330153" y="719704"/>
                      <a:pt x="290465" y="695362"/>
                      <a:pt x="249190" y="645091"/>
                    </a:cubicBezTo>
                    <a:cubicBezTo>
                      <a:pt x="207915" y="594820"/>
                      <a:pt x="95203" y="433954"/>
                      <a:pt x="71390" y="394266"/>
                    </a:cubicBezTo>
                    <a:cubicBezTo>
                      <a:pt x="47578" y="354579"/>
                      <a:pt x="116369" y="428662"/>
                      <a:pt x="106315" y="406966"/>
                    </a:cubicBezTo>
                    <a:cubicBezTo>
                      <a:pt x="96261" y="385270"/>
                      <a:pt x="22707" y="284728"/>
                      <a:pt x="11065" y="264091"/>
                    </a:cubicBezTo>
                    <a:cubicBezTo>
                      <a:pt x="-577" y="243454"/>
                      <a:pt x="39111" y="319653"/>
                      <a:pt x="36465" y="283141"/>
                    </a:cubicBezTo>
                    <a:cubicBezTo>
                      <a:pt x="33819" y="246629"/>
                      <a:pt x="-8514" y="-13721"/>
                      <a:pt x="1540" y="5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186488A1-C5DB-9C72-1035-F2F56F1CD147}"/>
                  </a:ext>
                </a:extLst>
              </p:cNvPr>
              <p:cNvSpPr/>
              <p:nvPr/>
            </p:nvSpPr>
            <p:spPr>
              <a:xfrm>
                <a:off x="2990748" y="757412"/>
                <a:ext cx="958718" cy="361183"/>
              </a:xfrm>
              <a:custGeom>
                <a:avLst/>
                <a:gdLst>
                  <a:gd name="connsiteX0" fmla="*/ 102 w 958718"/>
                  <a:gd name="connsiteY0" fmla="*/ 312563 h 361183"/>
                  <a:gd name="connsiteX1" fmla="*/ 146152 w 958718"/>
                  <a:gd name="connsiteY1" fmla="*/ 103013 h 361183"/>
                  <a:gd name="connsiteX2" fmla="*/ 133452 w 958718"/>
                  <a:gd name="connsiteY2" fmla="*/ 112538 h 361183"/>
                  <a:gd name="connsiteX3" fmla="*/ 349352 w 958718"/>
                  <a:gd name="connsiteY3" fmla="*/ 39513 h 361183"/>
                  <a:gd name="connsiteX4" fmla="*/ 308077 w 958718"/>
                  <a:gd name="connsiteY4" fmla="*/ 36338 h 361183"/>
                  <a:gd name="connsiteX5" fmla="*/ 438252 w 958718"/>
                  <a:gd name="connsiteY5" fmla="*/ 49038 h 361183"/>
                  <a:gd name="connsiteX6" fmla="*/ 498577 w 958718"/>
                  <a:gd name="connsiteY6" fmla="*/ 90313 h 361183"/>
                  <a:gd name="connsiteX7" fmla="*/ 562077 w 958718"/>
                  <a:gd name="connsiteY7" fmla="*/ 160163 h 361183"/>
                  <a:gd name="connsiteX8" fmla="*/ 698602 w 958718"/>
                  <a:gd name="connsiteY8" fmla="*/ 239538 h 361183"/>
                  <a:gd name="connsiteX9" fmla="*/ 622402 w 958718"/>
                  <a:gd name="connsiteY9" fmla="*/ 204613 h 361183"/>
                  <a:gd name="connsiteX10" fmla="*/ 955777 w 958718"/>
                  <a:gd name="connsiteY10" fmla="*/ 360188 h 361183"/>
                  <a:gd name="connsiteX11" fmla="*/ 762102 w 958718"/>
                  <a:gd name="connsiteY11" fmla="*/ 258588 h 361183"/>
                  <a:gd name="connsiteX12" fmla="*/ 371577 w 958718"/>
                  <a:gd name="connsiteY12" fmla="*/ 17288 h 361183"/>
                  <a:gd name="connsiteX13" fmla="*/ 381102 w 958718"/>
                  <a:gd name="connsiteY13" fmla="*/ 26813 h 361183"/>
                  <a:gd name="connsiteX14" fmla="*/ 165202 w 958718"/>
                  <a:gd name="connsiteY14" fmla="*/ 87138 h 361183"/>
                  <a:gd name="connsiteX15" fmla="*/ 171552 w 958718"/>
                  <a:gd name="connsiteY15" fmla="*/ 74438 h 361183"/>
                  <a:gd name="connsiteX16" fmla="*/ 102 w 958718"/>
                  <a:gd name="connsiteY16" fmla="*/ 312563 h 361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58718" h="361183">
                    <a:moveTo>
                      <a:pt x="102" y="312563"/>
                    </a:moveTo>
                    <a:cubicBezTo>
                      <a:pt x="-4131" y="317325"/>
                      <a:pt x="123927" y="136350"/>
                      <a:pt x="146152" y="103013"/>
                    </a:cubicBezTo>
                    <a:cubicBezTo>
                      <a:pt x="168377" y="69676"/>
                      <a:pt x="99585" y="123121"/>
                      <a:pt x="133452" y="112538"/>
                    </a:cubicBezTo>
                    <a:cubicBezTo>
                      <a:pt x="167319" y="101955"/>
                      <a:pt x="320248" y="52213"/>
                      <a:pt x="349352" y="39513"/>
                    </a:cubicBezTo>
                    <a:cubicBezTo>
                      <a:pt x="378456" y="26813"/>
                      <a:pt x="308077" y="36338"/>
                      <a:pt x="308077" y="36338"/>
                    </a:cubicBezTo>
                    <a:cubicBezTo>
                      <a:pt x="322894" y="37925"/>
                      <a:pt x="406502" y="40042"/>
                      <a:pt x="438252" y="49038"/>
                    </a:cubicBezTo>
                    <a:cubicBezTo>
                      <a:pt x="470002" y="58034"/>
                      <a:pt x="477940" y="71792"/>
                      <a:pt x="498577" y="90313"/>
                    </a:cubicBezTo>
                    <a:cubicBezTo>
                      <a:pt x="519214" y="108834"/>
                      <a:pt x="528740" y="135292"/>
                      <a:pt x="562077" y="160163"/>
                    </a:cubicBezTo>
                    <a:cubicBezTo>
                      <a:pt x="595414" y="185034"/>
                      <a:pt x="688548" y="232130"/>
                      <a:pt x="698602" y="239538"/>
                    </a:cubicBezTo>
                    <a:cubicBezTo>
                      <a:pt x="708656" y="246946"/>
                      <a:pt x="622402" y="204613"/>
                      <a:pt x="622402" y="204613"/>
                    </a:cubicBezTo>
                    <a:lnTo>
                      <a:pt x="955777" y="360188"/>
                    </a:lnTo>
                    <a:cubicBezTo>
                      <a:pt x="979060" y="369184"/>
                      <a:pt x="859469" y="315738"/>
                      <a:pt x="762102" y="258588"/>
                    </a:cubicBezTo>
                    <a:cubicBezTo>
                      <a:pt x="664735" y="201438"/>
                      <a:pt x="435077" y="55917"/>
                      <a:pt x="371577" y="17288"/>
                    </a:cubicBezTo>
                    <a:cubicBezTo>
                      <a:pt x="308077" y="-21341"/>
                      <a:pt x="415498" y="15171"/>
                      <a:pt x="381102" y="26813"/>
                    </a:cubicBezTo>
                    <a:cubicBezTo>
                      <a:pt x="346706" y="38455"/>
                      <a:pt x="200127" y="79201"/>
                      <a:pt x="165202" y="87138"/>
                    </a:cubicBezTo>
                    <a:cubicBezTo>
                      <a:pt x="130277" y="95075"/>
                      <a:pt x="196952" y="39513"/>
                      <a:pt x="171552" y="74438"/>
                    </a:cubicBezTo>
                    <a:cubicBezTo>
                      <a:pt x="146152" y="109363"/>
                      <a:pt x="4335" y="307801"/>
                      <a:pt x="102" y="3125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6459054D-EB36-35D7-F099-AF2A1DD06E4F}"/>
                  </a:ext>
                </a:extLst>
              </p:cNvPr>
              <p:cNvSpPr/>
              <p:nvPr/>
            </p:nvSpPr>
            <p:spPr>
              <a:xfrm>
                <a:off x="3050499" y="965802"/>
                <a:ext cx="442941" cy="277250"/>
              </a:xfrm>
              <a:custGeom>
                <a:avLst/>
                <a:gdLst>
                  <a:gd name="connsiteX0" fmla="*/ 676 w 442941"/>
                  <a:gd name="connsiteY0" fmla="*/ 180373 h 277250"/>
                  <a:gd name="connsiteX1" fmla="*/ 83226 w 442941"/>
                  <a:gd name="connsiteY1" fmla="*/ 2573 h 277250"/>
                  <a:gd name="connsiteX2" fmla="*/ 159426 w 442941"/>
                  <a:gd name="connsiteY2" fmla="*/ 72423 h 277250"/>
                  <a:gd name="connsiteX3" fmla="*/ 172126 w 442941"/>
                  <a:gd name="connsiteY3" fmla="*/ 37498 h 277250"/>
                  <a:gd name="connsiteX4" fmla="*/ 273726 w 442941"/>
                  <a:gd name="connsiteY4" fmla="*/ 123223 h 277250"/>
                  <a:gd name="connsiteX5" fmla="*/ 438826 w 442941"/>
                  <a:gd name="connsiteY5" fmla="*/ 272448 h 277250"/>
                  <a:gd name="connsiteX6" fmla="*/ 375326 w 442941"/>
                  <a:gd name="connsiteY6" fmla="*/ 224823 h 277250"/>
                  <a:gd name="connsiteX7" fmla="*/ 184826 w 442941"/>
                  <a:gd name="connsiteY7" fmla="*/ 69248 h 277250"/>
                  <a:gd name="connsiteX8" fmla="*/ 118151 w 442941"/>
                  <a:gd name="connsiteY8" fmla="*/ 126398 h 277250"/>
                  <a:gd name="connsiteX9" fmla="*/ 130851 w 442941"/>
                  <a:gd name="connsiteY9" fmla="*/ 78773 h 277250"/>
                  <a:gd name="connsiteX10" fmla="*/ 676 w 442941"/>
                  <a:gd name="connsiteY10" fmla="*/ 180373 h 27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2941" h="277250">
                    <a:moveTo>
                      <a:pt x="676" y="180373"/>
                    </a:moveTo>
                    <a:cubicBezTo>
                      <a:pt x="-7261" y="167673"/>
                      <a:pt x="56768" y="20565"/>
                      <a:pt x="83226" y="2573"/>
                    </a:cubicBezTo>
                    <a:cubicBezTo>
                      <a:pt x="109684" y="-15419"/>
                      <a:pt x="144609" y="66602"/>
                      <a:pt x="159426" y="72423"/>
                    </a:cubicBezTo>
                    <a:cubicBezTo>
                      <a:pt x="174243" y="78244"/>
                      <a:pt x="153076" y="29031"/>
                      <a:pt x="172126" y="37498"/>
                    </a:cubicBezTo>
                    <a:cubicBezTo>
                      <a:pt x="191176" y="45965"/>
                      <a:pt x="229276" y="84065"/>
                      <a:pt x="273726" y="123223"/>
                    </a:cubicBezTo>
                    <a:cubicBezTo>
                      <a:pt x="318176" y="162381"/>
                      <a:pt x="421893" y="255515"/>
                      <a:pt x="438826" y="272448"/>
                    </a:cubicBezTo>
                    <a:cubicBezTo>
                      <a:pt x="455759" y="289381"/>
                      <a:pt x="417659" y="258690"/>
                      <a:pt x="375326" y="224823"/>
                    </a:cubicBezTo>
                    <a:cubicBezTo>
                      <a:pt x="332993" y="190956"/>
                      <a:pt x="227689" y="85652"/>
                      <a:pt x="184826" y="69248"/>
                    </a:cubicBezTo>
                    <a:cubicBezTo>
                      <a:pt x="141964" y="52844"/>
                      <a:pt x="127147" y="124811"/>
                      <a:pt x="118151" y="126398"/>
                    </a:cubicBezTo>
                    <a:cubicBezTo>
                      <a:pt x="109155" y="127985"/>
                      <a:pt x="147784" y="75069"/>
                      <a:pt x="130851" y="78773"/>
                    </a:cubicBezTo>
                    <a:cubicBezTo>
                      <a:pt x="113918" y="82477"/>
                      <a:pt x="8613" y="193073"/>
                      <a:pt x="676" y="1803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3D65BDDD-2D07-A928-366F-D0379565333D}"/>
                  </a:ext>
                </a:extLst>
              </p:cNvPr>
              <p:cNvSpPr/>
              <p:nvPr/>
            </p:nvSpPr>
            <p:spPr>
              <a:xfrm>
                <a:off x="3340097" y="1162010"/>
                <a:ext cx="594062" cy="495540"/>
              </a:xfrm>
              <a:custGeom>
                <a:avLst/>
                <a:gdLst>
                  <a:gd name="connsiteX0" fmla="*/ 3 w 594062"/>
                  <a:gd name="connsiteY0" fmla="*/ 40 h 495540"/>
                  <a:gd name="connsiteX1" fmla="*/ 304803 w 594062"/>
                  <a:gd name="connsiteY1" fmla="*/ 206415 h 495540"/>
                  <a:gd name="connsiteX2" fmla="*/ 285753 w 594062"/>
                  <a:gd name="connsiteY2" fmla="*/ 181015 h 495540"/>
                  <a:gd name="connsiteX3" fmla="*/ 428628 w 594062"/>
                  <a:gd name="connsiteY3" fmla="*/ 279440 h 495540"/>
                  <a:gd name="connsiteX4" fmla="*/ 412753 w 594062"/>
                  <a:gd name="connsiteY4" fmla="*/ 288965 h 495540"/>
                  <a:gd name="connsiteX5" fmla="*/ 488953 w 594062"/>
                  <a:gd name="connsiteY5" fmla="*/ 377865 h 495540"/>
                  <a:gd name="connsiteX6" fmla="*/ 593728 w 594062"/>
                  <a:gd name="connsiteY6" fmla="*/ 495340 h 495540"/>
                  <a:gd name="connsiteX7" fmla="*/ 514353 w 594062"/>
                  <a:gd name="connsiteY7" fmla="*/ 400090 h 495540"/>
                  <a:gd name="connsiteX8" fmla="*/ 311153 w 594062"/>
                  <a:gd name="connsiteY8" fmla="*/ 190540 h 495540"/>
                  <a:gd name="connsiteX9" fmla="*/ 3 w 594062"/>
                  <a:gd name="connsiteY9" fmla="*/ 40 h 495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4062" h="495540">
                    <a:moveTo>
                      <a:pt x="3" y="40"/>
                    </a:moveTo>
                    <a:cubicBezTo>
                      <a:pt x="-1055" y="2686"/>
                      <a:pt x="257178" y="176253"/>
                      <a:pt x="304803" y="206415"/>
                    </a:cubicBezTo>
                    <a:cubicBezTo>
                      <a:pt x="352428" y="236577"/>
                      <a:pt x="265116" y="168844"/>
                      <a:pt x="285753" y="181015"/>
                    </a:cubicBezTo>
                    <a:cubicBezTo>
                      <a:pt x="306390" y="193186"/>
                      <a:pt x="407461" y="261448"/>
                      <a:pt x="428628" y="279440"/>
                    </a:cubicBezTo>
                    <a:cubicBezTo>
                      <a:pt x="449795" y="297432"/>
                      <a:pt x="402699" y="272561"/>
                      <a:pt x="412753" y="288965"/>
                    </a:cubicBezTo>
                    <a:cubicBezTo>
                      <a:pt x="422807" y="305369"/>
                      <a:pt x="458790" y="343469"/>
                      <a:pt x="488953" y="377865"/>
                    </a:cubicBezTo>
                    <a:cubicBezTo>
                      <a:pt x="519116" y="412261"/>
                      <a:pt x="589495" y="491636"/>
                      <a:pt x="593728" y="495340"/>
                    </a:cubicBezTo>
                    <a:cubicBezTo>
                      <a:pt x="597961" y="499044"/>
                      <a:pt x="561449" y="450890"/>
                      <a:pt x="514353" y="400090"/>
                    </a:cubicBezTo>
                    <a:cubicBezTo>
                      <a:pt x="467257" y="349290"/>
                      <a:pt x="392116" y="256686"/>
                      <a:pt x="311153" y="190540"/>
                    </a:cubicBezTo>
                    <a:cubicBezTo>
                      <a:pt x="230191" y="124394"/>
                      <a:pt x="1061" y="-2606"/>
                      <a:pt x="3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E9C24B47-66D4-2876-BDC1-9F2080170D7B}"/>
                  </a:ext>
                </a:extLst>
              </p:cNvPr>
              <p:cNvSpPr/>
              <p:nvPr/>
            </p:nvSpPr>
            <p:spPr>
              <a:xfrm>
                <a:off x="3060571" y="859486"/>
                <a:ext cx="1048353" cy="636165"/>
              </a:xfrm>
              <a:custGeom>
                <a:avLst/>
                <a:gdLst>
                  <a:gd name="connsiteX0" fmla="*/ 129 w 1048353"/>
                  <a:gd name="connsiteY0" fmla="*/ 172389 h 636165"/>
                  <a:gd name="connsiteX1" fmla="*/ 187454 w 1048353"/>
                  <a:gd name="connsiteY1" fmla="*/ 16814 h 636165"/>
                  <a:gd name="connsiteX2" fmla="*/ 206504 w 1048353"/>
                  <a:gd name="connsiteY2" fmla="*/ 26339 h 636165"/>
                  <a:gd name="connsiteX3" fmla="*/ 352554 w 1048353"/>
                  <a:gd name="connsiteY3" fmla="*/ 29514 h 636165"/>
                  <a:gd name="connsiteX4" fmla="*/ 393829 w 1048353"/>
                  <a:gd name="connsiteY4" fmla="*/ 115239 h 636165"/>
                  <a:gd name="connsiteX5" fmla="*/ 371604 w 1048353"/>
                  <a:gd name="connsiteY5" fmla="*/ 115239 h 636165"/>
                  <a:gd name="connsiteX6" fmla="*/ 492254 w 1048353"/>
                  <a:gd name="connsiteY6" fmla="*/ 172389 h 636165"/>
                  <a:gd name="connsiteX7" fmla="*/ 609729 w 1048353"/>
                  <a:gd name="connsiteY7" fmla="*/ 337489 h 636165"/>
                  <a:gd name="connsiteX8" fmla="*/ 631954 w 1048353"/>
                  <a:gd name="connsiteY8" fmla="*/ 350189 h 636165"/>
                  <a:gd name="connsiteX9" fmla="*/ 733554 w 1048353"/>
                  <a:gd name="connsiteY9" fmla="*/ 454964 h 636165"/>
                  <a:gd name="connsiteX10" fmla="*/ 654179 w 1048353"/>
                  <a:gd name="connsiteY10" fmla="*/ 426389 h 636165"/>
                  <a:gd name="connsiteX11" fmla="*/ 1041529 w 1048353"/>
                  <a:gd name="connsiteY11" fmla="*/ 629589 h 636165"/>
                  <a:gd name="connsiteX12" fmla="*/ 879604 w 1048353"/>
                  <a:gd name="connsiteY12" fmla="*/ 572439 h 636165"/>
                  <a:gd name="connsiteX13" fmla="*/ 603379 w 1048353"/>
                  <a:gd name="connsiteY13" fmla="*/ 432739 h 636165"/>
                  <a:gd name="connsiteX14" fmla="*/ 679579 w 1048353"/>
                  <a:gd name="connsiteY14" fmla="*/ 432739 h 636165"/>
                  <a:gd name="connsiteX15" fmla="*/ 387479 w 1048353"/>
                  <a:gd name="connsiteY15" fmla="*/ 86664 h 636165"/>
                  <a:gd name="connsiteX16" fmla="*/ 406529 w 1048353"/>
                  <a:gd name="connsiteY16" fmla="*/ 86664 h 636165"/>
                  <a:gd name="connsiteX17" fmla="*/ 219204 w 1048353"/>
                  <a:gd name="connsiteY17" fmla="*/ 939 h 636165"/>
                  <a:gd name="connsiteX18" fmla="*/ 129 w 1048353"/>
                  <a:gd name="connsiteY18" fmla="*/ 172389 h 636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48353" h="636165">
                    <a:moveTo>
                      <a:pt x="129" y="172389"/>
                    </a:moveTo>
                    <a:cubicBezTo>
                      <a:pt x="-5163" y="175035"/>
                      <a:pt x="153058" y="41156"/>
                      <a:pt x="187454" y="16814"/>
                    </a:cubicBezTo>
                    <a:cubicBezTo>
                      <a:pt x="221850" y="-7528"/>
                      <a:pt x="178987" y="24222"/>
                      <a:pt x="206504" y="26339"/>
                    </a:cubicBezTo>
                    <a:cubicBezTo>
                      <a:pt x="234021" y="28456"/>
                      <a:pt x="321333" y="14697"/>
                      <a:pt x="352554" y="29514"/>
                    </a:cubicBezTo>
                    <a:cubicBezTo>
                      <a:pt x="383775" y="44331"/>
                      <a:pt x="390654" y="100952"/>
                      <a:pt x="393829" y="115239"/>
                    </a:cubicBezTo>
                    <a:cubicBezTo>
                      <a:pt x="397004" y="129526"/>
                      <a:pt x="355200" y="105714"/>
                      <a:pt x="371604" y="115239"/>
                    </a:cubicBezTo>
                    <a:cubicBezTo>
                      <a:pt x="388008" y="124764"/>
                      <a:pt x="452567" y="135347"/>
                      <a:pt x="492254" y="172389"/>
                    </a:cubicBezTo>
                    <a:cubicBezTo>
                      <a:pt x="531942" y="209431"/>
                      <a:pt x="586446" y="307856"/>
                      <a:pt x="609729" y="337489"/>
                    </a:cubicBezTo>
                    <a:cubicBezTo>
                      <a:pt x="633012" y="367122"/>
                      <a:pt x="611317" y="330610"/>
                      <a:pt x="631954" y="350189"/>
                    </a:cubicBezTo>
                    <a:cubicBezTo>
                      <a:pt x="652591" y="369768"/>
                      <a:pt x="729850" y="442264"/>
                      <a:pt x="733554" y="454964"/>
                    </a:cubicBezTo>
                    <a:cubicBezTo>
                      <a:pt x="737258" y="467664"/>
                      <a:pt x="602850" y="397285"/>
                      <a:pt x="654179" y="426389"/>
                    </a:cubicBezTo>
                    <a:cubicBezTo>
                      <a:pt x="705508" y="455493"/>
                      <a:pt x="1003958" y="605247"/>
                      <a:pt x="1041529" y="629589"/>
                    </a:cubicBezTo>
                    <a:cubicBezTo>
                      <a:pt x="1079100" y="653931"/>
                      <a:pt x="952629" y="605247"/>
                      <a:pt x="879604" y="572439"/>
                    </a:cubicBezTo>
                    <a:cubicBezTo>
                      <a:pt x="806579" y="539631"/>
                      <a:pt x="636716" y="456022"/>
                      <a:pt x="603379" y="432739"/>
                    </a:cubicBezTo>
                    <a:cubicBezTo>
                      <a:pt x="570042" y="409456"/>
                      <a:pt x="715562" y="490418"/>
                      <a:pt x="679579" y="432739"/>
                    </a:cubicBezTo>
                    <a:cubicBezTo>
                      <a:pt x="643596" y="375060"/>
                      <a:pt x="432987" y="144343"/>
                      <a:pt x="387479" y="86664"/>
                    </a:cubicBezTo>
                    <a:cubicBezTo>
                      <a:pt x="341971" y="28985"/>
                      <a:pt x="434575" y="100951"/>
                      <a:pt x="406529" y="86664"/>
                    </a:cubicBezTo>
                    <a:cubicBezTo>
                      <a:pt x="378483" y="72376"/>
                      <a:pt x="284291" y="-9644"/>
                      <a:pt x="219204" y="939"/>
                    </a:cubicBezTo>
                    <a:cubicBezTo>
                      <a:pt x="154117" y="11522"/>
                      <a:pt x="5421" y="169743"/>
                      <a:pt x="129" y="1723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55B3A4E3-E0D8-1E97-322A-9E042841D897}"/>
                  </a:ext>
                </a:extLst>
              </p:cNvPr>
              <p:cNvSpPr/>
              <p:nvPr/>
            </p:nvSpPr>
            <p:spPr>
              <a:xfrm>
                <a:off x="3891096" y="1457325"/>
                <a:ext cx="1046754" cy="427559"/>
              </a:xfrm>
              <a:custGeom>
                <a:avLst/>
                <a:gdLst>
                  <a:gd name="connsiteX0" fmla="*/ 1454 w 1046754"/>
                  <a:gd name="connsiteY0" fmla="*/ 0 h 427559"/>
                  <a:gd name="connsiteX1" fmla="*/ 391979 w 1046754"/>
                  <a:gd name="connsiteY1" fmla="*/ 92075 h 427559"/>
                  <a:gd name="connsiteX2" fmla="*/ 366579 w 1046754"/>
                  <a:gd name="connsiteY2" fmla="*/ 76200 h 427559"/>
                  <a:gd name="connsiteX3" fmla="*/ 566604 w 1046754"/>
                  <a:gd name="connsiteY3" fmla="*/ 76200 h 427559"/>
                  <a:gd name="connsiteX4" fmla="*/ 560254 w 1046754"/>
                  <a:gd name="connsiteY4" fmla="*/ 69850 h 427559"/>
                  <a:gd name="connsiteX5" fmla="*/ 719004 w 1046754"/>
                  <a:gd name="connsiteY5" fmla="*/ 101600 h 427559"/>
                  <a:gd name="connsiteX6" fmla="*/ 814254 w 1046754"/>
                  <a:gd name="connsiteY6" fmla="*/ 133350 h 427559"/>
                  <a:gd name="connsiteX7" fmla="*/ 960304 w 1046754"/>
                  <a:gd name="connsiteY7" fmla="*/ 247650 h 427559"/>
                  <a:gd name="connsiteX8" fmla="*/ 931729 w 1046754"/>
                  <a:gd name="connsiteY8" fmla="*/ 228600 h 427559"/>
                  <a:gd name="connsiteX9" fmla="*/ 1036504 w 1046754"/>
                  <a:gd name="connsiteY9" fmla="*/ 419100 h 427559"/>
                  <a:gd name="connsiteX10" fmla="*/ 1007929 w 1046754"/>
                  <a:gd name="connsiteY10" fmla="*/ 365125 h 427559"/>
                  <a:gd name="connsiteX11" fmla="*/ 728529 w 1046754"/>
                  <a:gd name="connsiteY11" fmla="*/ 107950 h 427559"/>
                  <a:gd name="connsiteX12" fmla="*/ 531679 w 1046754"/>
                  <a:gd name="connsiteY12" fmla="*/ 69850 h 427559"/>
                  <a:gd name="connsiteX13" fmla="*/ 553904 w 1046754"/>
                  <a:gd name="connsiteY13" fmla="*/ 88900 h 427559"/>
                  <a:gd name="connsiteX14" fmla="*/ 1454 w 1046754"/>
                  <a:gd name="connsiteY14" fmla="*/ 0 h 427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46754" h="427559">
                    <a:moveTo>
                      <a:pt x="1454" y="0"/>
                    </a:moveTo>
                    <a:cubicBezTo>
                      <a:pt x="-25533" y="529"/>
                      <a:pt x="331125" y="79375"/>
                      <a:pt x="391979" y="92075"/>
                    </a:cubicBezTo>
                    <a:cubicBezTo>
                      <a:pt x="452833" y="104775"/>
                      <a:pt x="337475" y="78846"/>
                      <a:pt x="366579" y="76200"/>
                    </a:cubicBezTo>
                    <a:cubicBezTo>
                      <a:pt x="395683" y="73554"/>
                      <a:pt x="534325" y="77258"/>
                      <a:pt x="566604" y="76200"/>
                    </a:cubicBezTo>
                    <a:cubicBezTo>
                      <a:pt x="598883" y="75142"/>
                      <a:pt x="534854" y="65617"/>
                      <a:pt x="560254" y="69850"/>
                    </a:cubicBezTo>
                    <a:cubicBezTo>
                      <a:pt x="585654" y="74083"/>
                      <a:pt x="676671" y="91017"/>
                      <a:pt x="719004" y="101600"/>
                    </a:cubicBezTo>
                    <a:cubicBezTo>
                      <a:pt x="761337" y="112183"/>
                      <a:pt x="774037" y="109008"/>
                      <a:pt x="814254" y="133350"/>
                    </a:cubicBezTo>
                    <a:cubicBezTo>
                      <a:pt x="854471" y="157692"/>
                      <a:pt x="940725" y="231775"/>
                      <a:pt x="960304" y="247650"/>
                    </a:cubicBezTo>
                    <a:cubicBezTo>
                      <a:pt x="979883" y="263525"/>
                      <a:pt x="919029" y="200025"/>
                      <a:pt x="931729" y="228600"/>
                    </a:cubicBezTo>
                    <a:cubicBezTo>
                      <a:pt x="944429" y="257175"/>
                      <a:pt x="1023804" y="396346"/>
                      <a:pt x="1036504" y="419100"/>
                    </a:cubicBezTo>
                    <a:cubicBezTo>
                      <a:pt x="1049204" y="441854"/>
                      <a:pt x="1059258" y="416983"/>
                      <a:pt x="1007929" y="365125"/>
                    </a:cubicBezTo>
                    <a:cubicBezTo>
                      <a:pt x="956600" y="313267"/>
                      <a:pt x="807904" y="157162"/>
                      <a:pt x="728529" y="107950"/>
                    </a:cubicBezTo>
                    <a:cubicBezTo>
                      <a:pt x="649154" y="58738"/>
                      <a:pt x="560783" y="73025"/>
                      <a:pt x="531679" y="69850"/>
                    </a:cubicBezTo>
                    <a:cubicBezTo>
                      <a:pt x="502575" y="66675"/>
                      <a:pt x="636454" y="101600"/>
                      <a:pt x="553904" y="88900"/>
                    </a:cubicBezTo>
                    <a:lnTo>
                      <a:pt x="1454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9D2BB491-DBB9-C48B-E53A-54882E984A29}"/>
                  </a:ext>
                </a:extLst>
              </p:cNvPr>
              <p:cNvSpPr/>
              <p:nvPr/>
            </p:nvSpPr>
            <p:spPr>
              <a:xfrm>
                <a:off x="3823981" y="1466473"/>
                <a:ext cx="665009" cy="329272"/>
              </a:xfrm>
              <a:custGeom>
                <a:avLst/>
                <a:gdLst>
                  <a:gd name="connsiteX0" fmla="*/ 1894 w 665009"/>
                  <a:gd name="connsiteY0" fmla="*/ 377 h 329272"/>
                  <a:gd name="connsiteX1" fmla="*/ 465444 w 665009"/>
                  <a:gd name="connsiteY1" fmla="*/ 130552 h 329272"/>
                  <a:gd name="connsiteX2" fmla="*/ 582919 w 665009"/>
                  <a:gd name="connsiteY2" fmla="*/ 213102 h 329272"/>
                  <a:gd name="connsiteX3" fmla="*/ 655944 w 665009"/>
                  <a:gd name="connsiteY3" fmla="*/ 327402 h 329272"/>
                  <a:gd name="connsiteX4" fmla="*/ 630544 w 665009"/>
                  <a:gd name="connsiteY4" fmla="*/ 270252 h 329272"/>
                  <a:gd name="connsiteX5" fmla="*/ 357494 w 665009"/>
                  <a:gd name="connsiteY5" fmla="*/ 95627 h 329272"/>
                  <a:gd name="connsiteX6" fmla="*/ 211444 w 665009"/>
                  <a:gd name="connsiteY6" fmla="*/ 51177 h 329272"/>
                  <a:gd name="connsiteX7" fmla="*/ 297169 w 665009"/>
                  <a:gd name="connsiteY7" fmla="*/ 89277 h 329272"/>
                  <a:gd name="connsiteX8" fmla="*/ 1894 w 665009"/>
                  <a:gd name="connsiteY8" fmla="*/ 377 h 32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5009" h="329272">
                    <a:moveTo>
                      <a:pt x="1894" y="377"/>
                    </a:moveTo>
                    <a:cubicBezTo>
                      <a:pt x="29940" y="7256"/>
                      <a:pt x="368607" y="95098"/>
                      <a:pt x="465444" y="130552"/>
                    </a:cubicBezTo>
                    <a:cubicBezTo>
                      <a:pt x="562281" y="166006"/>
                      <a:pt x="551169" y="180294"/>
                      <a:pt x="582919" y="213102"/>
                    </a:cubicBezTo>
                    <a:cubicBezTo>
                      <a:pt x="614669" y="245910"/>
                      <a:pt x="648007" y="317877"/>
                      <a:pt x="655944" y="327402"/>
                    </a:cubicBezTo>
                    <a:cubicBezTo>
                      <a:pt x="663881" y="336927"/>
                      <a:pt x="680286" y="308881"/>
                      <a:pt x="630544" y="270252"/>
                    </a:cubicBezTo>
                    <a:cubicBezTo>
                      <a:pt x="580802" y="231623"/>
                      <a:pt x="427344" y="132140"/>
                      <a:pt x="357494" y="95627"/>
                    </a:cubicBezTo>
                    <a:cubicBezTo>
                      <a:pt x="287644" y="59114"/>
                      <a:pt x="221498" y="52235"/>
                      <a:pt x="211444" y="51177"/>
                    </a:cubicBezTo>
                    <a:cubicBezTo>
                      <a:pt x="201390" y="50119"/>
                      <a:pt x="328390" y="95627"/>
                      <a:pt x="297169" y="89277"/>
                    </a:cubicBezTo>
                    <a:cubicBezTo>
                      <a:pt x="265948" y="82927"/>
                      <a:pt x="-26152" y="-6502"/>
                      <a:pt x="1894" y="3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48CBD8D7-A7EF-0BAB-BC57-5D9ECBD527D3}"/>
                  </a:ext>
                </a:extLst>
              </p:cNvPr>
              <p:cNvSpPr/>
              <p:nvPr/>
            </p:nvSpPr>
            <p:spPr>
              <a:xfrm>
                <a:off x="3841605" y="1507115"/>
                <a:ext cx="461059" cy="159794"/>
              </a:xfrm>
              <a:custGeom>
                <a:avLst/>
                <a:gdLst>
                  <a:gd name="connsiteX0" fmla="*/ 145 w 461059"/>
                  <a:gd name="connsiteY0" fmla="*/ 1010 h 159794"/>
                  <a:gd name="connsiteX1" fmla="*/ 162070 w 461059"/>
                  <a:gd name="connsiteY1" fmla="*/ 64510 h 159794"/>
                  <a:gd name="connsiteX2" fmla="*/ 162070 w 461059"/>
                  <a:gd name="connsiteY2" fmla="*/ 48635 h 159794"/>
                  <a:gd name="connsiteX3" fmla="*/ 320820 w 461059"/>
                  <a:gd name="connsiteY3" fmla="*/ 80385 h 159794"/>
                  <a:gd name="connsiteX4" fmla="*/ 460520 w 461059"/>
                  <a:gd name="connsiteY4" fmla="*/ 159760 h 159794"/>
                  <a:gd name="connsiteX5" fmla="*/ 362095 w 461059"/>
                  <a:gd name="connsiteY5" fmla="*/ 89910 h 159794"/>
                  <a:gd name="connsiteX6" fmla="*/ 190645 w 461059"/>
                  <a:gd name="connsiteY6" fmla="*/ 54985 h 159794"/>
                  <a:gd name="connsiteX7" fmla="*/ 133495 w 461059"/>
                  <a:gd name="connsiteY7" fmla="*/ 26410 h 159794"/>
                  <a:gd name="connsiteX8" fmla="*/ 145 w 461059"/>
                  <a:gd name="connsiteY8" fmla="*/ 1010 h 159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1059" h="159794">
                    <a:moveTo>
                      <a:pt x="145" y="1010"/>
                    </a:moveTo>
                    <a:cubicBezTo>
                      <a:pt x="4907" y="7360"/>
                      <a:pt x="135083" y="56573"/>
                      <a:pt x="162070" y="64510"/>
                    </a:cubicBezTo>
                    <a:cubicBezTo>
                      <a:pt x="189057" y="72447"/>
                      <a:pt x="135612" y="45989"/>
                      <a:pt x="162070" y="48635"/>
                    </a:cubicBezTo>
                    <a:cubicBezTo>
                      <a:pt x="188528" y="51281"/>
                      <a:pt x="271078" y="61864"/>
                      <a:pt x="320820" y="80385"/>
                    </a:cubicBezTo>
                    <a:cubicBezTo>
                      <a:pt x="370562" y="98906"/>
                      <a:pt x="453641" y="158173"/>
                      <a:pt x="460520" y="159760"/>
                    </a:cubicBezTo>
                    <a:cubicBezTo>
                      <a:pt x="467399" y="161347"/>
                      <a:pt x="407074" y="107372"/>
                      <a:pt x="362095" y="89910"/>
                    </a:cubicBezTo>
                    <a:cubicBezTo>
                      <a:pt x="317116" y="72448"/>
                      <a:pt x="228745" y="65568"/>
                      <a:pt x="190645" y="54985"/>
                    </a:cubicBezTo>
                    <a:cubicBezTo>
                      <a:pt x="152545" y="44402"/>
                      <a:pt x="158366" y="32760"/>
                      <a:pt x="133495" y="26410"/>
                    </a:cubicBezTo>
                    <a:cubicBezTo>
                      <a:pt x="108624" y="20060"/>
                      <a:pt x="-4617" y="-5340"/>
                      <a:pt x="145" y="10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08DD3CDD-166C-3C32-4B56-2614AAD66BA8}"/>
                  </a:ext>
                </a:extLst>
              </p:cNvPr>
              <p:cNvSpPr/>
              <p:nvPr/>
            </p:nvSpPr>
            <p:spPr>
              <a:xfrm>
                <a:off x="3910614" y="1616044"/>
                <a:ext cx="835803" cy="572806"/>
              </a:xfrm>
              <a:custGeom>
                <a:avLst/>
                <a:gdLst>
                  <a:gd name="connsiteX0" fmla="*/ 986 w 835803"/>
                  <a:gd name="connsiteY0" fmla="*/ 31 h 572806"/>
                  <a:gd name="connsiteX1" fmla="*/ 181961 w 835803"/>
                  <a:gd name="connsiteY1" fmla="*/ 203231 h 572806"/>
                  <a:gd name="connsiteX2" fmla="*/ 169261 w 835803"/>
                  <a:gd name="connsiteY2" fmla="*/ 206406 h 572806"/>
                  <a:gd name="connsiteX3" fmla="*/ 331186 w 835803"/>
                  <a:gd name="connsiteY3" fmla="*/ 250856 h 572806"/>
                  <a:gd name="connsiteX4" fmla="*/ 312136 w 835803"/>
                  <a:gd name="connsiteY4" fmla="*/ 254031 h 572806"/>
                  <a:gd name="connsiteX5" fmla="*/ 467711 w 835803"/>
                  <a:gd name="connsiteY5" fmla="*/ 301656 h 572806"/>
                  <a:gd name="connsiteX6" fmla="*/ 604236 w 835803"/>
                  <a:gd name="connsiteY6" fmla="*/ 339756 h 572806"/>
                  <a:gd name="connsiteX7" fmla="*/ 820136 w 835803"/>
                  <a:gd name="connsiteY7" fmla="*/ 562006 h 572806"/>
                  <a:gd name="connsiteX8" fmla="*/ 788386 w 835803"/>
                  <a:gd name="connsiteY8" fmla="*/ 514381 h 572806"/>
                  <a:gd name="connsiteX9" fmla="*/ 543911 w 835803"/>
                  <a:gd name="connsiteY9" fmla="*/ 308006 h 572806"/>
                  <a:gd name="connsiteX10" fmla="*/ 232761 w 835803"/>
                  <a:gd name="connsiteY10" fmla="*/ 177831 h 572806"/>
                  <a:gd name="connsiteX11" fmla="*/ 274036 w 835803"/>
                  <a:gd name="connsiteY11" fmla="*/ 187356 h 572806"/>
                  <a:gd name="connsiteX12" fmla="*/ 986 w 835803"/>
                  <a:gd name="connsiteY12" fmla="*/ 31 h 572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35803" h="572806">
                    <a:moveTo>
                      <a:pt x="986" y="31"/>
                    </a:moveTo>
                    <a:cubicBezTo>
                      <a:pt x="-14360" y="2677"/>
                      <a:pt x="153915" y="168835"/>
                      <a:pt x="181961" y="203231"/>
                    </a:cubicBezTo>
                    <a:cubicBezTo>
                      <a:pt x="210007" y="237627"/>
                      <a:pt x="144390" y="198469"/>
                      <a:pt x="169261" y="206406"/>
                    </a:cubicBezTo>
                    <a:cubicBezTo>
                      <a:pt x="194132" y="214343"/>
                      <a:pt x="307374" y="242919"/>
                      <a:pt x="331186" y="250856"/>
                    </a:cubicBezTo>
                    <a:cubicBezTo>
                      <a:pt x="354999" y="258794"/>
                      <a:pt x="289382" y="245564"/>
                      <a:pt x="312136" y="254031"/>
                    </a:cubicBezTo>
                    <a:cubicBezTo>
                      <a:pt x="334890" y="262498"/>
                      <a:pt x="419028" y="287369"/>
                      <a:pt x="467711" y="301656"/>
                    </a:cubicBezTo>
                    <a:cubicBezTo>
                      <a:pt x="516394" y="315944"/>
                      <a:pt x="545499" y="296364"/>
                      <a:pt x="604236" y="339756"/>
                    </a:cubicBezTo>
                    <a:cubicBezTo>
                      <a:pt x="662973" y="383148"/>
                      <a:pt x="789444" y="532902"/>
                      <a:pt x="820136" y="562006"/>
                    </a:cubicBezTo>
                    <a:cubicBezTo>
                      <a:pt x="850828" y="591110"/>
                      <a:pt x="834423" y="556714"/>
                      <a:pt x="788386" y="514381"/>
                    </a:cubicBezTo>
                    <a:cubicBezTo>
                      <a:pt x="742349" y="472048"/>
                      <a:pt x="636515" y="364098"/>
                      <a:pt x="543911" y="308006"/>
                    </a:cubicBezTo>
                    <a:cubicBezTo>
                      <a:pt x="451307" y="251914"/>
                      <a:pt x="277740" y="197939"/>
                      <a:pt x="232761" y="177831"/>
                    </a:cubicBezTo>
                    <a:cubicBezTo>
                      <a:pt x="187782" y="157723"/>
                      <a:pt x="307903" y="213814"/>
                      <a:pt x="274036" y="187356"/>
                    </a:cubicBezTo>
                    <a:cubicBezTo>
                      <a:pt x="240169" y="160898"/>
                      <a:pt x="16332" y="-2615"/>
                      <a:pt x="986" y="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BD5FE878-199A-A2E7-B322-E38876926156}"/>
                  </a:ext>
                </a:extLst>
              </p:cNvPr>
              <p:cNvSpPr/>
              <p:nvPr/>
            </p:nvSpPr>
            <p:spPr>
              <a:xfrm>
                <a:off x="3619483" y="1047686"/>
                <a:ext cx="1092218" cy="348866"/>
              </a:xfrm>
              <a:custGeom>
                <a:avLst/>
                <a:gdLst>
                  <a:gd name="connsiteX0" fmla="*/ 17 w 1092218"/>
                  <a:gd name="connsiteY0" fmla="*/ 64 h 348866"/>
                  <a:gd name="connsiteX1" fmla="*/ 377842 w 1092218"/>
                  <a:gd name="connsiteY1" fmla="*/ 247714 h 348866"/>
                  <a:gd name="connsiteX2" fmla="*/ 466742 w 1092218"/>
                  <a:gd name="connsiteY2" fmla="*/ 282639 h 348866"/>
                  <a:gd name="connsiteX3" fmla="*/ 593742 w 1092218"/>
                  <a:gd name="connsiteY3" fmla="*/ 311214 h 348866"/>
                  <a:gd name="connsiteX4" fmla="*/ 612792 w 1092218"/>
                  <a:gd name="connsiteY4" fmla="*/ 317564 h 348866"/>
                  <a:gd name="connsiteX5" fmla="*/ 701692 w 1092218"/>
                  <a:gd name="connsiteY5" fmla="*/ 323914 h 348866"/>
                  <a:gd name="connsiteX6" fmla="*/ 587392 w 1092218"/>
                  <a:gd name="connsiteY6" fmla="*/ 346139 h 348866"/>
                  <a:gd name="connsiteX7" fmla="*/ 869967 w 1092218"/>
                  <a:gd name="connsiteY7" fmla="*/ 254064 h 348866"/>
                  <a:gd name="connsiteX8" fmla="*/ 1092217 w 1092218"/>
                  <a:gd name="connsiteY8" fmla="*/ 301689 h 348866"/>
                  <a:gd name="connsiteX9" fmla="*/ 866792 w 1092218"/>
                  <a:gd name="connsiteY9" fmla="*/ 285814 h 348866"/>
                  <a:gd name="connsiteX10" fmla="*/ 593742 w 1092218"/>
                  <a:gd name="connsiteY10" fmla="*/ 327089 h 348866"/>
                  <a:gd name="connsiteX11" fmla="*/ 558817 w 1092218"/>
                  <a:gd name="connsiteY11" fmla="*/ 323914 h 348866"/>
                  <a:gd name="connsiteX12" fmla="*/ 352442 w 1092218"/>
                  <a:gd name="connsiteY12" fmla="*/ 273114 h 348866"/>
                  <a:gd name="connsiteX13" fmla="*/ 393717 w 1092218"/>
                  <a:gd name="connsiteY13" fmla="*/ 273114 h 348866"/>
                  <a:gd name="connsiteX14" fmla="*/ 17 w 1092218"/>
                  <a:gd name="connsiteY14" fmla="*/ 64 h 348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92218" h="348866">
                    <a:moveTo>
                      <a:pt x="17" y="64"/>
                    </a:moveTo>
                    <a:cubicBezTo>
                      <a:pt x="-2629" y="-4169"/>
                      <a:pt x="300055" y="200618"/>
                      <a:pt x="377842" y="247714"/>
                    </a:cubicBezTo>
                    <a:cubicBezTo>
                      <a:pt x="455630" y="294810"/>
                      <a:pt x="430759" y="272056"/>
                      <a:pt x="466742" y="282639"/>
                    </a:cubicBezTo>
                    <a:cubicBezTo>
                      <a:pt x="502725" y="293222"/>
                      <a:pt x="569400" y="305393"/>
                      <a:pt x="593742" y="311214"/>
                    </a:cubicBezTo>
                    <a:cubicBezTo>
                      <a:pt x="618084" y="317035"/>
                      <a:pt x="594800" y="315447"/>
                      <a:pt x="612792" y="317564"/>
                    </a:cubicBezTo>
                    <a:cubicBezTo>
                      <a:pt x="630784" y="319681"/>
                      <a:pt x="705925" y="319152"/>
                      <a:pt x="701692" y="323914"/>
                    </a:cubicBezTo>
                    <a:cubicBezTo>
                      <a:pt x="697459" y="328676"/>
                      <a:pt x="559346" y="357781"/>
                      <a:pt x="587392" y="346139"/>
                    </a:cubicBezTo>
                    <a:cubicBezTo>
                      <a:pt x="615438" y="334497"/>
                      <a:pt x="785830" y="261472"/>
                      <a:pt x="869967" y="254064"/>
                    </a:cubicBezTo>
                    <a:cubicBezTo>
                      <a:pt x="954104" y="246656"/>
                      <a:pt x="1092746" y="296397"/>
                      <a:pt x="1092217" y="301689"/>
                    </a:cubicBezTo>
                    <a:cubicBezTo>
                      <a:pt x="1091688" y="306981"/>
                      <a:pt x="949871" y="281581"/>
                      <a:pt x="866792" y="285814"/>
                    </a:cubicBezTo>
                    <a:cubicBezTo>
                      <a:pt x="783713" y="290047"/>
                      <a:pt x="645071" y="320739"/>
                      <a:pt x="593742" y="327089"/>
                    </a:cubicBezTo>
                    <a:cubicBezTo>
                      <a:pt x="542413" y="333439"/>
                      <a:pt x="599034" y="332910"/>
                      <a:pt x="558817" y="323914"/>
                    </a:cubicBezTo>
                    <a:cubicBezTo>
                      <a:pt x="518600" y="314918"/>
                      <a:pt x="379959" y="281581"/>
                      <a:pt x="352442" y="273114"/>
                    </a:cubicBezTo>
                    <a:cubicBezTo>
                      <a:pt x="324925" y="264647"/>
                      <a:pt x="446634" y="314389"/>
                      <a:pt x="393717" y="273114"/>
                    </a:cubicBezTo>
                    <a:cubicBezTo>
                      <a:pt x="340800" y="231839"/>
                      <a:pt x="2663" y="4297"/>
                      <a:pt x="17" y="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4534DC9B-ADAA-84F6-05C2-76A1AA830F5B}"/>
                  </a:ext>
                </a:extLst>
              </p:cNvPr>
              <p:cNvSpPr/>
              <p:nvPr/>
            </p:nvSpPr>
            <p:spPr>
              <a:xfrm>
                <a:off x="3624723" y="1098754"/>
                <a:ext cx="219549" cy="238506"/>
              </a:xfrm>
              <a:custGeom>
                <a:avLst/>
                <a:gdLst>
                  <a:gd name="connsiteX0" fmla="*/ 4302 w 219549"/>
                  <a:gd name="connsiteY0" fmla="*/ 2971 h 238506"/>
                  <a:gd name="connsiteX1" fmla="*/ 156702 w 219549"/>
                  <a:gd name="connsiteY1" fmla="*/ 120446 h 238506"/>
                  <a:gd name="connsiteX2" fmla="*/ 217027 w 219549"/>
                  <a:gd name="connsiteY2" fmla="*/ 234746 h 238506"/>
                  <a:gd name="connsiteX3" fmla="*/ 207502 w 219549"/>
                  <a:gd name="connsiteY3" fmla="*/ 212521 h 238506"/>
                  <a:gd name="connsiteX4" fmla="*/ 201152 w 219549"/>
                  <a:gd name="connsiteY4" fmla="*/ 228396 h 238506"/>
                  <a:gd name="connsiteX5" fmla="*/ 147177 w 219549"/>
                  <a:gd name="connsiteY5" fmla="*/ 155371 h 238506"/>
                  <a:gd name="connsiteX6" fmla="*/ 169402 w 219549"/>
                  <a:gd name="connsiteY6" fmla="*/ 168071 h 238506"/>
                  <a:gd name="connsiteX7" fmla="*/ 51927 w 219549"/>
                  <a:gd name="connsiteY7" fmla="*/ 44246 h 238506"/>
                  <a:gd name="connsiteX8" fmla="*/ 4302 w 219549"/>
                  <a:gd name="connsiteY8" fmla="*/ 2971 h 23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9549" h="238506">
                    <a:moveTo>
                      <a:pt x="4302" y="2971"/>
                    </a:moveTo>
                    <a:cubicBezTo>
                      <a:pt x="21765" y="15671"/>
                      <a:pt x="121248" y="81817"/>
                      <a:pt x="156702" y="120446"/>
                    </a:cubicBezTo>
                    <a:cubicBezTo>
                      <a:pt x="192156" y="159075"/>
                      <a:pt x="208560" y="219400"/>
                      <a:pt x="217027" y="234746"/>
                    </a:cubicBezTo>
                    <a:cubicBezTo>
                      <a:pt x="225494" y="250092"/>
                      <a:pt x="210148" y="213579"/>
                      <a:pt x="207502" y="212521"/>
                    </a:cubicBezTo>
                    <a:cubicBezTo>
                      <a:pt x="204856" y="211463"/>
                      <a:pt x="211206" y="237921"/>
                      <a:pt x="201152" y="228396"/>
                    </a:cubicBezTo>
                    <a:cubicBezTo>
                      <a:pt x="191098" y="218871"/>
                      <a:pt x="152469" y="165425"/>
                      <a:pt x="147177" y="155371"/>
                    </a:cubicBezTo>
                    <a:cubicBezTo>
                      <a:pt x="141885" y="145317"/>
                      <a:pt x="185277" y="186592"/>
                      <a:pt x="169402" y="168071"/>
                    </a:cubicBezTo>
                    <a:cubicBezTo>
                      <a:pt x="153527" y="149550"/>
                      <a:pt x="77327" y="67529"/>
                      <a:pt x="51927" y="44246"/>
                    </a:cubicBezTo>
                    <a:cubicBezTo>
                      <a:pt x="26527" y="20963"/>
                      <a:pt x="-13161" y="-9729"/>
                      <a:pt x="4302" y="29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011900E3-CA99-04EE-7EAF-6CEE670AD26B}"/>
                  </a:ext>
                </a:extLst>
              </p:cNvPr>
              <p:cNvSpPr/>
              <p:nvPr/>
            </p:nvSpPr>
            <p:spPr>
              <a:xfrm>
                <a:off x="3874319" y="1300810"/>
                <a:ext cx="1074127" cy="537162"/>
              </a:xfrm>
              <a:custGeom>
                <a:avLst/>
                <a:gdLst>
                  <a:gd name="connsiteX0" fmla="*/ 8706 w 1074127"/>
                  <a:gd name="connsiteY0" fmla="*/ 7290 h 537162"/>
                  <a:gd name="connsiteX1" fmla="*/ 65856 w 1074127"/>
                  <a:gd name="connsiteY1" fmla="*/ 19990 h 537162"/>
                  <a:gd name="connsiteX2" fmla="*/ 281756 w 1074127"/>
                  <a:gd name="connsiteY2" fmla="*/ 108890 h 537162"/>
                  <a:gd name="connsiteX3" fmla="*/ 246831 w 1074127"/>
                  <a:gd name="connsiteY3" fmla="*/ 115240 h 537162"/>
                  <a:gd name="connsiteX4" fmla="*/ 570681 w 1074127"/>
                  <a:gd name="connsiteY4" fmla="*/ 134290 h 537162"/>
                  <a:gd name="connsiteX5" fmla="*/ 694506 w 1074127"/>
                  <a:gd name="connsiteY5" fmla="*/ 175565 h 537162"/>
                  <a:gd name="connsiteX6" fmla="*/ 710381 w 1074127"/>
                  <a:gd name="connsiteY6" fmla="*/ 140640 h 537162"/>
                  <a:gd name="connsiteX7" fmla="*/ 792931 w 1074127"/>
                  <a:gd name="connsiteY7" fmla="*/ 181915 h 537162"/>
                  <a:gd name="connsiteX8" fmla="*/ 888181 w 1074127"/>
                  <a:gd name="connsiteY8" fmla="*/ 296215 h 537162"/>
                  <a:gd name="connsiteX9" fmla="*/ 1065981 w 1074127"/>
                  <a:gd name="connsiteY9" fmla="*/ 531165 h 537162"/>
                  <a:gd name="connsiteX10" fmla="*/ 1008831 w 1074127"/>
                  <a:gd name="connsiteY10" fmla="*/ 445440 h 537162"/>
                  <a:gd name="connsiteX11" fmla="*/ 700856 w 1074127"/>
                  <a:gd name="connsiteY11" fmla="*/ 210490 h 537162"/>
                  <a:gd name="connsiteX12" fmla="*/ 170631 w 1074127"/>
                  <a:gd name="connsiteY12" fmla="*/ 89840 h 537162"/>
                  <a:gd name="connsiteX13" fmla="*/ 157931 w 1074127"/>
                  <a:gd name="connsiteY13" fmla="*/ 93015 h 537162"/>
                  <a:gd name="connsiteX14" fmla="*/ 224606 w 1074127"/>
                  <a:gd name="connsiteY14" fmla="*/ 112065 h 537162"/>
                  <a:gd name="connsiteX15" fmla="*/ 8706 w 1074127"/>
                  <a:gd name="connsiteY15" fmla="*/ 7290 h 537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4127" h="537162">
                    <a:moveTo>
                      <a:pt x="8706" y="7290"/>
                    </a:moveTo>
                    <a:cubicBezTo>
                      <a:pt x="-17752" y="-8056"/>
                      <a:pt x="20348" y="3057"/>
                      <a:pt x="65856" y="19990"/>
                    </a:cubicBezTo>
                    <a:cubicBezTo>
                      <a:pt x="111364" y="36923"/>
                      <a:pt x="251594" y="93015"/>
                      <a:pt x="281756" y="108890"/>
                    </a:cubicBezTo>
                    <a:cubicBezTo>
                      <a:pt x="311918" y="124765"/>
                      <a:pt x="198677" y="111007"/>
                      <a:pt x="246831" y="115240"/>
                    </a:cubicBezTo>
                    <a:cubicBezTo>
                      <a:pt x="294985" y="119473"/>
                      <a:pt x="496069" y="124236"/>
                      <a:pt x="570681" y="134290"/>
                    </a:cubicBezTo>
                    <a:cubicBezTo>
                      <a:pt x="645294" y="144344"/>
                      <a:pt x="671223" y="174507"/>
                      <a:pt x="694506" y="175565"/>
                    </a:cubicBezTo>
                    <a:cubicBezTo>
                      <a:pt x="717789" y="176623"/>
                      <a:pt x="693977" y="139582"/>
                      <a:pt x="710381" y="140640"/>
                    </a:cubicBezTo>
                    <a:cubicBezTo>
                      <a:pt x="726785" y="141698"/>
                      <a:pt x="763298" y="155986"/>
                      <a:pt x="792931" y="181915"/>
                    </a:cubicBezTo>
                    <a:cubicBezTo>
                      <a:pt x="822564" y="207844"/>
                      <a:pt x="842673" y="238007"/>
                      <a:pt x="888181" y="296215"/>
                    </a:cubicBezTo>
                    <a:cubicBezTo>
                      <a:pt x="933689" y="354423"/>
                      <a:pt x="1045873" y="506294"/>
                      <a:pt x="1065981" y="531165"/>
                    </a:cubicBezTo>
                    <a:cubicBezTo>
                      <a:pt x="1086089" y="556036"/>
                      <a:pt x="1069685" y="498886"/>
                      <a:pt x="1008831" y="445440"/>
                    </a:cubicBezTo>
                    <a:cubicBezTo>
                      <a:pt x="947977" y="391994"/>
                      <a:pt x="840556" y="269757"/>
                      <a:pt x="700856" y="210490"/>
                    </a:cubicBezTo>
                    <a:cubicBezTo>
                      <a:pt x="561156" y="151223"/>
                      <a:pt x="261118" y="109419"/>
                      <a:pt x="170631" y="89840"/>
                    </a:cubicBezTo>
                    <a:cubicBezTo>
                      <a:pt x="80144" y="70261"/>
                      <a:pt x="148935" y="89311"/>
                      <a:pt x="157931" y="93015"/>
                    </a:cubicBezTo>
                    <a:cubicBezTo>
                      <a:pt x="166927" y="96719"/>
                      <a:pt x="246831" y="126882"/>
                      <a:pt x="224606" y="112065"/>
                    </a:cubicBezTo>
                    <a:cubicBezTo>
                      <a:pt x="202381" y="97248"/>
                      <a:pt x="35164" y="22636"/>
                      <a:pt x="8706" y="72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E560EE8F-CA5E-C43B-44A6-909DD6FBEC72}"/>
                  </a:ext>
                </a:extLst>
              </p:cNvPr>
              <p:cNvSpPr/>
              <p:nvPr/>
            </p:nvSpPr>
            <p:spPr>
              <a:xfrm>
                <a:off x="2730377" y="530796"/>
                <a:ext cx="585206" cy="717648"/>
              </a:xfrm>
              <a:custGeom>
                <a:avLst/>
                <a:gdLst>
                  <a:gd name="connsiteX0" fmla="*/ 584323 w 585206"/>
                  <a:gd name="connsiteY0" fmla="*/ 2604 h 717648"/>
                  <a:gd name="connsiteX1" fmla="*/ 241423 w 585206"/>
                  <a:gd name="connsiteY1" fmla="*/ 113729 h 717648"/>
                  <a:gd name="connsiteX2" fmla="*/ 301748 w 585206"/>
                  <a:gd name="connsiteY2" fmla="*/ 62929 h 717648"/>
                  <a:gd name="connsiteX3" fmla="*/ 146173 w 585206"/>
                  <a:gd name="connsiteY3" fmla="*/ 256604 h 717648"/>
                  <a:gd name="connsiteX4" fmla="*/ 92198 w 585206"/>
                  <a:gd name="connsiteY4" fmla="*/ 351854 h 717648"/>
                  <a:gd name="connsiteX5" fmla="*/ 6473 w 585206"/>
                  <a:gd name="connsiteY5" fmla="*/ 697929 h 717648"/>
                  <a:gd name="connsiteX6" fmla="*/ 9648 w 585206"/>
                  <a:gd name="connsiteY6" fmla="*/ 650304 h 717648"/>
                  <a:gd name="connsiteX7" fmla="*/ 38223 w 585206"/>
                  <a:gd name="connsiteY7" fmla="*/ 443929 h 717648"/>
                  <a:gd name="connsiteX8" fmla="*/ 238248 w 585206"/>
                  <a:gd name="connsiteY8" fmla="*/ 113729 h 717648"/>
                  <a:gd name="connsiteX9" fmla="*/ 330323 w 585206"/>
                  <a:gd name="connsiteY9" fmla="*/ 15304 h 717648"/>
                  <a:gd name="connsiteX10" fmla="*/ 339848 w 585206"/>
                  <a:gd name="connsiteY10" fmla="*/ 34354 h 717648"/>
                  <a:gd name="connsiteX11" fmla="*/ 584323 w 585206"/>
                  <a:gd name="connsiteY11" fmla="*/ 2604 h 717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5206" h="717648">
                    <a:moveTo>
                      <a:pt x="584323" y="2604"/>
                    </a:moveTo>
                    <a:cubicBezTo>
                      <a:pt x="567919" y="15833"/>
                      <a:pt x="288519" y="103675"/>
                      <a:pt x="241423" y="113729"/>
                    </a:cubicBezTo>
                    <a:cubicBezTo>
                      <a:pt x="194327" y="123783"/>
                      <a:pt x="317623" y="39117"/>
                      <a:pt x="301748" y="62929"/>
                    </a:cubicBezTo>
                    <a:cubicBezTo>
                      <a:pt x="285873" y="86742"/>
                      <a:pt x="181098" y="208450"/>
                      <a:pt x="146173" y="256604"/>
                    </a:cubicBezTo>
                    <a:cubicBezTo>
                      <a:pt x="111248" y="304758"/>
                      <a:pt x="115481" y="278300"/>
                      <a:pt x="92198" y="351854"/>
                    </a:cubicBezTo>
                    <a:cubicBezTo>
                      <a:pt x="68915" y="425408"/>
                      <a:pt x="20231" y="648187"/>
                      <a:pt x="6473" y="697929"/>
                    </a:cubicBezTo>
                    <a:cubicBezTo>
                      <a:pt x="-7285" y="747671"/>
                      <a:pt x="4356" y="692637"/>
                      <a:pt x="9648" y="650304"/>
                    </a:cubicBezTo>
                    <a:cubicBezTo>
                      <a:pt x="14940" y="607971"/>
                      <a:pt x="123" y="533358"/>
                      <a:pt x="38223" y="443929"/>
                    </a:cubicBezTo>
                    <a:cubicBezTo>
                      <a:pt x="76323" y="354500"/>
                      <a:pt x="189565" y="185167"/>
                      <a:pt x="238248" y="113729"/>
                    </a:cubicBezTo>
                    <a:cubicBezTo>
                      <a:pt x="286931" y="42292"/>
                      <a:pt x="313390" y="28533"/>
                      <a:pt x="330323" y="15304"/>
                    </a:cubicBezTo>
                    <a:cubicBezTo>
                      <a:pt x="347256" y="2075"/>
                      <a:pt x="295927" y="38058"/>
                      <a:pt x="339848" y="34354"/>
                    </a:cubicBezTo>
                    <a:cubicBezTo>
                      <a:pt x="383769" y="30650"/>
                      <a:pt x="600727" y="-10625"/>
                      <a:pt x="584323" y="26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E58E2AD1-7E8E-A5A7-7673-4252F21258AD}"/>
                  </a:ext>
                </a:extLst>
              </p:cNvPr>
              <p:cNvSpPr/>
              <p:nvPr/>
            </p:nvSpPr>
            <p:spPr>
              <a:xfrm>
                <a:off x="3244230" y="488947"/>
                <a:ext cx="361435" cy="309376"/>
              </a:xfrm>
              <a:custGeom>
                <a:avLst/>
                <a:gdLst>
                  <a:gd name="connsiteX0" fmla="*/ 620 w 361435"/>
                  <a:gd name="connsiteY0" fmla="*/ 3 h 309376"/>
                  <a:gd name="connsiteX1" fmla="*/ 184770 w 361435"/>
                  <a:gd name="connsiteY1" fmla="*/ 92078 h 309376"/>
                  <a:gd name="connsiteX2" fmla="*/ 241920 w 361435"/>
                  <a:gd name="connsiteY2" fmla="*/ 155578 h 309376"/>
                  <a:gd name="connsiteX3" fmla="*/ 235570 w 361435"/>
                  <a:gd name="connsiteY3" fmla="*/ 212728 h 309376"/>
                  <a:gd name="connsiteX4" fmla="*/ 359395 w 361435"/>
                  <a:gd name="connsiteY4" fmla="*/ 307978 h 309376"/>
                  <a:gd name="connsiteX5" fmla="*/ 308595 w 361435"/>
                  <a:gd name="connsiteY5" fmla="*/ 257178 h 309376"/>
                  <a:gd name="connsiteX6" fmla="*/ 254620 w 361435"/>
                  <a:gd name="connsiteY6" fmla="*/ 95253 h 309376"/>
                  <a:gd name="connsiteX7" fmla="*/ 620 w 361435"/>
                  <a:gd name="connsiteY7" fmla="*/ 3 h 30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435" h="309376">
                    <a:moveTo>
                      <a:pt x="620" y="3"/>
                    </a:moveTo>
                    <a:cubicBezTo>
                      <a:pt x="-11022" y="-526"/>
                      <a:pt x="144553" y="66149"/>
                      <a:pt x="184770" y="92078"/>
                    </a:cubicBezTo>
                    <a:cubicBezTo>
                      <a:pt x="224987" y="118007"/>
                      <a:pt x="233453" y="135470"/>
                      <a:pt x="241920" y="155578"/>
                    </a:cubicBezTo>
                    <a:cubicBezTo>
                      <a:pt x="250387" y="175686"/>
                      <a:pt x="215991" y="187328"/>
                      <a:pt x="235570" y="212728"/>
                    </a:cubicBezTo>
                    <a:cubicBezTo>
                      <a:pt x="255149" y="238128"/>
                      <a:pt x="347224" y="300570"/>
                      <a:pt x="359395" y="307978"/>
                    </a:cubicBezTo>
                    <a:cubicBezTo>
                      <a:pt x="371566" y="315386"/>
                      <a:pt x="326057" y="292632"/>
                      <a:pt x="308595" y="257178"/>
                    </a:cubicBezTo>
                    <a:cubicBezTo>
                      <a:pt x="291133" y="221724"/>
                      <a:pt x="303833" y="134941"/>
                      <a:pt x="254620" y="95253"/>
                    </a:cubicBezTo>
                    <a:cubicBezTo>
                      <a:pt x="205408" y="55566"/>
                      <a:pt x="12262" y="532"/>
                      <a:pt x="620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D000A227-BDA2-2E0D-1C55-39BB788027CE}"/>
                  </a:ext>
                </a:extLst>
              </p:cNvPr>
              <p:cNvSpPr/>
              <p:nvPr/>
            </p:nvSpPr>
            <p:spPr>
              <a:xfrm>
                <a:off x="2800332" y="618326"/>
                <a:ext cx="375946" cy="454825"/>
              </a:xfrm>
              <a:custGeom>
                <a:avLst/>
                <a:gdLst>
                  <a:gd name="connsiteX0" fmla="*/ 361968 w 375946"/>
                  <a:gd name="connsiteY0" fmla="*/ 799 h 454825"/>
                  <a:gd name="connsiteX1" fmla="*/ 149243 w 375946"/>
                  <a:gd name="connsiteY1" fmla="*/ 111924 h 454825"/>
                  <a:gd name="connsiteX2" fmla="*/ 371493 w 375946"/>
                  <a:gd name="connsiteY2" fmla="*/ 105574 h 454825"/>
                  <a:gd name="connsiteX3" fmla="*/ 295293 w 375946"/>
                  <a:gd name="connsiteY3" fmla="*/ 169074 h 454825"/>
                  <a:gd name="connsiteX4" fmla="*/ 263543 w 375946"/>
                  <a:gd name="connsiteY4" fmla="*/ 242099 h 454825"/>
                  <a:gd name="connsiteX5" fmla="*/ 111143 w 375946"/>
                  <a:gd name="connsiteY5" fmla="*/ 302424 h 454825"/>
                  <a:gd name="connsiteX6" fmla="*/ 158768 w 375946"/>
                  <a:gd name="connsiteY6" fmla="*/ 305599 h 454825"/>
                  <a:gd name="connsiteX7" fmla="*/ 18 w 375946"/>
                  <a:gd name="connsiteY7" fmla="*/ 454824 h 454825"/>
                  <a:gd name="connsiteX8" fmla="*/ 149243 w 375946"/>
                  <a:gd name="connsiteY8" fmla="*/ 308774 h 454825"/>
                  <a:gd name="connsiteX9" fmla="*/ 288943 w 375946"/>
                  <a:gd name="connsiteY9" fmla="*/ 226224 h 454825"/>
                  <a:gd name="connsiteX10" fmla="*/ 152418 w 375946"/>
                  <a:gd name="connsiteY10" fmla="*/ 165899 h 454825"/>
                  <a:gd name="connsiteX11" fmla="*/ 193693 w 375946"/>
                  <a:gd name="connsiteY11" fmla="*/ 64299 h 454825"/>
                  <a:gd name="connsiteX12" fmla="*/ 209568 w 375946"/>
                  <a:gd name="connsiteY12" fmla="*/ 61124 h 454825"/>
                  <a:gd name="connsiteX13" fmla="*/ 361968 w 375946"/>
                  <a:gd name="connsiteY13" fmla="*/ 799 h 45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75946" h="454825">
                    <a:moveTo>
                      <a:pt x="361968" y="799"/>
                    </a:moveTo>
                    <a:cubicBezTo>
                      <a:pt x="351914" y="9266"/>
                      <a:pt x="147656" y="94462"/>
                      <a:pt x="149243" y="111924"/>
                    </a:cubicBezTo>
                    <a:cubicBezTo>
                      <a:pt x="150830" y="129386"/>
                      <a:pt x="347151" y="96049"/>
                      <a:pt x="371493" y="105574"/>
                    </a:cubicBezTo>
                    <a:cubicBezTo>
                      <a:pt x="395835" y="115099"/>
                      <a:pt x="313285" y="146320"/>
                      <a:pt x="295293" y="169074"/>
                    </a:cubicBezTo>
                    <a:cubicBezTo>
                      <a:pt x="277301" y="191828"/>
                      <a:pt x="294235" y="219874"/>
                      <a:pt x="263543" y="242099"/>
                    </a:cubicBezTo>
                    <a:cubicBezTo>
                      <a:pt x="232851" y="264324"/>
                      <a:pt x="128605" y="291841"/>
                      <a:pt x="111143" y="302424"/>
                    </a:cubicBezTo>
                    <a:cubicBezTo>
                      <a:pt x="93680" y="313007"/>
                      <a:pt x="177289" y="280199"/>
                      <a:pt x="158768" y="305599"/>
                    </a:cubicBezTo>
                    <a:cubicBezTo>
                      <a:pt x="140247" y="330999"/>
                      <a:pt x="1605" y="454295"/>
                      <a:pt x="18" y="454824"/>
                    </a:cubicBezTo>
                    <a:cubicBezTo>
                      <a:pt x="-1569" y="455353"/>
                      <a:pt x="101089" y="346874"/>
                      <a:pt x="149243" y="308774"/>
                    </a:cubicBezTo>
                    <a:cubicBezTo>
                      <a:pt x="197397" y="270674"/>
                      <a:pt x="288414" y="250036"/>
                      <a:pt x="288943" y="226224"/>
                    </a:cubicBezTo>
                    <a:cubicBezTo>
                      <a:pt x="289472" y="202412"/>
                      <a:pt x="168293" y="192887"/>
                      <a:pt x="152418" y="165899"/>
                    </a:cubicBezTo>
                    <a:cubicBezTo>
                      <a:pt x="136543" y="138912"/>
                      <a:pt x="184168" y="81762"/>
                      <a:pt x="193693" y="64299"/>
                    </a:cubicBezTo>
                    <a:cubicBezTo>
                      <a:pt x="203218" y="46837"/>
                      <a:pt x="187343" y="68532"/>
                      <a:pt x="209568" y="61124"/>
                    </a:cubicBezTo>
                    <a:cubicBezTo>
                      <a:pt x="231793" y="53716"/>
                      <a:pt x="372022" y="-7668"/>
                      <a:pt x="361968" y="7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CF9FCB1C-40E8-5128-EED0-D9ACB0D04D07}"/>
                  </a:ext>
                </a:extLst>
              </p:cNvPr>
              <p:cNvSpPr/>
              <p:nvPr/>
            </p:nvSpPr>
            <p:spPr>
              <a:xfrm>
                <a:off x="3468751" y="631782"/>
                <a:ext cx="366663" cy="368790"/>
              </a:xfrm>
              <a:custGeom>
                <a:avLst/>
                <a:gdLst>
                  <a:gd name="connsiteX0" fmla="*/ 1524 w 366663"/>
                  <a:gd name="connsiteY0" fmla="*/ 149268 h 368790"/>
                  <a:gd name="connsiteX1" fmla="*/ 141224 w 366663"/>
                  <a:gd name="connsiteY1" fmla="*/ 66718 h 368790"/>
                  <a:gd name="connsiteX2" fmla="*/ 214249 w 366663"/>
                  <a:gd name="connsiteY2" fmla="*/ 43 h 368790"/>
                  <a:gd name="connsiteX3" fmla="*/ 249174 w 366663"/>
                  <a:gd name="connsiteY3" fmla="*/ 57193 h 368790"/>
                  <a:gd name="connsiteX4" fmla="*/ 338074 w 366663"/>
                  <a:gd name="connsiteY4" fmla="*/ 98468 h 368790"/>
                  <a:gd name="connsiteX5" fmla="*/ 287274 w 366663"/>
                  <a:gd name="connsiteY5" fmla="*/ 44493 h 368790"/>
                  <a:gd name="connsiteX6" fmla="*/ 220599 w 366663"/>
                  <a:gd name="connsiteY6" fmla="*/ 88943 h 368790"/>
                  <a:gd name="connsiteX7" fmla="*/ 360299 w 366663"/>
                  <a:gd name="connsiteY7" fmla="*/ 117518 h 368790"/>
                  <a:gd name="connsiteX8" fmla="*/ 226949 w 366663"/>
                  <a:gd name="connsiteY8" fmla="*/ 136568 h 368790"/>
                  <a:gd name="connsiteX9" fmla="*/ 366649 w 366663"/>
                  <a:gd name="connsiteY9" fmla="*/ 193718 h 368790"/>
                  <a:gd name="connsiteX10" fmla="*/ 236474 w 366663"/>
                  <a:gd name="connsiteY10" fmla="*/ 203243 h 368790"/>
                  <a:gd name="connsiteX11" fmla="*/ 328549 w 366663"/>
                  <a:gd name="connsiteY11" fmla="*/ 368343 h 368790"/>
                  <a:gd name="connsiteX12" fmla="*/ 249174 w 366663"/>
                  <a:gd name="connsiteY12" fmla="*/ 146093 h 368790"/>
                  <a:gd name="connsiteX13" fmla="*/ 303149 w 366663"/>
                  <a:gd name="connsiteY13" fmla="*/ 168318 h 368790"/>
                  <a:gd name="connsiteX14" fmla="*/ 239649 w 366663"/>
                  <a:gd name="connsiteY14" fmla="*/ 22268 h 368790"/>
                  <a:gd name="connsiteX15" fmla="*/ 1524 w 366663"/>
                  <a:gd name="connsiteY15" fmla="*/ 149268 h 368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66663" h="368790">
                    <a:moveTo>
                      <a:pt x="1524" y="149268"/>
                    </a:moveTo>
                    <a:cubicBezTo>
                      <a:pt x="-14880" y="156676"/>
                      <a:pt x="105770" y="91589"/>
                      <a:pt x="141224" y="66718"/>
                    </a:cubicBezTo>
                    <a:cubicBezTo>
                      <a:pt x="176678" y="41847"/>
                      <a:pt x="196257" y="1630"/>
                      <a:pt x="214249" y="43"/>
                    </a:cubicBezTo>
                    <a:cubicBezTo>
                      <a:pt x="232241" y="-1545"/>
                      <a:pt x="228537" y="40789"/>
                      <a:pt x="249174" y="57193"/>
                    </a:cubicBezTo>
                    <a:cubicBezTo>
                      <a:pt x="269811" y="73597"/>
                      <a:pt x="331724" y="100585"/>
                      <a:pt x="338074" y="98468"/>
                    </a:cubicBezTo>
                    <a:cubicBezTo>
                      <a:pt x="344424" y="96351"/>
                      <a:pt x="306853" y="46080"/>
                      <a:pt x="287274" y="44493"/>
                    </a:cubicBezTo>
                    <a:cubicBezTo>
                      <a:pt x="267695" y="42906"/>
                      <a:pt x="208428" y="76772"/>
                      <a:pt x="220599" y="88943"/>
                    </a:cubicBezTo>
                    <a:cubicBezTo>
                      <a:pt x="232770" y="101114"/>
                      <a:pt x="359241" y="109581"/>
                      <a:pt x="360299" y="117518"/>
                    </a:cubicBezTo>
                    <a:cubicBezTo>
                      <a:pt x="361357" y="125455"/>
                      <a:pt x="225891" y="123868"/>
                      <a:pt x="226949" y="136568"/>
                    </a:cubicBezTo>
                    <a:cubicBezTo>
                      <a:pt x="228007" y="149268"/>
                      <a:pt x="365062" y="182606"/>
                      <a:pt x="366649" y="193718"/>
                    </a:cubicBezTo>
                    <a:cubicBezTo>
                      <a:pt x="368236" y="204830"/>
                      <a:pt x="242824" y="174139"/>
                      <a:pt x="236474" y="203243"/>
                    </a:cubicBezTo>
                    <a:cubicBezTo>
                      <a:pt x="230124" y="232347"/>
                      <a:pt x="326432" y="377868"/>
                      <a:pt x="328549" y="368343"/>
                    </a:cubicBezTo>
                    <a:cubicBezTo>
                      <a:pt x="330666" y="358818"/>
                      <a:pt x="253407" y="179431"/>
                      <a:pt x="249174" y="146093"/>
                    </a:cubicBezTo>
                    <a:cubicBezTo>
                      <a:pt x="244941" y="112755"/>
                      <a:pt x="304736" y="188955"/>
                      <a:pt x="303149" y="168318"/>
                    </a:cubicBezTo>
                    <a:cubicBezTo>
                      <a:pt x="301562" y="147681"/>
                      <a:pt x="285687" y="27030"/>
                      <a:pt x="239649" y="22268"/>
                    </a:cubicBezTo>
                    <a:cubicBezTo>
                      <a:pt x="193612" y="17505"/>
                      <a:pt x="17928" y="141860"/>
                      <a:pt x="1524" y="1492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923A414F-9060-D7EF-D9A9-42AE1E10F754}"/>
                  </a:ext>
                </a:extLst>
              </p:cNvPr>
              <p:cNvSpPr/>
              <p:nvPr/>
            </p:nvSpPr>
            <p:spPr>
              <a:xfrm>
                <a:off x="3581181" y="726708"/>
                <a:ext cx="292345" cy="461441"/>
              </a:xfrm>
              <a:custGeom>
                <a:avLst/>
                <a:gdLst>
                  <a:gd name="connsiteX0" fmla="*/ 219 w 292345"/>
                  <a:gd name="connsiteY0" fmla="*/ 216267 h 461441"/>
                  <a:gd name="connsiteX1" fmla="*/ 70069 w 292345"/>
                  <a:gd name="connsiteY1" fmla="*/ 32117 h 461441"/>
                  <a:gd name="connsiteX2" fmla="*/ 95469 w 292345"/>
                  <a:gd name="connsiteY2" fmla="*/ 60692 h 461441"/>
                  <a:gd name="connsiteX3" fmla="*/ 108169 w 292345"/>
                  <a:gd name="connsiteY3" fmla="*/ 232142 h 461441"/>
                  <a:gd name="connsiteX4" fmla="*/ 190719 w 292345"/>
                  <a:gd name="connsiteY4" fmla="*/ 298817 h 461441"/>
                  <a:gd name="connsiteX5" fmla="*/ 171669 w 292345"/>
                  <a:gd name="connsiteY5" fmla="*/ 238492 h 461441"/>
                  <a:gd name="connsiteX6" fmla="*/ 174844 w 292345"/>
                  <a:gd name="connsiteY6" fmla="*/ 311517 h 461441"/>
                  <a:gd name="connsiteX7" fmla="*/ 228819 w 292345"/>
                  <a:gd name="connsiteY7" fmla="*/ 397242 h 461441"/>
                  <a:gd name="connsiteX8" fmla="*/ 292319 w 292345"/>
                  <a:gd name="connsiteY8" fmla="*/ 460742 h 461441"/>
                  <a:gd name="connsiteX9" fmla="*/ 235169 w 292345"/>
                  <a:gd name="connsiteY9" fmla="*/ 355967 h 461441"/>
                  <a:gd name="connsiteX10" fmla="*/ 127219 w 292345"/>
                  <a:gd name="connsiteY10" fmla="*/ 238492 h 461441"/>
                  <a:gd name="connsiteX11" fmla="*/ 95469 w 292345"/>
                  <a:gd name="connsiteY11" fmla="*/ 367 h 461441"/>
                  <a:gd name="connsiteX12" fmla="*/ 219 w 292345"/>
                  <a:gd name="connsiteY12" fmla="*/ 216267 h 461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2345" h="461441">
                    <a:moveTo>
                      <a:pt x="219" y="216267"/>
                    </a:moveTo>
                    <a:cubicBezTo>
                      <a:pt x="-4014" y="221559"/>
                      <a:pt x="54194" y="58046"/>
                      <a:pt x="70069" y="32117"/>
                    </a:cubicBezTo>
                    <a:cubicBezTo>
                      <a:pt x="85944" y="6188"/>
                      <a:pt x="89119" y="27354"/>
                      <a:pt x="95469" y="60692"/>
                    </a:cubicBezTo>
                    <a:cubicBezTo>
                      <a:pt x="101819" y="94029"/>
                      <a:pt x="92294" y="192455"/>
                      <a:pt x="108169" y="232142"/>
                    </a:cubicBezTo>
                    <a:cubicBezTo>
                      <a:pt x="124044" y="271829"/>
                      <a:pt x="180136" y="297759"/>
                      <a:pt x="190719" y="298817"/>
                    </a:cubicBezTo>
                    <a:cubicBezTo>
                      <a:pt x="201302" y="299875"/>
                      <a:pt x="174315" y="236375"/>
                      <a:pt x="171669" y="238492"/>
                    </a:cubicBezTo>
                    <a:cubicBezTo>
                      <a:pt x="169023" y="240609"/>
                      <a:pt x="165319" y="285059"/>
                      <a:pt x="174844" y="311517"/>
                    </a:cubicBezTo>
                    <a:cubicBezTo>
                      <a:pt x="184369" y="337975"/>
                      <a:pt x="209240" y="372371"/>
                      <a:pt x="228819" y="397242"/>
                    </a:cubicBezTo>
                    <a:cubicBezTo>
                      <a:pt x="248398" y="422113"/>
                      <a:pt x="291261" y="467621"/>
                      <a:pt x="292319" y="460742"/>
                    </a:cubicBezTo>
                    <a:cubicBezTo>
                      <a:pt x="293377" y="453863"/>
                      <a:pt x="262686" y="393009"/>
                      <a:pt x="235169" y="355967"/>
                    </a:cubicBezTo>
                    <a:cubicBezTo>
                      <a:pt x="207652" y="318925"/>
                      <a:pt x="150502" y="297759"/>
                      <a:pt x="127219" y="238492"/>
                    </a:cubicBezTo>
                    <a:cubicBezTo>
                      <a:pt x="103936" y="179225"/>
                      <a:pt x="116107" y="10950"/>
                      <a:pt x="95469" y="367"/>
                    </a:cubicBezTo>
                    <a:cubicBezTo>
                      <a:pt x="74832" y="-10216"/>
                      <a:pt x="4452" y="210975"/>
                      <a:pt x="219" y="2162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FD24D0F8-4413-AB99-0E3F-7868E089FD50}"/>
                  </a:ext>
                </a:extLst>
              </p:cNvPr>
              <p:cNvSpPr/>
              <p:nvPr/>
            </p:nvSpPr>
            <p:spPr>
              <a:xfrm>
                <a:off x="3715563" y="748731"/>
                <a:ext cx="714581" cy="375225"/>
              </a:xfrm>
              <a:custGeom>
                <a:avLst/>
                <a:gdLst>
                  <a:gd name="connsiteX0" fmla="*/ 2362 w 714581"/>
                  <a:gd name="connsiteY0" fmla="*/ 569 h 375225"/>
                  <a:gd name="connsiteX1" fmla="*/ 97612 w 714581"/>
                  <a:gd name="connsiteY1" fmla="*/ 133919 h 375225"/>
                  <a:gd name="connsiteX2" fmla="*/ 173812 w 714581"/>
                  <a:gd name="connsiteY2" fmla="*/ 181544 h 375225"/>
                  <a:gd name="connsiteX3" fmla="*/ 167462 w 714581"/>
                  <a:gd name="connsiteY3" fmla="*/ 248219 h 375225"/>
                  <a:gd name="connsiteX4" fmla="*/ 230962 w 714581"/>
                  <a:gd name="connsiteY4" fmla="*/ 286319 h 375225"/>
                  <a:gd name="connsiteX5" fmla="*/ 294462 w 714581"/>
                  <a:gd name="connsiteY5" fmla="*/ 238694 h 375225"/>
                  <a:gd name="connsiteX6" fmla="*/ 373837 w 714581"/>
                  <a:gd name="connsiteY6" fmla="*/ 321244 h 375225"/>
                  <a:gd name="connsiteX7" fmla="*/ 434162 w 714581"/>
                  <a:gd name="connsiteY7" fmla="*/ 245044 h 375225"/>
                  <a:gd name="connsiteX8" fmla="*/ 504012 w 714581"/>
                  <a:gd name="connsiteY8" fmla="*/ 311719 h 375225"/>
                  <a:gd name="connsiteX9" fmla="*/ 564337 w 714581"/>
                  <a:gd name="connsiteY9" fmla="*/ 232344 h 375225"/>
                  <a:gd name="connsiteX10" fmla="*/ 640537 w 714581"/>
                  <a:gd name="connsiteY10" fmla="*/ 238694 h 375225"/>
                  <a:gd name="connsiteX11" fmla="*/ 640537 w 714581"/>
                  <a:gd name="connsiteY11" fmla="*/ 267269 h 375225"/>
                  <a:gd name="connsiteX12" fmla="*/ 684987 w 714581"/>
                  <a:gd name="connsiteY12" fmla="*/ 175194 h 375225"/>
                  <a:gd name="connsiteX13" fmla="*/ 710387 w 714581"/>
                  <a:gd name="connsiteY13" fmla="*/ 216469 h 375225"/>
                  <a:gd name="connsiteX14" fmla="*/ 707212 w 714581"/>
                  <a:gd name="connsiteY14" fmla="*/ 375219 h 375225"/>
                  <a:gd name="connsiteX15" fmla="*/ 691337 w 714581"/>
                  <a:gd name="connsiteY15" fmla="*/ 210119 h 375225"/>
                  <a:gd name="connsiteX16" fmla="*/ 450037 w 714581"/>
                  <a:gd name="connsiteY16" fmla="*/ 283144 h 375225"/>
                  <a:gd name="connsiteX17" fmla="*/ 291287 w 714581"/>
                  <a:gd name="connsiteY17" fmla="*/ 286319 h 375225"/>
                  <a:gd name="connsiteX18" fmla="*/ 202387 w 714581"/>
                  <a:gd name="connsiteY18" fmla="*/ 191069 h 375225"/>
                  <a:gd name="connsiteX19" fmla="*/ 2362 w 714581"/>
                  <a:gd name="connsiteY19" fmla="*/ 569 h 375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581" h="375225">
                    <a:moveTo>
                      <a:pt x="2362" y="569"/>
                    </a:moveTo>
                    <a:cubicBezTo>
                      <a:pt x="-15101" y="-8956"/>
                      <a:pt x="69037" y="103757"/>
                      <a:pt x="97612" y="133919"/>
                    </a:cubicBezTo>
                    <a:cubicBezTo>
                      <a:pt x="126187" y="164081"/>
                      <a:pt x="162170" y="162494"/>
                      <a:pt x="173812" y="181544"/>
                    </a:cubicBezTo>
                    <a:cubicBezTo>
                      <a:pt x="185454" y="200594"/>
                      <a:pt x="157937" y="230757"/>
                      <a:pt x="167462" y="248219"/>
                    </a:cubicBezTo>
                    <a:cubicBezTo>
                      <a:pt x="176987" y="265682"/>
                      <a:pt x="209795" y="287906"/>
                      <a:pt x="230962" y="286319"/>
                    </a:cubicBezTo>
                    <a:cubicBezTo>
                      <a:pt x="252129" y="284732"/>
                      <a:pt x="270649" y="232873"/>
                      <a:pt x="294462" y="238694"/>
                    </a:cubicBezTo>
                    <a:cubicBezTo>
                      <a:pt x="318275" y="244515"/>
                      <a:pt x="350554" y="320186"/>
                      <a:pt x="373837" y="321244"/>
                    </a:cubicBezTo>
                    <a:cubicBezTo>
                      <a:pt x="397120" y="322302"/>
                      <a:pt x="412466" y="246631"/>
                      <a:pt x="434162" y="245044"/>
                    </a:cubicBezTo>
                    <a:cubicBezTo>
                      <a:pt x="455858" y="243457"/>
                      <a:pt x="482316" y="313836"/>
                      <a:pt x="504012" y="311719"/>
                    </a:cubicBezTo>
                    <a:cubicBezTo>
                      <a:pt x="525708" y="309602"/>
                      <a:pt x="541583" y="244515"/>
                      <a:pt x="564337" y="232344"/>
                    </a:cubicBezTo>
                    <a:cubicBezTo>
                      <a:pt x="587091" y="220173"/>
                      <a:pt x="627837" y="232873"/>
                      <a:pt x="640537" y="238694"/>
                    </a:cubicBezTo>
                    <a:cubicBezTo>
                      <a:pt x="653237" y="244515"/>
                      <a:pt x="633129" y="277852"/>
                      <a:pt x="640537" y="267269"/>
                    </a:cubicBezTo>
                    <a:cubicBezTo>
                      <a:pt x="647945" y="256686"/>
                      <a:pt x="673345" y="183661"/>
                      <a:pt x="684987" y="175194"/>
                    </a:cubicBezTo>
                    <a:cubicBezTo>
                      <a:pt x="696629" y="166727"/>
                      <a:pt x="706683" y="183131"/>
                      <a:pt x="710387" y="216469"/>
                    </a:cubicBezTo>
                    <a:cubicBezTo>
                      <a:pt x="714091" y="249807"/>
                      <a:pt x="710387" y="376277"/>
                      <a:pt x="707212" y="375219"/>
                    </a:cubicBezTo>
                    <a:cubicBezTo>
                      <a:pt x="704037" y="374161"/>
                      <a:pt x="734200" y="225465"/>
                      <a:pt x="691337" y="210119"/>
                    </a:cubicBezTo>
                    <a:cubicBezTo>
                      <a:pt x="648474" y="194773"/>
                      <a:pt x="516712" y="270444"/>
                      <a:pt x="450037" y="283144"/>
                    </a:cubicBezTo>
                    <a:cubicBezTo>
                      <a:pt x="383362" y="295844"/>
                      <a:pt x="332562" y="301665"/>
                      <a:pt x="291287" y="286319"/>
                    </a:cubicBezTo>
                    <a:cubicBezTo>
                      <a:pt x="250012" y="270973"/>
                      <a:pt x="246837" y="233402"/>
                      <a:pt x="202387" y="191069"/>
                    </a:cubicBezTo>
                    <a:cubicBezTo>
                      <a:pt x="157937" y="148736"/>
                      <a:pt x="19825" y="10094"/>
                      <a:pt x="2362" y="5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A300CEE1-031D-A42D-B559-D78DE35D7ABD}"/>
                  </a:ext>
                </a:extLst>
              </p:cNvPr>
              <p:cNvSpPr/>
              <p:nvPr/>
            </p:nvSpPr>
            <p:spPr>
              <a:xfrm>
                <a:off x="3800471" y="949292"/>
                <a:ext cx="271100" cy="257702"/>
              </a:xfrm>
              <a:custGeom>
                <a:avLst/>
                <a:gdLst>
                  <a:gd name="connsiteX0" fmla="*/ 4 w 271100"/>
                  <a:gd name="connsiteY0" fmla="*/ 33 h 257702"/>
                  <a:gd name="connsiteX1" fmla="*/ 66679 w 271100"/>
                  <a:gd name="connsiteY1" fmla="*/ 120683 h 257702"/>
                  <a:gd name="connsiteX2" fmla="*/ 146054 w 271100"/>
                  <a:gd name="connsiteY2" fmla="*/ 139733 h 257702"/>
                  <a:gd name="connsiteX3" fmla="*/ 269879 w 271100"/>
                  <a:gd name="connsiteY3" fmla="*/ 206408 h 257702"/>
                  <a:gd name="connsiteX4" fmla="*/ 209554 w 271100"/>
                  <a:gd name="connsiteY4" fmla="*/ 177833 h 257702"/>
                  <a:gd name="connsiteX5" fmla="*/ 212729 w 271100"/>
                  <a:gd name="connsiteY5" fmla="*/ 257208 h 257702"/>
                  <a:gd name="connsiteX6" fmla="*/ 171454 w 271100"/>
                  <a:gd name="connsiteY6" fmla="*/ 209583 h 257702"/>
                  <a:gd name="connsiteX7" fmla="*/ 161929 w 271100"/>
                  <a:gd name="connsiteY7" fmla="*/ 171483 h 257702"/>
                  <a:gd name="connsiteX8" fmla="*/ 234954 w 271100"/>
                  <a:gd name="connsiteY8" fmla="*/ 203233 h 257702"/>
                  <a:gd name="connsiteX9" fmla="*/ 130179 w 271100"/>
                  <a:gd name="connsiteY9" fmla="*/ 114333 h 257702"/>
                  <a:gd name="connsiteX10" fmla="*/ 114304 w 271100"/>
                  <a:gd name="connsiteY10" fmla="*/ 98458 h 257702"/>
                  <a:gd name="connsiteX11" fmla="*/ 63504 w 271100"/>
                  <a:gd name="connsiteY11" fmla="*/ 107983 h 257702"/>
                  <a:gd name="connsiteX12" fmla="*/ 4 w 271100"/>
                  <a:gd name="connsiteY12" fmla="*/ 33 h 257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1100" h="257702">
                    <a:moveTo>
                      <a:pt x="4" y="33"/>
                    </a:moveTo>
                    <a:cubicBezTo>
                      <a:pt x="533" y="2150"/>
                      <a:pt x="42337" y="97400"/>
                      <a:pt x="66679" y="120683"/>
                    </a:cubicBezTo>
                    <a:cubicBezTo>
                      <a:pt x="91021" y="143966"/>
                      <a:pt x="112187" y="125445"/>
                      <a:pt x="146054" y="139733"/>
                    </a:cubicBezTo>
                    <a:cubicBezTo>
                      <a:pt x="179921" y="154021"/>
                      <a:pt x="259296" y="200058"/>
                      <a:pt x="269879" y="206408"/>
                    </a:cubicBezTo>
                    <a:cubicBezTo>
                      <a:pt x="280462" y="212758"/>
                      <a:pt x="219079" y="169366"/>
                      <a:pt x="209554" y="177833"/>
                    </a:cubicBezTo>
                    <a:cubicBezTo>
                      <a:pt x="200029" y="186300"/>
                      <a:pt x="219079" y="251916"/>
                      <a:pt x="212729" y="257208"/>
                    </a:cubicBezTo>
                    <a:cubicBezTo>
                      <a:pt x="206379" y="262500"/>
                      <a:pt x="179921" y="223871"/>
                      <a:pt x="171454" y="209583"/>
                    </a:cubicBezTo>
                    <a:cubicBezTo>
                      <a:pt x="162987" y="195295"/>
                      <a:pt x="151346" y="172541"/>
                      <a:pt x="161929" y="171483"/>
                    </a:cubicBezTo>
                    <a:cubicBezTo>
                      <a:pt x="172512" y="170425"/>
                      <a:pt x="240246" y="212758"/>
                      <a:pt x="234954" y="203233"/>
                    </a:cubicBezTo>
                    <a:cubicBezTo>
                      <a:pt x="229662" y="193708"/>
                      <a:pt x="130179" y="114333"/>
                      <a:pt x="130179" y="114333"/>
                    </a:cubicBezTo>
                    <a:cubicBezTo>
                      <a:pt x="110071" y="96871"/>
                      <a:pt x="125416" y="99516"/>
                      <a:pt x="114304" y="98458"/>
                    </a:cubicBezTo>
                    <a:cubicBezTo>
                      <a:pt x="103192" y="97400"/>
                      <a:pt x="79379" y="118566"/>
                      <a:pt x="63504" y="107983"/>
                    </a:cubicBezTo>
                    <a:cubicBezTo>
                      <a:pt x="47629" y="97400"/>
                      <a:pt x="-525" y="-2084"/>
                      <a:pt x="4" y="3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9C4A898F-2427-3DFE-1DCF-BFDC0ADDCE3A}"/>
                  </a:ext>
                </a:extLst>
              </p:cNvPr>
              <p:cNvSpPr/>
              <p:nvPr/>
            </p:nvSpPr>
            <p:spPr>
              <a:xfrm>
                <a:off x="3958165" y="1033162"/>
                <a:ext cx="488566" cy="116215"/>
              </a:xfrm>
              <a:custGeom>
                <a:avLst/>
                <a:gdLst>
                  <a:gd name="connsiteX0" fmla="*/ 1060 w 488566"/>
                  <a:gd name="connsiteY0" fmla="*/ 116188 h 116215"/>
                  <a:gd name="connsiteX1" fmla="*/ 159810 w 488566"/>
                  <a:gd name="connsiteY1" fmla="*/ 84438 h 116215"/>
                  <a:gd name="connsiteX2" fmla="*/ 188385 w 488566"/>
                  <a:gd name="connsiteY2" fmla="*/ 100313 h 116215"/>
                  <a:gd name="connsiteX3" fmla="*/ 293160 w 488566"/>
                  <a:gd name="connsiteY3" fmla="*/ 30463 h 116215"/>
                  <a:gd name="connsiteX4" fmla="*/ 486835 w 488566"/>
                  <a:gd name="connsiteY4" fmla="*/ 113013 h 116215"/>
                  <a:gd name="connsiteX5" fmla="*/ 385235 w 488566"/>
                  <a:gd name="connsiteY5" fmla="*/ 46338 h 116215"/>
                  <a:gd name="connsiteX6" fmla="*/ 331260 w 488566"/>
                  <a:gd name="connsiteY6" fmla="*/ 1888 h 116215"/>
                  <a:gd name="connsiteX7" fmla="*/ 169335 w 488566"/>
                  <a:gd name="connsiteY7" fmla="*/ 109838 h 116215"/>
                  <a:gd name="connsiteX8" fmla="*/ 178860 w 488566"/>
                  <a:gd name="connsiteY8" fmla="*/ 71738 h 116215"/>
                  <a:gd name="connsiteX9" fmla="*/ 93135 w 488566"/>
                  <a:gd name="connsiteY9" fmla="*/ 78088 h 116215"/>
                  <a:gd name="connsiteX10" fmla="*/ 1060 w 488566"/>
                  <a:gd name="connsiteY10" fmla="*/ 116188 h 116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8566" h="116215">
                    <a:moveTo>
                      <a:pt x="1060" y="116188"/>
                    </a:moveTo>
                    <a:cubicBezTo>
                      <a:pt x="12172" y="117246"/>
                      <a:pt x="128589" y="87084"/>
                      <a:pt x="159810" y="84438"/>
                    </a:cubicBezTo>
                    <a:cubicBezTo>
                      <a:pt x="191031" y="81792"/>
                      <a:pt x="166160" y="109309"/>
                      <a:pt x="188385" y="100313"/>
                    </a:cubicBezTo>
                    <a:cubicBezTo>
                      <a:pt x="210610" y="91317"/>
                      <a:pt x="243418" y="28346"/>
                      <a:pt x="293160" y="30463"/>
                    </a:cubicBezTo>
                    <a:cubicBezTo>
                      <a:pt x="342902" y="32580"/>
                      <a:pt x="471489" y="110367"/>
                      <a:pt x="486835" y="113013"/>
                    </a:cubicBezTo>
                    <a:cubicBezTo>
                      <a:pt x="502181" y="115659"/>
                      <a:pt x="411164" y="64859"/>
                      <a:pt x="385235" y="46338"/>
                    </a:cubicBezTo>
                    <a:cubicBezTo>
                      <a:pt x="359306" y="27817"/>
                      <a:pt x="367243" y="-8695"/>
                      <a:pt x="331260" y="1888"/>
                    </a:cubicBezTo>
                    <a:cubicBezTo>
                      <a:pt x="295277" y="12471"/>
                      <a:pt x="194735" y="98196"/>
                      <a:pt x="169335" y="109838"/>
                    </a:cubicBezTo>
                    <a:cubicBezTo>
                      <a:pt x="143935" y="121480"/>
                      <a:pt x="191560" y="77030"/>
                      <a:pt x="178860" y="71738"/>
                    </a:cubicBezTo>
                    <a:cubicBezTo>
                      <a:pt x="166160" y="66446"/>
                      <a:pt x="116948" y="70150"/>
                      <a:pt x="93135" y="78088"/>
                    </a:cubicBezTo>
                    <a:cubicBezTo>
                      <a:pt x="69323" y="86025"/>
                      <a:pt x="-10052" y="115130"/>
                      <a:pt x="1060" y="1161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B8AA4F0B-B459-55DB-9476-6A0E012DE260}"/>
                  </a:ext>
                </a:extLst>
              </p:cNvPr>
              <p:cNvSpPr/>
              <p:nvPr/>
            </p:nvSpPr>
            <p:spPr>
              <a:xfrm>
                <a:off x="3578225" y="907821"/>
                <a:ext cx="250921" cy="242395"/>
              </a:xfrm>
              <a:custGeom>
                <a:avLst/>
                <a:gdLst>
                  <a:gd name="connsiteX0" fmla="*/ 155575 w 250921"/>
                  <a:gd name="connsiteY0" fmla="*/ 229 h 242395"/>
                  <a:gd name="connsiteX1" fmla="*/ 158750 w 250921"/>
                  <a:gd name="connsiteY1" fmla="*/ 152629 h 242395"/>
                  <a:gd name="connsiteX2" fmla="*/ 250825 w 250921"/>
                  <a:gd name="connsiteY2" fmla="*/ 241529 h 242395"/>
                  <a:gd name="connsiteX3" fmla="*/ 177800 w 250921"/>
                  <a:gd name="connsiteY3" fmla="*/ 200254 h 242395"/>
                  <a:gd name="connsiteX4" fmla="*/ 104775 w 250921"/>
                  <a:gd name="connsiteY4" fmla="*/ 158979 h 242395"/>
                  <a:gd name="connsiteX5" fmla="*/ 0 w 250921"/>
                  <a:gd name="connsiteY5" fmla="*/ 82779 h 242395"/>
                  <a:gd name="connsiteX6" fmla="*/ 104775 w 250921"/>
                  <a:gd name="connsiteY6" fmla="*/ 139929 h 242395"/>
                  <a:gd name="connsiteX7" fmla="*/ 107950 w 250921"/>
                  <a:gd name="connsiteY7" fmla="*/ 117704 h 242395"/>
                  <a:gd name="connsiteX8" fmla="*/ 155575 w 250921"/>
                  <a:gd name="connsiteY8" fmla="*/ 229 h 24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0921" h="242395">
                    <a:moveTo>
                      <a:pt x="155575" y="229"/>
                    </a:moveTo>
                    <a:cubicBezTo>
                      <a:pt x="164042" y="6050"/>
                      <a:pt x="142875" y="112412"/>
                      <a:pt x="158750" y="152629"/>
                    </a:cubicBezTo>
                    <a:cubicBezTo>
                      <a:pt x="174625" y="192846"/>
                      <a:pt x="247650" y="233591"/>
                      <a:pt x="250825" y="241529"/>
                    </a:cubicBezTo>
                    <a:cubicBezTo>
                      <a:pt x="254000" y="249467"/>
                      <a:pt x="177800" y="200254"/>
                      <a:pt x="177800" y="200254"/>
                    </a:cubicBezTo>
                    <a:cubicBezTo>
                      <a:pt x="153458" y="186496"/>
                      <a:pt x="134408" y="178558"/>
                      <a:pt x="104775" y="158979"/>
                    </a:cubicBezTo>
                    <a:cubicBezTo>
                      <a:pt x="75142" y="139400"/>
                      <a:pt x="0" y="85954"/>
                      <a:pt x="0" y="82779"/>
                    </a:cubicBezTo>
                    <a:cubicBezTo>
                      <a:pt x="0" y="79604"/>
                      <a:pt x="104775" y="139929"/>
                      <a:pt x="104775" y="139929"/>
                    </a:cubicBezTo>
                    <a:cubicBezTo>
                      <a:pt x="122767" y="145750"/>
                      <a:pt x="101600" y="134108"/>
                      <a:pt x="107950" y="117704"/>
                    </a:cubicBezTo>
                    <a:cubicBezTo>
                      <a:pt x="114300" y="101300"/>
                      <a:pt x="147108" y="-5592"/>
                      <a:pt x="155575" y="2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91589E7B-CD29-E985-473A-89A854A25BDF}"/>
                  </a:ext>
                </a:extLst>
              </p:cNvPr>
              <p:cNvSpPr/>
              <p:nvPr/>
            </p:nvSpPr>
            <p:spPr>
              <a:xfrm>
                <a:off x="3844834" y="958357"/>
                <a:ext cx="553278" cy="283270"/>
              </a:xfrm>
              <a:custGeom>
                <a:avLst/>
                <a:gdLst>
                  <a:gd name="connsiteX0" fmla="*/ 552541 w 553278"/>
                  <a:gd name="connsiteY0" fmla="*/ 493 h 283270"/>
                  <a:gd name="connsiteX1" fmla="*/ 511266 w 553278"/>
                  <a:gd name="connsiteY1" fmla="*/ 111618 h 283270"/>
                  <a:gd name="connsiteX2" fmla="*/ 523966 w 553278"/>
                  <a:gd name="connsiteY2" fmla="*/ 175118 h 283270"/>
                  <a:gd name="connsiteX3" fmla="*/ 457291 w 553278"/>
                  <a:gd name="connsiteY3" fmla="*/ 213218 h 283270"/>
                  <a:gd name="connsiteX4" fmla="*/ 336641 w 553278"/>
                  <a:gd name="connsiteY4" fmla="*/ 175118 h 283270"/>
                  <a:gd name="connsiteX5" fmla="*/ 355691 w 553278"/>
                  <a:gd name="connsiteY5" fmla="*/ 210043 h 283270"/>
                  <a:gd name="connsiteX6" fmla="*/ 235041 w 553278"/>
                  <a:gd name="connsiteY6" fmla="*/ 283068 h 283270"/>
                  <a:gd name="connsiteX7" fmla="*/ 149316 w 553278"/>
                  <a:gd name="connsiteY7" fmla="*/ 232268 h 283270"/>
                  <a:gd name="connsiteX8" fmla="*/ 203291 w 553278"/>
                  <a:gd name="connsiteY8" fmla="*/ 244968 h 283270"/>
                  <a:gd name="connsiteX9" fmla="*/ 91 w 553278"/>
                  <a:gd name="connsiteY9" fmla="*/ 232268 h 283270"/>
                  <a:gd name="connsiteX10" fmla="*/ 231866 w 553278"/>
                  <a:gd name="connsiteY10" fmla="*/ 264018 h 283270"/>
                  <a:gd name="connsiteX11" fmla="*/ 365216 w 553278"/>
                  <a:gd name="connsiteY11" fmla="*/ 244968 h 283270"/>
                  <a:gd name="connsiteX12" fmla="*/ 403316 w 553278"/>
                  <a:gd name="connsiteY12" fmla="*/ 194168 h 283270"/>
                  <a:gd name="connsiteX13" fmla="*/ 501741 w 553278"/>
                  <a:gd name="connsiteY13" fmla="*/ 197343 h 283270"/>
                  <a:gd name="connsiteX14" fmla="*/ 469991 w 553278"/>
                  <a:gd name="connsiteY14" fmla="*/ 159243 h 283270"/>
                  <a:gd name="connsiteX15" fmla="*/ 552541 w 553278"/>
                  <a:gd name="connsiteY15" fmla="*/ 493 h 28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3278" h="283270">
                    <a:moveTo>
                      <a:pt x="552541" y="493"/>
                    </a:moveTo>
                    <a:cubicBezTo>
                      <a:pt x="559420" y="-7445"/>
                      <a:pt x="516028" y="82514"/>
                      <a:pt x="511266" y="111618"/>
                    </a:cubicBezTo>
                    <a:cubicBezTo>
                      <a:pt x="506504" y="140722"/>
                      <a:pt x="532962" y="158185"/>
                      <a:pt x="523966" y="175118"/>
                    </a:cubicBezTo>
                    <a:cubicBezTo>
                      <a:pt x="514970" y="192051"/>
                      <a:pt x="488512" y="213218"/>
                      <a:pt x="457291" y="213218"/>
                    </a:cubicBezTo>
                    <a:cubicBezTo>
                      <a:pt x="426070" y="213218"/>
                      <a:pt x="353574" y="175647"/>
                      <a:pt x="336641" y="175118"/>
                    </a:cubicBezTo>
                    <a:cubicBezTo>
                      <a:pt x="319708" y="174589"/>
                      <a:pt x="372624" y="192051"/>
                      <a:pt x="355691" y="210043"/>
                    </a:cubicBezTo>
                    <a:cubicBezTo>
                      <a:pt x="338758" y="228035"/>
                      <a:pt x="269437" y="279364"/>
                      <a:pt x="235041" y="283068"/>
                    </a:cubicBezTo>
                    <a:cubicBezTo>
                      <a:pt x="200645" y="286772"/>
                      <a:pt x="154608" y="238618"/>
                      <a:pt x="149316" y="232268"/>
                    </a:cubicBezTo>
                    <a:cubicBezTo>
                      <a:pt x="144024" y="225918"/>
                      <a:pt x="228162" y="244968"/>
                      <a:pt x="203291" y="244968"/>
                    </a:cubicBezTo>
                    <a:cubicBezTo>
                      <a:pt x="178420" y="244968"/>
                      <a:pt x="-4671" y="229093"/>
                      <a:pt x="91" y="232268"/>
                    </a:cubicBezTo>
                    <a:cubicBezTo>
                      <a:pt x="4853" y="235443"/>
                      <a:pt x="171012" y="261901"/>
                      <a:pt x="231866" y="264018"/>
                    </a:cubicBezTo>
                    <a:cubicBezTo>
                      <a:pt x="292720" y="266135"/>
                      <a:pt x="336641" y="256610"/>
                      <a:pt x="365216" y="244968"/>
                    </a:cubicBezTo>
                    <a:cubicBezTo>
                      <a:pt x="393791" y="233326"/>
                      <a:pt x="380562" y="202106"/>
                      <a:pt x="403316" y="194168"/>
                    </a:cubicBezTo>
                    <a:cubicBezTo>
                      <a:pt x="426070" y="186231"/>
                      <a:pt x="490629" y="203164"/>
                      <a:pt x="501741" y="197343"/>
                    </a:cubicBezTo>
                    <a:cubicBezTo>
                      <a:pt x="512853" y="191522"/>
                      <a:pt x="457820" y="184643"/>
                      <a:pt x="469991" y="159243"/>
                    </a:cubicBezTo>
                    <a:cubicBezTo>
                      <a:pt x="482162" y="133843"/>
                      <a:pt x="545662" y="8431"/>
                      <a:pt x="552541" y="4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11CE1CC5-95FC-1347-879F-37879F78E27E}"/>
                  </a:ext>
                </a:extLst>
              </p:cNvPr>
              <p:cNvSpPr/>
              <p:nvPr/>
            </p:nvSpPr>
            <p:spPr>
              <a:xfrm>
                <a:off x="4371925" y="1071528"/>
                <a:ext cx="238684" cy="444392"/>
              </a:xfrm>
              <a:custGeom>
                <a:avLst/>
                <a:gdLst>
                  <a:gd name="connsiteX0" fmla="*/ 50 w 238684"/>
                  <a:gd name="connsiteY0" fmla="*/ 1622 h 444392"/>
                  <a:gd name="connsiteX1" fmla="*/ 127050 w 238684"/>
                  <a:gd name="connsiteY1" fmla="*/ 96872 h 444392"/>
                  <a:gd name="connsiteX2" fmla="*/ 161975 w 238684"/>
                  <a:gd name="connsiteY2" fmla="*/ 227047 h 444392"/>
                  <a:gd name="connsiteX3" fmla="*/ 165150 w 238684"/>
                  <a:gd name="connsiteY3" fmla="*/ 201647 h 444392"/>
                  <a:gd name="connsiteX4" fmla="*/ 219125 w 238684"/>
                  <a:gd name="connsiteY4" fmla="*/ 382622 h 444392"/>
                  <a:gd name="connsiteX5" fmla="*/ 238175 w 238684"/>
                  <a:gd name="connsiteY5" fmla="*/ 442947 h 444392"/>
                  <a:gd name="connsiteX6" fmla="*/ 222300 w 238684"/>
                  <a:gd name="connsiteY6" fmla="*/ 401672 h 444392"/>
                  <a:gd name="connsiteX7" fmla="*/ 120700 w 238684"/>
                  <a:gd name="connsiteY7" fmla="*/ 163547 h 444392"/>
                  <a:gd name="connsiteX8" fmla="*/ 142925 w 238684"/>
                  <a:gd name="connsiteY8" fmla="*/ 176247 h 444392"/>
                  <a:gd name="connsiteX9" fmla="*/ 50 w 238684"/>
                  <a:gd name="connsiteY9" fmla="*/ 1622 h 44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8684" h="444392">
                    <a:moveTo>
                      <a:pt x="50" y="1622"/>
                    </a:moveTo>
                    <a:cubicBezTo>
                      <a:pt x="-2596" y="-11607"/>
                      <a:pt x="100062" y="59301"/>
                      <a:pt x="127050" y="96872"/>
                    </a:cubicBezTo>
                    <a:cubicBezTo>
                      <a:pt x="154038" y="134443"/>
                      <a:pt x="155625" y="209585"/>
                      <a:pt x="161975" y="227047"/>
                    </a:cubicBezTo>
                    <a:cubicBezTo>
                      <a:pt x="168325" y="244509"/>
                      <a:pt x="155625" y="175718"/>
                      <a:pt x="165150" y="201647"/>
                    </a:cubicBezTo>
                    <a:cubicBezTo>
                      <a:pt x="174675" y="227576"/>
                      <a:pt x="206954" y="342405"/>
                      <a:pt x="219125" y="382622"/>
                    </a:cubicBezTo>
                    <a:cubicBezTo>
                      <a:pt x="231296" y="422839"/>
                      <a:pt x="237646" y="439772"/>
                      <a:pt x="238175" y="442947"/>
                    </a:cubicBezTo>
                    <a:cubicBezTo>
                      <a:pt x="238704" y="446122"/>
                      <a:pt x="241879" y="448239"/>
                      <a:pt x="222300" y="401672"/>
                    </a:cubicBezTo>
                    <a:cubicBezTo>
                      <a:pt x="202721" y="355105"/>
                      <a:pt x="133929" y="201118"/>
                      <a:pt x="120700" y="163547"/>
                    </a:cubicBezTo>
                    <a:cubicBezTo>
                      <a:pt x="107471" y="125976"/>
                      <a:pt x="161446" y="197943"/>
                      <a:pt x="142925" y="176247"/>
                    </a:cubicBezTo>
                    <a:cubicBezTo>
                      <a:pt x="124404" y="154551"/>
                      <a:pt x="2696" y="14851"/>
                      <a:pt x="50" y="16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F5CF8738-7AFE-0B82-B30D-160EAD2C9A83}"/>
                  </a:ext>
                </a:extLst>
              </p:cNvPr>
              <p:cNvSpPr/>
              <p:nvPr/>
            </p:nvSpPr>
            <p:spPr>
              <a:xfrm>
                <a:off x="4305199" y="1085797"/>
                <a:ext cx="168557" cy="362006"/>
              </a:xfrm>
              <a:custGeom>
                <a:avLst/>
                <a:gdLst>
                  <a:gd name="connsiteX0" fmla="*/ 101701 w 168557"/>
                  <a:gd name="connsiteY0" fmla="*/ 53 h 362006"/>
                  <a:gd name="connsiteX1" fmla="*/ 85826 w 168557"/>
                  <a:gd name="connsiteY1" fmla="*/ 79428 h 362006"/>
                  <a:gd name="connsiteX2" fmla="*/ 101 w 168557"/>
                  <a:gd name="connsiteY2" fmla="*/ 123878 h 362006"/>
                  <a:gd name="connsiteX3" fmla="*/ 104876 w 168557"/>
                  <a:gd name="connsiteY3" fmla="*/ 114353 h 362006"/>
                  <a:gd name="connsiteX4" fmla="*/ 98526 w 168557"/>
                  <a:gd name="connsiteY4" fmla="*/ 181028 h 362006"/>
                  <a:gd name="connsiteX5" fmla="*/ 139801 w 168557"/>
                  <a:gd name="connsiteY5" fmla="*/ 263578 h 362006"/>
                  <a:gd name="connsiteX6" fmla="*/ 168376 w 168557"/>
                  <a:gd name="connsiteY6" fmla="*/ 362003 h 362006"/>
                  <a:gd name="connsiteX7" fmla="*/ 149326 w 168557"/>
                  <a:gd name="connsiteY7" fmla="*/ 266753 h 362006"/>
                  <a:gd name="connsiteX8" fmla="*/ 98526 w 168557"/>
                  <a:gd name="connsiteY8" fmla="*/ 127053 h 362006"/>
                  <a:gd name="connsiteX9" fmla="*/ 79476 w 168557"/>
                  <a:gd name="connsiteY9" fmla="*/ 123878 h 362006"/>
                  <a:gd name="connsiteX10" fmla="*/ 63601 w 168557"/>
                  <a:gd name="connsiteY10" fmla="*/ 92128 h 362006"/>
                  <a:gd name="connsiteX11" fmla="*/ 101701 w 168557"/>
                  <a:gd name="connsiteY11" fmla="*/ 53 h 362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8557" h="362006">
                    <a:moveTo>
                      <a:pt x="101701" y="53"/>
                    </a:moveTo>
                    <a:cubicBezTo>
                      <a:pt x="105405" y="-2064"/>
                      <a:pt x="102759" y="58791"/>
                      <a:pt x="85826" y="79428"/>
                    </a:cubicBezTo>
                    <a:cubicBezTo>
                      <a:pt x="68893" y="100066"/>
                      <a:pt x="-3074" y="118057"/>
                      <a:pt x="101" y="123878"/>
                    </a:cubicBezTo>
                    <a:cubicBezTo>
                      <a:pt x="3276" y="129699"/>
                      <a:pt x="88472" y="104828"/>
                      <a:pt x="104876" y="114353"/>
                    </a:cubicBezTo>
                    <a:cubicBezTo>
                      <a:pt x="121280" y="123878"/>
                      <a:pt x="92705" y="156157"/>
                      <a:pt x="98526" y="181028"/>
                    </a:cubicBezTo>
                    <a:cubicBezTo>
                      <a:pt x="104347" y="205899"/>
                      <a:pt x="128159" y="233416"/>
                      <a:pt x="139801" y="263578"/>
                    </a:cubicBezTo>
                    <a:cubicBezTo>
                      <a:pt x="151443" y="293740"/>
                      <a:pt x="166789" y="361474"/>
                      <a:pt x="168376" y="362003"/>
                    </a:cubicBezTo>
                    <a:cubicBezTo>
                      <a:pt x="169963" y="362532"/>
                      <a:pt x="160968" y="305911"/>
                      <a:pt x="149326" y="266753"/>
                    </a:cubicBezTo>
                    <a:cubicBezTo>
                      <a:pt x="137684" y="227595"/>
                      <a:pt x="110168" y="150866"/>
                      <a:pt x="98526" y="127053"/>
                    </a:cubicBezTo>
                    <a:cubicBezTo>
                      <a:pt x="86884" y="103240"/>
                      <a:pt x="85297" y="129699"/>
                      <a:pt x="79476" y="123878"/>
                    </a:cubicBezTo>
                    <a:cubicBezTo>
                      <a:pt x="73655" y="118057"/>
                      <a:pt x="60955" y="105357"/>
                      <a:pt x="63601" y="92128"/>
                    </a:cubicBezTo>
                    <a:cubicBezTo>
                      <a:pt x="66247" y="78899"/>
                      <a:pt x="97997" y="2170"/>
                      <a:pt x="101701" y="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DE86FA51-73F6-7D2A-355C-568B1DADAB63}"/>
                  </a:ext>
                </a:extLst>
              </p:cNvPr>
              <p:cNvSpPr/>
              <p:nvPr/>
            </p:nvSpPr>
            <p:spPr>
              <a:xfrm>
                <a:off x="4504958" y="1598776"/>
                <a:ext cx="115015" cy="284608"/>
              </a:xfrm>
              <a:custGeom>
                <a:avLst/>
                <a:gdLst>
                  <a:gd name="connsiteX0" fmla="*/ 101967 w 115015"/>
                  <a:gd name="connsiteY0" fmla="*/ 1424 h 284608"/>
                  <a:gd name="connsiteX1" fmla="*/ 101967 w 115015"/>
                  <a:gd name="connsiteY1" fmla="*/ 93499 h 284608"/>
                  <a:gd name="connsiteX2" fmla="*/ 367 w 115015"/>
                  <a:gd name="connsiteY2" fmla="*/ 283999 h 284608"/>
                  <a:gd name="connsiteX3" fmla="*/ 67042 w 115015"/>
                  <a:gd name="connsiteY3" fmla="*/ 156999 h 284608"/>
                  <a:gd name="connsiteX4" fmla="*/ 44817 w 115015"/>
                  <a:gd name="connsiteY4" fmla="*/ 242724 h 284608"/>
                  <a:gd name="connsiteX5" fmla="*/ 108317 w 115015"/>
                  <a:gd name="connsiteY5" fmla="*/ 166524 h 284608"/>
                  <a:gd name="connsiteX6" fmla="*/ 114667 w 115015"/>
                  <a:gd name="connsiteY6" fmla="*/ 160174 h 284608"/>
                  <a:gd name="connsiteX7" fmla="*/ 101967 w 115015"/>
                  <a:gd name="connsiteY7" fmla="*/ 1424 h 28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015" h="284608">
                    <a:moveTo>
                      <a:pt x="101967" y="1424"/>
                    </a:moveTo>
                    <a:cubicBezTo>
                      <a:pt x="99850" y="-9688"/>
                      <a:pt x="118900" y="46403"/>
                      <a:pt x="101967" y="93499"/>
                    </a:cubicBezTo>
                    <a:cubicBezTo>
                      <a:pt x="85034" y="140595"/>
                      <a:pt x="6188" y="273416"/>
                      <a:pt x="367" y="283999"/>
                    </a:cubicBezTo>
                    <a:cubicBezTo>
                      <a:pt x="-5454" y="294582"/>
                      <a:pt x="59634" y="163878"/>
                      <a:pt x="67042" y="156999"/>
                    </a:cubicBezTo>
                    <a:cubicBezTo>
                      <a:pt x="74450" y="150120"/>
                      <a:pt x="37938" y="241137"/>
                      <a:pt x="44817" y="242724"/>
                    </a:cubicBezTo>
                    <a:cubicBezTo>
                      <a:pt x="51696" y="244311"/>
                      <a:pt x="96675" y="180282"/>
                      <a:pt x="108317" y="166524"/>
                    </a:cubicBezTo>
                    <a:cubicBezTo>
                      <a:pt x="119959" y="152766"/>
                      <a:pt x="112021" y="184516"/>
                      <a:pt x="114667" y="160174"/>
                    </a:cubicBezTo>
                    <a:cubicBezTo>
                      <a:pt x="117313" y="135832"/>
                      <a:pt x="104084" y="12536"/>
                      <a:pt x="101967" y="14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CF167459-8929-983E-A905-7E9143AE62B6}"/>
                  </a:ext>
                </a:extLst>
              </p:cNvPr>
              <p:cNvSpPr/>
              <p:nvPr/>
            </p:nvSpPr>
            <p:spPr>
              <a:xfrm>
                <a:off x="4390339" y="1529758"/>
                <a:ext cx="152147" cy="318147"/>
              </a:xfrm>
              <a:custGeom>
                <a:avLst/>
                <a:gdLst>
                  <a:gd name="connsiteX0" fmla="*/ 686 w 152147"/>
                  <a:gd name="connsiteY0" fmla="*/ 592 h 318147"/>
                  <a:gd name="connsiteX1" fmla="*/ 92761 w 152147"/>
                  <a:gd name="connsiteY1" fmla="*/ 51392 h 318147"/>
                  <a:gd name="connsiteX2" fmla="*/ 114986 w 152147"/>
                  <a:gd name="connsiteY2" fmla="*/ 149817 h 318147"/>
                  <a:gd name="connsiteX3" fmla="*/ 111811 w 152147"/>
                  <a:gd name="connsiteY3" fmla="*/ 318092 h 318147"/>
                  <a:gd name="connsiteX4" fmla="*/ 149911 w 152147"/>
                  <a:gd name="connsiteY4" fmla="*/ 168867 h 318147"/>
                  <a:gd name="connsiteX5" fmla="*/ 140386 w 152147"/>
                  <a:gd name="connsiteY5" fmla="*/ 210142 h 318147"/>
                  <a:gd name="connsiteX6" fmla="*/ 146736 w 152147"/>
                  <a:gd name="connsiteY6" fmla="*/ 83142 h 318147"/>
                  <a:gd name="connsiteX7" fmla="*/ 686 w 152147"/>
                  <a:gd name="connsiteY7" fmla="*/ 592 h 31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147" h="318147">
                    <a:moveTo>
                      <a:pt x="686" y="592"/>
                    </a:moveTo>
                    <a:cubicBezTo>
                      <a:pt x="-8310" y="-4700"/>
                      <a:pt x="73711" y="26521"/>
                      <a:pt x="92761" y="51392"/>
                    </a:cubicBezTo>
                    <a:cubicBezTo>
                      <a:pt x="111811" y="76263"/>
                      <a:pt x="111811" y="105367"/>
                      <a:pt x="114986" y="149817"/>
                    </a:cubicBezTo>
                    <a:cubicBezTo>
                      <a:pt x="118161" y="194267"/>
                      <a:pt x="105990" y="314917"/>
                      <a:pt x="111811" y="318092"/>
                    </a:cubicBezTo>
                    <a:cubicBezTo>
                      <a:pt x="117632" y="321267"/>
                      <a:pt x="145149" y="186859"/>
                      <a:pt x="149911" y="168867"/>
                    </a:cubicBezTo>
                    <a:cubicBezTo>
                      <a:pt x="154674" y="150875"/>
                      <a:pt x="140915" y="224430"/>
                      <a:pt x="140386" y="210142"/>
                    </a:cubicBezTo>
                    <a:cubicBezTo>
                      <a:pt x="139857" y="195855"/>
                      <a:pt x="162082" y="115950"/>
                      <a:pt x="146736" y="83142"/>
                    </a:cubicBezTo>
                    <a:cubicBezTo>
                      <a:pt x="131390" y="50334"/>
                      <a:pt x="9682" y="5884"/>
                      <a:pt x="686" y="5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D7A21206-D6FC-CFEC-BFCD-27F4C2DE05C2}"/>
                  </a:ext>
                </a:extLst>
              </p:cNvPr>
              <p:cNvSpPr/>
              <p:nvPr/>
            </p:nvSpPr>
            <p:spPr>
              <a:xfrm>
                <a:off x="3726764" y="-6350"/>
                <a:ext cx="746811" cy="657460"/>
              </a:xfrm>
              <a:custGeom>
                <a:avLst/>
                <a:gdLst>
                  <a:gd name="connsiteX0" fmla="*/ 746811 w 746811"/>
                  <a:gd name="connsiteY0" fmla="*/ 0 h 657460"/>
                  <a:gd name="connsiteX1" fmla="*/ 461061 w 746811"/>
                  <a:gd name="connsiteY1" fmla="*/ 101600 h 657460"/>
                  <a:gd name="connsiteX2" fmla="*/ 194361 w 746811"/>
                  <a:gd name="connsiteY2" fmla="*/ 317500 h 657460"/>
                  <a:gd name="connsiteX3" fmla="*/ 264211 w 746811"/>
                  <a:gd name="connsiteY3" fmla="*/ 257175 h 657460"/>
                  <a:gd name="connsiteX4" fmla="*/ 165786 w 746811"/>
                  <a:gd name="connsiteY4" fmla="*/ 387350 h 657460"/>
                  <a:gd name="connsiteX5" fmla="*/ 83236 w 746811"/>
                  <a:gd name="connsiteY5" fmla="*/ 514350 h 657460"/>
                  <a:gd name="connsiteX6" fmla="*/ 686 w 746811"/>
                  <a:gd name="connsiteY6" fmla="*/ 657225 h 657460"/>
                  <a:gd name="connsiteX7" fmla="*/ 130861 w 746811"/>
                  <a:gd name="connsiteY7" fmla="*/ 479425 h 657460"/>
                  <a:gd name="connsiteX8" fmla="*/ 349936 w 746811"/>
                  <a:gd name="connsiteY8" fmla="*/ 117475 h 657460"/>
                  <a:gd name="connsiteX9" fmla="*/ 321361 w 746811"/>
                  <a:gd name="connsiteY9" fmla="*/ 127000 h 657460"/>
                  <a:gd name="connsiteX10" fmla="*/ 746811 w 746811"/>
                  <a:gd name="connsiteY10" fmla="*/ 0 h 657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6811" h="657460">
                    <a:moveTo>
                      <a:pt x="746811" y="0"/>
                    </a:moveTo>
                    <a:cubicBezTo>
                      <a:pt x="649973" y="24341"/>
                      <a:pt x="553136" y="48683"/>
                      <a:pt x="461061" y="101600"/>
                    </a:cubicBezTo>
                    <a:cubicBezTo>
                      <a:pt x="368986" y="154517"/>
                      <a:pt x="227169" y="291571"/>
                      <a:pt x="194361" y="317500"/>
                    </a:cubicBezTo>
                    <a:cubicBezTo>
                      <a:pt x="161553" y="343429"/>
                      <a:pt x="268973" y="245533"/>
                      <a:pt x="264211" y="257175"/>
                    </a:cubicBezTo>
                    <a:cubicBezTo>
                      <a:pt x="259449" y="268817"/>
                      <a:pt x="195948" y="344488"/>
                      <a:pt x="165786" y="387350"/>
                    </a:cubicBezTo>
                    <a:cubicBezTo>
                      <a:pt x="135624" y="430212"/>
                      <a:pt x="110753" y="469371"/>
                      <a:pt x="83236" y="514350"/>
                    </a:cubicBezTo>
                    <a:cubicBezTo>
                      <a:pt x="55719" y="559329"/>
                      <a:pt x="-7251" y="663046"/>
                      <a:pt x="686" y="657225"/>
                    </a:cubicBezTo>
                    <a:cubicBezTo>
                      <a:pt x="8623" y="651404"/>
                      <a:pt x="72653" y="569383"/>
                      <a:pt x="130861" y="479425"/>
                    </a:cubicBezTo>
                    <a:cubicBezTo>
                      <a:pt x="189069" y="389467"/>
                      <a:pt x="318186" y="176212"/>
                      <a:pt x="349936" y="117475"/>
                    </a:cubicBezTo>
                    <a:cubicBezTo>
                      <a:pt x="381686" y="58738"/>
                      <a:pt x="321361" y="127000"/>
                      <a:pt x="321361" y="127000"/>
                    </a:cubicBezTo>
                    <a:lnTo>
                      <a:pt x="746811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889F7D7D-6A50-0215-8819-D2C17C1225A0}"/>
                  </a:ext>
                </a:extLst>
              </p:cNvPr>
              <p:cNvSpPr/>
              <p:nvPr/>
            </p:nvSpPr>
            <p:spPr>
              <a:xfrm>
                <a:off x="4019477" y="32018"/>
                <a:ext cx="753179" cy="1025896"/>
              </a:xfrm>
              <a:custGeom>
                <a:avLst/>
                <a:gdLst>
                  <a:gd name="connsiteX0" fmla="*/ 654123 w 753179"/>
                  <a:gd name="connsiteY0" fmla="*/ 2907 h 1025896"/>
                  <a:gd name="connsiteX1" fmla="*/ 727148 w 753179"/>
                  <a:gd name="connsiteY1" fmla="*/ 342632 h 1025896"/>
                  <a:gd name="connsiteX2" fmla="*/ 730323 w 753179"/>
                  <a:gd name="connsiteY2" fmla="*/ 333107 h 1025896"/>
                  <a:gd name="connsiteX3" fmla="*/ 644598 w 753179"/>
                  <a:gd name="connsiteY3" fmla="*/ 590282 h 1025896"/>
                  <a:gd name="connsiteX4" fmla="*/ 685873 w 753179"/>
                  <a:gd name="connsiteY4" fmla="*/ 568057 h 1025896"/>
                  <a:gd name="connsiteX5" fmla="*/ 435048 w 753179"/>
                  <a:gd name="connsiteY5" fmla="*/ 847457 h 1025896"/>
                  <a:gd name="connsiteX6" fmla="*/ 247723 w 753179"/>
                  <a:gd name="connsiteY6" fmla="*/ 952232 h 1025896"/>
                  <a:gd name="connsiteX7" fmla="*/ 73 w 753179"/>
                  <a:gd name="connsiteY7" fmla="*/ 1025257 h 1025896"/>
                  <a:gd name="connsiteX8" fmla="*/ 273123 w 753179"/>
                  <a:gd name="connsiteY8" fmla="*/ 910957 h 1025896"/>
                  <a:gd name="connsiteX9" fmla="*/ 498548 w 753179"/>
                  <a:gd name="connsiteY9" fmla="*/ 822057 h 1025896"/>
                  <a:gd name="connsiteX10" fmla="*/ 447748 w 753179"/>
                  <a:gd name="connsiteY10" fmla="*/ 828407 h 1025896"/>
                  <a:gd name="connsiteX11" fmla="*/ 736673 w 753179"/>
                  <a:gd name="connsiteY11" fmla="*/ 415657 h 1025896"/>
                  <a:gd name="connsiteX12" fmla="*/ 717623 w 753179"/>
                  <a:gd name="connsiteY12" fmla="*/ 371207 h 1025896"/>
                  <a:gd name="connsiteX13" fmla="*/ 717623 w 753179"/>
                  <a:gd name="connsiteY13" fmla="*/ 187057 h 1025896"/>
                  <a:gd name="connsiteX14" fmla="*/ 654123 w 753179"/>
                  <a:gd name="connsiteY14" fmla="*/ 2907 h 1025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53179" h="1025896">
                    <a:moveTo>
                      <a:pt x="654123" y="2907"/>
                    </a:moveTo>
                    <a:cubicBezTo>
                      <a:pt x="655711" y="28836"/>
                      <a:pt x="714448" y="287599"/>
                      <a:pt x="727148" y="342632"/>
                    </a:cubicBezTo>
                    <a:cubicBezTo>
                      <a:pt x="739848" y="397665"/>
                      <a:pt x="730323" y="333107"/>
                      <a:pt x="730323" y="333107"/>
                    </a:cubicBezTo>
                    <a:cubicBezTo>
                      <a:pt x="716565" y="374382"/>
                      <a:pt x="652006" y="551124"/>
                      <a:pt x="644598" y="590282"/>
                    </a:cubicBezTo>
                    <a:cubicBezTo>
                      <a:pt x="637190" y="629440"/>
                      <a:pt x="720798" y="525195"/>
                      <a:pt x="685873" y="568057"/>
                    </a:cubicBezTo>
                    <a:cubicBezTo>
                      <a:pt x="650948" y="610919"/>
                      <a:pt x="508073" y="783428"/>
                      <a:pt x="435048" y="847457"/>
                    </a:cubicBezTo>
                    <a:cubicBezTo>
                      <a:pt x="362023" y="911486"/>
                      <a:pt x="320219" y="922599"/>
                      <a:pt x="247723" y="952232"/>
                    </a:cubicBezTo>
                    <a:cubicBezTo>
                      <a:pt x="175227" y="981865"/>
                      <a:pt x="-4160" y="1032136"/>
                      <a:pt x="73" y="1025257"/>
                    </a:cubicBezTo>
                    <a:cubicBezTo>
                      <a:pt x="4306" y="1018378"/>
                      <a:pt x="190044" y="944824"/>
                      <a:pt x="273123" y="910957"/>
                    </a:cubicBezTo>
                    <a:cubicBezTo>
                      <a:pt x="356202" y="877090"/>
                      <a:pt x="469444" y="835815"/>
                      <a:pt x="498548" y="822057"/>
                    </a:cubicBezTo>
                    <a:cubicBezTo>
                      <a:pt x="527652" y="808299"/>
                      <a:pt x="408061" y="896140"/>
                      <a:pt x="447748" y="828407"/>
                    </a:cubicBezTo>
                    <a:cubicBezTo>
                      <a:pt x="487435" y="760674"/>
                      <a:pt x="691694" y="491857"/>
                      <a:pt x="736673" y="415657"/>
                    </a:cubicBezTo>
                    <a:cubicBezTo>
                      <a:pt x="781652" y="339457"/>
                      <a:pt x="720798" y="409307"/>
                      <a:pt x="717623" y="371207"/>
                    </a:cubicBezTo>
                    <a:cubicBezTo>
                      <a:pt x="714448" y="333107"/>
                      <a:pt x="727148" y="242619"/>
                      <a:pt x="717623" y="187057"/>
                    </a:cubicBezTo>
                    <a:cubicBezTo>
                      <a:pt x="708098" y="131495"/>
                      <a:pt x="652535" y="-23022"/>
                      <a:pt x="654123" y="29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3123C97E-8C0E-93EC-AC23-0E36EF623859}"/>
                  </a:ext>
                </a:extLst>
              </p:cNvPr>
              <p:cNvSpPr/>
              <p:nvPr/>
            </p:nvSpPr>
            <p:spPr>
              <a:xfrm>
                <a:off x="4226280" y="110742"/>
                <a:ext cx="472327" cy="682171"/>
              </a:xfrm>
              <a:custGeom>
                <a:avLst/>
                <a:gdLst>
                  <a:gd name="connsiteX0" fmla="*/ 113945 w 472327"/>
                  <a:gd name="connsiteY0" fmla="*/ 35308 h 682171"/>
                  <a:gd name="connsiteX1" fmla="*/ 107595 w 472327"/>
                  <a:gd name="connsiteY1" fmla="*/ 184533 h 682171"/>
                  <a:gd name="connsiteX2" fmla="*/ 202845 w 472327"/>
                  <a:gd name="connsiteY2" fmla="*/ 105158 h 682171"/>
                  <a:gd name="connsiteX3" fmla="*/ 307620 w 472327"/>
                  <a:gd name="connsiteY3" fmla="*/ 111508 h 682171"/>
                  <a:gd name="connsiteX4" fmla="*/ 393345 w 472327"/>
                  <a:gd name="connsiteY4" fmla="*/ 383 h 682171"/>
                  <a:gd name="connsiteX5" fmla="*/ 463195 w 472327"/>
                  <a:gd name="connsiteY5" fmla="*/ 92458 h 682171"/>
                  <a:gd name="connsiteX6" fmla="*/ 463195 w 472327"/>
                  <a:gd name="connsiteY6" fmla="*/ 479808 h 682171"/>
                  <a:gd name="connsiteX7" fmla="*/ 386995 w 472327"/>
                  <a:gd name="connsiteY7" fmla="*/ 263908 h 682171"/>
                  <a:gd name="connsiteX8" fmla="*/ 183795 w 472327"/>
                  <a:gd name="connsiteY8" fmla="*/ 248033 h 682171"/>
                  <a:gd name="connsiteX9" fmla="*/ 101245 w 472327"/>
                  <a:gd name="connsiteY9" fmla="*/ 416308 h 682171"/>
                  <a:gd name="connsiteX10" fmla="*/ 113945 w 472327"/>
                  <a:gd name="connsiteY10" fmla="*/ 403608 h 682171"/>
                  <a:gd name="connsiteX11" fmla="*/ 361595 w 472327"/>
                  <a:gd name="connsiteY11" fmla="*/ 670308 h 682171"/>
                  <a:gd name="connsiteX12" fmla="*/ 221895 w 472327"/>
                  <a:gd name="connsiteY12" fmla="*/ 590933 h 682171"/>
                  <a:gd name="connsiteX13" fmla="*/ 2820 w 472327"/>
                  <a:gd name="connsiteY13" fmla="*/ 197233 h 682171"/>
                  <a:gd name="connsiteX14" fmla="*/ 113945 w 472327"/>
                  <a:gd name="connsiteY14" fmla="*/ 35308 h 682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72327" h="682171">
                    <a:moveTo>
                      <a:pt x="113945" y="35308"/>
                    </a:moveTo>
                    <a:cubicBezTo>
                      <a:pt x="131407" y="33191"/>
                      <a:pt x="92779" y="172891"/>
                      <a:pt x="107595" y="184533"/>
                    </a:cubicBezTo>
                    <a:cubicBezTo>
                      <a:pt x="122411" y="196175"/>
                      <a:pt x="169508" y="117329"/>
                      <a:pt x="202845" y="105158"/>
                    </a:cubicBezTo>
                    <a:cubicBezTo>
                      <a:pt x="236182" y="92987"/>
                      <a:pt x="275870" y="128970"/>
                      <a:pt x="307620" y="111508"/>
                    </a:cubicBezTo>
                    <a:cubicBezTo>
                      <a:pt x="339370" y="94046"/>
                      <a:pt x="367416" y="3558"/>
                      <a:pt x="393345" y="383"/>
                    </a:cubicBezTo>
                    <a:cubicBezTo>
                      <a:pt x="419274" y="-2792"/>
                      <a:pt x="451553" y="12554"/>
                      <a:pt x="463195" y="92458"/>
                    </a:cubicBezTo>
                    <a:cubicBezTo>
                      <a:pt x="474837" y="172362"/>
                      <a:pt x="475895" y="451233"/>
                      <a:pt x="463195" y="479808"/>
                    </a:cubicBezTo>
                    <a:cubicBezTo>
                      <a:pt x="450495" y="508383"/>
                      <a:pt x="433562" y="302537"/>
                      <a:pt x="386995" y="263908"/>
                    </a:cubicBezTo>
                    <a:cubicBezTo>
                      <a:pt x="340428" y="225279"/>
                      <a:pt x="231420" y="222633"/>
                      <a:pt x="183795" y="248033"/>
                    </a:cubicBezTo>
                    <a:cubicBezTo>
                      <a:pt x="136170" y="273433"/>
                      <a:pt x="112887" y="390379"/>
                      <a:pt x="101245" y="416308"/>
                    </a:cubicBezTo>
                    <a:cubicBezTo>
                      <a:pt x="89603" y="442237"/>
                      <a:pt x="70553" y="361275"/>
                      <a:pt x="113945" y="403608"/>
                    </a:cubicBezTo>
                    <a:cubicBezTo>
                      <a:pt x="157337" y="445941"/>
                      <a:pt x="343603" y="639087"/>
                      <a:pt x="361595" y="670308"/>
                    </a:cubicBezTo>
                    <a:cubicBezTo>
                      <a:pt x="379587" y="701529"/>
                      <a:pt x="281691" y="669779"/>
                      <a:pt x="221895" y="590933"/>
                    </a:cubicBezTo>
                    <a:cubicBezTo>
                      <a:pt x="162099" y="512087"/>
                      <a:pt x="25045" y="288250"/>
                      <a:pt x="2820" y="197233"/>
                    </a:cubicBezTo>
                    <a:cubicBezTo>
                      <a:pt x="-19405" y="106216"/>
                      <a:pt x="96483" y="37425"/>
                      <a:pt x="113945" y="353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D4D267B2-E539-7CAA-4A31-605F5BDC6BFF}"/>
                  </a:ext>
                </a:extLst>
              </p:cNvPr>
              <p:cNvSpPr/>
              <p:nvPr/>
            </p:nvSpPr>
            <p:spPr>
              <a:xfrm>
                <a:off x="4036661" y="352420"/>
                <a:ext cx="466482" cy="472308"/>
              </a:xfrm>
              <a:custGeom>
                <a:avLst/>
                <a:gdLst>
                  <a:gd name="connsiteX0" fmla="*/ 1939 w 466482"/>
                  <a:gd name="connsiteY0" fmla="*/ 5 h 472308"/>
                  <a:gd name="connsiteX1" fmla="*/ 208314 w 466482"/>
                  <a:gd name="connsiteY1" fmla="*/ 187330 h 472308"/>
                  <a:gd name="connsiteX2" fmla="*/ 322614 w 466482"/>
                  <a:gd name="connsiteY2" fmla="*/ 288930 h 472308"/>
                  <a:gd name="connsiteX3" fmla="*/ 249589 w 466482"/>
                  <a:gd name="connsiteY3" fmla="*/ 247655 h 472308"/>
                  <a:gd name="connsiteX4" fmla="*/ 465489 w 466482"/>
                  <a:gd name="connsiteY4" fmla="*/ 469905 h 472308"/>
                  <a:gd name="connsiteX5" fmla="*/ 335314 w 466482"/>
                  <a:gd name="connsiteY5" fmla="*/ 371480 h 472308"/>
                  <a:gd name="connsiteX6" fmla="*/ 109889 w 466482"/>
                  <a:gd name="connsiteY6" fmla="*/ 196855 h 472308"/>
                  <a:gd name="connsiteX7" fmla="*/ 103539 w 466482"/>
                  <a:gd name="connsiteY7" fmla="*/ 180980 h 472308"/>
                  <a:gd name="connsiteX8" fmla="*/ 1939 w 466482"/>
                  <a:gd name="connsiteY8" fmla="*/ 5 h 4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6482" h="472308">
                    <a:moveTo>
                      <a:pt x="1939" y="5"/>
                    </a:moveTo>
                    <a:cubicBezTo>
                      <a:pt x="19401" y="1063"/>
                      <a:pt x="154868" y="139176"/>
                      <a:pt x="208314" y="187330"/>
                    </a:cubicBezTo>
                    <a:cubicBezTo>
                      <a:pt x="261760" y="235484"/>
                      <a:pt x="315735" y="278876"/>
                      <a:pt x="322614" y="288930"/>
                    </a:cubicBezTo>
                    <a:cubicBezTo>
                      <a:pt x="329493" y="298984"/>
                      <a:pt x="225777" y="217493"/>
                      <a:pt x="249589" y="247655"/>
                    </a:cubicBezTo>
                    <a:cubicBezTo>
                      <a:pt x="273401" y="277817"/>
                      <a:pt x="451202" y="449268"/>
                      <a:pt x="465489" y="469905"/>
                    </a:cubicBezTo>
                    <a:cubicBezTo>
                      <a:pt x="479776" y="490542"/>
                      <a:pt x="335314" y="371480"/>
                      <a:pt x="335314" y="371480"/>
                    </a:cubicBezTo>
                    <a:lnTo>
                      <a:pt x="109889" y="196855"/>
                    </a:lnTo>
                    <a:cubicBezTo>
                      <a:pt x="71260" y="165105"/>
                      <a:pt x="116768" y="207968"/>
                      <a:pt x="103539" y="180980"/>
                    </a:cubicBezTo>
                    <a:cubicBezTo>
                      <a:pt x="90310" y="153993"/>
                      <a:pt x="-15523" y="-1053"/>
                      <a:pt x="1939" y="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D40C4B13-A982-37EA-B669-B590DC9B3484}"/>
                  </a:ext>
                </a:extLst>
              </p:cNvPr>
              <p:cNvSpPr/>
              <p:nvPr/>
            </p:nvSpPr>
            <p:spPr>
              <a:xfrm>
                <a:off x="3995698" y="354824"/>
                <a:ext cx="485091" cy="511028"/>
              </a:xfrm>
              <a:custGeom>
                <a:avLst/>
                <a:gdLst>
                  <a:gd name="connsiteX0" fmla="*/ 1627 w 485091"/>
                  <a:gd name="connsiteY0" fmla="*/ 776 h 511028"/>
                  <a:gd name="connsiteX1" fmla="*/ 71477 w 485091"/>
                  <a:gd name="connsiteY1" fmla="*/ 289701 h 511028"/>
                  <a:gd name="connsiteX2" fmla="*/ 71477 w 485091"/>
                  <a:gd name="connsiteY2" fmla="*/ 257951 h 511028"/>
                  <a:gd name="connsiteX3" fmla="*/ 281027 w 485091"/>
                  <a:gd name="connsiteY3" fmla="*/ 486551 h 511028"/>
                  <a:gd name="connsiteX4" fmla="*/ 404852 w 485091"/>
                  <a:gd name="connsiteY4" fmla="*/ 502426 h 511028"/>
                  <a:gd name="connsiteX5" fmla="*/ 481052 w 485091"/>
                  <a:gd name="connsiteY5" fmla="*/ 467501 h 511028"/>
                  <a:gd name="connsiteX6" fmla="*/ 281027 w 485091"/>
                  <a:gd name="connsiteY6" fmla="*/ 429401 h 511028"/>
                  <a:gd name="connsiteX7" fmla="*/ 208002 w 485091"/>
                  <a:gd name="connsiteY7" fmla="*/ 318276 h 511028"/>
                  <a:gd name="connsiteX8" fmla="*/ 150852 w 485091"/>
                  <a:gd name="connsiteY8" fmla="*/ 207151 h 511028"/>
                  <a:gd name="connsiteX9" fmla="*/ 1627 w 485091"/>
                  <a:gd name="connsiteY9" fmla="*/ 776 h 51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5091" h="511028">
                    <a:moveTo>
                      <a:pt x="1627" y="776"/>
                    </a:moveTo>
                    <a:cubicBezTo>
                      <a:pt x="-11602" y="14534"/>
                      <a:pt x="59835" y="246839"/>
                      <a:pt x="71477" y="289701"/>
                    </a:cubicBezTo>
                    <a:cubicBezTo>
                      <a:pt x="83119" y="332563"/>
                      <a:pt x="36552" y="225143"/>
                      <a:pt x="71477" y="257951"/>
                    </a:cubicBezTo>
                    <a:cubicBezTo>
                      <a:pt x="106402" y="290759"/>
                      <a:pt x="225465" y="445805"/>
                      <a:pt x="281027" y="486551"/>
                    </a:cubicBezTo>
                    <a:cubicBezTo>
                      <a:pt x="336589" y="527297"/>
                      <a:pt x="371515" y="505601"/>
                      <a:pt x="404852" y="502426"/>
                    </a:cubicBezTo>
                    <a:cubicBezTo>
                      <a:pt x="438189" y="499251"/>
                      <a:pt x="501689" y="479672"/>
                      <a:pt x="481052" y="467501"/>
                    </a:cubicBezTo>
                    <a:cubicBezTo>
                      <a:pt x="460415" y="455330"/>
                      <a:pt x="326535" y="454272"/>
                      <a:pt x="281027" y="429401"/>
                    </a:cubicBezTo>
                    <a:cubicBezTo>
                      <a:pt x="235519" y="404530"/>
                      <a:pt x="229698" y="355318"/>
                      <a:pt x="208002" y="318276"/>
                    </a:cubicBezTo>
                    <a:cubicBezTo>
                      <a:pt x="186306" y="281234"/>
                      <a:pt x="183660" y="254247"/>
                      <a:pt x="150852" y="207151"/>
                    </a:cubicBezTo>
                    <a:cubicBezTo>
                      <a:pt x="118044" y="160055"/>
                      <a:pt x="14856" y="-12982"/>
                      <a:pt x="1627" y="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63C201AD-5738-A327-5F3F-9B79888D3448}"/>
                  </a:ext>
                </a:extLst>
              </p:cNvPr>
              <p:cNvSpPr/>
              <p:nvPr/>
            </p:nvSpPr>
            <p:spPr>
              <a:xfrm>
                <a:off x="3860796" y="374613"/>
                <a:ext cx="384342" cy="602361"/>
              </a:xfrm>
              <a:custGeom>
                <a:avLst/>
                <a:gdLst>
                  <a:gd name="connsiteX0" fmla="*/ 133354 w 384342"/>
                  <a:gd name="connsiteY0" fmla="*/ 37 h 602361"/>
                  <a:gd name="connsiteX1" fmla="*/ 139704 w 384342"/>
                  <a:gd name="connsiteY1" fmla="*/ 260387 h 602361"/>
                  <a:gd name="connsiteX2" fmla="*/ 381004 w 384342"/>
                  <a:gd name="connsiteY2" fmla="*/ 581062 h 602361"/>
                  <a:gd name="connsiteX3" fmla="*/ 276229 w 384342"/>
                  <a:gd name="connsiteY3" fmla="*/ 568362 h 602361"/>
                  <a:gd name="connsiteX4" fmla="*/ 215904 w 384342"/>
                  <a:gd name="connsiteY4" fmla="*/ 536612 h 602361"/>
                  <a:gd name="connsiteX5" fmla="*/ 4 w 384342"/>
                  <a:gd name="connsiteY5" fmla="*/ 361987 h 602361"/>
                  <a:gd name="connsiteX6" fmla="*/ 209554 w 384342"/>
                  <a:gd name="connsiteY6" fmla="*/ 492162 h 602361"/>
                  <a:gd name="connsiteX7" fmla="*/ 130179 w 384342"/>
                  <a:gd name="connsiteY7" fmla="*/ 308012 h 602361"/>
                  <a:gd name="connsiteX8" fmla="*/ 98429 w 384342"/>
                  <a:gd name="connsiteY8" fmla="*/ 241337 h 602361"/>
                  <a:gd name="connsiteX9" fmla="*/ 133354 w 384342"/>
                  <a:gd name="connsiteY9" fmla="*/ 37 h 602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4342" h="602361">
                    <a:moveTo>
                      <a:pt x="133354" y="37"/>
                    </a:moveTo>
                    <a:cubicBezTo>
                      <a:pt x="140233" y="3212"/>
                      <a:pt x="98429" y="163550"/>
                      <a:pt x="139704" y="260387"/>
                    </a:cubicBezTo>
                    <a:cubicBezTo>
                      <a:pt x="180979" y="357225"/>
                      <a:pt x="358250" y="529733"/>
                      <a:pt x="381004" y="581062"/>
                    </a:cubicBezTo>
                    <a:cubicBezTo>
                      <a:pt x="403758" y="632391"/>
                      <a:pt x="303746" y="575770"/>
                      <a:pt x="276229" y="568362"/>
                    </a:cubicBezTo>
                    <a:cubicBezTo>
                      <a:pt x="248712" y="560954"/>
                      <a:pt x="261941" y="571008"/>
                      <a:pt x="215904" y="536612"/>
                    </a:cubicBezTo>
                    <a:cubicBezTo>
                      <a:pt x="169867" y="502216"/>
                      <a:pt x="1062" y="369395"/>
                      <a:pt x="4" y="361987"/>
                    </a:cubicBezTo>
                    <a:cubicBezTo>
                      <a:pt x="-1054" y="354579"/>
                      <a:pt x="187858" y="501158"/>
                      <a:pt x="209554" y="492162"/>
                    </a:cubicBezTo>
                    <a:cubicBezTo>
                      <a:pt x="231250" y="483166"/>
                      <a:pt x="148700" y="349816"/>
                      <a:pt x="130179" y="308012"/>
                    </a:cubicBezTo>
                    <a:cubicBezTo>
                      <a:pt x="111658" y="266208"/>
                      <a:pt x="98429" y="288962"/>
                      <a:pt x="98429" y="241337"/>
                    </a:cubicBezTo>
                    <a:cubicBezTo>
                      <a:pt x="98429" y="193712"/>
                      <a:pt x="126475" y="-3138"/>
                      <a:pt x="133354" y="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02C9C1C4-3427-6FC9-1674-2A96661ED12F}"/>
                  </a:ext>
                </a:extLst>
              </p:cNvPr>
              <p:cNvSpPr/>
              <p:nvPr/>
            </p:nvSpPr>
            <p:spPr>
              <a:xfrm>
                <a:off x="3274633" y="602419"/>
                <a:ext cx="251909" cy="202725"/>
              </a:xfrm>
              <a:custGeom>
                <a:avLst/>
                <a:gdLst>
                  <a:gd name="connsiteX0" fmla="*/ 90867 w 251909"/>
                  <a:gd name="connsiteY0" fmla="*/ 16706 h 202725"/>
                  <a:gd name="connsiteX1" fmla="*/ 157542 w 251909"/>
                  <a:gd name="connsiteY1" fmla="*/ 111956 h 202725"/>
                  <a:gd name="connsiteX2" fmla="*/ 249617 w 251909"/>
                  <a:gd name="connsiteY2" fmla="*/ 200856 h 202725"/>
                  <a:gd name="connsiteX3" fmla="*/ 205167 w 251909"/>
                  <a:gd name="connsiteY3" fmla="*/ 165931 h 202725"/>
                  <a:gd name="connsiteX4" fmla="*/ 8317 w 251909"/>
                  <a:gd name="connsiteY4" fmla="*/ 89731 h 202725"/>
                  <a:gd name="connsiteX5" fmla="*/ 40067 w 251909"/>
                  <a:gd name="connsiteY5" fmla="*/ 4006 h 202725"/>
                  <a:gd name="connsiteX6" fmla="*/ 90867 w 251909"/>
                  <a:gd name="connsiteY6" fmla="*/ 16706 h 202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1909" h="202725">
                    <a:moveTo>
                      <a:pt x="90867" y="16706"/>
                    </a:moveTo>
                    <a:cubicBezTo>
                      <a:pt x="110446" y="34698"/>
                      <a:pt x="131084" y="81264"/>
                      <a:pt x="157542" y="111956"/>
                    </a:cubicBezTo>
                    <a:cubicBezTo>
                      <a:pt x="184000" y="142648"/>
                      <a:pt x="241680" y="191860"/>
                      <a:pt x="249617" y="200856"/>
                    </a:cubicBezTo>
                    <a:cubicBezTo>
                      <a:pt x="257555" y="209852"/>
                      <a:pt x="245384" y="184452"/>
                      <a:pt x="205167" y="165931"/>
                    </a:cubicBezTo>
                    <a:cubicBezTo>
                      <a:pt x="164950" y="147410"/>
                      <a:pt x="35834" y="116719"/>
                      <a:pt x="8317" y="89731"/>
                    </a:cubicBezTo>
                    <a:cubicBezTo>
                      <a:pt x="-19200" y="62744"/>
                      <a:pt x="29484" y="11414"/>
                      <a:pt x="40067" y="4006"/>
                    </a:cubicBezTo>
                    <a:cubicBezTo>
                      <a:pt x="50650" y="-3402"/>
                      <a:pt x="71288" y="-1286"/>
                      <a:pt x="90867" y="167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DC1595EB-BAC3-EF77-5BF4-7FC4BD9EFB31}"/>
                  </a:ext>
                </a:extLst>
              </p:cNvPr>
              <p:cNvSpPr/>
              <p:nvPr/>
            </p:nvSpPr>
            <p:spPr>
              <a:xfrm>
                <a:off x="4077967" y="1591591"/>
                <a:ext cx="609763" cy="461506"/>
              </a:xfrm>
              <a:custGeom>
                <a:avLst/>
                <a:gdLst>
                  <a:gd name="connsiteX0" fmla="*/ 487 w 609763"/>
                  <a:gd name="connsiteY0" fmla="*/ 1 h 461506"/>
                  <a:gd name="connsiteX1" fmla="*/ 130569 w 609763"/>
                  <a:gd name="connsiteY1" fmla="*/ 175994 h 461506"/>
                  <a:gd name="connsiteX2" fmla="*/ 126743 w 609763"/>
                  <a:gd name="connsiteY2" fmla="*/ 164516 h 461506"/>
                  <a:gd name="connsiteX3" fmla="*/ 333343 w 609763"/>
                  <a:gd name="connsiteY3" fmla="*/ 221905 h 461506"/>
                  <a:gd name="connsiteX4" fmla="*/ 413688 w 609763"/>
                  <a:gd name="connsiteY4" fmla="*/ 275468 h 461506"/>
                  <a:gd name="connsiteX5" fmla="*/ 604985 w 609763"/>
                  <a:gd name="connsiteY5" fmla="*/ 459114 h 461506"/>
                  <a:gd name="connsiteX6" fmla="*/ 536118 w 609763"/>
                  <a:gd name="connsiteY6" fmla="*/ 371117 h 461506"/>
                  <a:gd name="connsiteX7" fmla="*/ 363951 w 609763"/>
                  <a:gd name="connsiteY7" fmla="*/ 241035 h 461506"/>
                  <a:gd name="connsiteX8" fmla="*/ 61702 w 609763"/>
                  <a:gd name="connsiteY8" fmla="*/ 145386 h 461506"/>
                  <a:gd name="connsiteX9" fmla="*/ 84657 w 609763"/>
                  <a:gd name="connsiteY9" fmla="*/ 172168 h 461506"/>
                  <a:gd name="connsiteX10" fmla="*/ 487 w 609763"/>
                  <a:gd name="connsiteY10" fmla="*/ 1 h 46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763" h="461506">
                    <a:moveTo>
                      <a:pt x="487" y="1"/>
                    </a:moveTo>
                    <a:cubicBezTo>
                      <a:pt x="8139" y="639"/>
                      <a:pt x="109526" y="148575"/>
                      <a:pt x="130569" y="175994"/>
                    </a:cubicBezTo>
                    <a:cubicBezTo>
                      <a:pt x="151612" y="203413"/>
                      <a:pt x="92947" y="156864"/>
                      <a:pt x="126743" y="164516"/>
                    </a:cubicBezTo>
                    <a:cubicBezTo>
                      <a:pt x="160539" y="172168"/>
                      <a:pt x="285519" y="203413"/>
                      <a:pt x="333343" y="221905"/>
                    </a:cubicBezTo>
                    <a:cubicBezTo>
                      <a:pt x="381167" y="240397"/>
                      <a:pt x="368414" y="235933"/>
                      <a:pt x="413688" y="275468"/>
                    </a:cubicBezTo>
                    <a:cubicBezTo>
                      <a:pt x="458962" y="315003"/>
                      <a:pt x="584580" y="443173"/>
                      <a:pt x="604985" y="459114"/>
                    </a:cubicBezTo>
                    <a:cubicBezTo>
                      <a:pt x="625390" y="475055"/>
                      <a:pt x="576290" y="407463"/>
                      <a:pt x="536118" y="371117"/>
                    </a:cubicBezTo>
                    <a:cubicBezTo>
                      <a:pt x="495946" y="334771"/>
                      <a:pt x="443020" y="278657"/>
                      <a:pt x="363951" y="241035"/>
                    </a:cubicBezTo>
                    <a:cubicBezTo>
                      <a:pt x="284882" y="203413"/>
                      <a:pt x="108251" y="156864"/>
                      <a:pt x="61702" y="145386"/>
                    </a:cubicBezTo>
                    <a:cubicBezTo>
                      <a:pt x="15153" y="133908"/>
                      <a:pt x="91671" y="192573"/>
                      <a:pt x="84657" y="172168"/>
                    </a:cubicBezTo>
                    <a:cubicBezTo>
                      <a:pt x="77643" y="151763"/>
                      <a:pt x="-7165" y="-637"/>
                      <a:pt x="487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09908896-BB9B-F41E-EC0B-B975D7A5DCD4}"/>
                  </a:ext>
                </a:extLst>
              </p:cNvPr>
              <p:cNvSpPr/>
              <p:nvPr/>
            </p:nvSpPr>
            <p:spPr>
              <a:xfrm>
                <a:off x="4451323" y="1941631"/>
                <a:ext cx="177827" cy="379034"/>
              </a:xfrm>
              <a:custGeom>
                <a:avLst/>
                <a:gdLst>
                  <a:gd name="connsiteX0" fmla="*/ 27 w 177827"/>
                  <a:gd name="connsiteY0" fmla="*/ 1469 h 379034"/>
                  <a:gd name="connsiteX1" fmla="*/ 155602 w 177827"/>
                  <a:gd name="connsiteY1" fmla="*/ 166569 h 379034"/>
                  <a:gd name="connsiteX2" fmla="*/ 95277 w 177827"/>
                  <a:gd name="connsiteY2" fmla="*/ 353894 h 379034"/>
                  <a:gd name="connsiteX3" fmla="*/ 98452 w 177827"/>
                  <a:gd name="connsiteY3" fmla="*/ 366594 h 379034"/>
                  <a:gd name="connsiteX4" fmla="*/ 104802 w 177827"/>
                  <a:gd name="connsiteY4" fmla="*/ 255469 h 379034"/>
                  <a:gd name="connsiteX5" fmla="*/ 142902 w 177827"/>
                  <a:gd name="connsiteY5" fmla="*/ 325319 h 379034"/>
                  <a:gd name="connsiteX6" fmla="*/ 177827 w 177827"/>
                  <a:gd name="connsiteY6" fmla="*/ 201494 h 379034"/>
                  <a:gd name="connsiteX7" fmla="*/ 142902 w 177827"/>
                  <a:gd name="connsiteY7" fmla="*/ 90369 h 379034"/>
                  <a:gd name="connsiteX8" fmla="*/ 27 w 177827"/>
                  <a:gd name="connsiteY8" fmla="*/ 1469 h 379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7827" h="379034">
                    <a:moveTo>
                      <a:pt x="27" y="1469"/>
                    </a:moveTo>
                    <a:cubicBezTo>
                      <a:pt x="2144" y="14169"/>
                      <a:pt x="139727" y="107832"/>
                      <a:pt x="155602" y="166569"/>
                    </a:cubicBezTo>
                    <a:cubicBezTo>
                      <a:pt x="171477" y="225306"/>
                      <a:pt x="104802" y="320557"/>
                      <a:pt x="95277" y="353894"/>
                    </a:cubicBezTo>
                    <a:cubicBezTo>
                      <a:pt x="85752" y="387232"/>
                      <a:pt x="96865" y="382998"/>
                      <a:pt x="98452" y="366594"/>
                    </a:cubicBezTo>
                    <a:cubicBezTo>
                      <a:pt x="100039" y="350190"/>
                      <a:pt x="97394" y="262348"/>
                      <a:pt x="104802" y="255469"/>
                    </a:cubicBezTo>
                    <a:cubicBezTo>
                      <a:pt x="112210" y="248590"/>
                      <a:pt x="130731" y="334315"/>
                      <a:pt x="142902" y="325319"/>
                    </a:cubicBezTo>
                    <a:cubicBezTo>
                      <a:pt x="155073" y="316323"/>
                      <a:pt x="177827" y="240652"/>
                      <a:pt x="177827" y="201494"/>
                    </a:cubicBezTo>
                    <a:cubicBezTo>
                      <a:pt x="177827" y="162336"/>
                      <a:pt x="167244" y="118944"/>
                      <a:pt x="142902" y="90369"/>
                    </a:cubicBezTo>
                    <a:cubicBezTo>
                      <a:pt x="118560" y="61794"/>
                      <a:pt x="-2090" y="-11231"/>
                      <a:pt x="27" y="1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53E4B1CB-33C2-E70B-9B84-7B2F687C5999}"/>
                  </a:ext>
                </a:extLst>
              </p:cNvPr>
              <p:cNvSpPr/>
              <p:nvPr/>
            </p:nvSpPr>
            <p:spPr>
              <a:xfrm>
                <a:off x="4518454" y="2197321"/>
                <a:ext cx="223545" cy="469222"/>
              </a:xfrm>
              <a:custGeom>
                <a:avLst/>
                <a:gdLst>
                  <a:gd name="connsiteX0" fmla="*/ 82121 w 223545"/>
                  <a:gd name="connsiteY0" fmla="*/ 2954 h 469222"/>
                  <a:gd name="connsiteX1" fmla="*/ 142446 w 223545"/>
                  <a:gd name="connsiteY1" fmla="*/ 149004 h 469222"/>
                  <a:gd name="connsiteX2" fmla="*/ 91646 w 223545"/>
                  <a:gd name="connsiteY2" fmla="*/ 279179 h 469222"/>
                  <a:gd name="connsiteX3" fmla="*/ 21796 w 223545"/>
                  <a:gd name="connsiteY3" fmla="*/ 345854 h 469222"/>
                  <a:gd name="connsiteX4" fmla="*/ 158321 w 223545"/>
                  <a:gd name="connsiteY4" fmla="*/ 269654 h 469222"/>
                  <a:gd name="connsiteX5" fmla="*/ 136096 w 223545"/>
                  <a:gd name="connsiteY5" fmla="*/ 345854 h 469222"/>
                  <a:gd name="connsiteX6" fmla="*/ 66246 w 223545"/>
                  <a:gd name="connsiteY6" fmla="*/ 444279 h 469222"/>
                  <a:gd name="connsiteX7" fmla="*/ 2746 w 223545"/>
                  <a:gd name="connsiteY7" fmla="*/ 466504 h 469222"/>
                  <a:gd name="connsiteX8" fmla="*/ 161496 w 223545"/>
                  <a:gd name="connsiteY8" fmla="*/ 396654 h 469222"/>
                  <a:gd name="connsiteX9" fmla="*/ 212296 w 223545"/>
                  <a:gd name="connsiteY9" fmla="*/ 371254 h 469222"/>
                  <a:gd name="connsiteX10" fmla="*/ 221821 w 223545"/>
                  <a:gd name="connsiteY10" fmla="*/ 377604 h 469222"/>
                  <a:gd name="connsiteX11" fmla="*/ 186896 w 223545"/>
                  <a:gd name="connsiteY11" fmla="*/ 342679 h 469222"/>
                  <a:gd name="connsiteX12" fmla="*/ 209121 w 223545"/>
                  <a:gd name="connsiteY12" fmla="*/ 260129 h 469222"/>
                  <a:gd name="connsiteX13" fmla="*/ 113871 w 223545"/>
                  <a:gd name="connsiteY13" fmla="*/ 66454 h 469222"/>
                  <a:gd name="connsiteX14" fmla="*/ 82121 w 223545"/>
                  <a:gd name="connsiteY14" fmla="*/ 2954 h 469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3545" h="469222">
                    <a:moveTo>
                      <a:pt x="82121" y="2954"/>
                    </a:moveTo>
                    <a:cubicBezTo>
                      <a:pt x="86883" y="16712"/>
                      <a:pt x="140859" y="102967"/>
                      <a:pt x="142446" y="149004"/>
                    </a:cubicBezTo>
                    <a:cubicBezTo>
                      <a:pt x="144033" y="195041"/>
                      <a:pt x="111754" y="246371"/>
                      <a:pt x="91646" y="279179"/>
                    </a:cubicBezTo>
                    <a:cubicBezTo>
                      <a:pt x="71538" y="311987"/>
                      <a:pt x="10684" y="347441"/>
                      <a:pt x="21796" y="345854"/>
                    </a:cubicBezTo>
                    <a:cubicBezTo>
                      <a:pt x="32908" y="344267"/>
                      <a:pt x="139271" y="269654"/>
                      <a:pt x="158321" y="269654"/>
                    </a:cubicBezTo>
                    <a:cubicBezTo>
                      <a:pt x="177371" y="269654"/>
                      <a:pt x="151442" y="316750"/>
                      <a:pt x="136096" y="345854"/>
                    </a:cubicBezTo>
                    <a:cubicBezTo>
                      <a:pt x="120750" y="374958"/>
                      <a:pt x="88471" y="424171"/>
                      <a:pt x="66246" y="444279"/>
                    </a:cubicBezTo>
                    <a:cubicBezTo>
                      <a:pt x="44021" y="464387"/>
                      <a:pt x="-13129" y="474441"/>
                      <a:pt x="2746" y="466504"/>
                    </a:cubicBezTo>
                    <a:cubicBezTo>
                      <a:pt x="18621" y="458567"/>
                      <a:pt x="126571" y="412529"/>
                      <a:pt x="161496" y="396654"/>
                    </a:cubicBezTo>
                    <a:cubicBezTo>
                      <a:pt x="196421" y="380779"/>
                      <a:pt x="202242" y="374429"/>
                      <a:pt x="212296" y="371254"/>
                    </a:cubicBezTo>
                    <a:cubicBezTo>
                      <a:pt x="222350" y="368079"/>
                      <a:pt x="226054" y="382366"/>
                      <a:pt x="221821" y="377604"/>
                    </a:cubicBezTo>
                    <a:cubicBezTo>
                      <a:pt x="217588" y="372842"/>
                      <a:pt x="189013" y="362258"/>
                      <a:pt x="186896" y="342679"/>
                    </a:cubicBezTo>
                    <a:cubicBezTo>
                      <a:pt x="184779" y="323100"/>
                      <a:pt x="221292" y="306167"/>
                      <a:pt x="209121" y="260129"/>
                    </a:cubicBezTo>
                    <a:cubicBezTo>
                      <a:pt x="196950" y="214091"/>
                      <a:pt x="132392" y="107200"/>
                      <a:pt x="113871" y="66454"/>
                    </a:cubicBezTo>
                    <a:cubicBezTo>
                      <a:pt x="95350" y="25708"/>
                      <a:pt x="77359" y="-10804"/>
                      <a:pt x="82121" y="29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667B761F-EF55-3883-081A-47BF58A4AB01}"/>
                  </a:ext>
                </a:extLst>
              </p:cNvPr>
              <p:cNvSpPr/>
              <p:nvPr/>
            </p:nvSpPr>
            <p:spPr>
              <a:xfrm>
                <a:off x="4565335" y="2695575"/>
                <a:ext cx="648745" cy="656088"/>
              </a:xfrm>
              <a:custGeom>
                <a:avLst/>
                <a:gdLst>
                  <a:gd name="connsiteX0" fmla="*/ 165415 w 648745"/>
                  <a:gd name="connsiteY0" fmla="*/ 0 h 656088"/>
                  <a:gd name="connsiteX1" fmla="*/ 260665 w 648745"/>
                  <a:gd name="connsiteY1" fmla="*/ 9525 h 656088"/>
                  <a:gd name="connsiteX2" fmla="*/ 470215 w 648745"/>
                  <a:gd name="connsiteY2" fmla="*/ 28575 h 656088"/>
                  <a:gd name="connsiteX3" fmla="*/ 441640 w 648745"/>
                  <a:gd name="connsiteY3" fmla="*/ 22225 h 656088"/>
                  <a:gd name="connsiteX4" fmla="*/ 568640 w 648745"/>
                  <a:gd name="connsiteY4" fmla="*/ 38100 h 656088"/>
                  <a:gd name="connsiteX5" fmla="*/ 648015 w 648745"/>
                  <a:gd name="connsiteY5" fmla="*/ 171450 h 656088"/>
                  <a:gd name="connsiteX6" fmla="*/ 609915 w 648745"/>
                  <a:gd name="connsiteY6" fmla="*/ 158750 h 656088"/>
                  <a:gd name="connsiteX7" fmla="*/ 641665 w 648745"/>
                  <a:gd name="connsiteY7" fmla="*/ 231775 h 656088"/>
                  <a:gd name="connsiteX8" fmla="*/ 489265 w 648745"/>
                  <a:gd name="connsiteY8" fmla="*/ 377825 h 656088"/>
                  <a:gd name="connsiteX9" fmla="*/ 352740 w 648745"/>
                  <a:gd name="connsiteY9" fmla="*/ 577850 h 656088"/>
                  <a:gd name="connsiteX10" fmla="*/ 273365 w 648745"/>
                  <a:gd name="connsiteY10" fmla="*/ 628650 h 656088"/>
                  <a:gd name="connsiteX11" fmla="*/ 130490 w 648745"/>
                  <a:gd name="connsiteY11" fmla="*/ 650875 h 656088"/>
                  <a:gd name="connsiteX12" fmla="*/ 315 w 648745"/>
                  <a:gd name="connsiteY12" fmla="*/ 530225 h 656088"/>
                  <a:gd name="connsiteX13" fmla="*/ 168590 w 648745"/>
                  <a:gd name="connsiteY13" fmla="*/ 593725 h 656088"/>
                  <a:gd name="connsiteX14" fmla="*/ 317815 w 648745"/>
                  <a:gd name="connsiteY14" fmla="*/ 555625 h 656088"/>
                  <a:gd name="connsiteX15" fmla="*/ 628965 w 648745"/>
                  <a:gd name="connsiteY15" fmla="*/ 206375 h 656088"/>
                  <a:gd name="connsiteX16" fmla="*/ 476565 w 648745"/>
                  <a:gd name="connsiteY16" fmla="*/ 60325 h 656088"/>
                  <a:gd name="connsiteX17" fmla="*/ 165415 w 648745"/>
                  <a:gd name="connsiteY17" fmla="*/ 0 h 656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48745" h="656088">
                    <a:moveTo>
                      <a:pt x="165415" y="0"/>
                    </a:moveTo>
                    <a:lnTo>
                      <a:pt x="260665" y="9525"/>
                    </a:lnTo>
                    <a:lnTo>
                      <a:pt x="470215" y="28575"/>
                    </a:lnTo>
                    <a:cubicBezTo>
                      <a:pt x="500377" y="30692"/>
                      <a:pt x="425236" y="20638"/>
                      <a:pt x="441640" y="22225"/>
                    </a:cubicBezTo>
                    <a:cubicBezTo>
                      <a:pt x="458044" y="23812"/>
                      <a:pt x="534244" y="13229"/>
                      <a:pt x="568640" y="38100"/>
                    </a:cubicBezTo>
                    <a:cubicBezTo>
                      <a:pt x="603036" y="62971"/>
                      <a:pt x="641136" y="151342"/>
                      <a:pt x="648015" y="171450"/>
                    </a:cubicBezTo>
                    <a:cubicBezTo>
                      <a:pt x="654894" y="191558"/>
                      <a:pt x="610973" y="148696"/>
                      <a:pt x="609915" y="158750"/>
                    </a:cubicBezTo>
                    <a:cubicBezTo>
                      <a:pt x="608857" y="168804"/>
                      <a:pt x="661773" y="195262"/>
                      <a:pt x="641665" y="231775"/>
                    </a:cubicBezTo>
                    <a:cubicBezTo>
                      <a:pt x="621557" y="268288"/>
                      <a:pt x="537419" y="320146"/>
                      <a:pt x="489265" y="377825"/>
                    </a:cubicBezTo>
                    <a:cubicBezTo>
                      <a:pt x="441111" y="435504"/>
                      <a:pt x="388723" y="536046"/>
                      <a:pt x="352740" y="577850"/>
                    </a:cubicBezTo>
                    <a:cubicBezTo>
                      <a:pt x="316757" y="619654"/>
                      <a:pt x="310406" y="616479"/>
                      <a:pt x="273365" y="628650"/>
                    </a:cubicBezTo>
                    <a:cubicBezTo>
                      <a:pt x="236324" y="640821"/>
                      <a:pt x="175998" y="667279"/>
                      <a:pt x="130490" y="650875"/>
                    </a:cubicBezTo>
                    <a:cubicBezTo>
                      <a:pt x="84982" y="634471"/>
                      <a:pt x="-6035" y="539750"/>
                      <a:pt x="315" y="530225"/>
                    </a:cubicBezTo>
                    <a:cubicBezTo>
                      <a:pt x="6665" y="520700"/>
                      <a:pt x="115673" y="589492"/>
                      <a:pt x="168590" y="593725"/>
                    </a:cubicBezTo>
                    <a:cubicBezTo>
                      <a:pt x="221507" y="597958"/>
                      <a:pt x="241086" y="620183"/>
                      <a:pt x="317815" y="555625"/>
                    </a:cubicBezTo>
                    <a:cubicBezTo>
                      <a:pt x="394544" y="491067"/>
                      <a:pt x="602507" y="288925"/>
                      <a:pt x="628965" y="206375"/>
                    </a:cubicBezTo>
                    <a:cubicBezTo>
                      <a:pt x="655423" y="123825"/>
                      <a:pt x="547473" y="96837"/>
                      <a:pt x="476565" y="60325"/>
                    </a:cubicBezTo>
                    <a:cubicBezTo>
                      <a:pt x="405657" y="23813"/>
                      <a:pt x="304586" y="5556"/>
                      <a:pt x="165415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48510857-EE32-0376-72DC-1F1E184ED2FC}"/>
                  </a:ext>
                </a:extLst>
              </p:cNvPr>
              <p:cNvSpPr/>
              <p:nvPr/>
            </p:nvSpPr>
            <p:spPr>
              <a:xfrm>
                <a:off x="4812583" y="2773695"/>
                <a:ext cx="356592" cy="410970"/>
              </a:xfrm>
              <a:custGeom>
                <a:avLst/>
                <a:gdLst>
                  <a:gd name="connsiteX0" fmla="*/ 270592 w 356592"/>
                  <a:gd name="connsiteY0" fmla="*/ 1255 h 410970"/>
                  <a:gd name="connsiteX1" fmla="*/ 337267 w 356592"/>
                  <a:gd name="connsiteY1" fmla="*/ 86980 h 410970"/>
                  <a:gd name="connsiteX2" fmla="*/ 276942 w 356592"/>
                  <a:gd name="connsiteY2" fmla="*/ 150480 h 410970"/>
                  <a:gd name="connsiteX3" fmla="*/ 130892 w 356592"/>
                  <a:gd name="connsiteY3" fmla="*/ 147305 h 410970"/>
                  <a:gd name="connsiteX4" fmla="*/ 203917 w 356592"/>
                  <a:gd name="connsiteY4" fmla="*/ 150480 h 410970"/>
                  <a:gd name="connsiteX5" fmla="*/ 86442 w 356592"/>
                  <a:gd name="connsiteY5" fmla="*/ 229855 h 410970"/>
                  <a:gd name="connsiteX6" fmla="*/ 717 w 356592"/>
                  <a:gd name="connsiteY6" fmla="*/ 410830 h 410970"/>
                  <a:gd name="connsiteX7" fmla="*/ 134067 w 356592"/>
                  <a:gd name="connsiteY7" fmla="*/ 258430 h 410970"/>
                  <a:gd name="connsiteX8" fmla="*/ 315042 w 356592"/>
                  <a:gd name="connsiteY8" fmla="*/ 175880 h 410970"/>
                  <a:gd name="connsiteX9" fmla="*/ 257892 w 356592"/>
                  <a:gd name="connsiteY9" fmla="*/ 213980 h 410970"/>
                  <a:gd name="connsiteX10" fmla="*/ 356317 w 356592"/>
                  <a:gd name="connsiteY10" fmla="*/ 156830 h 410970"/>
                  <a:gd name="connsiteX11" fmla="*/ 270592 w 356592"/>
                  <a:gd name="connsiteY11" fmla="*/ 1255 h 41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6592" h="410970">
                    <a:moveTo>
                      <a:pt x="270592" y="1255"/>
                    </a:moveTo>
                    <a:cubicBezTo>
                      <a:pt x="267417" y="-10387"/>
                      <a:pt x="336209" y="62109"/>
                      <a:pt x="337267" y="86980"/>
                    </a:cubicBezTo>
                    <a:cubicBezTo>
                      <a:pt x="338325" y="111851"/>
                      <a:pt x="311338" y="140426"/>
                      <a:pt x="276942" y="150480"/>
                    </a:cubicBezTo>
                    <a:cubicBezTo>
                      <a:pt x="242546" y="160534"/>
                      <a:pt x="143063" y="147305"/>
                      <a:pt x="130892" y="147305"/>
                    </a:cubicBezTo>
                    <a:cubicBezTo>
                      <a:pt x="118721" y="147305"/>
                      <a:pt x="211325" y="136722"/>
                      <a:pt x="203917" y="150480"/>
                    </a:cubicBezTo>
                    <a:cubicBezTo>
                      <a:pt x="196509" y="164238"/>
                      <a:pt x="120309" y="186463"/>
                      <a:pt x="86442" y="229855"/>
                    </a:cubicBezTo>
                    <a:cubicBezTo>
                      <a:pt x="52575" y="273247"/>
                      <a:pt x="-7221" y="406068"/>
                      <a:pt x="717" y="410830"/>
                    </a:cubicBezTo>
                    <a:cubicBezTo>
                      <a:pt x="8654" y="415593"/>
                      <a:pt x="81679" y="297588"/>
                      <a:pt x="134067" y="258430"/>
                    </a:cubicBezTo>
                    <a:cubicBezTo>
                      <a:pt x="186454" y="219272"/>
                      <a:pt x="294405" y="183288"/>
                      <a:pt x="315042" y="175880"/>
                    </a:cubicBezTo>
                    <a:cubicBezTo>
                      <a:pt x="335679" y="168472"/>
                      <a:pt x="251013" y="217155"/>
                      <a:pt x="257892" y="213980"/>
                    </a:cubicBezTo>
                    <a:cubicBezTo>
                      <a:pt x="264771" y="210805"/>
                      <a:pt x="350496" y="187522"/>
                      <a:pt x="356317" y="156830"/>
                    </a:cubicBezTo>
                    <a:cubicBezTo>
                      <a:pt x="362138" y="126138"/>
                      <a:pt x="273767" y="12897"/>
                      <a:pt x="270592" y="12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8AA60743-4394-40F3-6447-4AE1CAE3650B}"/>
                  </a:ext>
                </a:extLst>
              </p:cNvPr>
              <p:cNvSpPr/>
              <p:nvPr/>
            </p:nvSpPr>
            <p:spPr>
              <a:xfrm>
                <a:off x="4625301" y="2752312"/>
                <a:ext cx="203169" cy="292776"/>
              </a:xfrm>
              <a:custGeom>
                <a:avLst/>
                <a:gdLst>
                  <a:gd name="connsiteX0" fmla="*/ 38774 w 203169"/>
                  <a:gd name="connsiteY0" fmla="*/ 3588 h 292776"/>
                  <a:gd name="connsiteX1" fmla="*/ 168949 w 203169"/>
                  <a:gd name="connsiteY1" fmla="*/ 117888 h 292776"/>
                  <a:gd name="connsiteX2" fmla="*/ 137199 w 203169"/>
                  <a:gd name="connsiteY2" fmla="*/ 216313 h 292776"/>
                  <a:gd name="connsiteX3" fmla="*/ 197524 w 203169"/>
                  <a:gd name="connsiteY3" fmla="*/ 57563 h 292776"/>
                  <a:gd name="connsiteX4" fmla="*/ 187999 w 203169"/>
                  <a:gd name="connsiteY4" fmla="*/ 197263 h 292776"/>
                  <a:gd name="connsiteX5" fmla="*/ 86399 w 203169"/>
                  <a:gd name="connsiteY5" fmla="*/ 292513 h 292776"/>
                  <a:gd name="connsiteX6" fmla="*/ 674 w 203169"/>
                  <a:gd name="connsiteY6" fmla="*/ 168688 h 292776"/>
                  <a:gd name="connsiteX7" fmla="*/ 48299 w 203169"/>
                  <a:gd name="connsiteY7" fmla="*/ 127413 h 292776"/>
                  <a:gd name="connsiteX8" fmla="*/ 83224 w 203169"/>
                  <a:gd name="connsiteY8" fmla="*/ 79788 h 292776"/>
                  <a:gd name="connsiteX9" fmla="*/ 80049 w 203169"/>
                  <a:gd name="connsiteY9" fmla="*/ 32163 h 292776"/>
                  <a:gd name="connsiteX10" fmla="*/ 38774 w 203169"/>
                  <a:gd name="connsiteY10" fmla="*/ 3588 h 29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169" h="292776">
                    <a:moveTo>
                      <a:pt x="38774" y="3588"/>
                    </a:moveTo>
                    <a:cubicBezTo>
                      <a:pt x="53591" y="17875"/>
                      <a:pt x="152545" y="82434"/>
                      <a:pt x="168949" y="117888"/>
                    </a:cubicBezTo>
                    <a:cubicBezTo>
                      <a:pt x="185353" y="153342"/>
                      <a:pt x="132437" y="226367"/>
                      <a:pt x="137199" y="216313"/>
                    </a:cubicBezTo>
                    <a:cubicBezTo>
                      <a:pt x="141962" y="206259"/>
                      <a:pt x="189057" y="60738"/>
                      <a:pt x="197524" y="57563"/>
                    </a:cubicBezTo>
                    <a:cubicBezTo>
                      <a:pt x="205991" y="54388"/>
                      <a:pt x="206520" y="158105"/>
                      <a:pt x="187999" y="197263"/>
                    </a:cubicBezTo>
                    <a:cubicBezTo>
                      <a:pt x="169478" y="236421"/>
                      <a:pt x="117620" y="297275"/>
                      <a:pt x="86399" y="292513"/>
                    </a:cubicBezTo>
                    <a:cubicBezTo>
                      <a:pt x="55178" y="287751"/>
                      <a:pt x="7024" y="196205"/>
                      <a:pt x="674" y="168688"/>
                    </a:cubicBezTo>
                    <a:cubicBezTo>
                      <a:pt x="-5676" y="141171"/>
                      <a:pt x="34541" y="142230"/>
                      <a:pt x="48299" y="127413"/>
                    </a:cubicBezTo>
                    <a:cubicBezTo>
                      <a:pt x="62057" y="112596"/>
                      <a:pt x="77932" y="95663"/>
                      <a:pt x="83224" y="79788"/>
                    </a:cubicBezTo>
                    <a:cubicBezTo>
                      <a:pt x="88516" y="63913"/>
                      <a:pt x="80049" y="32163"/>
                      <a:pt x="80049" y="32163"/>
                    </a:cubicBezTo>
                    <a:cubicBezTo>
                      <a:pt x="76874" y="21580"/>
                      <a:pt x="23957" y="-10699"/>
                      <a:pt x="38774" y="35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6EAAB768-E0D7-2F66-0584-DE367641F75D}"/>
                  </a:ext>
                </a:extLst>
              </p:cNvPr>
              <p:cNvSpPr/>
              <p:nvPr/>
            </p:nvSpPr>
            <p:spPr>
              <a:xfrm>
                <a:off x="4540077" y="2612936"/>
                <a:ext cx="254922" cy="175425"/>
              </a:xfrm>
              <a:custGeom>
                <a:avLst/>
                <a:gdLst>
                  <a:gd name="connsiteX0" fmla="*/ 231948 w 254922"/>
                  <a:gd name="connsiteY0" fmla="*/ 89 h 175425"/>
                  <a:gd name="connsiteX1" fmla="*/ 127173 w 254922"/>
                  <a:gd name="connsiteY1" fmla="*/ 111214 h 175425"/>
                  <a:gd name="connsiteX2" fmla="*/ 101773 w 254922"/>
                  <a:gd name="connsiteY2" fmla="*/ 174714 h 175425"/>
                  <a:gd name="connsiteX3" fmla="*/ 173 w 254922"/>
                  <a:gd name="connsiteY3" fmla="*/ 146139 h 175425"/>
                  <a:gd name="connsiteX4" fmla="*/ 79548 w 254922"/>
                  <a:gd name="connsiteY4" fmla="*/ 158839 h 175425"/>
                  <a:gd name="connsiteX5" fmla="*/ 158923 w 254922"/>
                  <a:gd name="connsiteY5" fmla="*/ 136614 h 175425"/>
                  <a:gd name="connsiteX6" fmla="*/ 254173 w 254922"/>
                  <a:gd name="connsiteY6" fmla="*/ 146139 h 175425"/>
                  <a:gd name="connsiteX7" fmla="*/ 203373 w 254922"/>
                  <a:gd name="connsiteY7" fmla="*/ 133439 h 175425"/>
                  <a:gd name="connsiteX8" fmla="*/ 203373 w 254922"/>
                  <a:gd name="connsiteY8" fmla="*/ 98514 h 175425"/>
                  <a:gd name="connsiteX9" fmla="*/ 184323 w 254922"/>
                  <a:gd name="connsiteY9" fmla="*/ 92164 h 175425"/>
                  <a:gd name="connsiteX10" fmla="*/ 231948 w 254922"/>
                  <a:gd name="connsiteY10" fmla="*/ 89 h 175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4922" h="175425">
                    <a:moveTo>
                      <a:pt x="231948" y="89"/>
                    </a:moveTo>
                    <a:cubicBezTo>
                      <a:pt x="222423" y="3264"/>
                      <a:pt x="148869" y="82110"/>
                      <a:pt x="127173" y="111214"/>
                    </a:cubicBezTo>
                    <a:cubicBezTo>
                      <a:pt x="105477" y="140318"/>
                      <a:pt x="122940" y="168893"/>
                      <a:pt x="101773" y="174714"/>
                    </a:cubicBezTo>
                    <a:cubicBezTo>
                      <a:pt x="80606" y="180535"/>
                      <a:pt x="3877" y="148785"/>
                      <a:pt x="173" y="146139"/>
                    </a:cubicBezTo>
                    <a:cubicBezTo>
                      <a:pt x="-3531" y="143493"/>
                      <a:pt x="53090" y="160427"/>
                      <a:pt x="79548" y="158839"/>
                    </a:cubicBezTo>
                    <a:cubicBezTo>
                      <a:pt x="106006" y="157252"/>
                      <a:pt x="129819" y="138731"/>
                      <a:pt x="158923" y="136614"/>
                    </a:cubicBezTo>
                    <a:cubicBezTo>
                      <a:pt x="188027" y="134497"/>
                      <a:pt x="246765" y="146668"/>
                      <a:pt x="254173" y="146139"/>
                    </a:cubicBezTo>
                    <a:cubicBezTo>
                      <a:pt x="261581" y="145610"/>
                      <a:pt x="211840" y="141377"/>
                      <a:pt x="203373" y="133439"/>
                    </a:cubicBezTo>
                    <a:cubicBezTo>
                      <a:pt x="194906" y="125502"/>
                      <a:pt x="206548" y="105393"/>
                      <a:pt x="203373" y="98514"/>
                    </a:cubicBezTo>
                    <a:cubicBezTo>
                      <a:pt x="200198" y="91635"/>
                      <a:pt x="180619" y="105393"/>
                      <a:pt x="184323" y="92164"/>
                    </a:cubicBezTo>
                    <a:cubicBezTo>
                      <a:pt x="188027" y="78935"/>
                      <a:pt x="241473" y="-3086"/>
                      <a:pt x="231948" y="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39860F10-AC09-34EA-8A7F-025E952A2824}"/>
                  </a:ext>
                </a:extLst>
              </p:cNvPr>
              <p:cNvSpPr/>
              <p:nvPr/>
            </p:nvSpPr>
            <p:spPr>
              <a:xfrm>
                <a:off x="4335399" y="2063319"/>
                <a:ext cx="316404" cy="1762416"/>
              </a:xfrm>
              <a:custGeom>
                <a:avLst/>
                <a:gdLst>
                  <a:gd name="connsiteX0" fmla="*/ 78946 w 316404"/>
                  <a:gd name="connsiteY0" fmla="*/ 1964 h 1762416"/>
                  <a:gd name="connsiteX1" fmla="*/ 291780 w 316404"/>
                  <a:gd name="connsiteY1" fmla="*/ 1062195 h 1762416"/>
                  <a:gd name="connsiteX2" fmla="*/ 287839 w 316404"/>
                  <a:gd name="connsiteY2" fmla="*/ 1054312 h 1762416"/>
                  <a:gd name="connsiteX3" fmla="*/ 236601 w 316404"/>
                  <a:gd name="connsiteY3" fmla="*/ 1539102 h 1762416"/>
                  <a:gd name="connsiteX4" fmla="*/ 216894 w 316404"/>
                  <a:gd name="connsiteY4" fmla="*/ 1385388 h 1762416"/>
                  <a:gd name="connsiteX5" fmla="*/ 98653 w 316404"/>
                  <a:gd name="connsiteY5" fmla="*/ 1649460 h 1762416"/>
                  <a:gd name="connsiteX6" fmla="*/ 118 w 316404"/>
                  <a:gd name="connsiteY6" fmla="*/ 1759819 h 1762416"/>
                  <a:gd name="connsiteX7" fmla="*/ 118360 w 316404"/>
                  <a:gd name="connsiteY7" fmla="*/ 1550926 h 1762416"/>
                  <a:gd name="connsiteX8" fmla="*/ 315429 w 316404"/>
                  <a:gd name="connsiteY8" fmla="*/ 1219850 h 1762416"/>
                  <a:gd name="connsiteX9" fmla="*/ 193246 w 316404"/>
                  <a:gd name="connsiteY9" fmla="*/ 806005 h 1762416"/>
                  <a:gd name="connsiteX10" fmla="*/ 173539 w 316404"/>
                  <a:gd name="connsiteY10" fmla="*/ 798122 h 1762416"/>
                  <a:gd name="connsiteX11" fmla="*/ 78946 w 316404"/>
                  <a:gd name="connsiteY11" fmla="*/ 1964 h 1762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404" h="1762416">
                    <a:moveTo>
                      <a:pt x="78946" y="1964"/>
                    </a:moveTo>
                    <a:cubicBezTo>
                      <a:pt x="98653" y="45976"/>
                      <a:pt x="256965" y="886804"/>
                      <a:pt x="291780" y="1062195"/>
                    </a:cubicBezTo>
                    <a:cubicBezTo>
                      <a:pt x="326596" y="1237586"/>
                      <a:pt x="297035" y="974828"/>
                      <a:pt x="287839" y="1054312"/>
                    </a:cubicBezTo>
                    <a:cubicBezTo>
                      <a:pt x="278643" y="1133796"/>
                      <a:pt x="248425" y="1483923"/>
                      <a:pt x="236601" y="1539102"/>
                    </a:cubicBezTo>
                    <a:cubicBezTo>
                      <a:pt x="224777" y="1594281"/>
                      <a:pt x="239885" y="1366995"/>
                      <a:pt x="216894" y="1385388"/>
                    </a:cubicBezTo>
                    <a:cubicBezTo>
                      <a:pt x="193903" y="1403781"/>
                      <a:pt x="134782" y="1587055"/>
                      <a:pt x="98653" y="1649460"/>
                    </a:cubicBezTo>
                    <a:cubicBezTo>
                      <a:pt x="62524" y="1711865"/>
                      <a:pt x="-3167" y="1776241"/>
                      <a:pt x="118" y="1759819"/>
                    </a:cubicBezTo>
                    <a:cubicBezTo>
                      <a:pt x="3402" y="1743397"/>
                      <a:pt x="65808" y="1640921"/>
                      <a:pt x="118360" y="1550926"/>
                    </a:cubicBezTo>
                    <a:cubicBezTo>
                      <a:pt x="170912" y="1460931"/>
                      <a:pt x="302948" y="1344003"/>
                      <a:pt x="315429" y="1219850"/>
                    </a:cubicBezTo>
                    <a:cubicBezTo>
                      <a:pt x="327910" y="1095697"/>
                      <a:pt x="216894" y="876293"/>
                      <a:pt x="193246" y="806005"/>
                    </a:cubicBezTo>
                    <a:cubicBezTo>
                      <a:pt x="169598" y="735717"/>
                      <a:pt x="192589" y="929501"/>
                      <a:pt x="173539" y="798122"/>
                    </a:cubicBezTo>
                    <a:cubicBezTo>
                      <a:pt x="154489" y="666743"/>
                      <a:pt x="59239" y="-42048"/>
                      <a:pt x="78946" y="19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6E5D0288-9FE4-93C9-57D4-945185725B3C}"/>
                  </a:ext>
                </a:extLst>
              </p:cNvPr>
              <p:cNvSpPr/>
              <p:nvPr/>
            </p:nvSpPr>
            <p:spPr>
              <a:xfrm>
                <a:off x="4125440" y="2100515"/>
                <a:ext cx="178948" cy="1732367"/>
              </a:xfrm>
              <a:custGeom>
                <a:avLst/>
                <a:gdLst>
                  <a:gd name="connsiteX0" fmla="*/ 178546 w 178948"/>
                  <a:gd name="connsiteY0" fmla="*/ 240 h 1732367"/>
                  <a:gd name="connsiteX1" fmla="*/ 174605 w 178948"/>
                  <a:gd name="connsiteY1" fmla="*/ 508678 h 1732367"/>
                  <a:gd name="connsiteX2" fmla="*/ 162781 w 178948"/>
                  <a:gd name="connsiteY2" fmla="*/ 508678 h 1732367"/>
                  <a:gd name="connsiteX3" fmla="*/ 48481 w 178948"/>
                  <a:gd name="connsiteY3" fmla="*/ 965878 h 1732367"/>
                  <a:gd name="connsiteX4" fmla="*/ 20891 w 178948"/>
                  <a:gd name="connsiteY4" fmla="*/ 1072295 h 1732367"/>
                  <a:gd name="connsiteX5" fmla="*/ 1184 w 178948"/>
                  <a:gd name="connsiteY5" fmla="*/ 1135357 h 1732367"/>
                  <a:gd name="connsiteX6" fmla="*/ 56363 w 178948"/>
                  <a:gd name="connsiteY6" fmla="*/ 1683209 h 1732367"/>
                  <a:gd name="connsiteX7" fmla="*/ 56363 w 178948"/>
                  <a:gd name="connsiteY7" fmla="*/ 1628030 h 1732367"/>
                  <a:gd name="connsiteX8" fmla="*/ 24832 w 178948"/>
                  <a:gd name="connsiteY8" fmla="*/ 993468 h 1732367"/>
                  <a:gd name="connsiteX9" fmla="*/ 64246 w 178948"/>
                  <a:gd name="connsiteY9" fmla="*/ 934347 h 1732367"/>
                  <a:gd name="connsiteX10" fmla="*/ 170663 w 178948"/>
                  <a:gd name="connsiteY10" fmla="*/ 453499 h 1732367"/>
                  <a:gd name="connsiteX11" fmla="*/ 162781 w 178948"/>
                  <a:gd name="connsiteY11" fmla="*/ 441675 h 1732367"/>
                  <a:gd name="connsiteX12" fmla="*/ 178546 w 178948"/>
                  <a:gd name="connsiteY12" fmla="*/ 240 h 173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8948" h="1732367">
                    <a:moveTo>
                      <a:pt x="178546" y="240"/>
                    </a:moveTo>
                    <a:cubicBezTo>
                      <a:pt x="180517" y="11407"/>
                      <a:pt x="174605" y="508678"/>
                      <a:pt x="174605" y="508678"/>
                    </a:cubicBezTo>
                    <a:cubicBezTo>
                      <a:pt x="171977" y="593418"/>
                      <a:pt x="183802" y="432478"/>
                      <a:pt x="162781" y="508678"/>
                    </a:cubicBezTo>
                    <a:cubicBezTo>
                      <a:pt x="141760" y="584878"/>
                      <a:pt x="72129" y="871942"/>
                      <a:pt x="48481" y="965878"/>
                    </a:cubicBezTo>
                    <a:cubicBezTo>
                      <a:pt x="24833" y="1059814"/>
                      <a:pt x="28774" y="1044049"/>
                      <a:pt x="20891" y="1072295"/>
                    </a:cubicBezTo>
                    <a:cubicBezTo>
                      <a:pt x="13008" y="1100541"/>
                      <a:pt x="-4728" y="1033538"/>
                      <a:pt x="1184" y="1135357"/>
                    </a:cubicBezTo>
                    <a:cubicBezTo>
                      <a:pt x="7096" y="1237176"/>
                      <a:pt x="47167" y="1601097"/>
                      <a:pt x="56363" y="1683209"/>
                    </a:cubicBezTo>
                    <a:cubicBezTo>
                      <a:pt x="65559" y="1765321"/>
                      <a:pt x="61618" y="1742987"/>
                      <a:pt x="56363" y="1628030"/>
                    </a:cubicBezTo>
                    <a:cubicBezTo>
                      <a:pt x="51108" y="1513073"/>
                      <a:pt x="23518" y="1109082"/>
                      <a:pt x="24832" y="993468"/>
                    </a:cubicBezTo>
                    <a:cubicBezTo>
                      <a:pt x="26146" y="877854"/>
                      <a:pt x="39941" y="1024342"/>
                      <a:pt x="64246" y="934347"/>
                    </a:cubicBezTo>
                    <a:cubicBezTo>
                      <a:pt x="88551" y="844352"/>
                      <a:pt x="154240" y="535611"/>
                      <a:pt x="170663" y="453499"/>
                    </a:cubicBezTo>
                    <a:cubicBezTo>
                      <a:pt x="187086" y="371387"/>
                      <a:pt x="161467" y="513934"/>
                      <a:pt x="162781" y="441675"/>
                    </a:cubicBezTo>
                    <a:cubicBezTo>
                      <a:pt x="164095" y="369416"/>
                      <a:pt x="176575" y="-10927"/>
                      <a:pt x="178546" y="2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A70ECA8A-C2FC-FB8B-6B83-50F3413E68C8}"/>
                  </a:ext>
                </a:extLst>
              </p:cNvPr>
              <p:cNvSpPr/>
              <p:nvPr/>
            </p:nvSpPr>
            <p:spPr>
              <a:xfrm>
                <a:off x="4263392" y="2549083"/>
                <a:ext cx="260114" cy="1198597"/>
              </a:xfrm>
              <a:custGeom>
                <a:avLst/>
                <a:gdLst>
                  <a:gd name="connsiteX0" fmla="*/ 83949 w 260114"/>
                  <a:gd name="connsiteY0" fmla="*/ 4931 h 1198597"/>
                  <a:gd name="connsiteX1" fmla="*/ 245546 w 260114"/>
                  <a:gd name="connsiteY1" fmla="*/ 726203 h 1198597"/>
                  <a:gd name="connsiteX2" fmla="*/ 233722 w 260114"/>
                  <a:gd name="connsiteY2" fmla="*/ 678907 h 1198597"/>
                  <a:gd name="connsiteX3" fmla="*/ 80008 w 260114"/>
                  <a:gd name="connsiteY3" fmla="*/ 1179462 h 1198597"/>
                  <a:gd name="connsiteX4" fmla="*/ 107598 w 260114"/>
                  <a:gd name="connsiteY4" fmla="*/ 1029689 h 1198597"/>
                  <a:gd name="connsiteX5" fmla="*/ 166718 w 260114"/>
                  <a:gd name="connsiteY5" fmla="*/ 426658 h 1198597"/>
                  <a:gd name="connsiteX6" fmla="*/ 5122 w 260114"/>
                  <a:gd name="connsiteY6" fmla="*/ 1037572 h 1198597"/>
                  <a:gd name="connsiteX7" fmla="*/ 48477 w 260114"/>
                  <a:gd name="connsiteY7" fmla="*/ 643434 h 1198597"/>
                  <a:gd name="connsiteX8" fmla="*/ 131246 w 260114"/>
                  <a:gd name="connsiteY8" fmla="*/ 442424 h 1198597"/>
                  <a:gd name="connsiteX9" fmla="*/ 158836 w 260114"/>
                  <a:gd name="connsiteY9" fmla="*/ 639493 h 1198597"/>
                  <a:gd name="connsiteX10" fmla="*/ 139129 w 260114"/>
                  <a:gd name="connsiteY10" fmla="*/ 418776 h 1198597"/>
                  <a:gd name="connsiteX11" fmla="*/ 83949 w 260114"/>
                  <a:gd name="connsiteY11" fmla="*/ 4931 h 1198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114" h="1198597">
                    <a:moveTo>
                      <a:pt x="83949" y="4931"/>
                    </a:moveTo>
                    <a:cubicBezTo>
                      <a:pt x="101685" y="56169"/>
                      <a:pt x="220584" y="613874"/>
                      <a:pt x="245546" y="726203"/>
                    </a:cubicBezTo>
                    <a:cubicBezTo>
                      <a:pt x="270508" y="838532"/>
                      <a:pt x="261312" y="603364"/>
                      <a:pt x="233722" y="678907"/>
                    </a:cubicBezTo>
                    <a:cubicBezTo>
                      <a:pt x="206132" y="754450"/>
                      <a:pt x="101029" y="1120998"/>
                      <a:pt x="80008" y="1179462"/>
                    </a:cubicBezTo>
                    <a:cubicBezTo>
                      <a:pt x="58987" y="1237926"/>
                      <a:pt x="93146" y="1155156"/>
                      <a:pt x="107598" y="1029689"/>
                    </a:cubicBezTo>
                    <a:cubicBezTo>
                      <a:pt x="122050" y="904222"/>
                      <a:pt x="183797" y="425344"/>
                      <a:pt x="166718" y="426658"/>
                    </a:cubicBezTo>
                    <a:cubicBezTo>
                      <a:pt x="149639" y="427972"/>
                      <a:pt x="24829" y="1001443"/>
                      <a:pt x="5122" y="1037572"/>
                    </a:cubicBezTo>
                    <a:cubicBezTo>
                      <a:pt x="-14585" y="1073701"/>
                      <a:pt x="27456" y="742625"/>
                      <a:pt x="48477" y="643434"/>
                    </a:cubicBezTo>
                    <a:cubicBezTo>
                      <a:pt x="69498" y="544243"/>
                      <a:pt x="112853" y="443081"/>
                      <a:pt x="131246" y="442424"/>
                    </a:cubicBezTo>
                    <a:cubicBezTo>
                      <a:pt x="149639" y="441767"/>
                      <a:pt x="157522" y="643434"/>
                      <a:pt x="158836" y="639493"/>
                    </a:cubicBezTo>
                    <a:cubicBezTo>
                      <a:pt x="160150" y="635552"/>
                      <a:pt x="148982" y="521252"/>
                      <a:pt x="139129" y="418776"/>
                    </a:cubicBezTo>
                    <a:cubicBezTo>
                      <a:pt x="129276" y="316300"/>
                      <a:pt x="66213" y="-46307"/>
                      <a:pt x="83949" y="49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F5DAB42D-BBCE-9068-24B8-EE81B7356E7F}"/>
                  </a:ext>
                </a:extLst>
              </p:cNvPr>
              <p:cNvSpPr/>
              <p:nvPr/>
            </p:nvSpPr>
            <p:spPr>
              <a:xfrm>
                <a:off x="3150207" y="2577589"/>
                <a:ext cx="166826" cy="945274"/>
              </a:xfrm>
              <a:custGeom>
                <a:avLst/>
                <a:gdLst>
                  <a:gd name="connsiteX0" fmla="*/ 2896 w 166826"/>
                  <a:gd name="connsiteY0" fmla="*/ 73 h 945274"/>
                  <a:gd name="connsiteX1" fmla="*/ 148727 w 166826"/>
                  <a:gd name="connsiteY1" fmla="*/ 236556 h 945274"/>
                  <a:gd name="connsiteX2" fmla="*/ 54134 w 166826"/>
                  <a:gd name="connsiteY2" fmla="*/ 413918 h 945274"/>
                  <a:gd name="connsiteX3" fmla="*/ 140845 w 166826"/>
                  <a:gd name="connsiteY3" fmla="*/ 370563 h 945274"/>
                  <a:gd name="connsiteX4" fmla="*/ 58076 w 166826"/>
                  <a:gd name="connsiteY4" fmla="*/ 469097 h 945274"/>
                  <a:gd name="connsiteX5" fmla="*/ 85665 w 166826"/>
                  <a:gd name="connsiteY5" fmla="*/ 638577 h 945274"/>
                  <a:gd name="connsiteX6" fmla="*/ 164493 w 166826"/>
                  <a:gd name="connsiteY6" fmla="*/ 926297 h 945274"/>
                  <a:gd name="connsiteX7" fmla="*/ 132962 w 166826"/>
                  <a:gd name="connsiteY7" fmla="*/ 867177 h 945274"/>
                  <a:gd name="connsiteX8" fmla="*/ 2896 w 166826"/>
                  <a:gd name="connsiteY8" fmla="*/ 457273 h 945274"/>
                  <a:gd name="connsiteX9" fmla="*/ 50193 w 166826"/>
                  <a:gd name="connsiteY9" fmla="*/ 492745 h 945274"/>
                  <a:gd name="connsiteX10" fmla="*/ 136903 w 166826"/>
                  <a:gd name="connsiteY10" fmla="*/ 382387 h 945274"/>
                  <a:gd name="connsiteX11" fmla="*/ 132962 w 166826"/>
                  <a:gd name="connsiteY11" fmla="*/ 212908 h 945274"/>
                  <a:gd name="connsiteX12" fmla="*/ 2896 w 166826"/>
                  <a:gd name="connsiteY12" fmla="*/ 73 h 945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6826" h="945274">
                    <a:moveTo>
                      <a:pt x="2896" y="73"/>
                    </a:moveTo>
                    <a:cubicBezTo>
                      <a:pt x="5523" y="4014"/>
                      <a:pt x="140187" y="167582"/>
                      <a:pt x="148727" y="236556"/>
                    </a:cubicBezTo>
                    <a:cubicBezTo>
                      <a:pt x="157267" y="305530"/>
                      <a:pt x="55448" y="391584"/>
                      <a:pt x="54134" y="413918"/>
                    </a:cubicBezTo>
                    <a:cubicBezTo>
                      <a:pt x="52820" y="436252"/>
                      <a:pt x="140188" y="361367"/>
                      <a:pt x="140845" y="370563"/>
                    </a:cubicBezTo>
                    <a:cubicBezTo>
                      <a:pt x="141502" y="379759"/>
                      <a:pt x="67273" y="424428"/>
                      <a:pt x="58076" y="469097"/>
                    </a:cubicBezTo>
                    <a:cubicBezTo>
                      <a:pt x="48879" y="513766"/>
                      <a:pt x="67929" y="562377"/>
                      <a:pt x="85665" y="638577"/>
                    </a:cubicBezTo>
                    <a:cubicBezTo>
                      <a:pt x="103401" y="714777"/>
                      <a:pt x="156610" y="888197"/>
                      <a:pt x="164493" y="926297"/>
                    </a:cubicBezTo>
                    <a:cubicBezTo>
                      <a:pt x="172376" y="964397"/>
                      <a:pt x="159895" y="945348"/>
                      <a:pt x="132962" y="867177"/>
                    </a:cubicBezTo>
                    <a:cubicBezTo>
                      <a:pt x="106029" y="789006"/>
                      <a:pt x="16691" y="519678"/>
                      <a:pt x="2896" y="457273"/>
                    </a:cubicBezTo>
                    <a:cubicBezTo>
                      <a:pt x="-10899" y="394868"/>
                      <a:pt x="27859" y="505226"/>
                      <a:pt x="50193" y="492745"/>
                    </a:cubicBezTo>
                    <a:cubicBezTo>
                      <a:pt x="72528" y="480264"/>
                      <a:pt x="123108" y="429026"/>
                      <a:pt x="136903" y="382387"/>
                    </a:cubicBezTo>
                    <a:cubicBezTo>
                      <a:pt x="150698" y="335748"/>
                      <a:pt x="153983" y="273342"/>
                      <a:pt x="132962" y="212908"/>
                    </a:cubicBezTo>
                    <a:cubicBezTo>
                      <a:pt x="111941" y="152474"/>
                      <a:pt x="269" y="-3868"/>
                      <a:pt x="2896" y="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B9D21DAA-C0F7-52B0-F7E2-7A72E60A12C4}"/>
                  </a:ext>
                </a:extLst>
              </p:cNvPr>
              <p:cNvSpPr/>
              <p:nvPr/>
            </p:nvSpPr>
            <p:spPr>
              <a:xfrm>
                <a:off x="4137003" y="2339238"/>
                <a:ext cx="148003" cy="583160"/>
              </a:xfrm>
              <a:custGeom>
                <a:avLst/>
                <a:gdLst>
                  <a:gd name="connsiteX0" fmla="*/ 60566 w 148003"/>
                  <a:gd name="connsiteY0" fmla="*/ 1941 h 583160"/>
                  <a:gd name="connsiteX1" fmla="*/ 111804 w 148003"/>
                  <a:gd name="connsiteY1" fmla="*/ 210834 h 583160"/>
                  <a:gd name="connsiteX2" fmla="*/ 44800 w 148003"/>
                  <a:gd name="connsiteY2" fmla="*/ 526145 h 583160"/>
                  <a:gd name="connsiteX3" fmla="*/ 68449 w 148003"/>
                  <a:gd name="connsiteY3" fmla="*/ 474907 h 583160"/>
                  <a:gd name="connsiteX4" fmla="*/ 1445 w 148003"/>
                  <a:gd name="connsiteY4" fmla="*/ 577383 h 583160"/>
                  <a:gd name="connsiteX5" fmla="*/ 143335 w 148003"/>
                  <a:gd name="connsiteY5" fmla="*/ 269955 h 583160"/>
                  <a:gd name="connsiteX6" fmla="*/ 115745 w 148003"/>
                  <a:gd name="connsiteY6" fmla="*/ 297545 h 583160"/>
                  <a:gd name="connsiteX7" fmla="*/ 135452 w 148003"/>
                  <a:gd name="connsiteY7" fmla="*/ 116241 h 583160"/>
                  <a:gd name="connsiteX8" fmla="*/ 60566 w 148003"/>
                  <a:gd name="connsiteY8" fmla="*/ 1941 h 583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003" h="583160">
                    <a:moveTo>
                      <a:pt x="60566" y="1941"/>
                    </a:moveTo>
                    <a:cubicBezTo>
                      <a:pt x="56625" y="17707"/>
                      <a:pt x="114432" y="123467"/>
                      <a:pt x="111804" y="210834"/>
                    </a:cubicBezTo>
                    <a:cubicBezTo>
                      <a:pt x="109176" y="298201"/>
                      <a:pt x="52026" y="482133"/>
                      <a:pt x="44800" y="526145"/>
                    </a:cubicBezTo>
                    <a:cubicBezTo>
                      <a:pt x="37574" y="570157"/>
                      <a:pt x="75675" y="466367"/>
                      <a:pt x="68449" y="474907"/>
                    </a:cubicBezTo>
                    <a:cubicBezTo>
                      <a:pt x="61223" y="483447"/>
                      <a:pt x="-11036" y="611542"/>
                      <a:pt x="1445" y="577383"/>
                    </a:cubicBezTo>
                    <a:cubicBezTo>
                      <a:pt x="13926" y="543224"/>
                      <a:pt x="124285" y="316595"/>
                      <a:pt x="143335" y="269955"/>
                    </a:cubicBezTo>
                    <a:cubicBezTo>
                      <a:pt x="162385" y="223315"/>
                      <a:pt x="117059" y="323164"/>
                      <a:pt x="115745" y="297545"/>
                    </a:cubicBezTo>
                    <a:cubicBezTo>
                      <a:pt x="114431" y="271926"/>
                      <a:pt x="142021" y="162224"/>
                      <a:pt x="135452" y="116241"/>
                    </a:cubicBezTo>
                    <a:cubicBezTo>
                      <a:pt x="128883" y="70258"/>
                      <a:pt x="64507" y="-13825"/>
                      <a:pt x="60566" y="19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3BE1249B-32C7-90EF-6D67-0076D52BE344}"/>
                  </a:ext>
                </a:extLst>
              </p:cNvPr>
              <p:cNvSpPr/>
              <p:nvPr/>
            </p:nvSpPr>
            <p:spPr>
              <a:xfrm>
                <a:off x="3778395" y="3155658"/>
                <a:ext cx="345086" cy="884859"/>
              </a:xfrm>
              <a:custGeom>
                <a:avLst/>
                <a:gdLst>
                  <a:gd name="connsiteX0" fmla="*/ 344288 w 345086"/>
                  <a:gd name="connsiteY0" fmla="*/ 1387 h 884859"/>
                  <a:gd name="connsiteX1" fmla="*/ 277284 w 345086"/>
                  <a:gd name="connsiteY1" fmla="*/ 178749 h 884859"/>
                  <a:gd name="connsiteX2" fmla="*/ 214222 w 345086"/>
                  <a:gd name="connsiteY2" fmla="*/ 320639 h 884859"/>
                  <a:gd name="connsiteX3" fmla="*/ 233929 w 345086"/>
                  <a:gd name="connsiteY3" fmla="*/ 257576 h 884859"/>
                  <a:gd name="connsiteX4" fmla="*/ 182691 w 345086"/>
                  <a:gd name="connsiteY4" fmla="*/ 541356 h 884859"/>
                  <a:gd name="connsiteX5" fmla="*/ 127512 w 345086"/>
                  <a:gd name="connsiteY5" fmla="*/ 777839 h 884859"/>
                  <a:gd name="connsiteX6" fmla="*/ 202398 w 345086"/>
                  <a:gd name="connsiteY6" fmla="*/ 868490 h 884859"/>
                  <a:gd name="connsiteX7" fmla="*/ 1388 w 345086"/>
                  <a:gd name="connsiteY7" fmla="*/ 876373 h 884859"/>
                  <a:gd name="connsiteX8" fmla="*/ 119629 w 345086"/>
                  <a:gd name="connsiteY8" fmla="*/ 777839 h 884859"/>
                  <a:gd name="connsiteX9" fmla="*/ 237871 w 345086"/>
                  <a:gd name="connsiteY9" fmla="*/ 127511 h 884859"/>
                  <a:gd name="connsiteX10" fmla="*/ 308815 w 345086"/>
                  <a:gd name="connsiteY10" fmla="*/ 95980 h 884859"/>
                  <a:gd name="connsiteX11" fmla="*/ 344288 w 345086"/>
                  <a:gd name="connsiteY11" fmla="*/ 1387 h 88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5086" h="884859">
                    <a:moveTo>
                      <a:pt x="344288" y="1387"/>
                    </a:moveTo>
                    <a:cubicBezTo>
                      <a:pt x="339033" y="15182"/>
                      <a:pt x="298962" y="125541"/>
                      <a:pt x="277284" y="178749"/>
                    </a:cubicBezTo>
                    <a:cubicBezTo>
                      <a:pt x="255606" y="231957"/>
                      <a:pt x="221448" y="307501"/>
                      <a:pt x="214222" y="320639"/>
                    </a:cubicBezTo>
                    <a:cubicBezTo>
                      <a:pt x="206996" y="333777"/>
                      <a:pt x="239184" y="220790"/>
                      <a:pt x="233929" y="257576"/>
                    </a:cubicBezTo>
                    <a:cubicBezTo>
                      <a:pt x="228674" y="294362"/>
                      <a:pt x="200427" y="454646"/>
                      <a:pt x="182691" y="541356"/>
                    </a:cubicBezTo>
                    <a:cubicBezTo>
                      <a:pt x="164955" y="628066"/>
                      <a:pt x="124228" y="723317"/>
                      <a:pt x="127512" y="777839"/>
                    </a:cubicBezTo>
                    <a:cubicBezTo>
                      <a:pt x="130796" y="832361"/>
                      <a:pt x="223419" y="852068"/>
                      <a:pt x="202398" y="868490"/>
                    </a:cubicBezTo>
                    <a:cubicBezTo>
                      <a:pt x="181377" y="884912"/>
                      <a:pt x="15183" y="891481"/>
                      <a:pt x="1388" y="876373"/>
                    </a:cubicBezTo>
                    <a:cubicBezTo>
                      <a:pt x="-12407" y="861265"/>
                      <a:pt x="80215" y="902649"/>
                      <a:pt x="119629" y="777839"/>
                    </a:cubicBezTo>
                    <a:cubicBezTo>
                      <a:pt x="159043" y="653029"/>
                      <a:pt x="206340" y="241154"/>
                      <a:pt x="237871" y="127511"/>
                    </a:cubicBezTo>
                    <a:cubicBezTo>
                      <a:pt x="269402" y="13868"/>
                      <a:pt x="289765" y="111089"/>
                      <a:pt x="308815" y="95980"/>
                    </a:cubicBezTo>
                    <a:cubicBezTo>
                      <a:pt x="327865" y="80871"/>
                      <a:pt x="349543" y="-12408"/>
                      <a:pt x="344288" y="13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 1">
                <a:extLst>
                  <a:ext uri="{FF2B5EF4-FFF2-40B4-BE49-F238E27FC236}">
                    <a16:creationId xmlns:a16="http://schemas.microsoft.com/office/drawing/2014/main" id="{13AD68B5-BB36-6F73-1696-4B137F4645BF}"/>
                  </a:ext>
                </a:extLst>
              </p:cNvPr>
              <p:cNvSpPr/>
              <p:nvPr/>
            </p:nvSpPr>
            <p:spPr>
              <a:xfrm>
                <a:off x="4122410" y="2058593"/>
                <a:ext cx="163987" cy="284829"/>
              </a:xfrm>
              <a:custGeom>
                <a:avLst/>
                <a:gdLst>
                  <a:gd name="connsiteX0" fmla="*/ 163840 w 163987"/>
                  <a:gd name="connsiteY0" fmla="*/ 78182 h 284829"/>
                  <a:gd name="connsiteX1" fmla="*/ 30490 w 163987"/>
                  <a:gd name="connsiteY1" fmla="*/ 208357 h 284829"/>
                  <a:gd name="connsiteX2" fmla="*/ 5090 w 163987"/>
                  <a:gd name="connsiteY2" fmla="*/ 284557 h 284829"/>
                  <a:gd name="connsiteX3" fmla="*/ 24140 w 163987"/>
                  <a:gd name="connsiteY3" fmla="*/ 182957 h 284829"/>
                  <a:gd name="connsiteX4" fmla="*/ 17790 w 163987"/>
                  <a:gd name="connsiteY4" fmla="*/ 1982 h 284829"/>
                  <a:gd name="connsiteX5" fmla="*/ 46365 w 163987"/>
                  <a:gd name="connsiteY5" fmla="*/ 87707 h 284829"/>
                  <a:gd name="connsiteX6" fmla="*/ 1915 w 163987"/>
                  <a:gd name="connsiteY6" fmla="*/ 106757 h 284829"/>
                  <a:gd name="connsiteX7" fmla="*/ 163840 w 163987"/>
                  <a:gd name="connsiteY7" fmla="*/ 78182 h 284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987" h="284829">
                    <a:moveTo>
                      <a:pt x="163840" y="78182"/>
                    </a:moveTo>
                    <a:cubicBezTo>
                      <a:pt x="168602" y="95115"/>
                      <a:pt x="56948" y="173961"/>
                      <a:pt x="30490" y="208357"/>
                    </a:cubicBezTo>
                    <a:cubicBezTo>
                      <a:pt x="4032" y="242753"/>
                      <a:pt x="6148" y="288790"/>
                      <a:pt x="5090" y="284557"/>
                    </a:cubicBezTo>
                    <a:cubicBezTo>
                      <a:pt x="4032" y="280324"/>
                      <a:pt x="22023" y="230053"/>
                      <a:pt x="24140" y="182957"/>
                    </a:cubicBezTo>
                    <a:cubicBezTo>
                      <a:pt x="26257" y="135861"/>
                      <a:pt x="14086" y="17857"/>
                      <a:pt x="17790" y="1982"/>
                    </a:cubicBezTo>
                    <a:cubicBezTo>
                      <a:pt x="21494" y="-13893"/>
                      <a:pt x="49011" y="70244"/>
                      <a:pt x="46365" y="87707"/>
                    </a:cubicBezTo>
                    <a:cubicBezTo>
                      <a:pt x="43719" y="105170"/>
                      <a:pt x="-10785" y="105699"/>
                      <a:pt x="1915" y="106757"/>
                    </a:cubicBezTo>
                    <a:cubicBezTo>
                      <a:pt x="14615" y="107815"/>
                      <a:pt x="159078" y="61249"/>
                      <a:pt x="163840" y="781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>
                <a:extLst>
                  <a:ext uri="{FF2B5EF4-FFF2-40B4-BE49-F238E27FC236}">
                    <a16:creationId xmlns:a16="http://schemas.microsoft.com/office/drawing/2014/main" id="{1F8ED276-C76A-A3FC-778A-C278A6D095C8}"/>
                  </a:ext>
                </a:extLst>
              </p:cNvPr>
              <p:cNvSpPr/>
              <p:nvPr/>
            </p:nvSpPr>
            <p:spPr>
              <a:xfrm>
                <a:off x="3446243" y="2685551"/>
                <a:ext cx="424500" cy="422808"/>
              </a:xfrm>
              <a:custGeom>
                <a:avLst/>
                <a:gdLst>
                  <a:gd name="connsiteX0" fmla="*/ 424082 w 424500"/>
                  <a:gd name="connsiteY0" fmla="*/ 3674 h 422808"/>
                  <a:gd name="connsiteX1" fmla="*/ 278032 w 424500"/>
                  <a:gd name="connsiteY1" fmla="*/ 267199 h 422808"/>
                  <a:gd name="connsiteX2" fmla="*/ 287557 w 424500"/>
                  <a:gd name="connsiteY2" fmla="*/ 394199 h 422808"/>
                  <a:gd name="connsiteX3" fmla="*/ 290732 w 424500"/>
                  <a:gd name="connsiteY3" fmla="*/ 368799 h 422808"/>
                  <a:gd name="connsiteX4" fmla="*/ 182782 w 424500"/>
                  <a:gd name="connsiteY4" fmla="*/ 321174 h 422808"/>
                  <a:gd name="connsiteX5" fmla="*/ 249457 w 424500"/>
                  <a:gd name="connsiteY5" fmla="*/ 422774 h 422808"/>
                  <a:gd name="connsiteX6" fmla="*/ 138332 w 424500"/>
                  <a:gd name="connsiteY6" fmla="*/ 330699 h 422808"/>
                  <a:gd name="connsiteX7" fmla="*/ 1807 w 424500"/>
                  <a:gd name="connsiteY7" fmla="*/ 181474 h 422808"/>
                  <a:gd name="connsiteX8" fmla="*/ 58957 w 424500"/>
                  <a:gd name="connsiteY8" fmla="*/ 200524 h 422808"/>
                  <a:gd name="connsiteX9" fmla="*/ 43082 w 424500"/>
                  <a:gd name="connsiteY9" fmla="*/ 168774 h 422808"/>
                  <a:gd name="connsiteX10" fmla="*/ 201832 w 424500"/>
                  <a:gd name="connsiteY10" fmla="*/ 197349 h 422808"/>
                  <a:gd name="connsiteX11" fmla="*/ 205007 w 424500"/>
                  <a:gd name="connsiteY11" fmla="*/ 175124 h 422808"/>
                  <a:gd name="connsiteX12" fmla="*/ 325657 w 424500"/>
                  <a:gd name="connsiteY12" fmla="*/ 102099 h 422808"/>
                  <a:gd name="connsiteX13" fmla="*/ 351057 w 424500"/>
                  <a:gd name="connsiteY13" fmla="*/ 70349 h 422808"/>
                  <a:gd name="connsiteX14" fmla="*/ 322482 w 424500"/>
                  <a:gd name="connsiteY14" fmla="*/ 108449 h 422808"/>
                  <a:gd name="connsiteX15" fmla="*/ 424082 w 424500"/>
                  <a:gd name="connsiteY15" fmla="*/ 3674 h 422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4500" h="422808">
                    <a:moveTo>
                      <a:pt x="424082" y="3674"/>
                    </a:moveTo>
                    <a:cubicBezTo>
                      <a:pt x="416674" y="30132"/>
                      <a:pt x="300786" y="202111"/>
                      <a:pt x="278032" y="267199"/>
                    </a:cubicBezTo>
                    <a:cubicBezTo>
                      <a:pt x="255278" y="332287"/>
                      <a:pt x="285440" y="377266"/>
                      <a:pt x="287557" y="394199"/>
                    </a:cubicBezTo>
                    <a:cubicBezTo>
                      <a:pt x="289674" y="411132"/>
                      <a:pt x="308194" y="380970"/>
                      <a:pt x="290732" y="368799"/>
                    </a:cubicBezTo>
                    <a:cubicBezTo>
                      <a:pt x="273270" y="356628"/>
                      <a:pt x="189661" y="312178"/>
                      <a:pt x="182782" y="321174"/>
                    </a:cubicBezTo>
                    <a:cubicBezTo>
                      <a:pt x="175903" y="330170"/>
                      <a:pt x="256865" y="421187"/>
                      <a:pt x="249457" y="422774"/>
                    </a:cubicBezTo>
                    <a:cubicBezTo>
                      <a:pt x="242049" y="424361"/>
                      <a:pt x="179607" y="370916"/>
                      <a:pt x="138332" y="330699"/>
                    </a:cubicBezTo>
                    <a:cubicBezTo>
                      <a:pt x="97057" y="290482"/>
                      <a:pt x="15036" y="203170"/>
                      <a:pt x="1807" y="181474"/>
                    </a:cubicBezTo>
                    <a:cubicBezTo>
                      <a:pt x="-11422" y="159778"/>
                      <a:pt x="52078" y="202641"/>
                      <a:pt x="58957" y="200524"/>
                    </a:cubicBezTo>
                    <a:cubicBezTo>
                      <a:pt x="65836" y="198407"/>
                      <a:pt x="19270" y="169303"/>
                      <a:pt x="43082" y="168774"/>
                    </a:cubicBezTo>
                    <a:cubicBezTo>
                      <a:pt x="66894" y="168245"/>
                      <a:pt x="201832" y="197349"/>
                      <a:pt x="201832" y="197349"/>
                    </a:cubicBezTo>
                    <a:cubicBezTo>
                      <a:pt x="228819" y="198407"/>
                      <a:pt x="184369" y="190999"/>
                      <a:pt x="205007" y="175124"/>
                    </a:cubicBezTo>
                    <a:cubicBezTo>
                      <a:pt x="225644" y="159249"/>
                      <a:pt x="301315" y="119562"/>
                      <a:pt x="325657" y="102099"/>
                    </a:cubicBezTo>
                    <a:cubicBezTo>
                      <a:pt x="349999" y="84636"/>
                      <a:pt x="351586" y="69291"/>
                      <a:pt x="351057" y="70349"/>
                    </a:cubicBezTo>
                    <a:cubicBezTo>
                      <a:pt x="350528" y="71407"/>
                      <a:pt x="306607" y="114799"/>
                      <a:pt x="322482" y="108449"/>
                    </a:cubicBezTo>
                    <a:cubicBezTo>
                      <a:pt x="338357" y="102099"/>
                      <a:pt x="431490" y="-22784"/>
                      <a:pt x="424082" y="36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A52E3548-6795-8E91-A3CD-35767C40E919}"/>
                  </a:ext>
                </a:extLst>
              </p:cNvPr>
              <p:cNvSpPr/>
              <p:nvPr/>
            </p:nvSpPr>
            <p:spPr>
              <a:xfrm>
                <a:off x="3647798" y="2349289"/>
                <a:ext cx="514638" cy="909134"/>
              </a:xfrm>
              <a:custGeom>
                <a:avLst/>
                <a:gdLst>
                  <a:gd name="connsiteX0" fmla="*/ 514627 w 514638"/>
                  <a:gd name="connsiteY0" fmla="*/ 211 h 909134"/>
                  <a:gd name="connsiteX1" fmla="*/ 317777 w 514638"/>
                  <a:gd name="connsiteY1" fmla="*/ 381211 h 909134"/>
                  <a:gd name="connsiteX2" fmla="*/ 340002 w 514638"/>
                  <a:gd name="connsiteY2" fmla="*/ 314536 h 909134"/>
                  <a:gd name="connsiteX3" fmla="*/ 171727 w 514638"/>
                  <a:gd name="connsiteY3" fmla="*/ 692361 h 909134"/>
                  <a:gd name="connsiteX4" fmla="*/ 101877 w 514638"/>
                  <a:gd name="connsiteY4" fmla="*/ 866986 h 909134"/>
                  <a:gd name="connsiteX5" fmla="*/ 124102 w 514638"/>
                  <a:gd name="connsiteY5" fmla="*/ 781261 h 909134"/>
                  <a:gd name="connsiteX6" fmla="*/ 86002 w 514638"/>
                  <a:gd name="connsiteY6" fmla="*/ 851111 h 909134"/>
                  <a:gd name="connsiteX7" fmla="*/ 79652 w 514638"/>
                  <a:gd name="connsiteY7" fmla="*/ 828886 h 909134"/>
                  <a:gd name="connsiteX8" fmla="*/ 35202 w 514638"/>
                  <a:gd name="connsiteY8" fmla="*/ 908261 h 909134"/>
                  <a:gd name="connsiteX9" fmla="*/ 277 w 514638"/>
                  <a:gd name="connsiteY9" fmla="*/ 768561 h 909134"/>
                  <a:gd name="connsiteX10" fmla="*/ 54252 w 514638"/>
                  <a:gd name="connsiteY10" fmla="*/ 857461 h 909134"/>
                  <a:gd name="connsiteX11" fmla="*/ 190777 w 514638"/>
                  <a:gd name="connsiteY11" fmla="*/ 654261 h 909134"/>
                  <a:gd name="connsiteX12" fmla="*/ 168552 w 514638"/>
                  <a:gd name="connsiteY12" fmla="*/ 647911 h 909134"/>
                  <a:gd name="connsiteX13" fmla="*/ 305077 w 514638"/>
                  <a:gd name="connsiteY13" fmla="*/ 327236 h 909134"/>
                  <a:gd name="connsiteX14" fmla="*/ 308252 w 514638"/>
                  <a:gd name="connsiteY14" fmla="*/ 327236 h 909134"/>
                  <a:gd name="connsiteX15" fmla="*/ 514627 w 514638"/>
                  <a:gd name="connsiteY15" fmla="*/ 211 h 909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4638" h="909134">
                    <a:moveTo>
                      <a:pt x="514627" y="211"/>
                    </a:moveTo>
                    <a:cubicBezTo>
                      <a:pt x="516214" y="9207"/>
                      <a:pt x="346881" y="328824"/>
                      <a:pt x="317777" y="381211"/>
                    </a:cubicBezTo>
                    <a:cubicBezTo>
                      <a:pt x="288673" y="433598"/>
                      <a:pt x="364344" y="262678"/>
                      <a:pt x="340002" y="314536"/>
                    </a:cubicBezTo>
                    <a:cubicBezTo>
                      <a:pt x="315660" y="366394"/>
                      <a:pt x="211414" y="600286"/>
                      <a:pt x="171727" y="692361"/>
                    </a:cubicBezTo>
                    <a:cubicBezTo>
                      <a:pt x="132039" y="784436"/>
                      <a:pt x="109814" y="852169"/>
                      <a:pt x="101877" y="866986"/>
                    </a:cubicBezTo>
                    <a:cubicBezTo>
                      <a:pt x="93939" y="881803"/>
                      <a:pt x="126748" y="783907"/>
                      <a:pt x="124102" y="781261"/>
                    </a:cubicBezTo>
                    <a:cubicBezTo>
                      <a:pt x="121456" y="778615"/>
                      <a:pt x="93410" y="843174"/>
                      <a:pt x="86002" y="851111"/>
                    </a:cubicBezTo>
                    <a:cubicBezTo>
                      <a:pt x="78594" y="859049"/>
                      <a:pt x="88119" y="819361"/>
                      <a:pt x="79652" y="828886"/>
                    </a:cubicBezTo>
                    <a:cubicBezTo>
                      <a:pt x="71185" y="838411"/>
                      <a:pt x="48431" y="918315"/>
                      <a:pt x="35202" y="908261"/>
                    </a:cubicBezTo>
                    <a:cubicBezTo>
                      <a:pt x="21973" y="898207"/>
                      <a:pt x="-2898" y="777028"/>
                      <a:pt x="277" y="768561"/>
                    </a:cubicBezTo>
                    <a:cubicBezTo>
                      <a:pt x="3452" y="760094"/>
                      <a:pt x="22502" y="876511"/>
                      <a:pt x="54252" y="857461"/>
                    </a:cubicBezTo>
                    <a:cubicBezTo>
                      <a:pt x="86002" y="838411"/>
                      <a:pt x="171727" y="689186"/>
                      <a:pt x="190777" y="654261"/>
                    </a:cubicBezTo>
                    <a:cubicBezTo>
                      <a:pt x="209827" y="619336"/>
                      <a:pt x="149502" y="702415"/>
                      <a:pt x="168552" y="647911"/>
                    </a:cubicBezTo>
                    <a:cubicBezTo>
                      <a:pt x="187602" y="593407"/>
                      <a:pt x="281794" y="380682"/>
                      <a:pt x="305077" y="327236"/>
                    </a:cubicBezTo>
                    <a:cubicBezTo>
                      <a:pt x="328360" y="273790"/>
                      <a:pt x="269094" y="382269"/>
                      <a:pt x="308252" y="327236"/>
                    </a:cubicBezTo>
                    <a:cubicBezTo>
                      <a:pt x="347410" y="272203"/>
                      <a:pt x="513040" y="-8785"/>
                      <a:pt x="514627" y="2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FF4BEF6F-A7E5-8618-7B9E-44D292E2396D}"/>
                  </a:ext>
                </a:extLst>
              </p:cNvPr>
              <p:cNvSpPr/>
              <p:nvPr/>
            </p:nvSpPr>
            <p:spPr>
              <a:xfrm>
                <a:off x="3319937" y="3088211"/>
                <a:ext cx="298583" cy="252437"/>
              </a:xfrm>
              <a:custGeom>
                <a:avLst/>
                <a:gdLst>
                  <a:gd name="connsiteX0" fmla="*/ 296388 w 298583"/>
                  <a:gd name="connsiteY0" fmla="*/ 4239 h 252437"/>
                  <a:gd name="connsiteX1" fmla="*/ 61438 w 298583"/>
                  <a:gd name="connsiteY1" fmla="*/ 188389 h 252437"/>
                  <a:gd name="connsiteX2" fmla="*/ 201138 w 298583"/>
                  <a:gd name="connsiteY2" fmla="*/ 131239 h 252437"/>
                  <a:gd name="connsiteX3" fmla="*/ 1113 w 298583"/>
                  <a:gd name="connsiteY3" fmla="*/ 251889 h 252437"/>
                  <a:gd name="connsiteX4" fmla="*/ 118588 w 298583"/>
                  <a:gd name="connsiteY4" fmla="*/ 175689 h 252437"/>
                  <a:gd name="connsiteX5" fmla="*/ 80488 w 298583"/>
                  <a:gd name="connsiteY5" fmla="*/ 169339 h 252437"/>
                  <a:gd name="connsiteX6" fmla="*/ 229713 w 298583"/>
                  <a:gd name="connsiteY6" fmla="*/ 67739 h 252437"/>
                  <a:gd name="connsiteX7" fmla="*/ 182088 w 298583"/>
                  <a:gd name="connsiteY7" fmla="*/ 58214 h 252437"/>
                  <a:gd name="connsiteX8" fmla="*/ 296388 w 298583"/>
                  <a:gd name="connsiteY8" fmla="*/ 4239 h 252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8583" h="252437">
                    <a:moveTo>
                      <a:pt x="296388" y="4239"/>
                    </a:moveTo>
                    <a:cubicBezTo>
                      <a:pt x="276280" y="25935"/>
                      <a:pt x="77313" y="167222"/>
                      <a:pt x="61438" y="188389"/>
                    </a:cubicBezTo>
                    <a:cubicBezTo>
                      <a:pt x="45563" y="209556"/>
                      <a:pt x="211192" y="120656"/>
                      <a:pt x="201138" y="131239"/>
                    </a:cubicBezTo>
                    <a:cubicBezTo>
                      <a:pt x="191084" y="141822"/>
                      <a:pt x="14871" y="244481"/>
                      <a:pt x="1113" y="251889"/>
                    </a:cubicBezTo>
                    <a:cubicBezTo>
                      <a:pt x="-12645" y="259297"/>
                      <a:pt x="105359" y="189447"/>
                      <a:pt x="118588" y="175689"/>
                    </a:cubicBezTo>
                    <a:cubicBezTo>
                      <a:pt x="131817" y="161931"/>
                      <a:pt x="61967" y="187331"/>
                      <a:pt x="80488" y="169339"/>
                    </a:cubicBezTo>
                    <a:cubicBezTo>
                      <a:pt x="99009" y="151347"/>
                      <a:pt x="212780" y="86260"/>
                      <a:pt x="229713" y="67739"/>
                    </a:cubicBezTo>
                    <a:cubicBezTo>
                      <a:pt x="246646" y="49218"/>
                      <a:pt x="172034" y="65622"/>
                      <a:pt x="182088" y="58214"/>
                    </a:cubicBezTo>
                    <a:cubicBezTo>
                      <a:pt x="192142" y="50806"/>
                      <a:pt x="316496" y="-17457"/>
                      <a:pt x="296388" y="4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080F8C5D-8F4B-3368-F2AE-0AEC9D8610BC}"/>
                  </a:ext>
                </a:extLst>
              </p:cNvPr>
              <p:cNvSpPr/>
              <p:nvPr/>
            </p:nvSpPr>
            <p:spPr>
              <a:xfrm>
                <a:off x="2631131" y="2835062"/>
                <a:ext cx="435011" cy="302852"/>
              </a:xfrm>
              <a:custGeom>
                <a:avLst/>
                <a:gdLst>
                  <a:gd name="connsiteX0" fmla="*/ 293044 w 435011"/>
                  <a:gd name="connsiteY0" fmla="*/ 213 h 302852"/>
                  <a:gd name="connsiteX1" fmla="*/ 375594 w 435011"/>
                  <a:gd name="connsiteY1" fmla="*/ 289138 h 302852"/>
                  <a:gd name="connsiteX2" fmla="*/ 312094 w 435011"/>
                  <a:gd name="connsiteY2" fmla="*/ 247863 h 302852"/>
                  <a:gd name="connsiteX3" fmla="*/ 159694 w 435011"/>
                  <a:gd name="connsiteY3" fmla="*/ 181188 h 302852"/>
                  <a:gd name="connsiteX4" fmla="*/ 248594 w 435011"/>
                  <a:gd name="connsiteY4" fmla="*/ 251038 h 302852"/>
                  <a:gd name="connsiteX5" fmla="*/ 150169 w 435011"/>
                  <a:gd name="connsiteY5" fmla="*/ 143088 h 302852"/>
                  <a:gd name="connsiteX6" fmla="*/ 944 w 435011"/>
                  <a:gd name="connsiteY6" fmla="*/ 124038 h 302852"/>
                  <a:gd name="connsiteX7" fmla="*/ 86669 w 435011"/>
                  <a:gd name="connsiteY7" fmla="*/ 178013 h 302852"/>
                  <a:gd name="connsiteX8" fmla="*/ 89844 w 435011"/>
                  <a:gd name="connsiteY8" fmla="*/ 200238 h 302852"/>
                  <a:gd name="connsiteX9" fmla="*/ 140644 w 435011"/>
                  <a:gd name="connsiteY9" fmla="*/ 216113 h 302852"/>
                  <a:gd name="connsiteX10" fmla="*/ 261294 w 435011"/>
                  <a:gd name="connsiteY10" fmla="*/ 270088 h 302852"/>
                  <a:gd name="connsiteX11" fmla="*/ 254944 w 435011"/>
                  <a:gd name="connsiteY11" fmla="*/ 273263 h 302852"/>
                  <a:gd name="connsiteX12" fmla="*/ 426394 w 435011"/>
                  <a:gd name="connsiteY12" fmla="*/ 301838 h 302852"/>
                  <a:gd name="connsiteX13" fmla="*/ 410519 w 435011"/>
                  <a:gd name="connsiteY13" fmla="*/ 231988 h 302852"/>
                  <a:gd name="connsiteX14" fmla="*/ 420044 w 435011"/>
                  <a:gd name="connsiteY14" fmla="*/ 241513 h 302852"/>
                  <a:gd name="connsiteX15" fmla="*/ 293044 w 435011"/>
                  <a:gd name="connsiteY15" fmla="*/ 213 h 302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5011" h="302852">
                    <a:moveTo>
                      <a:pt x="293044" y="213"/>
                    </a:moveTo>
                    <a:cubicBezTo>
                      <a:pt x="285636" y="8151"/>
                      <a:pt x="372419" y="247863"/>
                      <a:pt x="375594" y="289138"/>
                    </a:cubicBezTo>
                    <a:cubicBezTo>
                      <a:pt x="378769" y="330413"/>
                      <a:pt x="348077" y="265855"/>
                      <a:pt x="312094" y="247863"/>
                    </a:cubicBezTo>
                    <a:cubicBezTo>
                      <a:pt x="276111" y="229871"/>
                      <a:pt x="170277" y="180659"/>
                      <a:pt x="159694" y="181188"/>
                    </a:cubicBezTo>
                    <a:cubicBezTo>
                      <a:pt x="149111" y="181717"/>
                      <a:pt x="250181" y="257388"/>
                      <a:pt x="248594" y="251038"/>
                    </a:cubicBezTo>
                    <a:cubicBezTo>
                      <a:pt x="247006" y="244688"/>
                      <a:pt x="191444" y="164255"/>
                      <a:pt x="150169" y="143088"/>
                    </a:cubicBezTo>
                    <a:cubicBezTo>
                      <a:pt x="108894" y="121921"/>
                      <a:pt x="11527" y="118217"/>
                      <a:pt x="944" y="124038"/>
                    </a:cubicBezTo>
                    <a:cubicBezTo>
                      <a:pt x="-9639" y="129859"/>
                      <a:pt x="71852" y="165313"/>
                      <a:pt x="86669" y="178013"/>
                    </a:cubicBezTo>
                    <a:cubicBezTo>
                      <a:pt x="101486" y="190713"/>
                      <a:pt x="80848" y="193888"/>
                      <a:pt x="89844" y="200238"/>
                    </a:cubicBezTo>
                    <a:cubicBezTo>
                      <a:pt x="98840" y="206588"/>
                      <a:pt x="112069" y="204471"/>
                      <a:pt x="140644" y="216113"/>
                    </a:cubicBezTo>
                    <a:cubicBezTo>
                      <a:pt x="169219" y="227755"/>
                      <a:pt x="261294" y="270088"/>
                      <a:pt x="261294" y="270088"/>
                    </a:cubicBezTo>
                    <a:cubicBezTo>
                      <a:pt x="280344" y="279613"/>
                      <a:pt x="227427" y="267971"/>
                      <a:pt x="254944" y="273263"/>
                    </a:cubicBezTo>
                    <a:cubicBezTo>
                      <a:pt x="282461" y="278555"/>
                      <a:pt x="400465" y="308717"/>
                      <a:pt x="426394" y="301838"/>
                    </a:cubicBezTo>
                    <a:cubicBezTo>
                      <a:pt x="452323" y="294959"/>
                      <a:pt x="411577" y="242042"/>
                      <a:pt x="410519" y="231988"/>
                    </a:cubicBezTo>
                    <a:cubicBezTo>
                      <a:pt x="409461" y="221934"/>
                      <a:pt x="438036" y="274850"/>
                      <a:pt x="420044" y="241513"/>
                    </a:cubicBezTo>
                    <a:cubicBezTo>
                      <a:pt x="402052" y="208176"/>
                      <a:pt x="300452" y="-7725"/>
                      <a:pt x="293044" y="2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51227352-E2E2-6309-2873-50A141E65BE3}"/>
                  </a:ext>
                </a:extLst>
              </p:cNvPr>
              <p:cNvSpPr/>
              <p:nvPr/>
            </p:nvSpPr>
            <p:spPr>
              <a:xfrm>
                <a:off x="1869888" y="2854325"/>
                <a:ext cx="729023" cy="940646"/>
              </a:xfrm>
              <a:custGeom>
                <a:avLst/>
                <a:gdLst>
                  <a:gd name="connsiteX0" fmla="*/ 724087 w 729023"/>
                  <a:gd name="connsiteY0" fmla="*/ 104775 h 940646"/>
                  <a:gd name="connsiteX1" fmla="*/ 479612 w 729023"/>
                  <a:gd name="connsiteY1" fmla="*/ 0 h 940646"/>
                  <a:gd name="connsiteX2" fmla="*/ 298637 w 729023"/>
                  <a:gd name="connsiteY2" fmla="*/ 104775 h 940646"/>
                  <a:gd name="connsiteX3" fmla="*/ 260537 w 729023"/>
                  <a:gd name="connsiteY3" fmla="*/ 120650 h 940646"/>
                  <a:gd name="connsiteX4" fmla="*/ 136712 w 729023"/>
                  <a:gd name="connsiteY4" fmla="*/ 215900 h 940646"/>
                  <a:gd name="connsiteX5" fmla="*/ 187512 w 729023"/>
                  <a:gd name="connsiteY5" fmla="*/ 219075 h 940646"/>
                  <a:gd name="connsiteX6" fmla="*/ 57337 w 729023"/>
                  <a:gd name="connsiteY6" fmla="*/ 419100 h 940646"/>
                  <a:gd name="connsiteX7" fmla="*/ 187 w 729023"/>
                  <a:gd name="connsiteY7" fmla="*/ 587375 h 940646"/>
                  <a:gd name="connsiteX8" fmla="*/ 41462 w 729023"/>
                  <a:gd name="connsiteY8" fmla="*/ 606425 h 940646"/>
                  <a:gd name="connsiteX9" fmla="*/ 108137 w 729023"/>
                  <a:gd name="connsiteY9" fmla="*/ 920750 h 940646"/>
                  <a:gd name="connsiteX10" fmla="*/ 98612 w 729023"/>
                  <a:gd name="connsiteY10" fmla="*/ 854075 h 940646"/>
                  <a:gd name="connsiteX11" fmla="*/ 98612 w 729023"/>
                  <a:gd name="connsiteY11" fmla="*/ 412750 h 940646"/>
                  <a:gd name="connsiteX12" fmla="*/ 244662 w 729023"/>
                  <a:gd name="connsiteY12" fmla="*/ 130175 h 940646"/>
                  <a:gd name="connsiteX13" fmla="*/ 409762 w 729023"/>
                  <a:gd name="connsiteY13" fmla="*/ 63500 h 940646"/>
                  <a:gd name="connsiteX14" fmla="*/ 400237 w 729023"/>
                  <a:gd name="connsiteY14" fmla="*/ 19050 h 940646"/>
                  <a:gd name="connsiteX15" fmla="*/ 625662 w 729023"/>
                  <a:gd name="connsiteY15" fmla="*/ 85725 h 940646"/>
                  <a:gd name="connsiteX16" fmla="*/ 724087 w 729023"/>
                  <a:gd name="connsiteY16" fmla="*/ 104775 h 940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29023" h="940646">
                    <a:moveTo>
                      <a:pt x="724087" y="104775"/>
                    </a:moveTo>
                    <a:cubicBezTo>
                      <a:pt x="699745" y="90488"/>
                      <a:pt x="550520" y="0"/>
                      <a:pt x="479612" y="0"/>
                    </a:cubicBezTo>
                    <a:cubicBezTo>
                      <a:pt x="408704" y="0"/>
                      <a:pt x="335150" y="84667"/>
                      <a:pt x="298637" y="104775"/>
                    </a:cubicBezTo>
                    <a:cubicBezTo>
                      <a:pt x="262124" y="124883"/>
                      <a:pt x="287524" y="102129"/>
                      <a:pt x="260537" y="120650"/>
                    </a:cubicBezTo>
                    <a:cubicBezTo>
                      <a:pt x="233550" y="139171"/>
                      <a:pt x="148883" y="199496"/>
                      <a:pt x="136712" y="215900"/>
                    </a:cubicBezTo>
                    <a:cubicBezTo>
                      <a:pt x="124541" y="232304"/>
                      <a:pt x="200741" y="185208"/>
                      <a:pt x="187512" y="219075"/>
                    </a:cubicBezTo>
                    <a:cubicBezTo>
                      <a:pt x="174283" y="252942"/>
                      <a:pt x="88558" y="357717"/>
                      <a:pt x="57337" y="419100"/>
                    </a:cubicBezTo>
                    <a:cubicBezTo>
                      <a:pt x="26116" y="480483"/>
                      <a:pt x="2833" y="556154"/>
                      <a:pt x="187" y="587375"/>
                    </a:cubicBezTo>
                    <a:cubicBezTo>
                      <a:pt x="-2459" y="618596"/>
                      <a:pt x="23470" y="550863"/>
                      <a:pt x="41462" y="606425"/>
                    </a:cubicBezTo>
                    <a:cubicBezTo>
                      <a:pt x="59454" y="661987"/>
                      <a:pt x="98612" y="879475"/>
                      <a:pt x="108137" y="920750"/>
                    </a:cubicBezTo>
                    <a:cubicBezTo>
                      <a:pt x="117662" y="962025"/>
                      <a:pt x="100199" y="938742"/>
                      <a:pt x="98612" y="854075"/>
                    </a:cubicBezTo>
                    <a:cubicBezTo>
                      <a:pt x="97025" y="769408"/>
                      <a:pt x="74270" y="533400"/>
                      <a:pt x="98612" y="412750"/>
                    </a:cubicBezTo>
                    <a:cubicBezTo>
                      <a:pt x="122954" y="292100"/>
                      <a:pt x="192804" y="188383"/>
                      <a:pt x="244662" y="130175"/>
                    </a:cubicBezTo>
                    <a:cubicBezTo>
                      <a:pt x="296520" y="71967"/>
                      <a:pt x="383833" y="82021"/>
                      <a:pt x="409762" y="63500"/>
                    </a:cubicBezTo>
                    <a:cubicBezTo>
                      <a:pt x="435691" y="44979"/>
                      <a:pt x="364254" y="15346"/>
                      <a:pt x="400237" y="19050"/>
                    </a:cubicBezTo>
                    <a:cubicBezTo>
                      <a:pt x="436220" y="22754"/>
                      <a:pt x="573804" y="69850"/>
                      <a:pt x="625662" y="85725"/>
                    </a:cubicBezTo>
                    <a:cubicBezTo>
                      <a:pt x="677520" y="101600"/>
                      <a:pt x="748429" y="119062"/>
                      <a:pt x="724087" y="1047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098162EB-4B94-071E-19FC-F872517E13DE}"/>
                  </a:ext>
                </a:extLst>
              </p:cNvPr>
              <p:cNvSpPr/>
              <p:nvPr/>
            </p:nvSpPr>
            <p:spPr>
              <a:xfrm>
                <a:off x="2065601" y="2964561"/>
                <a:ext cx="539265" cy="172691"/>
              </a:xfrm>
              <a:custGeom>
                <a:avLst/>
                <a:gdLst>
                  <a:gd name="connsiteX0" fmla="*/ 537899 w 539265"/>
                  <a:gd name="connsiteY0" fmla="*/ 7239 h 172691"/>
                  <a:gd name="connsiteX1" fmla="*/ 426774 w 539265"/>
                  <a:gd name="connsiteY1" fmla="*/ 7239 h 172691"/>
                  <a:gd name="connsiteX2" fmla="*/ 268024 w 539265"/>
                  <a:gd name="connsiteY2" fmla="*/ 48514 h 172691"/>
                  <a:gd name="connsiteX3" fmla="*/ 166424 w 539265"/>
                  <a:gd name="connsiteY3" fmla="*/ 169164 h 172691"/>
                  <a:gd name="connsiteX4" fmla="*/ 112449 w 539265"/>
                  <a:gd name="connsiteY4" fmla="*/ 137414 h 172691"/>
                  <a:gd name="connsiteX5" fmla="*/ 1324 w 539265"/>
                  <a:gd name="connsiteY5" fmla="*/ 105664 h 172691"/>
                  <a:gd name="connsiteX6" fmla="*/ 194999 w 539265"/>
                  <a:gd name="connsiteY6" fmla="*/ 143764 h 172691"/>
                  <a:gd name="connsiteX7" fmla="*/ 214049 w 539265"/>
                  <a:gd name="connsiteY7" fmla="*/ 42164 h 172691"/>
                  <a:gd name="connsiteX8" fmla="*/ 350574 w 539265"/>
                  <a:gd name="connsiteY8" fmla="*/ 889 h 172691"/>
                  <a:gd name="connsiteX9" fmla="*/ 537899 w 539265"/>
                  <a:gd name="connsiteY9" fmla="*/ 7239 h 17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9265" h="172691">
                    <a:moveTo>
                      <a:pt x="537899" y="7239"/>
                    </a:moveTo>
                    <a:cubicBezTo>
                      <a:pt x="550599" y="8297"/>
                      <a:pt x="471753" y="360"/>
                      <a:pt x="426774" y="7239"/>
                    </a:cubicBezTo>
                    <a:cubicBezTo>
                      <a:pt x="381795" y="14118"/>
                      <a:pt x="311416" y="21527"/>
                      <a:pt x="268024" y="48514"/>
                    </a:cubicBezTo>
                    <a:cubicBezTo>
                      <a:pt x="224632" y="75502"/>
                      <a:pt x="192353" y="154347"/>
                      <a:pt x="166424" y="169164"/>
                    </a:cubicBezTo>
                    <a:cubicBezTo>
                      <a:pt x="140495" y="183981"/>
                      <a:pt x="139966" y="147997"/>
                      <a:pt x="112449" y="137414"/>
                    </a:cubicBezTo>
                    <a:cubicBezTo>
                      <a:pt x="84932" y="126831"/>
                      <a:pt x="-12434" y="104606"/>
                      <a:pt x="1324" y="105664"/>
                    </a:cubicBezTo>
                    <a:cubicBezTo>
                      <a:pt x="15082" y="106722"/>
                      <a:pt x="159545" y="154347"/>
                      <a:pt x="194999" y="143764"/>
                    </a:cubicBezTo>
                    <a:cubicBezTo>
                      <a:pt x="230453" y="133181"/>
                      <a:pt x="188120" y="65976"/>
                      <a:pt x="214049" y="42164"/>
                    </a:cubicBezTo>
                    <a:cubicBezTo>
                      <a:pt x="239978" y="18352"/>
                      <a:pt x="298186" y="4593"/>
                      <a:pt x="350574" y="889"/>
                    </a:cubicBezTo>
                    <a:cubicBezTo>
                      <a:pt x="402961" y="-2815"/>
                      <a:pt x="525199" y="6181"/>
                      <a:pt x="537899" y="72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7DAA1944-A427-A3ED-A6B7-D56BE01EC39B}"/>
                  </a:ext>
                </a:extLst>
              </p:cNvPr>
              <p:cNvSpPr/>
              <p:nvPr/>
            </p:nvSpPr>
            <p:spPr>
              <a:xfrm>
                <a:off x="2570961" y="2994024"/>
                <a:ext cx="337341" cy="377355"/>
              </a:xfrm>
              <a:custGeom>
                <a:avLst/>
                <a:gdLst>
                  <a:gd name="connsiteX0" fmla="*/ 67464 w 337341"/>
                  <a:gd name="connsiteY0" fmla="*/ 1 h 377355"/>
                  <a:gd name="connsiteX1" fmla="*/ 137314 w 337341"/>
                  <a:gd name="connsiteY1" fmla="*/ 161926 h 377355"/>
                  <a:gd name="connsiteX2" fmla="*/ 76989 w 337341"/>
                  <a:gd name="connsiteY2" fmla="*/ 263526 h 377355"/>
                  <a:gd name="connsiteX3" fmla="*/ 789 w 337341"/>
                  <a:gd name="connsiteY3" fmla="*/ 333376 h 377355"/>
                  <a:gd name="connsiteX4" fmla="*/ 127789 w 337341"/>
                  <a:gd name="connsiteY4" fmla="*/ 257176 h 377355"/>
                  <a:gd name="connsiteX5" fmla="*/ 223039 w 337341"/>
                  <a:gd name="connsiteY5" fmla="*/ 320676 h 377355"/>
                  <a:gd name="connsiteX6" fmla="*/ 337339 w 337341"/>
                  <a:gd name="connsiteY6" fmla="*/ 365126 h 377355"/>
                  <a:gd name="connsiteX7" fmla="*/ 219864 w 337341"/>
                  <a:gd name="connsiteY7" fmla="*/ 371476 h 377355"/>
                  <a:gd name="connsiteX8" fmla="*/ 165889 w 337341"/>
                  <a:gd name="connsiteY8" fmla="*/ 288926 h 377355"/>
                  <a:gd name="connsiteX9" fmla="*/ 175414 w 337341"/>
                  <a:gd name="connsiteY9" fmla="*/ 184151 h 377355"/>
                  <a:gd name="connsiteX10" fmla="*/ 130964 w 337341"/>
                  <a:gd name="connsiteY10" fmla="*/ 215901 h 377355"/>
                  <a:gd name="connsiteX11" fmla="*/ 150014 w 337341"/>
                  <a:gd name="connsiteY11" fmla="*/ 158751 h 377355"/>
                  <a:gd name="connsiteX12" fmla="*/ 67464 w 337341"/>
                  <a:gd name="connsiteY12" fmla="*/ 1 h 377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7341" h="377355">
                    <a:moveTo>
                      <a:pt x="67464" y="1"/>
                    </a:moveTo>
                    <a:cubicBezTo>
                      <a:pt x="65347" y="530"/>
                      <a:pt x="135727" y="118005"/>
                      <a:pt x="137314" y="161926"/>
                    </a:cubicBezTo>
                    <a:cubicBezTo>
                      <a:pt x="138901" y="205847"/>
                      <a:pt x="99743" y="234951"/>
                      <a:pt x="76989" y="263526"/>
                    </a:cubicBezTo>
                    <a:cubicBezTo>
                      <a:pt x="54235" y="292101"/>
                      <a:pt x="-7678" y="334434"/>
                      <a:pt x="789" y="333376"/>
                    </a:cubicBezTo>
                    <a:cubicBezTo>
                      <a:pt x="9256" y="332318"/>
                      <a:pt x="90747" y="259293"/>
                      <a:pt x="127789" y="257176"/>
                    </a:cubicBezTo>
                    <a:cubicBezTo>
                      <a:pt x="164831" y="255059"/>
                      <a:pt x="188114" y="302684"/>
                      <a:pt x="223039" y="320676"/>
                    </a:cubicBezTo>
                    <a:cubicBezTo>
                      <a:pt x="257964" y="338668"/>
                      <a:pt x="337868" y="356659"/>
                      <a:pt x="337339" y="365126"/>
                    </a:cubicBezTo>
                    <a:cubicBezTo>
                      <a:pt x="336810" y="373593"/>
                      <a:pt x="248439" y="384176"/>
                      <a:pt x="219864" y="371476"/>
                    </a:cubicBezTo>
                    <a:cubicBezTo>
                      <a:pt x="191289" y="358776"/>
                      <a:pt x="173297" y="320147"/>
                      <a:pt x="165889" y="288926"/>
                    </a:cubicBezTo>
                    <a:cubicBezTo>
                      <a:pt x="158481" y="257705"/>
                      <a:pt x="181235" y="196322"/>
                      <a:pt x="175414" y="184151"/>
                    </a:cubicBezTo>
                    <a:cubicBezTo>
                      <a:pt x="169593" y="171980"/>
                      <a:pt x="135197" y="220134"/>
                      <a:pt x="130964" y="215901"/>
                    </a:cubicBezTo>
                    <a:cubicBezTo>
                      <a:pt x="126731" y="211668"/>
                      <a:pt x="159010" y="191559"/>
                      <a:pt x="150014" y="158751"/>
                    </a:cubicBezTo>
                    <a:cubicBezTo>
                      <a:pt x="141018" y="125943"/>
                      <a:pt x="69581" y="-528"/>
                      <a:pt x="6746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E6A87003-E535-6FC5-DF0C-C6AFDF2562F4}"/>
                  </a:ext>
                </a:extLst>
              </p:cNvPr>
              <p:cNvSpPr/>
              <p:nvPr/>
            </p:nvSpPr>
            <p:spPr>
              <a:xfrm>
                <a:off x="2068342" y="3153939"/>
                <a:ext cx="326234" cy="887075"/>
              </a:xfrm>
              <a:custGeom>
                <a:avLst/>
                <a:gdLst>
                  <a:gd name="connsiteX0" fmla="*/ 144633 w 326234"/>
                  <a:gd name="connsiteY0" fmla="*/ 2011 h 887075"/>
                  <a:gd name="connsiteX1" fmla="*/ 11283 w 326234"/>
                  <a:gd name="connsiteY1" fmla="*/ 214736 h 887075"/>
                  <a:gd name="connsiteX2" fmla="*/ 8108 w 326234"/>
                  <a:gd name="connsiteY2" fmla="*/ 456036 h 887075"/>
                  <a:gd name="connsiteX3" fmla="*/ 17633 w 326234"/>
                  <a:gd name="connsiteY3" fmla="*/ 395711 h 887075"/>
                  <a:gd name="connsiteX4" fmla="*/ 39858 w 326234"/>
                  <a:gd name="connsiteY4" fmla="*/ 722736 h 887075"/>
                  <a:gd name="connsiteX5" fmla="*/ 58908 w 326234"/>
                  <a:gd name="connsiteY5" fmla="*/ 643361 h 887075"/>
                  <a:gd name="connsiteX6" fmla="*/ 325608 w 326234"/>
                  <a:gd name="connsiteY6" fmla="*/ 471911 h 887075"/>
                  <a:gd name="connsiteX7" fmla="*/ 131933 w 326234"/>
                  <a:gd name="connsiteY7" fmla="*/ 595736 h 887075"/>
                  <a:gd name="connsiteX8" fmla="*/ 103358 w 326234"/>
                  <a:gd name="connsiteY8" fmla="*/ 871961 h 887075"/>
                  <a:gd name="connsiteX9" fmla="*/ 84308 w 326234"/>
                  <a:gd name="connsiteY9" fmla="*/ 833861 h 887075"/>
                  <a:gd name="connsiteX10" fmla="*/ 1758 w 326234"/>
                  <a:gd name="connsiteY10" fmla="*/ 690986 h 887075"/>
                  <a:gd name="connsiteX11" fmla="*/ 43033 w 326234"/>
                  <a:gd name="connsiteY11" fmla="*/ 694161 h 887075"/>
                  <a:gd name="connsiteX12" fmla="*/ 46208 w 326234"/>
                  <a:gd name="connsiteY12" fmla="*/ 478261 h 887075"/>
                  <a:gd name="connsiteX13" fmla="*/ 20808 w 326234"/>
                  <a:gd name="connsiteY13" fmla="*/ 189336 h 887075"/>
                  <a:gd name="connsiteX14" fmla="*/ 11283 w 326234"/>
                  <a:gd name="connsiteY14" fmla="*/ 189336 h 887075"/>
                  <a:gd name="connsiteX15" fmla="*/ 62083 w 326234"/>
                  <a:gd name="connsiteY15" fmla="*/ 68686 h 887075"/>
                  <a:gd name="connsiteX16" fmla="*/ 27158 w 326234"/>
                  <a:gd name="connsiteY16" fmla="*/ 103611 h 887075"/>
                  <a:gd name="connsiteX17" fmla="*/ 144633 w 326234"/>
                  <a:gd name="connsiteY17" fmla="*/ 2011 h 887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234" h="887075">
                    <a:moveTo>
                      <a:pt x="144633" y="2011"/>
                    </a:moveTo>
                    <a:cubicBezTo>
                      <a:pt x="141987" y="20532"/>
                      <a:pt x="34037" y="139065"/>
                      <a:pt x="11283" y="214736"/>
                    </a:cubicBezTo>
                    <a:cubicBezTo>
                      <a:pt x="-11471" y="290407"/>
                      <a:pt x="7050" y="425874"/>
                      <a:pt x="8108" y="456036"/>
                    </a:cubicBezTo>
                    <a:cubicBezTo>
                      <a:pt x="9166" y="486198"/>
                      <a:pt x="12341" y="351261"/>
                      <a:pt x="17633" y="395711"/>
                    </a:cubicBezTo>
                    <a:cubicBezTo>
                      <a:pt x="22925" y="440161"/>
                      <a:pt x="32979" y="681461"/>
                      <a:pt x="39858" y="722736"/>
                    </a:cubicBezTo>
                    <a:cubicBezTo>
                      <a:pt x="46737" y="764011"/>
                      <a:pt x="11283" y="685165"/>
                      <a:pt x="58908" y="643361"/>
                    </a:cubicBezTo>
                    <a:cubicBezTo>
                      <a:pt x="106533" y="601557"/>
                      <a:pt x="313437" y="479848"/>
                      <a:pt x="325608" y="471911"/>
                    </a:cubicBezTo>
                    <a:cubicBezTo>
                      <a:pt x="337779" y="463974"/>
                      <a:pt x="168975" y="529061"/>
                      <a:pt x="131933" y="595736"/>
                    </a:cubicBezTo>
                    <a:cubicBezTo>
                      <a:pt x="94891" y="662411"/>
                      <a:pt x="111295" y="832274"/>
                      <a:pt x="103358" y="871961"/>
                    </a:cubicBezTo>
                    <a:cubicBezTo>
                      <a:pt x="95421" y="911648"/>
                      <a:pt x="101241" y="864023"/>
                      <a:pt x="84308" y="833861"/>
                    </a:cubicBezTo>
                    <a:cubicBezTo>
                      <a:pt x="67375" y="803699"/>
                      <a:pt x="8637" y="714269"/>
                      <a:pt x="1758" y="690986"/>
                    </a:cubicBezTo>
                    <a:cubicBezTo>
                      <a:pt x="-5121" y="667703"/>
                      <a:pt x="35625" y="729615"/>
                      <a:pt x="43033" y="694161"/>
                    </a:cubicBezTo>
                    <a:cubicBezTo>
                      <a:pt x="50441" y="658707"/>
                      <a:pt x="49912" y="562398"/>
                      <a:pt x="46208" y="478261"/>
                    </a:cubicBezTo>
                    <a:cubicBezTo>
                      <a:pt x="42504" y="394124"/>
                      <a:pt x="26629" y="237490"/>
                      <a:pt x="20808" y="189336"/>
                    </a:cubicBezTo>
                    <a:cubicBezTo>
                      <a:pt x="14987" y="141182"/>
                      <a:pt x="4404" y="209444"/>
                      <a:pt x="11283" y="189336"/>
                    </a:cubicBezTo>
                    <a:cubicBezTo>
                      <a:pt x="18162" y="169228"/>
                      <a:pt x="59437" y="82973"/>
                      <a:pt x="62083" y="68686"/>
                    </a:cubicBezTo>
                    <a:cubicBezTo>
                      <a:pt x="64729" y="54399"/>
                      <a:pt x="17104" y="108374"/>
                      <a:pt x="27158" y="103611"/>
                    </a:cubicBezTo>
                    <a:cubicBezTo>
                      <a:pt x="37212" y="98849"/>
                      <a:pt x="147279" y="-16510"/>
                      <a:pt x="144633" y="20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フリーフォーム 1025">
                <a:extLst>
                  <a:ext uri="{FF2B5EF4-FFF2-40B4-BE49-F238E27FC236}">
                    <a16:creationId xmlns:a16="http://schemas.microsoft.com/office/drawing/2014/main" id="{03158648-5E9A-CB5A-C554-A4A2B88C3A43}"/>
                  </a:ext>
                </a:extLst>
              </p:cNvPr>
              <p:cNvSpPr/>
              <p:nvPr/>
            </p:nvSpPr>
            <p:spPr>
              <a:xfrm>
                <a:off x="1863358" y="3412756"/>
                <a:ext cx="125974" cy="865816"/>
              </a:xfrm>
              <a:custGeom>
                <a:avLst/>
                <a:gdLst>
                  <a:gd name="connsiteX0" fmla="*/ 92442 w 125974"/>
                  <a:gd name="connsiteY0" fmla="*/ 203569 h 865816"/>
                  <a:gd name="connsiteX1" fmla="*/ 60692 w 125974"/>
                  <a:gd name="connsiteY1" fmla="*/ 406769 h 865816"/>
                  <a:gd name="connsiteX2" fmla="*/ 79742 w 125974"/>
                  <a:gd name="connsiteY2" fmla="*/ 590919 h 865816"/>
                  <a:gd name="connsiteX3" fmla="*/ 95617 w 125974"/>
                  <a:gd name="connsiteY3" fmla="*/ 552819 h 865816"/>
                  <a:gd name="connsiteX4" fmla="*/ 111492 w 125974"/>
                  <a:gd name="connsiteY4" fmla="*/ 689344 h 865816"/>
                  <a:gd name="connsiteX5" fmla="*/ 105142 w 125974"/>
                  <a:gd name="connsiteY5" fmla="*/ 800469 h 865816"/>
                  <a:gd name="connsiteX6" fmla="*/ 124192 w 125974"/>
                  <a:gd name="connsiteY6" fmla="*/ 863969 h 865816"/>
                  <a:gd name="connsiteX7" fmla="*/ 111492 w 125974"/>
                  <a:gd name="connsiteY7" fmla="*/ 730619 h 865816"/>
                  <a:gd name="connsiteX8" fmla="*/ 3542 w 125974"/>
                  <a:gd name="connsiteY8" fmla="*/ 108319 h 865816"/>
                  <a:gd name="connsiteX9" fmla="*/ 25767 w 125974"/>
                  <a:gd name="connsiteY9" fmla="*/ 149594 h 865816"/>
                  <a:gd name="connsiteX10" fmla="*/ 22592 w 125974"/>
                  <a:gd name="connsiteY10" fmla="*/ 369 h 865816"/>
                  <a:gd name="connsiteX11" fmla="*/ 92442 w 125974"/>
                  <a:gd name="connsiteY11" fmla="*/ 203569 h 865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5974" h="865816">
                    <a:moveTo>
                      <a:pt x="92442" y="203569"/>
                    </a:moveTo>
                    <a:cubicBezTo>
                      <a:pt x="98792" y="271302"/>
                      <a:pt x="62809" y="342211"/>
                      <a:pt x="60692" y="406769"/>
                    </a:cubicBezTo>
                    <a:cubicBezTo>
                      <a:pt x="58575" y="471327"/>
                      <a:pt x="73921" y="566577"/>
                      <a:pt x="79742" y="590919"/>
                    </a:cubicBezTo>
                    <a:cubicBezTo>
                      <a:pt x="85563" y="615261"/>
                      <a:pt x="90325" y="536415"/>
                      <a:pt x="95617" y="552819"/>
                    </a:cubicBezTo>
                    <a:cubicBezTo>
                      <a:pt x="100909" y="569223"/>
                      <a:pt x="109905" y="648069"/>
                      <a:pt x="111492" y="689344"/>
                    </a:cubicBezTo>
                    <a:cubicBezTo>
                      <a:pt x="113079" y="730619"/>
                      <a:pt x="103025" y="771365"/>
                      <a:pt x="105142" y="800469"/>
                    </a:cubicBezTo>
                    <a:cubicBezTo>
                      <a:pt x="107259" y="829573"/>
                      <a:pt x="123134" y="875611"/>
                      <a:pt x="124192" y="863969"/>
                    </a:cubicBezTo>
                    <a:cubicBezTo>
                      <a:pt x="125250" y="852327"/>
                      <a:pt x="131600" y="856561"/>
                      <a:pt x="111492" y="730619"/>
                    </a:cubicBezTo>
                    <a:cubicBezTo>
                      <a:pt x="91384" y="604677"/>
                      <a:pt x="17829" y="205157"/>
                      <a:pt x="3542" y="108319"/>
                    </a:cubicBezTo>
                    <a:cubicBezTo>
                      <a:pt x="-10746" y="11481"/>
                      <a:pt x="22592" y="167586"/>
                      <a:pt x="25767" y="149594"/>
                    </a:cubicBezTo>
                    <a:cubicBezTo>
                      <a:pt x="28942" y="131602"/>
                      <a:pt x="11480" y="-8098"/>
                      <a:pt x="22592" y="369"/>
                    </a:cubicBezTo>
                    <a:cubicBezTo>
                      <a:pt x="33704" y="8836"/>
                      <a:pt x="86092" y="135836"/>
                      <a:pt x="92442" y="2035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9784C22A-126E-DA04-434F-8975DCE8BABA}"/>
                  </a:ext>
                </a:extLst>
              </p:cNvPr>
              <p:cNvSpPr/>
              <p:nvPr/>
            </p:nvSpPr>
            <p:spPr>
              <a:xfrm>
                <a:off x="1885810" y="3784498"/>
                <a:ext cx="285924" cy="1138784"/>
              </a:xfrm>
              <a:custGeom>
                <a:avLst/>
                <a:gdLst>
                  <a:gd name="connsiteX0" fmla="*/ 111265 w 285924"/>
                  <a:gd name="connsiteY0" fmla="*/ 289027 h 1138784"/>
                  <a:gd name="connsiteX1" fmla="*/ 82690 w 285924"/>
                  <a:gd name="connsiteY1" fmla="*/ 577952 h 1138784"/>
                  <a:gd name="connsiteX2" fmla="*/ 89040 w 285924"/>
                  <a:gd name="connsiteY2" fmla="*/ 654152 h 1138784"/>
                  <a:gd name="connsiteX3" fmla="*/ 152540 w 285924"/>
                  <a:gd name="connsiteY3" fmla="*/ 743052 h 1138784"/>
                  <a:gd name="connsiteX4" fmla="*/ 266840 w 285924"/>
                  <a:gd name="connsiteY4" fmla="*/ 860527 h 1138784"/>
                  <a:gd name="connsiteX5" fmla="*/ 260490 w 285924"/>
                  <a:gd name="connsiteY5" fmla="*/ 841477 h 1138784"/>
                  <a:gd name="connsiteX6" fmla="*/ 285890 w 285924"/>
                  <a:gd name="connsiteY6" fmla="*/ 857352 h 1138784"/>
                  <a:gd name="connsiteX7" fmla="*/ 254140 w 285924"/>
                  <a:gd name="connsiteY7" fmla="*/ 898627 h 1138784"/>
                  <a:gd name="connsiteX8" fmla="*/ 250965 w 285924"/>
                  <a:gd name="connsiteY8" fmla="*/ 1130402 h 1138784"/>
                  <a:gd name="connsiteX9" fmla="*/ 260490 w 285924"/>
                  <a:gd name="connsiteY9" fmla="*/ 1073252 h 1138784"/>
                  <a:gd name="connsiteX10" fmla="*/ 216040 w 285924"/>
                  <a:gd name="connsiteY10" fmla="*/ 933552 h 1138784"/>
                  <a:gd name="connsiteX11" fmla="*/ 57290 w 285924"/>
                  <a:gd name="connsiteY11" fmla="*/ 431902 h 1138784"/>
                  <a:gd name="connsiteX12" fmla="*/ 19190 w 285924"/>
                  <a:gd name="connsiteY12" fmla="*/ 333477 h 1138784"/>
                  <a:gd name="connsiteX13" fmla="*/ 6490 w 285924"/>
                  <a:gd name="connsiteY13" fmla="*/ 102 h 1138784"/>
                  <a:gd name="connsiteX14" fmla="*/ 3315 w 285924"/>
                  <a:gd name="connsiteY14" fmla="*/ 298552 h 1138784"/>
                  <a:gd name="connsiteX15" fmla="*/ 54115 w 285924"/>
                  <a:gd name="connsiteY15" fmla="*/ 362052 h 1138784"/>
                  <a:gd name="connsiteX16" fmla="*/ 111265 w 285924"/>
                  <a:gd name="connsiteY16" fmla="*/ 289027 h 1138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5924" h="1138784">
                    <a:moveTo>
                      <a:pt x="111265" y="289027"/>
                    </a:moveTo>
                    <a:cubicBezTo>
                      <a:pt x="116027" y="325010"/>
                      <a:pt x="86394" y="517098"/>
                      <a:pt x="82690" y="577952"/>
                    </a:cubicBezTo>
                    <a:cubicBezTo>
                      <a:pt x="78986" y="638806"/>
                      <a:pt x="77398" y="626635"/>
                      <a:pt x="89040" y="654152"/>
                    </a:cubicBezTo>
                    <a:cubicBezTo>
                      <a:pt x="100682" y="681669"/>
                      <a:pt x="122907" y="708656"/>
                      <a:pt x="152540" y="743052"/>
                    </a:cubicBezTo>
                    <a:cubicBezTo>
                      <a:pt x="182173" y="777448"/>
                      <a:pt x="248848" y="844123"/>
                      <a:pt x="266840" y="860527"/>
                    </a:cubicBezTo>
                    <a:cubicBezTo>
                      <a:pt x="284832" y="876931"/>
                      <a:pt x="257315" y="842006"/>
                      <a:pt x="260490" y="841477"/>
                    </a:cubicBezTo>
                    <a:cubicBezTo>
                      <a:pt x="263665" y="840948"/>
                      <a:pt x="286948" y="847827"/>
                      <a:pt x="285890" y="857352"/>
                    </a:cubicBezTo>
                    <a:cubicBezTo>
                      <a:pt x="284832" y="866877"/>
                      <a:pt x="259961" y="853119"/>
                      <a:pt x="254140" y="898627"/>
                    </a:cubicBezTo>
                    <a:cubicBezTo>
                      <a:pt x="248319" y="944135"/>
                      <a:pt x="249907" y="1101298"/>
                      <a:pt x="250965" y="1130402"/>
                    </a:cubicBezTo>
                    <a:cubicBezTo>
                      <a:pt x="252023" y="1159506"/>
                      <a:pt x="266311" y="1106060"/>
                      <a:pt x="260490" y="1073252"/>
                    </a:cubicBezTo>
                    <a:cubicBezTo>
                      <a:pt x="254669" y="1040444"/>
                      <a:pt x="216040" y="933552"/>
                      <a:pt x="216040" y="933552"/>
                    </a:cubicBezTo>
                    <a:cubicBezTo>
                      <a:pt x="182173" y="826660"/>
                      <a:pt x="90098" y="531914"/>
                      <a:pt x="57290" y="431902"/>
                    </a:cubicBezTo>
                    <a:cubicBezTo>
                      <a:pt x="24482" y="331890"/>
                      <a:pt x="27657" y="405444"/>
                      <a:pt x="19190" y="333477"/>
                    </a:cubicBezTo>
                    <a:cubicBezTo>
                      <a:pt x="10723" y="261510"/>
                      <a:pt x="9136" y="5923"/>
                      <a:pt x="6490" y="102"/>
                    </a:cubicBezTo>
                    <a:cubicBezTo>
                      <a:pt x="3844" y="-5719"/>
                      <a:pt x="-4622" y="238227"/>
                      <a:pt x="3315" y="298552"/>
                    </a:cubicBezTo>
                    <a:cubicBezTo>
                      <a:pt x="11252" y="358877"/>
                      <a:pt x="38769" y="357819"/>
                      <a:pt x="54115" y="362052"/>
                    </a:cubicBezTo>
                    <a:cubicBezTo>
                      <a:pt x="69461" y="366285"/>
                      <a:pt x="106503" y="253044"/>
                      <a:pt x="111265" y="2890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A90D1875-FA55-4066-E962-6A32C9373D13}"/>
                  </a:ext>
                </a:extLst>
              </p:cNvPr>
              <p:cNvSpPr/>
              <p:nvPr/>
            </p:nvSpPr>
            <p:spPr>
              <a:xfrm>
                <a:off x="2654269" y="3877001"/>
                <a:ext cx="190551" cy="801888"/>
              </a:xfrm>
              <a:custGeom>
                <a:avLst/>
                <a:gdLst>
                  <a:gd name="connsiteX0" fmla="*/ 31 w 190551"/>
                  <a:gd name="connsiteY0" fmla="*/ 28249 h 801888"/>
                  <a:gd name="connsiteX1" fmla="*/ 133381 w 190551"/>
                  <a:gd name="connsiteY1" fmla="*/ 126674 h 801888"/>
                  <a:gd name="connsiteX2" fmla="*/ 66706 w 190551"/>
                  <a:gd name="connsiteY2" fmla="*/ 282249 h 801888"/>
                  <a:gd name="connsiteX3" fmla="*/ 104806 w 190551"/>
                  <a:gd name="connsiteY3" fmla="*/ 291774 h 801888"/>
                  <a:gd name="connsiteX4" fmla="*/ 92106 w 190551"/>
                  <a:gd name="connsiteY4" fmla="*/ 358449 h 801888"/>
                  <a:gd name="connsiteX5" fmla="*/ 114331 w 190551"/>
                  <a:gd name="connsiteY5" fmla="*/ 517199 h 801888"/>
                  <a:gd name="connsiteX6" fmla="*/ 107981 w 190551"/>
                  <a:gd name="connsiteY6" fmla="*/ 491799 h 801888"/>
                  <a:gd name="connsiteX7" fmla="*/ 120681 w 190551"/>
                  <a:gd name="connsiteY7" fmla="*/ 587049 h 801888"/>
                  <a:gd name="connsiteX8" fmla="*/ 139731 w 190551"/>
                  <a:gd name="connsiteY8" fmla="*/ 799774 h 801888"/>
                  <a:gd name="connsiteX9" fmla="*/ 190531 w 190551"/>
                  <a:gd name="connsiteY9" fmla="*/ 694999 h 801888"/>
                  <a:gd name="connsiteX10" fmla="*/ 146081 w 190551"/>
                  <a:gd name="connsiteY10" fmla="*/ 675949 h 801888"/>
                  <a:gd name="connsiteX11" fmla="*/ 161956 w 190551"/>
                  <a:gd name="connsiteY11" fmla="*/ 288599 h 801888"/>
                  <a:gd name="connsiteX12" fmla="*/ 184181 w 190551"/>
                  <a:gd name="connsiteY12" fmla="*/ 6024 h 801888"/>
                  <a:gd name="connsiteX13" fmla="*/ 139731 w 190551"/>
                  <a:gd name="connsiteY13" fmla="*/ 88574 h 801888"/>
                  <a:gd name="connsiteX14" fmla="*/ 120681 w 190551"/>
                  <a:gd name="connsiteY14" fmla="*/ 72699 h 801888"/>
                  <a:gd name="connsiteX15" fmla="*/ 31 w 190551"/>
                  <a:gd name="connsiteY15" fmla="*/ 28249 h 801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90551" h="801888">
                    <a:moveTo>
                      <a:pt x="31" y="28249"/>
                    </a:moveTo>
                    <a:cubicBezTo>
                      <a:pt x="2148" y="37245"/>
                      <a:pt x="122269" y="84341"/>
                      <a:pt x="133381" y="126674"/>
                    </a:cubicBezTo>
                    <a:cubicBezTo>
                      <a:pt x="144493" y="169007"/>
                      <a:pt x="71468" y="254732"/>
                      <a:pt x="66706" y="282249"/>
                    </a:cubicBezTo>
                    <a:cubicBezTo>
                      <a:pt x="61944" y="309766"/>
                      <a:pt x="100573" y="279074"/>
                      <a:pt x="104806" y="291774"/>
                    </a:cubicBezTo>
                    <a:cubicBezTo>
                      <a:pt x="109039" y="304474"/>
                      <a:pt x="90519" y="320878"/>
                      <a:pt x="92106" y="358449"/>
                    </a:cubicBezTo>
                    <a:cubicBezTo>
                      <a:pt x="93693" y="396020"/>
                      <a:pt x="111685" y="494974"/>
                      <a:pt x="114331" y="517199"/>
                    </a:cubicBezTo>
                    <a:cubicBezTo>
                      <a:pt x="116977" y="539424"/>
                      <a:pt x="106923" y="480157"/>
                      <a:pt x="107981" y="491799"/>
                    </a:cubicBezTo>
                    <a:cubicBezTo>
                      <a:pt x="109039" y="503441"/>
                      <a:pt x="115389" y="535720"/>
                      <a:pt x="120681" y="587049"/>
                    </a:cubicBezTo>
                    <a:cubicBezTo>
                      <a:pt x="125973" y="638378"/>
                      <a:pt x="128089" y="781782"/>
                      <a:pt x="139731" y="799774"/>
                    </a:cubicBezTo>
                    <a:cubicBezTo>
                      <a:pt x="151373" y="817766"/>
                      <a:pt x="189473" y="715636"/>
                      <a:pt x="190531" y="694999"/>
                    </a:cubicBezTo>
                    <a:cubicBezTo>
                      <a:pt x="191589" y="674362"/>
                      <a:pt x="150844" y="743682"/>
                      <a:pt x="146081" y="675949"/>
                    </a:cubicBezTo>
                    <a:cubicBezTo>
                      <a:pt x="141319" y="608216"/>
                      <a:pt x="155606" y="400253"/>
                      <a:pt x="161956" y="288599"/>
                    </a:cubicBezTo>
                    <a:cubicBezTo>
                      <a:pt x="168306" y="176945"/>
                      <a:pt x="187885" y="39362"/>
                      <a:pt x="184181" y="6024"/>
                    </a:cubicBezTo>
                    <a:cubicBezTo>
                      <a:pt x="180477" y="-27314"/>
                      <a:pt x="139731" y="88574"/>
                      <a:pt x="139731" y="88574"/>
                    </a:cubicBezTo>
                    <a:cubicBezTo>
                      <a:pt x="129148" y="99686"/>
                      <a:pt x="139731" y="80107"/>
                      <a:pt x="120681" y="72699"/>
                    </a:cubicBezTo>
                    <a:cubicBezTo>
                      <a:pt x="101631" y="65291"/>
                      <a:pt x="-2086" y="19253"/>
                      <a:pt x="31" y="282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CA182730-04B8-BE3C-90EE-5D5AF04071B1}"/>
                  </a:ext>
                </a:extLst>
              </p:cNvPr>
              <p:cNvSpPr/>
              <p:nvPr/>
            </p:nvSpPr>
            <p:spPr>
              <a:xfrm>
                <a:off x="2816178" y="4698662"/>
                <a:ext cx="147903" cy="899102"/>
              </a:xfrm>
              <a:custGeom>
                <a:avLst/>
                <a:gdLst>
                  <a:gd name="connsiteX0" fmla="*/ 28622 w 147903"/>
                  <a:gd name="connsiteY0" fmla="*/ 338 h 899102"/>
                  <a:gd name="connsiteX1" fmla="*/ 117522 w 147903"/>
                  <a:gd name="connsiteY1" fmla="*/ 387688 h 899102"/>
                  <a:gd name="connsiteX2" fmla="*/ 66722 w 147903"/>
                  <a:gd name="connsiteY2" fmla="*/ 638513 h 899102"/>
                  <a:gd name="connsiteX3" fmla="*/ 120697 w 147903"/>
                  <a:gd name="connsiteY3" fmla="*/ 625813 h 899102"/>
                  <a:gd name="connsiteX4" fmla="*/ 57197 w 147903"/>
                  <a:gd name="connsiteY4" fmla="*/ 790913 h 899102"/>
                  <a:gd name="connsiteX5" fmla="*/ 47 w 147903"/>
                  <a:gd name="connsiteY5" fmla="*/ 898863 h 899102"/>
                  <a:gd name="connsiteX6" fmla="*/ 66722 w 147903"/>
                  <a:gd name="connsiteY6" fmla="*/ 762338 h 899102"/>
                  <a:gd name="connsiteX7" fmla="*/ 146097 w 147903"/>
                  <a:gd name="connsiteY7" fmla="*/ 575013 h 899102"/>
                  <a:gd name="connsiteX8" fmla="*/ 117522 w 147903"/>
                  <a:gd name="connsiteY8" fmla="*/ 600413 h 899102"/>
                  <a:gd name="connsiteX9" fmla="*/ 63547 w 147903"/>
                  <a:gd name="connsiteY9" fmla="*/ 247988 h 899102"/>
                  <a:gd name="connsiteX10" fmla="*/ 57197 w 147903"/>
                  <a:gd name="connsiteY10" fmla="*/ 317838 h 899102"/>
                  <a:gd name="connsiteX11" fmla="*/ 28622 w 147903"/>
                  <a:gd name="connsiteY11" fmla="*/ 338 h 899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7903" h="899102">
                    <a:moveTo>
                      <a:pt x="28622" y="338"/>
                    </a:moveTo>
                    <a:cubicBezTo>
                      <a:pt x="38676" y="11980"/>
                      <a:pt x="111172" y="281326"/>
                      <a:pt x="117522" y="387688"/>
                    </a:cubicBezTo>
                    <a:cubicBezTo>
                      <a:pt x="123872" y="494050"/>
                      <a:pt x="66193" y="598826"/>
                      <a:pt x="66722" y="638513"/>
                    </a:cubicBezTo>
                    <a:cubicBezTo>
                      <a:pt x="67251" y="678200"/>
                      <a:pt x="122285" y="600413"/>
                      <a:pt x="120697" y="625813"/>
                    </a:cubicBezTo>
                    <a:cubicBezTo>
                      <a:pt x="119110" y="651213"/>
                      <a:pt x="77305" y="745405"/>
                      <a:pt x="57197" y="790913"/>
                    </a:cubicBezTo>
                    <a:cubicBezTo>
                      <a:pt x="37089" y="836421"/>
                      <a:pt x="-1540" y="903625"/>
                      <a:pt x="47" y="898863"/>
                    </a:cubicBezTo>
                    <a:cubicBezTo>
                      <a:pt x="1634" y="894101"/>
                      <a:pt x="42380" y="816313"/>
                      <a:pt x="66722" y="762338"/>
                    </a:cubicBezTo>
                    <a:cubicBezTo>
                      <a:pt x="91064" y="708363"/>
                      <a:pt x="137630" y="602001"/>
                      <a:pt x="146097" y="575013"/>
                    </a:cubicBezTo>
                    <a:cubicBezTo>
                      <a:pt x="154564" y="548025"/>
                      <a:pt x="131280" y="654917"/>
                      <a:pt x="117522" y="600413"/>
                    </a:cubicBezTo>
                    <a:cubicBezTo>
                      <a:pt x="103764" y="545909"/>
                      <a:pt x="73601" y="295084"/>
                      <a:pt x="63547" y="247988"/>
                    </a:cubicBezTo>
                    <a:cubicBezTo>
                      <a:pt x="53493" y="200892"/>
                      <a:pt x="61959" y="354880"/>
                      <a:pt x="57197" y="317838"/>
                    </a:cubicBezTo>
                    <a:cubicBezTo>
                      <a:pt x="52435" y="280796"/>
                      <a:pt x="18568" y="-11304"/>
                      <a:pt x="28622" y="33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411EE0E7-D21E-EFDF-ED38-A52487EF08CF}"/>
                  </a:ext>
                </a:extLst>
              </p:cNvPr>
              <p:cNvSpPr/>
              <p:nvPr/>
            </p:nvSpPr>
            <p:spPr>
              <a:xfrm>
                <a:off x="2543544" y="5368717"/>
                <a:ext cx="371190" cy="169426"/>
              </a:xfrm>
              <a:custGeom>
                <a:avLst/>
                <a:gdLst>
                  <a:gd name="connsiteX0" fmla="*/ 371106 w 371190"/>
                  <a:gd name="connsiteY0" fmla="*/ 208 h 169426"/>
                  <a:gd name="connsiteX1" fmla="*/ 253631 w 371190"/>
                  <a:gd name="connsiteY1" fmla="*/ 111333 h 169426"/>
                  <a:gd name="connsiteX2" fmla="*/ 167906 w 371190"/>
                  <a:gd name="connsiteY2" fmla="*/ 130383 h 169426"/>
                  <a:gd name="connsiteX3" fmla="*/ 2806 w 371190"/>
                  <a:gd name="connsiteY3" fmla="*/ 38308 h 169426"/>
                  <a:gd name="connsiteX4" fmla="*/ 66306 w 371190"/>
                  <a:gd name="connsiteY4" fmla="*/ 92283 h 169426"/>
                  <a:gd name="connsiteX5" fmla="*/ 98056 w 371190"/>
                  <a:gd name="connsiteY5" fmla="*/ 168483 h 169426"/>
                  <a:gd name="connsiteX6" fmla="*/ 136156 w 371190"/>
                  <a:gd name="connsiteY6" fmla="*/ 136733 h 169426"/>
                  <a:gd name="connsiteX7" fmla="*/ 259981 w 371190"/>
                  <a:gd name="connsiteY7" fmla="*/ 165308 h 169426"/>
                  <a:gd name="connsiteX8" fmla="*/ 202831 w 371190"/>
                  <a:gd name="connsiteY8" fmla="*/ 136733 h 169426"/>
                  <a:gd name="connsiteX9" fmla="*/ 250456 w 371190"/>
                  <a:gd name="connsiteY9" fmla="*/ 85933 h 169426"/>
                  <a:gd name="connsiteX10" fmla="*/ 234581 w 371190"/>
                  <a:gd name="connsiteY10" fmla="*/ 82758 h 169426"/>
                  <a:gd name="connsiteX11" fmla="*/ 371106 w 371190"/>
                  <a:gd name="connsiteY11" fmla="*/ 208 h 169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1190" h="169426">
                    <a:moveTo>
                      <a:pt x="371106" y="208"/>
                    </a:moveTo>
                    <a:cubicBezTo>
                      <a:pt x="374281" y="4970"/>
                      <a:pt x="287498" y="89637"/>
                      <a:pt x="253631" y="111333"/>
                    </a:cubicBezTo>
                    <a:cubicBezTo>
                      <a:pt x="219764" y="133029"/>
                      <a:pt x="209710" y="142554"/>
                      <a:pt x="167906" y="130383"/>
                    </a:cubicBezTo>
                    <a:cubicBezTo>
                      <a:pt x="126102" y="118212"/>
                      <a:pt x="19739" y="44658"/>
                      <a:pt x="2806" y="38308"/>
                    </a:cubicBezTo>
                    <a:cubicBezTo>
                      <a:pt x="-14127" y="31958"/>
                      <a:pt x="50431" y="70587"/>
                      <a:pt x="66306" y="92283"/>
                    </a:cubicBezTo>
                    <a:cubicBezTo>
                      <a:pt x="82181" y="113979"/>
                      <a:pt x="86414" y="161075"/>
                      <a:pt x="98056" y="168483"/>
                    </a:cubicBezTo>
                    <a:cubicBezTo>
                      <a:pt x="109698" y="175891"/>
                      <a:pt x="109169" y="137262"/>
                      <a:pt x="136156" y="136733"/>
                    </a:cubicBezTo>
                    <a:cubicBezTo>
                      <a:pt x="163143" y="136204"/>
                      <a:pt x="248869" y="165308"/>
                      <a:pt x="259981" y="165308"/>
                    </a:cubicBezTo>
                    <a:cubicBezTo>
                      <a:pt x="271093" y="165308"/>
                      <a:pt x="204418" y="149962"/>
                      <a:pt x="202831" y="136733"/>
                    </a:cubicBezTo>
                    <a:cubicBezTo>
                      <a:pt x="201244" y="123504"/>
                      <a:pt x="245164" y="94929"/>
                      <a:pt x="250456" y="85933"/>
                    </a:cubicBezTo>
                    <a:cubicBezTo>
                      <a:pt x="255748" y="76937"/>
                      <a:pt x="215531" y="91754"/>
                      <a:pt x="234581" y="82758"/>
                    </a:cubicBezTo>
                    <a:cubicBezTo>
                      <a:pt x="253631" y="73762"/>
                      <a:pt x="367931" y="-4554"/>
                      <a:pt x="371106" y="2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D4CABABB-9AD3-A3BD-82C7-8C2B1DCFFD8F}"/>
                  </a:ext>
                </a:extLst>
              </p:cNvPr>
              <p:cNvSpPr/>
              <p:nvPr/>
            </p:nvSpPr>
            <p:spPr>
              <a:xfrm>
                <a:off x="2196737" y="5329572"/>
                <a:ext cx="614473" cy="344976"/>
              </a:xfrm>
              <a:custGeom>
                <a:avLst/>
                <a:gdLst>
                  <a:gd name="connsiteX0" fmla="*/ 3538 w 614473"/>
                  <a:gd name="connsiteY0" fmla="*/ 217153 h 344976"/>
                  <a:gd name="connsiteX1" fmla="*/ 174988 w 614473"/>
                  <a:gd name="connsiteY1" fmla="*/ 4428 h 344976"/>
                  <a:gd name="connsiteX2" fmla="*/ 165463 w 614473"/>
                  <a:gd name="connsiteY2" fmla="*/ 71103 h 344976"/>
                  <a:gd name="connsiteX3" fmla="*/ 270238 w 614473"/>
                  <a:gd name="connsiteY3" fmla="*/ 48878 h 344976"/>
                  <a:gd name="connsiteX4" fmla="*/ 308338 w 614473"/>
                  <a:gd name="connsiteY4" fmla="*/ 134603 h 344976"/>
                  <a:gd name="connsiteX5" fmla="*/ 438513 w 614473"/>
                  <a:gd name="connsiteY5" fmla="*/ 179053 h 344976"/>
                  <a:gd name="connsiteX6" fmla="*/ 397238 w 614473"/>
                  <a:gd name="connsiteY6" fmla="*/ 194928 h 344976"/>
                  <a:gd name="connsiteX7" fmla="*/ 600438 w 614473"/>
                  <a:gd name="connsiteY7" fmla="*/ 334628 h 344976"/>
                  <a:gd name="connsiteX8" fmla="*/ 597263 w 614473"/>
                  <a:gd name="connsiteY8" fmla="*/ 334628 h 344976"/>
                  <a:gd name="connsiteX9" fmla="*/ 362313 w 614473"/>
                  <a:gd name="connsiteY9" fmla="*/ 239378 h 344976"/>
                  <a:gd name="connsiteX10" fmla="*/ 235313 w 614473"/>
                  <a:gd name="connsiteY10" fmla="*/ 156828 h 344976"/>
                  <a:gd name="connsiteX11" fmla="*/ 260713 w 614473"/>
                  <a:gd name="connsiteY11" fmla="*/ 109203 h 344976"/>
                  <a:gd name="connsiteX12" fmla="*/ 260713 w 614473"/>
                  <a:gd name="connsiteY12" fmla="*/ 93328 h 344976"/>
                  <a:gd name="connsiteX13" fmla="*/ 149588 w 614473"/>
                  <a:gd name="connsiteY13" fmla="*/ 33003 h 344976"/>
                  <a:gd name="connsiteX14" fmla="*/ 63863 w 614473"/>
                  <a:gd name="connsiteY14" fmla="*/ 86978 h 344976"/>
                  <a:gd name="connsiteX15" fmla="*/ 3538 w 614473"/>
                  <a:gd name="connsiteY15" fmla="*/ 217153 h 34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4473" h="344976">
                    <a:moveTo>
                      <a:pt x="3538" y="217153"/>
                    </a:moveTo>
                    <a:cubicBezTo>
                      <a:pt x="22059" y="203395"/>
                      <a:pt x="148001" y="28770"/>
                      <a:pt x="174988" y="4428"/>
                    </a:cubicBezTo>
                    <a:cubicBezTo>
                      <a:pt x="201975" y="-19914"/>
                      <a:pt x="149588" y="63695"/>
                      <a:pt x="165463" y="71103"/>
                    </a:cubicBezTo>
                    <a:cubicBezTo>
                      <a:pt x="181338" y="78511"/>
                      <a:pt x="246426" y="38295"/>
                      <a:pt x="270238" y="48878"/>
                    </a:cubicBezTo>
                    <a:cubicBezTo>
                      <a:pt x="294050" y="59461"/>
                      <a:pt x="280292" y="112907"/>
                      <a:pt x="308338" y="134603"/>
                    </a:cubicBezTo>
                    <a:cubicBezTo>
                      <a:pt x="336384" y="156299"/>
                      <a:pt x="423696" y="168999"/>
                      <a:pt x="438513" y="179053"/>
                    </a:cubicBezTo>
                    <a:cubicBezTo>
                      <a:pt x="453330" y="189107"/>
                      <a:pt x="370251" y="168999"/>
                      <a:pt x="397238" y="194928"/>
                    </a:cubicBezTo>
                    <a:cubicBezTo>
                      <a:pt x="424225" y="220857"/>
                      <a:pt x="567101" y="311345"/>
                      <a:pt x="600438" y="334628"/>
                    </a:cubicBezTo>
                    <a:cubicBezTo>
                      <a:pt x="633775" y="357911"/>
                      <a:pt x="597263" y="334628"/>
                      <a:pt x="597263" y="334628"/>
                    </a:cubicBezTo>
                    <a:cubicBezTo>
                      <a:pt x="557576" y="318753"/>
                      <a:pt x="422638" y="269011"/>
                      <a:pt x="362313" y="239378"/>
                    </a:cubicBezTo>
                    <a:cubicBezTo>
                      <a:pt x="301988" y="209745"/>
                      <a:pt x="252246" y="178524"/>
                      <a:pt x="235313" y="156828"/>
                    </a:cubicBezTo>
                    <a:cubicBezTo>
                      <a:pt x="218380" y="135132"/>
                      <a:pt x="256480" y="119786"/>
                      <a:pt x="260713" y="109203"/>
                    </a:cubicBezTo>
                    <a:cubicBezTo>
                      <a:pt x="264946" y="98620"/>
                      <a:pt x="279234" y="106028"/>
                      <a:pt x="260713" y="93328"/>
                    </a:cubicBezTo>
                    <a:cubicBezTo>
                      <a:pt x="242192" y="80628"/>
                      <a:pt x="182396" y="34061"/>
                      <a:pt x="149588" y="33003"/>
                    </a:cubicBezTo>
                    <a:cubicBezTo>
                      <a:pt x="116780" y="31945"/>
                      <a:pt x="83442" y="62107"/>
                      <a:pt x="63863" y="86978"/>
                    </a:cubicBezTo>
                    <a:cubicBezTo>
                      <a:pt x="44284" y="111849"/>
                      <a:pt x="-14983" y="230911"/>
                      <a:pt x="3538" y="2171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 1084">
                <a:extLst>
                  <a:ext uri="{FF2B5EF4-FFF2-40B4-BE49-F238E27FC236}">
                    <a16:creationId xmlns:a16="http://schemas.microsoft.com/office/drawing/2014/main" id="{8AE04EE3-89B4-54E1-7AC8-5DBA045BB5E8}"/>
                  </a:ext>
                </a:extLst>
              </p:cNvPr>
              <p:cNvSpPr/>
              <p:nvPr/>
            </p:nvSpPr>
            <p:spPr>
              <a:xfrm>
                <a:off x="2083742" y="4625316"/>
                <a:ext cx="138163" cy="903907"/>
              </a:xfrm>
              <a:custGeom>
                <a:avLst/>
                <a:gdLst>
                  <a:gd name="connsiteX0" fmla="*/ 5408 w 138163"/>
                  <a:gd name="connsiteY0" fmla="*/ 659 h 903907"/>
                  <a:gd name="connsiteX1" fmla="*/ 2233 w 138163"/>
                  <a:gd name="connsiteY1" fmla="*/ 229259 h 903907"/>
                  <a:gd name="connsiteX2" fmla="*/ 33983 w 138163"/>
                  <a:gd name="connsiteY2" fmla="*/ 314984 h 903907"/>
                  <a:gd name="connsiteX3" fmla="*/ 46683 w 138163"/>
                  <a:gd name="connsiteY3" fmla="*/ 283234 h 903907"/>
                  <a:gd name="connsiteX4" fmla="*/ 33983 w 138163"/>
                  <a:gd name="connsiteY4" fmla="*/ 419759 h 903907"/>
                  <a:gd name="connsiteX5" fmla="*/ 68908 w 138163"/>
                  <a:gd name="connsiteY5" fmla="*/ 581684 h 903907"/>
                  <a:gd name="connsiteX6" fmla="*/ 62558 w 138163"/>
                  <a:gd name="connsiteY6" fmla="*/ 692809 h 903907"/>
                  <a:gd name="connsiteX7" fmla="*/ 129233 w 138163"/>
                  <a:gd name="connsiteY7" fmla="*/ 880134 h 903907"/>
                  <a:gd name="connsiteX8" fmla="*/ 126058 w 138163"/>
                  <a:gd name="connsiteY8" fmla="*/ 835684 h 903907"/>
                  <a:gd name="connsiteX9" fmla="*/ 24458 w 138163"/>
                  <a:gd name="connsiteY9" fmla="*/ 289584 h 903907"/>
                  <a:gd name="connsiteX10" fmla="*/ 27633 w 138163"/>
                  <a:gd name="connsiteY10" fmla="*/ 308634 h 903907"/>
                  <a:gd name="connsiteX11" fmla="*/ 5408 w 138163"/>
                  <a:gd name="connsiteY11" fmla="*/ 659 h 903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8163" h="903907">
                    <a:moveTo>
                      <a:pt x="5408" y="659"/>
                    </a:moveTo>
                    <a:cubicBezTo>
                      <a:pt x="1175" y="-12570"/>
                      <a:pt x="-2529" y="176872"/>
                      <a:pt x="2233" y="229259"/>
                    </a:cubicBezTo>
                    <a:cubicBezTo>
                      <a:pt x="6995" y="281646"/>
                      <a:pt x="26575" y="305988"/>
                      <a:pt x="33983" y="314984"/>
                    </a:cubicBezTo>
                    <a:cubicBezTo>
                      <a:pt x="41391" y="323980"/>
                      <a:pt x="46683" y="265772"/>
                      <a:pt x="46683" y="283234"/>
                    </a:cubicBezTo>
                    <a:cubicBezTo>
                      <a:pt x="46683" y="300696"/>
                      <a:pt x="30279" y="370017"/>
                      <a:pt x="33983" y="419759"/>
                    </a:cubicBezTo>
                    <a:cubicBezTo>
                      <a:pt x="37687" y="469501"/>
                      <a:pt x="64146" y="536176"/>
                      <a:pt x="68908" y="581684"/>
                    </a:cubicBezTo>
                    <a:cubicBezTo>
                      <a:pt x="73670" y="627192"/>
                      <a:pt x="52504" y="643067"/>
                      <a:pt x="62558" y="692809"/>
                    </a:cubicBezTo>
                    <a:cubicBezTo>
                      <a:pt x="72612" y="742551"/>
                      <a:pt x="118650" y="856322"/>
                      <a:pt x="129233" y="880134"/>
                    </a:cubicBezTo>
                    <a:cubicBezTo>
                      <a:pt x="139816" y="903946"/>
                      <a:pt x="143521" y="934109"/>
                      <a:pt x="126058" y="835684"/>
                    </a:cubicBezTo>
                    <a:cubicBezTo>
                      <a:pt x="108596" y="737259"/>
                      <a:pt x="40862" y="377426"/>
                      <a:pt x="24458" y="289584"/>
                    </a:cubicBezTo>
                    <a:cubicBezTo>
                      <a:pt x="8054" y="201742"/>
                      <a:pt x="30808" y="352555"/>
                      <a:pt x="27633" y="308634"/>
                    </a:cubicBezTo>
                    <a:cubicBezTo>
                      <a:pt x="24458" y="264713"/>
                      <a:pt x="9641" y="13888"/>
                      <a:pt x="5408" y="65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 1085">
                <a:extLst>
                  <a:ext uri="{FF2B5EF4-FFF2-40B4-BE49-F238E27FC236}">
                    <a16:creationId xmlns:a16="http://schemas.microsoft.com/office/drawing/2014/main" id="{4247335D-6038-2B79-D79D-74573EA91F9B}"/>
                  </a:ext>
                </a:extLst>
              </p:cNvPr>
              <p:cNvSpPr/>
              <p:nvPr/>
            </p:nvSpPr>
            <p:spPr>
              <a:xfrm>
                <a:off x="2928833" y="5539628"/>
                <a:ext cx="84247" cy="386464"/>
              </a:xfrm>
              <a:custGeom>
                <a:avLst/>
                <a:gdLst>
                  <a:gd name="connsiteX0" fmla="*/ 62017 w 84247"/>
                  <a:gd name="connsiteY0" fmla="*/ 747 h 386464"/>
                  <a:gd name="connsiteX1" fmla="*/ 1692 w 84247"/>
                  <a:gd name="connsiteY1" fmla="*/ 149972 h 386464"/>
                  <a:gd name="connsiteX2" fmla="*/ 17567 w 84247"/>
                  <a:gd name="connsiteY2" fmla="*/ 127747 h 386464"/>
                  <a:gd name="connsiteX3" fmla="*/ 27092 w 84247"/>
                  <a:gd name="connsiteY3" fmla="*/ 245222 h 386464"/>
                  <a:gd name="connsiteX4" fmla="*/ 1692 w 84247"/>
                  <a:gd name="connsiteY4" fmla="*/ 203947 h 386464"/>
                  <a:gd name="connsiteX5" fmla="*/ 23917 w 84247"/>
                  <a:gd name="connsiteY5" fmla="*/ 384922 h 386464"/>
                  <a:gd name="connsiteX6" fmla="*/ 39792 w 84247"/>
                  <a:gd name="connsiteY6" fmla="*/ 296022 h 386464"/>
                  <a:gd name="connsiteX7" fmla="*/ 84242 w 84247"/>
                  <a:gd name="connsiteY7" fmla="*/ 384922 h 386464"/>
                  <a:gd name="connsiteX8" fmla="*/ 36617 w 84247"/>
                  <a:gd name="connsiteY8" fmla="*/ 229347 h 386464"/>
                  <a:gd name="connsiteX9" fmla="*/ 39792 w 84247"/>
                  <a:gd name="connsiteY9" fmla="*/ 222997 h 386464"/>
                  <a:gd name="connsiteX10" fmla="*/ 62017 w 84247"/>
                  <a:gd name="connsiteY10" fmla="*/ 747 h 38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4247" h="386464">
                    <a:moveTo>
                      <a:pt x="62017" y="747"/>
                    </a:moveTo>
                    <a:cubicBezTo>
                      <a:pt x="55667" y="-11424"/>
                      <a:pt x="9100" y="128805"/>
                      <a:pt x="1692" y="149972"/>
                    </a:cubicBezTo>
                    <a:cubicBezTo>
                      <a:pt x="-5716" y="171139"/>
                      <a:pt x="13334" y="111872"/>
                      <a:pt x="17567" y="127747"/>
                    </a:cubicBezTo>
                    <a:cubicBezTo>
                      <a:pt x="21800" y="143622"/>
                      <a:pt x="29738" y="232522"/>
                      <a:pt x="27092" y="245222"/>
                    </a:cubicBezTo>
                    <a:cubicBezTo>
                      <a:pt x="24446" y="257922"/>
                      <a:pt x="2221" y="180664"/>
                      <a:pt x="1692" y="203947"/>
                    </a:cubicBezTo>
                    <a:cubicBezTo>
                      <a:pt x="1163" y="227230"/>
                      <a:pt x="17567" y="369576"/>
                      <a:pt x="23917" y="384922"/>
                    </a:cubicBezTo>
                    <a:cubicBezTo>
                      <a:pt x="30267" y="400268"/>
                      <a:pt x="29738" y="296022"/>
                      <a:pt x="39792" y="296022"/>
                    </a:cubicBezTo>
                    <a:cubicBezTo>
                      <a:pt x="49846" y="296022"/>
                      <a:pt x="84771" y="396034"/>
                      <a:pt x="84242" y="384922"/>
                    </a:cubicBezTo>
                    <a:cubicBezTo>
                      <a:pt x="83713" y="373810"/>
                      <a:pt x="44025" y="256334"/>
                      <a:pt x="36617" y="229347"/>
                    </a:cubicBezTo>
                    <a:cubicBezTo>
                      <a:pt x="29209" y="202360"/>
                      <a:pt x="37146" y="254747"/>
                      <a:pt x="39792" y="222997"/>
                    </a:cubicBezTo>
                    <a:cubicBezTo>
                      <a:pt x="42438" y="191247"/>
                      <a:pt x="68367" y="12918"/>
                      <a:pt x="62017" y="7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 1086">
                <a:extLst>
                  <a:ext uri="{FF2B5EF4-FFF2-40B4-BE49-F238E27FC236}">
                    <a16:creationId xmlns:a16="http://schemas.microsoft.com/office/drawing/2014/main" id="{29DAA967-774D-DBD5-88CD-97AAEA881315}"/>
                  </a:ext>
                </a:extLst>
              </p:cNvPr>
              <p:cNvSpPr/>
              <p:nvPr/>
            </p:nvSpPr>
            <p:spPr>
              <a:xfrm>
                <a:off x="2738469" y="5650031"/>
                <a:ext cx="350829" cy="985549"/>
              </a:xfrm>
              <a:custGeom>
                <a:avLst/>
                <a:gdLst>
                  <a:gd name="connsiteX0" fmla="*/ 1556 w 350829"/>
                  <a:gd name="connsiteY0" fmla="*/ 1469 h 985549"/>
                  <a:gd name="connsiteX1" fmla="*/ 271431 w 350829"/>
                  <a:gd name="connsiteY1" fmla="*/ 312619 h 985549"/>
                  <a:gd name="connsiteX2" fmla="*/ 258731 w 350829"/>
                  <a:gd name="connsiteY2" fmla="*/ 312619 h 985549"/>
                  <a:gd name="connsiteX3" fmla="*/ 325406 w 350829"/>
                  <a:gd name="connsiteY3" fmla="*/ 585669 h 985549"/>
                  <a:gd name="connsiteX4" fmla="*/ 338106 w 350829"/>
                  <a:gd name="connsiteY4" fmla="*/ 557094 h 985549"/>
                  <a:gd name="connsiteX5" fmla="*/ 350806 w 350829"/>
                  <a:gd name="connsiteY5" fmla="*/ 693619 h 985549"/>
                  <a:gd name="connsiteX6" fmla="*/ 341281 w 350829"/>
                  <a:gd name="connsiteY6" fmla="*/ 896819 h 985549"/>
                  <a:gd name="connsiteX7" fmla="*/ 341281 w 350829"/>
                  <a:gd name="connsiteY7" fmla="*/ 830144 h 985549"/>
                  <a:gd name="connsiteX8" fmla="*/ 338106 w 350829"/>
                  <a:gd name="connsiteY8" fmla="*/ 671394 h 985549"/>
                  <a:gd name="connsiteX9" fmla="*/ 315881 w 350829"/>
                  <a:gd name="connsiteY9" fmla="*/ 928569 h 985549"/>
                  <a:gd name="connsiteX10" fmla="*/ 287306 w 350829"/>
                  <a:gd name="connsiteY10" fmla="*/ 772994 h 985549"/>
                  <a:gd name="connsiteX11" fmla="*/ 255556 w 350829"/>
                  <a:gd name="connsiteY11" fmla="*/ 934919 h 985549"/>
                  <a:gd name="connsiteX12" fmla="*/ 252381 w 350829"/>
                  <a:gd name="connsiteY12" fmla="*/ 903169 h 985549"/>
                  <a:gd name="connsiteX13" fmla="*/ 258731 w 350829"/>
                  <a:gd name="connsiteY13" fmla="*/ 979369 h 985549"/>
                  <a:gd name="connsiteX14" fmla="*/ 280956 w 350829"/>
                  <a:gd name="connsiteY14" fmla="*/ 712669 h 985549"/>
                  <a:gd name="connsiteX15" fmla="*/ 239681 w 350829"/>
                  <a:gd name="connsiteY15" fmla="*/ 376119 h 985549"/>
                  <a:gd name="connsiteX16" fmla="*/ 284131 w 350829"/>
                  <a:gd name="connsiteY16" fmla="*/ 496769 h 985549"/>
                  <a:gd name="connsiteX17" fmla="*/ 261906 w 350829"/>
                  <a:gd name="connsiteY17" fmla="*/ 360244 h 985549"/>
                  <a:gd name="connsiteX18" fmla="*/ 169831 w 350829"/>
                  <a:gd name="connsiteY18" fmla="*/ 137994 h 985549"/>
                  <a:gd name="connsiteX19" fmla="*/ 160306 w 350829"/>
                  <a:gd name="connsiteY19" fmla="*/ 191969 h 985549"/>
                  <a:gd name="connsiteX20" fmla="*/ 1556 w 350829"/>
                  <a:gd name="connsiteY20" fmla="*/ 1469 h 985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50829" h="985549">
                    <a:moveTo>
                      <a:pt x="1556" y="1469"/>
                    </a:moveTo>
                    <a:cubicBezTo>
                      <a:pt x="20077" y="21577"/>
                      <a:pt x="228569" y="260761"/>
                      <a:pt x="271431" y="312619"/>
                    </a:cubicBezTo>
                    <a:cubicBezTo>
                      <a:pt x="314293" y="364477"/>
                      <a:pt x="249735" y="267111"/>
                      <a:pt x="258731" y="312619"/>
                    </a:cubicBezTo>
                    <a:cubicBezTo>
                      <a:pt x="267727" y="358127"/>
                      <a:pt x="312177" y="544923"/>
                      <a:pt x="325406" y="585669"/>
                    </a:cubicBezTo>
                    <a:cubicBezTo>
                      <a:pt x="338635" y="626415"/>
                      <a:pt x="333873" y="539102"/>
                      <a:pt x="338106" y="557094"/>
                    </a:cubicBezTo>
                    <a:cubicBezTo>
                      <a:pt x="342339" y="575086"/>
                      <a:pt x="350277" y="636998"/>
                      <a:pt x="350806" y="693619"/>
                    </a:cubicBezTo>
                    <a:cubicBezTo>
                      <a:pt x="351335" y="750240"/>
                      <a:pt x="342868" y="874065"/>
                      <a:pt x="341281" y="896819"/>
                    </a:cubicBezTo>
                    <a:cubicBezTo>
                      <a:pt x="339694" y="919573"/>
                      <a:pt x="341810" y="867715"/>
                      <a:pt x="341281" y="830144"/>
                    </a:cubicBezTo>
                    <a:cubicBezTo>
                      <a:pt x="340752" y="792573"/>
                      <a:pt x="342339" y="654990"/>
                      <a:pt x="338106" y="671394"/>
                    </a:cubicBezTo>
                    <a:cubicBezTo>
                      <a:pt x="333873" y="687798"/>
                      <a:pt x="324348" y="911636"/>
                      <a:pt x="315881" y="928569"/>
                    </a:cubicBezTo>
                    <a:cubicBezTo>
                      <a:pt x="307414" y="945502"/>
                      <a:pt x="297360" y="771936"/>
                      <a:pt x="287306" y="772994"/>
                    </a:cubicBezTo>
                    <a:cubicBezTo>
                      <a:pt x="277252" y="774052"/>
                      <a:pt x="261377" y="913223"/>
                      <a:pt x="255556" y="934919"/>
                    </a:cubicBezTo>
                    <a:cubicBezTo>
                      <a:pt x="249735" y="956615"/>
                      <a:pt x="251852" y="895761"/>
                      <a:pt x="252381" y="903169"/>
                    </a:cubicBezTo>
                    <a:cubicBezTo>
                      <a:pt x="252910" y="910577"/>
                      <a:pt x="253969" y="1011119"/>
                      <a:pt x="258731" y="979369"/>
                    </a:cubicBezTo>
                    <a:cubicBezTo>
                      <a:pt x="263493" y="947619"/>
                      <a:pt x="284131" y="813211"/>
                      <a:pt x="280956" y="712669"/>
                    </a:cubicBezTo>
                    <a:cubicBezTo>
                      <a:pt x="277781" y="612127"/>
                      <a:pt x="239152" y="412102"/>
                      <a:pt x="239681" y="376119"/>
                    </a:cubicBezTo>
                    <a:cubicBezTo>
                      <a:pt x="240210" y="340136"/>
                      <a:pt x="280427" y="499415"/>
                      <a:pt x="284131" y="496769"/>
                    </a:cubicBezTo>
                    <a:cubicBezTo>
                      <a:pt x="287835" y="494123"/>
                      <a:pt x="280956" y="420040"/>
                      <a:pt x="261906" y="360244"/>
                    </a:cubicBezTo>
                    <a:cubicBezTo>
                      <a:pt x="242856" y="300448"/>
                      <a:pt x="186764" y="166040"/>
                      <a:pt x="169831" y="137994"/>
                    </a:cubicBezTo>
                    <a:cubicBezTo>
                      <a:pt x="152898" y="109948"/>
                      <a:pt x="185177" y="209961"/>
                      <a:pt x="160306" y="191969"/>
                    </a:cubicBezTo>
                    <a:cubicBezTo>
                      <a:pt x="135435" y="173977"/>
                      <a:pt x="-16965" y="-18639"/>
                      <a:pt x="1556" y="1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 1087">
                <a:extLst>
                  <a:ext uri="{FF2B5EF4-FFF2-40B4-BE49-F238E27FC236}">
                    <a16:creationId xmlns:a16="http://schemas.microsoft.com/office/drawing/2014/main" id="{008DCA19-3BC9-BCA6-AB18-FB804D7353C3}"/>
                  </a:ext>
                </a:extLst>
              </p:cNvPr>
              <p:cNvSpPr/>
              <p:nvPr/>
            </p:nvSpPr>
            <p:spPr>
              <a:xfrm>
                <a:off x="2170110" y="5536412"/>
                <a:ext cx="274992" cy="950221"/>
              </a:xfrm>
              <a:custGeom>
                <a:avLst/>
                <a:gdLst>
                  <a:gd name="connsiteX0" fmla="*/ 39690 w 274992"/>
                  <a:gd name="connsiteY0" fmla="*/ 788 h 950221"/>
                  <a:gd name="connsiteX1" fmla="*/ 74615 w 274992"/>
                  <a:gd name="connsiteY1" fmla="*/ 150013 h 950221"/>
                  <a:gd name="connsiteX2" fmla="*/ 61915 w 274992"/>
                  <a:gd name="connsiteY2" fmla="*/ 369088 h 950221"/>
                  <a:gd name="connsiteX3" fmla="*/ 100015 w 274992"/>
                  <a:gd name="connsiteY3" fmla="*/ 267488 h 950221"/>
                  <a:gd name="connsiteX4" fmla="*/ 176215 w 274992"/>
                  <a:gd name="connsiteY4" fmla="*/ 289713 h 950221"/>
                  <a:gd name="connsiteX5" fmla="*/ 153990 w 274992"/>
                  <a:gd name="connsiteY5" fmla="*/ 346863 h 950221"/>
                  <a:gd name="connsiteX6" fmla="*/ 55565 w 274992"/>
                  <a:gd name="connsiteY6" fmla="*/ 515138 h 950221"/>
                  <a:gd name="connsiteX7" fmla="*/ 179390 w 274992"/>
                  <a:gd name="connsiteY7" fmla="*/ 661188 h 950221"/>
                  <a:gd name="connsiteX8" fmla="*/ 106365 w 274992"/>
                  <a:gd name="connsiteY8" fmla="*/ 629438 h 950221"/>
                  <a:gd name="connsiteX9" fmla="*/ 207965 w 274992"/>
                  <a:gd name="connsiteY9" fmla="*/ 689763 h 950221"/>
                  <a:gd name="connsiteX10" fmla="*/ 271465 w 274992"/>
                  <a:gd name="connsiteY10" fmla="*/ 937413 h 950221"/>
                  <a:gd name="connsiteX11" fmla="*/ 239715 w 274992"/>
                  <a:gd name="connsiteY11" fmla="*/ 877088 h 950221"/>
                  <a:gd name="connsiteX12" fmla="*/ 17465 w 274992"/>
                  <a:gd name="connsiteY12" fmla="*/ 556413 h 950221"/>
                  <a:gd name="connsiteX13" fmla="*/ 23815 w 274992"/>
                  <a:gd name="connsiteY13" fmla="*/ 559588 h 950221"/>
                  <a:gd name="connsiteX14" fmla="*/ 100015 w 274992"/>
                  <a:gd name="connsiteY14" fmla="*/ 375438 h 950221"/>
                  <a:gd name="connsiteX15" fmla="*/ 90490 w 274992"/>
                  <a:gd name="connsiteY15" fmla="*/ 378613 h 950221"/>
                  <a:gd name="connsiteX16" fmla="*/ 106365 w 274992"/>
                  <a:gd name="connsiteY16" fmla="*/ 330988 h 950221"/>
                  <a:gd name="connsiteX17" fmla="*/ 52390 w 274992"/>
                  <a:gd name="connsiteY17" fmla="*/ 327813 h 950221"/>
                  <a:gd name="connsiteX18" fmla="*/ 80965 w 274992"/>
                  <a:gd name="connsiteY18" fmla="*/ 191288 h 950221"/>
                  <a:gd name="connsiteX19" fmla="*/ 49215 w 274992"/>
                  <a:gd name="connsiteY19" fmla="*/ 213513 h 950221"/>
                  <a:gd name="connsiteX20" fmla="*/ 39690 w 274992"/>
                  <a:gd name="connsiteY20" fmla="*/ 788 h 950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4992" h="950221">
                    <a:moveTo>
                      <a:pt x="39690" y="788"/>
                    </a:moveTo>
                    <a:cubicBezTo>
                      <a:pt x="43923" y="-9795"/>
                      <a:pt x="70911" y="88630"/>
                      <a:pt x="74615" y="150013"/>
                    </a:cubicBezTo>
                    <a:cubicBezTo>
                      <a:pt x="78319" y="211396"/>
                      <a:pt x="57682" y="349509"/>
                      <a:pt x="61915" y="369088"/>
                    </a:cubicBezTo>
                    <a:cubicBezTo>
                      <a:pt x="66148" y="388667"/>
                      <a:pt x="80965" y="280717"/>
                      <a:pt x="100015" y="267488"/>
                    </a:cubicBezTo>
                    <a:cubicBezTo>
                      <a:pt x="119065" y="254259"/>
                      <a:pt x="167219" y="276484"/>
                      <a:pt x="176215" y="289713"/>
                    </a:cubicBezTo>
                    <a:cubicBezTo>
                      <a:pt x="185211" y="302942"/>
                      <a:pt x="174098" y="309292"/>
                      <a:pt x="153990" y="346863"/>
                    </a:cubicBezTo>
                    <a:cubicBezTo>
                      <a:pt x="133882" y="384434"/>
                      <a:pt x="51332" y="462751"/>
                      <a:pt x="55565" y="515138"/>
                    </a:cubicBezTo>
                    <a:cubicBezTo>
                      <a:pt x="59798" y="567525"/>
                      <a:pt x="170923" y="642138"/>
                      <a:pt x="179390" y="661188"/>
                    </a:cubicBezTo>
                    <a:cubicBezTo>
                      <a:pt x="187857" y="680238"/>
                      <a:pt x="101603" y="624676"/>
                      <a:pt x="106365" y="629438"/>
                    </a:cubicBezTo>
                    <a:cubicBezTo>
                      <a:pt x="111127" y="634200"/>
                      <a:pt x="180448" y="638434"/>
                      <a:pt x="207965" y="689763"/>
                    </a:cubicBezTo>
                    <a:cubicBezTo>
                      <a:pt x="235482" y="741092"/>
                      <a:pt x="266173" y="906192"/>
                      <a:pt x="271465" y="937413"/>
                    </a:cubicBezTo>
                    <a:cubicBezTo>
                      <a:pt x="276757" y="968634"/>
                      <a:pt x="282048" y="940588"/>
                      <a:pt x="239715" y="877088"/>
                    </a:cubicBezTo>
                    <a:cubicBezTo>
                      <a:pt x="197382" y="813588"/>
                      <a:pt x="17465" y="556413"/>
                      <a:pt x="17465" y="556413"/>
                    </a:cubicBezTo>
                    <a:cubicBezTo>
                      <a:pt x="-18518" y="503496"/>
                      <a:pt x="10057" y="589750"/>
                      <a:pt x="23815" y="559588"/>
                    </a:cubicBezTo>
                    <a:cubicBezTo>
                      <a:pt x="37573" y="529426"/>
                      <a:pt x="88903" y="405600"/>
                      <a:pt x="100015" y="375438"/>
                    </a:cubicBezTo>
                    <a:cubicBezTo>
                      <a:pt x="111127" y="345276"/>
                      <a:pt x="89432" y="386021"/>
                      <a:pt x="90490" y="378613"/>
                    </a:cubicBezTo>
                    <a:cubicBezTo>
                      <a:pt x="91548" y="371205"/>
                      <a:pt x="112715" y="339455"/>
                      <a:pt x="106365" y="330988"/>
                    </a:cubicBezTo>
                    <a:cubicBezTo>
                      <a:pt x="100015" y="322521"/>
                      <a:pt x="56623" y="351096"/>
                      <a:pt x="52390" y="327813"/>
                    </a:cubicBezTo>
                    <a:cubicBezTo>
                      <a:pt x="48157" y="304530"/>
                      <a:pt x="81494" y="210338"/>
                      <a:pt x="80965" y="191288"/>
                    </a:cubicBezTo>
                    <a:cubicBezTo>
                      <a:pt x="80436" y="172238"/>
                      <a:pt x="53977" y="241030"/>
                      <a:pt x="49215" y="213513"/>
                    </a:cubicBezTo>
                    <a:cubicBezTo>
                      <a:pt x="44453" y="185996"/>
                      <a:pt x="35457" y="11371"/>
                      <a:pt x="39690" y="7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 1088">
                <a:extLst>
                  <a:ext uri="{FF2B5EF4-FFF2-40B4-BE49-F238E27FC236}">
                    <a16:creationId xmlns:a16="http://schemas.microsoft.com/office/drawing/2014/main" id="{0686C055-734B-F294-6F9A-F37BB66BC737}"/>
                  </a:ext>
                </a:extLst>
              </p:cNvPr>
              <p:cNvSpPr/>
              <p:nvPr/>
            </p:nvSpPr>
            <p:spPr>
              <a:xfrm>
                <a:off x="3040404" y="2640602"/>
                <a:ext cx="198601" cy="729572"/>
              </a:xfrm>
              <a:custGeom>
                <a:avLst/>
                <a:gdLst>
                  <a:gd name="connsiteX0" fmla="*/ 7596 w 198601"/>
                  <a:gd name="connsiteY0" fmla="*/ 998 h 729572"/>
                  <a:gd name="connsiteX1" fmla="*/ 7596 w 198601"/>
                  <a:gd name="connsiteY1" fmla="*/ 331198 h 729572"/>
                  <a:gd name="connsiteX2" fmla="*/ 20296 w 198601"/>
                  <a:gd name="connsiteY2" fmla="*/ 318498 h 729572"/>
                  <a:gd name="connsiteX3" fmla="*/ 194921 w 198601"/>
                  <a:gd name="connsiteY3" fmla="*/ 718548 h 729572"/>
                  <a:gd name="connsiteX4" fmla="*/ 131421 w 198601"/>
                  <a:gd name="connsiteY4" fmla="*/ 591548 h 729572"/>
                  <a:gd name="connsiteX5" fmla="*/ 39346 w 198601"/>
                  <a:gd name="connsiteY5" fmla="*/ 318498 h 729572"/>
                  <a:gd name="connsiteX6" fmla="*/ 90146 w 198601"/>
                  <a:gd name="connsiteY6" fmla="*/ 429623 h 729572"/>
                  <a:gd name="connsiteX7" fmla="*/ 7596 w 198601"/>
                  <a:gd name="connsiteY7" fmla="*/ 194673 h 729572"/>
                  <a:gd name="connsiteX8" fmla="*/ 4421 w 198601"/>
                  <a:gd name="connsiteY8" fmla="*/ 226423 h 729572"/>
                  <a:gd name="connsiteX9" fmla="*/ 7596 w 198601"/>
                  <a:gd name="connsiteY9" fmla="*/ 998 h 729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8601" h="729572">
                    <a:moveTo>
                      <a:pt x="7596" y="998"/>
                    </a:moveTo>
                    <a:cubicBezTo>
                      <a:pt x="8125" y="18460"/>
                      <a:pt x="5479" y="278281"/>
                      <a:pt x="7596" y="331198"/>
                    </a:cubicBezTo>
                    <a:cubicBezTo>
                      <a:pt x="9713" y="384115"/>
                      <a:pt x="-10925" y="253940"/>
                      <a:pt x="20296" y="318498"/>
                    </a:cubicBezTo>
                    <a:cubicBezTo>
                      <a:pt x="51517" y="383056"/>
                      <a:pt x="176400" y="673040"/>
                      <a:pt x="194921" y="718548"/>
                    </a:cubicBezTo>
                    <a:cubicBezTo>
                      <a:pt x="213442" y="764056"/>
                      <a:pt x="157350" y="658223"/>
                      <a:pt x="131421" y="591548"/>
                    </a:cubicBezTo>
                    <a:cubicBezTo>
                      <a:pt x="105492" y="524873"/>
                      <a:pt x="46225" y="345485"/>
                      <a:pt x="39346" y="318498"/>
                    </a:cubicBezTo>
                    <a:cubicBezTo>
                      <a:pt x="32467" y="291511"/>
                      <a:pt x="95438" y="450260"/>
                      <a:pt x="90146" y="429623"/>
                    </a:cubicBezTo>
                    <a:cubicBezTo>
                      <a:pt x="84854" y="408986"/>
                      <a:pt x="21884" y="228540"/>
                      <a:pt x="7596" y="194673"/>
                    </a:cubicBezTo>
                    <a:cubicBezTo>
                      <a:pt x="-6692" y="160806"/>
                      <a:pt x="3363" y="252352"/>
                      <a:pt x="4421" y="226423"/>
                    </a:cubicBezTo>
                    <a:cubicBezTo>
                      <a:pt x="5479" y="200494"/>
                      <a:pt x="7067" y="-16464"/>
                      <a:pt x="7596" y="9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 1089">
                <a:extLst>
                  <a:ext uri="{FF2B5EF4-FFF2-40B4-BE49-F238E27FC236}">
                    <a16:creationId xmlns:a16="http://schemas.microsoft.com/office/drawing/2014/main" id="{68A02CE9-EEED-F13A-3ECB-01E1B77B8777}"/>
                  </a:ext>
                </a:extLst>
              </p:cNvPr>
              <p:cNvSpPr/>
              <p:nvPr/>
            </p:nvSpPr>
            <p:spPr>
              <a:xfrm>
                <a:off x="3032809" y="2987570"/>
                <a:ext cx="295365" cy="548681"/>
              </a:xfrm>
              <a:custGeom>
                <a:avLst/>
                <a:gdLst>
                  <a:gd name="connsiteX0" fmla="*/ 15191 w 295365"/>
                  <a:gd name="connsiteY0" fmla="*/ 105 h 548681"/>
                  <a:gd name="connsiteX1" fmla="*/ 31066 w 295365"/>
                  <a:gd name="connsiteY1" fmla="*/ 225530 h 548681"/>
                  <a:gd name="connsiteX2" fmla="*/ 8841 w 295365"/>
                  <a:gd name="connsiteY2" fmla="*/ 209655 h 548681"/>
                  <a:gd name="connsiteX3" fmla="*/ 202516 w 295365"/>
                  <a:gd name="connsiteY3" fmla="*/ 438255 h 548681"/>
                  <a:gd name="connsiteX4" fmla="*/ 119966 w 295365"/>
                  <a:gd name="connsiteY4" fmla="*/ 425555 h 548681"/>
                  <a:gd name="connsiteX5" fmla="*/ 288241 w 295365"/>
                  <a:gd name="connsiteY5" fmla="*/ 543030 h 548681"/>
                  <a:gd name="connsiteX6" fmla="*/ 246966 w 295365"/>
                  <a:gd name="connsiteY6" fmla="*/ 495405 h 548681"/>
                  <a:gd name="connsiteX7" fmla="*/ 91391 w 295365"/>
                  <a:gd name="connsiteY7" fmla="*/ 200130 h 548681"/>
                  <a:gd name="connsiteX8" fmla="*/ 62816 w 295365"/>
                  <a:gd name="connsiteY8" fmla="*/ 311255 h 548681"/>
                  <a:gd name="connsiteX9" fmla="*/ 5666 w 295365"/>
                  <a:gd name="connsiteY9" fmla="*/ 257280 h 548681"/>
                  <a:gd name="connsiteX10" fmla="*/ 15191 w 295365"/>
                  <a:gd name="connsiteY10" fmla="*/ 105 h 54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5365" h="548681">
                    <a:moveTo>
                      <a:pt x="15191" y="105"/>
                    </a:moveTo>
                    <a:cubicBezTo>
                      <a:pt x="19424" y="-5187"/>
                      <a:pt x="32124" y="190605"/>
                      <a:pt x="31066" y="225530"/>
                    </a:cubicBezTo>
                    <a:cubicBezTo>
                      <a:pt x="30008" y="260455"/>
                      <a:pt x="-19734" y="174201"/>
                      <a:pt x="8841" y="209655"/>
                    </a:cubicBezTo>
                    <a:cubicBezTo>
                      <a:pt x="37416" y="245109"/>
                      <a:pt x="183995" y="402272"/>
                      <a:pt x="202516" y="438255"/>
                    </a:cubicBezTo>
                    <a:cubicBezTo>
                      <a:pt x="221037" y="474238"/>
                      <a:pt x="105679" y="408093"/>
                      <a:pt x="119966" y="425555"/>
                    </a:cubicBezTo>
                    <a:cubicBezTo>
                      <a:pt x="134253" y="443017"/>
                      <a:pt x="267074" y="531388"/>
                      <a:pt x="288241" y="543030"/>
                    </a:cubicBezTo>
                    <a:cubicBezTo>
                      <a:pt x="309408" y="554672"/>
                      <a:pt x="279774" y="552555"/>
                      <a:pt x="246966" y="495405"/>
                    </a:cubicBezTo>
                    <a:cubicBezTo>
                      <a:pt x="214158" y="438255"/>
                      <a:pt x="122083" y="230822"/>
                      <a:pt x="91391" y="200130"/>
                    </a:cubicBezTo>
                    <a:cubicBezTo>
                      <a:pt x="60699" y="169438"/>
                      <a:pt x="77103" y="301730"/>
                      <a:pt x="62816" y="311255"/>
                    </a:cubicBezTo>
                    <a:cubicBezTo>
                      <a:pt x="48529" y="320780"/>
                      <a:pt x="14133" y="304376"/>
                      <a:pt x="5666" y="257280"/>
                    </a:cubicBezTo>
                    <a:cubicBezTo>
                      <a:pt x="-2801" y="210184"/>
                      <a:pt x="10958" y="5397"/>
                      <a:pt x="15191" y="1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 1090">
                <a:extLst>
                  <a:ext uri="{FF2B5EF4-FFF2-40B4-BE49-F238E27FC236}">
                    <a16:creationId xmlns:a16="http://schemas.microsoft.com/office/drawing/2014/main" id="{8D9B0840-1C14-D19E-5F96-0FC5BAD4118C}"/>
                  </a:ext>
                </a:extLst>
              </p:cNvPr>
              <p:cNvSpPr/>
              <p:nvPr/>
            </p:nvSpPr>
            <p:spPr>
              <a:xfrm>
                <a:off x="2238375" y="3254468"/>
                <a:ext cx="376150" cy="693715"/>
              </a:xfrm>
              <a:custGeom>
                <a:avLst/>
                <a:gdLst>
                  <a:gd name="connsiteX0" fmla="*/ 60325 w 376150"/>
                  <a:gd name="connsiteY0" fmla="*/ 3082 h 693715"/>
                  <a:gd name="connsiteX1" fmla="*/ 193675 w 376150"/>
                  <a:gd name="connsiteY1" fmla="*/ 69757 h 693715"/>
                  <a:gd name="connsiteX2" fmla="*/ 212725 w 376150"/>
                  <a:gd name="connsiteY2" fmla="*/ 244382 h 693715"/>
                  <a:gd name="connsiteX3" fmla="*/ 111125 w 376150"/>
                  <a:gd name="connsiteY3" fmla="*/ 498382 h 693715"/>
                  <a:gd name="connsiteX4" fmla="*/ 0 w 376150"/>
                  <a:gd name="connsiteY4" fmla="*/ 657132 h 693715"/>
                  <a:gd name="connsiteX5" fmla="*/ 111125 w 376150"/>
                  <a:gd name="connsiteY5" fmla="*/ 549182 h 693715"/>
                  <a:gd name="connsiteX6" fmla="*/ 374650 w 376150"/>
                  <a:gd name="connsiteY6" fmla="*/ 587282 h 693715"/>
                  <a:gd name="connsiteX7" fmla="*/ 219075 w 376150"/>
                  <a:gd name="connsiteY7" fmla="*/ 628557 h 693715"/>
                  <a:gd name="connsiteX8" fmla="*/ 228600 w 376150"/>
                  <a:gd name="connsiteY8" fmla="*/ 692057 h 693715"/>
                  <a:gd name="connsiteX9" fmla="*/ 200025 w 376150"/>
                  <a:gd name="connsiteY9" fmla="*/ 555532 h 693715"/>
                  <a:gd name="connsiteX10" fmla="*/ 76200 w 376150"/>
                  <a:gd name="connsiteY10" fmla="*/ 574582 h 693715"/>
                  <a:gd name="connsiteX11" fmla="*/ 225425 w 376150"/>
                  <a:gd name="connsiteY11" fmla="*/ 295182 h 693715"/>
                  <a:gd name="connsiteX12" fmla="*/ 107950 w 376150"/>
                  <a:gd name="connsiteY12" fmla="*/ 396782 h 693715"/>
                  <a:gd name="connsiteX13" fmla="*/ 215900 w 376150"/>
                  <a:gd name="connsiteY13" fmla="*/ 158657 h 693715"/>
                  <a:gd name="connsiteX14" fmla="*/ 60325 w 376150"/>
                  <a:gd name="connsiteY14" fmla="*/ 3082 h 693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6150" h="693715">
                    <a:moveTo>
                      <a:pt x="60325" y="3082"/>
                    </a:moveTo>
                    <a:cubicBezTo>
                      <a:pt x="56621" y="-11735"/>
                      <a:pt x="168275" y="29540"/>
                      <a:pt x="193675" y="69757"/>
                    </a:cubicBezTo>
                    <a:cubicBezTo>
                      <a:pt x="219075" y="109974"/>
                      <a:pt x="226483" y="172945"/>
                      <a:pt x="212725" y="244382"/>
                    </a:cubicBezTo>
                    <a:cubicBezTo>
                      <a:pt x="198967" y="315819"/>
                      <a:pt x="146579" y="429590"/>
                      <a:pt x="111125" y="498382"/>
                    </a:cubicBezTo>
                    <a:cubicBezTo>
                      <a:pt x="75671" y="567174"/>
                      <a:pt x="0" y="648665"/>
                      <a:pt x="0" y="657132"/>
                    </a:cubicBezTo>
                    <a:cubicBezTo>
                      <a:pt x="0" y="665599"/>
                      <a:pt x="48683" y="560824"/>
                      <a:pt x="111125" y="549182"/>
                    </a:cubicBezTo>
                    <a:cubicBezTo>
                      <a:pt x="173567" y="537540"/>
                      <a:pt x="356658" y="574053"/>
                      <a:pt x="374650" y="587282"/>
                    </a:cubicBezTo>
                    <a:cubicBezTo>
                      <a:pt x="392642" y="600511"/>
                      <a:pt x="243417" y="611094"/>
                      <a:pt x="219075" y="628557"/>
                    </a:cubicBezTo>
                    <a:cubicBezTo>
                      <a:pt x="194733" y="646020"/>
                      <a:pt x="231775" y="704228"/>
                      <a:pt x="228600" y="692057"/>
                    </a:cubicBezTo>
                    <a:cubicBezTo>
                      <a:pt x="225425" y="679886"/>
                      <a:pt x="225425" y="575111"/>
                      <a:pt x="200025" y="555532"/>
                    </a:cubicBezTo>
                    <a:cubicBezTo>
                      <a:pt x="174625" y="535953"/>
                      <a:pt x="71967" y="617974"/>
                      <a:pt x="76200" y="574582"/>
                    </a:cubicBezTo>
                    <a:cubicBezTo>
                      <a:pt x="80433" y="531190"/>
                      <a:pt x="220133" y="324815"/>
                      <a:pt x="225425" y="295182"/>
                    </a:cubicBezTo>
                    <a:cubicBezTo>
                      <a:pt x="230717" y="265549"/>
                      <a:pt x="109537" y="419536"/>
                      <a:pt x="107950" y="396782"/>
                    </a:cubicBezTo>
                    <a:cubicBezTo>
                      <a:pt x="106363" y="374028"/>
                      <a:pt x="222250" y="221099"/>
                      <a:pt x="215900" y="158657"/>
                    </a:cubicBezTo>
                    <a:cubicBezTo>
                      <a:pt x="209550" y="96215"/>
                      <a:pt x="64029" y="17899"/>
                      <a:pt x="60325" y="30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 1091">
                <a:extLst>
                  <a:ext uri="{FF2B5EF4-FFF2-40B4-BE49-F238E27FC236}">
                    <a16:creationId xmlns:a16="http://schemas.microsoft.com/office/drawing/2014/main" id="{B4D314EB-B4ED-49D2-3247-7008519AD169}"/>
                  </a:ext>
                </a:extLst>
              </p:cNvPr>
              <p:cNvSpPr/>
              <p:nvPr/>
            </p:nvSpPr>
            <p:spPr>
              <a:xfrm>
                <a:off x="2193877" y="3968374"/>
                <a:ext cx="341772" cy="970209"/>
              </a:xfrm>
              <a:custGeom>
                <a:avLst/>
                <a:gdLst>
                  <a:gd name="connsiteX0" fmla="*/ 247698 w 341772"/>
                  <a:gd name="connsiteY0" fmla="*/ 376 h 970209"/>
                  <a:gd name="connsiteX1" fmla="*/ 260398 w 341772"/>
                  <a:gd name="connsiteY1" fmla="*/ 228976 h 970209"/>
                  <a:gd name="connsiteX2" fmla="*/ 130223 w 341772"/>
                  <a:gd name="connsiteY2" fmla="*/ 498851 h 970209"/>
                  <a:gd name="connsiteX3" fmla="*/ 161973 w 341772"/>
                  <a:gd name="connsiteY3" fmla="*/ 467101 h 970209"/>
                  <a:gd name="connsiteX4" fmla="*/ 15923 w 341772"/>
                  <a:gd name="connsiteY4" fmla="*/ 743326 h 970209"/>
                  <a:gd name="connsiteX5" fmla="*/ 9573 w 341772"/>
                  <a:gd name="connsiteY5" fmla="*/ 968751 h 970209"/>
                  <a:gd name="connsiteX6" fmla="*/ 66723 w 341772"/>
                  <a:gd name="connsiteY6" fmla="*/ 819526 h 970209"/>
                  <a:gd name="connsiteX7" fmla="*/ 308023 w 341772"/>
                  <a:gd name="connsiteY7" fmla="*/ 429001 h 970209"/>
                  <a:gd name="connsiteX8" fmla="*/ 330248 w 341772"/>
                  <a:gd name="connsiteY8" fmla="*/ 267076 h 970209"/>
                  <a:gd name="connsiteX9" fmla="*/ 215948 w 341772"/>
                  <a:gd name="connsiteY9" fmla="*/ 571876 h 970209"/>
                  <a:gd name="connsiteX10" fmla="*/ 38148 w 341772"/>
                  <a:gd name="connsiteY10" fmla="*/ 825876 h 970209"/>
                  <a:gd name="connsiteX11" fmla="*/ 98473 w 341772"/>
                  <a:gd name="connsiteY11" fmla="*/ 667126 h 970209"/>
                  <a:gd name="connsiteX12" fmla="*/ 298498 w 341772"/>
                  <a:gd name="connsiteY12" fmla="*/ 228976 h 970209"/>
                  <a:gd name="connsiteX13" fmla="*/ 247698 w 341772"/>
                  <a:gd name="connsiteY13" fmla="*/ 282951 h 970209"/>
                  <a:gd name="connsiteX14" fmla="*/ 247698 w 341772"/>
                  <a:gd name="connsiteY14" fmla="*/ 376 h 97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1772" h="970209">
                    <a:moveTo>
                      <a:pt x="247698" y="376"/>
                    </a:moveTo>
                    <a:cubicBezTo>
                      <a:pt x="249815" y="-8620"/>
                      <a:pt x="279977" y="145897"/>
                      <a:pt x="260398" y="228976"/>
                    </a:cubicBezTo>
                    <a:cubicBezTo>
                      <a:pt x="240819" y="312055"/>
                      <a:pt x="146627" y="459164"/>
                      <a:pt x="130223" y="498851"/>
                    </a:cubicBezTo>
                    <a:cubicBezTo>
                      <a:pt x="113819" y="538538"/>
                      <a:pt x="181023" y="426355"/>
                      <a:pt x="161973" y="467101"/>
                    </a:cubicBezTo>
                    <a:cubicBezTo>
                      <a:pt x="142923" y="507847"/>
                      <a:pt x="41323" y="659718"/>
                      <a:pt x="15923" y="743326"/>
                    </a:cubicBezTo>
                    <a:cubicBezTo>
                      <a:pt x="-9477" y="826934"/>
                      <a:pt x="1106" y="956051"/>
                      <a:pt x="9573" y="968751"/>
                    </a:cubicBezTo>
                    <a:cubicBezTo>
                      <a:pt x="18040" y="981451"/>
                      <a:pt x="16981" y="909484"/>
                      <a:pt x="66723" y="819526"/>
                    </a:cubicBezTo>
                    <a:cubicBezTo>
                      <a:pt x="116465" y="729568"/>
                      <a:pt x="264102" y="521076"/>
                      <a:pt x="308023" y="429001"/>
                    </a:cubicBezTo>
                    <a:cubicBezTo>
                      <a:pt x="351944" y="336926"/>
                      <a:pt x="345594" y="243264"/>
                      <a:pt x="330248" y="267076"/>
                    </a:cubicBezTo>
                    <a:cubicBezTo>
                      <a:pt x="314902" y="290888"/>
                      <a:pt x="264631" y="478743"/>
                      <a:pt x="215948" y="571876"/>
                    </a:cubicBezTo>
                    <a:cubicBezTo>
                      <a:pt x="167265" y="665009"/>
                      <a:pt x="57727" y="810001"/>
                      <a:pt x="38148" y="825876"/>
                    </a:cubicBezTo>
                    <a:cubicBezTo>
                      <a:pt x="18569" y="841751"/>
                      <a:pt x="55081" y="766609"/>
                      <a:pt x="98473" y="667126"/>
                    </a:cubicBezTo>
                    <a:cubicBezTo>
                      <a:pt x="141865" y="567643"/>
                      <a:pt x="273627" y="293005"/>
                      <a:pt x="298498" y="228976"/>
                    </a:cubicBezTo>
                    <a:cubicBezTo>
                      <a:pt x="323369" y="164947"/>
                      <a:pt x="255106" y="322638"/>
                      <a:pt x="247698" y="282951"/>
                    </a:cubicBezTo>
                    <a:cubicBezTo>
                      <a:pt x="240290" y="243264"/>
                      <a:pt x="245581" y="9372"/>
                      <a:pt x="247698" y="3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 1092">
                <a:extLst>
                  <a:ext uri="{FF2B5EF4-FFF2-40B4-BE49-F238E27FC236}">
                    <a16:creationId xmlns:a16="http://schemas.microsoft.com/office/drawing/2014/main" id="{BA467C0F-838D-84FE-A583-990509E5F4F1}"/>
                  </a:ext>
                </a:extLst>
              </p:cNvPr>
              <p:cNvSpPr/>
              <p:nvPr/>
            </p:nvSpPr>
            <p:spPr>
              <a:xfrm>
                <a:off x="3534418" y="3773509"/>
                <a:ext cx="673967" cy="316947"/>
              </a:xfrm>
              <a:custGeom>
                <a:avLst/>
                <a:gdLst>
                  <a:gd name="connsiteX0" fmla="*/ 673754 w 673967"/>
                  <a:gd name="connsiteY0" fmla="*/ 1 h 316947"/>
                  <a:gd name="connsiteX1" fmla="*/ 609359 w 673967"/>
                  <a:gd name="connsiteY1" fmla="*/ 193184 h 316947"/>
                  <a:gd name="connsiteX2" fmla="*/ 631897 w 673967"/>
                  <a:gd name="connsiteY2" fmla="*/ 183525 h 316947"/>
                  <a:gd name="connsiteX3" fmla="*/ 573943 w 673967"/>
                  <a:gd name="connsiteY3" fmla="*/ 267237 h 316947"/>
                  <a:gd name="connsiteX4" fmla="*/ 474131 w 673967"/>
                  <a:gd name="connsiteY4" fmla="*/ 267237 h 316947"/>
                  <a:gd name="connsiteX5" fmla="*/ 355002 w 673967"/>
                  <a:gd name="connsiteY5" fmla="*/ 260798 h 316947"/>
                  <a:gd name="connsiteX6" fmla="*/ 187576 w 673967"/>
                  <a:gd name="connsiteY6" fmla="*/ 183525 h 316947"/>
                  <a:gd name="connsiteX7" fmla="*/ 833 w 673967"/>
                  <a:gd name="connsiteY7" fmla="*/ 99812 h 316947"/>
                  <a:gd name="connsiteX8" fmla="*/ 129621 w 673967"/>
                  <a:gd name="connsiteY8" fmla="*/ 193184 h 316947"/>
                  <a:gd name="connsiteX9" fmla="*/ 374320 w 673967"/>
                  <a:gd name="connsiteY9" fmla="*/ 315533 h 316947"/>
                  <a:gd name="connsiteX10" fmla="*/ 293827 w 673967"/>
                  <a:gd name="connsiteY10" fmla="*/ 260798 h 316947"/>
                  <a:gd name="connsiteX11" fmla="*/ 538526 w 673967"/>
                  <a:gd name="connsiteY11" fmla="*/ 276897 h 316947"/>
                  <a:gd name="connsiteX12" fmla="*/ 419396 w 673967"/>
                  <a:gd name="connsiteY12" fmla="*/ 264018 h 316947"/>
                  <a:gd name="connsiteX13" fmla="*/ 580382 w 673967"/>
                  <a:gd name="connsiteY13" fmla="*/ 231821 h 316947"/>
                  <a:gd name="connsiteX14" fmla="*/ 583602 w 673967"/>
                  <a:gd name="connsiteY14" fmla="*/ 186745 h 316947"/>
                  <a:gd name="connsiteX15" fmla="*/ 583602 w 673967"/>
                  <a:gd name="connsiteY15" fmla="*/ 196404 h 316947"/>
                  <a:gd name="connsiteX16" fmla="*/ 673754 w 673967"/>
                  <a:gd name="connsiteY16" fmla="*/ 1 h 316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3967" h="316947">
                    <a:moveTo>
                      <a:pt x="673754" y="1"/>
                    </a:moveTo>
                    <a:cubicBezTo>
                      <a:pt x="678047" y="-536"/>
                      <a:pt x="616335" y="162597"/>
                      <a:pt x="609359" y="193184"/>
                    </a:cubicBezTo>
                    <a:cubicBezTo>
                      <a:pt x="602383" y="223771"/>
                      <a:pt x="637800" y="171183"/>
                      <a:pt x="631897" y="183525"/>
                    </a:cubicBezTo>
                    <a:cubicBezTo>
                      <a:pt x="625994" y="195867"/>
                      <a:pt x="600237" y="253285"/>
                      <a:pt x="573943" y="267237"/>
                    </a:cubicBezTo>
                    <a:cubicBezTo>
                      <a:pt x="547649" y="281189"/>
                      <a:pt x="510621" y="268310"/>
                      <a:pt x="474131" y="267237"/>
                    </a:cubicBezTo>
                    <a:cubicBezTo>
                      <a:pt x="437641" y="266164"/>
                      <a:pt x="402761" y="274750"/>
                      <a:pt x="355002" y="260798"/>
                    </a:cubicBezTo>
                    <a:cubicBezTo>
                      <a:pt x="307243" y="246846"/>
                      <a:pt x="187576" y="183525"/>
                      <a:pt x="187576" y="183525"/>
                    </a:cubicBezTo>
                    <a:cubicBezTo>
                      <a:pt x="128548" y="156694"/>
                      <a:pt x="10492" y="98202"/>
                      <a:pt x="833" y="99812"/>
                    </a:cubicBezTo>
                    <a:cubicBezTo>
                      <a:pt x="-8826" y="101422"/>
                      <a:pt x="67373" y="157231"/>
                      <a:pt x="129621" y="193184"/>
                    </a:cubicBezTo>
                    <a:cubicBezTo>
                      <a:pt x="191869" y="229138"/>
                      <a:pt x="346952" y="304264"/>
                      <a:pt x="374320" y="315533"/>
                    </a:cubicBezTo>
                    <a:cubicBezTo>
                      <a:pt x="401688" y="326802"/>
                      <a:pt x="266459" y="267237"/>
                      <a:pt x="293827" y="260798"/>
                    </a:cubicBezTo>
                    <a:cubicBezTo>
                      <a:pt x="321195" y="254359"/>
                      <a:pt x="517598" y="276360"/>
                      <a:pt x="538526" y="276897"/>
                    </a:cubicBezTo>
                    <a:cubicBezTo>
                      <a:pt x="559454" y="277434"/>
                      <a:pt x="412420" y="271531"/>
                      <a:pt x="419396" y="264018"/>
                    </a:cubicBezTo>
                    <a:cubicBezTo>
                      <a:pt x="426372" y="256505"/>
                      <a:pt x="553014" y="244700"/>
                      <a:pt x="580382" y="231821"/>
                    </a:cubicBezTo>
                    <a:cubicBezTo>
                      <a:pt x="607750" y="218942"/>
                      <a:pt x="583065" y="192648"/>
                      <a:pt x="583602" y="186745"/>
                    </a:cubicBezTo>
                    <a:cubicBezTo>
                      <a:pt x="584139" y="180842"/>
                      <a:pt x="568040" y="220015"/>
                      <a:pt x="583602" y="196404"/>
                    </a:cubicBezTo>
                    <a:cubicBezTo>
                      <a:pt x="599164" y="172793"/>
                      <a:pt x="669461" y="538"/>
                      <a:pt x="673754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 1093">
                <a:extLst>
                  <a:ext uri="{FF2B5EF4-FFF2-40B4-BE49-F238E27FC236}">
                    <a16:creationId xmlns:a16="http://schemas.microsoft.com/office/drawing/2014/main" id="{3870A9CE-2EEB-DDAC-B15E-7301BA374E6B}"/>
                  </a:ext>
                </a:extLst>
              </p:cNvPr>
              <p:cNvSpPr/>
              <p:nvPr/>
            </p:nvSpPr>
            <p:spPr>
              <a:xfrm>
                <a:off x="3018719" y="3203075"/>
                <a:ext cx="232898" cy="336581"/>
              </a:xfrm>
              <a:custGeom>
                <a:avLst/>
                <a:gdLst>
                  <a:gd name="connsiteX0" fmla="*/ 3881 w 232898"/>
                  <a:gd name="connsiteY0" fmla="*/ 10025 h 336581"/>
                  <a:gd name="connsiteX1" fmla="*/ 140406 w 232898"/>
                  <a:gd name="connsiteY1" fmla="*/ 187825 h 336581"/>
                  <a:gd name="connsiteX2" fmla="*/ 203906 w 232898"/>
                  <a:gd name="connsiteY2" fmla="*/ 333875 h 336581"/>
                  <a:gd name="connsiteX3" fmla="*/ 197556 w 232898"/>
                  <a:gd name="connsiteY3" fmla="*/ 286250 h 336581"/>
                  <a:gd name="connsiteX4" fmla="*/ 232481 w 232898"/>
                  <a:gd name="connsiteY4" fmla="*/ 330700 h 336581"/>
                  <a:gd name="connsiteX5" fmla="*/ 216606 w 232898"/>
                  <a:gd name="connsiteY5" fmla="*/ 206875 h 336581"/>
                  <a:gd name="connsiteX6" fmla="*/ 213431 w 232898"/>
                  <a:gd name="connsiteY6" fmla="*/ 276725 h 336581"/>
                  <a:gd name="connsiteX7" fmla="*/ 188031 w 232898"/>
                  <a:gd name="connsiteY7" fmla="*/ 191000 h 336581"/>
                  <a:gd name="connsiteX8" fmla="*/ 48331 w 232898"/>
                  <a:gd name="connsiteY8" fmla="*/ 38600 h 336581"/>
                  <a:gd name="connsiteX9" fmla="*/ 3881 w 232898"/>
                  <a:gd name="connsiteY9" fmla="*/ 10025 h 336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2898" h="336581">
                    <a:moveTo>
                      <a:pt x="3881" y="10025"/>
                    </a:moveTo>
                    <a:cubicBezTo>
                      <a:pt x="19227" y="34896"/>
                      <a:pt x="107069" y="133850"/>
                      <a:pt x="140406" y="187825"/>
                    </a:cubicBezTo>
                    <a:cubicBezTo>
                      <a:pt x="173743" y="241800"/>
                      <a:pt x="194381" y="317471"/>
                      <a:pt x="203906" y="333875"/>
                    </a:cubicBezTo>
                    <a:cubicBezTo>
                      <a:pt x="213431" y="350279"/>
                      <a:pt x="192794" y="286779"/>
                      <a:pt x="197556" y="286250"/>
                    </a:cubicBezTo>
                    <a:cubicBezTo>
                      <a:pt x="202319" y="285721"/>
                      <a:pt x="229306" y="343929"/>
                      <a:pt x="232481" y="330700"/>
                    </a:cubicBezTo>
                    <a:cubicBezTo>
                      <a:pt x="235656" y="317471"/>
                      <a:pt x="219781" y="215871"/>
                      <a:pt x="216606" y="206875"/>
                    </a:cubicBezTo>
                    <a:cubicBezTo>
                      <a:pt x="213431" y="197879"/>
                      <a:pt x="218193" y="279371"/>
                      <a:pt x="213431" y="276725"/>
                    </a:cubicBezTo>
                    <a:cubicBezTo>
                      <a:pt x="208669" y="274079"/>
                      <a:pt x="215548" y="230688"/>
                      <a:pt x="188031" y="191000"/>
                    </a:cubicBezTo>
                    <a:cubicBezTo>
                      <a:pt x="160514" y="151312"/>
                      <a:pt x="74789" y="66117"/>
                      <a:pt x="48331" y="38600"/>
                    </a:cubicBezTo>
                    <a:cubicBezTo>
                      <a:pt x="21873" y="11083"/>
                      <a:pt x="-11465" y="-14846"/>
                      <a:pt x="3881" y="100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 1094">
                <a:extLst>
                  <a:ext uri="{FF2B5EF4-FFF2-40B4-BE49-F238E27FC236}">
                    <a16:creationId xmlns:a16="http://schemas.microsoft.com/office/drawing/2014/main" id="{F6CA842D-254D-27D4-E37F-4407F137EB1E}"/>
                  </a:ext>
                </a:extLst>
              </p:cNvPr>
              <p:cNvSpPr/>
              <p:nvPr/>
            </p:nvSpPr>
            <p:spPr>
              <a:xfrm>
                <a:off x="2746129" y="3110776"/>
                <a:ext cx="294359" cy="896149"/>
              </a:xfrm>
              <a:custGeom>
                <a:avLst/>
                <a:gdLst>
                  <a:gd name="connsiteX0" fmla="*/ 246 w 294359"/>
                  <a:gd name="connsiteY0" fmla="*/ 724 h 896149"/>
                  <a:gd name="connsiteX1" fmla="*/ 225671 w 294359"/>
                  <a:gd name="connsiteY1" fmla="*/ 362674 h 896149"/>
                  <a:gd name="connsiteX2" fmla="*/ 219321 w 294359"/>
                  <a:gd name="connsiteY2" fmla="*/ 343624 h 896149"/>
                  <a:gd name="connsiteX3" fmla="*/ 292346 w 294359"/>
                  <a:gd name="connsiteY3" fmla="*/ 496024 h 896149"/>
                  <a:gd name="connsiteX4" fmla="*/ 273296 w 294359"/>
                  <a:gd name="connsiteY4" fmla="*/ 651599 h 896149"/>
                  <a:gd name="connsiteX5" fmla="*/ 266946 w 294359"/>
                  <a:gd name="connsiteY5" fmla="*/ 619849 h 896149"/>
                  <a:gd name="connsiteX6" fmla="*/ 254246 w 294359"/>
                  <a:gd name="connsiteY6" fmla="*/ 880199 h 896149"/>
                  <a:gd name="connsiteX7" fmla="*/ 260596 w 294359"/>
                  <a:gd name="connsiteY7" fmla="*/ 829399 h 896149"/>
                  <a:gd name="connsiteX8" fmla="*/ 270121 w 294359"/>
                  <a:gd name="connsiteY8" fmla="*/ 515074 h 896149"/>
                  <a:gd name="connsiteX9" fmla="*/ 174871 w 294359"/>
                  <a:gd name="connsiteY9" fmla="*/ 235674 h 896149"/>
                  <a:gd name="connsiteX10" fmla="*/ 181221 w 294359"/>
                  <a:gd name="connsiteY10" fmla="*/ 267424 h 896149"/>
                  <a:gd name="connsiteX11" fmla="*/ 246 w 294359"/>
                  <a:gd name="connsiteY11" fmla="*/ 724 h 896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4359" h="896149">
                    <a:moveTo>
                      <a:pt x="246" y="724"/>
                    </a:moveTo>
                    <a:cubicBezTo>
                      <a:pt x="7654" y="16599"/>
                      <a:pt x="225671" y="362674"/>
                      <a:pt x="225671" y="362674"/>
                    </a:cubicBezTo>
                    <a:cubicBezTo>
                      <a:pt x="262184" y="419824"/>
                      <a:pt x="208209" y="321399"/>
                      <a:pt x="219321" y="343624"/>
                    </a:cubicBezTo>
                    <a:cubicBezTo>
                      <a:pt x="230433" y="365849"/>
                      <a:pt x="283350" y="444695"/>
                      <a:pt x="292346" y="496024"/>
                    </a:cubicBezTo>
                    <a:cubicBezTo>
                      <a:pt x="301342" y="547353"/>
                      <a:pt x="277529" y="630962"/>
                      <a:pt x="273296" y="651599"/>
                    </a:cubicBezTo>
                    <a:cubicBezTo>
                      <a:pt x="269063" y="672236"/>
                      <a:pt x="270121" y="581749"/>
                      <a:pt x="266946" y="619849"/>
                    </a:cubicBezTo>
                    <a:cubicBezTo>
                      <a:pt x="263771" y="657949"/>
                      <a:pt x="255304" y="845274"/>
                      <a:pt x="254246" y="880199"/>
                    </a:cubicBezTo>
                    <a:cubicBezTo>
                      <a:pt x="253188" y="915124"/>
                      <a:pt x="257950" y="890253"/>
                      <a:pt x="260596" y="829399"/>
                    </a:cubicBezTo>
                    <a:cubicBezTo>
                      <a:pt x="263242" y="768545"/>
                      <a:pt x="284409" y="614028"/>
                      <a:pt x="270121" y="515074"/>
                    </a:cubicBezTo>
                    <a:cubicBezTo>
                      <a:pt x="255833" y="416120"/>
                      <a:pt x="189688" y="276949"/>
                      <a:pt x="174871" y="235674"/>
                    </a:cubicBezTo>
                    <a:cubicBezTo>
                      <a:pt x="160054" y="194399"/>
                      <a:pt x="207679" y="300232"/>
                      <a:pt x="181221" y="267424"/>
                    </a:cubicBezTo>
                    <a:cubicBezTo>
                      <a:pt x="154763" y="234616"/>
                      <a:pt x="-7162" y="-15151"/>
                      <a:pt x="246" y="7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 1095">
                <a:extLst>
                  <a:ext uri="{FF2B5EF4-FFF2-40B4-BE49-F238E27FC236}">
                    <a16:creationId xmlns:a16="http://schemas.microsoft.com/office/drawing/2014/main" id="{64AB2C54-FD94-3CBE-A557-E59E654E246E}"/>
                  </a:ext>
                </a:extLst>
              </p:cNvPr>
              <p:cNvSpPr/>
              <p:nvPr/>
            </p:nvSpPr>
            <p:spPr>
              <a:xfrm>
                <a:off x="3079428" y="3489121"/>
                <a:ext cx="174451" cy="311741"/>
              </a:xfrm>
              <a:custGeom>
                <a:avLst/>
                <a:gdLst>
                  <a:gd name="connsiteX0" fmla="*/ 60647 w 174451"/>
                  <a:gd name="connsiteY0" fmla="*/ 204 h 311741"/>
                  <a:gd name="connsiteX1" fmla="*/ 9847 w 174451"/>
                  <a:gd name="connsiteY1" fmla="*/ 222454 h 311741"/>
                  <a:gd name="connsiteX2" fmla="*/ 16197 w 174451"/>
                  <a:gd name="connsiteY2" fmla="*/ 257379 h 311741"/>
                  <a:gd name="connsiteX3" fmla="*/ 171772 w 174451"/>
                  <a:gd name="connsiteY3" fmla="*/ 311354 h 311741"/>
                  <a:gd name="connsiteX4" fmla="*/ 108272 w 174451"/>
                  <a:gd name="connsiteY4" fmla="*/ 279604 h 311741"/>
                  <a:gd name="connsiteX5" fmla="*/ 25722 w 174451"/>
                  <a:gd name="connsiteY5" fmla="*/ 241504 h 311741"/>
                  <a:gd name="connsiteX6" fmla="*/ 25722 w 174451"/>
                  <a:gd name="connsiteY6" fmla="*/ 162129 h 311741"/>
                  <a:gd name="connsiteX7" fmla="*/ 6672 w 174451"/>
                  <a:gd name="connsiteY7" fmla="*/ 181179 h 311741"/>
                  <a:gd name="connsiteX8" fmla="*/ 60647 w 174451"/>
                  <a:gd name="connsiteY8" fmla="*/ 204 h 311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451" h="311741">
                    <a:moveTo>
                      <a:pt x="60647" y="204"/>
                    </a:moveTo>
                    <a:cubicBezTo>
                      <a:pt x="61176" y="7083"/>
                      <a:pt x="17255" y="179592"/>
                      <a:pt x="9847" y="222454"/>
                    </a:cubicBezTo>
                    <a:cubicBezTo>
                      <a:pt x="2439" y="265316"/>
                      <a:pt x="-10791" y="242562"/>
                      <a:pt x="16197" y="257379"/>
                    </a:cubicBezTo>
                    <a:cubicBezTo>
                      <a:pt x="43185" y="272196"/>
                      <a:pt x="156426" y="307650"/>
                      <a:pt x="171772" y="311354"/>
                    </a:cubicBezTo>
                    <a:cubicBezTo>
                      <a:pt x="187118" y="315058"/>
                      <a:pt x="132614" y="291246"/>
                      <a:pt x="108272" y="279604"/>
                    </a:cubicBezTo>
                    <a:cubicBezTo>
                      <a:pt x="83930" y="267962"/>
                      <a:pt x="39480" y="261083"/>
                      <a:pt x="25722" y="241504"/>
                    </a:cubicBezTo>
                    <a:cubicBezTo>
                      <a:pt x="11964" y="221925"/>
                      <a:pt x="25722" y="162129"/>
                      <a:pt x="25722" y="162129"/>
                    </a:cubicBezTo>
                    <a:cubicBezTo>
                      <a:pt x="22547" y="152075"/>
                      <a:pt x="1910" y="200229"/>
                      <a:pt x="6672" y="181179"/>
                    </a:cubicBezTo>
                    <a:cubicBezTo>
                      <a:pt x="11434" y="162129"/>
                      <a:pt x="60118" y="-6675"/>
                      <a:pt x="60647" y="2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 1096">
                <a:extLst>
                  <a:ext uri="{FF2B5EF4-FFF2-40B4-BE49-F238E27FC236}">
                    <a16:creationId xmlns:a16="http://schemas.microsoft.com/office/drawing/2014/main" id="{0B489077-F4A7-A149-540A-57FB649444C1}"/>
                  </a:ext>
                </a:extLst>
              </p:cNvPr>
              <p:cNvSpPr/>
              <p:nvPr/>
            </p:nvSpPr>
            <p:spPr>
              <a:xfrm>
                <a:off x="3233594" y="3508678"/>
                <a:ext cx="105166" cy="410255"/>
              </a:xfrm>
              <a:custGeom>
                <a:avLst/>
                <a:gdLst>
                  <a:gd name="connsiteX0" fmla="*/ 1731 w 105166"/>
                  <a:gd name="connsiteY0" fmla="*/ 6047 h 410255"/>
                  <a:gd name="connsiteX1" fmla="*/ 100156 w 105166"/>
                  <a:gd name="connsiteY1" fmla="*/ 174322 h 410255"/>
                  <a:gd name="connsiteX2" fmla="*/ 87456 w 105166"/>
                  <a:gd name="connsiteY2" fmla="*/ 263222 h 410255"/>
                  <a:gd name="connsiteX3" fmla="*/ 58881 w 105166"/>
                  <a:gd name="connsiteY3" fmla="*/ 409272 h 410255"/>
                  <a:gd name="connsiteX4" fmla="*/ 62056 w 105166"/>
                  <a:gd name="connsiteY4" fmla="*/ 320372 h 410255"/>
                  <a:gd name="connsiteX5" fmla="*/ 90631 w 105166"/>
                  <a:gd name="connsiteY5" fmla="*/ 190197 h 410255"/>
                  <a:gd name="connsiteX6" fmla="*/ 87456 w 105166"/>
                  <a:gd name="connsiteY6" fmla="*/ 190197 h 410255"/>
                  <a:gd name="connsiteX7" fmla="*/ 39831 w 105166"/>
                  <a:gd name="connsiteY7" fmla="*/ 50497 h 410255"/>
                  <a:gd name="connsiteX8" fmla="*/ 1731 w 105166"/>
                  <a:gd name="connsiteY8" fmla="*/ 6047 h 410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166" h="410255">
                    <a:moveTo>
                      <a:pt x="1731" y="6047"/>
                    </a:moveTo>
                    <a:cubicBezTo>
                      <a:pt x="11785" y="26685"/>
                      <a:pt x="85869" y="131460"/>
                      <a:pt x="100156" y="174322"/>
                    </a:cubicBezTo>
                    <a:cubicBezTo>
                      <a:pt x="114443" y="217184"/>
                      <a:pt x="94335" y="224064"/>
                      <a:pt x="87456" y="263222"/>
                    </a:cubicBezTo>
                    <a:cubicBezTo>
                      <a:pt x="80577" y="302380"/>
                      <a:pt x="63114" y="399747"/>
                      <a:pt x="58881" y="409272"/>
                    </a:cubicBezTo>
                    <a:cubicBezTo>
                      <a:pt x="54648" y="418797"/>
                      <a:pt x="56764" y="356885"/>
                      <a:pt x="62056" y="320372"/>
                    </a:cubicBezTo>
                    <a:cubicBezTo>
                      <a:pt x="67348" y="283859"/>
                      <a:pt x="86398" y="211893"/>
                      <a:pt x="90631" y="190197"/>
                    </a:cubicBezTo>
                    <a:cubicBezTo>
                      <a:pt x="94864" y="168501"/>
                      <a:pt x="95923" y="213480"/>
                      <a:pt x="87456" y="190197"/>
                    </a:cubicBezTo>
                    <a:cubicBezTo>
                      <a:pt x="78989" y="166914"/>
                      <a:pt x="51473" y="79072"/>
                      <a:pt x="39831" y="50497"/>
                    </a:cubicBezTo>
                    <a:cubicBezTo>
                      <a:pt x="28189" y="21922"/>
                      <a:pt x="-8323" y="-14591"/>
                      <a:pt x="1731" y="604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 1097">
                <a:extLst>
                  <a:ext uri="{FF2B5EF4-FFF2-40B4-BE49-F238E27FC236}">
                    <a16:creationId xmlns:a16="http://schemas.microsoft.com/office/drawing/2014/main" id="{68649231-42D0-035A-B54E-400B322AC4FE}"/>
                  </a:ext>
                </a:extLst>
              </p:cNvPr>
              <p:cNvSpPr/>
              <p:nvPr/>
            </p:nvSpPr>
            <p:spPr>
              <a:xfrm>
                <a:off x="3244772" y="3457349"/>
                <a:ext cx="132660" cy="432124"/>
              </a:xfrm>
              <a:custGeom>
                <a:avLst/>
                <a:gdLst>
                  <a:gd name="connsiteX0" fmla="*/ 78 w 132660"/>
                  <a:gd name="connsiteY0" fmla="*/ 226 h 432124"/>
                  <a:gd name="connsiteX1" fmla="*/ 108028 w 132660"/>
                  <a:gd name="connsiteY1" fmla="*/ 219301 h 432124"/>
                  <a:gd name="connsiteX2" fmla="*/ 101678 w 132660"/>
                  <a:gd name="connsiteY2" fmla="*/ 298676 h 432124"/>
                  <a:gd name="connsiteX3" fmla="*/ 63578 w 132660"/>
                  <a:gd name="connsiteY3" fmla="*/ 432026 h 432124"/>
                  <a:gd name="connsiteX4" fmla="*/ 111203 w 132660"/>
                  <a:gd name="connsiteY4" fmla="*/ 276451 h 432124"/>
                  <a:gd name="connsiteX5" fmla="*/ 117553 w 132660"/>
                  <a:gd name="connsiteY5" fmla="*/ 359001 h 432124"/>
                  <a:gd name="connsiteX6" fmla="*/ 127078 w 132660"/>
                  <a:gd name="connsiteY6" fmla="*/ 263751 h 432124"/>
                  <a:gd name="connsiteX7" fmla="*/ 78 w 132660"/>
                  <a:gd name="connsiteY7" fmla="*/ 226 h 43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2660" h="432124">
                    <a:moveTo>
                      <a:pt x="78" y="226"/>
                    </a:moveTo>
                    <a:cubicBezTo>
                      <a:pt x="-3097" y="-7182"/>
                      <a:pt x="91095" y="169559"/>
                      <a:pt x="108028" y="219301"/>
                    </a:cubicBezTo>
                    <a:cubicBezTo>
                      <a:pt x="124961" y="269043"/>
                      <a:pt x="109086" y="263222"/>
                      <a:pt x="101678" y="298676"/>
                    </a:cubicBezTo>
                    <a:cubicBezTo>
                      <a:pt x="94270" y="334130"/>
                      <a:pt x="61991" y="435730"/>
                      <a:pt x="63578" y="432026"/>
                    </a:cubicBezTo>
                    <a:cubicBezTo>
                      <a:pt x="65165" y="428322"/>
                      <a:pt x="102207" y="288622"/>
                      <a:pt x="111203" y="276451"/>
                    </a:cubicBezTo>
                    <a:cubicBezTo>
                      <a:pt x="120199" y="264280"/>
                      <a:pt x="114907" y="361118"/>
                      <a:pt x="117553" y="359001"/>
                    </a:cubicBezTo>
                    <a:cubicBezTo>
                      <a:pt x="120199" y="356884"/>
                      <a:pt x="142953" y="319313"/>
                      <a:pt x="127078" y="263751"/>
                    </a:cubicBezTo>
                    <a:cubicBezTo>
                      <a:pt x="111203" y="208189"/>
                      <a:pt x="3253" y="7634"/>
                      <a:pt x="78" y="2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 1098">
                <a:extLst>
                  <a:ext uri="{FF2B5EF4-FFF2-40B4-BE49-F238E27FC236}">
                    <a16:creationId xmlns:a16="http://schemas.microsoft.com/office/drawing/2014/main" id="{D8F6F4DD-F84F-6C21-F43A-128E29A2BD78}"/>
                  </a:ext>
                </a:extLst>
              </p:cNvPr>
              <p:cNvSpPr/>
              <p:nvPr/>
            </p:nvSpPr>
            <p:spPr>
              <a:xfrm>
                <a:off x="3111817" y="3771802"/>
                <a:ext cx="187009" cy="242056"/>
              </a:xfrm>
              <a:custGeom>
                <a:avLst/>
                <a:gdLst>
                  <a:gd name="connsiteX0" fmla="*/ 142558 w 187009"/>
                  <a:gd name="connsiteY0" fmla="*/ 98 h 242056"/>
                  <a:gd name="connsiteX1" fmla="*/ 25083 w 187009"/>
                  <a:gd name="connsiteY1" fmla="*/ 73123 h 242056"/>
                  <a:gd name="connsiteX2" fmla="*/ 60008 w 187009"/>
                  <a:gd name="connsiteY2" fmla="*/ 146148 h 242056"/>
                  <a:gd name="connsiteX3" fmla="*/ 60008 w 187009"/>
                  <a:gd name="connsiteY3" fmla="*/ 190598 h 242056"/>
                  <a:gd name="connsiteX4" fmla="*/ 50483 w 187009"/>
                  <a:gd name="connsiteY4" fmla="*/ 241398 h 242056"/>
                  <a:gd name="connsiteX5" fmla="*/ 187008 w 187009"/>
                  <a:gd name="connsiteY5" fmla="*/ 152498 h 242056"/>
                  <a:gd name="connsiteX6" fmla="*/ 53658 w 187009"/>
                  <a:gd name="connsiteY6" fmla="*/ 238223 h 242056"/>
                  <a:gd name="connsiteX7" fmla="*/ 50483 w 187009"/>
                  <a:gd name="connsiteY7" fmla="*/ 168373 h 242056"/>
                  <a:gd name="connsiteX8" fmla="*/ 2858 w 187009"/>
                  <a:gd name="connsiteY8" fmla="*/ 88998 h 242056"/>
                  <a:gd name="connsiteX9" fmla="*/ 142558 w 187009"/>
                  <a:gd name="connsiteY9" fmla="*/ 98 h 242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7009" h="242056">
                    <a:moveTo>
                      <a:pt x="142558" y="98"/>
                    </a:moveTo>
                    <a:cubicBezTo>
                      <a:pt x="146262" y="-2548"/>
                      <a:pt x="38841" y="48781"/>
                      <a:pt x="25083" y="73123"/>
                    </a:cubicBezTo>
                    <a:cubicBezTo>
                      <a:pt x="11325" y="97465"/>
                      <a:pt x="54187" y="126569"/>
                      <a:pt x="60008" y="146148"/>
                    </a:cubicBezTo>
                    <a:cubicBezTo>
                      <a:pt x="65829" y="165727"/>
                      <a:pt x="61595" y="174723"/>
                      <a:pt x="60008" y="190598"/>
                    </a:cubicBezTo>
                    <a:cubicBezTo>
                      <a:pt x="58420" y="206473"/>
                      <a:pt x="29316" y="247748"/>
                      <a:pt x="50483" y="241398"/>
                    </a:cubicBezTo>
                    <a:cubicBezTo>
                      <a:pt x="71650" y="235048"/>
                      <a:pt x="186479" y="153027"/>
                      <a:pt x="187008" y="152498"/>
                    </a:cubicBezTo>
                    <a:cubicBezTo>
                      <a:pt x="187537" y="151969"/>
                      <a:pt x="76412" y="235577"/>
                      <a:pt x="53658" y="238223"/>
                    </a:cubicBezTo>
                    <a:cubicBezTo>
                      <a:pt x="30904" y="240869"/>
                      <a:pt x="58950" y="193244"/>
                      <a:pt x="50483" y="168373"/>
                    </a:cubicBezTo>
                    <a:cubicBezTo>
                      <a:pt x="42016" y="143502"/>
                      <a:pt x="-13017" y="112811"/>
                      <a:pt x="2858" y="88998"/>
                    </a:cubicBezTo>
                    <a:cubicBezTo>
                      <a:pt x="18733" y="65186"/>
                      <a:pt x="138854" y="2744"/>
                      <a:pt x="142558" y="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 1099">
                <a:extLst>
                  <a:ext uri="{FF2B5EF4-FFF2-40B4-BE49-F238E27FC236}">
                    <a16:creationId xmlns:a16="http://schemas.microsoft.com/office/drawing/2014/main" id="{64119B39-24EF-1B66-2E81-C2DC18BFA456}"/>
                  </a:ext>
                </a:extLst>
              </p:cNvPr>
              <p:cNvSpPr/>
              <p:nvPr/>
            </p:nvSpPr>
            <p:spPr>
              <a:xfrm>
                <a:off x="3319614" y="3579236"/>
                <a:ext cx="324894" cy="291091"/>
              </a:xfrm>
              <a:custGeom>
                <a:avLst/>
                <a:gdLst>
                  <a:gd name="connsiteX0" fmla="*/ 1436 w 324894"/>
                  <a:gd name="connsiteY0" fmla="*/ 154564 h 291091"/>
                  <a:gd name="connsiteX1" fmla="*/ 103036 w 324894"/>
                  <a:gd name="connsiteY1" fmla="*/ 106939 h 291091"/>
                  <a:gd name="connsiteX2" fmla="*/ 64936 w 324894"/>
                  <a:gd name="connsiteY2" fmla="*/ 110114 h 291091"/>
                  <a:gd name="connsiteX3" fmla="*/ 223686 w 324894"/>
                  <a:gd name="connsiteY3" fmla="*/ 2164 h 291091"/>
                  <a:gd name="connsiteX4" fmla="*/ 236386 w 324894"/>
                  <a:gd name="connsiteY4" fmla="*/ 43439 h 291091"/>
                  <a:gd name="connsiteX5" fmla="*/ 315761 w 324894"/>
                  <a:gd name="connsiteY5" fmla="*/ 110114 h 291091"/>
                  <a:gd name="connsiteX6" fmla="*/ 318936 w 324894"/>
                  <a:gd name="connsiteY6" fmla="*/ 186314 h 291091"/>
                  <a:gd name="connsiteX7" fmla="*/ 277661 w 324894"/>
                  <a:gd name="connsiteY7" fmla="*/ 291089 h 291091"/>
                  <a:gd name="connsiteX8" fmla="*/ 322111 w 324894"/>
                  <a:gd name="connsiteY8" fmla="*/ 183139 h 291091"/>
                  <a:gd name="connsiteX9" fmla="*/ 280836 w 324894"/>
                  <a:gd name="connsiteY9" fmla="*/ 87889 h 291091"/>
                  <a:gd name="connsiteX10" fmla="*/ 239561 w 324894"/>
                  <a:gd name="connsiteY10" fmla="*/ 37089 h 291091"/>
                  <a:gd name="connsiteX11" fmla="*/ 55411 w 324894"/>
                  <a:gd name="connsiteY11" fmla="*/ 129164 h 291091"/>
                  <a:gd name="connsiteX12" fmla="*/ 1436 w 324894"/>
                  <a:gd name="connsiteY12" fmla="*/ 154564 h 291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894" h="291091">
                    <a:moveTo>
                      <a:pt x="1436" y="154564"/>
                    </a:moveTo>
                    <a:cubicBezTo>
                      <a:pt x="9373" y="150860"/>
                      <a:pt x="92453" y="114347"/>
                      <a:pt x="103036" y="106939"/>
                    </a:cubicBezTo>
                    <a:cubicBezTo>
                      <a:pt x="113619" y="99531"/>
                      <a:pt x="44828" y="127576"/>
                      <a:pt x="64936" y="110114"/>
                    </a:cubicBezTo>
                    <a:cubicBezTo>
                      <a:pt x="85044" y="92652"/>
                      <a:pt x="195111" y="13276"/>
                      <a:pt x="223686" y="2164"/>
                    </a:cubicBezTo>
                    <a:cubicBezTo>
                      <a:pt x="252261" y="-8948"/>
                      <a:pt x="221040" y="25447"/>
                      <a:pt x="236386" y="43439"/>
                    </a:cubicBezTo>
                    <a:cubicBezTo>
                      <a:pt x="251732" y="61431"/>
                      <a:pt x="302003" y="86302"/>
                      <a:pt x="315761" y="110114"/>
                    </a:cubicBezTo>
                    <a:cubicBezTo>
                      <a:pt x="329519" y="133926"/>
                      <a:pt x="325286" y="156152"/>
                      <a:pt x="318936" y="186314"/>
                    </a:cubicBezTo>
                    <a:cubicBezTo>
                      <a:pt x="312586" y="216476"/>
                      <a:pt x="277132" y="291618"/>
                      <a:pt x="277661" y="291089"/>
                    </a:cubicBezTo>
                    <a:cubicBezTo>
                      <a:pt x="278190" y="290560"/>
                      <a:pt x="321582" y="217006"/>
                      <a:pt x="322111" y="183139"/>
                    </a:cubicBezTo>
                    <a:cubicBezTo>
                      <a:pt x="322640" y="149272"/>
                      <a:pt x="294594" y="112231"/>
                      <a:pt x="280836" y="87889"/>
                    </a:cubicBezTo>
                    <a:cubicBezTo>
                      <a:pt x="267078" y="63547"/>
                      <a:pt x="277132" y="30210"/>
                      <a:pt x="239561" y="37089"/>
                    </a:cubicBezTo>
                    <a:cubicBezTo>
                      <a:pt x="201990" y="43968"/>
                      <a:pt x="91394" y="107997"/>
                      <a:pt x="55411" y="129164"/>
                    </a:cubicBezTo>
                    <a:cubicBezTo>
                      <a:pt x="19428" y="150331"/>
                      <a:pt x="-6501" y="158268"/>
                      <a:pt x="1436" y="15456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 1100">
                <a:extLst>
                  <a:ext uri="{FF2B5EF4-FFF2-40B4-BE49-F238E27FC236}">
                    <a16:creationId xmlns:a16="http://schemas.microsoft.com/office/drawing/2014/main" id="{573125F6-5FD6-47FD-6336-12A2490AC4D8}"/>
                  </a:ext>
                </a:extLst>
              </p:cNvPr>
              <p:cNvSpPr/>
              <p:nvPr/>
            </p:nvSpPr>
            <p:spPr>
              <a:xfrm>
                <a:off x="3502301" y="3638505"/>
                <a:ext cx="106822" cy="188787"/>
              </a:xfrm>
              <a:custGeom>
                <a:avLst/>
                <a:gdLst>
                  <a:gd name="connsiteX0" fmla="*/ 44174 w 106822"/>
                  <a:gd name="connsiteY0" fmla="*/ 45 h 188787"/>
                  <a:gd name="connsiteX1" fmla="*/ 44174 w 106822"/>
                  <a:gd name="connsiteY1" fmla="*/ 101645 h 188787"/>
                  <a:gd name="connsiteX2" fmla="*/ 104499 w 106822"/>
                  <a:gd name="connsiteY2" fmla="*/ 187370 h 188787"/>
                  <a:gd name="connsiteX3" fmla="*/ 85449 w 106822"/>
                  <a:gd name="connsiteY3" fmla="*/ 152445 h 188787"/>
                  <a:gd name="connsiteX4" fmla="*/ 2899 w 106822"/>
                  <a:gd name="connsiteY4" fmla="*/ 117520 h 188787"/>
                  <a:gd name="connsiteX5" fmla="*/ 21949 w 106822"/>
                  <a:gd name="connsiteY5" fmla="*/ 114345 h 188787"/>
                  <a:gd name="connsiteX6" fmla="*/ 44174 w 106822"/>
                  <a:gd name="connsiteY6" fmla="*/ 45 h 188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822" h="188787">
                    <a:moveTo>
                      <a:pt x="44174" y="45"/>
                    </a:moveTo>
                    <a:cubicBezTo>
                      <a:pt x="47878" y="-2072"/>
                      <a:pt x="34120" y="70424"/>
                      <a:pt x="44174" y="101645"/>
                    </a:cubicBezTo>
                    <a:cubicBezTo>
                      <a:pt x="54228" y="132866"/>
                      <a:pt x="97620" y="178903"/>
                      <a:pt x="104499" y="187370"/>
                    </a:cubicBezTo>
                    <a:cubicBezTo>
                      <a:pt x="111378" y="195837"/>
                      <a:pt x="102382" y="164087"/>
                      <a:pt x="85449" y="152445"/>
                    </a:cubicBezTo>
                    <a:cubicBezTo>
                      <a:pt x="68516" y="140803"/>
                      <a:pt x="2899" y="117520"/>
                      <a:pt x="2899" y="117520"/>
                    </a:cubicBezTo>
                    <a:cubicBezTo>
                      <a:pt x="-7684" y="111170"/>
                      <a:pt x="13482" y="130749"/>
                      <a:pt x="21949" y="114345"/>
                    </a:cubicBezTo>
                    <a:cubicBezTo>
                      <a:pt x="30416" y="97941"/>
                      <a:pt x="40470" y="2162"/>
                      <a:pt x="44174" y="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フリーフォーム 1101">
                <a:extLst>
                  <a:ext uri="{FF2B5EF4-FFF2-40B4-BE49-F238E27FC236}">
                    <a16:creationId xmlns:a16="http://schemas.microsoft.com/office/drawing/2014/main" id="{EF0AA21A-2526-8AD3-8B49-E50AB390F7A6}"/>
                  </a:ext>
                </a:extLst>
              </p:cNvPr>
              <p:cNvSpPr/>
              <p:nvPr/>
            </p:nvSpPr>
            <p:spPr>
              <a:xfrm>
                <a:off x="3403600" y="3790918"/>
                <a:ext cx="267289" cy="94251"/>
              </a:xfrm>
              <a:custGeom>
                <a:avLst/>
                <a:gdLst>
                  <a:gd name="connsiteX0" fmla="*/ 0 w 267289"/>
                  <a:gd name="connsiteY0" fmla="*/ 19082 h 94251"/>
                  <a:gd name="connsiteX1" fmla="*/ 107950 w 267289"/>
                  <a:gd name="connsiteY1" fmla="*/ 88932 h 94251"/>
                  <a:gd name="connsiteX2" fmla="*/ 120650 w 267289"/>
                  <a:gd name="connsiteY2" fmla="*/ 79407 h 94251"/>
                  <a:gd name="connsiteX3" fmla="*/ 266700 w 267289"/>
                  <a:gd name="connsiteY3" fmla="*/ 32 h 94251"/>
                  <a:gd name="connsiteX4" fmla="*/ 171450 w 267289"/>
                  <a:gd name="connsiteY4" fmla="*/ 69882 h 94251"/>
                  <a:gd name="connsiteX5" fmla="*/ 155575 w 267289"/>
                  <a:gd name="connsiteY5" fmla="*/ 88932 h 94251"/>
                  <a:gd name="connsiteX6" fmla="*/ 107950 w 267289"/>
                  <a:gd name="connsiteY6" fmla="*/ 63532 h 94251"/>
                  <a:gd name="connsiteX7" fmla="*/ 0 w 267289"/>
                  <a:gd name="connsiteY7" fmla="*/ 19082 h 94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289" h="94251">
                    <a:moveTo>
                      <a:pt x="0" y="19082"/>
                    </a:moveTo>
                    <a:cubicBezTo>
                      <a:pt x="0" y="23315"/>
                      <a:pt x="107950" y="88932"/>
                      <a:pt x="107950" y="88932"/>
                    </a:cubicBezTo>
                    <a:cubicBezTo>
                      <a:pt x="128058" y="98986"/>
                      <a:pt x="94192" y="94224"/>
                      <a:pt x="120650" y="79407"/>
                    </a:cubicBezTo>
                    <a:cubicBezTo>
                      <a:pt x="147108" y="64590"/>
                      <a:pt x="258233" y="1619"/>
                      <a:pt x="266700" y="32"/>
                    </a:cubicBezTo>
                    <a:cubicBezTo>
                      <a:pt x="275167" y="-1555"/>
                      <a:pt x="189971" y="55065"/>
                      <a:pt x="171450" y="69882"/>
                    </a:cubicBezTo>
                    <a:cubicBezTo>
                      <a:pt x="152929" y="84699"/>
                      <a:pt x="166158" y="89990"/>
                      <a:pt x="155575" y="88932"/>
                    </a:cubicBezTo>
                    <a:cubicBezTo>
                      <a:pt x="144992" y="87874"/>
                      <a:pt x="130704" y="75174"/>
                      <a:pt x="107950" y="63532"/>
                    </a:cubicBezTo>
                    <a:cubicBezTo>
                      <a:pt x="85196" y="51890"/>
                      <a:pt x="0" y="14849"/>
                      <a:pt x="0" y="190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フリーフォーム 1102">
                <a:extLst>
                  <a:ext uri="{FF2B5EF4-FFF2-40B4-BE49-F238E27FC236}">
                    <a16:creationId xmlns:a16="http://schemas.microsoft.com/office/drawing/2014/main" id="{869CD8CC-1B44-70BD-14E8-932A42B37397}"/>
                  </a:ext>
                </a:extLst>
              </p:cNvPr>
              <p:cNvSpPr/>
              <p:nvPr/>
            </p:nvSpPr>
            <p:spPr>
              <a:xfrm>
                <a:off x="3323476" y="3797089"/>
                <a:ext cx="207425" cy="276629"/>
              </a:xfrm>
              <a:custGeom>
                <a:avLst/>
                <a:gdLst>
                  <a:gd name="connsiteX0" fmla="*/ 86474 w 207425"/>
                  <a:gd name="connsiteY0" fmla="*/ 211 h 276629"/>
                  <a:gd name="connsiteX1" fmla="*/ 175374 w 207425"/>
                  <a:gd name="connsiteY1" fmla="*/ 127211 h 276629"/>
                  <a:gd name="connsiteX2" fmla="*/ 146799 w 207425"/>
                  <a:gd name="connsiteY2" fmla="*/ 222461 h 276629"/>
                  <a:gd name="connsiteX3" fmla="*/ 140449 w 207425"/>
                  <a:gd name="connsiteY3" fmla="*/ 266911 h 276629"/>
                  <a:gd name="connsiteX4" fmla="*/ 143624 w 207425"/>
                  <a:gd name="connsiteY4" fmla="*/ 228811 h 276629"/>
                  <a:gd name="connsiteX5" fmla="*/ 70599 w 207425"/>
                  <a:gd name="connsiteY5" fmla="*/ 247861 h 276629"/>
                  <a:gd name="connsiteX6" fmla="*/ 22974 w 207425"/>
                  <a:gd name="connsiteY6" fmla="*/ 200236 h 276629"/>
                  <a:gd name="connsiteX7" fmla="*/ 19799 w 207425"/>
                  <a:gd name="connsiteY7" fmla="*/ 212936 h 276629"/>
                  <a:gd name="connsiteX8" fmla="*/ 22974 w 207425"/>
                  <a:gd name="connsiteY8" fmla="*/ 124036 h 276629"/>
                  <a:gd name="connsiteX9" fmla="*/ 749 w 207425"/>
                  <a:gd name="connsiteY9" fmla="*/ 228811 h 276629"/>
                  <a:gd name="connsiteX10" fmla="*/ 54724 w 207425"/>
                  <a:gd name="connsiteY10" fmla="*/ 276436 h 276629"/>
                  <a:gd name="connsiteX11" fmla="*/ 146799 w 207425"/>
                  <a:gd name="connsiteY11" fmla="*/ 212936 h 276629"/>
                  <a:gd name="connsiteX12" fmla="*/ 140449 w 207425"/>
                  <a:gd name="connsiteY12" fmla="*/ 222461 h 276629"/>
                  <a:gd name="connsiteX13" fmla="*/ 178549 w 207425"/>
                  <a:gd name="connsiteY13" fmla="*/ 149436 h 276629"/>
                  <a:gd name="connsiteX14" fmla="*/ 203949 w 207425"/>
                  <a:gd name="connsiteY14" fmla="*/ 158961 h 276629"/>
                  <a:gd name="connsiteX15" fmla="*/ 86474 w 207425"/>
                  <a:gd name="connsiteY15" fmla="*/ 211 h 27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7425" h="276629">
                    <a:moveTo>
                      <a:pt x="86474" y="211"/>
                    </a:moveTo>
                    <a:cubicBezTo>
                      <a:pt x="81711" y="-5081"/>
                      <a:pt x="165320" y="90169"/>
                      <a:pt x="175374" y="127211"/>
                    </a:cubicBezTo>
                    <a:cubicBezTo>
                      <a:pt x="185428" y="164253"/>
                      <a:pt x="152620" y="199178"/>
                      <a:pt x="146799" y="222461"/>
                    </a:cubicBezTo>
                    <a:cubicBezTo>
                      <a:pt x="140978" y="245744"/>
                      <a:pt x="140978" y="265853"/>
                      <a:pt x="140449" y="266911"/>
                    </a:cubicBezTo>
                    <a:cubicBezTo>
                      <a:pt x="139920" y="267969"/>
                      <a:pt x="155266" y="231986"/>
                      <a:pt x="143624" y="228811"/>
                    </a:cubicBezTo>
                    <a:cubicBezTo>
                      <a:pt x="131982" y="225636"/>
                      <a:pt x="90707" y="252623"/>
                      <a:pt x="70599" y="247861"/>
                    </a:cubicBezTo>
                    <a:cubicBezTo>
                      <a:pt x="50491" y="243099"/>
                      <a:pt x="31441" y="206057"/>
                      <a:pt x="22974" y="200236"/>
                    </a:cubicBezTo>
                    <a:cubicBezTo>
                      <a:pt x="14507" y="194415"/>
                      <a:pt x="19799" y="225636"/>
                      <a:pt x="19799" y="212936"/>
                    </a:cubicBezTo>
                    <a:cubicBezTo>
                      <a:pt x="19799" y="200236"/>
                      <a:pt x="26149" y="121390"/>
                      <a:pt x="22974" y="124036"/>
                    </a:cubicBezTo>
                    <a:cubicBezTo>
                      <a:pt x="19799" y="126682"/>
                      <a:pt x="-4543" y="203411"/>
                      <a:pt x="749" y="228811"/>
                    </a:cubicBezTo>
                    <a:cubicBezTo>
                      <a:pt x="6041" y="254211"/>
                      <a:pt x="30382" y="279082"/>
                      <a:pt x="54724" y="276436"/>
                    </a:cubicBezTo>
                    <a:cubicBezTo>
                      <a:pt x="79066" y="273790"/>
                      <a:pt x="132512" y="221932"/>
                      <a:pt x="146799" y="212936"/>
                    </a:cubicBezTo>
                    <a:cubicBezTo>
                      <a:pt x="161086" y="203940"/>
                      <a:pt x="135157" y="233044"/>
                      <a:pt x="140449" y="222461"/>
                    </a:cubicBezTo>
                    <a:cubicBezTo>
                      <a:pt x="145741" y="211878"/>
                      <a:pt x="167966" y="160019"/>
                      <a:pt x="178549" y="149436"/>
                    </a:cubicBezTo>
                    <a:cubicBezTo>
                      <a:pt x="189132" y="138853"/>
                      <a:pt x="217178" y="180657"/>
                      <a:pt x="203949" y="158961"/>
                    </a:cubicBezTo>
                    <a:cubicBezTo>
                      <a:pt x="190720" y="137265"/>
                      <a:pt x="91237" y="5503"/>
                      <a:pt x="86474" y="2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フリーフォーム 1103">
                <a:extLst>
                  <a:ext uri="{FF2B5EF4-FFF2-40B4-BE49-F238E27FC236}">
                    <a16:creationId xmlns:a16="http://schemas.microsoft.com/office/drawing/2014/main" id="{8A948C81-C8A2-6DE2-7756-C4B6C3D1F4CE}"/>
                  </a:ext>
                </a:extLst>
              </p:cNvPr>
              <p:cNvSpPr/>
              <p:nvPr/>
            </p:nvSpPr>
            <p:spPr>
              <a:xfrm>
                <a:off x="4205320" y="3618683"/>
                <a:ext cx="191714" cy="557051"/>
              </a:xfrm>
              <a:custGeom>
                <a:avLst/>
                <a:gdLst>
                  <a:gd name="connsiteX0" fmla="*/ 1555 w 191714"/>
                  <a:gd name="connsiteY0" fmla="*/ 13517 h 557051"/>
                  <a:gd name="connsiteX1" fmla="*/ 179355 w 191714"/>
                  <a:gd name="connsiteY1" fmla="*/ 537392 h 557051"/>
                  <a:gd name="connsiteX2" fmla="*/ 169830 w 191714"/>
                  <a:gd name="connsiteY2" fmla="*/ 429442 h 557051"/>
                  <a:gd name="connsiteX3" fmla="*/ 115855 w 191714"/>
                  <a:gd name="connsiteY3" fmla="*/ 270692 h 557051"/>
                  <a:gd name="connsiteX4" fmla="*/ 112680 w 191714"/>
                  <a:gd name="connsiteY4" fmla="*/ 327842 h 557051"/>
                  <a:gd name="connsiteX5" fmla="*/ 93630 w 191714"/>
                  <a:gd name="connsiteY5" fmla="*/ 169092 h 557051"/>
                  <a:gd name="connsiteX6" fmla="*/ 1555 w 191714"/>
                  <a:gd name="connsiteY6" fmla="*/ 13517 h 557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714" h="557051">
                    <a:moveTo>
                      <a:pt x="1555" y="13517"/>
                    </a:moveTo>
                    <a:cubicBezTo>
                      <a:pt x="15842" y="74900"/>
                      <a:pt x="151309" y="468071"/>
                      <a:pt x="179355" y="537392"/>
                    </a:cubicBezTo>
                    <a:cubicBezTo>
                      <a:pt x="207401" y="606713"/>
                      <a:pt x="180413" y="473892"/>
                      <a:pt x="169830" y="429442"/>
                    </a:cubicBezTo>
                    <a:cubicBezTo>
                      <a:pt x="159247" y="384992"/>
                      <a:pt x="125380" y="287625"/>
                      <a:pt x="115855" y="270692"/>
                    </a:cubicBezTo>
                    <a:cubicBezTo>
                      <a:pt x="106330" y="253759"/>
                      <a:pt x="116384" y="344775"/>
                      <a:pt x="112680" y="327842"/>
                    </a:cubicBezTo>
                    <a:cubicBezTo>
                      <a:pt x="108976" y="310909"/>
                      <a:pt x="111622" y="221479"/>
                      <a:pt x="93630" y="169092"/>
                    </a:cubicBezTo>
                    <a:cubicBezTo>
                      <a:pt x="75638" y="116705"/>
                      <a:pt x="-12732" y="-47866"/>
                      <a:pt x="1555" y="135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フリーフォーム 1104">
                <a:extLst>
                  <a:ext uri="{FF2B5EF4-FFF2-40B4-BE49-F238E27FC236}">
                    <a16:creationId xmlns:a16="http://schemas.microsoft.com/office/drawing/2014/main" id="{FB2DBF78-5691-217D-E924-F6E2252D5397}"/>
                  </a:ext>
                </a:extLst>
              </p:cNvPr>
              <p:cNvSpPr/>
              <p:nvPr/>
            </p:nvSpPr>
            <p:spPr>
              <a:xfrm>
                <a:off x="4327490" y="3914693"/>
                <a:ext cx="570011" cy="672463"/>
              </a:xfrm>
              <a:custGeom>
                <a:avLst/>
                <a:gdLst>
                  <a:gd name="connsiteX0" fmla="*/ 3210 w 570011"/>
                  <a:gd name="connsiteY0" fmla="*/ 82 h 672463"/>
                  <a:gd name="connsiteX1" fmla="*/ 111160 w 570011"/>
                  <a:gd name="connsiteY1" fmla="*/ 104857 h 672463"/>
                  <a:gd name="connsiteX2" fmla="*/ 158785 w 570011"/>
                  <a:gd name="connsiteY2" fmla="*/ 114382 h 672463"/>
                  <a:gd name="connsiteX3" fmla="*/ 292135 w 570011"/>
                  <a:gd name="connsiteY3" fmla="*/ 92157 h 672463"/>
                  <a:gd name="connsiteX4" fmla="*/ 295310 w 570011"/>
                  <a:gd name="connsiteY4" fmla="*/ 142957 h 672463"/>
                  <a:gd name="connsiteX5" fmla="*/ 415960 w 570011"/>
                  <a:gd name="connsiteY5" fmla="*/ 250907 h 672463"/>
                  <a:gd name="connsiteX6" fmla="*/ 381035 w 570011"/>
                  <a:gd name="connsiteY6" fmla="*/ 250907 h 672463"/>
                  <a:gd name="connsiteX7" fmla="*/ 501685 w 570011"/>
                  <a:gd name="connsiteY7" fmla="*/ 412832 h 672463"/>
                  <a:gd name="connsiteX8" fmla="*/ 539785 w 570011"/>
                  <a:gd name="connsiteY8" fmla="*/ 463632 h 672463"/>
                  <a:gd name="connsiteX9" fmla="*/ 565185 w 570011"/>
                  <a:gd name="connsiteY9" fmla="*/ 670007 h 672463"/>
                  <a:gd name="connsiteX10" fmla="*/ 568360 w 570011"/>
                  <a:gd name="connsiteY10" fmla="*/ 571582 h 672463"/>
                  <a:gd name="connsiteX11" fmla="*/ 546135 w 570011"/>
                  <a:gd name="connsiteY11" fmla="*/ 485857 h 672463"/>
                  <a:gd name="connsiteX12" fmla="*/ 396910 w 570011"/>
                  <a:gd name="connsiteY12" fmla="*/ 377907 h 672463"/>
                  <a:gd name="connsiteX13" fmla="*/ 415960 w 570011"/>
                  <a:gd name="connsiteY13" fmla="*/ 381082 h 672463"/>
                  <a:gd name="connsiteX14" fmla="*/ 317535 w 570011"/>
                  <a:gd name="connsiteY14" fmla="*/ 174707 h 672463"/>
                  <a:gd name="connsiteX15" fmla="*/ 158785 w 570011"/>
                  <a:gd name="connsiteY15" fmla="*/ 95332 h 672463"/>
                  <a:gd name="connsiteX16" fmla="*/ 247685 w 570011"/>
                  <a:gd name="connsiteY16" fmla="*/ 123907 h 672463"/>
                  <a:gd name="connsiteX17" fmla="*/ 3210 w 570011"/>
                  <a:gd name="connsiteY17" fmla="*/ 82 h 672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70011" h="672463">
                    <a:moveTo>
                      <a:pt x="3210" y="82"/>
                    </a:moveTo>
                    <a:cubicBezTo>
                      <a:pt x="-19544" y="-3093"/>
                      <a:pt x="85231" y="85807"/>
                      <a:pt x="111160" y="104857"/>
                    </a:cubicBezTo>
                    <a:cubicBezTo>
                      <a:pt x="137089" y="123907"/>
                      <a:pt x="128623" y="116499"/>
                      <a:pt x="158785" y="114382"/>
                    </a:cubicBezTo>
                    <a:cubicBezTo>
                      <a:pt x="188947" y="112265"/>
                      <a:pt x="269381" y="87394"/>
                      <a:pt x="292135" y="92157"/>
                    </a:cubicBezTo>
                    <a:cubicBezTo>
                      <a:pt x="314889" y="96920"/>
                      <a:pt x="274672" y="116499"/>
                      <a:pt x="295310" y="142957"/>
                    </a:cubicBezTo>
                    <a:cubicBezTo>
                      <a:pt x="315948" y="169415"/>
                      <a:pt x="401672" y="232915"/>
                      <a:pt x="415960" y="250907"/>
                    </a:cubicBezTo>
                    <a:cubicBezTo>
                      <a:pt x="430248" y="268899"/>
                      <a:pt x="366748" y="223920"/>
                      <a:pt x="381035" y="250907"/>
                    </a:cubicBezTo>
                    <a:cubicBezTo>
                      <a:pt x="395323" y="277895"/>
                      <a:pt x="501685" y="412832"/>
                      <a:pt x="501685" y="412832"/>
                    </a:cubicBezTo>
                    <a:cubicBezTo>
                      <a:pt x="528143" y="448286"/>
                      <a:pt x="529202" y="420770"/>
                      <a:pt x="539785" y="463632"/>
                    </a:cubicBezTo>
                    <a:cubicBezTo>
                      <a:pt x="550368" y="506494"/>
                      <a:pt x="560423" y="652015"/>
                      <a:pt x="565185" y="670007"/>
                    </a:cubicBezTo>
                    <a:cubicBezTo>
                      <a:pt x="569948" y="687999"/>
                      <a:pt x="571535" y="602274"/>
                      <a:pt x="568360" y="571582"/>
                    </a:cubicBezTo>
                    <a:cubicBezTo>
                      <a:pt x="565185" y="540890"/>
                      <a:pt x="574710" y="518136"/>
                      <a:pt x="546135" y="485857"/>
                    </a:cubicBezTo>
                    <a:cubicBezTo>
                      <a:pt x="517560" y="453578"/>
                      <a:pt x="418606" y="395369"/>
                      <a:pt x="396910" y="377907"/>
                    </a:cubicBezTo>
                    <a:cubicBezTo>
                      <a:pt x="375214" y="360445"/>
                      <a:pt x="429189" y="414949"/>
                      <a:pt x="415960" y="381082"/>
                    </a:cubicBezTo>
                    <a:cubicBezTo>
                      <a:pt x="402731" y="347215"/>
                      <a:pt x="360397" y="222332"/>
                      <a:pt x="317535" y="174707"/>
                    </a:cubicBezTo>
                    <a:cubicBezTo>
                      <a:pt x="274673" y="127082"/>
                      <a:pt x="170427" y="103799"/>
                      <a:pt x="158785" y="95332"/>
                    </a:cubicBezTo>
                    <a:cubicBezTo>
                      <a:pt x="147143" y="86865"/>
                      <a:pt x="270439" y="137665"/>
                      <a:pt x="247685" y="123907"/>
                    </a:cubicBezTo>
                    <a:cubicBezTo>
                      <a:pt x="224931" y="110149"/>
                      <a:pt x="25964" y="3257"/>
                      <a:pt x="3210" y="8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 1105">
                <a:extLst>
                  <a:ext uri="{FF2B5EF4-FFF2-40B4-BE49-F238E27FC236}">
                    <a16:creationId xmlns:a16="http://schemas.microsoft.com/office/drawing/2014/main" id="{9A3D9673-5A56-2B0D-4388-3AD57D29CE28}"/>
                  </a:ext>
                </a:extLst>
              </p:cNvPr>
              <p:cNvSpPr/>
              <p:nvPr/>
            </p:nvSpPr>
            <p:spPr>
              <a:xfrm>
                <a:off x="4348964" y="3989861"/>
                <a:ext cx="318435" cy="572931"/>
              </a:xfrm>
              <a:custGeom>
                <a:avLst/>
                <a:gdLst>
                  <a:gd name="connsiteX0" fmla="*/ 786 w 318435"/>
                  <a:gd name="connsiteY0" fmla="*/ 156689 h 572931"/>
                  <a:gd name="connsiteX1" fmla="*/ 140486 w 318435"/>
                  <a:gd name="connsiteY1" fmla="*/ 77314 h 572931"/>
                  <a:gd name="connsiteX2" fmla="*/ 146836 w 318435"/>
                  <a:gd name="connsiteY2" fmla="*/ 36039 h 572931"/>
                  <a:gd name="connsiteX3" fmla="*/ 153186 w 318435"/>
                  <a:gd name="connsiteY3" fmla="*/ 23339 h 572931"/>
                  <a:gd name="connsiteX4" fmla="*/ 277011 w 318435"/>
                  <a:gd name="connsiteY4" fmla="*/ 67789 h 572931"/>
                  <a:gd name="connsiteX5" fmla="*/ 308761 w 318435"/>
                  <a:gd name="connsiteY5" fmla="*/ 137639 h 572931"/>
                  <a:gd name="connsiteX6" fmla="*/ 280186 w 318435"/>
                  <a:gd name="connsiteY6" fmla="*/ 229714 h 572931"/>
                  <a:gd name="connsiteX7" fmla="*/ 223036 w 318435"/>
                  <a:gd name="connsiteY7" fmla="*/ 270989 h 572931"/>
                  <a:gd name="connsiteX8" fmla="*/ 207161 w 318435"/>
                  <a:gd name="connsiteY8" fmla="*/ 315439 h 572931"/>
                  <a:gd name="connsiteX9" fmla="*/ 257961 w 318435"/>
                  <a:gd name="connsiteY9" fmla="*/ 407514 h 572931"/>
                  <a:gd name="connsiteX10" fmla="*/ 200811 w 318435"/>
                  <a:gd name="connsiteY10" fmla="*/ 477364 h 572931"/>
                  <a:gd name="connsiteX11" fmla="*/ 197636 w 318435"/>
                  <a:gd name="connsiteY11" fmla="*/ 521814 h 572931"/>
                  <a:gd name="connsiteX12" fmla="*/ 57936 w 318435"/>
                  <a:gd name="connsiteY12" fmla="*/ 572614 h 572931"/>
                  <a:gd name="connsiteX13" fmla="*/ 251611 w 318435"/>
                  <a:gd name="connsiteY13" fmla="*/ 496414 h 572931"/>
                  <a:gd name="connsiteX14" fmla="*/ 172236 w 318435"/>
                  <a:gd name="connsiteY14" fmla="*/ 347189 h 572931"/>
                  <a:gd name="connsiteX15" fmla="*/ 318286 w 318435"/>
                  <a:gd name="connsiteY15" fmla="*/ 191614 h 572931"/>
                  <a:gd name="connsiteX16" fmla="*/ 197636 w 318435"/>
                  <a:gd name="connsiteY16" fmla="*/ 1114 h 572931"/>
                  <a:gd name="connsiteX17" fmla="*/ 89686 w 318435"/>
                  <a:gd name="connsiteY17" fmla="*/ 115414 h 572931"/>
                  <a:gd name="connsiteX18" fmla="*/ 786 w 318435"/>
                  <a:gd name="connsiteY18" fmla="*/ 156689 h 572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18435" h="572931">
                    <a:moveTo>
                      <a:pt x="786" y="156689"/>
                    </a:moveTo>
                    <a:cubicBezTo>
                      <a:pt x="9253" y="150339"/>
                      <a:pt x="116144" y="97422"/>
                      <a:pt x="140486" y="77314"/>
                    </a:cubicBezTo>
                    <a:cubicBezTo>
                      <a:pt x="164828" y="57206"/>
                      <a:pt x="144719" y="45035"/>
                      <a:pt x="146836" y="36039"/>
                    </a:cubicBezTo>
                    <a:cubicBezTo>
                      <a:pt x="148953" y="27043"/>
                      <a:pt x="131490" y="18047"/>
                      <a:pt x="153186" y="23339"/>
                    </a:cubicBezTo>
                    <a:cubicBezTo>
                      <a:pt x="174882" y="28631"/>
                      <a:pt x="251082" y="48739"/>
                      <a:pt x="277011" y="67789"/>
                    </a:cubicBezTo>
                    <a:cubicBezTo>
                      <a:pt x="302940" y="86839"/>
                      <a:pt x="308232" y="110652"/>
                      <a:pt x="308761" y="137639"/>
                    </a:cubicBezTo>
                    <a:cubicBezTo>
                      <a:pt x="309290" y="164626"/>
                      <a:pt x="294474" y="207489"/>
                      <a:pt x="280186" y="229714"/>
                    </a:cubicBezTo>
                    <a:cubicBezTo>
                      <a:pt x="265898" y="251939"/>
                      <a:pt x="235207" y="256702"/>
                      <a:pt x="223036" y="270989"/>
                    </a:cubicBezTo>
                    <a:cubicBezTo>
                      <a:pt x="210865" y="285276"/>
                      <a:pt x="201340" y="292685"/>
                      <a:pt x="207161" y="315439"/>
                    </a:cubicBezTo>
                    <a:cubicBezTo>
                      <a:pt x="212982" y="338193"/>
                      <a:pt x="259019" y="380527"/>
                      <a:pt x="257961" y="407514"/>
                    </a:cubicBezTo>
                    <a:cubicBezTo>
                      <a:pt x="256903" y="434501"/>
                      <a:pt x="210865" y="458314"/>
                      <a:pt x="200811" y="477364"/>
                    </a:cubicBezTo>
                    <a:cubicBezTo>
                      <a:pt x="190757" y="496414"/>
                      <a:pt x="221449" y="505939"/>
                      <a:pt x="197636" y="521814"/>
                    </a:cubicBezTo>
                    <a:cubicBezTo>
                      <a:pt x="173824" y="537689"/>
                      <a:pt x="48940" y="576847"/>
                      <a:pt x="57936" y="572614"/>
                    </a:cubicBezTo>
                    <a:cubicBezTo>
                      <a:pt x="66932" y="568381"/>
                      <a:pt x="232561" y="533985"/>
                      <a:pt x="251611" y="496414"/>
                    </a:cubicBezTo>
                    <a:cubicBezTo>
                      <a:pt x="270661" y="458843"/>
                      <a:pt x="161124" y="397989"/>
                      <a:pt x="172236" y="347189"/>
                    </a:cubicBezTo>
                    <a:cubicBezTo>
                      <a:pt x="183349" y="296389"/>
                      <a:pt x="314053" y="249293"/>
                      <a:pt x="318286" y="191614"/>
                    </a:cubicBezTo>
                    <a:cubicBezTo>
                      <a:pt x="322519" y="133935"/>
                      <a:pt x="235736" y="13814"/>
                      <a:pt x="197636" y="1114"/>
                    </a:cubicBezTo>
                    <a:cubicBezTo>
                      <a:pt x="159536" y="-11586"/>
                      <a:pt x="125140" y="87897"/>
                      <a:pt x="89686" y="115414"/>
                    </a:cubicBezTo>
                    <a:cubicBezTo>
                      <a:pt x="54232" y="142931"/>
                      <a:pt x="-7681" y="163039"/>
                      <a:pt x="786" y="1566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 1106">
                <a:extLst>
                  <a:ext uri="{FF2B5EF4-FFF2-40B4-BE49-F238E27FC236}">
                    <a16:creationId xmlns:a16="http://schemas.microsoft.com/office/drawing/2014/main" id="{BB81864C-D244-3245-EB81-59CE268065E1}"/>
                  </a:ext>
                </a:extLst>
              </p:cNvPr>
              <p:cNvSpPr/>
              <p:nvPr/>
            </p:nvSpPr>
            <p:spPr>
              <a:xfrm>
                <a:off x="4092501" y="3948158"/>
                <a:ext cx="326537" cy="312978"/>
              </a:xfrm>
              <a:custGeom>
                <a:avLst/>
                <a:gdLst>
                  <a:gd name="connsiteX0" fmla="*/ 308049 w 326537"/>
                  <a:gd name="connsiteY0" fmla="*/ 188867 h 312978"/>
                  <a:gd name="connsiteX1" fmla="*/ 127074 w 326537"/>
                  <a:gd name="connsiteY1" fmla="*/ 11067 h 312978"/>
                  <a:gd name="connsiteX2" fmla="*/ 76274 w 326537"/>
                  <a:gd name="connsiteY2" fmla="*/ 45992 h 312978"/>
                  <a:gd name="connsiteX3" fmla="*/ 69924 w 326537"/>
                  <a:gd name="connsiteY3" fmla="*/ 65042 h 312978"/>
                  <a:gd name="connsiteX4" fmla="*/ 12774 w 326537"/>
                  <a:gd name="connsiteY4" fmla="*/ 157117 h 312978"/>
                  <a:gd name="connsiteX5" fmla="*/ 15949 w 326537"/>
                  <a:gd name="connsiteY5" fmla="*/ 198392 h 312978"/>
                  <a:gd name="connsiteX6" fmla="*/ 50874 w 326537"/>
                  <a:gd name="connsiteY6" fmla="*/ 252367 h 312978"/>
                  <a:gd name="connsiteX7" fmla="*/ 54049 w 326537"/>
                  <a:gd name="connsiteY7" fmla="*/ 312692 h 312978"/>
                  <a:gd name="connsiteX8" fmla="*/ 266774 w 326537"/>
                  <a:gd name="connsiteY8" fmla="*/ 274592 h 312978"/>
                  <a:gd name="connsiteX9" fmla="*/ 320749 w 326537"/>
                  <a:gd name="connsiteY9" fmla="*/ 261892 h 312978"/>
                  <a:gd name="connsiteX10" fmla="*/ 155649 w 326537"/>
                  <a:gd name="connsiteY10" fmla="*/ 296817 h 312978"/>
                  <a:gd name="connsiteX11" fmla="*/ 92149 w 326537"/>
                  <a:gd name="connsiteY11" fmla="*/ 287292 h 312978"/>
                  <a:gd name="connsiteX12" fmla="*/ 74 w 326537"/>
                  <a:gd name="connsiteY12" fmla="*/ 211092 h 312978"/>
                  <a:gd name="connsiteX13" fmla="*/ 108024 w 326537"/>
                  <a:gd name="connsiteY13" fmla="*/ 11067 h 312978"/>
                  <a:gd name="connsiteX14" fmla="*/ 177874 w 326537"/>
                  <a:gd name="connsiteY14" fmla="*/ 42817 h 312978"/>
                  <a:gd name="connsiteX15" fmla="*/ 308049 w 326537"/>
                  <a:gd name="connsiteY15" fmla="*/ 188867 h 312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6537" h="312978">
                    <a:moveTo>
                      <a:pt x="308049" y="188867"/>
                    </a:moveTo>
                    <a:cubicBezTo>
                      <a:pt x="299582" y="183575"/>
                      <a:pt x="165703" y="34880"/>
                      <a:pt x="127074" y="11067"/>
                    </a:cubicBezTo>
                    <a:cubicBezTo>
                      <a:pt x="88445" y="-12746"/>
                      <a:pt x="85799" y="36996"/>
                      <a:pt x="76274" y="45992"/>
                    </a:cubicBezTo>
                    <a:cubicBezTo>
                      <a:pt x="66749" y="54988"/>
                      <a:pt x="80507" y="46521"/>
                      <a:pt x="69924" y="65042"/>
                    </a:cubicBezTo>
                    <a:cubicBezTo>
                      <a:pt x="59341" y="83563"/>
                      <a:pt x="21770" y="134892"/>
                      <a:pt x="12774" y="157117"/>
                    </a:cubicBezTo>
                    <a:cubicBezTo>
                      <a:pt x="3778" y="179342"/>
                      <a:pt x="9599" y="182517"/>
                      <a:pt x="15949" y="198392"/>
                    </a:cubicBezTo>
                    <a:cubicBezTo>
                      <a:pt x="22299" y="214267"/>
                      <a:pt x="44524" y="233317"/>
                      <a:pt x="50874" y="252367"/>
                    </a:cubicBezTo>
                    <a:cubicBezTo>
                      <a:pt x="57224" y="271417"/>
                      <a:pt x="18066" y="308988"/>
                      <a:pt x="54049" y="312692"/>
                    </a:cubicBezTo>
                    <a:cubicBezTo>
                      <a:pt x="90032" y="316396"/>
                      <a:pt x="222324" y="283059"/>
                      <a:pt x="266774" y="274592"/>
                    </a:cubicBezTo>
                    <a:cubicBezTo>
                      <a:pt x="311224" y="266125"/>
                      <a:pt x="339270" y="258188"/>
                      <a:pt x="320749" y="261892"/>
                    </a:cubicBezTo>
                    <a:cubicBezTo>
                      <a:pt x="302228" y="265596"/>
                      <a:pt x="193749" y="292584"/>
                      <a:pt x="155649" y="296817"/>
                    </a:cubicBezTo>
                    <a:cubicBezTo>
                      <a:pt x="117549" y="301050"/>
                      <a:pt x="118078" y="301579"/>
                      <a:pt x="92149" y="287292"/>
                    </a:cubicBezTo>
                    <a:cubicBezTo>
                      <a:pt x="66220" y="273005"/>
                      <a:pt x="-2572" y="257129"/>
                      <a:pt x="74" y="211092"/>
                    </a:cubicBezTo>
                    <a:cubicBezTo>
                      <a:pt x="2720" y="165055"/>
                      <a:pt x="78391" y="39113"/>
                      <a:pt x="108024" y="11067"/>
                    </a:cubicBezTo>
                    <a:cubicBezTo>
                      <a:pt x="137657" y="-16979"/>
                      <a:pt x="146124" y="13713"/>
                      <a:pt x="177874" y="42817"/>
                    </a:cubicBezTo>
                    <a:cubicBezTo>
                      <a:pt x="209624" y="71921"/>
                      <a:pt x="316516" y="194159"/>
                      <a:pt x="308049" y="1888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 1107">
                <a:extLst>
                  <a:ext uri="{FF2B5EF4-FFF2-40B4-BE49-F238E27FC236}">
                    <a16:creationId xmlns:a16="http://schemas.microsoft.com/office/drawing/2014/main" id="{826BE4B7-576C-6420-458C-085377636967}"/>
                  </a:ext>
                </a:extLst>
              </p:cNvPr>
              <p:cNvSpPr/>
              <p:nvPr/>
            </p:nvSpPr>
            <p:spPr>
              <a:xfrm>
                <a:off x="3799635" y="4155793"/>
                <a:ext cx="585272" cy="211380"/>
              </a:xfrm>
              <a:custGeom>
                <a:avLst/>
                <a:gdLst>
                  <a:gd name="connsiteX0" fmla="*/ 581865 w 585272"/>
                  <a:gd name="connsiteY0" fmla="*/ 82832 h 211380"/>
                  <a:gd name="connsiteX1" fmla="*/ 410415 w 585272"/>
                  <a:gd name="connsiteY1" fmla="*/ 171732 h 211380"/>
                  <a:gd name="connsiteX2" fmla="*/ 302465 w 585272"/>
                  <a:gd name="connsiteY2" fmla="*/ 203482 h 211380"/>
                  <a:gd name="connsiteX3" fmla="*/ 318340 w 585272"/>
                  <a:gd name="connsiteY3" fmla="*/ 206657 h 211380"/>
                  <a:gd name="connsiteX4" fmla="*/ 226265 w 585272"/>
                  <a:gd name="connsiteY4" fmla="*/ 146332 h 211380"/>
                  <a:gd name="connsiteX5" fmla="*/ 840 w 585272"/>
                  <a:gd name="connsiteY5" fmla="*/ 282 h 211380"/>
                  <a:gd name="connsiteX6" fmla="*/ 156415 w 585272"/>
                  <a:gd name="connsiteY6" fmla="*/ 111407 h 211380"/>
                  <a:gd name="connsiteX7" fmla="*/ 331040 w 585272"/>
                  <a:gd name="connsiteY7" fmla="*/ 187607 h 211380"/>
                  <a:gd name="connsiteX8" fmla="*/ 242140 w 585272"/>
                  <a:gd name="connsiteY8" fmla="*/ 200307 h 211380"/>
                  <a:gd name="connsiteX9" fmla="*/ 581865 w 585272"/>
                  <a:gd name="connsiteY9" fmla="*/ 82832 h 211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5272" h="211380">
                    <a:moveTo>
                      <a:pt x="581865" y="82832"/>
                    </a:moveTo>
                    <a:cubicBezTo>
                      <a:pt x="609911" y="78070"/>
                      <a:pt x="456982" y="151624"/>
                      <a:pt x="410415" y="171732"/>
                    </a:cubicBezTo>
                    <a:cubicBezTo>
                      <a:pt x="363848" y="191840"/>
                      <a:pt x="302465" y="203482"/>
                      <a:pt x="302465" y="203482"/>
                    </a:cubicBezTo>
                    <a:cubicBezTo>
                      <a:pt x="287119" y="209303"/>
                      <a:pt x="331040" y="216182"/>
                      <a:pt x="318340" y="206657"/>
                    </a:cubicBezTo>
                    <a:cubicBezTo>
                      <a:pt x="305640" y="197132"/>
                      <a:pt x="226265" y="146332"/>
                      <a:pt x="226265" y="146332"/>
                    </a:cubicBezTo>
                    <a:lnTo>
                      <a:pt x="840" y="282"/>
                    </a:lnTo>
                    <a:cubicBezTo>
                      <a:pt x="-10802" y="-5539"/>
                      <a:pt x="101382" y="80186"/>
                      <a:pt x="156415" y="111407"/>
                    </a:cubicBezTo>
                    <a:cubicBezTo>
                      <a:pt x="211448" y="142628"/>
                      <a:pt x="316753" y="172790"/>
                      <a:pt x="331040" y="187607"/>
                    </a:cubicBezTo>
                    <a:cubicBezTo>
                      <a:pt x="345327" y="202424"/>
                      <a:pt x="203511" y="215653"/>
                      <a:pt x="242140" y="200307"/>
                    </a:cubicBezTo>
                    <a:cubicBezTo>
                      <a:pt x="280769" y="184961"/>
                      <a:pt x="553819" y="87594"/>
                      <a:pt x="581865" y="828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 1108">
                <a:extLst>
                  <a:ext uri="{FF2B5EF4-FFF2-40B4-BE49-F238E27FC236}">
                    <a16:creationId xmlns:a16="http://schemas.microsoft.com/office/drawing/2014/main" id="{A2247475-236E-03C6-923D-A11A81AE81DE}"/>
                  </a:ext>
                </a:extLst>
              </p:cNvPr>
              <p:cNvSpPr/>
              <p:nvPr/>
            </p:nvSpPr>
            <p:spPr>
              <a:xfrm>
                <a:off x="2754678" y="3917941"/>
                <a:ext cx="245720" cy="467062"/>
              </a:xfrm>
              <a:custGeom>
                <a:avLst/>
                <a:gdLst>
                  <a:gd name="connsiteX0" fmla="*/ 245697 w 245720"/>
                  <a:gd name="connsiteY0" fmla="*/ 9 h 467062"/>
                  <a:gd name="connsiteX1" fmla="*/ 229822 w 245720"/>
                  <a:gd name="connsiteY1" fmla="*/ 95259 h 467062"/>
                  <a:gd name="connsiteX2" fmla="*/ 198072 w 245720"/>
                  <a:gd name="connsiteY2" fmla="*/ 53984 h 467062"/>
                  <a:gd name="connsiteX3" fmla="*/ 32972 w 245720"/>
                  <a:gd name="connsiteY3" fmla="*/ 212734 h 467062"/>
                  <a:gd name="connsiteX4" fmla="*/ 48847 w 245720"/>
                  <a:gd name="connsiteY4" fmla="*/ 244484 h 467062"/>
                  <a:gd name="connsiteX5" fmla="*/ 109172 w 245720"/>
                  <a:gd name="connsiteY5" fmla="*/ 307984 h 467062"/>
                  <a:gd name="connsiteX6" fmla="*/ 58372 w 245720"/>
                  <a:gd name="connsiteY6" fmla="*/ 396884 h 467062"/>
                  <a:gd name="connsiteX7" fmla="*/ 1222 w 245720"/>
                  <a:gd name="connsiteY7" fmla="*/ 466734 h 467062"/>
                  <a:gd name="connsiteX8" fmla="*/ 115522 w 245720"/>
                  <a:gd name="connsiteY8" fmla="*/ 368309 h 467062"/>
                  <a:gd name="connsiteX9" fmla="*/ 140922 w 245720"/>
                  <a:gd name="connsiteY9" fmla="*/ 349259 h 467062"/>
                  <a:gd name="connsiteX10" fmla="*/ 77422 w 245720"/>
                  <a:gd name="connsiteY10" fmla="*/ 257184 h 467062"/>
                  <a:gd name="connsiteX11" fmla="*/ 153622 w 245720"/>
                  <a:gd name="connsiteY11" fmla="*/ 120659 h 467062"/>
                  <a:gd name="connsiteX12" fmla="*/ 201247 w 245720"/>
                  <a:gd name="connsiteY12" fmla="*/ 47634 h 467062"/>
                  <a:gd name="connsiteX13" fmla="*/ 226647 w 245720"/>
                  <a:gd name="connsiteY13" fmla="*/ 101609 h 467062"/>
                  <a:gd name="connsiteX14" fmla="*/ 245697 w 245720"/>
                  <a:gd name="connsiteY14" fmla="*/ 9 h 46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5720" h="467062">
                    <a:moveTo>
                      <a:pt x="245697" y="9"/>
                    </a:moveTo>
                    <a:cubicBezTo>
                      <a:pt x="246226" y="-1049"/>
                      <a:pt x="237759" y="86263"/>
                      <a:pt x="229822" y="95259"/>
                    </a:cubicBezTo>
                    <a:cubicBezTo>
                      <a:pt x="221884" y="104255"/>
                      <a:pt x="230880" y="34405"/>
                      <a:pt x="198072" y="53984"/>
                    </a:cubicBezTo>
                    <a:cubicBezTo>
                      <a:pt x="165264" y="73563"/>
                      <a:pt x="57843" y="180984"/>
                      <a:pt x="32972" y="212734"/>
                    </a:cubicBezTo>
                    <a:cubicBezTo>
                      <a:pt x="8101" y="244484"/>
                      <a:pt x="36147" y="228609"/>
                      <a:pt x="48847" y="244484"/>
                    </a:cubicBezTo>
                    <a:cubicBezTo>
                      <a:pt x="61547" y="260359"/>
                      <a:pt x="107584" y="282584"/>
                      <a:pt x="109172" y="307984"/>
                    </a:cubicBezTo>
                    <a:cubicBezTo>
                      <a:pt x="110759" y="333384"/>
                      <a:pt x="76364" y="370426"/>
                      <a:pt x="58372" y="396884"/>
                    </a:cubicBezTo>
                    <a:cubicBezTo>
                      <a:pt x="40380" y="423342"/>
                      <a:pt x="-8303" y="471497"/>
                      <a:pt x="1222" y="466734"/>
                    </a:cubicBezTo>
                    <a:cubicBezTo>
                      <a:pt x="10747" y="461971"/>
                      <a:pt x="92239" y="387888"/>
                      <a:pt x="115522" y="368309"/>
                    </a:cubicBezTo>
                    <a:cubicBezTo>
                      <a:pt x="138805" y="348730"/>
                      <a:pt x="147272" y="367780"/>
                      <a:pt x="140922" y="349259"/>
                    </a:cubicBezTo>
                    <a:cubicBezTo>
                      <a:pt x="134572" y="330738"/>
                      <a:pt x="75305" y="295284"/>
                      <a:pt x="77422" y="257184"/>
                    </a:cubicBezTo>
                    <a:cubicBezTo>
                      <a:pt x="79539" y="219084"/>
                      <a:pt x="132984" y="155584"/>
                      <a:pt x="153622" y="120659"/>
                    </a:cubicBezTo>
                    <a:cubicBezTo>
                      <a:pt x="174260" y="85734"/>
                      <a:pt x="189076" y="50809"/>
                      <a:pt x="201247" y="47634"/>
                    </a:cubicBezTo>
                    <a:cubicBezTo>
                      <a:pt x="213418" y="44459"/>
                      <a:pt x="214476" y="103726"/>
                      <a:pt x="226647" y="101609"/>
                    </a:cubicBezTo>
                    <a:cubicBezTo>
                      <a:pt x="238818" y="99492"/>
                      <a:pt x="245168" y="1067"/>
                      <a:pt x="245697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 1109">
                <a:extLst>
                  <a:ext uri="{FF2B5EF4-FFF2-40B4-BE49-F238E27FC236}">
                    <a16:creationId xmlns:a16="http://schemas.microsoft.com/office/drawing/2014/main" id="{46AD41BE-B4A8-F959-C8DD-61EA8B7980BE}"/>
                  </a:ext>
                </a:extLst>
              </p:cNvPr>
              <p:cNvSpPr/>
              <p:nvPr/>
            </p:nvSpPr>
            <p:spPr>
              <a:xfrm>
                <a:off x="2986885" y="3936390"/>
                <a:ext cx="137102" cy="302237"/>
              </a:xfrm>
              <a:custGeom>
                <a:avLst/>
                <a:gdLst>
                  <a:gd name="connsiteX0" fmla="*/ 790 w 137102"/>
                  <a:gd name="connsiteY0" fmla="*/ 610 h 302237"/>
                  <a:gd name="connsiteX1" fmla="*/ 80165 w 137102"/>
                  <a:gd name="connsiteY1" fmla="*/ 197460 h 302237"/>
                  <a:gd name="connsiteX2" fmla="*/ 108740 w 137102"/>
                  <a:gd name="connsiteY2" fmla="*/ 302235 h 302237"/>
                  <a:gd name="connsiteX3" fmla="*/ 102390 w 137102"/>
                  <a:gd name="connsiteY3" fmla="*/ 200635 h 302237"/>
                  <a:gd name="connsiteX4" fmla="*/ 134140 w 137102"/>
                  <a:gd name="connsiteY4" fmla="*/ 267310 h 302237"/>
                  <a:gd name="connsiteX5" fmla="*/ 790 w 137102"/>
                  <a:gd name="connsiteY5" fmla="*/ 610 h 302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102" h="302237">
                    <a:moveTo>
                      <a:pt x="790" y="610"/>
                    </a:moveTo>
                    <a:cubicBezTo>
                      <a:pt x="-8206" y="-11032"/>
                      <a:pt x="62173" y="147189"/>
                      <a:pt x="80165" y="197460"/>
                    </a:cubicBezTo>
                    <a:cubicBezTo>
                      <a:pt x="98157" y="247731"/>
                      <a:pt x="105036" y="301706"/>
                      <a:pt x="108740" y="302235"/>
                    </a:cubicBezTo>
                    <a:cubicBezTo>
                      <a:pt x="112444" y="302764"/>
                      <a:pt x="98157" y="206456"/>
                      <a:pt x="102390" y="200635"/>
                    </a:cubicBezTo>
                    <a:cubicBezTo>
                      <a:pt x="106623" y="194814"/>
                      <a:pt x="148428" y="300118"/>
                      <a:pt x="134140" y="267310"/>
                    </a:cubicBezTo>
                    <a:cubicBezTo>
                      <a:pt x="119853" y="234502"/>
                      <a:pt x="9786" y="12252"/>
                      <a:pt x="790" y="6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 1110">
                <a:extLst>
                  <a:ext uri="{FF2B5EF4-FFF2-40B4-BE49-F238E27FC236}">
                    <a16:creationId xmlns:a16="http://schemas.microsoft.com/office/drawing/2014/main" id="{B908037F-84D7-47D3-EA99-5BBA7D60113F}"/>
                  </a:ext>
                </a:extLst>
              </p:cNvPr>
              <p:cNvSpPr/>
              <p:nvPr/>
            </p:nvSpPr>
            <p:spPr>
              <a:xfrm>
                <a:off x="3114671" y="4200469"/>
                <a:ext cx="225780" cy="191108"/>
              </a:xfrm>
              <a:custGeom>
                <a:avLst/>
                <a:gdLst>
                  <a:gd name="connsiteX0" fmla="*/ 177804 w 225780"/>
                  <a:gd name="connsiteY0" fmla="*/ 56 h 191108"/>
                  <a:gd name="connsiteX1" fmla="*/ 206379 w 225780"/>
                  <a:gd name="connsiteY1" fmla="*/ 111181 h 191108"/>
                  <a:gd name="connsiteX2" fmla="*/ 190504 w 225780"/>
                  <a:gd name="connsiteY2" fmla="*/ 136581 h 191108"/>
                  <a:gd name="connsiteX3" fmla="*/ 4 w 225780"/>
                  <a:gd name="connsiteY3" fmla="*/ 174681 h 191108"/>
                  <a:gd name="connsiteX4" fmla="*/ 184154 w 225780"/>
                  <a:gd name="connsiteY4" fmla="*/ 158806 h 191108"/>
                  <a:gd name="connsiteX5" fmla="*/ 82554 w 225780"/>
                  <a:gd name="connsiteY5" fmla="*/ 190556 h 191108"/>
                  <a:gd name="connsiteX6" fmla="*/ 222254 w 225780"/>
                  <a:gd name="connsiteY6" fmla="*/ 127056 h 191108"/>
                  <a:gd name="connsiteX7" fmla="*/ 177804 w 225780"/>
                  <a:gd name="connsiteY7" fmla="*/ 56 h 191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780" h="191108">
                    <a:moveTo>
                      <a:pt x="177804" y="56"/>
                    </a:moveTo>
                    <a:cubicBezTo>
                      <a:pt x="175158" y="-2590"/>
                      <a:pt x="204262" y="88427"/>
                      <a:pt x="206379" y="111181"/>
                    </a:cubicBezTo>
                    <a:cubicBezTo>
                      <a:pt x="208496" y="133935"/>
                      <a:pt x="224900" y="125998"/>
                      <a:pt x="190504" y="136581"/>
                    </a:cubicBezTo>
                    <a:cubicBezTo>
                      <a:pt x="156108" y="147164"/>
                      <a:pt x="1062" y="170977"/>
                      <a:pt x="4" y="174681"/>
                    </a:cubicBezTo>
                    <a:cubicBezTo>
                      <a:pt x="-1054" y="178385"/>
                      <a:pt x="170396" y="156160"/>
                      <a:pt x="184154" y="158806"/>
                    </a:cubicBezTo>
                    <a:cubicBezTo>
                      <a:pt x="197912" y="161452"/>
                      <a:pt x="76204" y="195848"/>
                      <a:pt x="82554" y="190556"/>
                    </a:cubicBezTo>
                    <a:cubicBezTo>
                      <a:pt x="88904" y="185264"/>
                      <a:pt x="203733" y="152985"/>
                      <a:pt x="222254" y="127056"/>
                    </a:cubicBezTo>
                    <a:cubicBezTo>
                      <a:pt x="240775" y="101127"/>
                      <a:pt x="180450" y="2702"/>
                      <a:pt x="177804" y="5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 1111">
                <a:extLst>
                  <a:ext uri="{FF2B5EF4-FFF2-40B4-BE49-F238E27FC236}">
                    <a16:creationId xmlns:a16="http://schemas.microsoft.com/office/drawing/2014/main" id="{D4B74CCE-C172-AF96-035B-D0DF911314B2}"/>
                  </a:ext>
                </a:extLst>
              </p:cNvPr>
              <p:cNvSpPr/>
              <p:nvPr/>
            </p:nvSpPr>
            <p:spPr>
              <a:xfrm>
                <a:off x="2817268" y="4142558"/>
                <a:ext cx="250046" cy="305620"/>
              </a:xfrm>
              <a:custGeom>
                <a:avLst/>
                <a:gdLst>
                  <a:gd name="connsiteX0" fmla="*/ 230732 w 250046"/>
                  <a:gd name="connsiteY0" fmla="*/ 817 h 305620"/>
                  <a:gd name="connsiteX1" fmla="*/ 249782 w 250046"/>
                  <a:gd name="connsiteY1" fmla="*/ 99242 h 305620"/>
                  <a:gd name="connsiteX2" fmla="*/ 214857 w 250046"/>
                  <a:gd name="connsiteY2" fmla="*/ 191317 h 305620"/>
                  <a:gd name="connsiteX3" fmla="*/ 198982 w 250046"/>
                  <a:gd name="connsiteY3" fmla="*/ 169092 h 305620"/>
                  <a:gd name="connsiteX4" fmla="*/ 208507 w 250046"/>
                  <a:gd name="connsiteY4" fmla="*/ 210367 h 305620"/>
                  <a:gd name="connsiteX5" fmla="*/ 183107 w 250046"/>
                  <a:gd name="connsiteY5" fmla="*/ 261167 h 305620"/>
                  <a:gd name="connsiteX6" fmla="*/ 119607 w 250046"/>
                  <a:gd name="connsiteY6" fmla="*/ 270692 h 305620"/>
                  <a:gd name="connsiteX7" fmla="*/ 33882 w 250046"/>
                  <a:gd name="connsiteY7" fmla="*/ 280217 h 305620"/>
                  <a:gd name="connsiteX8" fmla="*/ 2132 w 250046"/>
                  <a:gd name="connsiteY8" fmla="*/ 248467 h 305620"/>
                  <a:gd name="connsiteX9" fmla="*/ 87857 w 250046"/>
                  <a:gd name="connsiteY9" fmla="*/ 305617 h 305620"/>
                  <a:gd name="connsiteX10" fmla="*/ 164057 w 250046"/>
                  <a:gd name="connsiteY10" fmla="*/ 245292 h 305620"/>
                  <a:gd name="connsiteX11" fmla="*/ 160882 w 250046"/>
                  <a:gd name="connsiteY11" fmla="*/ 261167 h 305620"/>
                  <a:gd name="connsiteX12" fmla="*/ 227557 w 250046"/>
                  <a:gd name="connsiteY12" fmla="*/ 156392 h 305620"/>
                  <a:gd name="connsiteX13" fmla="*/ 230732 w 250046"/>
                  <a:gd name="connsiteY13" fmla="*/ 817 h 305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0046" h="305620">
                    <a:moveTo>
                      <a:pt x="230732" y="817"/>
                    </a:moveTo>
                    <a:cubicBezTo>
                      <a:pt x="234436" y="-8708"/>
                      <a:pt x="252428" y="67492"/>
                      <a:pt x="249782" y="99242"/>
                    </a:cubicBezTo>
                    <a:cubicBezTo>
                      <a:pt x="247136" y="130992"/>
                      <a:pt x="223324" y="179675"/>
                      <a:pt x="214857" y="191317"/>
                    </a:cubicBezTo>
                    <a:cubicBezTo>
                      <a:pt x="206390" y="202959"/>
                      <a:pt x="200040" y="165917"/>
                      <a:pt x="198982" y="169092"/>
                    </a:cubicBezTo>
                    <a:cubicBezTo>
                      <a:pt x="197924" y="172267"/>
                      <a:pt x="211153" y="195021"/>
                      <a:pt x="208507" y="210367"/>
                    </a:cubicBezTo>
                    <a:cubicBezTo>
                      <a:pt x="205861" y="225713"/>
                      <a:pt x="197924" y="251113"/>
                      <a:pt x="183107" y="261167"/>
                    </a:cubicBezTo>
                    <a:cubicBezTo>
                      <a:pt x="168290" y="271221"/>
                      <a:pt x="144478" y="267517"/>
                      <a:pt x="119607" y="270692"/>
                    </a:cubicBezTo>
                    <a:cubicBezTo>
                      <a:pt x="94736" y="273867"/>
                      <a:pt x="53461" y="283921"/>
                      <a:pt x="33882" y="280217"/>
                    </a:cubicBezTo>
                    <a:cubicBezTo>
                      <a:pt x="14303" y="276513"/>
                      <a:pt x="-6864" y="244234"/>
                      <a:pt x="2132" y="248467"/>
                    </a:cubicBezTo>
                    <a:cubicBezTo>
                      <a:pt x="11128" y="252700"/>
                      <a:pt x="60870" y="306146"/>
                      <a:pt x="87857" y="305617"/>
                    </a:cubicBezTo>
                    <a:cubicBezTo>
                      <a:pt x="114844" y="305088"/>
                      <a:pt x="151886" y="252700"/>
                      <a:pt x="164057" y="245292"/>
                    </a:cubicBezTo>
                    <a:cubicBezTo>
                      <a:pt x="176228" y="237884"/>
                      <a:pt x="150299" y="275984"/>
                      <a:pt x="160882" y="261167"/>
                    </a:cubicBezTo>
                    <a:cubicBezTo>
                      <a:pt x="171465" y="246350"/>
                      <a:pt x="215386" y="192904"/>
                      <a:pt x="227557" y="156392"/>
                    </a:cubicBezTo>
                    <a:cubicBezTo>
                      <a:pt x="239728" y="119880"/>
                      <a:pt x="227028" y="10342"/>
                      <a:pt x="230732" y="8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 1112">
                <a:extLst>
                  <a:ext uri="{FF2B5EF4-FFF2-40B4-BE49-F238E27FC236}">
                    <a16:creationId xmlns:a16="http://schemas.microsoft.com/office/drawing/2014/main" id="{0B5610E0-FF6B-1B15-AF54-F15FFD88692A}"/>
                  </a:ext>
                </a:extLst>
              </p:cNvPr>
              <p:cNvSpPr/>
              <p:nvPr/>
            </p:nvSpPr>
            <p:spPr>
              <a:xfrm>
                <a:off x="3032912" y="4215864"/>
                <a:ext cx="142453" cy="267754"/>
              </a:xfrm>
              <a:custGeom>
                <a:avLst/>
                <a:gdLst>
                  <a:gd name="connsiteX0" fmla="*/ 142088 w 142453"/>
                  <a:gd name="connsiteY0" fmla="*/ 536 h 267754"/>
                  <a:gd name="connsiteX1" fmla="*/ 11913 w 142453"/>
                  <a:gd name="connsiteY1" fmla="*/ 162461 h 267754"/>
                  <a:gd name="connsiteX2" fmla="*/ 5563 w 142453"/>
                  <a:gd name="connsiteY2" fmla="*/ 267236 h 267754"/>
                  <a:gd name="connsiteX3" fmla="*/ 8738 w 142453"/>
                  <a:gd name="connsiteY3" fmla="*/ 197386 h 267754"/>
                  <a:gd name="connsiteX4" fmla="*/ 30963 w 142453"/>
                  <a:gd name="connsiteY4" fmla="*/ 79911 h 267754"/>
                  <a:gd name="connsiteX5" fmla="*/ 50013 w 142453"/>
                  <a:gd name="connsiteY5" fmla="*/ 108486 h 267754"/>
                  <a:gd name="connsiteX6" fmla="*/ 142088 w 142453"/>
                  <a:gd name="connsiteY6" fmla="*/ 536 h 267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2453" h="267754">
                    <a:moveTo>
                      <a:pt x="142088" y="536"/>
                    </a:moveTo>
                    <a:cubicBezTo>
                      <a:pt x="135738" y="9532"/>
                      <a:pt x="34667" y="118011"/>
                      <a:pt x="11913" y="162461"/>
                    </a:cubicBezTo>
                    <a:cubicBezTo>
                      <a:pt x="-10841" y="206911"/>
                      <a:pt x="6092" y="261415"/>
                      <a:pt x="5563" y="267236"/>
                    </a:cubicBezTo>
                    <a:cubicBezTo>
                      <a:pt x="5034" y="273057"/>
                      <a:pt x="4505" y="228607"/>
                      <a:pt x="8738" y="197386"/>
                    </a:cubicBezTo>
                    <a:cubicBezTo>
                      <a:pt x="12971" y="166165"/>
                      <a:pt x="24084" y="94728"/>
                      <a:pt x="30963" y="79911"/>
                    </a:cubicBezTo>
                    <a:cubicBezTo>
                      <a:pt x="37842" y="65094"/>
                      <a:pt x="29905" y="118540"/>
                      <a:pt x="50013" y="108486"/>
                    </a:cubicBezTo>
                    <a:cubicBezTo>
                      <a:pt x="70121" y="98432"/>
                      <a:pt x="148438" y="-8460"/>
                      <a:pt x="142088" y="5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 1113">
                <a:extLst>
                  <a:ext uri="{FF2B5EF4-FFF2-40B4-BE49-F238E27FC236}">
                    <a16:creationId xmlns:a16="http://schemas.microsoft.com/office/drawing/2014/main" id="{0E78F367-06B7-D102-03F6-00A59E0BB63F}"/>
                  </a:ext>
                </a:extLst>
              </p:cNvPr>
              <p:cNvSpPr/>
              <p:nvPr/>
            </p:nvSpPr>
            <p:spPr>
              <a:xfrm>
                <a:off x="3013062" y="4321005"/>
                <a:ext cx="251122" cy="251019"/>
              </a:xfrm>
              <a:custGeom>
                <a:avLst/>
                <a:gdLst>
                  <a:gd name="connsiteX0" fmla="*/ 123838 w 251122"/>
                  <a:gd name="connsiteY0" fmla="*/ 170 h 251019"/>
                  <a:gd name="connsiteX1" fmla="*/ 228613 w 251122"/>
                  <a:gd name="connsiteY1" fmla="*/ 133520 h 251019"/>
                  <a:gd name="connsiteX2" fmla="*/ 187338 w 251122"/>
                  <a:gd name="connsiteY2" fmla="*/ 216070 h 251019"/>
                  <a:gd name="connsiteX3" fmla="*/ 209563 w 251122"/>
                  <a:gd name="connsiteY3" fmla="*/ 212895 h 251019"/>
                  <a:gd name="connsiteX4" fmla="*/ 127013 w 251122"/>
                  <a:gd name="connsiteY4" fmla="*/ 250995 h 251019"/>
                  <a:gd name="connsiteX5" fmla="*/ 66688 w 251122"/>
                  <a:gd name="connsiteY5" fmla="*/ 206545 h 251019"/>
                  <a:gd name="connsiteX6" fmla="*/ 13 w 251122"/>
                  <a:gd name="connsiteY6" fmla="*/ 149395 h 251019"/>
                  <a:gd name="connsiteX7" fmla="*/ 60338 w 251122"/>
                  <a:gd name="connsiteY7" fmla="*/ 181145 h 251019"/>
                  <a:gd name="connsiteX8" fmla="*/ 165113 w 251122"/>
                  <a:gd name="connsiteY8" fmla="*/ 235120 h 251019"/>
                  <a:gd name="connsiteX9" fmla="*/ 250838 w 251122"/>
                  <a:gd name="connsiteY9" fmla="*/ 181145 h 251019"/>
                  <a:gd name="connsiteX10" fmla="*/ 193688 w 251122"/>
                  <a:gd name="connsiteY10" fmla="*/ 114470 h 251019"/>
                  <a:gd name="connsiteX11" fmla="*/ 219088 w 251122"/>
                  <a:gd name="connsiteY11" fmla="*/ 104945 h 251019"/>
                  <a:gd name="connsiteX12" fmla="*/ 123838 w 251122"/>
                  <a:gd name="connsiteY12" fmla="*/ 170 h 25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1122" h="251019">
                    <a:moveTo>
                      <a:pt x="123838" y="170"/>
                    </a:moveTo>
                    <a:cubicBezTo>
                      <a:pt x="125425" y="4932"/>
                      <a:pt x="218030" y="97537"/>
                      <a:pt x="228613" y="133520"/>
                    </a:cubicBezTo>
                    <a:cubicBezTo>
                      <a:pt x="239196" y="169503"/>
                      <a:pt x="190513" y="202841"/>
                      <a:pt x="187338" y="216070"/>
                    </a:cubicBezTo>
                    <a:cubicBezTo>
                      <a:pt x="184163" y="229299"/>
                      <a:pt x="219617" y="207074"/>
                      <a:pt x="209563" y="212895"/>
                    </a:cubicBezTo>
                    <a:cubicBezTo>
                      <a:pt x="199509" y="218716"/>
                      <a:pt x="150825" y="252053"/>
                      <a:pt x="127013" y="250995"/>
                    </a:cubicBezTo>
                    <a:cubicBezTo>
                      <a:pt x="103201" y="249937"/>
                      <a:pt x="87855" y="223478"/>
                      <a:pt x="66688" y="206545"/>
                    </a:cubicBezTo>
                    <a:cubicBezTo>
                      <a:pt x="45521" y="189612"/>
                      <a:pt x="1071" y="153628"/>
                      <a:pt x="13" y="149395"/>
                    </a:cubicBezTo>
                    <a:cubicBezTo>
                      <a:pt x="-1045" y="145162"/>
                      <a:pt x="60338" y="181145"/>
                      <a:pt x="60338" y="181145"/>
                    </a:cubicBezTo>
                    <a:cubicBezTo>
                      <a:pt x="87855" y="195433"/>
                      <a:pt x="133363" y="235120"/>
                      <a:pt x="165113" y="235120"/>
                    </a:cubicBezTo>
                    <a:cubicBezTo>
                      <a:pt x="196863" y="235120"/>
                      <a:pt x="246076" y="201253"/>
                      <a:pt x="250838" y="181145"/>
                    </a:cubicBezTo>
                    <a:cubicBezTo>
                      <a:pt x="255600" y="161037"/>
                      <a:pt x="198980" y="127170"/>
                      <a:pt x="193688" y="114470"/>
                    </a:cubicBezTo>
                    <a:cubicBezTo>
                      <a:pt x="188396" y="101770"/>
                      <a:pt x="230200" y="118174"/>
                      <a:pt x="219088" y="104945"/>
                    </a:cubicBezTo>
                    <a:cubicBezTo>
                      <a:pt x="207976" y="91716"/>
                      <a:pt x="122251" y="-4592"/>
                      <a:pt x="123838" y="17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 1114">
                <a:extLst>
                  <a:ext uri="{FF2B5EF4-FFF2-40B4-BE49-F238E27FC236}">
                    <a16:creationId xmlns:a16="http://schemas.microsoft.com/office/drawing/2014/main" id="{1F292D38-0BA5-3439-C1A9-20AB63D9405F}"/>
                  </a:ext>
                </a:extLst>
              </p:cNvPr>
              <p:cNvSpPr/>
              <p:nvPr/>
            </p:nvSpPr>
            <p:spPr>
              <a:xfrm>
                <a:off x="4104372" y="4321660"/>
                <a:ext cx="464955" cy="251995"/>
              </a:xfrm>
              <a:custGeom>
                <a:avLst/>
                <a:gdLst>
                  <a:gd name="connsiteX0" fmla="*/ 903 w 464955"/>
                  <a:gd name="connsiteY0" fmla="*/ 5865 h 251995"/>
                  <a:gd name="connsiteX1" fmla="*/ 64403 w 464955"/>
                  <a:gd name="connsiteY1" fmla="*/ 151915 h 251995"/>
                  <a:gd name="connsiteX2" fmla="*/ 70753 w 464955"/>
                  <a:gd name="connsiteY2" fmla="*/ 180490 h 251995"/>
                  <a:gd name="connsiteX3" fmla="*/ 226328 w 464955"/>
                  <a:gd name="connsiteY3" fmla="*/ 136040 h 251995"/>
                  <a:gd name="connsiteX4" fmla="*/ 289828 w 464955"/>
                  <a:gd name="connsiteY4" fmla="*/ 202715 h 251995"/>
                  <a:gd name="connsiteX5" fmla="*/ 315228 w 464955"/>
                  <a:gd name="connsiteY5" fmla="*/ 155090 h 251995"/>
                  <a:gd name="connsiteX6" fmla="*/ 442228 w 464955"/>
                  <a:gd name="connsiteY6" fmla="*/ 212240 h 251995"/>
                  <a:gd name="connsiteX7" fmla="*/ 458103 w 464955"/>
                  <a:gd name="connsiteY7" fmla="*/ 205890 h 251995"/>
                  <a:gd name="connsiteX8" fmla="*/ 366028 w 464955"/>
                  <a:gd name="connsiteY8" fmla="*/ 212240 h 251995"/>
                  <a:gd name="connsiteX9" fmla="*/ 210453 w 464955"/>
                  <a:gd name="connsiteY9" fmla="*/ 164615 h 251995"/>
                  <a:gd name="connsiteX10" fmla="*/ 89803 w 464955"/>
                  <a:gd name="connsiteY10" fmla="*/ 221765 h 251995"/>
                  <a:gd name="connsiteX11" fmla="*/ 77103 w 464955"/>
                  <a:gd name="connsiteY11" fmla="*/ 240815 h 251995"/>
                  <a:gd name="connsiteX12" fmla="*/ 29478 w 464955"/>
                  <a:gd name="connsiteY12" fmla="*/ 47140 h 251995"/>
                  <a:gd name="connsiteX13" fmla="*/ 903 w 464955"/>
                  <a:gd name="connsiteY13" fmla="*/ 5865 h 251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4955" h="251995">
                    <a:moveTo>
                      <a:pt x="903" y="5865"/>
                    </a:moveTo>
                    <a:cubicBezTo>
                      <a:pt x="6724" y="23327"/>
                      <a:pt x="52761" y="122811"/>
                      <a:pt x="64403" y="151915"/>
                    </a:cubicBezTo>
                    <a:cubicBezTo>
                      <a:pt x="76045" y="181019"/>
                      <a:pt x="43766" y="183136"/>
                      <a:pt x="70753" y="180490"/>
                    </a:cubicBezTo>
                    <a:cubicBezTo>
                      <a:pt x="97741" y="177844"/>
                      <a:pt x="189816" y="132336"/>
                      <a:pt x="226328" y="136040"/>
                    </a:cubicBezTo>
                    <a:cubicBezTo>
                      <a:pt x="262840" y="139744"/>
                      <a:pt x="275011" y="199540"/>
                      <a:pt x="289828" y="202715"/>
                    </a:cubicBezTo>
                    <a:cubicBezTo>
                      <a:pt x="304645" y="205890"/>
                      <a:pt x="289828" y="153503"/>
                      <a:pt x="315228" y="155090"/>
                    </a:cubicBezTo>
                    <a:cubicBezTo>
                      <a:pt x="340628" y="156678"/>
                      <a:pt x="418416" y="203773"/>
                      <a:pt x="442228" y="212240"/>
                    </a:cubicBezTo>
                    <a:cubicBezTo>
                      <a:pt x="466040" y="220707"/>
                      <a:pt x="470803" y="205890"/>
                      <a:pt x="458103" y="205890"/>
                    </a:cubicBezTo>
                    <a:cubicBezTo>
                      <a:pt x="445403" y="205890"/>
                      <a:pt x="407303" y="219119"/>
                      <a:pt x="366028" y="212240"/>
                    </a:cubicBezTo>
                    <a:cubicBezTo>
                      <a:pt x="324753" y="205361"/>
                      <a:pt x="256490" y="163028"/>
                      <a:pt x="210453" y="164615"/>
                    </a:cubicBezTo>
                    <a:cubicBezTo>
                      <a:pt x="164416" y="166202"/>
                      <a:pt x="112028" y="209065"/>
                      <a:pt x="89803" y="221765"/>
                    </a:cubicBezTo>
                    <a:cubicBezTo>
                      <a:pt x="67578" y="234465"/>
                      <a:pt x="87157" y="269919"/>
                      <a:pt x="77103" y="240815"/>
                    </a:cubicBezTo>
                    <a:cubicBezTo>
                      <a:pt x="67049" y="211711"/>
                      <a:pt x="29478" y="47140"/>
                      <a:pt x="29478" y="47140"/>
                    </a:cubicBezTo>
                    <a:cubicBezTo>
                      <a:pt x="18895" y="12215"/>
                      <a:pt x="-4918" y="-11597"/>
                      <a:pt x="903" y="58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 1115">
                <a:extLst>
                  <a:ext uri="{FF2B5EF4-FFF2-40B4-BE49-F238E27FC236}">
                    <a16:creationId xmlns:a16="http://schemas.microsoft.com/office/drawing/2014/main" id="{155A82A3-FF41-B3DD-DBE2-5D2F130097F5}"/>
                  </a:ext>
                </a:extLst>
              </p:cNvPr>
              <p:cNvSpPr/>
              <p:nvPr/>
            </p:nvSpPr>
            <p:spPr>
              <a:xfrm>
                <a:off x="3670147" y="4130133"/>
                <a:ext cx="511479" cy="363565"/>
              </a:xfrm>
              <a:custGeom>
                <a:avLst/>
                <a:gdLst>
                  <a:gd name="connsiteX0" fmla="*/ 511328 w 511479"/>
                  <a:gd name="connsiteY0" fmla="*/ 238667 h 363565"/>
                  <a:gd name="connsiteX1" fmla="*/ 174778 w 511479"/>
                  <a:gd name="connsiteY1" fmla="*/ 54517 h 363565"/>
                  <a:gd name="connsiteX2" fmla="*/ 44603 w 511479"/>
                  <a:gd name="connsiteY2" fmla="*/ 38642 h 363565"/>
                  <a:gd name="connsiteX3" fmla="*/ 60478 w 511479"/>
                  <a:gd name="connsiteY3" fmla="*/ 57692 h 363565"/>
                  <a:gd name="connsiteX4" fmla="*/ 31903 w 511479"/>
                  <a:gd name="connsiteY4" fmla="*/ 83092 h 363565"/>
                  <a:gd name="connsiteX5" fmla="*/ 35078 w 511479"/>
                  <a:gd name="connsiteY5" fmla="*/ 137067 h 363565"/>
                  <a:gd name="connsiteX6" fmla="*/ 153 w 511479"/>
                  <a:gd name="connsiteY6" fmla="*/ 222792 h 363565"/>
                  <a:gd name="connsiteX7" fmla="*/ 50953 w 511479"/>
                  <a:gd name="connsiteY7" fmla="*/ 251367 h 363565"/>
                  <a:gd name="connsiteX8" fmla="*/ 76353 w 511479"/>
                  <a:gd name="connsiteY8" fmla="*/ 324392 h 363565"/>
                  <a:gd name="connsiteX9" fmla="*/ 266853 w 511479"/>
                  <a:gd name="connsiteY9" fmla="*/ 333917 h 363565"/>
                  <a:gd name="connsiteX10" fmla="*/ 108103 w 511479"/>
                  <a:gd name="connsiteY10" fmla="*/ 359317 h 363565"/>
                  <a:gd name="connsiteX11" fmla="*/ 41428 w 511479"/>
                  <a:gd name="connsiteY11" fmla="*/ 235492 h 363565"/>
                  <a:gd name="connsiteX12" fmla="*/ 54128 w 511479"/>
                  <a:gd name="connsiteY12" fmla="*/ 10067 h 363565"/>
                  <a:gd name="connsiteX13" fmla="*/ 130328 w 511479"/>
                  <a:gd name="connsiteY13" fmla="*/ 57692 h 363565"/>
                  <a:gd name="connsiteX14" fmla="*/ 511328 w 511479"/>
                  <a:gd name="connsiteY14" fmla="*/ 238667 h 363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11479" h="363565">
                    <a:moveTo>
                      <a:pt x="511328" y="238667"/>
                    </a:moveTo>
                    <a:cubicBezTo>
                      <a:pt x="518736" y="238138"/>
                      <a:pt x="252565" y="87854"/>
                      <a:pt x="174778" y="54517"/>
                    </a:cubicBezTo>
                    <a:cubicBezTo>
                      <a:pt x="96991" y="21180"/>
                      <a:pt x="44603" y="38642"/>
                      <a:pt x="44603" y="38642"/>
                    </a:cubicBezTo>
                    <a:cubicBezTo>
                      <a:pt x="25553" y="39171"/>
                      <a:pt x="62595" y="50284"/>
                      <a:pt x="60478" y="57692"/>
                    </a:cubicBezTo>
                    <a:cubicBezTo>
                      <a:pt x="58361" y="65100"/>
                      <a:pt x="36136" y="69863"/>
                      <a:pt x="31903" y="83092"/>
                    </a:cubicBezTo>
                    <a:cubicBezTo>
                      <a:pt x="27670" y="96321"/>
                      <a:pt x="40370" y="113784"/>
                      <a:pt x="35078" y="137067"/>
                    </a:cubicBezTo>
                    <a:cubicBezTo>
                      <a:pt x="29786" y="160350"/>
                      <a:pt x="-2493" y="203742"/>
                      <a:pt x="153" y="222792"/>
                    </a:cubicBezTo>
                    <a:cubicBezTo>
                      <a:pt x="2799" y="241842"/>
                      <a:pt x="38253" y="234434"/>
                      <a:pt x="50953" y="251367"/>
                    </a:cubicBezTo>
                    <a:cubicBezTo>
                      <a:pt x="63653" y="268300"/>
                      <a:pt x="40370" y="310634"/>
                      <a:pt x="76353" y="324392"/>
                    </a:cubicBezTo>
                    <a:cubicBezTo>
                      <a:pt x="112336" y="338150"/>
                      <a:pt x="261561" y="328096"/>
                      <a:pt x="266853" y="333917"/>
                    </a:cubicBezTo>
                    <a:cubicBezTo>
                      <a:pt x="272145" y="339738"/>
                      <a:pt x="145674" y="375721"/>
                      <a:pt x="108103" y="359317"/>
                    </a:cubicBezTo>
                    <a:cubicBezTo>
                      <a:pt x="70532" y="342913"/>
                      <a:pt x="50424" y="293700"/>
                      <a:pt x="41428" y="235492"/>
                    </a:cubicBezTo>
                    <a:cubicBezTo>
                      <a:pt x="32432" y="177284"/>
                      <a:pt x="39311" y="39700"/>
                      <a:pt x="54128" y="10067"/>
                    </a:cubicBezTo>
                    <a:cubicBezTo>
                      <a:pt x="68945" y="-19566"/>
                      <a:pt x="56245" y="22238"/>
                      <a:pt x="130328" y="57692"/>
                    </a:cubicBezTo>
                    <a:cubicBezTo>
                      <a:pt x="204411" y="93146"/>
                      <a:pt x="503920" y="239196"/>
                      <a:pt x="511328" y="2386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 1116">
                <a:extLst>
                  <a:ext uri="{FF2B5EF4-FFF2-40B4-BE49-F238E27FC236}">
                    <a16:creationId xmlns:a16="http://schemas.microsoft.com/office/drawing/2014/main" id="{068557FB-F2E3-7507-0EFE-964CDD519189}"/>
                  </a:ext>
                </a:extLst>
              </p:cNvPr>
              <p:cNvSpPr/>
              <p:nvPr/>
            </p:nvSpPr>
            <p:spPr>
              <a:xfrm>
                <a:off x="3362063" y="4075772"/>
                <a:ext cx="479294" cy="90518"/>
              </a:xfrm>
              <a:custGeom>
                <a:avLst/>
                <a:gdLst>
                  <a:gd name="connsiteX0" fmla="*/ 262 w 479294"/>
                  <a:gd name="connsiteY0" fmla="*/ 86653 h 90518"/>
                  <a:gd name="connsiteX1" fmla="*/ 136787 w 479294"/>
                  <a:gd name="connsiteY1" fmla="*/ 54903 h 90518"/>
                  <a:gd name="connsiteX2" fmla="*/ 162187 w 479294"/>
                  <a:gd name="connsiteY2" fmla="*/ 23153 h 90518"/>
                  <a:gd name="connsiteX3" fmla="*/ 289187 w 479294"/>
                  <a:gd name="connsiteY3" fmla="*/ 26328 h 90518"/>
                  <a:gd name="connsiteX4" fmla="*/ 266962 w 479294"/>
                  <a:gd name="connsiteY4" fmla="*/ 4103 h 90518"/>
                  <a:gd name="connsiteX5" fmla="*/ 473337 w 479294"/>
                  <a:gd name="connsiteY5" fmla="*/ 89828 h 90518"/>
                  <a:gd name="connsiteX6" fmla="*/ 406662 w 479294"/>
                  <a:gd name="connsiteY6" fmla="*/ 42203 h 90518"/>
                  <a:gd name="connsiteX7" fmla="*/ 232037 w 479294"/>
                  <a:gd name="connsiteY7" fmla="*/ 928 h 90518"/>
                  <a:gd name="connsiteX8" fmla="*/ 286012 w 479294"/>
                  <a:gd name="connsiteY8" fmla="*/ 16803 h 90518"/>
                  <a:gd name="connsiteX9" fmla="*/ 108212 w 479294"/>
                  <a:gd name="connsiteY9" fmla="*/ 54903 h 90518"/>
                  <a:gd name="connsiteX10" fmla="*/ 262 w 479294"/>
                  <a:gd name="connsiteY10" fmla="*/ 86653 h 90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9294" h="90518">
                    <a:moveTo>
                      <a:pt x="262" y="86653"/>
                    </a:moveTo>
                    <a:cubicBezTo>
                      <a:pt x="5024" y="86653"/>
                      <a:pt x="109800" y="65486"/>
                      <a:pt x="136787" y="54903"/>
                    </a:cubicBezTo>
                    <a:cubicBezTo>
                      <a:pt x="163774" y="44320"/>
                      <a:pt x="136787" y="27915"/>
                      <a:pt x="162187" y="23153"/>
                    </a:cubicBezTo>
                    <a:cubicBezTo>
                      <a:pt x="187587" y="18391"/>
                      <a:pt x="271725" y="29503"/>
                      <a:pt x="289187" y="26328"/>
                    </a:cubicBezTo>
                    <a:cubicBezTo>
                      <a:pt x="306650" y="23153"/>
                      <a:pt x="236270" y="-6480"/>
                      <a:pt x="266962" y="4103"/>
                    </a:cubicBezTo>
                    <a:cubicBezTo>
                      <a:pt x="297654" y="14686"/>
                      <a:pt x="450054" y="83478"/>
                      <a:pt x="473337" y="89828"/>
                    </a:cubicBezTo>
                    <a:cubicBezTo>
                      <a:pt x="496620" y="96178"/>
                      <a:pt x="446879" y="57020"/>
                      <a:pt x="406662" y="42203"/>
                    </a:cubicBezTo>
                    <a:cubicBezTo>
                      <a:pt x="366445" y="27386"/>
                      <a:pt x="252145" y="5161"/>
                      <a:pt x="232037" y="928"/>
                    </a:cubicBezTo>
                    <a:cubicBezTo>
                      <a:pt x="211929" y="-3305"/>
                      <a:pt x="306650" y="7807"/>
                      <a:pt x="286012" y="16803"/>
                    </a:cubicBezTo>
                    <a:cubicBezTo>
                      <a:pt x="265375" y="25799"/>
                      <a:pt x="160070" y="41145"/>
                      <a:pt x="108212" y="54903"/>
                    </a:cubicBezTo>
                    <a:cubicBezTo>
                      <a:pt x="56354" y="68661"/>
                      <a:pt x="-4500" y="86653"/>
                      <a:pt x="262" y="8665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 1117">
                <a:extLst>
                  <a:ext uri="{FF2B5EF4-FFF2-40B4-BE49-F238E27FC236}">
                    <a16:creationId xmlns:a16="http://schemas.microsoft.com/office/drawing/2014/main" id="{8E8F93A1-288D-5D8B-1311-854FC57E192E}"/>
                  </a:ext>
                </a:extLst>
              </p:cNvPr>
              <p:cNvSpPr/>
              <p:nvPr/>
            </p:nvSpPr>
            <p:spPr>
              <a:xfrm>
                <a:off x="3400930" y="4198983"/>
                <a:ext cx="491624" cy="523864"/>
              </a:xfrm>
              <a:custGeom>
                <a:avLst/>
                <a:gdLst>
                  <a:gd name="connsiteX0" fmla="*/ 2670 w 491624"/>
                  <a:gd name="connsiteY0" fmla="*/ 1542 h 523864"/>
                  <a:gd name="connsiteX1" fmla="*/ 21720 w 491624"/>
                  <a:gd name="connsiteY1" fmla="*/ 147592 h 523864"/>
                  <a:gd name="connsiteX2" fmla="*/ 5845 w 491624"/>
                  <a:gd name="connsiteY2" fmla="*/ 115842 h 523864"/>
                  <a:gd name="connsiteX3" fmla="*/ 139195 w 491624"/>
                  <a:gd name="connsiteY3" fmla="*/ 312692 h 523864"/>
                  <a:gd name="connsiteX4" fmla="*/ 91570 w 491624"/>
                  <a:gd name="connsiteY4" fmla="*/ 299992 h 523864"/>
                  <a:gd name="connsiteX5" fmla="*/ 212220 w 491624"/>
                  <a:gd name="connsiteY5" fmla="*/ 404767 h 523864"/>
                  <a:gd name="connsiteX6" fmla="*/ 205870 w 491624"/>
                  <a:gd name="connsiteY6" fmla="*/ 379367 h 523864"/>
                  <a:gd name="connsiteX7" fmla="*/ 393195 w 491624"/>
                  <a:gd name="connsiteY7" fmla="*/ 484142 h 523864"/>
                  <a:gd name="connsiteX8" fmla="*/ 491620 w 491624"/>
                  <a:gd name="connsiteY8" fmla="*/ 515892 h 523864"/>
                  <a:gd name="connsiteX9" fmla="*/ 390020 w 491624"/>
                  <a:gd name="connsiteY9" fmla="*/ 496842 h 523864"/>
                  <a:gd name="connsiteX10" fmla="*/ 59820 w 491624"/>
                  <a:gd name="connsiteY10" fmla="*/ 249192 h 523864"/>
                  <a:gd name="connsiteX11" fmla="*/ 91570 w 491624"/>
                  <a:gd name="connsiteY11" fmla="*/ 255542 h 523864"/>
                  <a:gd name="connsiteX12" fmla="*/ 2670 w 491624"/>
                  <a:gd name="connsiteY12" fmla="*/ 1542 h 523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1624" h="523864">
                    <a:moveTo>
                      <a:pt x="2670" y="1542"/>
                    </a:moveTo>
                    <a:cubicBezTo>
                      <a:pt x="-8972" y="-16450"/>
                      <a:pt x="21191" y="128542"/>
                      <a:pt x="21720" y="147592"/>
                    </a:cubicBezTo>
                    <a:cubicBezTo>
                      <a:pt x="22249" y="166642"/>
                      <a:pt x="-13734" y="88325"/>
                      <a:pt x="5845" y="115842"/>
                    </a:cubicBezTo>
                    <a:cubicBezTo>
                      <a:pt x="25424" y="143359"/>
                      <a:pt x="124908" y="282000"/>
                      <a:pt x="139195" y="312692"/>
                    </a:cubicBezTo>
                    <a:cubicBezTo>
                      <a:pt x="153482" y="343384"/>
                      <a:pt x="79399" y="284646"/>
                      <a:pt x="91570" y="299992"/>
                    </a:cubicBezTo>
                    <a:cubicBezTo>
                      <a:pt x="103741" y="315338"/>
                      <a:pt x="193170" y="391538"/>
                      <a:pt x="212220" y="404767"/>
                    </a:cubicBezTo>
                    <a:cubicBezTo>
                      <a:pt x="231270" y="417996"/>
                      <a:pt x="175708" y="366138"/>
                      <a:pt x="205870" y="379367"/>
                    </a:cubicBezTo>
                    <a:cubicBezTo>
                      <a:pt x="236032" y="392596"/>
                      <a:pt x="345570" y="461388"/>
                      <a:pt x="393195" y="484142"/>
                    </a:cubicBezTo>
                    <a:cubicBezTo>
                      <a:pt x="440820" y="506896"/>
                      <a:pt x="492149" y="513775"/>
                      <a:pt x="491620" y="515892"/>
                    </a:cubicBezTo>
                    <a:cubicBezTo>
                      <a:pt x="491091" y="518009"/>
                      <a:pt x="461987" y="541292"/>
                      <a:pt x="390020" y="496842"/>
                    </a:cubicBezTo>
                    <a:cubicBezTo>
                      <a:pt x="318053" y="452392"/>
                      <a:pt x="109562" y="289409"/>
                      <a:pt x="59820" y="249192"/>
                    </a:cubicBezTo>
                    <a:cubicBezTo>
                      <a:pt x="10078" y="208975"/>
                      <a:pt x="101624" y="290467"/>
                      <a:pt x="91570" y="255542"/>
                    </a:cubicBezTo>
                    <a:cubicBezTo>
                      <a:pt x="81516" y="220617"/>
                      <a:pt x="14312" y="19534"/>
                      <a:pt x="2670" y="15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 1118">
                <a:extLst>
                  <a:ext uri="{FF2B5EF4-FFF2-40B4-BE49-F238E27FC236}">
                    <a16:creationId xmlns:a16="http://schemas.microsoft.com/office/drawing/2014/main" id="{FF2C2F3F-155E-FC47-23C5-2DD5D4E096E0}"/>
                  </a:ext>
                </a:extLst>
              </p:cNvPr>
              <p:cNvSpPr/>
              <p:nvPr/>
            </p:nvSpPr>
            <p:spPr>
              <a:xfrm>
                <a:off x="3459582" y="4155895"/>
                <a:ext cx="137704" cy="235236"/>
              </a:xfrm>
              <a:custGeom>
                <a:avLst/>
                <a:gdLst>
                  <a:gd name="connsiteX0" fmla="*/ 137693 w 137704"/>
                  <a:gd name="connsiteY0" fmla="*/ 180 h 235236"/>
                  <a:gd name="connsiteX1" fmla="*/ 51968 w 137704"/>
                  <a:gd name="connsiteY1" fmla="*/ 60505 h 235236"/>
                  <a:gd name="connsiteX2" fmla="*/ 58318 w 137704"/>
                  <a:gd name="connsiteY2" fmla="*/ 143055 h 235236"/>
                  <a:gd name="connsiteX3" fmla="*/ 86893 w 137704"/>
                  <a:gd name="connsiteY3" fmla="*/ 235130 h 235236"/>
                  <a:gd name="connsiteX4" fmla="*/ 51968 w 137704"/>
                  <a:gd name="connsiteY4" fmla="*/ 158930 h 235236"/>
                  <a:gd name="connsiteX5" fmla="*/ 4343 w 137704"/>
                  <a:gd name="connsiteY5" fmla="*/ 44630 h 235236"/>
                  <a:gd name="connsiteX6" fmla="*/ 4343 w 137704"/>
                  <a:gd name="connsiteY6" fmla="*/ 120830 h 235236"/>
                  <a:gd name="connsiteX7" fmla="*/ 23393 w 137704"/>
                  <a:gd name="connsiteY7" fmla="*/ 44630 h 235236"/>
                  <a:gd name="connsiteX8" fmla="*/ 45618 w 137704"/>
                  <a:gd name="connsiteY8" fmla="*/ 41455 h 235236"/>
                  <a:gd name="connsiteX9" fmla="*/ 137693 w 137704"/>
                  <a:gd name="connsiteY9" fmla="*/ 180 h 235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704" h="235236">
                    <a:moveTo>
                      <a:pt x="137693" y="180"/>
                    </a:moveTo>
                    <a:cubicBezTo>
                      <a:pt x="138751" y="3355"/>
                      <a:pt x="65197" y="36693"/>
                      <a:pt x="51968" y="60505"/>
                    </a:cubicBezTo>
                    <a:cubicBezTo>
                      <a:pt x="38739" y="84317"/>
                      <a:pt x="52497" y="113951"/>
                      <a:pt x="58318" y="143055"/>
                    </a:cubicBezTo>
                    <a:cubicBezTo>
                      <a:pt x="64139" y="172159"/>
                      <a:pt x="87951" y="232484"/>
                      <a:pt x="86893" y="235130"/>
                    </a:cubicBezTo>
                    <a:cubicBezTo>
                      <a:pt x="85835" y="237776"/>
                      <a:pt x="65726" y="190680"/>
                      <a:pt x="51968" y="158930"/>
                    </a:cubicBezTo>
                    <a:cubicBezTo>
                      <a:pt x="38210" y="127180"/>
                      <a:pt x="12280" y="50980"/>
                      <a:pt x="4343" y="44630"/>
                    </a:cubicBezTo>
                    <a:cubicBezTo>
                      <a:pt x="-3594" y="38280"/>
                      <a:pt x="1168" y="120830"/>
                      <a:pt x="4343" y="120830"/>
                    </a:cubicBezTo>
                    <a:cubicBezTo>
                      <a:pt x="7518" y="120830"/>
                      <a:pt x="16514" y="57859"/>
                      <a:pt x="23393" y="44630"/>
                    </a:cubicBezTo>
                    <a:cubicBezTo>
                      <a:pt x="30272" y="31401"/>
                      <a:pt x="30272" y="46218"/>
                      <a:pt x="45618" y="41455"/>
                    </a:cubicBezTo>
                    <a:cubicBezTo>
                      <a:pt x="60964" y="36692"/>
                      <a:pt x="136635" y="-2995"/>
                      <a:pt x="137693" y="18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 1119">
                <a:extLst>
                  <a:ext uri="{FF2B5EF4-FFF2-40B4-BE49-F238E27FC236}">
                    <a16:creationId xmlns:a16="http://schemas.microsoft.com/office/drawing/2014/main" id="{26020820-EF1C-E6EF-2F63-A36F8A6D6415}"/>
                  </a:ext>
                </a:extLst>
              </p:cNvPr>
              <p:cNvSpPr/>
              <p:nvPr/>
            </p:nvSpPr>
            <p:spPr>
              <a:xfrm>
                <a:off x="4625623" y="4330346"/>
                <a:ext cx="121116" cy="369643"/>
              </a:xfrm>
              <a:custGeom>
                <a:avLst/>
                <a:gdLst>
                  <a:gd name="connsiteX0" fmla="*/ 352 w 121116"/>
                  <a:gd name="connsiteY0" fmla="*/ 354 h 369643"/>
                  <a:gd name="connsiteX1" fmla="*/ 51152 w 121116"/>
                  <a:gd name="connsiteY1" fmla="*/ 181329 h 369643"/>
                  <a:gd name="connsiteX2" fmla="*/ 121002 w 121116"/>
                  <a:gd name="connsiteY2" fmla="*/ 368654 h 369643"/>
                  <a:gd name="connsiteX3" fmla="*/ 67027 w 121116"/>
                  <a:gd name="connsiteY3" fmla="*/ 254354 h 369643"/>
                  <a:gd name="connsiteX4" fmla="*/ 44802 w 121116"/>
                  <a:gd name="connsiteY4" fmla="*/ 232129 h 369643"/>
                  <a:gd name="connsiteX5" fmla="*/ 76552 w 121116"/>
                  <a:gd name="connsiteY5" fmla="*/ 228954 h 369643"/>
                  <a:gd name="connsiteX6" fmla="*/ 352 w 121116"/>
                  <a:gd name="connsiteY6" fmla="*/ 354 h 36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116" h="369643">
                    <a:moveTo>
                      <a:pt x="352" y="354"/>
                    </a:moveTo>
                    <a:cubicBezTo>
                      <a:pt x="-3881" y="-7583"/>
                      <a:pt x="31044" y="119946"/>
                      <a:pt x="51152" y="181329"/>
                    </a:cubicBezTo>
                    <a:cubicBezTo>
                      <a:pt x="71260" y="242712"/>
                      <a:pt x="118356" y="356483"/>
                      <a:pt x="121002" y="368654"/>
                    </a:cubicBezTo>
                    <a:cubicBezTo>
                      <a:pt x="123648" y="380825"/>
                      <a:pt x="79727" y="277108"/>
                      <a:pt x="67027" y="254354"/>
                    </a:cubicBezTo>
                    <a:cubicBezTo>
                      <a:pt x="54327" y="231600"/>
                      <a:pt x="43215" y="236362"/>
                      <a:pt x="44802" y="232129"/>
                    </a:cubicBezTo>
                    <a:cubicBezTo>
                      <a:pt x="46389" y="227896"/>
                      <a:pt x="82902" y="262821"/>
                      <a:pt x="76552" y="228954"/>
                    </a:cubicBezTo>
                    <a:cubicBezTo>
                      <a:pt x="70202" y="195087"/>
                      <a:pt x="4585" y="8291"/>
                      <a:pt x="352" y="3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 1120">
                <a:extLst>
                  <a:ext uri="{FF2B5EF4-FFF2-40B4-BE49-F238E27FC236}">
                    <a16:creationId xmlns:a16="http://schemas.microsoft.com/office/drawing/2014/main" id="{67485E84-BEB6-773D-6C32-2553E337FB72}"/>
                  </a:ext>
                </a:extLst>
              </p:cNvPr>
              <p:cNvSpPr/>
              <p:nvPr/>
            </p:nvSpPr>
            <p:spPr>
              <a:xfrm>
                <a:off x="3609955" y="4152899"/>
                <a:ext cx="121277" cy="435224"/>
              </a:xfrm>
              <a:custGeom>
                <a:avLst/>
                <a:gdLst>
                  <a:gd name="connsiteX0" fmla="*/ 63520 w 121277"/>
                  <a:gd name="connsiteY0" fmla="*/ 1 h 435224"/>
                  <a:gd name="connsiteX1" fmla="*/ 3195 w 121277"/>
                  <a:gd name="connsiteY1" fmla="*/ 219076 h 435224"/>
                  <a:gd name="connsiteX2" fmla="*/ 73045 w 121277"/>
                  <a:gd name="connsiteY2" fmla="*/ 336551 h 435224"/>
                  <a:gd name="connsiteX3" fmla="*/ 41295 w 121277"/>
                  <a:gd name="connsiteY3" fmla="*/ 301626 h 435224"/>
                  <a:gd name="connsiteX4" fmla="*/ 120670 w 121277"/>
                  <a:gd name="connsiteY4" fmla="*/ 355601 h 435224"/>
                  <a:gd name="connsiteX5" fmla="*/ 79395 w 121277"/>
                  <a:gd name="connsiteY5" fmla="*/ 396876 h 435224"/>
                  <a:gd name="connsiteX6" fmla="*/ 107970 w 121277"/>
                  <a:gd name="connsiteY6" fmla="*/ 434976 h 435224"/>
                  <a:gd name="connsiteX7" fmla="*/ 85745 w 121277"/>
                  <a:gd name="connsiteY7" fmla="*/ 377826 h 435224"/>
                  <a:gd name="connsiteX8" fmla="*/ 53995 w 121277"/>
                  <a:gd name="connsiteY8" fmla="*/ 311151 h 435224"/>
                  <a:gd name="connsiteX9" fmla="*/ 20 w 121277"/>
                  <a:gd name="connsiteY9" fmla="*/ 222251 h 435224"/>
                  <a:gd name="connsiteX10" fmla="*/ 63520 w 121277"/>
                  <a:gd name="connsiteY10" fmla="*/ 1 h 435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277" h="435224">
                    <a:moveTo>
                      <a:pt x="63520" y="1"/>
                    </a:moveTo>
                    <a:cubicBezTo>
                      <a:pt x="64049" y="-528"/>
                      <a:pt x="1608" y="162984"/>
                      <a:pt x="3195" y="219076"/>
                    </a:cubicBezTo>
                    <a:cubicBezTo>
                      <a:pt x="4782" y="275168"/>
                      <a:pt x="66695" y="322793"/>
                      <a:pt x="73045" y="336551"/>
                    </a:cubicBezTo>
                    <a:cubicBezTo>
                      <a:pt x="79395" y="350309"/>
                      <a:pt x="33357" y="298451"/>
                      <a:pt x="41295" y="301626"/>
                    </a:cubicBezTo>
                    <a:cubicBezTo>
                      <a:pt x="49233" y="304801"/>
                      <a:pt x="114320" y="339726"/>
                      <a:pt x="120670" y="355601"/>
                    </a:cubicBezTo>
                    <a:cubicBezTo>
                      <a:pt x="127020" y="371476"/>
                      <a:pt x="81512" y="383647"/>
                      <a:pt x="79395" y="396876"/>
                    </a:cubicBezTo>
                    <a:cubicBezTo>
                      <a:pt x="77278" y="410105"/>
                      <a:pt x="106912" y="438151"/>
                      <a:pt x="107970" y="434976"/>
                    </a:cubicBezTo>
                    <a:cubicBezTo>
                      <a:pt x="109028" y="431801"/>
                      <a:pt x="94741" y="398464"/>
                      <a:pt x="85745" y="377826"/>
                    </a:cubicBezTo>
                    <a:cubicBezTo>
                      <a:pt x="76749" y="357189"/>
                      <a:pt x="68282" y="337080"/>
                      <a:pt x="53995" y="311151"/>
                    </a:cubicBezTo>
                    <a:cubicBezTo>
                      <a:pt x="39708" y="285222"/>
                      <a:pt x="-1038" y="267759"/>
                      <a:pt x="20" y="222251"/>
                    </a:cubicBezTo>
                    <a:cubicBezTo>
                      <a:pt x="1078" y="176743"/>
                      <a:pt x="62991" y="530"/>
                      <a:pt x="63520" y="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 1121">
                <a:extLst>
                  <a:ext uri="{FF2B5EF4-FFF2-40B4-BE49-F238E27FC236}">
                    <a16:creationId xmlns:a16="http://schemas.microsoft.com/office/drawing/2014/main" id="{38268429-2690-6B6F-2275-C8167BCA3E33}"/>
                  </a:ext>
                </a:extLst>
              </p:cNvPr>
              <p:cNvSpPr/>
              <p:nvPr/>
            </p:nvSpPr>
            <p:spPr>
              <a:xfrm>
                <a:off x="3758714" y="4184548"/>
                <a:ext cx="266764" cy="150724"/>
              </a:xfrm>
              <a:custGeom>
                <a:avLst/>
                <a:gdLst>
                  <a:gd name="connsiteX0" fmla="*/ 486 w 266764"/>
                  <a:gd name="connsiteY0" fmla="*/ 108052 h 150724"/>
                  <a:gd name="connsiteX1" fmla="*/ 140186 w 266764"/>
                  <a:gd name="connsiteY1" fmla="*/ 98527 h 150724"/>
                  <a:gd name="connsiteX2" fmla="*/ 264011 w 266764"/>
                  <a:gd name="connsiteY2" fmla="*/ 149327 h 150724"/>
                  <a:gd name="connsiteX3" fmla="*/ 216386 w 266764"/>
                  <a:gd name="connsiteY3" fmla="*/ 127102 h 150724"/>
                  <a:gd name="connsiteX4" fmla="*/ 105261 w 266764"/>
                  <a:gd name="connsiteY4" fmla="*/ 31852 h 150724"/>
                  <a:gd name="connsiteX5" fmla="*/ 19536 w 266764"/>
                  <a:gd name="connsiteY5" fmla="*/ 3277 h 150724"/>
                  <a:gd name="connsiteX6" fmla="*/ 175111 w 266764"/>
                  <a:gd name="connsiteY6" fmla="*/ 98527 h 150724"/>
                  <a:gd name="connsiteX7" fmla="*/ 190986 w 266764"/>
                  <a:gd name="connsiteY7" fmla="*/ 130277 h 150724"/>
                  <a:gd name="connsiteX8" fmla="*/ 486 w 266764"/>
                  <a:gd name="connsiteY8" fmla="*/ 108052 h 150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6764" h="150724">
                    <a:moveTo>
                      <a:pt x="486" y="108052"/>
                    </a:moveTo>
                    <a:cubicBezTo>
                      <a:pt x="-7981" y="102760"/>
                      <a:pt x="96265" y="91648"/>
                      <a:pt x="140186" y="98527"/>
                    </a:cubicBezTo>
                    <a:cubicBezTo>
                      <a:pt x="184107" y="105406"/>
                      <a:pt x="251311" y="144564"/>
                      <a:pt x="264011" y="149327"/>
                    </a:cubicBezTo>
                    <a:cubicBezTo>
                      <a:pt x="276711" y="154090"/>
                      <a:pt x="242844" y="146681"/>
                      <a:pt x="216386" y="127102"/>
                    </a:cubicBezTo>
                    <a:cubicBezTo>
                      <a:pt x="189928" y="107523"/>
                      <a:pt x="138069" y="52489"/>
                      <a:pt x="105261" y="31852"/>
                    </a:cubicBezTo>
                    <a:cubicBezTo>
                      <a:pt x="72453" y="11215"/>
                      <a:pt x="7894" y="-7836"/>
                      <a:pt x="19536" y="3277"/>
                    </a:cubicBezTo>
                    <a:cubicBezTo>
                      <a:pt x="31178" y="14389"/>
                      <a:pt x="146536" y="77360"/>
                      <a:pt x="175111" y="98527"/>
                    </a:cubicBezTo>
                    <a:cubicBezTo>
                      <a:pt x="203686" y="119694"/>
                      <a:pt x="212682" y="126044"/>
                      <a:pt x="190986" y="130277"/>
                    </a:cubicBezTo>
                    <a:cubicBezTo>
                      <a:pt x="169290" y="134510"/>
                      <a:pt x="8953" y="113344"/>
                      <a:pt x="486" y="1080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 1122">
                <a:extLst>
                  <a:ext uri="{FF2B5EF4-FFF2-40B4-BE49-F238E27FC236}">
                    <a16:creationId xmlns:a16="http://schemas.microsoft.com/office/drawing/2014/main" id="{61A64D66-A1E0-00CD-61C6-2BA0115DAE8A}"/>
                  </a:ext>
                </a:extLst>
              </p:cNvPr>
              <p:cNvSpPr/>
              <p:nvPr/>
            </p:nvSpPr>
            <p:spPr>
              <a:xfrm>
                <a:off x="3970514" y="4368775"/>
                <a:ext cx="166572" cy="414421"/>
              </a:xfrm>
              <a:custGeom>
                <a:avLst/>
                <a:gdLst>
                  <a:gd name="connsiteX0" fmla="*/ 112536 w 166572"/>
                  <a:gd name="connsiteY0" fmla="*/ 25 h 414421"/>
                  <a:gd name="connsiteX1" fmla="*/ 150636 w 166572"/>
                  <a:gd name="connsiteY1" fmla="*/ 177825 h 414421"/>
                  <a:gd name="connsiteX2" fmla="*/ 109361 w 166572"/>
                  <a:gd name="connsiteY2" fmla="*/ 241325 h 414421"/>
                  <a:gd name="connsiteX3" fmla="*/ 64911 w 166572"/>
                  <a:gd name="connsiteY3" fmla="*/ 295300 h 414421"/>
                  <a:gd name="connsiteX4" fmla="*/ 1411 w 166572"/>
                  <a:gd name="connsiteY4" fmla="*/ 412775 h 414421"/>
                  <a:gd name="connsiteX5" fmla="*/ 29986 w 166572"/>
                  <a:gd name="connsiteY5" fmla="*/ 355625 h 414421"/>
                  <a:gd name="connsiteX6" fmla="*/ 131586 w 166572"/>
                  <a:gd name="connsiteY6" fmla="*/ 238150 h 414421"/>
                  <a:gd name="connsiteX7" fmla="*/ 99836 w 166572"/>
                  <a:gd name="connsiteY7" fmla="*/ 254025 h 414421"/>
                  <a:gd name="connsiteX8" fmla="*/ 166511 w 166572"/>
                  <a:gd name="connsiteY8" fmla="*/ 165125 h 414421"/>
                  <a:gd name="connsiteX9" fmla="*/ 112536 w 166572"/>
                  <a:gd name="connsiteY9" fmla="*/ 25 h 41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6572" h="414421">
                    <a:moveTo>
                      <a:pt x="112536" y="25"/>
                    </a:moveTo>
                    <a:cubicBezTo>
                      <a:pt x="109890" y="2142"/>
                      <a:pt x="151165" y="137608"/>
                      <a:pt x="150636" y="177825"/>
                    </a:cubicBezTo>
                    <a:cubicBezTo>
                      <a:pt x="150107" y="218042"/>
                      <a:pt x="123648" y="221746"/>
                      <a:pt x="109361" y="241325"/>
                    </a:cubicBezTo>
                    <a:cubicBezTo>
                      <a:pt x="95074" y="260904"/>
                      <a:pt x="82903" y="266725"/>
                      <a:pt x="64911" y="295300"/>
                    </a:cubicBezTo>
                    <a:cubicBezTo>
                      <a:pt x="46919" y="323875"/>
                      <a:pt x="7232" y="402721"/>
                      <a:pt x="1411" y="412775"/>
                    </a:cubicBezTo>
                    <a:cubicBezTo>
                      <a:pt x="-4410" y="422829"/>
                      <a:pt x="8290" y="384729"/>
                      <a:pt x="29986" y="355625"/>
                    </a:cubicBezTo>
                    <a:cubicBezTo>
                      <a:pt x="51682" y="326521"/>
                      <a:pt x="119944" y="255083"/>
                      <a:pt x="131586" y="238150"/>
                    </a:cubicBezTo>
                    <a:cubicBezTo>
                      <a:pt x="143228" y="221217"/>
                      <a:pt x="94015" y="266196"/>
                      <a:pt x="99836" y="254025"/>
                    </a:cubicBezTo>
                    <a:cubicBezTo>
                      <a:pt x="105657" y="241854"/>
                      <a:pt x="164394" y="203754"/>
                      <a:pt x="166511" y="165125"/>
                    </a:cubicBezTo>
                    <a:cubicBezTo>
                      <a:pt x="168628" y="126496"/>
                      <a:pt x="115182" y="-2092"/>
                      <a:pt x="112536" y="2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 1123">
                <a:extLst>
                  <a:ext uri="{FF2B5EF4-FFF2-40B4-BE49-F238E27FC236}">
                    <a16:creationId xmlns:a16="http://schemas.microsoft.com/office/drawing/2014/main" id="{8BA2090F-8058-F858-A502-8BA3A51D6C48}"/>
                  </a:ext>
                </a:extLst>
              </p:cNvPr>
              <p:cNvSpPr/>
              <p:nvPr/>
            </p:nvSpPr>
            <p:spPr>
              <a:xfrm>
                <a:off x="3711476" y="4470319"/>
                <a:ext cx="145755" cy="256102"/>
              </a:xfrm>
              <a:custGeom>
                <a:avLst/>
                <a:gdLst>
                  <a:gd name="connsiteX0" fmla="*/ 101699 w 145755"/>
                  <a:gd name="connsiteY0" fmla="*/ 81 h 256102"/>
                  <a:gd name="connsiteX1" fmla="*/ 28674 w 145755"/>
                  <a:gd name="connsiteY1" fmla="*/ 111206 h 256102"/>
                  <a:gd name="connsiteX2" fmla="*/ 76299 w 145755"/>
                  <a:gd name="connsiteY2" fmla="*/ 139781 h 256102"/>
                  <a:gd name="connsiteX3" fmla="*/ 98524 w 145755"/>
                  <a:gd name="connsiteY3" fmla="*/ 171531 h 256102"/>
                  <a:gd name="connsiteX4" fmla="*/ 139799 w 145755"/>
                  <a:gd name="connsiteY4" fmla="*/ 254081 h 256102"/>
                  <a:gd name="connsiteX5" fmla="*/ 130274 w 145755"/>
                  <a:gd name="connsiteY5" fmla="*/ 222331 h 256102"/>
                  <a:gd name="connsiteX6" fmla="*/ 99 w 145755"/>
                  <a:gd name="connsiteY6" fmla="*/ 130256 h 256102"/>
                  <a:gd name="connsiteX7" fmla="*/ 101699 w 145755"/>
                  <a:gd name="connsiteY7" fmla="*/ 81 h 25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755" h="256102">
                    <a:moveTo>
                      <a:pt x="101699" y="81"/>
                    </a:moveTo>
                    <a:cubicBezTo>
                      <a:pt x="106461" y="-3094"/>
                      <a:pt x="32907" y="87923"/>
                      <a:pt x="28674" y="111206"/>
                    </a:cubicBezTo>
                    <a:cubicBezTo>
                      <a:pt x="24441" y="134489"/>
                      <a:pt x="64657" y="129727"/>
                      <a:pt x="76299" y="139781"/>
                    </a:cubicBezTo>
                    <a:cubicBezTo>
                      <a:pt x="87941" y="149835"/>
                      <a:pt x="87941" y="152481"/>
                      <a:pt x="98524" y="171531"/>
                    </a:cubicBezTo>
                    <a:cubicBezTo>
                      <a:pt x="109107" y="190581"/>
                      <a:pt x="134507" y="245614"/>
                      <a:pt x="139799" y="254081"/>
                    </a:cubicBezTo>
                    <a:cubicBezTo>
                      <a:pt x="145091" y="262548"/>
                      <a:pt x="153557" y="242968"/>
                      <a:pt x="130274" y="222331"/>
                    </a:cubicBezTo>
                    <a:cubicBezTo>
                      <a:pt x="106991" y="201694"/>
                      <a:pt x="3803" y="164652"/>
                      <a:pt x="99" y="130256"/>
                    </a:cubicBezTo>
                    <a:cubicBezTo>
                      <a:pt x="-3605" y="95860"/>
                      <a:pt x="96937" y="3256"/>
                      <a:pt x="101699" y="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 1124">
                <a:extLst>
                  <a:ext uri="{FF2B5EF4-FFF2-40B4-BE49-F238E27FC236}">
                    <a16:creationId xmlns:a16="http://schemas.microsoft.com/office/drawing/2014/main" id="{6B04C153-206D-C44D-05AC-E9122DADA661}"/>
                  </a:ext>
                </a:extLst>
              </p:cNvPr>
              <p:cNvSpPr/>
              <p:nvPr/>
            </p:nvSpPr>
            <p:spPr>
              <a:xfrm>
                <a:off x="4333508" y="4107271"/>
                <a:ext cx="169610" cy="319900"/>
              </a:xfrm>
              <a:custGeom>
                <a:avLst/>
                <a:gdLst>
                  <a:gd name="connsiteX0" fmla="*/ 367 w 169610"/>
                  <a:gd name="connsiteY0" fmla="*/ 1179 h 319900"/>
                  <a:gd name="connsiteX1" fmla="*/ 82917 w 169610"/>
                  <a:gd name="connsiteY1" fmla="*/ 83729 h 319900"/>
                  <a:gd name="connsiteX2" fmla="*/ 67042 w 169610"/>
                  <a:gd name="connsiteY2" fmla="*/ 318679 h 319900"/>
                  <a:gd name="connsiteX3" fmla="*/ 79742 w 169610"/>
                  <a:gd name="connsiteY3" fmla="*/ 175804 h 319900"/>
                  <a:gd name="connsiteX4" fmla="*/ 168642 w 169610"/>
                  <a:gd name="connsiteY4" fmla="*/ 172629 h 319900"/>
                  <a:gd name="connsiteX5" fmla="*/ 121017 w 169610"/>
                  <a:gd name="connsiteY5" fmla="*/ 134529 h 319900"/>
                  <a:gd name="connsiteX6" fmla="*/ 367 w 169610"/>
                  <a:gd name="connsiteY6" fmla="*/ 1179 h 31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610" h="319900">
                    <a:moveTo>
                      <a:pt x="367" y="1179"/>
                    </a:moveTo>
                    <a:cubicBezTo>
                      <a:pt x="-5983" y="-7288"/>
                      <a:pt x="71805" y="30812"/>
                      <a:pt x="82917" y="83729"/>
                    </a:cubicBezTo>
                    <a:cubicBezTo>
                      <a:pt x="94030" y="136646"/>
                      <a:pt x="67571" y="303333"/>
                      <a:pt x="67042" y="318679"/>
                    </a:cubicBezTo>
                    <a:cubicBezTo>
                      <a:pt x="66513" y="334025"/>
                      <a:pt x="62809" y="200146"/>
                      <a:pt x="79742" y="175804"/>
                    </a:cubicBezTo>
                    <a:cubicBezTo>
                      <a:pt x="96675" y="151462"/>
                      <a:pt x="161763" y="179508"/>
                      <a:pt x="168642" y="172629"/>
                    </a:cubicBezTo>
                    <a:cubicBezTo>
                      <a:pt x="175521" y="165750"/>
                      <a:pt x="144300" y="160458"/>
                      <a:pt x="121017" y="134529"/>
                    </a:cubicBezTo>
                    <a:cubicBezTo>
                      <a:pt x="97734" y="108600"/>
                      <a:pt x="6717" y="9646"/>
                      <a:pt x="367" y="11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 1125">
                <a:extLst>
                  <a:ext uri="{FF2B5EF4-FFF2-40B4-BE49-F238E27FC236}">
                    <a16:creationId xmlns:a16="http://schemas.microsoft.com/office/drawing/2014/main" id="{CC5EA912-3D24-CC8C-D621-BF2EDE5C91BE}"/>
                  </a:ext>
                </a:extLst>
              </p:cNvPr>
              <p:cNvSpPr/>
              <p:nvPr/>
            </p:nvSpPr>
            <p:spPr>
              <a:xfrm>
                <a:off x="3965575" y="4638435"/>
                <a:ext cx="328312" cy="463280"/>
              </a:xfrm>
              <a:custGeom>
                <a:avLst/>
                <a:gdLst>
                  <a:gd name="connsiteX0" fmla="*/ 111125 w 328312"/>
                  <a:gd name="connsiteY0" fmla="*/ 240 h 463280"/>
                  <a:gd name="connsiteX1" fmla="*/ 47625 w 328312"/>
                  <a:gd name="connsiteY1" fmla="*/ 146290 h 463280"/>
                  <a:gd name="connsiteX2" fmla="*/ 25400 w 328312"/>
                  <a:gd name="connsiteY2" fmla="*/ 165340 h 463280"/>
                  <a:gd name="connsiteX3" fmla="*/ 73025 w 328312"/>
                  <a:gd name="connsiteY3" fmla="*/ 143115 h 463280"/>
                  <a:gd name="connsiteX4" fmla="*/ 136525 w 328312"/>
                  <a:gd name="connsiteY4" fmla="*/ 181215 h 463280"/>
                  <a:gd name="connsiteX5" fmla="*/ 311150 w 328312"/>
                  <a:gd name="connsiteY5" fmla="*/ 441565 h 463280"/>
                  <a:gd name="connsiteX6" fmla="*/ 298450 w 328312"/>
                  <a:gd name="connsiteY6" fmla="*/ 419340 h 463280"/>
                  <a:gd name="connsiteX7" fmla="*/ 104775 w 328312"/>
                  <a:gd name="connsiteY7" fmla="*/ 184390 h 463280"/>
                  <a:gd name="connsiteX8" fmla="*/ 0 w 328312"/>
                  <a:gd name="connsiteY8" fmla="*/ 114540 h 463280"/>
                  <a:gd name="connsiteX9" fmla="*/ 9525 w 328312"/>
                  <a:gd name="connsiteY9" fmla="*/ 120890 h 463280"/>
                  <a:gd name="connsiteX10" fmla="*/ 12700 w 328312"/>
                  <a:gd name="connsiteY10" fmla="*/ 114540 h 463280"/>
                  <a:gd name="connsiteX11" fmla="*/ 41275 w 328312"/>
                  <a:gd name="connsiteY11" fmla="*/ 111365 h 463280"/>
                  <a:gd name="connsiteX12" fmla="*/ 111125 w 328312"/>
                  <a:gd name="connsiteY12" fmla="*/ 240 h 463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8312" h="463280">
                    <a:moveTo>
                      <a:pt x="111125" y="240"/>
                    </a:moveTo>
                    <a:cubicBezTo>
                      <a:pt x="112183" y="6061"/>
                      <a:pt x="61912" y="118773"/>
                      <a:pt x="47625" y="146290"/>
                    </a:cubicBezTo>
                    <a:cubicBezTo>
                      <a:pt x="33337" y="173807"/>
                      <a:pt x="21167" y="165869"/>
                      <a:pt x="25400" y="165340"/>
                    </a:cubicBezTo>
                    <a:cubicBezTo>
                      <a:pt x="29633" y="164811"/>
                      <a:pt x="54504" y="140469"/>
                      <a:pt x="73025" y="143115"/>
                    </a:cubicBezTo>
                    <a:cubicBezTo>
                      <a:pt x="91546" y="145761"/>
                      <a:pt x="96837" y="131473"/>
                      <a:pt x="136525" y="181215"/>
                    </a:cubicBezTo>
                    <a:cubicBezTo>
                      <a:pt x="176213" y="230957"/>
                      <a:pt x="311150" y="441565"/>
                      <a:pt x="311150" y="441565"/>
                    </a:cubicBezTo>
                    <a:cubicBezTo>
                      <a:pt x="338138" y="481253"/>
                      <a:pt x="332846" y="462202"/>
                      <a:pt x="298450" y="419340"/>
                    </a:cubicBezTo>
                    <a:cubicBezTo>
                      <a:pt x="264054" y="376478"/>
                      <a:pt x="154517" y="235190"/>
                      <a:pt x="104775" y="184390"/>
                    </a:cubicBezTo>
                    <a:cubicBezTo>
                      <a:pt x="55033" y="133590"/>
                      <a:pt x="0" y="114540"/>
                      <a:pt x="0" y="114540"/>
                    </a:cubicBezTo>
                    <a:lnTo>
                      <a:pt x="9525" y="120890"/>
                    </a:lnTo>
                    <a:cubicBezTo>
                      <a:pt x="11642" y="120890"/>
                      <a:pt x="7408" y="116127"/>
                      <a:pt x="12700" y="114540"/>
                    </a:cubicBezTo>
                    <a:cubicBezTo>
                      <a:pt x="17992" y="112953"/>
                      <a:pt x="25400" y="126711"/>
                      <a:pt x="41275" y="111365"/>
                    </a:cubicBezTo>
                    <a:cubicBezTo>
                      <a:pt x="57150" y="96019"/>
                      <a:pt x="110067" y="-5581"/>
                      <a:pt x="111125" y="2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 1126">
                <a:extLst>
                  <a:ext uri="{FF2B5EF4-FFF2-40B4-BE49-F238E27FC236}">
                    <a16:creationId xmlns:a16="http://schemas.microsoft.com/office/drawing/2014/main" id="{EA0BCC9E-CB29-53E8-5A83-4E60E64C0FF1}"/>
                  </a:ext>
                </a:extLst>
              </p:cNvPr>
              <p:cNvSpPr/>
              <p:nvPr/>
            </p:nvSpPr>
            <p:spPr>
              <a:xfrm>
                <a:off x="4230091" y="4768701"/>
                <a:ext cx="291115" cy="370284"/>
              </a:xfrm>
              <a:custGeom>
                <a:avLst/>
                <a:gdLst>
                  <a:gd name="connsiteX0" fmla="*/ 291109 w 291115"/>
                  <a:gd name="connsiteY0" fmla="*/ 149 h 370284"/>
                  <a:gd name="connsiteX1" fmla="*/ 129184 w 291115"/>
                  <a:gd name="connsiteY1" fmla="*/ 133499 h 370284"/>
                  <a:gd name="connsiteX2" fmla="*/ 87909 w 291115"/>
                  <a:gd name="connsiteY2" fmla="*/ 168424 h 370284"/>
                  <a:gd name="connsiteX3" fmla="*/ 2184 w 291115"/>
                  <a:gd name="connsiteY3" fmla="*/ 365274 h 370284"/>
                  <a:gd name="connsiteX4" fmla="*/ 24409 w 291115"/>
                  <a:gd name="connsiteY4" fmla="*/ 304949 h 370284"/>
                  <a:gd name="connsiteX5" fmla="*/ 11709 w 291115"/>
                  <a:gd name="connsiteY5" fmla="*/ 231924 h 370284"/>
                  <a:gd name="connsiteX6" fmla="*/ 126009 w 291115"/>
                  <a:gd name="connsiteY6" fmla="*/ 139849 h 370284"/>
                  <a:gd name="connsiteX7" fmla="*/ 135534 w 291115"/>
                  <a:gd name="connsiteY7" fmla="*/ 162074 h 370284"/>
                  <a:gd name="connsiteX8" fmla="*/ 291109 w 291115"/>
                  <a:gd name="connsiteY8" fmla="*/ 149 h 370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1115" h="370284">
                    <a:moveTo>
                      <a:pt x="291109" y="149"/>
                    </a:moveTo>
                    <a:cubicBezTo>
                      <a:pt x="290051" y="-4613"/>
                      <a:pt x="163051" y="105453"/>
                      <a:pt x="129184" y="133499"/>
                    </a:cubicBezTo>
                    <a:cubicBezTo>
                      <a:pt x="95317" y="161545"/>
                      <a:pt x="109076" y="129795"/>
                      <a:pt x="87909" y="168424"/>
                    </a:cubicBezTo>
                    <a:cubicBezTo>
                      <a:pt x="66742" y="207053"/>
                      <a:pt x="12767" y="342520"/>
                      <a:pt x="2184" y="365274"/>
                    </a:cubicBezTo>
                    <a:cubicBezTo>
                      <a:pt x="-8399" y="388028"/>
                      <a:pt x="22822" y="327174"/>
                      <a:pt x="24409" y="304949"/>
                    </a:cubicBezTo>
                    <a:cubicBezTo>
                      <a:pt x="25996" y="282724"/>
                      <a:pt x="-5224" y="259441"/>
                      <a:pt x="11709" y="231924"/>
                    </a:cubicBezTo>
                    <a:cubicBezTo>
                      <a:pt x="28642" y="204407"/>
                      <a:pt x="126009" y="139849"/>
                      <a:pt x="126009" y="139849"/>
                    </a:cubicBezTo>
                    <a:cubicBezTo>
                      <a:pt x="146646" y="128207"/>
                      <a:pt x="111192" y="179007"/>
                      <a:pt x="135534" y="162074"/>
                    </a:cubicBezTo>
                    <a:cubicBezTo>
                      <a:pt x="159876" y="145141"/>
                      <a:pt x="292167" y="4911"/>
                      <a:pt x="291109" y="1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 1127">
                <a:extLst>
                  <a:ext uri="{FF2B5EF4-FFF2-40B4-BE49-F238E27FC236}">
                    <a16:creationId xmlns:a16="http://schemas.microsoft.com/office/drawing/2014/main" id="{51C65DFD-6182-1E75-3684-AC8C88ACC9E5}"/>
                  </a:ext>
                </a:extLst>
              </p:cNvPr>
              <p:cNvSpPr/>
              <p:nvPr/>
            </p:nvSpPr>
            <p:spPr>
              <a:xfrm>
                <a:off x="4042923" y="4705789"/>
                <a:ext cx="332286" cy="242924"/>
              </a:xfrm>
              <a:custGeom>
                <a:avLst/>
                <a:gdLst>
                  <a:gd name="connsiteX0" fmla="*/ 2027 w 332286"/>
                  <a:gd name="connsiteY0" fmla="*/ 2736 h 242924"/>
                  <a:gd name="connsiteX1" fmla="*/ 97277 w 332286"/>
                  <a:gd name="connsiteY1" fmla="*/ 66236 h 242924"/>
                  <a:gd name="connsiteX2" fmla="*/ 211577 w 332286"/>
                  <a:gd name="connsiteY2" fmla="*/ 221811 h 242924"/>
                  <a:gd name="connsiteX3" fmla="*/ 208402 w 332286"/>
                  <a:gd name="connsiteY3" fmla="*/ 228161 h 242924"/>
                  <a:gd name="connsiteX4" fmla="*/ 332227 w 332286"/>
                  <a:gd name="connsiteY4" fmla="*/ 97986 h 242924"/>
                  <a:gd name="connsiteX5" fmla="*/ 224277 w 332286"/>
                  <a:gd name="connsiteY5" fmla="*/ 186886 h 242924"/>
                  <a:gd name="connsiteX6" fmla="*/ 189352 w 332286"/>
                  <a:gd name="connsiteY6" fmla="*/ 148786 h 242924"/>
                  <a:gd name="connsiteX7" fmla="*/ 2027 w 332286"/>
                  <a:gd name="connsiteY7" fmla="*/ 2736 h 242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2286" h="242924">
                    <a:moveTo>
                      <a:pt x="2027" y="2736"/>
                    </a:moveTo>
                    <a:cubicBezTo>
                      <a:pt x="-13319" y="-11022"/>
                      <a:pt x="62352" y="29724"/>
                      <a:pt x="97277" y="66236"/>
                    </a:cubicBezTo>
                    <a:cubicBezTo>
                      <a:pt x="132202" y="102748"/>
                      <a:pt x="211577" y="221811"/>
                      <a:pt x="211577" y="221811"/>
                    </a:cubicBezTo>
                    <a:cubicBezTo>
                      <a:pt x="230098" y="248798"/>
                      <a:pt x="188294" y="248798"/>
                      <a:pt x="208402" y="228161"/>
                    </a:cubicBezTo>
                    <a:cubicBezTo>
                      <a:pt x="228510" y="207524"/>
                      <a:pt x="329581" y="104865"/>
                      <a:pt x="332227" y="97986"/>
                    </a:cubicBezTo>
                    <a:cubicBezTo>
                      <a:pt x="334873" y="91107"/>
                      <a:pt x="248089" y="178419"/>
                      <a:pt x="224277" y="186886"/>
                    </a:cubicBezTo>
                    <a:cubicBezTo>
                      <a:pt x="200465" y="195353"/>
                      <a:pt x="221631" y="176303"/>
                      <a:pt x="189352" y="148786"/>
                    </a:cubicBezTo>
                    <a:cubicBezTo>
                      <a:pt x="157073" y="121269"/>
                      <a:pt x="17373" y="16494"/>
                      <a:pt x="2027" y="27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 1128">
                <a:extLst>
                  <a:ext uri="{FF2B5EF4-FFF2-40B4-BE49-F238E27FC236}">
                    <a16:creationId xmlns:a16="http://schemas.microsoft.com/office/drawing/2014/main" id="{D3B0DBDC-66D9-D20D-BD1E-B1B753DD93BC}"/>
                  </a:ext>
                </a:extLst>
              </p:cNvPr>
              <p:cNvSpPr/>
              <p:nvPr/>
            </p:nvSpPr>
            <p:spPr>
              <a:xfrm>
                <a:off x="4167442" y="4593446"/>
                <a:ext cx="290315" cy="248743"/>
              </a:xfrm>
              <a:custGeom>
                <a:avLst/>
                <a:gdLst>
                  <a:gd name="connsiteX0" fmla="*/ 1333 w 290315"/>
                  <a:gd name="connsiteY0" fmla="*/ 779 h 248743"/>
                  <a:gd name="connsiteX1" fmla="*/ 201358 w 290315"/>
                  <a:gd name="connsiteY1" fmla="*/ 162704 h 248743"/>
                  <a:gd name="connsiteX2" fmla="*/ 255333 w 290315"/>
                  <a:gd name="connsiteY2" fmla="*/ 165879 h 248743"/>
                  <a:gd name="connsiteX3" fmla="*/ 229933 w 290315"/>
                  <a:gd name="connsiteY3" fmla="*/ 235729 h 248743"/>
                  <a:gd name="connsiteX4" fmla="*/ 290258 w 290315"/>
                  <a:gd name="connsiteY4" fmla="*/ 219854 h 248743"/>
                  <a:gd name="connsiteX5" fmla="*/ 217233 w 290315"/>
                  <a:gd name="connsiteY5" fmla="*/ 248429 h 248743"/>
                  <a:gd name="connsiteX6" fmla="*/ 233108 w 290315"/>
                  <a:gd name="connsiteY6" fmla="*/ 197629 h 248743"/>
                  <a:gd name="connsiteX7" fmla="*/ 93408 w 290315"/>
                  <a:gd name="connsiteY7" fmla="*/ 76979 h 248743"/>
                  <a:gd name="connsiteX8" fmla="*/ 112458 w 290315"/>
                  <a:gd name="connsiteY8" fmla="*/ 99204 h 248743"/>
                  <a:gd name="connsiteX9" fmla="*/ 1333 w 290315"/>
                  <a:gd name="connsiteY9" fmla="*/ 779 h 24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0315" h="248743">
                    <a:moveTo>
                      <a:pt x="1333" y="779"/>
                    </a:moveTo>
                    <a:cubicBezTo>
                      <a:pt x="16150" y="11362"/>
                      <a:pt x="159025" y="135187"/>
                      <a:pt x="201358" y="162704"/>
                    </a:cubicBezTo>
                    <a:cubicBezTo>
                      <a:pt x="243691" y="190221"/>
                      <a:pt x="250571" y="153708"/>
                      <a:pt x="255333" y="165879"/>
                    </a:cubicBezTo>
                    <a:cubicBezTo>
                      <a:pt x="260095" y="178050"/>
                      <a:pt x="224112" y="226733"/>
                      <a:pt x="229933" y="235729"/>
                    </a:cubicBezTo>
                    <a:cubicBezTo>
                      <a:pt x="235754" y="244725"/>
                      <a:pt x="292375" y="217737"/>
                      <a:pt x="290258" y="219854"/>
                    </a:cubicBezTo>
                    <a:cubicBezTo>
                      <a:pt x="288141" y="221971"/>
                      <a:pt x="226758" y="252133"/>
                      <a:pt x="217233" y="248429"/>
                    </a:cubicBezTo>
                    <a:cubicBezTo>
                      <a:pt x="207708" y="244725"/>
                      <a:pt x="253745" y="226204"/>
                      <a:pt x="233108" y="197629"/>
                    </a:cubicBezTo>
                    <a:cubicBezTo>
                      <a:pt x="212471" y="169054"/>
                      <a:pt x="113516" y="93383"/>
                      <a:pt x="93408" y="76979"/>
                    </a:cubicBezTo>
                    <a:cubicBezTo>
                      <a:pt x="73300" y="60575"/>
                      <a:pt x="125158" y="107671"/>
                      <a:pt x="112458" y="99204"/>
                    </a:cubicBezTo>
                    <a:cubicBezTo>
                      <a:pt x="99758" y="90737"/>
                      <a:pt x="-13484" y="-9804"/>
                      <a:pt x="1333" y="77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 1129">
                <a:extLst>
                  <a:ext uri="{FF2B5EF4-FFF2-40B4-BE49-F238E27FC236}">
                    <a16:creationId xmlns:a16="http://schemas.microsoft.com/office/drawing/2014/main" id="{F0F9E9DE-9464-F462-D978-2740A9CA2066}"/>
                  </a:ext>
                </a:extLst>
              </p:cNvPr>
              <p:cNvSpPr/>
              <p:nvPr/>
            </p:nvSpPr>
            <p:spPr>
              <a:xfrm>
                <a:off x="4435111" y="4529811"/>
                <a:ext cx="89264" cy="296248"/>
              </a:xfrm>
              <a:custGeom>
                <a:avLst/>
                <a:gdLst>
                  <a:gd name="connsiteX0" fmla="*/ 70214 w 89264"/>
                  <a:gd name="connsiteY0" fmla="*/ 914 h 296248"/>
                  <a:gd name="connsiteX1" fmla="*/ 89264 w 89264"/>
                  <a:gd name="connsiteY1" fmla="*/ 134264 h 296248"/>
                  <a:gd name="connsiteX2" fmla="*/ 70214 w 89264"/>
                  <a:gd name="connsiteY2" fmla="*/ 197764 h 296248"/>
                  <a:gd name="connsiteX3" fmla="*/ 79739 w 89264"/>
                  <a:gd name="connsiteY3" fmla="*/ 166014 h 296248"/>
                  <a:gd name="connsiteX4" fmla="*/ 35289 w 89264"/>
                  <a:gd name="connsiteY4" fmla="*/ 207289 h 296248"/>
                  <a:gd name="connsiteX5" fmla="*/ 364 w 89264"/>
                  <a:gd name="connsiteY5" fmla="*/ 296189 h 296248"/>
                  <a:gd name="connsiteX6" fmla="*/ 57514 w 89264"/>
                  <a:gd name="connsiteY6" fmla="*/ 219989 h 296248"/>
                  <a:gd name="connsiteX7" fmla="*/ 86089 w 89264"/>
                  <a:gd name="connsiteY7" fmla="*/ 153314 h 296248"/>
                  <a:gd name="connsiteX8" fmla="*/ 67039 w 89264"/>
                  <a:gd name="connsiteY8" fmla="*/ 207289 h 296248"/>
                  <a:gd name="connsiteX9" fmla="*/ 70214 w 89264"/>
                  <a:gd name="connsiteY9" fmla="*/ 914 h 296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9264" h="296248">
                    <a:moveTo>
                      <a:pt x="70214" y="914"/>
                    </a:moveTo>
                    <a:cubicBezTo>
                      <a:pt x="73918" y="-11257"/>
                      <a:pt x="89264" y="101456"/>
                      <a:pt x="89264" y="134264"/>
                    </a:cubicBezTo>
                    <a:cubicBezTo>
                      <a:pt x="89264" y="167072"/>
                      <a:pt x="70214" y="197764"/>
                      <a:pt x="70214" y="197764"/>
                    </a:cubicBezTo>
                    <a:cubicBezTo>
                      <a:pt x="68627" y="203056"/>
                      <a:pt x="85560" y="164427"/>
                      <a:pt x="79739" y="166014"/>
                    </a:cubicBezTo>
                    <a:cubicBezTo>
                      <a:pt x="73918" y="167602"/>
                      <a:pt x="48518" y="185593"/>
                      <a:pt x="35289" y="207289"/>
                    </a:cubicBezTo>
                    <a:cubicBezTo>
                      <a:pt x="22060" y="228985"/>
                      <a:pt x="-3340" y="294072"/>
                      <a:pt x="364" y="296189"/>
                    </a:cubicBezTo>
                    <a:cubicBezTo>
                      <a:pt x="4068" y="298306"/>
                      <a:pt x="43227" y="243801"/>
                      <a:pt x="57514" y="219989"/>
                    </a:cubicBezTo>
                    <a:cubicBezTo>
                      <a:pt x="71801" y="196177"/>
                      <a:pt x="84501" y="155431"/>
                      <a:pt x="86089" y="153314"/>
                    </a:cubicBezTo>
                    <a:cubicBezTo>
                      <a:pt x="87677" y="151197"/>
                      <a:pt x="67568" y="226339"/>
                      <a:pt x="67039" y="207289"/>
                    </a:cubicBezTo>
                    <a:cubicBezTo>
                      <a:pt x="66510" y="188239"/>
                      <a:pt x="66510" y="13085"/>
                      <a:pt x="70214" y="9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 1130">
                <a:extLst>
                  <a:ext uri="{FF2B5EF4-FFF2-40B4-BE49-F238E27FC236}">
                    <a16:creationId xmlns:a16="http://schemas.microsoft.com/office/drawing/2014/main" id="{AAD83B87-BDC7-ABB4-A12C-B3540B478C6A}"/>
                  </a:ext>
                </a:extLst>
              </p:cNvPr>
              <p:cNvSpPr/>
              <p:nvPr/>
            </p:nvSpPr>
            <p:spPr>
              <a:xfrm>
                <a:off x="4538608" y="4549504"/>
                <a:ext cx="212806" cy="165381"/>
              </a:xfrm>
              <a:custGeom>
                <a:avLst/>
                <a:gdLst>
                  <a:gd name="connsiteX0" fmla="*/ 1642 w 212806"/>
                  <a:gd name="connsiteY0" fmla="*/ 271 h 165381"/>
                  <a:gd name="connsiteX1" fmla="*/ 192142 w 212806"/>
                  <a:gd name="connsiteY1" fmla="*/ 139971 h 165381"/>
                  <a:gd name="connsiteX2" fmla="*/ 208017 w 212806"/>
                  <a:gd name="connsiteY2" fmla="*/ 165371 h 165381"/>
                  <a:gd name="connsiteX3" fmla="*/ 195317 w 212806"/>
                  <a:gd name="connsiteY3" fmla="*/ 143146 h 165381"/>
                  <a:gd name="connsiteX4" fmla="*/ 68317 w 212806"/>
                  <a:gd name="connsiteY4" fmla="*/ 143146 h 165381"/>
                  <a:gd name="connsiteX5" fmla="*/ 23867 w 212806"/>
                  <a:gd name="connsiteY5" fmla="*/ 149496 h 165381"/>
                  <a:gd name="connsiteX6" fmla="*/ 128642 w 212806"/>
                  <a:gd name="connsiteY6" fmla="*/ 149496 h 165381"/>
                  <a:gd name="connsiteX7" fmla="*/ 100067 w 212806"/>
                  <a:gd name="connsiteY7" fmla="*/ 105046 h 165381"/>
                  <a:gd name="connsiteX8" fmla="*/ 1642 w 212806"/>
                  <a:gd name="connsiteY8" fmla="*/ 271 h 16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2806" h="165381">
                    <a:moveTo>
                      <a:pt x="1642" y="271"/>
                    </a:moveTo>
                    <a:cubicBezTo>
                      <a:pt x="16988" y="6092"/>
                      <a:pt x="157746" y="112454"/>
                      <a:pt x="192142" y="139971"/>
                    </a:cubicBezTo>
                    <a:cubicBezTo>
                      <a:pt x="226538" y="167488"/>
                      <a:pt x="207488" y="164842"/>
                      <a:pt x="208017" y="165371"/>
                    </a:cubicBezTo>
                    <a:cubicBezTo>
                      <a:pt x="208546" y="165900"/>
                      <a:pt x="218600" y="146850"/>
                      <a:pt x="195317" y="143146"/>
                    </a:cubicBezTo>
                    <a:cubicBezTo>
                      <a:pt x="172034" y="139442"/>
                      <a:pt x="96892" y="142088"/>
                      <a:pt x="68317" y="143146"/>
                    </a:cubicBezTo>
                    <a:cubicBezTo>
                      <a:pt x="39742" y="144204"/>
                      <a:pt x="13813" y="148438"/>
                      <a:pt x="23867" y="149496"/>
                    </a:cubicBezTo>
                    <a:cubicBezTo>
                      <a:pt x="33921" y="150554"/>
                      <a:pt x="115942" y="156904"/>
                      <a:pt x="128642" y="149496"/>
                    </a:cubicBezTo>
                    <a:cubicBezTo>
                      <a:pt x="141342" y="142088"/>
                      <a:pt x="117000" y="126213"/>
                      <a:pt x="100067" y="105046"/>
                    </a:cubicBezTo>
                    <a:cubicBezTo>
                      <a:pt x="83134" y="83879"/>
                      <a:pt x="-13704" y="-5550"/>
                      <a:pt x="1642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 1131">
                <a:extLst>
                  <a:ext uri="{FF2B5EF4-FFF2-40B4-BE49-F238E27FC236}">
                    <a16:creationId xmlns:a16="http://schemas.microsoft.com/office/drawing/2014/main" id="{7590897A-9A4C-25AB-2322-B9E171C91D58}"/>
                  </a:ext>
                </a:extLst>
              </p:cNvPr>
              <p:cNvSpPr/>
              <p:nvPr/>
            </p:nvSpPr>
            <p:spPr>
              <a:xfrm>
                <a:off x="4499022" y="4600224"/>
                <a:ext cx="206356" cy="267055"/>
              </a:xfrm>
              <a:custGeom>
                <a:avLst/>
                <a:gdLst>
                  <a:gd name="connsiteX0" fmla="*/ 98378 w 206356"/>
                  <a:gd name="connsiteY0" fmla="*/ 3526 h 267055"/>
                  <a:gd name="connsiteX1" fmla="*/ 41228 w 206356"/>
                  <a:gd name="connsiteY1" fmla="*/ 136876 h 267055"/>
                  <a:gd name="connsiteX2" fmla="*/ 88853 w 206356"/>
                  <a:gd name="connsiteY2" fmla="*/ 235301 h 267055"/>
                  <a:gd name="connsiteX3" fmla="*/ 88853 w 206356"/>
                  <a:gd name="connsiteY3" fmla="*/ 209901 h 267055"/>
                  <a:gd name="connsiteX4" fmla="*/ 158703 w 206356"/>
                  <a:gd name="connsiteY4" fmla="*/ 267051 h 267055"/>
                  <a:gd name="connsiteX5" fmla="*/ 206328 w 206356"/>
                  <a:gd name="connsiteY5" fmla="*/ 213076 h 267055"/>
                  <a:gd name="connsiteX6" fmla="*/ 152353 w 206356"/>
                  <a:gd name="connsiteY6" fmla="*/ 244826 h 267055"/>
                  <a:gd name="connsiteX7" fmla="*/ 69803 w 206356"/>
                  <a:gd name="connsiteY7" fmla="*/ 228951 h 267055"/>
                  <a:gd name="connsiteX8" fmla="*/ 9478 w 206356"/>
                  <a:gd name="connsiteY8" fmla="*/ 136876 h 267055"/>
                  <a:gd name="connsiteX9" fmla="*/ 6303 w 206356"/>
                  <a:gd name="connsiteY9" fmla="*/ 136876 h 267055"/>
                  <a:gd name="connsiteX10" fmla="*/ 69803 w 206356"/>
                  <a:gd name="connsiteY10" fmla="*/ 44801 h 267055"/>
                  <a:gd name="connsiteX11" fmla="*/ 98378 w 206356"/>
                  <a:gd name="connsiteY11" fmla="*/ 3526 h 267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6356" h="267055">
                    <a:moveTo>
                      <a:pt x="98378" y="3526"/>
                    </a:moveTo>
                    <a:cubicBezTo>
                      <a:pt x="93615" y="18872"/>
                      <a:pt x="42815" y="98247"/>
                      <a:pt x="41228" y="136876"/>
                    </a:cubicBezTo>
                    <a:cubicBezTo>
                      <a:pt x="39641" y="175505"/>
                      <a:pt x="80916" y="223130"/>
                      <a:pt x="88853" y="235301"/>
                    </a:cubicBezTo>
                    <a:cubicBezTo>
                      <a:pt x="96790" y="247472"/>
                      <a:pt x="77211" y="204609"/>
                      <a:pt x="88853" y="209901"/>
                    </a:cubicBezTo>
                    <a:cubicBezTo>
                      <a:pt x="100495" y="215193"/>
                      <a:pt x="139124" y="266522"/>
                      <a:pt x="158703" y="267051"/>
                    </a:cubicBezTo>
                    <a:cubicBezTo>
                      <a:pt x="178282" y="267580"/>
                      <a:pt x="207386" y="216780"/>
                      <a:pt x="206328" y="213076"/>
                    </a:cubicBezTo>
                    <a:cubicBezTo>
                      <a:pt x="205270" y="209372"/>
                      <a:pt x="175107" y="242180"/>
                      <a:pt x="152353" y="244826"/>
                    </a:cubicBezTo>
                    <a:cubicBezTo>
                      <a:pt x="129599" y="247472"/>
                      <a:pt x="93615" y="246943"/>
                      <a:pt x="69803" y="228951"/>
                    </a:cubicBezTo>
                    <a:cubicBezTo>
                      <a:pt x="45990" y="210959"/>
                      <a:pt x="9478" y="136876"/>
                      <a:pt x="9478" y="136876"/>
                    </a:cubicBezTo>
                    <a:cubicBezTo>
                      <a:pt x="-1105" y="121530"/>
                      <a:pt x="-3751" y="152222"/>
                      <a:pt x="6303" y="136876"/>
                    </a:cubicBezTo>
                    <a:cubicBezTo>
                      <a:pt x="16357" y="121530"/>
                      <a:pt x="69803" y="44801"/>
                      <a:pt x="69803" y="44801"/>
                    </a:cubicBezTo>
                    <a:cubicBezTo>
                      <a:pt x="82503" y="26809"/>
                      <a:pt x="103141" y="-11820"/>
                      <a:pt x="98378" y="35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 1132">
                <a:extLst>
                  <a:ext uri="{FF2B5EF4-FFF2-40B4-BE49-F238E27FC236}">
                    <a16:creationId xmlns:a16="http://schemas.microsoft.com/office/drawing/2014/main" id="{F560AC25-3B77-08ED-4F75-091377E91BAE}"/>
                  </a:ext>
                </a:extLst>
              </p:cNvPr>
              <p:cNvSpPr/>
              <p:nvPr/>
            </p:nvSpPr>
            <p:spPr>
              <a:xfrm>
                <a:off x="4755716" y="4549553"/>
                <a:ext cx="223306" cy="255362"/>
              </a:xfrm>
              <a:custGeom>
                <a:avLst/>
                <a:gdLst>
                  <a:gd name="connsiteX0" fmla="*/ 19484 w 223306"/>
                  <a:gd name="connsiteY0" fmla="*/ 247872 h 255362"/>
                  <a:gd name="connsiteX1" fmla="*/ 434 w 223306"/>
                  <a:gd name="connsiteY1" fmla="*/ 184372 h 255362"/>
                  <a:gd name="connsiteX2" fmla="*/ 41709 w 223306"/>
                  <a:gd name="connsiteY2" fmla="*/ 35147 h 255362"/>
                  <a:gd name="connsiteX3" fmla="*/ 22659 w 223306"/>
                  <a:gd name="connsiteY3" fmla="*/ 47847 h 255362"/>
                  <a:gd name="connsiteX4" fmla="*/ 82984 w 223306"/>
                  <a:gd name="connsiteY4" fmla="*/ 6572 h 255362"/>
                  <a:gd name="connsiteX5" fmla="*/ 165534 w 223306"/>
                  <a:gd name="connsiteY5" fmla="*/ 111347 h 255362"/>
                  <a:gd name="connsiteX6" fmla="*/ 165534 w 223306"/>
                  <a:gd name="connsiteY6" fmla="*/ 76422 h 255362"/>
                  <a:gd name="connsiteX7" fmla="*/ 222684 w 223306"/>
                  <a:gd name="connsiteY7" fmla="*/ 193897 h 255362"/>
                  <a:gd name="connsiteX8" fmla="*/ 194109 w 223306"/>
                  <a:gd name="connsiteY8" fmla="*/ 235172 h 255362"/>
                  <a:gd name="connsiteX9" fmla="*/ 165534 w 223306"/>
                  <a:gd name="connsiteY9" fmla="*/ 254222 h 255362"/>
                  <a:gd name="connsiteX10" fmla="*/ 206809 w 223306"/>
                  <a:gd name="connsiteY10" fmla="*/ 203422 h 255362"/>
                  <a:gd name="connsiteX11" fmla="*/ 127434 w 223306"/>
                  <a:gd name="connsiteY11" fmla="*/ 82772 h 255362"/>
                  <a:gd name="connsiteX12" fmla="*/ 57584 w 223306"/>
                  <a:gd name="connsiteY12" fmla="*/ 222 h 255362"/>
                  <a:gd name="connsiteX13" fmla="*/ 9959 w 223306"/>
                  <a:gd name="connsiteY13" fmla="*/ 63722 h 255362"/>
                  <a:gd name="connsiteX14" fmla="*/ 19484 w 223306"/>
                  <a:gd name="connsiteY14" fmla="*/ 247872 h 255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3306" h="255362">
                    <a:moveTo>
                      <a:pt x="19484" y="247872"/>
                    </a:moveTo>
                    <a:cubicBezTo>
                      <a:pt x="17896" y="267980"/>
                      <a:pt x="-3270" y="219826"/>
                      <a:pt x="434" y="184372"/>
                    </a:cubicBezTo>
                    <a:cubicBezTo>
                      <a:pt x="4138" y="148918"/>
                      <a:pt x="38005" y="57901"/>
                      <a:pt x="41709" y="35147"/>
                    </a:cubicBezTo>
                    <a:cubicBezTo>
                      <a:pt x="45413" y="12393"/>
                      <a:pt x="22659" y="47847"/>
                      <a:pt x="22659" y="47847"/>
                    </a:cubicBezTo>
                    <a:cubicBezTo>
                      <a:pt x="29538" y="43085"/>
                      <a:pt x="59172" y="-4011"/>
                      <a:pt x="82984" y="6572"/>
                    </a:cubicBezTo>
                    <a:cubicBezTo>
                      <a:pt x="106796" y="17155"/>
                      <a:pt x="151776" y="99705"/>
                      <a:pt x="165534" y="111347"/>
                    </a:cubicBezTo>
                    <a:cubicBezTo>
                      <a:pt x="179292" y="122989"/>
                      <a:pt x="156009" y="62664"/>
                      <a:pt x="165534" y="76422"/>
                    </a:cubicBezTo>
                    <a:cubicBezTo>
                      <a:pt x="175059" y="90180"/>
                      <a:pt x="217922" y="167439"/>
                      <a:pt x="222684" y="193897"/>
                    </a:cubicBezTo>
                    <a:cubicBezTo>
                      <a:pt x="227446" y="220355"/>
                      <a:pt x="203634" y="225118"/>
                      <a:pt x="194109" y="235172"/>
                    </a:cubicBezTo>
                    <a:cubicBezTo>
                      <a:pt x="184584" y="245226"/>
                      <a:pt x="163417" y="259514"/>
                      <a:pt x="165534" y="254222"/>
                    </a:cubicBezTo>
                    <a:cubicBezTo>
                      <a:pt x="167651" y="248930"/>
                      <a:pt x="213159" y="231997"/>
                      <a:pt x="206809" y="203422"/>
                    </a:cubicBezTo>
                    <a:cubicBezTo>
                      <a:pt x="200459" y="174847"/>
                      <a:pt x="152305" y="116639"/>
                      <a:pt x="127434" y="82772"/>
                    </a:cubicBezTo>
                    <a:cubicBezTo>
                      <a:pt x="102563" y="48905"/>
                      <a:pt x="77163" y="3397"/>
                      <a:pt x="57584" y="222"/>
                    </a:cubicBezTo>
                    <a:cubicBezTo>
                      <a:pt x="38005" y="-2953"/>
                      <a:pt x="20542" y="28268"/>
                      <a:pt x="9959" y="63722"/>
                    </a:cubicBezTo>
                    <a:cubicBezTo>
                      <a:pt x="-624" y="99176"/>
                      <a:pt x="21072" y="227764"/>
                      <a:pt x="19484" y="2478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 1133">
                <a:extLst>
                  <a:ext uri="{FF2B5EF4-FFF2-40B4-BE49-F238E27FC236}">
                    <a16:creationId xmlns:a16="http://schemas.microsoft.com/office/drawing/2014/main" id="{41168451-AC33-971D-50B5-26B6D34FDB0C}"/>
                  </a:ext>
                </a:extLst>
              </p:cNvPr>
              <p:cNvSpPr/>
              <p:nvPr/>
            </p:nvSpPr>
            <p:spPr>
              <a:xfrm>
                <a:off x="4638534" y="4813290"/>
                <a:ext cx="76647" cy="286716"/>
              </a:xfrm>
              <a:custGeom>
                <a:avLst/>
                <a:gdLst>
                  <a:gd name="connsiteX0" fmla="*/ 76341 w 76647"/>
                  <a:gd name="connsiteY0" fmla="*/ 10 h 286716"/>
                  <a:gd name="connsiteX1" fmla="*/ 44591 w 76647"/>
                  <a:gd name="connsiteY1" fmla="*/ 92085 h 286716"/>
                  <a:gd name="connsiteX2" fmla="*/ 141 w 76647"/>
                  <a:gd name="connsiteY2" fmla="*/ 139710 h 286716"/>
                  <a:gd name="connsiteX3" fmla="*/ 31891 w 76647"/>
                  <a:gd name="connsiteY3" fmla="*/ 196860 h 286716"/>
                  <a:gd name="connsiteX4" fmla="*/ 69991 w 76647"/>
                  <a:gd name="connsiteY4" fmla="*/ 282585 h 286716"/>
                  <a:gd name="connsiteX5" fmla="*/ 69991 w 76647"/>
                  <a:gd name="connsiteY5" fmla="*/ 260360 h 286716"/>
                  <a:gd name="connsiteX6" fmla="*/ 25541 w 76647"/>
                  <a:gd name="connsiteY6" fmla="*/ 149235 h 286716"/>
                  <a:gd name="connsiteX7" fmla="*/ 31891 w 76647"/>
                  <a:gd name="connsiteY7" fmla="*/ 66685 h 286716"/>
                  <a:gd name="connsiteX8" fmla="*/ 25541 w 76647"/>
                  <a:gd name="connsiteY8" fmla="*/ 85735 h 286716"/>
                  <a:gd name="connsiteX9" fmla="*/ 76341 w 76647"/>
                  <a:gd name="connsiteY9" fmla="*/ 10 h 286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647" h="286716">
                    <a:moveTo>
                      <a:pt x="76341" y="10"/>
                    </a:moveTo>
                    <a:cubicBezTo>
                      <a:pt x="79516" y="1068"/>
                      <a:pt x="57291" y="68802"/>
                      <a:pt x="44591" y="92085"/>
                    </a:cubicBezTo>
                    <a:cubicBezTo>
                      <a:pt x="31891" y="115368"/>
                      <a:pt x="2258" y="122248"/>
                      <a:pt x="141" y="139710"/>
                    </a:cubicBezTo>
                    <a:cubicBezTo>
                      <a:pt x="-1976" y="157172"/>
                      <a:pt x="20249" y="173047"/>
                      <a:pt x="31891" y="196860"/>
                    </a:cubicBezTo>
                    <a:cubicBezTo>
                      <a:pt x="43533" y="220673"/>
                      <a:pt x="63641" y="272002"/>
                      <a:pt x="69991" y="282585"/>
                    </a:cubicBezTo>
                    <a:cubicBezTo>
                      <a:pt x="76341" y="293168"/>
                      <a:pt x="77399" y="282585"/>
                      <a:pt x="69991" y="260360"/>
                    </a:cubicBezTo>
                    <a:cubicBezTo>
                      <a:pt x="62583" y="238135"/>
                      <a:pt x="31891" y="181514"/>
                      <a:pt x="25541" y="149235"/>
                    </a:cubicBezTo>
                    <a:cubicBezTo>
                      <a:pt x="19191" y="116956"/>
                      <a:pt x="31891" y="77268"/>
                      <a:pt x="31891" y="66685"/>
                    </a:cubicBezTo>
                    <a:cubicBezTo>
                      <a:pt x="31891" y="56102"/>
                      <a:pt x="20249" y="92085"/>
                      <a:pt x="25541" y="85735"/>
                    </a:cubicBezTo>
                    <a:cubicBezTo>
                      <a:pt x="30833" y="79385"/>
                      <a:pt x="73166" y="-1048"/>
                      <a:pt x="76341" y="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 1134">
                <a:extLst>
                  <a:ext uri="{FF2B5EF4-FFF2-40B4-BE49-F238E27FC236}">
                    <a16:creationId xmlns:a16="http://schemas.microsoft.com/office/drawing/2014/main" id="{3972FBE5-3F2C-8593-828A-830E0BD50799}"/>
                  </a:ext>
                </a:extLst>
              </p:cNvPr>
              <p:cNvSpPr/>
              <p:nvPr/>
            </p:nvSpPr>
            <p:spPr>
              <a:xfrm>
                <a:off x="4779686" y="4774278"/>
                <a:ext cx="183754" cy="241407"/>
              </a:xfrm>
              <a:custGeom>
                <a:avLst/>
                <a:gdLst>
                  <a:gd name="connsiteX0" fmla="*/ 55839 w 183754"/>
                  <a:gd name="connsiteY0" fmla="*/ 922 h 241407"/>
                  <a:gd name="connsiteX1" fmla="*/ 170139 w 183754"/>
                  <a:gd name="connsiteY1" fmla="*/ 92997 h 241407"/>
                  <a:gd name="connsiteX2" fmla="*/ 176489 w 183754"/>
                  <a:gd name="connsiteY2" fmla="*/ 219997 h 241407"/>
                  <a:gd name="connsiteX3" fmla="*/ 157439 w 183754"/>
                  <a:gd name="connsiteY3" fmla="*/ 239047 h 241407"/>
                  <a:gd name="connsiteX4" fmla="*/ 100289 w 183754"/>
                  <a:gd name="connsiteY4" fmla="*/ 194597 h 241407"/>
                  <a:gd name="connsiteX5" fmla="*/ 1864 w 183754"/>
                  <a:gd name="connsiteY5" fmla="*/ 42197 h 241407"/>
                  <a:gd name="connsiteX6" fmla="*/ 36789 w 183754"/>
                  <a:gd name="connsiteY6" fmla="*/ 118397 h 241407"/>
                  <a:gd name="connsiteX7" fmla="*/ 49489 w 183754"/>
                  <a:gd name="connsiteY7" fmla="*/ 216822 h 241407"/>
                  <a:gd name="connsiteX8" fmla="*/ 119339 w 183754"/>
                  <a:gd name="connsiteY8" fmla="*/ 191422 h 241407"/>
                  <a:gd name="connsiteX9" fmla="*/ 170139 w 183754"/>
                  <a:gd name="connsiteY9" fmla="*/ 223172 h 241407"/>
                  <a:gd name="connsiteX10" fmla="*/ 182839 w 183754"/>
                  <a:gd name="connsiteY10" fmla="*/ 115222 h 241407"/>
                  <a:gd name="connsiteX11" fmla="*/ 151089 w 183754"/>
                  <a:gd name="connsiteY11" fmla="*/ 48547 h 241407"/>
                  <a:gd name="connsiteX12" fmla="*/ 55839 w 183754"/>
                  <a:gd name="connsiteY12" fmla="*/ 922 h 2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754" h="241407">
                    <a:moveTo>
                      <a:pt x="55839" y="922"/>
                    </a:moveTo>
                    <a:cubicBezTo>
                      <a:pt x="59014" y="8330"/>
                      <a:pt x="150031" y="56484"/>
                      <a:pt x="170139" y="92997"/>
                    </a:cubicBezTo>
                    <a:cubicBezTo>
                      <a:pt x="190247" y="129510"/>
                      <a:pt x="176489" y="219997"/>
                      <a:pt x="176489" y="219997"/>
                    </a:cubicBezTo>
                    <a:cubicBezTo>
                      <a:pt x="174372" y="244339"/>
                      <a:pt x="170139" y="243280"/>
                      <a:pt x="157439" y="239047"/>
                    </a:cubicBezTo>
                    <a:cubicBezTo>
                      <a:pt x="144739" y="234814"/>
                      <a:pt x="126218" y="227405"/>
                      <a:pt x="100289" y="194597"/>
                    </a:cubicBezTo>
                    <a:cubicBezTo>
                      <a:pt x="74360" y="161789"/>
                      <a:pt x="12447" y="54897"/>
                      <a:pt x="1864" y="42197"/>
                    </a:cubicBezTo>
                    <a:cubicBezTo>
                      <a:pt x="-8719" y="29497"/>
                      <a:pt x="28852" y="89293"/>
                      <a:pt x="36789" y="118397"/>
                    </a:cubicBezTo>
                    <a:cubicBezTo>
                      <a:pt x="44726" y="147501"/>
                      <a:pt x="35731" y="204651"/>
                      <a:pt x="49489" y="216822"/>
                    </a:cubicBezTo>
                    <a:cubicBezTo>
                      <a:pt x="63247" y="228993"/>
                      <a:pt x="99231" y="190364"/>
                      <a:pt x="119339" y="191422"/>
                    </a:cubicBezTo>
                    <a:cubicBezTo>
                      <a:pt x="139447" y="192480"/>
                      <a:pt x="159556" y="235872"/>
                      <a:pt x="170139" y="223172"/>
                    </a:cubicBezTo>
                    <a:cubicBezTo>
                      <a:pt x="180722" y="210472"/>
                      <a:pt x="186014" y="144326"/>
                      <a:pt x="182839" y="115222"/>
                    </a:cubicBezTo>
                    <a:cubicBezTo>
                      <a:pt x="179664" y="86118"/>
                      <a:pt x="169610" y="64422"/>
                      <a:pt x="151089" y="48547"/>
                    </a:cubicBezTo>
                    <a:cubicBezTo>
                      <a:pt x="132568" y="32672"/>
                      <a:pt x="52664" y="-6486"/>
                      <a:pt x="55839" y="9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 1135">
                <a:extLst>
                  <a:ext uri="{FF2B5EF4-FFF2-40B4-BE49-F238E27FC236}">
                    <a16:creationId xmlns:a16="http://schemas.microsoft.com/office/drawing/2014/main" id="{E43343DC-A419-8F1B-DDF4-DAA350E253FD}"/>
                  </a:ext>
                </a:extLst>
              </p:cNvPr>
              <p:cNvSpPr/>
              <p:nvPr/>
            </p:nvSpPr>
            <p:spPr>
              <a:xfrm>
                <a:off x="4695042" y="4790871"/>
                <a:ext cx="127783" cy="276448"/>
              </a:xfrm>
              <a:custGeom>
                <a:avLst/>
                <a:gdLst>
                  <a:gd name="connsiteX0" fmla="*/ 64283 w 127783"/>
                  <a:gd name="connsiteY0" fmla="*/ 204 h 276448"/>
                  <a:gd name="connsiteX1" fmla="*/ 105558 w 127783"/>
                  <a:gd name="connsiteY1" fmla="*/ 152604 h 276448"/>
                  <a:gd name="connsiteX2" fmla="*/ 51583 w 127783"/>
                  <a:gd name="connsiteY2" fmla="*/ 228804 h 276448"/>
                  <a:gd name="connsiteX3" fmla="*/ 783 w 127783"/>
                  <a:gd name="connsiteY3" fmla="*/ 276429 h 276448"/>
                  <a:gd name="connsiteX4" fmla="*/ 92858 w 127783"/>
                  <a:gd name="connsiteY4" fmla="*/ 235154 h 276448"/>
                  <a:gd name="connsiteX5" fmla="*/ 76983 w 127783"/>
                  <a:gd name="connsiteY5" fmla="*/ 251029 h 276448"/>
                  <a:gd name="connsiteX6" fmla="*/ 127783 w 127783"/>
                  <a:gd name="connsiteY6" fmla="*/ 187529 h 276448"/>
                  <a:gd name="connsiteX7" fmla="*/ 64283 w 127783"/>
                  <a:gd name="connsiteY7" fmla="*/ 204 h 276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783" h="276448">
                    <a:moveTo>
                      <a:pt x="64283" y="204"/>
                    </a:moveTo>
                    <a:cubicBezTo>
                      <a:pt x="60579" y="-5617"/>
                      <a:pt x="107675" y="114504"/>
                      <a:pt x="105558" y="152604"/>
                    </a:cubicBezTo>
                    <a:cubicBezTo>
                      <a:pt x="103441" y="190704"/>
                      <a:pt x="69045" y="208167"/>
                      <a:pt x="51583" y="228804"/>
                    </a:cubicBezTo>
                    <a:cubicBezTo>
                      <a:pt x="34121" y="249441"/>
                      <a:pt x="-6096" y="275371"/>
                      <a:pt x="783" y="276429"/>
                    </a:cubicBezTo>
                    <a:cubicBezTo>
                      <a:pt x="7662" y="277487"/>
                      <a:pt x="92858" y="235154"/>
                      <a:pt x="92858" y="235154"/>
                    </a:cubicBezTo>
                    <a:cubicBezTo>
                      <a:pt x="105558" y="230921"/>
                      <a:pt x="71162" y="258966"/>
                      <a:pt x="76983" y="251029"/>
                    </a:cubicBezTo>
                    <a:cubicBezTo>
                      <a:pt x="82804" y="243092"/>
                      <a:pt x="127783" y="224041"/>
                      <a:pt x="127783" y="187529"/>
                    </a:cubicBezTo>
                    <a:cubicBezTo>
                      <a:pt x="127783" y="151017"/>
                      <a:pt x="67987" y="6025"/>
                      <a:pt x="64283" y="2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 1136">
                <a:extLst>
                  <a:ext uri="{FF2B5EF4-FFF2-40B4-BE49-F238E27FC236}">
                    <a16:creationId xmlns:a16="http://schemas.microsoft.com/office/drawing/2014/main" id="{B5617426-C4FA-9CA6-488F-7E3F4F446A72}"/>
                  </a:ext>
                </a:extLst>
              </p:cNvPr>
              <p:cNvSpPr/>
              <p:nvPr/>
            </p:nvSpPr>
            <p:spPr>
              <a:xfrm>
                <a:off x="4827701" y="4871243"/>
                <a:ext cx="130754" cy="429886"/>
              </a:xfrm>
              <a:custGeom>
                <a:avLst/>
                <a:gdLst>
                  <a:gd name="connsiteX0" fmla="*/ 331 w 130754"/>
                  <a:gd name="connsiteY0" fmla="*/ 15 h 429886"/>
                  <a:gd name="connsiteX1" fmla="*/ 80133 w 130754"/>
                  <a:gd name="connsiteY1" fmla="*/ 289298 h 429886"/>
                  <a:gd name="connsiteX2" fmla="*/ 36907 w 130754"/>
                  <a:gd name="connsiteY2" fmla="*/ 428952 h 429886"/>
                  <a:gd name="connsiteX3" fmla="*/ 80133 w 130754"/>
                  <a:gd name="connsiteY3" fmla="*/ 345825 h 429886"/>
                  <a:gd name="connsiteX4" fmla="*/ 126684 w 130754"/>
                  <a:gd name="connsiteY4" fmla="*/ 259372 h 429886"/>
                  <a:gd name="connsiteX5" fmla="*/ 116709 w 130754"/>
                  <a:gd name="connsiteY5" fmla="*/ 275998 h 429886"/>
                  <a:gd name="connsiteX6" fmla="*/ 331 w 130754"/>
                  <a:gd name="connsiteY6" fmla="*/ 15 h 429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754" h="429886">
                    <a:moveTo>
                      <a:pt x="331" y="15"/>
                    </a:moveTo>
                    <a:cubicBezTo>
                      <a:pt x="-5765" y="2232"/>
                      <a:pt x="74037" y="217809"/>
                      <a:pt x="80133" y="289298"/>
                    </a:cubicBezTo>
                    <a:cubicBezTo>
                      <a:pt x="86229" y="360788"/>
                      <a:pt x="36907" y="419531"/>
                      <a:pt x="36907" y="428952"/>
                    </a:cubicBezTo>
                    <a:cubicBezTo>
                      <a:pt x="36907" y="438373"/>
                      <a:pt x="65170" y="374088"/>
                      <a:pt x="80133" y="345825"/>
                    </a:cubicBezTo>
                    <a:cubicBezTo>
                      <a:pt x="95096" y="317562"/>
                      <a:pt x="120588" y="271010"/>
                      <a:pt x="126684" y="259372"/>
                    </a:cubicBezTo>
                    <a:cubicBezTo>
                      <a:pt x="132780" y="247734"/>
                      <a:pt x="133889" y="312020"/>
                      <a:pt x="116709" y="275998"/>
                    </a:cubicBezTo>
                    <a:cubicBezTo>
                      <a:pt x="99530" y="239976"/>
                      <a:pt x="6427" y="-2202"/>
                      <a:pt x="331" y="1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 1137">
                <a:extLst>
                  <a:ext uri="{FF2B5EF4-FFF2-40B4-BE49-F238E27FC236}">
                    <a16:creationId xmlns:a16="http://schemas.microsoft.com/office/drawing/2014/main" id="{2CFB584D-965B-C4F5-60CF-D4C8F81D93B7}"/>
                  </a:ext>
                </a:extLst>
              </p:cNvPr>
              <p:cNvSpPr/>
              <p:nvPr/>
            </p:nvSpPr>
            <p:spPr>
              <a:xfrm>
                <a:off x="3255711" y="4352588"/>
                <a:ext cx="695748" cy="744207"/>
              </a:xfrm>
              <a:custGeom>
                <a:avLst/>
                <a:gdLst>
                  <a:gd name="connsiteX0" fmla="*/ 694497 w 695748"/>
                  <a:gd name="connsiteY0" fmla="*/ 375691 h 744207"/>
                  <a:gd name="connsiteX1" fmla="*/ 385264 w 695748"/>
                  <a:gd name="connsiteY1" fmla="*/ 259313 h 744207"/>
                  <a:gd name="connsiteX2" fmla="*/ 122581 w 695748"/>
                  <a:gd name="connsiteY2" fmla="*/ 189486 h 744207"/>
                  <a:gd name="connsiteX3" fmla="*/ 169133 w 695748"/>
                  <a:gd name="connsiteY3" fmla="*/ 196136 h 744207"/>
                  <a:gd name="connsiteX4" fmla="*/ 59405 w 695748"/>
                  <a:gd name="connsiteY4" fmla="*/ 292564 h 744207"/>
                  <a:gd name="connsiteX5" fmla="*/ 49429 w 695748"/>
                  <a:gd name="connsiteY5" fmla="*/ 445518 h 744207"/>
                  <a:gd name="connsiteX6" fmla="*/ 42779 w 695748"/>
                  <a:gd name="connsiteY6" fmla="*/ 412267 h 744207"/>
                  <a:gd name="connsiteX7" fmla="*/ 59405 w 695748"/>
                  <a:gd name="connsiteY7" fmla="*/ 558571 h 744207"/>
                  <a:gd name="connsiteX8" fmla="*/ 159157 w 695748"/>
                  <a:gd name="connsiteY8" fmla="*/ 598472 h 744207"/>
                  <a:gd name="connsiteX9" fmla="*/ 342037 w 695748"/>
                  <a:gd name="connsiteY9" fmla="*/ 741451 h 744207"/>
                  <a:gd name="connsiteX10" fmla="*/ 219009 w 695748"/>
                  <a:gd name="connsiteY10" fmla="*/ 694900 h 744207"/>
                  <a:gd name="connsiteX11" fmla="*/ 228984 w 695748"/>
                  <a:gd name="connsiteY11" fmla="*/ 721501 h 744207"/>
                  <a:gd name="connsiteX12" fmla="*/ 9528 w 695748"/>
                  <a:gd name="connsiteY12" fmla="*/ 478769 h 744207"/>
                  <a:gd name="connsiteX13" fmla="*/ 46104 w 695748"/>
                  <a:gd name="connsiteY13" fmla="*/ 442193 h 744207"/>
                  <a:gd name="connsiteX14" fmla="*/ 105956 w 695748"/>
                  <a:gd name="connsiteY14" fmla="*/ 199461 h 744207"/>
                  <a:gd name="connsiteX15" fmla="*/ 255585 w 695748"/>
                  <a:gd name="connsiteY15" fmla="*/ 252663 h 744207"/>
                  <a:gd name="connsiteX16" fmla="*/ 69380 w 695748"/>
                  <a:gd name="connsiteY16" fmla="*/ 3281 h 744207"/>
                  <a:gd name="connsiteX17" fmla="*/ 209034 w 695748"/>
                  <a:gd name="connsiteY17" fmla="*/ 122984 h 744207"/>
                  <a:gd name="connsiteX18" fmla="*/ 481691 w 695748"/>
                  <a:gd name="connsiteY18" fmla="*/ 309189 h 744207"/>
                  <a:gd name="connsiteX19" fmla="*/ 694497 w 695748"/>
                  <a:gd name="connsiteY19" fmla="*/ 375691 h 744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5748" h="744207">
                    <a:moveTo>
                      <a:pt x="694497" y="375691"/>
                    </a:moveTo>
                    <a:cubicBezTo>
                      <a:pt x="678426" y="367378"/>
                      <a:pt x="480583" y="290347"/>
                      <a:pt x="385264" y="259313"/>
                    </a:cubicBezTo>
                    <a:cubicBezTo>
                      <a:pt x="289945" y="228279"/>
                      <a:pt x="158603" y="200015"/>
                      <a:pt x="122581" y="189486"/>
                    </a:cubicBezTo>
                    <a:cubicBezTo>
                      <a:pt x="86559" y="178957"/>
                      <a:pt x="179662" y="178956"/>
                      <a:pt x="169133" y="196136"/>
                    </a:cubicBezTo>
                    <a:cubicBezTo>
                      <a:pt x="158604" y="213316"/>
                      <a:pt x="79356" y="251000"/>
                      <a:pt x="59405" y="292564"/>
                    </a:cubicBezTo>
                    <a:cubicBezTo>
                      <a:pt x="39454" y="334128"/>
                      <a:pt x="52200" y="425568"/>
                      <a:pt x="49429" y="445518"/>
                    </a:cubicBezTo>
                    <a:cubicBezTo>
                      <a:pt x="46658" y="465468"/>
                      <a:pt x="41116" y="393425"/>
                      <a:pt x="42779" y="412267"/>
                    </a:cubicBezTo>
                    <a:cubicBezTo>
                      <a:pt x="44442" y="431109"/>
                      <a:pt x="40009" y="527537"/>
                      <a:pt x="59405" y="558571"/>
                    </a:cubicBezTo>
                    <a:cubicBezTo>
                      <a:pt x="78801" y="589605"/>
                      <a:pt x="112052" y="567992"/>
                      <a:pt x="159157" y="598472"/>
                    </a:cubicBezTo>
                    <a:cubicBezTo>
                      <a:pt x="206262" y="628952"/>
                      <a:pt x="332062" y="725380"/>
                      <a:pt x="342037" y="741451"/>
                    </a:cubicBezTo>
                    <a:cubicBezTo>
                      <a:pt x="352012" y="757522"/>
                      <a:pt x="237851" y="698225"/>
                      <a:pt x="219009" y="694900"/>
                    </a:cubicBezTo>
                    <a:cubicBezTo>
                      <a:pt x="200167" y="691575"/>
                      <a:pt x="263898" y="757523"/>
                      <a:pt x="228984" y="721501"/>
                    </a:cubicBezTo>
                    <a:cubicBezTo>
                      <a:pt x="194070" y="685479"/>
                      <a:pt x="40008" y="525320"/>
                      <a:pt x="9528" y="478769"/>
                    </a:cubicBezTo>
                    <a:cubicBezTo>
                      <a:pt x="-20952" y="432218"/>
                      <a:pt x="30033" y="488744"/>
                      <a:pt x="46104" y="442193"/>
                    </a:cubicBezTo>
                    <a:cubicBezTo>
                      <a:pt x="62175" y="395642"/>
                      <a:pt x="71043" y="231049"/>
                      <a:pt x="105956" y="199461"/>
                    </a:cubicBezTo>
                    <a:cubicBezTo>
                      <a:pt x="140869" y="167873"/>
                      <a:pt x="261681" y="285360"/>
                      <a:pt x="255585" y="252663"/>
                    </a:cubicBezTo>
                    <a:cubicBezTo>
                      <a:pt x="249489" y="219966"/>
                      <a:pt x="77138" y="24894"/>
                      <a:pt x="69380" y="3281"/>
                    </a:cubicBezTo>
                    <a:cubicBezTo>
                      <a:pt x="61622" y="-18332"/>
                      <a:pt x="140316" y="71999"/>
                      <a:pt x="209034" y="122984"/>
                    </a:cubicBezTo>
                    <a:cubicBezTo>
                      <a:pt x="277752" y="173969"/>
                      <a:pt x="395239" y="266517"/>
                      <a:pt x="481691" y="309189"/>
                    </a:cubicBezTo>
                    <a:cubicBezTo>
                      <a:pt x="568143" y="351861"/>
                      <a:pt x="710568" y="384004"/>
                      <a:pt x="694497" y="37569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 1138">
                <a:extLst>
                  <a:ext uri="{FF2B5EF4-FFF2-40B4-BE49-F238E27FC236}">
                    <a16:creationId xmlns:a16="http://schemas.microsoft.com/office/drawing/2014/main" id="{DC6AB44D-E923-E6F2-D0D9-49AB484771C4}"/>
                  </a:ext>
                </a:extLst>
              </p:cNvPr>
              <p:cNvSpPr/>
              <p:nvPr/>
            </p:nvSpPr>
            <p:spPr>
              <a:xfrm>
                <a:off x="4222865" y="4922629"/>
                <a:ext cx="669173" cy="394631"/>
              </a:xfrm>
              <a:custGeom>
                <a:avLst/>
                <a:gdLst>
                  <a:gd name="connsiteX0" fmla="*/ 0 w 669173"/>
                  <a:gd name="connsiteY0" fmla="*/ 171410 h 394631"/>
                  <a:gd name="connsiteX1" fmla="*/ 249382 w 669173"/>
                  <a:gd name="connsiteY1" fmla="*/ 21781 h 394631"/>
                  <a:gd name="connsiteX2" fmla="*/ 312559 w 669173"/>
                  <a:gd name="connsiteY2" fmla="*/ 51707 h 394631"/>
                  <a:gd name="connsiteX3" fmla="*/ 299259 w 669173"/>
                  <a:gd name="connsiteY3" fmla="*/ 48382 h 394631"/>
                  <a:gd name="connsiteX4" fmla="*/ 468838 w 669173"/>
                  <a:gd name="connsiteY4" fmla="*/ 158110 h 394631"/>
                  <a:gd name="connsiteX5" fmla="*/ 492114 w 669173"/>
                  <a:gd name="connsiteY5" fmla="*/ 148135 h 394631"/>
                  <a:gd name="connsiteX6" fmla="*/ 581891 w 669173"/>
                  <a:gd name="connsiteY6" fmla="*/ 131509 h 394631"/>
                  <a:gd name="connsiteX7" fmla="*/ 595192 w 669173"/>
                  <a:gd name="connsiteY7" fmla="*/ 174735 h 394631"/>
                  <a:gd name="connsiteX8" fmla="*/ 641743 w 669173"/>
                  <a:gd name="connsiteY8" fmla="*/ 217962 h 394631"/>
                  <a:gd name="connsiteX9" fmla="*/ 641743 w 669173"/>
                  <a:gd name="connsiteY9" fmla="*/ 301089 h 394631"/>
                  <a:gd name="connsiteX10" fmla="*/ 641743 w 669173"/>
                  <a:gd name="connsiteY10" fmla="*/ 394191 h 394631"/>
                  <a:gd name="connsiteX11" fmla="*/ 665019 w 669173"/>
                  <a:gd name="connsiteY11" fmla="*/ 261188 h 394631"/>
                  <a:gd name="connsiteX12" fmla="*/ 545315 w 669173"/>
                  <a:gd name="connsiteY12" fmla="*/ 178060 h 394631"/>
                  <a:gd name="connsiteX13" fmla="*/ 442238 w 669173"/>
                  <a:gd name="connsiteY13" fmla="*/ 131509 h 394631"/>
                  <a:gd name="connsiteX14" fmla="*/ 342485 w 669173"/>
                  <a:gd name="connsiteY14" fmla="*/ 8481 h 394631"/>
                  <a:gd name="connsiteX15" fmla="*/ 186206 w 669173"/>
                  <a:gd name="connsiteY15" fmla="*/ 58357 h 394631"/>
                  <a:gd name="connsiteX16" fmla="*/ 249382 w 669173"/>
                  <a:gd name="connsiteY16" fmla="*/ 1831 h 394631"/>
                  <a:gd name="connsiteX17" fmla="*/ 0 w 669173"/>
                  <a:gd name="connsiteY17" fmla="*/ 171410 h 394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69173" h="394631">
                    <a:moveTo>
                      <a:pt x="0" y="171410"/>
                    </a:moveTo>
                    <a:cubicBezTo>
                      <a:pt x="0" y="174735"/>
                      <a:pt x="197289" y="41731"/>
                      <a:pt x="249382" y="21781"/>
                    </a:cubicBezTo>
                    <a:cubicBezTo>
                      <a:pt x="301475" y="1830"/>
                      <a:pt x="304246" y="47273"/>
                      <a:pt x="312559" y="51707"/>
                    </a:cubicBezTo>
                    <a:cubicBezTo>
                      <a:pt x="320872" y="56140"/>
                      <a:pt x="273213" y="30648"/>
                      <a:pt x="299259" y="48382"/>
                    </a:cubicBezTo>
                    <a:cubicBezTo>
                      <a:pt x="325305" y="66116"/>
                      <a:pt x="436696" y="141485"/>
                      <a:pt x="468838" y="158110"/>
                    </a:cubicBezTo>
                    <a:cubicBezTo>
                      <a:pt x="500980" y="174735"/>
                      <a:pt x="473272" y="152568"/>
                      <a:pt x="492114" y="148135"/>
                    </a:cubicBezTo>
                    <a:cubicBezTo>
                      <a:pt x="510956" y="143702"/>
                      <a:pt x="564711" y="127076"/>
                      <a:pt x="581891" y="131509"/>
                    </a:cubicBezTo>
                    <a:cubicBezTo>
                      <a:pt x="599071" y="135942"/>
                      <a:pt x="585217" y="160326"/>
                      <a:pt x="595192" y="174735"/>
                    </a:cubicBezTo>
                    <a:cubicBezTo>
                      <a:pt x="605167" y="189144"/>
                      <a:pt x="633985" y="196903"/>
                      <a:pt x="641743" y="217962"/>
                    </a:cubicBezTo>
                    <a:cubicBezTo>
                      <a:pt x="649501" y="239021"/>
                      <a:pt x="641743" y="301089"/>
                      <a:pt x="641743" y="301089"/>
                    </a:cubicBezTo>
                    <a:cubicBezTo>
                      <a:pt x="641743" y="330460"/>
                      <a:pt x="637864" y="400841"/>
                      <a:pt x="641743" y="394191"/>
                    </a:cubicBezTo>
                    <a:cubicBezTo>
                      <a:pt x="645622" y="387541"/>
                      <a:pt x="681090" y="297210"/>
                      <a:pt x="665019" y="261188"/>
                    </a:cubicBezTo>
                    <a:cubicBezTo>
                      <a:pt x="648948" y="225166"/>
                      <a:pt x="582445" y="199673"/>
                      <a:pt x="545315" y="178060"/>
                    </a:cubicBezTo>
                    <a:cubicBezTo>
                      <a:pt x="508185" y="156447"/>
                      <a:pt x="476043" y="159772"/>
                      <a:pt x="442238" y="131509"/>
                    </a:cubicBezTo>
                    <a:cubicBezTo>
                      <a:pt x="408433" y="103246"/>
                      <a:pt x="385157" y="20673"/>
                      <a:pt x="342485" y="8481"/>
                    </a:cubicBezTo>
                    <a:cubicBezTo>
                      <a:pt x="299813" y="-3711"/>
                      <a:pt x="201723" y="59465"/>
                      <a:pt x="186206" y="58357"/>
                    </a:cubicBezTo>
                    <a:cubicBezTo>
                      <a:pt x="170689" y="57249"/>
                      <a:pt x="274320" y="-12024"/>
                      <a:pt x="249382" y="1831"/>
                    </a:cubicBezTo>
                    <a:cubicBezTo>
                      <a:pt x="224444" y="15686"/>
                      <a:pt x="0" y="168085"/>
                      <a:pt x="0" y="17141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 1139">
                <a:extLst>
                  <a:ext uri="{FF2B5EF4-FFF2-40B4-BE49-F238E27FC236}">
                    <a16:creationId xmlns:a16="http://schemas.microsoft.com/office/drawing/2014/main" id="{C6ACC231-983B-CBF1-35CB-4245EF64FAD4}"/>
                  </a:ext>
                </a:extLst>
              </p:cNvPr>
              <p:cNvSpPr/>
              <p:nvPr/>
            </p:nvSpPr>
            <p:spPr>
              <a:xfrm>
                <a:off x="2879475" y="4549233"/>
                <a:ext cx="451480" cy="289019"/>
              </a:xfrm>
              <a:custGeom>
                <a:avLst/>
                <a:gdLst>
                  <a:gd name="connsiteX0" fmla="*/ 319262 w 451480"/>
                  <a:gd name="connsiteY0" fmla="*/ 258848 h 289019"/>
                  <a:gd name="connsiteX1" fmla="*/ 409040 w 451480"/>
                  <a:gd name="connsiteY1" fmla="*/ 105894 h 289019"/>
                  <a:gd name="connsiteX2" fmla="*/ 422340 w 451480"/>
                  <a:gd name="connsiteY2" fmla="*/ 89269 h 289019"/>
                  <a:gd name="connsiteX3" fmla="*/ 335888 w 451480"/>
                  <a:gd name="connsiteY3" fmla="*/ 92594 h 289019"/>
                  <a:gd name="connsiteX4" fmla="*/ 276036 w 451480"/>
                  <a:gd name="connsiteY4" fmla="*/ 99244 h 289019"/>
                  <a:gd name="connsiteX5" fmla="*/ 302637 w 451480"/>
                  <a:gd name="connsiteY5" fmla="*/ 22767 h 289019"/>
                  <a:gd name="connsiteX6" fmla="*/ 242785 w 451480"/>
                  <a:gd name="connsiteY6" fmla="*/ 39392 h 289019"/>
                  <a:gd name="connsiteX7" fmla="*/ 166308 w 451480"/>
                  <a:gd name="connsiteY7" fmla="*/ 39392 h 289019"/>
                  <a:gd name="connsiteX8" fmla="*/ 26654 w 451480"/>
                  <a:gd name="connsiteY8" fmla="*/ 145795 h 289019"/>
                  <a:gd name="connsiteX9" fmla="*/ 39955 w 451480"/>
                  <a:gd name="connsiteY9" fmla="*/ 162421 h 289019"/>
                  <a:gd name="connsiteX10" fmla="*/ 54 w 451480"/>
                  <a:gd name="connsiteY10" fmla="*/ 288774 h 289019"/>
                  <a:gd name="connsiteX11" fmla="*/ 49930 w 451480"/>
                  <a:gd name="connsiteY11" fmla="*/ 189022 h 289019"/>
                  <a:gd name="connsiteX12" fmla="*/ 169633 w 451480"/>
                  <a:gd name="connsiteY12" fmla="*/ 2816 h 289019"/>
                  <a:gd name="connsiteX13" fmla="*/ 289337 w 451480"/>
                  <a:gd name="connsiteY13" fmla="*/ 75968 h 289019"/>
                  <a:gd name="connsiteX14" fmla="*/ 352513 w 451480"/>
                  <a:gd name="connsiteY14" fmla="*/ 65993 h 289019"/>
                  <a:gd name="connsiteX15" fmla="*/ 448941 w 451480"/>
                  <a:gd name="connsiteY15" fmla="*/ 59343 h 289019"/>
                  <a:gd name="connsiteX16" fmla="*/ 415690 w 451480"/>
                  <a:gd name="connsiteY16" fmla="*/ 129170 h 289019"/>
                  <a:gd name="connsiteX17" fmla="*/ 319262 w 451480"/>
                  <a:gd name="connsiteY17" fmla="*/ 258848 h 289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1480" h="289019">
                    <a:moveTo>
                      <a:pt x="319262" y="258848"/>
                    </a:moveTo>
                    <a:cubicBezTo>
                      <a:pt x="318154" y="254969"/>
                      <a:pt x="391860" y="134157"/>
                      <a:pt x="409040" y="105894"/>
                    </a:cubicBezTo>
                    <a:cubicBezTo>
                      <a:pt x="426220" y="77631"/>
                      <a:pt x="434532" y="91486"/>
                      <a:pt x="422340" y="89269"/>
                    </a:cubicBezTo>
                    <a:cubicBezTo>
                      <a:pt x="410148" y="87052"/>
                      <a:pt x="360272" y="90932"/>
                      <a:pt x="335888" y="92594"/>
                    </a:cubicBezTo>
                    <a:cubicBezTo>
                      <a:pt x="311504" y="94256"/>
                      <a:pt x="281578" y="110882"/>
                      <a:pt x="276036" y="99244"/>
                    </a:cubicBezTo>
                    <a:cubicBezTo>
                      <a:pt x="270494" y="87606"/>
                      <a:pt x="308179" y="32742"/>
                      <a:pt x="302637" y="22767"/>
                    </a:cubicBezTo>
                    <a:cubicBezTo>
                      <a:pt x="297095" y="12792"/>
                      <a:pt x="265506" y="36621"/>
                      <a:pt x="242785" y="39392"/>
                    </a:cubicBezTo>
                    <a:cubicBezTo>
                      <a:pt x="220064" y="42163"/>
                      <a:pt x="202330" y="21658"/>
                      <a:pt x="166308" y="39392"/>
                    </a:cubicBezTo>
                    <a:cubicBezTo>
                      <a:pt x="130286" y="57126"/>
                      <a:pt x="47713" y="125290"/>
                      <a:pt x="26654" y="145795"/>
                    </a:cubicBezTo>
                    <a:cubicBezTo>
                      <a:pt x="5595" y="166300"/>
                      <a:pt x="44388" y="138591"/>
                      <a:pt x="39955" y="162421"/>
                    </a:cubicBezTo>
                    <a:cubicBezTo>
                      <a:pt x="35522" y="186251"/>
                      <a:pt x="-1608" y="284341"/>
                      <a:pt x="54" y="288774"/>
                    </a:cubicBezTo>
                    <a:cubicBezTo>
                      <a:pt x="1716" y="293207"/>
                      <a:pt x="21667" y="236682"/>
                      <a:pt x="49930" y="189022"/>
                    </a:cubicBezTo>
                    <a:cubicBezTo>
                      <a:pt x="78193" y="141362"/>
                      <a:pt x="129732" y="21658"/>
                      <a:pt x="169633" y="2816"/>
                    </a:cubicBezTo>
                    <a:cubicBezTo>
                      <a:pt x="209534" y="-16026"/>
                      <a:pt x="258857" y="65438"/>
                      <a:pt x="289337" y="75968"/>
                    </a:cubicBezTo>
                    <a:cubicBezTo>
                      <a:pt x="319817" y="86497"/>
                      <a:pt x="325912" y="68764"/>
                      <a:pt x="352513" y="65993"/>
                    </a:cubicBezTo>
                    <a:cubicBezTo>
                      <a:pt x="379114" y="63222"/>
                      <a:pt x="438412" y="48814"/>
                      <a:pt x="448941" y="59343"/>
                    </a:cubicBezTo>
                    <a:cubicBezTo>
                      <a:pt x="459470" y="69872"/>
                      <a:pt x="435086" y="97028"/>
                      <a:pt x="415690" y="129170"/>
                    </a:cubicBezTo>
                    <a:cubicBezTo>
                      <a:pt x="396294" y="161312"/>
                      <a:pt x="320370" y="262727"/>
                      <a:pt x="319262" y="2588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 1140">
                <a:extLst>
                  <a:ext uri="{FF2B5EF4-FFF2-40B4-BE49-F238E27FC236}">
                    <a16:creationId xmlns:a16="http://schemas.microsoft.com/office/drawing/2014/main" id="{A38B238D-F9A4-77B3-9FB4-231DFEFC0C6C}"/>
                  </a:ext>
                </a:extLst>
              </p:cNvPr>
              <p:cNvSpPr/>
              <p:nvPr/>
            </p:nvSpPr>
            <p:spPr>
              <a:xfrm>
                <a:off x="3368196" y="4871170"/>
                <a:ext cx="1509490" cy="510825"/>
              </a:xfrm>
              <a:custGeom>
                <a:avLst/>
                <a:gdLst>
                  <a:gd name="connsiteX0" fmla="*/ 121 w 1509490"/>
                  <a:gd name="connsiteY0" fmla="*/ 88 h 510825"/>
                  <a:gd name="connsiteX1" fmla="*/ 316005 w 1509490"/>
                  <a:gd name="connsiteY1" fmla="*/ 209569 h 510825"/>
                  <a:gd name="connsiteX2" fmla="*/ 405782 w 1509490"/>
                  <a:gd name="connsiteY2" fmla="*/ 299346 h 510825"/>
                  <a:gd name="connsiteX3" fmla="*/ 429058 w 1509490"/>
                  <a:gd name="connsiteY3" fmla="*/ 252795 h 510825"/>
                  <a:gd name="connsiteX4" fmla="*/ 625238 w 1509490"/>
                  <a:gd name="connsiteY4" fmla="*/ 252795 h 510825"/>
                  <a:gd name="connsiteX5" fmla="*/ 685090 w 1509490"/>
                  <a:gd name="connsiteY5" fmla="*/ 232845 h 510825"/>
                  <a:gd name="connsiteX6" fmla="*/ 941122 w 1509490"/>
                  <a:gd name="connsiteY6" fmla="*/ 242820 h 510825"/>
                  <a:gd name="connsiteX7" fmla="*/ 1187179 w 1509490"/>
                  <a:gd name="connsiteY7" fmla="*/ 488877 h 510825"/>
                  <a:gd name="connsiteX8" fmla="*/ 1114027 w 1509490"/>
                  <a:gd name="connsiteY8" fmla="*/ 498852 h 510825"/>
                  <a:gd name="connsiteX9" fmla="*/ 1416610 w 1509490"/>
                  <a:gd name="connsiteY9" fmla="*/ 492202 h 510825"/>
                  <a:gd name="connsiteX10" fmla="*/ 1503062 w 1509490"/>
                  <a:gd name="connsiteY10" fmla="*/ 448975 h 510825"/>
                  <a:gd name="connsiteX11" fmla="*/ 1273631 w 1509490"/>
                  <a:gd name="connsiteY11" fmla="*/ 502177 h 510825"/>
                  <a:gd name="connsiteX12" fmla="*/ 1217104 w 1509490"/>
                  <a:gd name="connsiteY12" fmla="*/ 472251 h 510825"/>
                  <a:gd name="connsiteX13" fmla="*/ 967723 w 1509490"/>
                  <a:gd name="connsiteY13" fmla="*/ 299346 h 510825"/>
                  <a:gd name="connsiteX14" fmla="*/ 734966 w 1509490"/>
                  <a:gd name="connsiteY14" fmla="*/ 252795 h 510825"/>
                  <a:gd name="connsiteX15" fmla="*/ 801468 w 1509490"/>
                  <a:gd name="connsiteY15" fmla="*/ 249470 h 510825"/>
                  <a:gd name="connsiteX16" fmla="*/ 286079 w 1509490"/>
                  <a:gd name="connsiteY16" fmla="*/ 236170 h 510825"/>
                  <a:gd name="connsiteX17" fmla="*/ 121 w 1509490"/>
                  <a:gd name="connsiteY17" fmla="*/ 88 h 51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509490" h="510825">
                    <a:moveTo>
                      <a:pt x="121" y="88"/>
                    </a:moveTo>
                    <a:cubicBezTo>
                      <a:pt x="5109" y="-4346"/>
                      <a:pt x="248395" y="159693"/>
                      <a:pt x="316005" y="209569"/>
                    </a:cubicBezTo>
                    <a:cubicBezTo>
                      <a:pt x="383615" y="259445"/>
                      <a:pt x="386940" y="292142"/>
                      <a:pt x="405782" y="299346"/>
                    </a:cubicBezTo>
                    <a:cubicBezTo>
                      <a:pt x="424624" y="306550"/>
                      <a:pt x="392482" y="260553"/>
                      <a:pt x="429058" y="252795"/>
                    </a:cubicBezTo>
                    <a:cubicBezTo>
                      <a:pt x="465634" y="245037"/>
                      <a:pt x="582566" y="256120"/>
                      <a:pt x="625238" y="252795"/>
                    </a:cubicBezTo>
                    <a:cubicBezTo>
                      <a:pt x="667910" y="249470"/>
                      <a:pt x="632443" y="234507"/>
                      <a:pt x="685090" y="232845"/>
                    </a:cubicBezTo>
                    <a:cubicBezTo>
                      <a:pt x="737737" y="231183"/>
                      <a:pt x="857440" y="200148"/>
                      <a:pt x="941122" y="242820"/>
                    </a:cubicBezTo>
                    <a:cubicBezTo>
                      <a:pt x="1024804" y="285492"/>
                      <a:pt x="1158362" y="446205"/>
                      <a:pt x="1187179" y="488877"/>
                    </a:cubicBezTo>
                    <a:cubicBezTo>
                      <a:pt x="1215996" y="531549"/>
                      <a:pt x="1114027" y="498852"/>
                      <a:pt x="1114027" y="498852"/>
                    </a:cubicBezTo>
                    <a:cubicBezTo>
                      <a:pt x="1152265" y="499406"/>
                      <a:pt x="1351771" y="500515"/>
                      <a:pt x="1416610" y="492202"/>
                    </a:cubicBezTo>
                    <a:cubicBezTo>
                      <a:pt x="1481449" y="483889"/>
                      <a:pt x="1526892" y="447313"/>
                      <a:pt x="1503062" y="448975"/>
                    </a:cubicBezTo>
                    <a:cubicBezTo>
                      <a:pt x="1479232" y="450637"/>
                      <a:pt x="1321291" y="498298"/>
                      <a:pt x="1273631" y="502177"/>
                    </a:cubicBezTo>
                    <a:cubicBezTo>
                      <a:pt x="1225971" y="506056"/>
                      <a:pt x="1268089" y="506056"/>
                      <a:pt x="1217104" y="472251"/>
                    </a:cubicBezTo>
                    <a:cubicBezTo>
                      <a:pt x="1166119" y="438446"/>
                      <a:pt x="1048079" y="335922"/>
                      <a:pt x="967723" y="299346"/>
                    </a:cubicBezTo>
                    <a:cubicBezTo>
                      <a:pt x="887367" y="262770"/>
                      <a:pt x="762675" y="261108"/>
                      <a:pt x="734966" y="252795"/>
                    </a:cubicBezTo>
                    <a:cubicBezTo>
                      <a:pt x="707257" y="244482"/>
                      <a:pt x="876283" y="252241"/>
                      <a:pt x="801468" y="249470"/>
                    </a:cubicBezTo>
                    <a:cubicBezTo>
                      <a:pt x="726654" y="246699"/>
                      <a:pt x="427395" y="277734"/>
                      <a:pt x="286079" y="236170"/>
                    </a:cubicBezTo>
                    <a:cubicBezTo>
                      <a:pt x="144763" y="194606"/>
                      <a:pt x="-4867" y="4522"/>
                      <a:pt x="121" y="8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 1141">
                <a:extLst>
                  <a:ext uri="{FF2B5EF4-FFF2-40B4-BE49-F238E27FC236}">
                    <a16:creationId xmlns:a16="http://schemas.microsoft.com/office/drawing/2014/main" id="{D0C30103-B9C7-C667-8D34-EE416EA23B38}"/>
                  </a:ext>
                </a:extLst>
              </p:cNvPr>
              <p:cNvSpPr/>
              <p:nvPr/>
            </p:nvSpPr>
            <p:spPr>
              <a:xfrm>
                <a:off x="2907064" y="5205537"/>
                <a:ext cx="658534" cy="357835"/>
              </a:xfrm>
              <a:custGeom>
                <a:avLst/>
                <a:gdLst>
                  <a:gd name="connsiteX0" fmla="*/ 12366 w 658534"/>
                  <a:gd name="connsiteY0" fmla="*/ 11531 h 357835"/>
                  <a:gd name="connsiteX1" fmla="*/ 78868 w 658534"/>
                  <a:gd name="connsiteY1" fmla="*/ 24831 h 357835"/>
                  <a:gd name="connsiteX2" fmla="*/ 374801 w 658534"/>
                  <a:gd name="connsiteY2" fmla="*/ 147859 h 357835"/>
                  <a:gd name="connsiteX3" fmla="*/ 381451 w 658534"/>
                  <a:gd name="connsiteY3" fmla="*/ 181110 h 357835"/>
                  <a:gd name="connsiteX4" fmla="*/ 650783 w 658534"/>
                  <a:gd name="connsiteY4" fmla="*/ 174460 h 357835"/>
                  <a:gd name="connsiteX5" fmla="*/ 547705 w 658534"/>
                  <a:gd name="connsiteY5" fmla="*/ 287513 h 357835"/>
                  <a:gd name="connsiteX6" fmla="*/ 497829 w 658534"/>
                  <a:gd name="connsiteY6" fmla="*/ 354015 h 357835"/>
                  <a:gd name="connsiteX7" fmla="*/ 654108 w 658534"/>
                  <a:gd name="connsiteY7" fmla="*/ 174460 h 357835"/>
                  <a:gd name="connsiteX8" fmla="*/ 600907 w 658534"/>
                  <a:gd name="connsiteY8" fmla="*/ 164485 h 357835"/>
                  <a:gd name="connsiteX9" fmla="*/ 447953 w 658534"/>
                  <a:gd name="connsiteY9" fmla="*/ 174460 h 357835"/>
                  <a:gd name="connsiteX10" fmla="*/ 504479 w 658534"/>
                  <a:gd name="connsiteY10" fmla="*/ 184435 h 357835"/>
                  <a:gd name="connsiteX11" fmla="*/ 258423 w 658534"/>
                  <a:gd name="connsiteY11" fmla="*/ 117934 h 357835"/>
                  <a:gd name="connsiteX12" fmla="*/ 281698 w 658534"/>
                  <a:gd name="connsiteY12" fmla="*/ 157835 h 357835"/>
                  <a:gd name="connsiteX13" fmla="*/ 12366 w 658534"/>
                  <a:gd name="connsiteY13" fmla="*/ 11531 h 35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58534" h="357835">
                    <a:moveTo>
                      <a:pt x="12366" y="11531"/>
                    </a:moveTo>
                    <a:cubicBezTo>
                      <a:pt x="-21439" y="-10636"/>
                      <a:pt x="18462" y="2110"/>
                      <a:pt x="78868" y="24831"/>
                    </a:cubicBezTo>
                    <a:cubicBezTo>
                      <a:pt x="139274" y="47552"/>
                      <a:pt x="324371" y="121813"/>
                      <a:pt x="374801" y="147859"/>
                    </a:cubicBezTo>
                    <a:cubicBezTo>
                      <a:pt x="425231" y="173905"/>
                      <a:pt x="335454" y="176677"/>
                      <a:pt x="381451" y="181110"/>
                    </a:cubicBezTo>
                    <a:cubicBezTo>
                      <a:pt x="427448" y="185544"/>
                      <a:pt x="623074" y="156726"/>
                      <a:pt x="650783" y="174460"/>
                    </a:cubicBezTo>
                    <a:cubicBezTo>
                      <a:pt x="678492" y="192194"/>
                      <a:pt x="573197" y="257587"/>
                      <a:pt x="547705" y="287513"/>
                    </a:cubicBezTo>
                    <a:cubicBezTo>
                      <a:pt x="522213" y="317439"/>
                      <a:pt x="480095" y="372857"/>
                      <a:pt x="497829" y="354015"/>
                    </a:cubicBezTo>
                    <a:cubicBezTo>
                      <a:pt x="515563" y="335173"/>
                      <a:pt x="636928" y="206048"/>
                      <a:pt x="654108" y="174460"/>
                    </a:cubicBezTo>
                    <a:cubicBezTo>
                      <a:pt x="671288" y="142872"/>
                      <a:pt x="635266" y="164485"/>
                      <a:pt x="600907" y="164485"/>
                    </a:cubicBezTo>
                    <a:cubicBezTo>
                      <a:pt x="566548" y="164485"/>
                      <a:pt x="464024" y="171135"/>
                      <a:pt x="447953" y="174460"/>
                    </a:cubicBezTo>
                    <a:cubicBezTo>
                      <a:pt x="431882" y="177785"/>
                      <a:pt x="536067" y="193856"/>
                      <a:pt x="504479" y="184435"/>
                    </a:cubicBezTo>
                    <a:cubicBezTo>
                      <a:pt x="472891" y="175014"/>
                      <a:pt x="295553" y="122367"/>
                      <a:pt x="258423" y="117934"/>
                    </a:cubicBezTo>
                    <a:cubicBezTo>
                      <a:pt x="221293" y="113501"/>
                      <a:pt x="321045" y="175015"/>
                      <a:pt x="281698" y="157835"/>
                    </a:cubicBezTo>
                    <a:cubicBezTo>
                      <a:pt x="242351" y="140655"/>
                      <a:pt x="46171" y="33698"/>
                      <a:pt x="12366" y="11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 1142">
                <a:extLst>
                  <a:ext uri="{FF2B5EF4-FFF2-40B4-BE49-F238E27FC236}">
                    <a16:creationId xmlns:a16="http://schemas.microsoft.com/office/drawing/2014/main" id="{D0BE4ECB-A1C9-0FEA-1460-625C9335C6A5}"/>
                  </a:ext>
                </a:extLst>
              </p:cNvPr>
              <p:cNvSpPr/>
              <p:nvPr/>
            </p:nvSpPr>
            <p:spPr>
              <a:xfrm>
                <a:off x="4056611" y="5449548"/>
                <a:ext cx="439222" cy="788458"/>
              </a:xfrm>
              <a:custGeom>
                <a:avLst/>
                <a:gdLst>
                  <a:gd name="connsiteX0" fmla="*/ 365760 w 439222"/>
                  <a:gd name="connsiteY0" fmla="*/ 276 h 788458"/>
                  <a:gd name="connsiteX1" fmla="*/ 392361 w 439222"/>
                  <a:gd name="connsiteY1" fmla="*/ 173181 h 788458"/>
                  <a:gd name="connsiteX2" fmla="*/ 345809 w 439222"/>
                  <a:gd name="connsiteY2" fmla="*/ 266283 h 788458"/>
                  <a:gd name="connsiteX3" fmla="*/ 272657 w 439222"/>
                  <a:gd name="connsiteY3" fmla="*/ 326135 h 788458"/>
                  <a:gd name="connsiteX4" fmla="*/ 189530 w 439222"/>
                  <a:gd name="connsiteY4" fmla="*/ 465789 h 788458"/>
                  <a:gd name="connsiteX5" fmla="*/ 149629 w 439222"/>
                  <a:gd name="connsiteY5" fmla="*/ 608768 h 788458"/>
                  <a:gd name="connsiteX6" fmla="*/ 0 w 439222"/>
                  <a:gd name="connsiteY6" fmla="*/ 788323 h 788458"/>
                  <a:gd name="connsiteX7" fmla="*/ 149629 w 439222"/>
                  <a:gd name="connsiteY7" fmla="*/ 635368 h 788458"/>
                  <a:gd name="connsiteX8" fmla="*/ 232756 w 439222"/>
                  <a:gd name="connsiteY8" fmla="*/ 479089 h 788458"/>
                  <a:gd name="connsiteX9" fmla="*/ 222781 w 439222"/>
                  <a:gd name="connsiteY9" fmla="*/ 405937 h 788458"/>
                  <a:gd name="connsiteX10" fmla="*/ 435587 w 439222"/>
                  <a:gd name="connsiteY10" fmla="*/ 166531 h 788458"/>
                  <a:gd name="connsiteX11" fmla="*/ 359110 w 439222"/>
                  <a:gd name="connsiteY11" fmla="*/ 216407 h 788458"/>
                  <a:gd name="connsiteX12" fmla="*/ 365760 w 439222"/>
                  <a:gd name="connsiteY12" fmla="*/ 276 h 78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9222" h="788458">
                    <a:moveTo>
                      <a:pt x="365760" y="276"/>
                    </a:moveTo>
                    <a:cubicBezTo>
                      <a:pt x="371302" y="-6928"/>
                      <a:pt x="395686" y="128847"/>
                      <a:pt x="392361" y="173181"/>
                    </a:cubicBezTo>
                    <a:cubicBezTo>
                      <a:pt x="389036" y="217516"/>
                      <a:pt x="365760" y="240791"/>
                      <a:pt x="345809" y="266283"/>
                    </a:cubicBezTo>
                    <a:cubicBezTo>
                      <a:pt x="325858" y="291775"/>
                      <a:pt x="298703" y="292884"/>
                      <a:pt x="272657" y="326135"/>
                    </a:cubicBezTo>
                    <a:cubicBezTo>
                      <a:pt x="246611" y="359386"/>
                      <a:pt x="210035" y="418684"/>
                      <a:pt x="189530" y="465789"/>
                    </a:cubicBezTo>
                    <a:cubicBezTo>
                      <a:pt x="169025" y="512894"/>
                      <a:pt x="181217" y="555012"/>
                      <a:pt x="149629" y="608768"/>
                    </a:cubicBezTo>
                    <a:cubicBezTo>
                      <a:pt x="118041" y="662524"/>
                      <a:pt x="0" y="783890"/>
                      <a:pt x="0" y="788323"/>
                    </a:cubicBezTo>
                    <a:cubicBezTo>
                      <a:pt x="0" y="792756"/>
                      <a:pt x="110836" y="686907"/>
                      <a:pt x="149629" y="635368"/>
                    </a:cubicBezTo>
                    <a:cubicBezTo>
                      <a:pt x="188422" y="583829"/>
                      <a:pt x="220564" y="517328"/>
                      <a:pt x="232756" y="479089"/>
                    </a:cubicBezTo>
                    <a:cubicBezTo>
                      <a:pt x="244948" y="440850"/>
                      <a:pt x="188976" y="458030"/>
                      <a:pt x="222781" y="405937"/>
                    </a:cubicBezTo>
                    <a:cubicBezTo>
                      <a:pt x="256586" y="353844"/>
                      <a:pt x="412866" y="198119"/>
                      <a:pt x="435587" y="166531"/>
                    </a:cubicBezTo>
                    <a:cubicBezTo>
                      <a:pt x="458308" y="134943"/>
                      <a:pt x="367423" y="240237"/>
                      <a:pt x="359110" y="216407"/>
                    </a:cubicBezTo>
                    <a:cubicBezTo>
                      <a:pt x="350797" y="192577"/>
                      <a:pt x="360218" y="7480"/>
                      <a:pt x="365760" y="2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 1143">
                <a:extLst>
                  <a:ext uri="{FF2B5EF4-FFF2-40B4-BE49-F238E27FC236}">
                    <a16:creationId xmlns:a16="http://schemas.microsoft.com/office/drawing/2014/main" id="{E1608A1D-2141-F63E-866C-6608250161EC}"/>
                  </a:ext>
                </a:extLst>
              </p:cNvPr>
              <p:cNvSpPr/>
              <p:nvPr/>
            </p:nvSpPr>
            <p:spPr>
              <a:xfrm>
                <a:off x="4232714" y="5353159"/>
                <a:ext cx="646665" cy="666489"/>
              </a:xfrm>
              <a:custGeom>
                <a:avLst/>
                <a:gdLst>
                  <a:gd name="connsiteX0" fmla="*/ 645194 w 646665"/>
                  <a:gd name="connsiteY0" fmla="*/ 237 h 666489"/>
                  <a:gd name="connsiteX1" fmla="*/ 335961 w 646665"/>
                  <a:gd name="connsiteY1" fmla="*/ 242969 h 666489"/>
                  <a:gd name="connsiteX2" fmla="*/ 439039 w 646665"/>
                  <a:gd name="connsiteY2" fmla="*/ 229669 h 666489"/>
                  <a:gd name="connsiteX3" fmla="*/ 249509 w 646665"/>
                  <a:gd name="connsiteY3" fmla="*/ 306146 h 666489"/>
                  <a:gd name="connsiteX4" fmla="*/ 153081 w 646665"/>
                  <a:gd name="connsiteY4" fmla="*/ 379298 h 666489"/>
                  <a:gd name="connsiteX5" fmla="*/ 127 w 646665"/>
                  <a:gd name="connsiteY5" fmla="*/ 665256 h 666489"/>
                  <a:gd name="connsiteX6" fmla="*/ 129805 w 646665"/>
                  <a:gd name="connsiteY6" fmla="*/ 472400 h 666489"/>
                  <a:gd name="connsiteX7" fmla="*/ 286085 w 646665"/>
                  <a:gd name="connsiteY7" fmla="*/ 223018 h 666489"/>
                  <a:gd name="connsiteX8" fmla="*/ 186332 w 646665"/>
                  <a:gd name="connsiteY8" fmla="*/ 292845 h 666489"/>
                  <a:gd name="connsiteX9" fmla="*/ 645194 w 646665"/>
                  <a:gd name="connsiteY9" fmla="*/ 237 h 666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6665" h="666489">
                    <a:moveTo>
                      <a:pt x="645194" y="237"/>
                    </a:moveTo>
                    <a:cubicBezTo>
                      <a:pt x="670132" y="-8076"/>
                      <a:pt x="370320" y="204730"/>
                      <a:pt x="335961" y="242969"/>
                    </a:cubicBezTo>
                    <a:cubicBezTo>
                      <a:pt x="301602" y="281208"/>
                      <a:pt x="453448" y="219140"/>
                      <a:pt x="439039" y="229669"/>
                    </a:cubicBezTo>
                    <a:cubicBezTo>
                      <a:pt x="424630" y="240198"/>
                      <a:pt x="297169" y="281208"/>
                      <a:pt x="249509" y="306146"/>
                    </a:cubicBezTo>
                    <a:cubicBezTo>
                      <a:pt x="201849" y="331084"/>
                      <a:pt x="194645" y="319446"/>
                      <a:pt x="153081" y="379298"/>
                    </a:cubicBezTo>
                    <a:cubicBezTo>
                      <a:pt x="111517" y="439150"/>
                      <a:pt x="4006" y="649739"/>
                      <a:pt x="127" y="665256"/>
                    </a:cubicBezTo>
                    <a:cubicBezTo>
                      <a:pt x="-3752" y="680773"/>
                      <a:pt x="82145" y="546106"/>
                      <a:pt x="129805" y="472400"/>
                    </a:cubicBezTo>
                    <a:cubicBezTo>
                      <a:pt x="177465" y="398694"/>
                      <a:pt x="276664" y="252944"/>
                      <a:pt x="286085" y="223018"/>
                    </a:cubicBezTo>
                    <a:cubicBezTo>
                      <a:pt x="295506" y="193092"/>
                      <a:pt x="132022" y="323879"/>
                      <a:pt x="186332" y="292845"/>
                    </a:cubicBezTo>
                    <a:cubicBezTo>
                      <a:pt x="240642" y="261811"/>
                      <a:pt x="620256" y="8550"/>
                      <a:pt x="645194" y="2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 1144">
                <a:extLst>
                  <a:ext uri="{FF2B5EF4-FFF2-40B4-BE49-F238E27FC236}">
                    <a16:creationId xmlns:a16="http://schemas.microsoft.com/office/drawing/2014/main" id="{9AFC8DF2-F2BA-EAF2-01DA-1783DDDE1EC4}"/>
                  </a:ext>
                </a:extLst>
              </p:cNvPr>
              <p:cNvSpPr/>
              <p:nvPr/>
            </p:nvSpPr>
            <p:spPr>
              <a:xfrm>
                <a:off x="2950727" y="5507952"/>
                <a:ext cx="1221314" cy="655735"/>
              </a:xfrm>
              <a:custGeom>
                <a:avLst/>
                <a:gdLst>
                  <a:gd name="connsiteX0" fmla="*/ 41855 w 1221314"/>
                  <a:gd name="connsiteY0" fmla="*/ 101476 h 655735"/>
                  <a:gd name="connsiteX1" fmla="*/ 98381 w 1221314"/>
                  <a:gd name="connsiteY1" fmla="*/ 104801 h 655735"/>
                  <a:gd name="connsiteX2" fmla="*/ 663647 w 1221314"/>
                  <a:gd name="connsiteY2" fmla="*/ 28324 h 655735"/>
                  <a:gd name="connsiteX3" fmla="*/ 773375 w 1221314"/>
                  <a:gd name="connsiteY3" fmla="*/ 101476 h 655735"/>
                  <a:gd name="connsiteX4" fmla="*/ 839877 w 1221314"/>
                  <a:gd name="connsiteY4" fmla="*/ 91501 h 655735"/>
                  <a:gd name="connsiteX5" fmla="*/ 966230 w 1221314"/>
                  <a:gd name="connsiteY5" fmla="*/ 171303 h 655735"/>
                  <a:gd name="connsiteX6" fmla="*/ 989506 w 1221314"/>
                  <a:gd name="connsiteY6" fmla="*/ 148028 h 655735"/>
                  <a:gd name="connsiteX7" fmla="*/ 1089258 w 1221314"/>
                  <a:gd name="connsiteY7" fmla="*/ 294332 h 655735"/>
                  <a:gd name="connsiteX8" fmla="*/ 1195661 w 1221314"/>
                  <a:gd name="connsiteY8" fmla="*/ 636816 h 655735"/>
                  <a:gd name="connsiteX9" fmla="*/ 1189011 w 1221314"/>
                  <a:gd name="connsiteY9" fmla="*/ 553689 h 655735"/>
                  <a:gd name="connsiteX10" fmla="*/ 846527 w 1221314"/>
                  <a:gd name="connsiteY10" fmla="*/ 71551 h 655735"/>
                  <a:gd name="connsiteX11" fmla="*/ 470792 w 1221314"/>
                  <a:gd name="connsiteY11" fmla="*/ 1724 h 655735"/>
                  <a:gd name="connsiteX12" fmla="*/ 540618 w 1221314"/>
                  <a:gd name="connsiteY12" fmla="*/ 28324 h 655735"/>
                  <a:gd name="connsiteX13" fmla="*/ 41855 w 1221314"/>
                  <a:gd name="connsiteY13" fmla="*/ 101476 h 655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21314" h="655735">
                    <a:moveTo>
                      <a:pt x="41855" y="101476"/>
                    </a:moveTo>
                    <a:cubicBezTo>
                      <a:pt x="-31851" y="114222"/>
                      <a:pt x="-5251" y="116993"/>
                      <a:pt x="98381" y="104801"/>
                    </a:cubicBezTo>
                    <a:cubicBezTo>
                      <a:pt x="202013" y="92609"/>
                      <a:pt x="551148" y="28878"/>
                      <a:pt x="663647" y="28324"/>
                    </a:cubicBezTo>
                    <a:cubicBezTo>
                      <a:pt x="776146" y="27770"/>
                      <a:pt x="744003" y="90946"/>
                      <a:pt x="773375" y="101476"/>
                    </a:cubicBezTo>
                    <a:cubicBezTo>
                      <a:pt x="802747" y="112006"/>
                      <a:pt x="807735" y="79863"/>
                      <a:pt x="839877" y="91501"/>
                    </a:cubicBezTo>
                    <a:cubicBezTo>
                      <a:pt x="872019" y="103139"/>
                      <a:pt x="941292" y="161882"/>
                      <a:pt x="966230" y="171303"/>
                    </a:cubicBezTo>
                    <a:cubicBezTo>
                      <a:pt x="991168" y="180724"/>
                      <a:pt x="969001" y="127523"/>
                      <a:pt x="989506" y="148028"/>
                    </a:cubicBezTo>
                    <a:cubicBezTo>
                      <a:pt x="1010011" y="168533"/>
                      <a:pt x="1054899" y="212867"/>
                      <a:pt x="1089258" y="294332"/>
                    </a:cubicBezTo>
                    <a:cubicBezTo>
                      <a:pt x="1123617" y="375797"/>
                      <a:pt x="1179036" y="593590"/>
                      <a:pt x="1195661" y="636816"/>
                    </a:cubicBezTo>
                    <a:cubicBezTo>
                      <a:pt x="1212286" y="680042"/>
                      <a:pt x="1247200" y="647900"/>
                      <a:pt x="1189011" y="553689"/>
                    </a:cubicBezTo>
                    <a:cubicBezTo>
                      <a:pt x="1130822" y="459478"/>
                      <a:pt x="966230" y="163545"/>
                      <a:pt x="846527" y="71551"/>
                    </a:cubicBezTo>
                    <a:cubicBezTo>
                      <a:pt x="726824" y="-20443"/>
                      <a:pt x="521777" y="8928"/>
                      <a:pt x="470792" y="1724"/>
                    </a:cubicBezTo>
                    <a:cubicBezTo>
                      <a:pt x="419807" y="-5481"/>
                      <a:pt x="612662" y="11144"/>
                      <a:pt x="540618" y="28324"/>
                    </a:cubicBezTo>
                    <a:cubicBezTo>
                      <a:pt x="468574" y="45504"/>
                      <a:pt x="115561" y="88730"/>
                      <a:pt x="41855" y="1014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 1145">
                <a:extLst>
                  <a:ext uri="{FF2B5EF4-FFF2-40B4-BE49-F238E27FC236}">
                    <a16:creationId xmlns:a16="http://schemas.microsoft.com/office/drawing/2014/main" id="{301D8149-B33E-7197-ED32-EFD1EA8B156E}"/>
                  </a:ext>
                </a:extLst>
              </p:cNvPr>
              <p:cNvSpPr/>
              <p:nvPr/>
            </p:nvSpPr>
            <p:spPr>
              <a:xfrm>
                <a:off x="3028394" y="5560669"/>
                <a:ext cx="1041810" cy="913563"/>
              </a:xfrm>
              <a:custGeom>
                <a:avLst/>
                <a:gdLst>
                  <a:gd name="connsiteX0" fmla="*/ 7414 w 1041810"/>
                  <a:gd name="connsiteY0" fmla="*/ 151837 h 913563"/>
                  <a:gd name="connsiteX1" fmla="*/ 356549 w 1041810"/>
                  <a:gd name="connsiteY1" fmla="*/ 55410 h 913563"/>
                  <a:gd name="connsiteX2" fmla="*/ 303347 w 1041810"/>
                  <a:gd name="connsiteY2" fmla="*/ 52084 h 913563"/>
                  <a:gd name="connsiteX3" fmla="*/ 552729 w 1041810"/>
                  <a:gd name="connsiteY3" fmla="*/ 58735 h 913563"/>
                  <a:gd name="connsiteX4" fmla="*/ 778835 w 1041810"/>
                  <a:gd name="connsiteY4" fmla="*/ 141862 h 913563"/>
                  <a:gd name="connsiteX5" fmla="*/ 755559 w 1041810"/>
                  <a:gd name="connsiteY5" fmla="*/ 131887 h 913563"/>
                  <a:gd name="connsiteX6" fmla="*/ 1008266 w 1041810"/>
                  <a:gd name="connsiteY6" fmla="*/ 414519 h 913563"/>
                  <a:gd name="connsiteX7" fmla="*/ 1001616 w 1041810"/>
                  <a:gd name="connsiteY7" fmla="*/ 534223 h 913563"/>
                  <a:gd name="connsiteX8" fmla="*/ 915164 w 1041810"/>
                  <a:gd name="connsiteY8" fmla="*/ 707127 h 913563"/>
                  <a:gd name="connsiteX9" fmla="*/ 788810 w 1041810"/>
                  <a:gd name="connsiteY9" fmla="*/ 913283 h 913563"/>
                  <a:gd name="connsiteX10" fmla="*/ 915164 w 1041810"/>
                  <a:gd name="connsiteY10" fmla="*/ 747028 h 913563"/>
                  <a:gd name="connsiteX11" fmla="*/ 1041517 w 1041810"/>
                  <a:gd name="connsiteY11" fmla="*/ 554173 h 913563"/>
                  <a:gd name="connsiteX12" fmla="*/ 878588 w 1041810"/>
                  <a:gd name="connsiteY12" fmla="*/ 248265 h 913563"/>
                  <a:gd name="connsiteX13" fmla="*/ 572679 w 1041810"/>
                  <a:gd name="connsiteY13" fmla="*/ 12183 h 913563"/>
                  <a:gd name="connsiteX14" fmla="*/ 582655 w 1041810"/>
                  <a:gd name="connsiteY14" fmla="*/ 35459 h 913563"/>
                  <a:gd name="connsiteX15" fmla="*/ 206919 w 1041810"/>
                  <a:gd name="connsiteY15" fmla="*/ 48759 h 913563"/>
                  <a:gd name="connsiteX16" fmla="*/ 127117 w 1041810"/>
                  <a:gd name="connsiteY16" fmla="*/ 101961 h 913563"/>
                  <a:gd name="connsiteX17" fmla="*/ 7414 w 1041810"/>
                  <a:gd name="connsiteY17" fmla="*/ 151837 h 913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41810" h="913563">
                    <a:moveTo>
                      <a:pt x="7414" y="151837"/>
                    </a:moveTo>
                    <a:cubicBezTo>
                      <a:pt x="45653" y="144078"/>
                      <a:pt x="307227" y="72035"/>
                      <a:pt x="356549" y="55410"/>
                    </a:cubicBezTo>
                    <a:cubicBezTo>
                      <a:pt x="405871" y="38785"/>
                      <a:pt x="303347" y="52084"/>
                      <a:pt x="303347" y="52084"/>
                    </a:cubicBezTo>
                    <a:cubicBezTo>
                      <a:pt x="336044" y="52638"/>
                      <a:pt x="473481" y="43772"/>
                      <a:pt x="552729" y="58735"/>
                    </a:cubicBezTo>
                    <a:cubicBezTo>
                      <a:pt x="631977" y="73698"/>
                      <a:pt x="745030" y="129670"/>
                      <a:pt x="778835" y="141862"/>
                    </a:cubicBezTo>
                    <a:cubicBezTo>
                      <a:pt x="812640" y="154054"/>
                      <a:pt x="717321" y="86444"/>
                      <a:pt x="755559" y="131887"/>
                    </a:cubicBezTo>
                    <a:cubicBezTo>
                      <a:pt x="793797" y="177330"/>
                      <a:pt x="967256" y="347463"/>
                      <a:pt x="1008266" y="414519"/>
                    </a:cubicBezTo>
                    <a:cubicBezTo>
                      <a:pt x="1049276" y="481575"/>
                      <a:pt x="1017133" y="485455"/>
                      <a:pt x="1001616" y="534223"/>
                    </a:cubicBezTo>
                    <a:cubicBezTo>
                      <a:pt x="986099" y="582991"/>
                      <a:pt x="950632" y="643950"/>
                      <a:pt x="915164" y="707127"/>
                    </a:cubicBezTo>
                    <a:cubicBezTo>
                      <a:pt x="879696" y="770304"/>
                      <a:pt x="788810" y="906633"/>
                      <a:pt x="788810" y="913283"/>
                    </a:cubicBezTo>
                    <a:cubicBezTo>
                      <a:pt x="788810" y="919933"/>
                      <a:pt x="873046" y="806880"/>
                      <a:pt x="915164" y="747028"/>
                    </a:cubicBezTo>
                    <a:cubicBezTo>
                      <a:pt x="957282" y="687176"/>
                      <a:pt x="1047613" y="637300"/>
                      <a:pt x="1041517" y="554173"/>
                    </a:cubicBezTo>
                    <a:cubicBezTo>
                      <a:pt x="1035421" y="471046"/>
                      <a:pt x="956728" y="338597"/>
                      <a:pt x="878588" y="248265"/>
                    </a:cubicBezTo>
                    <a:cubicBezTo>
                      <a:pt x="800448" y="157933"/>
                      <a:pt x="622001" y="47651"/>
                      <a:pt x="572679" y="12183"/>
                    </a:cubicBezTo>
                    <a:cubicBezTo>
                      <a:pt x="523357" y="-23285"/>
                      <a:pt x="643615" y="29363"/>
                      <a:pt x="582655" y="35459"/>
                    </a:cubicBezTo>
                    <a:cubicBezTo>
                      <a:pt x="521695" y="41555"/>
                      <a:pt x="282842" y="37675"/>
                      <a:pt x="206919" y="48759"/>
                    </a:cubicBezTo>
                    <a:cubicBezTo>
                      <a:pt x="130996" y="59843"/>
                      <a:pt x="164801" y="80902"/>
                      <a:pt x="127117" y="101961"/>
                    </a:cubicBezTo>
                    <a:cubicBezTo>
                      <a:pt x="89433" y="123020"/>
                      <a:pt x="-30825" y="159596"/>
                      <a:pt x="7414" y="1518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 1146">
                <a:extLst>
                  <a:ext uri="{FF2B5EF4-FFF2-40B4-BE49-F238E27FC236}">
                    <a16:creationId xmlns:a16="http://schemas.microsoft.com/office/drawing/2014/main" id="{BAF44DAE-8F0B-2E3B-D631-E87A12F88ECD}"/>
                  </a:ext>
                </a:extLst>
              </p:cNvPr>
              <p:cNvSpPr/>
              <p:nvPr/>
            </p:nvSpPr>
            <p:spPr>
              <a:xfrm>
                <a:off x="3487148" y="5984522"/>
                <a:ext cx="752549" cy="1006077"/>
              </a:xfrm>
              <a:custGeom>
                <a:avLst/>
                <a:gdLst>
                  <a:gd name="connsiteX0" fmla="*/ 752343 w 752549"/>
                  <a:gd name="connsiteY0" fmla="*/ 642 h 1006077"/>
                  <a:gd name="connsiteX1" fmla="*/ 556163 w 752549"/>
                  <a:gd name="connsiteY1" fmla="*/ 283274 h 1006077"/>
                  <a:gd name="connsiteX2" fmla="*/ 306781 w 752549"/>
                  <a:gd name="connsiteY2" fmla="*/ 582533 h 1006077"/>
                  <a:gd name="connsiteX3" fmla="*/ 346682 w 752549"/>
                  <a:gd name="connsiteY3" fmla="*/ 535981 h 1006077"/>
                  <a:gd name="connsiteX4" fmla="*/ 167127 w 752549"/>
                  <a:gd name="connsiteY4" fmla="*/ 748787 h 1006077"/>
                  <a:gd name="connsiteX5" fmla="*/ 27473 w 752549"/>
                  <a:gd name="connsiteY5" fmla="*/ 981543 h 1006077"/>
                  <a:gd name="connsiteX6" fmla="*/ 30798 w 752549"/>
                  <a:gd name="connsiteY6" fmla="*/ 938317 h 1006077"/>
                  <a:gd name="connsiteX7" fmla="*/ 346682 w 752549"/>
                  <a:gd name="connsiteY7" fmla="*/ 442879 h 1006077"/>
                  <a:gd name="connsiteX8" fmla="*/ 376608 w 752549"/>
                  <a:gd name="connsiteY8" fmla="*/ 439554 h 1006077"/>
                  <a:gd name="connsiteX9" fmla="*/ 579438 w 752549"/>
                  <a:gd name="connsiteY9" fmla="*/ 233398 h 1006077"/>
                  <a:gd name="connsiteX10" fmla="*/ 592739 w 752549"/>
                  <a:gd name="connsiteY10" fmla="*/ 206797 h 1006077"/>
                  <a:gd name="connsiteX11" fmla="*/ 752343 w 752549"/>
                  <a:gd name="connsiteY11" fmla="*/ 642 h 1006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2549" h="1006077">
                    <a:moveTo>
                      <a:pt x="752343" y="642"/>
                    </a:moveTo>
                    <a:cubicBezTo>
                      <a:pt x="746247" y="13388"/>
                      <a:pt x="630423" y="186292"/>
                      <a:pt x="556163" y="283274"/>
                    </a:cubicBezTo>
                    <a:cubicBezTo>
                      <a:pt x="481903" y="380256"/>
                      <a:pt x="341695" y="540415"/>
                      <a:pt x="306781" y="582533"/>
                    </a:cubicBezTo>
                    <a:cubicBezTo>
                      <a:pt x="271867" y="624651"/>
                      <a:pt x="346682" y="535981"/>
                      <a:pt x="346682" y="535981"/>
                    </a:cubicBezTo>
                    <a:cubicBezTo>
                      <a:pt x="323406" y="563690"/>
                      <a:pt x="220328" y="674527"/>
                      <a:pt x="167127" y="748787"/>
                    </a:cubicBezTo>
                    <a:cubicBezTo>
                      <a:pt x="113926" y="823047"/>
                      <a:pt x="50194" y="949955"/>
                      <a:pt x="27473" y="981543"/>
                    </a:cubicBezTo>
                    <a:cubicBezTo>
                      <a:pt x="4752" y="1013131"/>
                      <a:pt x="-22404" y="1028094"/>
                      <a:pt x="30798" y="938317"/>
                    </a:cubicBezTo>
                    <a:cubicBezTo>
                      <a:pt x="83999" y="848540"/>
                      <a:pt x="289047" y="526006"/>
                      <a:pt x="346682" y="442879"/>
                    </a:cubicBezTo>
                    <a:cubicBezTo>
                      <a:pt x="404317" y="359752"/>
                      <a:pt x="337815" y="474468"/>
                      <a:pt x="376608" y="439554"/>
                    </a:cubicBezTo>
                    <a:cubicBezTo>
                      <a:pt x="415401" y="404640"/>
                      <a:pt x="543416" y="272191"/>
                      <a:pt x="579438" y="233398"/>
                    </a:cubicBezTo>
                    <a:cubicBezTo>
                      <a:pt x="615460" y="194605"/>
                      <a:pt x="557826" y="245035"/>
                      <a:pt x="592739" y="206797"/>
                    </a:cubicBezTo>
                    <a:cubicBezTo>
                      <a:pt x="627652" y="168559"/>
                      <a:pt x="758439" y="-12104"/>
                      <a:pt x="752343" y="6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 1147">
                <a:extLst>
                  <a:ext uri="{FF2B5EF4-FFF2-40B4-BE49-F238E27FC236}">
                    <a16:creationId xmlns:a16="http://schemas.microsoft.com/office/drawing/2014/main" id="{0AE11A4C-5CAF-0202-8BEB-0B96C580A1DD}"/>
                  </a:ext>
                </a:extLst>
              </p:cNvPr>
              <p:cNvSpPr/>
              <p:nvPr/>
            </p:nvSpPr>
            <p:spPr>
              <a:xfrm>
                <a:off x="2931234" y="5569487"/>
                <a:ext cx="468406" cy="1301144"/>
              </a:xfrm>
              <a:custGeom>
                <a:avLst/>
                <a:gdLst>
                  <a:gd name="connsiteX0" fmla="*/ 353956 w 468406"/>
                  <a:gd name="connsiteY0" fmla="*/ 40 h 1301144"/>
                  <a:gd name="connsiteX1" fmla="*/ 137825 w 468406"/>
                  <a:gd name="connsiteY1" fmla="*/ 116418 h 1301144"/>
                  <a:gd name="connsiteX2" fmla="*/ 91274 w 468406"/>
                  <a:gd name="connsiteY2" fmla="*/ 212846 h 1301144"/>
                  <a:gd name="connsiteX3" fmla="*/ 67998 w 468406"/>
                  <a:gd name="connsiteY3" fmla="*/ 123069 h 1301144"/>
                  <a:gd name="connsiteX4" fmla="*/ 104574 w 468406"/>
                  <a:gd name="connsiteY4" fmla="*/ 249422 h 1301144"/>
                  <a:gd name="connsiteX5" fmla="*/ 310730 w 468406"/>
                  <a:gd name="connsiteY5" fmla="*/ 565306 h 1301144"/>
                  <a:gd name="connsiteX6" fmla="*/ 254203 w 468406"/>
                  <a:gd name="connsiteY6" fmla="*/ 492154 h 1301144"/>
                  <a:gd name="connsiteX7" fmla="*/ 314055 w 468406"/>
                  <a:gd name="connsiteY7" fmla="*/ 628482 h 1301144"/>
                  <a:gd name="connsiteX8" fmla="*/ 343981 w 468406"/>
                  <a:gd name="connsiteY8" fmla="*/ 714935 h 1301144"/>
                  <a:gd name="connsiteX9" fmla="*/ 467009 w 468406"/>
                  <a:gd name="connsiteY9" fmla="*/ 1283525 h 1301144"/>
                  <a:gd name="connsiteX10" fmla="*/ 410482 w 468406"/>
                  <a:gd name="connsiteY10" fmla="*/ 1157172 h 1301144"/>
                  <a:gd name="connsiteX11" fmla="*/ 410482 w 468406"/>
                  <a:gd name="connsiteY11" fmla="*/ 1163822 h 1301144"/>
                  <a:gd name="connsiteX12" fmla="*/ 347306 w 468406"/>
                  <a:gd name="connsiteY12" fmla="*/ 854589 h 1301144"/>
                  <a:gd name="connsiteX13" fmla="*/ 21447 w 468406"/>
                  <a:gd name="connsiteY13" fmla="*/ 199546 h 1301144"/>
                  <a:gd name="connsiteX14" fmla="*/ 38072 w 468406"/>
                  <a:gd name="connsiteY14" fmla="*/ 196221 h 1301144"/>
                  <a:gd name="connsiteX15" fmla="*/ 94599 w 468406"/>
                  <a:gd name="connsiteY15" fmla="*/ 116418 h 1301144"/>
                  <a:gd name="connsiteX16" fmla="*/ 67998 w 468406"/>
                  <a:gd name="connsiteY16" fmla="*/ 103118 h 1301144"/>
                  <a:gd name="connsiteX17" fmla="*/ 353956 w 468406"/>
                  <a:gd name="connsiteY17" fmla="*/ 40 h 1301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68406" h="1301144">
                    <a:moveTo>
                      <a:pt x="353956" y="40"/>
                    </a:moveTo>
                    <a:cubicBezTo>
                      <a:pt x="365594" y="2257"/>
                      <a:pt x="181605" y="80950"/>
                      <a:pt x="137825" y="116418"/>
                    </a:cubicBezTo>
                    <a:cubicBezTo>
                      <a:pt x="94045" y="151886"/>
                      <a:pt x="102912" y="211738"/>
                      <a:pt x="91274" y="212846"/>
                    </a:cubicBezTo>
                    <a:cubicBezTo>
                      <a:pt x="79636" y="213954"/>
                      <a:pt x="65781" y="116973"/>
                      <a:pt x="67998" y="123069"/>
                    </a:cubicBezTo>
                    <a:cubicBezTo>
                      <a:pt x="70215" y="129165"/>
                      <a:pt x="64119" y="175716"/>
                      <a:pt x="104574" y="249422"/>
                    </a:cubicBezTo>
                    <a:cubicBezTo>
                      <a:pt x="145029" y="323128"/>
                      <a:pt x="285792" y="524851"/>
                      <a:pt x="310730" y="565306"/>
                    </a:cubicBezTo>
                    <a:cubicBezTo>
                      <a:pt x="335668" y="605761"/>
                      <a:pt x="253649" y="481625"/>
                      <a:pt x="254203" y="492154"/>
                    </a:cubicBezTo>
                    <a:cubicBezTo>
                      <a:pt x="254757" y="502683"/>
                      <a:pt x="299092" y="591352"/>
                      <a:pt x="314055" y="628482"/>
                    </a:cubicBezTo>
                    <a:cubicBezTo>
                      <a:pt x="329018" y="665612"/>
                      <a:pt x="318489" y="605761"/>
                      <a:pt x="343981" y="714935"/>
                    </a:cubicBezTo>
                    <a:cubicBezTo>
                      <a:pt x="369473" y="824109"/>
                      <a:pt x="455926" y="1209819"/>
                      <a:pt x="467009" y="1283525"/>
                    </a:cubicBezTo>
                    <a:cubicBezTo>
                      <a:pt x="478093" y="1357231"/>
                      <a:pt x="419903" y="1177123"/>
                      <a:pt x="410482" y="1157172"/>
                    </a:cubicBezTo>
                    <a:cubicBezTo>
                      <a:pt x="401061" y="1137222"/>
                      <a:pt x="421011" y="1214252"/>
                      <a:pt x="410482" y="1163822"/>
                    </a:cubicBezTo>
                    <a:cubicBezTo>
                      <a:pt x="399953" y="1113392"/>
                      <a:pt x="412145" y="1015302"/>
                      <a:pt x="347306" y="854589"/>
                    </a:cubicBezTo>
                    <a:cubicBezTo>
                      <a:pt x="282467" y="693876"/>
                      <a:pt x="72986" y="309274"/>
                      <a:pt x="21447" y="199546"/>
                    </a:cubicBezTo>
                    <a:cubicBezTo>
                      <a:pt x="-30092" y="89818"/>
                      <a:pt x="25880" y="210076"/>
                      <a:pt x="38072" y="196221"/>
                    </a:cubicBezTo>
                    <a:cubicBezTo>
                      <a:pt x="50264" y="182366"/>
                      <a:pt x="89611" y="131935"/>
                      <a:pt x="94599" y="116418"/>
                    </a:cubicBezTo>
                    <a:cubicBezTo>
                      <a:pt x="99587" y="100901"/>
                      <a:pt x="26989" y="119743"/>
                      <a:pt x="67998" y="103118"/>
                    </a:cubicBezTo>
                    <a:cubicBezTo>
                      <a:pt x="109007" y="86493"/>
                      <a:pt x="342318" y="-2177"/>
                      <a:pt x="353956" y="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 1148">
                <a:extLst>
                  <a:ext uri="{FF2B5EF4-FFF2-40B4-BE49-F238E27FC236}">
                    <a16:creationId xmlns:a16="http://schemas.microsoft.com/office/drawing/2014/main" id="{EBF53293-FE3D-1C16-950E-9CA3876402DF}"/>
                  </a:ext>
                </a:extLst>
              </p:cNvPr>
              <p:cNvSpPr/>
              <p:nvPr/>
            </p:nvSpPr>
            <p:spPr>
              <a:xfrm>
                <a:off x="2262016" y="6115484"/>
                <a:ext cx="430468" cy="1142426"/>
              </a:xfrm>
              <a:custGeom>
                <a:avLst/>
                <a:gdLst>
                  <a:gd name="connsiteX0" fmla="*/ 21934 w 430468"/>
                  <a:gd name="connsiteY0" fmla="*/ 22887 h 1142426"/>
                  <a:gd name="connsiteX1" fmla="*/ 87541 w 430468"/>
                  <a:gd name="connsiteY1" fmla="*/ 387827 h 1142426"/>
                  <a:gd name="connsiteX2" fmla="*/ 17833 w 430468"/>
                  <a:gd name="connsiteY2" fmla="*/ 363225 h 1142426"/>
                  <a:gd name="connsiteX3" fmla="*/ 165449 w 430468"/>
                  <a:gd name="connsiteY3" fmla="*/ 551845 h 1142426"/>
                  <a:gd name="connsiteX4" fmla="*/ 296664 w 430468"/>
                  <a:gd name="connsiteY4" fmla="*/ 888082 h 1142426"/>
                  <a:gd name="connsiteX5" fmla="*/ 403275 w 430468"/>
                  <a:gd name="connsiteY5" fmla="*/ 1105406 h 1142426"/>
                  <a:gd name="connsiteX6" fmla="*/ 395075 w 430468"/>
                  <a:gd name="connsiteY6" fmla="*/ 1068502 h 1142426"/>
                  <a:gd name="connsiteX7" fmla="*/ 17833 w 430468"/>
                  <a:gd name="connsiteY7" fmla="*/ 400129 h 1142426"/>
                  <a:gd name="connsiteX8" fmla="*/ 58838 w 430468"/>
                  <a:gd name="connsiteY8" fmla="*/ 453434 h 1142426"/>
                  <a:gd name="connsiteX9" fmla="*/ 38336 w 430468"/>
                  <a:gd name="connsiteY9" fmla="*/ 80294 h 1142426"/>
                  <a:gd name="connsiteX10" fmla="*/ 21934 w 430468"/>
                  <a:gd name="connsiteY10" fmla="*/ 22887 h 1142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0468" h="1142426">
                    <a:moveTo>
                      <a:pt x="21934" y="22887"/>
                    </a:moveTo>
                    <a:cubicBezTo>
                      <a:pt x="30135" y="74143"/>
                      <a:pt x="88225" y="331104"/>
                      <a:pt x="87541" y="387827"/>
                    </a:cubicBezTo>
                    <a:cubicBezTo>
                      <a:pt x="86858" y="444550"/>
                      <a:pt x="4848" y="335889"/>
                      <a:pt x="17833" y="363225"/>
                    </a:cubicBezTo>
                    <a:cubicBezTo>
                      <a:pt x="30818" y="390561"/>
                      <a:pt x="118977" y="464369"/>
                      <a:pt x="165449" y="551845"/>
                    </a:cubicBezTo>
                    <a:cubicBezTo>
                      <a:pt x="211921" y="639321"/>
                      <a:pt x="257026" y="795822"/>
                      <a:pt x="296664" y="888082"/>
                    </a:cubicBezTo>
                    <a:cubicBezTo>
                      <a:pt x="336302" y="980342"/>
                      <a:pt x="386873" y="1075336"/>
                      <a:pt x="403275" y="1105406"/>
                    </a:cubicBezTo>
                    <a:cubicBezTo>
                      <a:pt x="419677" y="1135476"/>
                      <a:pt x="459315" y="1186048"/>
                      <a:pt x="395075" y="1068502"/>
                    </a:cubicBezTo>
                    <a:cubicBezTo>
                      <a:pt x="330835" y="950956"/>
                      <a:pt x="73872" y="502640"/>
                      <a:pt x="17833" y="400129"/>
                    </a:cubicBezTo>
                    <a:cubicBezTo>
                      <a:pt x="-38206" y="297618"/>
                      <a:pt x="55421" y="506740"/>
                      <a:pt x="58838" y="453434"/>
                    </a:cubicBezTo>
                    <a:cubicBezTo>
                      <a:pt x="62255" y="400128"/>
                      <a:pt x="41753" y="147268"/>
                      <a:pt x="38336" y="80294"/>
                    </a:cubicBezTo>
                    <a:cubicBezTo>
                      <a:pt x="34919" y="13320"/>
                      <a:pt x="13733" y="-28369"/>
                      <a:pt x="21934" y="2288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 1149">
                <a:extLst>
                  <a:ext uri="{FF2B5EF4-FFF2-40B4-BE49-F238E27FC236}">
                    <a16:creationId xmlns:a16="http://schemas.microsoft.com/office/drawing/2014/main" id="{BF270746-F109-C659-2520-3533F3626680}"/>
                  </a:ext>
                </a:extLst>
              </p:cNvPr>
              <p:cNvSpPr/>
              <p:nvPr/>
            </p:nvSpPr>
            <p:spPr>
              <a:xfrm>
                <a:off x="4445143" y="5621170"/>
                <a:ext cx="153395" cy="970972"/>
              </a:xfrm>
              <a:custGeom>
                <a:avLst/>
                <a:gdLst>
                  <a:gd name="connsiteX0" fmla="*/ 151460 w 153395"/>
                  <a:gd name="connsiteY0" fmla="*/ 545 h 970972"/>
                  <a:gd name="connsiteX1" fmla="*/ 28446 w 153395"/>
                  <a:gd name="connsiteY1" fmla="*/ 369585 h 970972"/>
                  <a:gd name="connsiteX2" fmla="*/ 69451 w 153395"/>
                  <a:gd name="connsiteY2" fmla="*/ 365485 h 970972"/>
                  <a:gd name="connsiteX3" fmla="*/ 53049 w 153395"/>
                  <a:gd name="connsiteY3" fmla="*/ 521302 h 970972"/>
                  <a:gd name="connsiteX4" fmla="*/ 48948 w 153395"/>
                  <a:gd name="connsiteY4" fmla="*/ 562306 h 970972"/>
                  <a:gd name="connsiteX5" fmla="*/ 3844 w 153395"/>
                  <a:gd name="connsiteY5" fmla="*/ 800132 h 970972"/>
                  <a:gd name="connsiteX6" fmla="*/ 3844 w 153395"/>
                  <a:gd name="connsiteY6" fmla="*/ 968251 h 970972"/>
                  <a:gd name="connsiteX7" fmla="*/ 16145 w 153395"/>
                  <a:gd name="connsiteY7" fmla="*/ 857539 h 970972"/>
                  <a:gd name="connsiteX8" fmla="*/ 94053 w 153395"/>
                  <a:gd name="connsiteY8" fmla="*/ 312179 h 970972"/>
                  <a:gd name="connsiteX9" fmla="*/ 102254 w 153395"/>
                  <a:gd name="connsiteY9" fmla="*/ 287576 h 970972"/>
                  <a:gd name="connsiteX10" fmla="*/ 151460 w 153395"/>
                  <a:gd name="connsiteY10" fmla="*/ 545 h 970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3395" h="970972">
                    <a:moveTo>
                      <a:pt x="151460" y="545"/>
                    </a:moveTo>
                    <a:cubicBezTo>
                      <a:pt x="139159" y="14213"/>
                      <a:pt x="42114" y="308762"/>
                      <a:pt x="28446" y="369585"/>
                    </a:cubicBezTo>
                    <a:cubicBezTo>
                      <a:pt x="14778" y="430408"/>
                      <a:pt x="65351" y="340199"/>
                      <a:pt x="69451" y="365485"/>
                    </a:cubicBezTo>
                    <a:cubicBezTo>
                      <a:pt x="73551" y="390771"/>
                      <a:pt x="56466" y="488499"/>
                      <a:pt x="53049" y="521302"/>
                    </a:cubicBezTo>
                    <a:cubicBezTo>
                      <a:pt x="49632" y="554106"/>
                      <a:pt x="57149" y="515834"/>
                      <a:pt x="48948" y="562306"/>
                    </a:cubicBezTo>
                    <a:cubicBezTo>
                      <a:pt x="40747" y="608778"/>
                      <a:pt x="11361" y="732475"/>
                      <a:pt x="3844" y="800132"/>
                    </a:cubicBezTo>
                    <a:cubicBezTo>
                      <a:pt x="-3673" y="867789"/>
                      <a:pt x="1794" y="958683"/>
                      <a:pt x="3844" y="968251"/>
                    </a:cubicBezTo>
                    <a:cubicBezTo>
                      <a:pt x="5894" y="977819"/>
                      <a:pt x="1110" y="966884"/>
                      <a:pt x="16145" y="857539"/>
                    </a:cubicBezTo>
                    <a:cubicBezTo>
                      <a:pt x="31180" y="748194"/>
                      <a:pt x="79702" y="407173"/>
                      <a:pt x="94053" y="312179"/>
                    </a:cubicBezTo>
                    <a:cubicBezTo>
                      <a:pt x="108404" y="217185"/>
                      <a:pt x="90636" y="340882"/>
                      <a:pt x="102254" y="287576"/>
                    </a:cubicBezTo>
                    <a:cubicBezTo>
                      <a:pt x="113872" y="234270"/>
                      <a:pt x="163761" y="-13123"/>
                      <a:pt x="151460" y="5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 1150">
                <a:extLst>
                  <a:ext uri="{FF2B5EF4-FFF2-40B4-BE49-F238E27FC236}">
                    <a16:creationId xmlns:a16="http://schemas.microsoft.com/office/drawing/2014/main" id="{B23528EA-A3F4-640D-2179-9557449101D0}"/>
                  </a:ext>
                </a:extLst>
              </p:cNvPr>
              <p:cNvSpPr/>
              <p:nvPr/>
            </p:nvSpPr>
            <p:spPr>
              <a:xfrm>
                <a:off x="3844886" y="6405314"/>
                <a:ext cx="116899" cy="1379939"/>
              </a:xfrm>
              <a:custGeom>
                <a:avLst/>
                <a:gdLst>
                  <a:gd name="connsiteX0" fmla="*/ 79414 w 116899"/>
                  <a:gd name="connsiteY0" fmla="*/ 1836 h 1379939"/>
                  <a:gd name="connsiteX1" fmla="*/ 98464 w 116899"/>
                  <a:gd name="connsiteY1" fmla="*/ 97086 h 1379939"/>
                  <a:gd name="connsiteX2" fmla="*/ 41314 w 116899"/>
                  <a:gd name="connsiteY2" fmla="*/ 255836 h 1379939"/>
                  <a:gd name="connsiteX3" fmla="*/ 66714 w 116899"/>
                  <a:gd name="connsiteY3" fmla="*/ 255836 h 1379939"/>
                  <a:gd name="connsiteX4" fmla="*/ 31789 w 116899"/>
                  <a:gd name="connsiteY4" fmla="*/ 382836 h 1379939"/>
                  <a:gd name="connsiteX5" fmla="*/ 22264 w 116899"/>
                  <a:gd name="connsiteY5" fmla="*/ 563811 h 1379939"/>
                  <a:gd name="connsiteX6" fmla="*/ 19089 w 116899"/>
                  <a:gd name="connsiteY6" fmla="*/ 513011 h 1379939"/>
                  <a:gd name="connsiteX7" fmla="*/ 39 w 116899"/>
                  <a:gd name="connsiteY7" fmla="*/ 690811 h 1379939"/>
                  <a:gd name="connsiteX8" fmla="*/ 15914 w 116899"/>
                  <a:gd name="connsiteY8" fmla="*/ 659061 h 1379939"/>
                  <a:gd name="connsiteX9" fmla="*/ 69889 w 116899"/>
                  <a:gd name="connsiteY9" fmla="*/ 833686 h 1379939"/>
                  <a:gd name="connsiteX10" fmla="*/ 34964 w 116899"/>
                  <a:gd name="connsiteY10" fmla="*/ 1021011 h 1379939"/>
                  <a:gd name="connsiteX11" fmla="*/ 22264 w 116899"/>
                  <a:gd name="connsiteY11" fmla="*/ 938461 h 1379939"/>
                  <a:gd name="connsiteX12" fmla="*/ 73064 w 116899"/>
                  <a:gd name="connsiteY12" fmla="*/ 1119436 h 1379939"/>
                  <a:gd name="connsiteX13" fmla="*/ 41314 w 116899"/>
                  <a:gd name="connsiteY13" fmla="*/ 1379786 h 1379939"/>
                  <a:gd name="connsiteX14" fmla="*/ 66714 w 116899"/>
                  <a:gd name="connsiteY14" fmla="*/ 1144836 h 1379939"/>
                  <a:gd name="connsiteX15" fmla="*/ 9564 w 116899"/>
                  <a:gd name="connsiteY15" fmla="*/ 446336 h 1379939"/>
                  <a:gd name="connsiteX16" fmla="*/ 34964 w 116899"/>
                  <a:gd name="connsiteY16" fmla="*/ 414586 h 1379939"/>
                  <a:gd name="connsiteX17" fmla="*/ 114339 w 116899"/>
                  <a:gd name="connsiteY17" fmla="*/ 179636 h 1379939"/>
                  <a:gd name="connsiteX18" fmla="*/ 79414 w 116899"/>
                  <a:gd name="connsiteY18" fmla="*/ 1836 h 1379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6899" h="1379939">
                    <a:moveTo>
                      <a:pt x="79414" y="1836"/>
                    </a:moveTo>
                    <a:cubicBezTo>
                      <a:pt x="76768" y="-11922"/>
                      <a:pt x="104814" y="54753"/>
                      <a:pt x="98464" y="97086"/>
                    </a:cubicBezTo>
                    <a:cubicBezTo>
                      <a:pt x="92114" y="139419"/>
                      <a:pt x="46606" y="229378"/>
                      <a:pt x="41314" y="255836"/>
                    </a:cubicBezTo>
                    <a:cubicBezTo>
                      <a:pt x="36022" y="282294"/>
                      <a:pt x="68301" y="234669"/>
                      <a:pt x="66714" y="255836"/>
                    </a:cubicBezTo>
                    <a:cubicBezTo>
                      <a:pt x="65127" y="277003"/>
                      <a:pt x="39197" y="331507"/>
                      <a:pt x="31789" y="382836"/>
                    </a:cubicBezTo>
                    <a:cubicBezTo>
                      <a:pt x="24381" y="434165"/>
                      <a:pt x="24381" y="542115"/>
                      <a:pt x="22264" y="563811"/>
                    </a:cubicBezTo>
                    <a:cubicBezTo>
                      <a:pt x="20147" y="585507"/>
                      <a:pt x="22793" y="491844"/>
                      <a:pt x="19089" y="513011"/>
                    </a:cubicBezTo>
                    <a:cubicBezTo>
                      <a:pt x="15385" y="534178"/>
                      <a:pt x="568" y="666469"/>
                      <a:pt x="39" y="690811"/>
                    </a:cubicBezTo>
                    <a:cubicBezTo>
                      <a:pt x="-490" y="715153"/>
                      <a:pt x="4272" y="635248"/>
                      <a:pt x="15914" y="659061"/>
                    </a:cubicBezTo>
                    <a:cubicBezTo>
                      <a:pt x="27556" y="682874"/>
                      <a:pt x="66714" y="773361"/>
                      <a:pt x="69889" y="833686"/>
                    </a:cubicBezTo>
                    <a:cubicBezTo>
                      <a:pt x="73064" y="894011"/>
                      <a:pt x="42901" y="1003549"/>
                      <a:pt x="34964" y="1021011"/>
                    </a:cubicBezTo>
                    <a:cubicBezTo>
                      <a:pt x="27027" y="1038473"/>
                      <a:pt x="15914" y="922057"/>
                      <a:pt x="22264" y="938461"/>
                    </a:cubicBezTo>
                    <a:cubicBezTo>
                      <a:pt x="28614" y="954865"/>
                      <a:pt x="69889" y="1045882"/>
                      <a:pt x="73064" y="1119436"/>
                    </a:cubicBezTo>
                    <a:cubicBezTo>
                      <a:pt x="76239" y="1192990"/>
                      <a:pt x="42372" y="1375553"/>
                      <a:pt x="41314" y="1379786"/>
                    </a:cubicBezTo>
                    <a:cubicBezTo>
                      <a:pt x="40256" y="1384019"/>
                      <a:pt x="72006" y="1300411"/>
                      <a:pt x="66714" y="1144836"/>
                    </a:cubicBezTo>
                    <a:cubicBezTo>
                      <a:pt x="61422" y="989261"/>
                      <a:pt x="14856" y="568044"/>
                      <a:pt x="9564" y="446336"/>
                    </a:cubicBezTo>
                    <a:cubicBezTo>
                      <a:pt x="4272" y="324628"/>
                      <a:pt x="17502" y="459036"/>
                      <a:pt x="34964" y="414586"/>
                    </a:cubicBezTo>
                    <a:cubicBezTo>
                      <a:pt x="52426" y="370136"/>
                      <a:pt x="100581" y="250544"/>
                      <a:pt x="114339" y="179636"/>
                    </a:cubicBezTo>
                    <a:cubicBezTo>
                      <a:pt x="128097" y="108728"/>
                      <a:pt x="82060" y="15594"/>
                      <a:pt x="79414" y="1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2" name="フリーフォーム 1151">
                <a:extLst>
                  <a:ext uri="{FF2B5EF4-FFF2-40B4-BE49-F238E27FC236}">
                    <a16:creationId xmlns:a16="http://schemas.microsoft.com/office/drawing/2014/main" id="{B050AD54-4397-2E11-F0EF-50593D7C8042}"/>
                  </a:ext>
                </a:extLst>
              </p:cNvPr>
              <p:cNvSpPr/>
              <p:nvPr/>
            </p:nvSpPr>
            <p:spPr>
              <a:xfrm>
                <a:off x="4221637" y="6461009"/>
                <a:ext cx="299709" cy="1333596"/>
              </a:xfrm>
              <a:custGeom>
                <a:avLst/>
                <a:gdLst>
                  <a:gd name="connsiteX0" fmla="*/ 223363 w 299709"/>
                  <a:gd name="connsiteY0" fmla="*/ 6466 h 1333596"/>
                  <a:gd name="connsiteX1" fmla="*/ 267813 w 299709"/>
                  <a:gd name="connsiteY1" fmla="*/ 152516 h 1333596"/>
                  <a:gd name="connsiteX2" fmla="*/ 245588 w 299709"/>
                  <a:gd name="connsiteY2" fmla="*/ 403341 h 1333596"/>
                  <a:gd name="connsiteX3" fmla="*/ 258288 w 299709"/>
                  <a:gd name="connsiteY3" fmla="*/ 400166 h 1333596"/>
                  <a:gd name="connsiteX4" fmla="*/ 261463 w 299709"/>
                  <a:gd name="connsiteY4" fmla="*/ 549391 h 1333596"/>
                  <a:gd name="connsiteX5" fmla="*/ 258288 w 299709"/>
                  <a:gd name="connsiteY5" fmla="*/ 784341 h 1333596"/>
                  <a:gd name="connsiteX6" fmla="*/ 182088 w 299709"/>
                  <a:gd name="connsiteY6" fmla="*/ 1035166 h 1333596"/>
                  <a:gd name="connsiteX7" fmla="*/ 147163 w 299709"/>
                  <a:gd name="connsiteY7" fmla="*/ 1133591 h 1333596"/>
                  <a:gd name="connsiteX8" fmla="*/ 1113 w 299709"/>
                  <a:gd name="connsiteY8" fmla="*/ 1330441 h 1333596"/>
                  <a:gd name="connsiteX9" fmla="*/ 90013 w 299709"/>
                  <a:gd name="connsiteY9" fmla="*/ 1232016 h 1333596"/>
                  <a:gd name="connsiteX10" fmla="*/ 270988 w 299709"/>
                  <a:gd name="connsiteY10" fmla="*/ 939916 h 1333596"/>
                  <a:gd name="connsiteX11" fmla="*/ 299563 w 299709"/>
                  <a:gd name="connsiteY11" fmla="*/ 898641 h 1333596"/>
                  <a:gd name="connsiteX12" fmla="*/ 280513 w 299709"/>
                  <a:gd name="connsiteY12" fmla="*/ 362066 h 1333596"/>
                  <a:gd name="connsiteX13" fmla="*/ 223363 w 299709"/>
                  <a:gd name="connsiteY13" fmla="*/ 6466 h 133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9709" h="1333596">
                    <a:moveTo>
                      <a:pt x="223363" y="6466"/>
                    </a:moveTo>
                    <a:cubicBezTo>
                      <a:pt x="221246" y="-28459"/>
                      <a:pt x="264109" y="86370"/>
                      <a:pt x="267813" y="152516"/>
                    </a:cubicBezTo>
                    <a:cubicBezTo>
                      <a:pt x="271517" y="218662"/>
                      <a:pt x="247175" y="362066"/>
                      <a:pt x="245588" y="403341"/>
                    </a:cubicBezTo>
                    <a:cubicBezTo>
                      <a:pt x="244001" y="444616"/>
                      <a:pt x="255642" y="375824"/>
                      <a:pt x="258288" y="400166"/>
                    </a:cubicBezTo>
                    <a:cubicBezTo>
                      <a:pt x="260934" y="424508"/>
                      <a:pt x="261463" y="485362"/>
                      <a:pt x="261463" y="549391"/>
                    </a:cubicBezTo>
                    <a:cubicBezTo>
                      <a:pt x="261463" y="613420"/>
                      <a:pt x="271517" y="703379"/>
                      <a:pt x="258288" y="784341"/>
                    </a:cubicBezTo>
                    <a:cubicBezTo>
                      <a:pt x="245059" y="865303"/>
                      <a:pt x="200609" y="976958"/>
                      <a:pt x="182088" y="1035166"/>
                    </a:cubicBezTo>
                    <a:cubicBezTo>
                      <a:pt x="163567" y="1093374"/>
                      <a:pt x="177325" y="1084379"/>
                      <a:pt x="147163" y="1133591"/>
                    </a:cubicBezTo>
                    <a:cubicBezTo>
                      <a:pt x="117001" y="1182803"/>
                      <a:pt x="10638" y="1314037"/>
                      <a:pt x="1113" y="1330441"/>
                    </a:cubicBezTo>
                    <a:cubicBezTo>
                      <a:pt x="-8412" y="1346845"/>
                      <a:pt x="45034" y="1297103"/>
                      <a:pt x="90013" y="1232016"/>
                    </a:cubicBezTo>
                    <a:cubicBezTo>
                      <a:pt x="134992" y="1166929"/>
                      <a:pt x="236063" y="995479"/>
                      <a:pt x="270988" y="939916"/>
                    </a:cubicBezTo>
                    <a:cubicBezTo>
                      <a:pt x="305913" y="884354"/>
                      <a:pt x="297976" y="994949"/>
                      <a:pt x="299563" y="898641"/>
                    </a:cubicBezTo>
                    <a:cubicBezTo>
                      <a:pt x="301151" y="802333"/>
                      <a:pt x="289509" y="505999"/>
                      <a:pt x="280513" y="362066"/>
                    </a:cubicBezTo>
                    <a:cubicBezTo>
                      <a:pt x="271517" y="218133"/>
                      <a:pt x="225480" y="41391"/>
                      <a:pt x="223363" y="646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3" name="フリーフォーム 1152">
                <a:extLst>
                  <a:ext uri="{FF2B5EF4-FFF2-40B4-BE49-F238E27FC236}">
                    <a16:creationId xmlns:a16="http://schemas.microsoft.com/office/drawing/2014/main" id="{94196E16-FF63-EF9F-A684-76372AF18237}"/>
                  </a:ext>
                </a:extLst>
              </p:cNvPr>
              <p:cNvSpPr/>
              <p:nvPr/>
            </p:nvSpPr>
            <p:spPr>
              <a:xfrm>
                <a:off x="4267194" y="7648450"/>
                <a:ext cx="139886" cy="1201169"/>
              </a:xfrm>
              <a:custGeom>
                <a:avLst/>
                <a:gdLst>
                  <a:gd name="connsiteX0" fmla="*/ 139706 w 139886"/>
                  <a:gd name="connsiteY0" fmla="*/ 3300 h 1201169"/>
                  <a:gd name="connsiteX1" fmla="*/ 57156 w 139886"/>
                  <a:gd name="connsiteY1" fmla="*/ 250950 h 1201169"/>
                  <a:gd name="connsiteX2" fmla="*/ 9531 w 139886"/>
                  <a:gd name="connsiteY2" fmla="*/ 606550 h 1201169"/>
                  <a:gd name="connsiteX3" fmla="*/ 34931 w 139886"/>
                  <a:gd name="connsiteY3" fmla="*/ 577975 h 1201169"/>
                  <a:gd name="connsiteX4" fmla="*/ 6 w 139886"/>
                  <a:gd name="connsiteY4" fmla="*/ 806575 h 1201169"/>
                  <a:gd name="connsiteX5" fmla="*/ 38106 w 139886"/>
                  <a:gd name="connsiteY5" fmla="*/ 1171700 h 1201169"/>
                  <a:gd name="connsiteX6" fmla="*/ 34931 w 139886"/>
                  <a:gd name="connsiteY6" fmla="*/ 1089150 h 1201169"/>
                  <a:gd name="connsiteX7" fmla="*/ 50806 w 139886"/>
                  <a:gd name="connsiteY7" fmla="*/ 377950 h 1201169"/>
                  <a:gd name="connsiteX8" fmla="*/ 44456 w 139886"/>
                  <a:gd name="connsiteY8" fmla="*/ 416050 h 1201169"/>
                  <a:gd name="connsiteX9" fmla="*/ 82556 w 139886"/>
                  <a:gd name="connsiteY9" fmla="*/ 85850 h 1201169"/>
                  <a:gd name="connsiteX10" fmla="*/ 79381 w 139886"/>
                  <a:gd name="connsiteY10" fmla="*/ 104900 h 1201169"/>
                  <a:gd name="connsiteX11" fmla="*/ 139706 w 139886"/>
                  <a:gd name="connsiteY11" fmla="*/ 3300 h 1201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9886" h="1201169">
                    <a:moveTo>
                      <a:pt x="139706" y="3300"/>
                    </a:moveTo>
                    <a:cubicBezTo>
                      <a:pt x="136002" y="27642"/>
                      <a:pt x="78852" y="150408"/>
                      <a:pt x="57156" y="250950"/>
                    </a:cubicBezTo>
                    <a:cubicBezTo>
                      <a:pt x="35460" y="351492"/>
                      <a:pt x="13235" y="552046"/>
                      <a:pt x="9531" y="606550"/>
                    </a:cubicBezTo>
                    <a:cubicBezTo>
                      <a:pt x="5827" y="661054"/>
                      <a:pt x="36518" y="544638"/>
                      <a:pt x="34931" y="577975"/>
                    </a:cubicBezTo>
                    <a:cubicBezTo>
                      <a:pt x="33344" y="611312"/>
                      <a:pt x="-523" y="707621"/>
                      <a:pt x="6" y="806575"/>
                    </a:cubicBezTo>
                    <a:cubicBezTo>
                      <a:pt x="535" y="905529"/>
                      <a:pt x="32285" y="1124604"/>
                      <a:pt x="38106" y="1171700"/>
                    </a:cubicBezTo>
                    <a:cubicBezTo>
                      <a:pt x="43927" y="1218796"/>
                      <a:pt x="32814" y="1221442"/>
                      <a:pt x="34931" y="1089150"/>
                    </a:cubicBezTo>
                    <a:cubicBezTo>
                      <a:pt x="37048" y="956858"/>
                      <a:pt x="49219" y="490133"/>
                      <a:pt x="50806" y="377950"/>
                    </a:cubicBezTo>
                    <a:cubicBezTo>
                      <a:pt x="52393" y="265767"/>
                      <a:pt x="39164" y="464733"/>
                      <a:pt x="44456" y="416050"/>
                    </a:cubicBezTo>
                    <a:cubicBezTo>
                      <a:pt x="49748" y="367367"/>
                      <a:pt x="76735" y="137708"/>
                      <a:pt x="82556" y="85850"/>
                    </a:cubicBezTo>
                    <a:cubicBezTo>
                      <a:pt x="88377" y="33992"/>
                      <a:pt x="69856" y="112837"/>
                      <a:pt x="79381" y="104900"/>
                    </a:cubicBezTo>
                    <a:cubicBezTo>
                      <a:pt x="88906" y="96963"/>
                      <a:pt x="143410" y="-21042"/>
                      <a:pt x="139706" y="33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4" name="フリーフォーム 1153">
                <a:extLst>
                  <a:ext uri="{FF2B5EF4-FFF2-40B4-BE49-F238E27FC236}">
                    <a16:creationId xmlns:a16="http://schemas.microsoft.com/office/drawing/2014/main" id="{403AE9DE-FA2F-5F52-FC0F-54E82B3329C6}"/>
                  </a:ext>
                </a:extLst>
              </p:cNvPr>
              <p:cNvSpPr/>
              <p:nvPr/>
            </p:nvSpPr>
            <p:spPr>
              <a:xfrm>
                <a:off x="3888848" y="7571486"/>
                <a:ext cx="73586" cy="650034"/>
              </a:xfrm>
              <a:custGeom>
                <a:avLst/>
                <a:gdLst>
                  <a:gd name="connsiteX0" fmla="*/ 73552 w 73586"/>
                  <a:gd name="connsiteY0" fmla="*/ 64389 h 650034"/>
                  <a:gd name="connsiteX1" fmla="*/ 38627 w 73586"/>
                  <a:gd name="connsiteY1" fmla="*/ 219964 h 650034"/>
                  <a:gd name="connsiteX2" fmla="*/ 527 w 73586"/>
                  <a:gd name="connsiteY2" fmla="*/ 616839 h 650034"/>
                  <a:gd name="connsiteX3" fmla="*/ 16402 w 73586"/>
                  <a:gd name="connsiteY3" fmla="*/ 559689 h 650034"/>
                  <a:gd name="connsiteX4" fmla="*/ 16402 w 73586"/>
                  <a:gd name="connsiteY4" fmla="*/ 16764 h 650034"/>
                  <a:gd name="connsiteX5" fmla="*/ 32277 w 73586"/>
                  <a:gd name="connsiteY5" fmla="*/ 134239 h 650034"/>
                  <a:gd name="connsiteX6" fmla="*/ 73552 w 73586"/>
                  <a:gd name="connsiteY6" fmla="*/ 64389 h 650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586" h="650034">
                    <a:moveTo>
                      <a:pt x="73552" y="64389"/>
                    </a:moveTo>
                    <a:cubicBezTo>
                      <a:pt x="74610" y="78676"/>
                      <a:pt x="50798" y="127889"/>
                      <a:pt x="38627" y="219964"/>
                    </a:cubicBezTo>
                    <a:cubicBezTo>
                      <a:pt x="26456" y="312039"/>
                      <a:pt x="4231" y="560218"/>
                      <a:pt x="527" y="616839"/>
                    </a:cubicBezTo>
                    <a:cubicBezTo>
                      <a:pt x="-3177" y="673460"/>
                      <a:pt x="13756" y="659701"/>
                      <a:pt x="16402" y="559689"/>
                    </a:cubicBezTo>
                    <a:cubicBezTo>
                      <a:pt x="19048" y="459677"/>
                      <a:pt x="13756" y="87672"/>
                      <a:pt x="16402" y="16764"/>
                    </a:cubicBezTo>
                    <a:cubicBezTo>
                      <a:pt x="19048" y="-54144"/>
                      <a:pt x="24340" y="122068"/>
                      <a:pt x="32277" y="134239"/>
                    </a:cubicBezTo>
                    <a:cubicBezTo>
                      <a:pt x="40214" y="146410"/>
                      <a:pt x="72494" y="50102"/>
                      <a:pt x="73552" y="643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5" name="フリーフォーム 1154">
                <a:extLst>
                  <a:ext uri="{FF2B5EF4-FFF2-40B4-BE49-F238E27FC236}">
                    <a16:creationId xmlns:a16="http://schemas.microsoft.com/office/drawing/2014/main" id="{8CD73D84-16E3-4C63-82A9-34DF3BF56D99}"/>
                  </a:ext>
                </a:extLst>
              </p:cNvPr>
              <p:cNvSpPr/>
              <p:nvPr/>
            </p:nvSpPr>
            <p:spPr>
              <a:xfrm>
                <a:off x="1977429" y="4377978"/>
                <a:ext cx="241071" cy="1529768"/>
              </a:xfrm>
              <a:custGeom>
                <a:avLst/>
                <a:gdLst>
                  <a:gd name="connsiteX0" fmla="*/ 1739 w 241071"/>
                  <a:gd name="connsiteY0" fmla="*/ 35526 h 1529768"/>
                  <a:gd name="connsiteX1" fmla="*/ 46443 w 241071"/>
                  <a:gd name="connsiteY1" fmla="*/ 405350 h 1529768"/>
                  <a:gd name="connsiteX2" fmla="*/ 50507 w 241071"/>
                  <a:gd name="connsiteY2" fmla="*/ 454118 h 1529768"/>
                  <a:gd name="connsiteX3" fmla="*/ 38315 w 241071"/>
                  <a:gd name="connsiteY3" fmla="*/ 791430 h 1529768"/>
                  <a:gd name="connsiteX4" fmla="*/ 58635 w 241071"/>
                  <a:gd name="connsiteY4" fmla="*/ 767046 h 1529768"/>
                  <a:gd name="connsiteX5" fmla="*/ 74891 w 241071"/>
                  <a:gd name="connsiteY5" fmla="*/ 921478 h 1529768"/>
                  <a:gd name="connsiteX6" fmla="*/ 46443 w 241071"/>
                  <a:gd name="connsiteY6" fmla="*/ 1210022 h 1529768"/>
                  <a:gd name="connsiteX7" fmla="*/ 62699 w 241071"/>
                  <a:gd name="connsiteY7" fmla="*/ 1205958 h 1529768"/>
                  <a:gd name="connsiteX8" fmla="*/ 237451 w 241071"/>
                  <a:gd name="connsiteY8" fmla="*/ 1246598 h 1529768"/>
                  <a:gd name="connsiteX9" fmla="*/ 172427 w 241071"/>
                  <a:gd name="connsiteY9" fmla="*/ 1262854 h 1529768"/>
                  <a:gd name="connsiteX10" fmla="*/ 70827 w 241071"/>
                  <a:gd name="connsiteY10" fmla="*/ 1518886 h 1529768"/>
                  <a:gd name="connsiteX11" fmla="*/ 91147 w 241071"/>
                  <a:gd name="connsiteY11" fmla="*/ 1401030 h 1529768"/>
                  <a:gd name="connsiteX12" fmla="*/ 42379 w 241071"/>
                  <a:gd name="connsiteY12" fmla="*/ 689830 h 1529768"/>
                  <a:gd name="connsiteX13" fmla="*/ 62699 w 241071"/>
                  <a:gd name="connsiteY13" fmla="*/ 693894 h 1529768"/>
                  <a:gd name="connsiteX14" fmla="*/ 13931 w 241071"/>
                  <a:gd name="connsiteY14" fmla="*/ 88358 h 1529768"/>
                  <a:gd name="connsiteX15" fmla="*/ 1739 w 241071"/>
                  <a:gd name="connsiteY15" fmla="*/ 35526 h 1529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1071" h="1529768">
                    <a:moveTo>
                      <a:pt x="1739" y="35526"/>
                    </a:moveTo>
                    <a:cubicBezTo>
                      <a:pt x="7158" y="88358"/>
                      <a:pt x="38315" y="335585"/>
                      <a:pt x="46443" y="405350"/>
                    </a:cubicBezTo>
                    <a:cubicBezTo>
                      <a:pt x="54571" y="475115"/>
                      <a:pt x="51862" y="389771"/>
                      <a:pt x="50507" y="454118"/>
                    </a:cubicBezTo>
                    <a:cubicBezTo>
                      <a:pt x="49152" y="518465"/>
                      <a:pt x="36960" y="739275"/>
                      <a:pt x="38315" y="791430"/>
                    </a:cubicBezTo>
                    <a:cubicBezTo>
                      <a:pt x="39670" y="843585"/>
                      <a:pt x="52539" y="745371"/>
                      <a:pt x="58635" y="767046"/>
                    </a:cubicBezTo>
                    <a:cubicBezTo>
                      <a:pt x="64731" y="788721"/>
                      <a:pt x="76923" y="847649"/>
                      <a:pt x="74891" y="921478"/>
                    </a:cubicBezTo>
                    <a:cubicBezTo>
                      <a:pt x="72859" y="995307"/>
                      <a:pt x="48475" y="1162609"/>
                      <a:pt x="46443" y="1210022"/>
                    </a:cubicBezTo>
                    <a:cubicBezTo>
                      <a:pt x="44411" y="1257435"/>
                      <a:pt x="30864" y="1199862"/>
                      <a:pt x="62699" y="1205958"/>
                    </a:cubicBezTo>
                    <a:cubicBezTo>
                      <a:pt x="94534" y="1212054"/>
                      <a:pt x="219163" y="1237115"/>
                      <a:pt x="237451" y="1246598"/>
                    </a:cubicBezTo>
                    <a:cubicBezTo>
                      <a:pt x="255739" y="1256081"/>
                      <a:pt x="200198" y="1217473"/>
                      <a:pt x="172427" y="1262854"/>
                    </a:cubicBezTo>
                    <a:cubicBezTo>
                      <a:pt x="144656" y="1308235"/>
                      <a:pt x="84374" y="1495857"/>
                      <a:pt x="70827" y="1518886"/>
                    </a:cubicBezTo>
                    <a:cubicBezTo>
                      <a:pt x="57280" y="1541915"/>
                      <a:pt x="95888" y="1539206"/>
                      <a:pt x="91147" y="1401030"/>
                    </a:cubicBezTo>
                    <a:cubicBezTo>
                      <a:pt x="86406" y="1262854"/>
                      <a:pt x="47120" y="807686"/>
                      <a:pt x="42379" y="689830"/>
                    </a:cubicBezTo>
                    <a:cubicBezTo>
                      <a:pt x="37638" y="571974"/>
                      <a:pt x="67440" y="794139"/>
                      <a:pt x="62699" y="693894"/>
                    </a:cubicBezTo>
                    <a:cubicBezTo>
                      <a:pt x="57958" y="593649"/>
                      <a:pt x="23414" y="196731"/>
                      <a:pt x="13931" y="88358"/>
                    </a:cubicBezTo>
                    <a:cubicBezTo>
                      <a:pt x="4448" y="-20015"/>
                      <a:pt x="-3680" y="-17306"/>
                      <a:pt x="1739" y="355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6" name="フリーフォーム 1155">
                <a:extLst>
                  <a:ext uri="{FF2B5EF4-FFF2-40B4-BE49-F238E27FC236}">
                    <a16:creationId xmlns:a16="http://schemas.microsoft.com/office/drawing/2014/main" id="{729421CE-847B-F14F-47AE-3B411DA38C45}"/>
                  </a:ext>
                </a:extLst>
              </p:cNvPr>
              <p:cNvSpPr/>
              <p:nvPr/>
            </p:nvSpPr>
            <p:spPr>
              <a:xfrm>
                <a:off x="760579" y="5700152"/>
                <a:ext cx="1373368" cy="843377"/>
              </a:xfrm>
              <a:custGeom>
                <a:avLst/>
                <a:gdLst>
                  <a:gd name="connsiteX0" fmla="*/ 1373021 w 1373368"/>
                  <a:gd name="connsiteY0" fmla="*/ 1640 h 843377"/>
                  <a:gd name="connsiteX1" fmla="*/ 1267357 w 1373368"/>
                  <a:gd name="connsiteY1" fmla="*/ 338952 h 843377"/>
                  <a:gd name="connsiteX2" fmla="*/ 1263293 w 1373368"/>
                  <a:gd name="connsiteY2" fmla="*/ 261736 h 843377"/>
                  <a:gd name="connsiteX3" fmla="*/ 1194205 w 1373368"/>
                  <a:gd name="connsiteY3" fmla="*/ 363336 h 843377"/>
                  <a:gd name="connsiteX4" fmla="*/ 1194205 w 1373368"/>
                  <a:gd name="connsiteY4" fmla="*/ 338952 h 843377"/>
                  <a:gd name="connsiteX5" fmla="*/ 1112925 w 1373368"/>
                  <a:gd name="connsiteY5" fmla="*/ 574664 h 843377"/>
                  <a:gd name="connsiteX6" fmla="*/ 1096669 w 1373368"/>
                  <a:gd name="connsiteY6" fmla="*/ 460872 h 843377"/>
                  <a:gd name="connsiteX7" fmla="*/ 974749 w 1373368"/>
                  <a:gd name="connsiteY7" fmla="*/ 529960 h 843377"/>
                  <a:gd name="connsiteX8" fmla="*/ 568349 w 1373368"/>
                  <a:gd name="connsiteY8" fmla="*/ 655944 h 843377"/>
                  <a:gd name="connsiteX9" fmla="*/ 68477 w 1373368"/>
                  <a:gd name="connsiteY9" fmla="*/ 785992 h 843377"/>
                  <a:gd name="connsiteX10" fmla="*/ 76605 w 1373368"/>
                  <a:gd name="connsiteY10" fmla="*/ 842888 h 843377"/>
                  <a:gd name="connsiteX11" fmla="*/ 19709 w 1373368"/>
                  <a:gd name="connsiteY11" fmla="*/ 757544 h 843377"/>
                  <a:gd name="connsiteX12" fmla="*/ 462685 w 1373368"/>
                  <a:gd name="connsiteY12" fmla="*/ 599048 h 843377"/>
                  <a:gd name="connsiteX13" fmla="*/ 454557 w 1373368"/>
                  <a:gd name="connsiteY13" fmla="*/ 599048 h 843377"/>
                  <a:gd name="connsiteX14" fmla="*/ 877213 w 1373368"/>
                  <a:gd name="connsiteY14" fmla="*/ 534024 h 843377"/>
                  <a:gd name="connsiteX15" fmla="*/ 1161693 w 1373368"/>
                  <a:gd name="connsiteY15" fmla="*/ 318632 h 843377"/>
                  <a:gd name="connsiteX16" fmla="*/ 1206397 w 1373368"/>
                  <a:gd name="connsiteY16" fmla="*/ 188584 h 843377"/>
                  <a:gd name="connsiteX17" fmla="*/ 1226717 w 1373368"/>
                  <a:gd name="connsiteY17" fmla="*/ 208904 h 843377"/>
                  <a:gd name="connsiteX18" fmla="*/ 1373021 w 1373368"/>
                  <a:gd name="connsiteY18" fmla="*/ 1640 h 843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373368" h="843377">
                    <a:moveTo>
                      <a:pt x="1373021" y="1640"/>
                    </a:moveTo>
                    <a:cubicBezTo>
                      <a:pt x="1379794" y="23315"/>
                      <a:pt x="1285645" y="295603"/>
                      <a:pt x="1267357" y="338952"/>
                    </a:cubicBezTo>
                    <a:cubicBezTo>
                      <a:pt x="1249069" y="382301"/>
                      <a:pt x="1275485" y="257672"/>
                      <a:pt x="1263293" y="261736"/>
                    </a:cubicBezTo>
                    <a:cubicBezTo>
                      <a:pt x="1251101" y="265800"/>
                      <a:pt x="1205720" y="350467"/>
                      <a:pt x="1194205" y="363336"/>
                    </a:cubicBezTo>
                    <a:cubicBezTo>
                      <a:pt x="1182690" y="376205"/>
                      <a:pt x="1207752" y="303731"/>
                      <a:pt x="1194205" y="338952"/>
                    </a:cubicBezTo>
                    <a:cubicBezTo>
                      <a:pt x="1180658" y="374173"/>
                      <a:pt x="1129181" y="554344"/>
                      <a:pt x="1112925" y="574664"/>
                    </a:cubicBezTo>
                    <a:cubicBezTo>
                      <a:pt x="1096669" y="594984"/>
                      <a:pt x="1119698" y="468323"/>
                      <a:pt x="1096669" y="460872"/>
                    </a:cubicBezTo>
                    <a:cubicBezTo>
                      <a:pt x="1073640" y="453421"/>
                      <a:pt x="1062802" y="497448"/>
                      <a:pt x="974749" y="529960"/>
                    </a:cubicBezTo>
                    <a:cubicBezTo>
                      <a:pt x="886696" y="562472"/>
                      <a:pt x="719394" y="613272"/>
                      <a:pt x="568349" y="655944"/>
                    </a:cubicBezTo>
                    <a:cubicBezTo>
                      <a:pt x="417304" y="698616"/>
                      <a:pt x="150434" y="754835"/>
                      <a:pt x="68477" y="785992"/>
                    </a:cubicBezTo>
                    <a:cubicBezTo>
                      <a:pt x="-13480" y="817149"/>
                      <a:pt x="84733" y="847629"/>
                      <a:pt x="76605" y="842888"/>
                    </a:cubicBezTo>
                    <a:cubicBezTo>
                      <a:pt x="68477" y="838147"/>
                      <a:pt x="-44638" y="798184"/>
                      <a:pt x="19709" y="757544"/>
                    </a:cubicBezTo>
                    <a:cubicBezTo>
                      <a:pt x="84056" y="716904"/>
                      <a:pt x="390210" y="625464"/>
                      <a:pt x="462685" y="599048"/>
                    </a:cubicBezTo>
                    <a:cubicBezTo>
                      <a:pt x="535160" y="572632"/>
                      <a:pt x="454557" y="599048"/>
                      <a:pt x="454557" y="599048"/>
                    </a:cubicBezTo>
                    <a:cubicBezTo>
                      <a:pt x="523645" y="588211"/>
                      <a:pt x="759357" y="580760"/>
                      <a:pt x="877213" y="534024"/>
                    </a:cubicBezTo>
                    <a:cubicBezTo>
                      <a:pt x="995069" y="487288"/>
                      <a:pt x="1106829" y="376205"/>
                      <a:pt x="1161693" y="318632"/>
                    </a:cubicBezTo>
                    <a:cubicBezTo>
                      <a:pt x="1216557" y="261059"/>
                      <a:pt x="1195560" y="206872"/>
                      <a:pt x="1206397" y="188584"/>
                    </a:cubicBezTo>
                    <a:cubicBezTo>
                      <a:pt x="1217234" y="170296"/>
                      <a:pt x="1199624" y="238029"/>
                      <a:pt x="1226717" y="208904"/>
                    </a:cubicBezTo>
                    <a:cubicBezTo>
                      <a:pt x="1253810" y="179779"/>
                      <a:pt x="1366248" y="-20035"/>
                      <a:pt x="1373021" y="16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7" name="フリーフォーム 1156">
                <a:extLst>
                  <a:ext uri="{FF2B5EF4-FFF2-40B4-BE49-F238E27FC236}">
                    <a16:creationId xmlns:a16="http://schemas.microsoft.com/office/drawing/2014/main" id="{48AAB844-3E6E-F4C3-8E70-7A31AFABE781}"/>
                  </a:ext>
                </a:extLst>
              </p:cNvPr>
              <p:cNvSpPr/>
              <p:nvPr/>
            </p:nvSpPr>
            <p:spPr>
              <a:xfrm>
                <a:off x="2511480" y="6299976"/>
                <a:ext cx="1380778" cy="1193949"/>
              </a:xfrm>
              <a:custGeom>
                <a:avLst/>
                <a:gdLst>
                  <a:gd name="connsiteX0" fmla="*/ 1357448 w 1380778"/>
                  <a:gd name="connsiteY0" fmla="*/ 31736 h 1193949"/>
                  <a:gd name="connsiteX1" fmla="*/ 1028264 w 1380778"/>
                  <a:gd name="connsiteY1" fmla="*/ 430008 h 1193949"/>
                  <a:gd name="connsiteX2" fmla="*/ 1068904 w 1380778"/>
                  <a:gd name="connsiteY2" fmla="*/ 490968 h 1193949"/>
                  <a:gd name="connsiteX3" fmla="*/ 1003880 w 1380778"/>
                  <a:gd name="connsiteY3" fmla="*/ 568184 h 1193949"/>
                  <a:gd name="connsiteX4" fmla="*/ 930728 w 1380778"/>
                  <a:gd name="connsiteY4" fmla="*/ 572248 h 1193949"/>
                  <a:gd name="connsiteX5" fmla="*/ 414600 w 1380778"/>
                  <a:gd name="connsiteY5" fmla="*/ 572248 h 1193949"/>
                  <a:gd name="connsiteX6" fmla="*/ 597480 w 1380778"/>
                  <a:gd name="connsiteY6" fmla="*/ 527544 h 1193949"/>
                  <a:gd name="connsiteX7" fmla="*/ 280488 w 1380778"/>
                  <a:gd name="connsiteY7" fmla="*/ 706360 h 1193949"/>
                  <a:gd name="connsiteX8" fmla="*/ 154504 w 1380778"/>
                  <a:gd name="connsiteY8" fmla="*/ 836408 h 1193949"/>
                  <a:gd name="connsiteX9" fmla="*/ 72 w 1380778"/>
                  <a:gd name="connsiteY9" fmla="*/ 1165592 h 1193949"/>
                  <a:gd name="connsiteX10" fmla="*/ 134184 w 1380778"/>
                  <a:gd name="connsiteY10" fmla="*/ 1173720 h 1193949"/>
                  <a:gd name="connsiteX11" fmla="*/ 130120 w 1380778"/>
                  <a:gd name="connsiteY11" fmla="*/ 1141208 h 1193949"/>
                  <a:gd name="connsiteX12" fmla="*/ 134184 w 1380778"/>
                  <a:gd name="connsiteY12" fmla="*/ 982712 h 1193949"/>
                  <a:gd name="connsiteX13" fmla="*/ 398344 w 1380778"/>
                  <a:gd name="connsiteY13" fmla="*/ 572248 h 1193949"/>
                  <a:gd name="connsiteX14" fmla="*/ 479624 w 1380778"/>
                  <a:gd name="connsiteY14" fmla="*/ 551928 h 1193949"/>
                  <a:gd name="connsiteX15" fmla="*/ 894152 w 1380778"/>
                  <a:gd name="connsiteY15" fmla="*/ 543800 h 1193949"/>
                  <a:gd name="connsiteX16" fmla="*/ 1032328 w 1380778"/>
                  <a:gd name="connsiteY16" fmla="*/ 539736 h 1193949"/>
                  <a:gd name="connsiteX17" fmla="*/ 1097352 w 1380778"/>
                  <a:gd name="connsiteY17" fmla="*/ 482840 h 1193949"/>
                  <a:gd name="connsiteX18" fmla="*/ 1085160 w 1380778"/>
                  <a:gd name="connsiteY18" fmla="*/ 462520 h 1193949"/>
                  <a:gd name="connsiteX19" fmla="*/ 1324936 w 1380778"/>
                  <a:gd name="connsiteY19" fmla="*/ 72376 h 1193949"/>
                  <a:gd name="connsiteX20" fmla="*/ 1357448 w 1380778"/>
                  <a:gd name="connsiteY20" fmla="*/ 31736 h 119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80778" h="1193949">
                    <a:moveTo>
                      <a:pt x="1357448" y="31736"/>
                    </a:moveTo>
                    <a:cubicBezTo>
                      <a:pt x="1308003" y="91341"/>
                      <a:pt x="1076355" y="353469"/>
                      <a:pt x="1028264" y="430008"/>
                    </a:cubicBezTo>
                    <a:cubicBezTo>
                      <a:pt x="980173" y="506547"/>
                      <a:pt x="1072968" y="467939"/>
                      <a:pt x="1068904" y="490968"/>
                    </a:cubicBezTo>
                    <a:cubicBezTo>
                      <a:pt x="1064840" y="513997"/>
                      <a:pt x="1026909" y="554637"/>
                      <a:pt x="1003880" y="568184"/>
                    </a:cubicBezTo>
                    <a:cubicBezTo>
                      <a:pt x="980851" y="581731"/>
                      <a:pt x="930728" y="572248"/>
                      <a:pt x="930728" y="572248"/>
                    </a:cubicBezTo>
                    <a:cubicBezTo>
                      <a:pt x="832515" y="572925"/>
                      <a:pt x="470141" y="579699"/>
                      <a:pt x="414600" y="572248"/>
                    </a:cubicBezTo>
                    <a:cubicBezTo>
                      <a:pt x="359059" y="564797"/>
                      <a:pt x="619832" y="505192"/>
                      <a:pt x="597480" y="527544"/>
                    </a:cubicBezTo>
                    <a:cubicBezTo>
                      <a:pt x="575128" y="549896"/>
                      <a:pt x="354317" y="654883"/>
                      <a:pt x="280488" y="706360"/>
                    </a:cubicBezTo>
                    <a:cubicBezTo>
                      <a:pt x="206659" y="757837"/>
                      <a:pt x="201240" y="759869"/>
                      <a:pt x="154504" y="836408"/>
                    </a:cubicBezTo>
                    <a:cubicBezTo>
                      <a:pt x="107768" y="912947"/>
                      <a:pt x="3459" y="1109373"/>
                      <a:pt x="72" y="1165592"/>
                    </a:cubicBezTo>
                    <a:cubicBezTo>
                      <a:pt x="-3315" y="1221811"/>
                      <a:pt x="112509" y="1177784"/>
                      <a:pt x="134184" y="1173720"/>
                    </a:cubicBezTo>
                    <a:cubicBezTo>
                      <a:pt x="155859" y="1169656"/>
                      <a:pt x="130120" y="1173043"/>
                      <a:pt x="130120" y="1141208"/>
                    </a:cubicBezTo>
                    <a:cubicBezTo>
                      <a:pt x="130120" y="1109373"/>
                      <a:pt x="89480" y="1077539"/>
                      <a:pt x="134184" y="982712"/>
                    </a:cubicBezTo>
                    <a:cubicBezTo>
                      <a:pt x="178888" y="887885"/>
                      <a:pt x="340771" y="644045"/>
                      <a:pt x="398344" y="572248"/>
                    </a:cubicBezTo>
                    <a:cubicBezTo>
                      <a:pt x="455917" y="500451"/>
                      <a:pt x="396989" y="556669"/>
                      <a:pt x="479624" y="551928"/>
                    </a:cubicBezTo>
                    <a:cubicBezTo>
                      <a:pt x="562259" y="547187"/>
                      <a:pt x="894152" y="543800"/>
                      <a:pt x="894152" y="543800"/>
                    </a:cubicBezTo>
                    <a:cubicBezTo>
                      <a:pt x="986269" y="541768"/>
                      <a:pt x="998461" y="549896"/>
                      <a:pt x="1032328" y="539736"/>
                    </a:cubicBezTo>
                    <a:cubicBezTo>
                      <a:pt x="1066195" y="529576"/>
                      <a:pt x="1088547" y="495709"/>
                      <a:pt x="1097352" y="482840"/>
                    </a:cubicBezTo>
                    <a:cubicBezTo>
                      <a:pt x="1106157" y="469971"/>
                      <a:pt x="1047229" y="530931"/>
                      <a:pt x="1085160" y="462520"/>
                    </a:cubicBezTo>
                    <a:cubicBezTo>
                      <a:pt x="1123091" y="394109"/>
                      <a:pt x="1280909" y="142141"/>
                      <a:pt x="1324936" y="72376"/>
                    </a:cubicBezTo>
                    <a:cubicBezTo>
                      <a:pt x="1368963" y="2611"/>
                      <a:pt x="1406893" y="-27869"/>
                      <a:pt x="1357448" y="317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8" name="フリーフォーム 1157">
                <a:extLst>
                  <a:ext uri="{FF2B5EF4-FFF2-40B4-BE49-F238E27FC236}">
                    <a16:creationId xmlns:a16="http://schemas.microsoft.com/office/drawing/2014/main" id="{5F5AD6CF-8C6A-6494-F5D8-FB3FADB78A10}"/>
                  </a:ext>
                </a:extLst>
              </p:cNvPr>
              <p:cNvSpPr/>
              <p:nvPr/>
            </p:nvSpPr>
            <p:spPr>
              <a:xfrm>
                <a:off x="837182" y="6209252"/>
                <a:ext cx="1414470" cy="727237"/>
              </a:xfrm>
              <a:custGeom>
                <a:avLst/>
                <a:gdLst>
                  <a:gd name="connsiteX0" fmla="*/ 1414274 w 1414470"/>
                  <a:gd name="connsiteY0" fmla="*/ 540 h 727237"/>
                  <a:gd name="connsiteX1" fmla="*/ 1133858 w 1414470"/>
                  <a:gd name="connsiteY1" fmla="*/ 236252 h 727237"/>
                  <a:gd name="connsiteX2" fmla="*/ 1162306 w 1414470"/>
                  <a:gd name="connsiteY2" fmla="*/ 301276 h 727237"/>
                  <a:gd name="connsiteX3" fmla="*/ 857506 w 1414470"/>
                  <a:gd name="connsiteY3" fmla="*/ 500412 h 727237"/>
                  <a:gd name="connsiteX4" fmla="*/ 483618 w 1414470"/>
                  <a:gd name="connsiteY4" fmla="*/ 707676 h 727237"/>
                  <a:gd name="connsiteX5" fmla="*/ 503938 w 1414470"/>
                  <a:gd name="connsiteY5" fmla="*/ 715804 h 727237"/>
                  <a:gd name="connsiteX6" fmla="*/ 463298 w 1414470"/>
                  <a:gd name="connsiteY6" fmla="*/ 683292 h 727237"/>
                  <a:gd name="connsiteX7" fmla="*/ 247906 w 1414470"/>
                  <a:gd name="connsiteY7" fmla="*/ 484156 h 727237"/>
                  <a:gd name="connsiteX8" fmla="*/ 2 w 1414470"/>
                  <a:gd name="connsiteY8" fmla="*/ 297212 h 727237"/>
                  <a:gd name="connsiteX9" fmla="*/ 251970 w 1414470"/>
                  <a:gd name="connsiteY9" fmla="*/ 439452 h 727237"/>
                  <a:gd name="connsiteX10" fmla="*/ 426722 w 1414470"/>
                  <a:gd name="connsiteY10" fmla="*/ 679228 h 727237"/>
                  <a:gd name="connsiteX11" fmla="*/ 625858 w 1414470"/>
                  <a:gd name="connsiteY11" fmla="*/ 667036 h 727237"/>
                  <a:gd name="connsiteX12" fmla="*/ 699010 w 1414470"/>
                  <a:gd name="connsiteY12" fmla="*/ 597948 h 727237"/>
                  <a:gd name="connsiteX13" fmla="*/ 1202946 w 1414470"/>
                  <a:gd name="connsiteY13" fmla="*/ 236252 h 727237"/>
                  <a:gd name="connsiteX14" fmla="*/ 1085090 w 1414470"/>
                  <a:gd name="connsiteY14" fmla="*/ 309404 h 727237"/>
                  <a:gd name="connsiteX15" fmla="*/ 1414274 w 1414470"/>
                  <a:gd name="connsiteY15" fmla="*/ 540 h 727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14470" h="727237">
                    <a:moveTo>
                      <a:pt x="1414274" y="540"/>
                    </a:moveTo>
                    <a:cubicBezTo>
                      <a:pt x="1422402" y="-11652"/>
                      <a:pt x="1175853" y="186129"/>
                      <a:pt x="1133858" y="236252"/>
                    </a:cubicBezTo>
                    <a:cubicBezTo>
                      <a:pt x="1091863" y="286375"/>
                      <a:pt x="1208365" y="257249"/>
                      <a:pt x="1162306" y="301276"/>
                    </a:cubicBezTo>
                    <a:cubicBezTo>
                      <a:pt x="1116247" y="345303"/>
                      <a:pt x="970621" y="432679"/>
                      <a:pt x="857506" y="500412"/>
                    </a:cubicBezTo>
                    <a:cubicBezTo>
                      <a:pt x="744391" y="568145"/>
                      <a:pt x="483618" y="707676"/>
                      <a:pt x="483618" y="707676"/>
                    </a:cubicBezTo>
                    <a:cubicBezTo>
                      <a:pt x="424690" y="743575"/>
                      <a:pt x="507325" y="719868"/>
                      <a:pt x="503938" y="715804"/>
                    </a:cubicBezTo>
                    <a:cubicBezTo>
                      <a:pt x="500551" y="711740"/>
                      <a:pt x="505970" y="721900"/>
                      <a:pt x="463298" y="683292"/>
                    </a:cubicBezTo>
                    <a:cubicBezTo>
                      <a:pt x="420626" y="644684"/>
                      <a:pt x="325122" y="548503"/>
                      <a:pt x="247906" y="484156"/>
                    </a:cubicBezTo>
                    <a:cubicBezTo>
                      <a:pt x="170690" y="419809"/>
                      <a:pt x="-675" y="304663"/>
                      <a:pt x="2" y="297212"/>
                    </a:cubicBezTo>
                    <a:cubicBezTo>
                      <a:pt x="679" y="289761"/>
                      <a:pt x="180850" y="375783"/>
                      <a:pt x="251970" y="439452"/>
                    </a:cubicBezTo>
                    <a:cubicBezTo>
                      <a:pt x="323090" y="503121"/>
                      <a:pt x="364407" y="641297"/>
                      <a:pt x="426722" y="679228"/>
                    </a:cubicBezTo>
                    <a:cubicBezTo>
                      <a:pt x="489037" y="717159"/>
                      <a:pt x="580477" y="680583"/>
                      <a:pt x="625858" y="667036"/>
                    </a:cubicBezTo>
                    <a:cubicBezTo>
                      <a:pt x="671239" y="653489"/>
                      <a:pt x="602829" y="669745"/>
                      <a:pt x="699010" y="597948"/>
                    </a:cubicBezTo>
                    <a:cubicBezTo>
                      <a:pt x="795191" y="526151"/>
                      <a:pt x="1138599" y="284343"/>
                      <a:pt x="1202946" y="236252"/>
                    </a:cubicBezTo>
                    <a:cubicBezTo>
                      <a:pt x="1267293" y="188161"/>
                      <a:pt x="1050546" y="345302"/>
                      <a:pt x="1085090" y="309404"/>
                    </a:cubicBezTo>
                    <a:cubicBezTo>
                      <a:pt x="1119634" y="273506"/>
                      <a:pt x="1406146" y="12732"/>
                      <a:pt x="1414274" y="5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9" name="フリーフォーム 1158">
                <a:extLst>
                  <a:ext uri="{FF2B5EF4-FFF2-40B4-BE49-F238E27FC236}">
                    <a16:creationId xmlns:a16="http://schemas.microsoft.com/office/drawing/2014/main" id="{781E58CE-C02F-1AE3-8844-37D34F9D7D93}"/>
                  </a:ext>
                </a:extLst>
              </p:cNvPr>
              <p:cNvSpPr/>
              <p:nvPr/>
            </p:nvSpPr>
            <p:spPr>
              <a:xfrm>
                <a:off x="1396763" y="6211935"/>
                <a:ext cx="931147" cy="1475615"/>
              </a:xfrm>
              <a:custGeom>
                <a:avLst/>
                <a:gdLst>
                  <a:gd name="connsiteX0" fmla="*/ 915653 w 931147"/>
                  <a:gd name="connsiteY0" fmla="*/ 10049 h 1475615"/>
                  <a:gd name="connsiteX1" fmla="*/ 915653 w 931147"/>
                  <a:gd name="connsiteY1" fmla="*/ 79137 h 1475615"/>
                  <a:gd name="connsiteX2" fmla="*/ 793733 w 931147"/>
                  <a:gd name="connsiteY2" fmla="*/ 225441 h 1475615"/>
                  <a:gd name="connsiteX3" fmla="*/ 399525 w 931147"/>
                  <a:gd name="connsiteY3" fmla="*/ 518049 h 1475615"/>
                  <a:gd name="connsiteX4" fmla="*/ 501125 w 931147"/>
                  <a:gd name="connsiteY4" fmla="*/ 477409 h 1475615"/>
                  <a:gd name="connsiteX5" fmla="*/ 106917 w 931147"/>
                  <a:gd name="connsiteY5" fmla="*/ 810657 h 1475615"/>
                  <a:gd name="connsiteX6" fmla="*/ 78469 w 931147"/>
                  <a:gd name="connsiteY6" fmla="*/ 936641 h 1475615"/>
                  <a:gd name="connsiteX7" fmla="*/ 1253 w 931147"/>
                  <a:gd name="connsiteY7" fmla="*/ 875681 h 1475615"/>
                  <a:gd name="connsiteX8" fmla="*/ 147557 w 931147"/>
                  <a:gd name="connsiteY8" fmla="*/ 1221121 h 1475615"/>
                  <a:gd name="connsiteX9" fmla="*/ 297925 w 931147"/>
                  <a:gd name="connsiteY9" fmla="*/ 1473089 h 1475615"/>
                  <a:gd name="connsiteX10" fmla="*/ 212581 w 931147"/>
                  <a:gd name="connsiteY10" fmla="*/ 1326785 h 1475615"/>
                  <a:gd name="connsiteX11" fmla="*/ 45957 w 931147"/>
                  <a:gd name="connsiteY11" fmla="*/ 952897 h 1475615"/>
                  <a:gd name="connsiteX12" fmla="*/ 444229 w 931147"/>
                  <a:gd name="connsiteY12" fmla="*/ 497729 h 1475615"/>
                  <a:gd name="connsiteX13" fmla="*/ 501125 w 931147"/>
                  <a:gd name="connsiteY13" fmla="*/ 497729 h 1475615"/>
                  <a:gd name="connsiteX14" fmla="*/ 793733 w 931147"/>
                  <a:gd name="connsiteY14" fmla="*/ 327041 h 1475615"/>
                  <a:gd name="connsiteX15" fmla="*/ 789669 w 931147"/>
                  <a:gd name="connsiteY15" fmla="*/ 294529 h 1475615"/>
                  <a:gd name="connsiteX16" fmla="*/ 915653 w 931147"/>
                  <a:gd name="connsiteY16" fmla="*/ 10049 h 1475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31147" h="1475615">
                    <a:moveTo>
                      <a:pt x="915653" y="10049"/>
                    </a:moveTo>
                    <a:cubicBezTo>
                      <a:pt x="936650" y="-25850"/>
                      <a:pt x="935973" y="43238"/>
                      <a:pt x="915653" y="79137"/>
                    </a:cubicBezTo>
                    <a:cubicBezTo>
                      <a:pt x="895333" y="115036"/>
                      <a:pt x="879754" y="152289"/>
                      <a:pt x="793733" y="225441"/>
                    </a:cubicBezTo>
                    <a:cubicBezTo>
                      <a:pt x="707712" y="298593"/>
                      <a:pt x="448293" y="476054"/>
                      <a:pt x="399525" y="518049"/>
                    </a:cubicBezTo>
                    <a:cubicBezTo>
                      <a:pt x="350757" y="560044"/>
                      <a:pt x="549893" y="428641"/>
                      <a:pt x="501125" y="477409"/>
                    </a:cubicBezTo>
                    <a:cubicBezTo>
                      <a:pt x="452357" y="526177"/>
                      <a:pt x="177360" y="734118"/>
                      <a:pt x="106917" y="810657"/>
                    </a:cubicBezTo>
                    <a:cubicBezTo>
                      <a:pt x="36474" y="887196"/>
                      <a:pt x="96080" y="925804"/>
                      <a:pt x="78469" y="936641"/>
                    </a:cubicBezTo>
                    <a:cubicBezTo>
                      <a:pt x="60858" y="947478"/>
                      <a:pt x="-10262" y="828268"/>
                      <a:pt x="1253" y="875681"/>
                    </a:cubicBezTo>
                    <a:cubicBezTo>
                      <a:pt x="12768" y="923094"/>
                      <a:pt x="98112" y="1121553"/>
                      <a:pt x="147557" y="1221121"/>
                    </a:cubicBezTo>
                    <a:cubicBezTo>
                      <a:pt x="197002" y="1320689"/>
                      <a:pt x="287088" y="1455478"/>
                      <a:pt x="297925" y="1473089"/>
                    </a:cubicBezTo>
                    <a:cubicBezTo>
                      <a:pt x="308762" y="1490700"/>
                      <a:pt x="254576" y="1413484"/>
                      <a:pt x="212581" y="1326785"/>
                    </a:cubicBezTo>
                    <a:cubicBezTo>
                      <a:pt x="170586" y="1240086"/>
                      <a:pt x="7349" y="1091073"/>
                      <a:pt x="45957" y="952897"/>
                    </a:cubicBezTo>
                    <a:cubicBezTo>
                      <a:pt x="84565" y="814721"/>
                      <a:pt x="368368" y="573590"/>
                      <a:pt x="444229" y="497729"/>
                    </a:cubicBezTo>
                    <a:cubicBezTo>
                      <a:pt x="520090" y="421868"/>
                      <a:pt x="442874" y="526177"/>
                      <a:pt x="501125" y="497729"/>
                    </a:cubicBezTo>
                    <a:cubicBezTo>
                      <a:pt x="559376" y="469281"/>
                      <a:pt x="745643" y="360908"/>
                      <a:pt x="793733" y="327041"/>
                    </a:cubicBezTo>
                    <a:cubicBezTo>
                      <a:pt x="841823" y="293174"/>
                      <a:pt x="771381" y="341942"/>
                      <a:pt x="789669" y="294529"/>
                    </a:cubicBezTo>
                    <a:cubicBezTo>
                      <a:pt x="807957" y="247116"/>
                      <a:pt x="894656" y="45948"/>
                      <a:pt x="915653" y="1004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フリーフォーム 1159">
                <a:extLst>
                  <a:ext uri="{FF2B5EF4-FFF2-40B4-BE49-F238E27FC236}">
                    <a16:creationId xmlns:a16="http://schemas.microsoft.com/office/drawing/2014/main" id="{A7B64F93-09F0-6363-BD15-C532E8E48974}"/>
                  </a:ext>
                </a:extLst>
              </p:cNvPr>
              <p:cNvSpPr/>
              <p:nvPr/>
            </p:nvSpPr>
            <p:spPr>
              <a:xfrm>
                <a:off x="4025427" y="6013416"/>
                <a:ext cx="395784" cy="485970"/>
              </a:xfrm>
              <a:custGeom>
                <a:avLst/>
                <a:gdLst>
                  <a:gd name="connsiteX0" fmla="*/ 343373 w 395784"/>
                  <a:gd name="connsiteY0" fmla="*/ 44484 h 485970"/>
                  <a:gd name="connsiteX1" fmla="*/ 371948 w 395784"/>
                  <a:gd name="connsiteY1" fmla="*/ 209584 h 485970"/>
                  <a:gd name="connsiteX2" fmla="*/ 359248 w 395784"/>
                  <a:gd name="connsiteY2" fmla="*/ 234984 h 485970"/>
                  <a:gd name="connsiteX3" fmla="*/ 362423 w 395784"/>
                  <a:gd name="connsiteY3" fmla="*/ 314359 h 485970"/>
                  <a:gd name="connsiteX4" fmla="*/ 349723 w 395784"/>
                  <a:gd name="connsiteY4" fmla="*/ 314359 h 485970"/>
                  <a:gd name="connsiteX5" fmla="*/ 321148 w 395784"/>
                  <a:gd name="connsiteY5" fmla="*/ 422309 h 485970"/>
                  <a:gd name="connsiteX6" fmla="*/ 270348 w 395784"/>
                  <a:gd name="connsiteY6" fmla="*/ 441359 h 485970"/>
                  <a:gd name="connsiteX7" fmla="*/ 276698 w 395784"/>
                  <a:gd name="connsiteY7" fmla="*/ 460409 h 485970"/>
                  <a:gd name="connsiteX8" fmla="*/ 114773 w 395784"/>
                  <a:gd name="connsiteY8" fmla="*/ 469934 h 485970"/>
                  <a:gd name="connsiteX9" fmla="*/ 111598 w 395784"/>
                  <a:gd name="connsiteY9" fmla="*/ 438184 h 485970"/>
                  <a:gd name="connsiteX10" fmla="*/ 146523 w 395784"/>
                  <a:gd name="connsiteY10" fmla="*/ 438184 h 485970"/>
                  <a:gd name="connsiteX11" fmla="*/ 473 w 395784"/>
                  <a:gd name="connsiteY11" fmla="*/ 476284 h 485970"/>
                  <a:gd name="connsiteX12" fmla="*/ 203673 w 395784"/>
                  <a:gd name="connsiteY12" fmla="*/ 463584 h 485970"/>
                  <a:gd name="connsiteX13" fmla="*/ 229073 w 395784"/>
                  <a:gd name="connsiteY13" fmla="*/ 485809 h 485970"/>
                  <a:gd name="connsiteX14" fmla="*/ 311623 w 395784"/>
                  <a:gd name="connsiteY14" fmla="*/ 473109 h 485970"/>
                  <a:gd name="connsiteX15" fmla="*/ 270348 w 395784"/>
                  <a:gd name="connsiteY15" fmla="*/ 463584 h 485970"/>
                  <a:gd name="connsiteX16" fmla="*/ 381473 w 395784"/>
                  <a:gd name="connsiteY16" fmla="*/ 320709 h 485970"/>
                  <a:gd name="connsiteX17" fmla="*/ 390998 w 395784"/>
                  <a:gd name="connsiteY17" fmla="*/ 298484 h 485970"/>
                  <a:gd name="connsiteX18" fmla="*/ 378298 w 395784"/>
                  <a:gd name="connsiteY18" fmla="*/ 181009 h 485970"/>
                  <a:gd name="connsiteX19" fmla="*/ 394173 w 395784"/>
                  <a:gd name="connsiteY19" fmla="*/ 117509 h 485970"/>
                  <a:gd name="connsiteX20" fmla="*/ 394173 w 395784"/>
                  <a:gd name="connsiteY20" fmla="*/ 34 h 485970"/>
                  <a:gd name="connsiteX21" fmla="*/ 384648 w 395784"/>
                  <a:gd name="connsiteY21" fmla="*/ 104809 h 485970"/>
                  <a:gd name="connsiteX22" fmla="*/ 343373 w 395784"/>
                  <a:gd name="connsiteY22" fmla="*/ 44484 h 48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95784" h="485970">
                    <a:moveTo>
                      <a:pt x="343373" y="44484"/>
                    </a:moveTo>
                    <a:cubicBezTo>
                      <a:pt x="341256" y="61946"/>
                      <a:pt x="369302" y="177834"/>
                      <a:pt x="371948" y="209584"/>
                    </a:cubicBezTo>
                    <a:cubicBezTo>
                      <a:pt x="374594" y="241334"/>
                      <a:pt x="360835" y="217522"/>
                      <a:pt x="359248" y="234984"/>
                    </a:cubicBezTo>
                    <a:cubicBezTo>
                      <a:pt x="357661" y="252446"/>
                      <a:pt x="364010" y="301130"/>
                      <a:pt x="362423" y="314359"/>
                    </a:cubicBezTo>
                    <a:cubicBezTo>
                      <a:pt x="360836" y="327588"/>
                      <a:pt x="356602" y="296367"/>
                      <a:pt x="349723" y="314359"/>
                    </a:cubicBezTo>
                    <a:cubicBezTo>
                      <a:pt x="342844" y="332351"/>
                      <a:pt x="334377" y="401142"/>
                      <a:pt x="321148" y="422309"/>
                    </a:cubicBezTo>
                    <a:cubicBezTo>
                      <a:pt x="307919" y="443476"/>
                      <a:pt x="270348" y="441359"/>
                      <a:pt x="270348" y="441359"/>
                    </a:cubicBezTo>
                    <a:cubicBezTo>
                      <a:pt x="262940" y="447709"/>
                      <a:pt x="302627" y="455647"/>
                      <a:pt x="276698" y="460409"/>
                    </a:cubicBezTo>
                    <a:cubicBezTo>
                      <a:pt x="250769" y="465171"/>
                      <a:pt x="142290" y="473638"/>
                      <a:pt x="114773" y="469934"/>
                    </a:cubicBezTo>
                    <a:cubicBezTo>
                      <a:pt x="87256" y="466230"/>
                      <a:pt x="106306" y="443476"/>
                      <a:pt x="111598" y="438184"/>
                    </a:cubicBezTo>
                    <a:cubicBezTo>
                      <a:pt x="116890" y="432892"/>
                      <a:pt x="165044" y="431834"/>
                      <a:pt x="146523" y="438184"/>
                    </a:cubicBezTo>
                    <a:cubicBezTo>
                      <a:pt x="128002" y="444534"/>
                      <a:pt x="-9052" y="472051"/>
                      <a:pt x="473" y="476284"/>
                    </a:cubicBezTo>
                    <a:cubicBezTo>
                      <a:pt x="9998" y="480517"/>
                      <a:pt x="165573" y="461996"/>
                      <a:pt x="203673" y="463584"/>
                    </a:cubicBezTo>
                    <a:cubicBezTo>
                      <a:pt x="241773" y="465172"/>
                      <a:pt x="211081" y="484222"/>
                      <a:pt x="229073" y="485809"/>
                    </a:cubicBezTo>
                    <a:cubicBezTo>
                      <a:pt x="247065" y="487397"/>
                      <a:pt x="304744" y="476813"/>
                      <a:pt x="311623" y="473109"/>
                    </a:cubicBezTo>
                    <a:cubicBezTo>
                      <a:pt x="318502" y="469405"/>
                      <a:pt x="258706" y="488984"/>
                      <a:pt x="270348" y="463584"/>
                    </a:cubicBezTo>
                    <a:cubicBezTo>
                      <a:pt x="281990" y="438184"/>
                      <a:pt x="361365" y="348226"/>
                      <a:pt x="381473" y="320709"/>
                    </a:cubicBezTo>
                    <a:cubicBezTo>
                      <a:pt x="401581" y="293192"/>
                      <a:pt x="391527" y="321767"/>
                      <a:pt x="390998" y="298484"/>
                    </a:cubicBezTo>
                    <a:cubicBezTo>
                      <a:pt x="390469" y="275201"/>
                      <a:pt x="377769" y="211172"/>
                      <a:pt x="378298" y="181009"/>
                    </a:cubicBezTo>
                    <a:cubicBezTo>
                      <a:pt x="378827" y="150847"/>
                      <a:pt x="391527" y="147671"/>
                      <a:pt x="394173" y="117509"/>
                    </a:cubicBezTo>
                    <a:cubicBezTo>
                      <a:pt x="396819" y="87347"/>
                      <a:pt x="395761" y="2151"/>
                      <a:pt x="394173" y="34"/>
                    </a:cubicBezTo>
                    <a:cubicBezTo>
                      <a:pt x="392585" y="-2083"/>
                      <a:pt x="389410" y="93167"/>
                      <a:pt x="384648" y="104809"/>
                    </a:cubicBezTo>
                    <a:cubicBezTo>
                      <a:pt x="379886" y="116451"/>
                      <a:pt x="345490" y="27022"/>
                      <a:pt x="343373" y="444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1" name="フリーフォーム 1160">
                <a:extLst>
                  <a:ext uri="{FF2B5EF4-FFF2-40B4-BE49-F238E27FC236}">
                    <a16:creationId xmlns:a16="http://schemas.microsoft.com/office/drawing/2014/main" id="{C8B8CA4D-9E33-C56C-889B-6ED17E0BADFB}"/>
                  </a:ext>
                </a:extLst>
              </p:cNvPr>
              <p:cNvSpPr/>
              <p:nvPr/>
            </p:nvSpPr>
            <p:spPr>
              <a:xfrm>
                <a:off x="4155561" y="6519884"/>
                <a:ext cx="347169" cy="306672"/>
              </a:xfrm>
              <a:custGeom>
                <a:avLst/>
                <a:gdLst>
                  <a:gd name="connsiteX0" fmla="*/ 346589 w 347169"/>
                  <a:gd name="connsiteY0" fmla="*/ 169841 h 306672"/>
                  <a:gd name="connsiteX1" fmla="*/ 273564 w 347169"/>
                  <a:gd name="connsiteY1" fmla="*/ 14266 h 306672"/>
                  <a:gd name="connsiteX2" fmla="*/ 270389 w 347169"/>
                  <a:gd name="connsiteY2" fmla="*/ 74591 h 306672"/>
                  <a:gd name="connsiteX3" fmla="*/ 244989 w 347169"/>
                  <a:gd name="connsiteY3" fmla="*/ 36491 h 306672"/>
                  <a:gd name="connsiteX4" fmla="*/ 244989 w 347169"/>
                  <a:gd name="connsiteY4" fmla="*/ 61891 h 306672"/>
                  <a:gd name="connsiteX5" fmla="*/ 184664 w 347169"/>
                  <a:gd name="connsiteY5" fmla="*/ 7916 h 306672"/>
                  <a:gd name="connsiteX6" fmla="*/ 197364 w 347169"/>
                  <a:gd name="connsiteY6" fmla="*/ 74591 h 306672"/>
                  <a:gd name="connsiteX7" fmla="*/ 152914 w 347169"/>
                  <a:gd name="connsiteY7" fmla="*/ 68241 h 306672"/>
                  <a:gd name="connsiteX8" fmla="*/ 162439 w 347169"/>
                  <a:gd name="connsiteY8" fmla="*/ 106341 h 306672"/>
                  <a:gd name="connsiteX9" fmla="*/ 60839 w 347169"/>
                  <a:gd name="connsiteY9" fmla="*/ 103166 h 306672"/>
                  <a:gd name="connsiteX10" fmla="*/ 70364 w 347169"/>
                  <a:gd name="connsiteY10" fmla="*/ 153966 h 306672"/>
                  <a:gd name="connsiteX11" fmla="*/ 86239 w 347169"/>
                  <a:gd name="connsiteY11" fmla="*/ 201591 h 306672"/>
                  <a:gd name="connsiteX12" fmla="*/ 86239 w 347169"/>
                  <a:gd name="connsiteY12" fmla="*/ 252391 h 306672"/>
                  <a:gd name="connsiteX13" fmla="*/ 98939 w 347169"/>
                  <a:gd name="connsiteY13" fmla="*/ 306366 h 306672"/>
                  <a:gd name="connsiteX14" fmla="*/ 514 w 347169"/>
                  <a:gd name="connsiteY14" fmla="*/ 226991 h 306672"/>
                  <a:gd name="connsiteX15" fmla="*/ 64014 w 347169"/>
                  <a:gd name="connsiteY15" fmla="*/ 131741 h 306672"/>
                  <a:gd name="connsiteX16" fmla="*/ 146564 w 347169"/>
                  <a:gd name="connsiteY16" fmla="*/ 46016 h 306672"/>
                  <a:gd name="connsiteX17" fmla="*/ 210064 w 347169"/>
                  <a:gd name="connsiteY17" fmla="*/ 1566 h 306672"/>
                  <a:gd name="connsiteX18" fmla="*/ 305314 w 347169"/>
                  <a:gd name="connsiteY18" fmla="*/ 99991 h 306672"/>
                  <a:gd name="connsiteX19" fmla="*/ 305314 w 347169"/>
                  <a:gd name="connsiteY19" fmla="*/ 201591 h 306672"/>
                  <a:gd name="connsiteX20" fmla="*/ 346589 w 347169"/>
                  <a:gd name="connsiteY20" fmla="*/ 169841 h 306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7169" h="306672">
                    <a:moveTo>
                      <a:pt x="346589" y="169841"/>
                    </a:moveTo>
                    <a:cubicBezTo>
                      <a:pt x="341297" y="138620"/>
                      <a:pt x="286264" y="30141"/>
                      <a:pt x="273564" y="14266"/>
                    </a:cubicBezTo>
                    <a:cubicBezTo>
                      <a:pt x="260864" y="-1609"/>
                      <a:pt x="275151" y="70887"/>
                      <a:pt x="270389" y="74591"/>
                    </a:cubicBezTo>
                    <a:cubicBezTo>
                      <a:pt x="265627" y="78295"/>
                      <a:pt x="249222" y="38608"/>
                      <a:pt x="244989" y="36491"/>
                    </a:cubicBezTo>
                    <a:cubicBezTo>
                      <a:pt x="240756" y="34374"/>
                      <a:pt x="255043" y="66653"/>
                      <a:pt x="244989" y="61891"/>
                    </a:cubicBezTo>
                    <a:cubicBezTo>
                      <a:pt x="234935" y="57128"/>
                      <a:pt x="192601" y="5799"/>
                      <a:pt x="184664" y="7916"/>
                    </a:cubicBezTo>
                    <a:cubicBezTo>
                      <a:pt x="176727" y="10033"/>
                      <a:pt x="202656" y="64537"/>
                      <a:pt x="197364" y="74591"/>
                    </a:cubicBezTo>
                    <a:cubicBezTo>
                      <a:pt x="192072" y="84645"/>
                      <a:pt x="158735" y="62949"/>
                      <a:pt x="152914" y="68241"/>
                    </a:cubicBezTo>
                    <a:cubicBezTo>
                      <a:pt x="147093" y="73533"/>
                      <a:pt x="177785" y="100520"/>
                      <a:pt x="162439" y="106341"/>
                    </a:cubicBezTo>
                    <a:cubicBezTo>
                      <a:pt x="147093" y="112162"/>
                      <a:pt x="76185" y="95229"/>
                      <a:pt x="60839" y="103166"/>
                    </a:cubicBezTo>
                    <a:cubicBezTo>
                      <a:pt x="45493" y="111103"/>
                      <a:pt x="66131" y="137562"/>
                      <a:pt x="70364" y="153966"/>
                    </a:cubicBezTo>
                    <a:cubicBezTo>
                      <a:pt x="74597" y="170370"/>
                      <a:pt x="83593" y="185187"/>
                      <a:pt x="86239" y="201591"/>
                    </a:cubicBezTo>
                    <a:cubicBezTo>
                      <a:pt x="88885" y="217995"/>
                      <a:pt x="84122" y="234929"/>
                      <a:pt x="86239" y="252391"/>
                    </a:cubicBezTo>
                    <a:cubicBezTo>
                      <a:pt x="88356" y="269853"/>
                      <a:pt x="113226" y="310599"/>
                      <a:pt x="98939" y="306366"/>
                    </a:cubicBezTo>
                    <a:cubicBezTo>
                      <a:pt x="84652" y="302133"/>
                      <a:pt x="6335" y="256095"/>
                      <a:pt x="514" y="226991"/>
                    </a:cubicBezTo>
                    <a:cubicBezTo>
                      <a:pt x="-5307" y="197887"/>
                      <a:pt x="39672" y="161903"/>
                      <a:pt x="64014" y="131741"/>
                    </a:cubicBezTo>
                    <a:cubicBezTo>
                      <a:pt x="88356" y="101578"/>
                      <a:pt x="122223" y="67712"/>
                      <a:pt x="146564" y="46016"/>
                    </a:cubicBezTo>
                    <a:cubicBezTo>
                      <a:pt x="170905" y="24320"/>
                      <a:pt x="183606" y="-7430"/>
                      <a:pt x="210064" y="1566"/>
                    </a:cubicBezTo>
                    <a:cubicBezTo>
                      <a:pt x="236522" y="10562"/>
                      <a:pt x="289439" y="66654"/>
                      <a:pt x="305314" y="99991"/>
                    </a:cubicBezTo>
                    <a:cubicBezTo>
                      <a:pt x="321189" y="133328"/>
                      <a:pt x="291026" y="193124"/>
                      <a:pt x="305314" y="201591"/>
                    </a:cubicBezTo>
                    <a:cubicBezTo>
                      <a:pt x="319602" y="210058"/>
                      <a:pt x="351881" y="201062"/>
                      <a:pt x="346589" y="16984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2" name="フリーフォーム 1161">
                <a:extLst>
                  <a:ext uri="{FF2B5EF4-FFF2-40B4-BE49-F238E27FC236}">
                    <a16:creationId xmlns:a16="http://schemas.microsoft.com/office/drawing/2014/main" id="{9DF285CC-E584-91CE-BA1E-B50744CD0472}"/>
                  </a:ext>
                </a:extLst>
              </p:cNvPr>
              <p:cNvSpPr/>
              <p:nvPr/>
            </p:nvSpPr>
            <p:spPr>
              <a:xfrm>
                <a:off x="3854309" y="6803455"/>
                <a:ext cx="614974" cy="89535"/>
              </a:xfrm>
              <a:custGeom>
                <a:avLst/>
                <a:gdLst>
                  <a:gd name="connsiteX0" fmla="*/ 141 w 614974"/>
                  <a:gd name="connsiteY0" fmla="*/ 67245 h 89535"/>
                  <a:gd name="connsiteX1" fmla="*/ 301766 w 614974"/>
                  <a:gd name="connsiteY1" fmla="*/ 10095 h 89535"/>
                  <a:gd name="connsiteX2" fmla="*/ 571641 w 614974"/>
                  <a:gd name="connsiteY2" fmla="*/ 64070 h 89535"/>
                  <a:gd name="connsiteX3" fmla="*/ 485916 w 614974"/>
                  <a:gd name="connsiteY3" fmla="*/ 70420 h 89535"/>
                  <a:gd name="connsiteX4" fmla="*/ 577991 w 614974"/>
                  <a:gd name="connsiteY4" fmla="*/ 89470 h 89535"/>
                  <a:gd name="connsiteX5" fmla="*/ 606566 w 614974"/>
                  <a:gd name="connsiteY5" fmla="*/ 76770 h 89535"/>
                  <a:gd name="connsiteX6" fmla="*/ 435116 w 614974"/>
                  <a:gd name="connsiteY6" fmla="*/ 79945 h 89535"/>
                  <a:gd name="connsiteX7" fmla="*/ 400191 w 614974"/>
                  <a:gd name="connsiteY7" fmla="*/ 3745 h 89535"/>
                  <a:gd name="connsiteX8" fmla="*/ 263666 w 614974"/>
                  <a:gd name="connsiteY8" fmla="*/ 16445 h 89535"/>
                  <a:gd name="connsiteX9" fmla="*/ 141 w 614974"/>
                  <a:gd name="connsiteY9" fmla="*/ 67245 h 89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4974" h="89535">
                    <a:moveTo>
                      <a:pt x="141" y="67245"/>
                    </a:moveTo>
                    <a:cubicBezTo>
                      <a:pt x="6491" y="66187"/>
                      <a:pt x="206516" y="10624"/>
                      <a:pt x="301766" y="10095"/>
                    </a:cubicBezTo>
                    <a:cubicBezTo>
                      <a:pt x="397016" y="9566"/>
                      <a:pt x="540949" y="54016"/>
                      <a:pt x="571641" y="64070"/>
                    </a:cubicBezTo>
                    <a:cubicBezTo>
                      <a:pt x="602333" y="74124"/>
                      <a:pt x="484858" y="66187"/>
                      <a:pt x="485916" y="70420"/>
                    </a:cubicBezTo>
                    <a:cubicBezTo>
                      <a:pt x="486974" y="74653"/>
                      <a:pt x="557883" y="88412"/>
                      <a:pt x="577991" y="89470"/>
                    </a:cubicBezTo>
                    <a:cubicBezTo>
                      <a:pt x="598099" y="90528"/>
                      <a:pt x="630379" y="78358"/>
                      <a:pt x="606566" y="76770"/>
                    </a:cubicBezTo>
                    <a:cubicBezTo>
                      <a:pt x="582753" y="75182"/>
                      <a:pt x="469512" y="92116"/>
                      <a:pt x="435116" y="79945"/>
                    </a:cubicBezTo>
                    <a:cubicBezTo>
                      <a:pt x="400720" y="67774"/>
                      <a:pt x="428766" y="14328"/>
                      <a:pt x="400191" y="3745"/>
                    </a:cubicBezTo>
                    <a:cubicBezTo>
                      <a:pt x="371616" y="-6838"/>
                      <a:pt x="324520" y="7449"/>
                      <a:pt x="263666" y="16445"/>
                    </a:cubicBezTo>
                    <a:cubicBezTo>
                      <a:pt x="202812" y="25441"/>
                      <a:pt x="-6209" y="68303"/>
                      <a:pt x="141" y="672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3" name="フリーフォーム 1162">
                <a:extLst>
                  <a:ext uri="{FF2B5EF4-FFF2-40B4-BE49-F238E27FC236}">
                    <a16:creationId xmlns:a16="http://schemas.microsoft.com/office/drawing/2014/main" id="{1E9BB8B6-30DB-C8EB-48E2-3E94C4D2BA0F}"/>
                  </a:ext>
                </a:extLst>
              </p:cNvPr>
              <p:cNvSpPr/>
              <p:nvPr/>
            </p:nvSpPr>
            <p:spPr>
              <a:xfrm>
                <a:off x="3979149" y="6841314"/>
                <a:ext cx="511087" cy="346970"/>
              </a:xfrm>
              <a:custGeom>
                <a:avLst/>
                <a:gdLst>
                  <a:gd name="connsiteX0" fmla="*/ 510301 w 511087"/>
                  <a:gd name="connsiteY0" fmla="*/ 57961 h 346970"/>
                  <a:gd name="connsiteX1" fmla="*/ 322976 w 511087"/>
                  <a:gd name="connsiteY1" fmla="*/ 67486 h 346970"/>
                  <a:gd name="connsiteX2" fmla="*/ 176926 w 511087"/>
                  <a:gd name="connsiteY2" fmla="*/ 23036 h 346970"/>
                  <a:gd name="connsiteX3" fmla="*/ 240426 w 511087"/>
                  <a:gd name="connsiteY3" fmla="*/ 45261 h 346970"/>
                  <a:gd name="connsiteX4" fmla="*/ 135651 w 511087"/>
                  <a:gd name="connsiteY4" fmla="*/ 70661 h 346970"/>
                  <a:gd name="connsiteX5" fmla="*/ 107076 w 511087"/>
                  <a:gd name="connsiteY5" fmla="*/ 115111 h 346970"/>
                  <a:gd name="connsiteX6" fmla="*/ 43576 w 511087"/>
                  <a:gd name="connsiteY6" fmla="*/ 156386 h 346970"/>
                  <a:gd name="connsiteX7" fmla="*/ 110251 w 511087"/>
                  <a:gd name="connsiteY7" fmla="*/ 146861 h 346970"/>
                  <a:gd name="connsiteX8" fmla="*/ 138826 w 511087"/>
                  <a:gd name="connsiteY8" fmla="*/ 219886 h 346970"/>
                  <a:gd name="connsiteX9" fmla="*/ 126126 w 511087"/>
                  <a:gd name="connsiteY9" fmla="*/ 242111 h 346970"/>
                  <a:gd name="connsiteX10" fmla="*/ 8651 w 511087"/>
                  <a:gd name="connsiteY10" fmla="*/ 346886 h 346970"/>
                  <a:gd name="connsiteX11" fmla="*/ 392826 w 511087"/>
                  <a:gd name="connsiteY11" fmla="*/ 223061 h 346970"/>
                  <a:gd name="connsiteX12" fmla="*/ 392826 w 511087"/>
                  <a:gd name="connsiteY12" fmla="*/ 219886 h 346970"/>
                  <a:gd name="connsiteX13" fmla="*/ 151526 w 511087"/>
                  <a:gd name="connsiteY13" fmla="*/ 318311 h 346970"/>
                  <a:gd name="connsiteX14" fmla="*/ 164226 w 511087"/>
                  <a:gd name="connsiteY14" fmla="*/ 204011 h 346970"/>
                  <a:gd name="connsiteX15" fmla="*/ 145176 w 511087"/>
                  <a:gd name="connsiteY15" fmla="*/ 7161 h 346970"/>
                  <a:gd name="connsiteX16" fmla="*/ 246776 w 511087"/>
                  <a:gd name="connsiteY16" fmla="*/ 42086 h 346970"/>
                  <a:gd name="connsiteX17" fmla="*/ 510301 w 511087"/>
                  <a:gd name="connsiteY17" fmla="*/ 57961 h 346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11087" h="346970">
                    <a:moveTo>
                      <a:pt x="510301" y="57961"/>
                    </a:moveTo>
                    <a:cubicBezTo>
                      <a:pt x="523001" y="62194"/>
                      <a:pt x="378538" y="73307"/>
                      <a:pt x="322976" y="67486"/>
                    </a:cubicBezTo>
                    <a:cubicBezTo>
                      <a:pt x="267414" y="61665"/>
                      <a:pt x="190684" y="26740"/>
                      <a:pt x="176926" y="23036"/>
                    </a:cubicBezTo>
                    <a:cubicBezTo>
                      <a:pt x="163168" y="19332"/>
                      <a:pt x="247305" y="37323"/>
                      <a:pt x="240426" y="45261"/>
                    </a:cubicBezTo>
                    <a:cubicBezTo>
                      <a:pt x="233547" y="53199"/>
                      <a:pt x="157876" y="59019"/>
                      <a:pt x="135651" y="70661"/>
                    </a:cubicBezTo>
                    <a:cubicBezTo>
                      <a:pt x="113426" y="82303"/>
                      <a:pt x="122422" y="100824"/>
                      <a:pt x="107076" y="115111"/>
                    </a:cubicBezTo>
                    <a:cubicBezTo>
                      <a:pt x="91730" y="129399"/>
                      <a:pt x="43047" y="151094"/>
                      <a:pt x="43576" y="156386"/>
                    </a:cubicBezTo>
                    <a:cubicBezTo>
                      <a:pt x="44105" y="161678"/>
                      <a:pt x="94376" y="136278"/>
                      <a:pt x="110251" y="146861"/>
                    </a:cubicBezTo>
                    <a:cubicBezTo>
                      <a:pt x="126126" y="157444"/>
                      <a:pt x="136180" y="204011"/>
                      <a:pt x="138826" y="219886"/>
                    </a:cubicBezTo>
                    <a:cubicBezTo>
                      <a:pt x="141472" y="235761"/>
                      <a:pt x="147822" y="220944"/>
                      <a:pt x="126126" y="242111"/>
                    </a:cubicBezTo>
                    <a:cubicBezTo>
                      <a:pt x="104430" y="263278"/>
                      <a:pt x="-35799" y="350061"/>
                      <a:pt x="8651" y="346886"/>
                    </a:cubicBezTo>
                    <a:cubicBezTo>
                      <a:pt x="53101" y="343711"/>
                      <a:pt x="328797" y="244228"/>
                      <a:pt x="392826" y="223061"/>
                    </a:cubicBezTo>
                    <a:cubicBezTo>
                      <a:pt x="456855" y="201894"/>
                      <a:pt x="433043" y="204011"/>
                      <a:pt x="392826" y="219886"/>
                    </a:cubicBezTo>
                    <a:cubicBezTo>
                      <a:pt x="352609" y="235761"/>
                      <a:pt x="189626" y="320957"/>
                      <a:pt x="151526" y="318311"/>
                    </a:cubicBezTo>
                    <a:cubicBezTo>
                      <a:pt x="113426" y="315665"/>
                      <a:pt x="165284" y="255869"/>
                      <a:pt x="164226" y="204011"/>
                    </a:cubicBezTo>
                    <a:cubicBezTo>
                      <a:pt x="163168" y="152153"/>
                      <a:pt x="131418" y="34148"/>
                      <a:pt x="145176" y="7161"/>
                    </a:cubicBezTo>
                    <a:cubicBezTo>
                      <a:pt x="158934" y="-19827"/>
                      <a:pt x="191213" y="37853"/>
                      <a:pt x="246776" y="42086"/>
                    </a:cubicBezTo>
                    <a:cubicBezTo>
                      <a:pt x="302339" y="46319"/>
                      <a:pt x="497601" y="53728"/>
                      <a:pt x="510301" y="579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4" name="フリーフォーム 1163">
                <a:extLst>
                  <a:ext uri="{FF2B5EF4-FFF2-40B4-BE49-F238E27FC236}">
                    <a16:creationId xmlns:a16="http://schemas.microsoft.com/office/drawing/2014/main" id="{43510522-4167-A762-C756-EE4FF569DF36}"/>
                  </a:ext>
                </a:extLst>
              </p:cNvPr>
              <p:cNvSpPr/>
              <p:nvPr/>
            </p:nvSpPr>
            <p:spPr>
              <a:xfrm>
                <a:off x="4019525" y="6931375"/>
                <a:ext cx="456706" cy="542680"/>
              </a:xfrm>
              <a:custGeom>
                <a:avLst/>
                <a:gdLst>
                  <a:gd name="connsiteX0" fmla="*/ 454050 w 456706"/>
                  <a:gd name="connsiteY0" fmla="*/ 6000 h 542680"/>
                  <a:gd name="connsiteX1" fmla="*/ 234975 w 456706"/>
                  <a:gd name="connsiteY1" fmla="*/ 263175 h 542680"/>
                  <a:gd name="connsiteX2" fmla="*/ 168300 w 456706"/>
                  <a:gd name="connsiteY2" fmla="*/ 393350 h 542680"/>
                  <a:gd name="connsiteX3" fmla="*/ 25 w 456706"/>
                  <a:gd name="connsiteY3" fmla="*/ 542575 h 542680"/>
                  <a:gd name="connsiteX4" fmla="*/ 181000 w 456706"/>
                  <a:gd name="connsiteY4" fmla="*/ 412400 h 542680"/>
                  <a:gd name="connsiteX5" fmla="*/ 428650 w 456706"/>
                  <a:gd name="connsiteY5" fmla="*/ 155225 h 542680"/>
                  <a:gd name="connsiteX6" fmla="*/ 231800 w 456706"/>
                  <a:gd name="connsiteY6" fmla="*/ 336200 h 542680"/>
                  <a:gd name="connsiteX7" fmla="*/ 320700 w 456706"/>
                  <a:gd name="connsiteY7" fmla="*/ 196500 h 542680"/>
                  <a:gd name="connsiteX8" fmla="*/ 279425 w 456706"/>
                  <a:gd name="connsiteY8" fmla="*/ 218725 h 542680"/>
                  <a:gd name="connsiteX9" fmla="*/ 352450 w 456706"/>
                  <a:gd name="connsiteY9" fmla="*/ 91725 h 542680"/>
                  <a:gd name="connsiteX10" fmla="*/ 454050 w 456706"/>
                  <a:gd name="connsiteY10" fmla="*/ 6000 h 54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6706" h="542680">
                    <a:moveTo>
                      <a:pt x="454050" y="6000"/>
                    </a:moveTo>
                    <a:cubicBezTo>
                      <a:pt x="434471" y="34575"/>
                      <a:pt x="282600" y="198617"/>
                      <a:pt x="234975" y="263175"/>
                    </a:cubicBezTo>
                    <a:cubicBezTo>
                      <a:pt x="187350" y="327733"/>
                      <a:pt x="207458" y="346783"/>
                      <a:pt x="168300" y="393350"/>
                    </a:cubicBezTo>
                    <a:cubicBezTo>
                      <a:pt x="129142" y="439917"/>
                      <a:pt x="-2092" y="539400"/>
                      <a:pt x="25" y="542575"/>
                    </a:cubicBezTo>
                    <a:cubicBezTo>
                      <a:pt x="2142" y="545750"/>
                      <a:pt x="109563" y="476958"/>
                      <a:pt x="181000" y="412400"/>
                    </a:cubicBezTo>
                    <a:cubicBezTo>
                      <a:pt x="252437" y="347842"/>
                      <a:pt x="420183" y="167925"/>
                      <a:pt x="428650" y="155225"/>
                    </a:cubicBezTo>
                    <a:cubicBezTo>
                      <a:pt x="437117" y="142525"/>
                      <a:pt x="249792" y="329321"/>
                      <a:pt x="231800" y="336200"/>
                    </a:cubicBezTo>
                    <a:cubicBezTo>
                      <a:pt x="213808" y="343079"/>
                      <a:pt x="312762" y="216079"/>
                      <a:pt x="320700" y="196500"/>
                    </a:cubicBezTo>
                    <a:cubicBezTo>
                      <a:pt x="328638" y="176921"/>
                      <a:pt x="274133" y="236187"/>
                      <a:pt x="279425" y="218725"/>
                    </a:cubicBezTo>
                    <a:cubicBezTo>
                      <a:pt x="284717" y="201263"/>
                      <a:pt x="325462" y="125063"/>
                      <a:pt x="352450" y="91725"/>
                    </a:cubicBezTo>
                    <a:cubicBezTo>
                      <a:pt x="379437" y="58388"/>
                      <a:pt x="473629" y="-22575"/>
                      <a:pt x="454050" y="6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5" name="フリーフォーム 1164">
                <a:extLst>
                  <a:ext uri="{FF2B5EF4-FFF2-40B4-BE49-F238E27FC236}">
                    <a16:creationId xmlns:a16="http://schemas.microsoft.com/office/drawing/2014/main" id="{EFEFE7D4-A9AE-8654-F42B-C60C60A6A99D}"/>
                  </a:ext>
                </a:extLst>
              </p:cNvPr>
              <p:cNvSpPr/>
              <p:nvPr/>
            </p:nvSpPr>
            <p:spPr>
              <a:xfrm>
                <a:off x="4057327" y="7634807"/>
                <a:ext cx="170265" cy="769443"/>
              </a:xfrm>
              <a:custGeom>
                <a:avLst/>
                <a:gdLst>
                  <a:gd name="connsiteX0" fmla="*/ 323 w 170265"/>
                  <a:gd name="connsiteY0" fmla="*/ 1068 h 769443"/>
                  <a:gd name="connsiteX1" fmla="*/ 117798 w 170265"/>
                  <a:gd name="connsiteY1" fmla="*/ 261418 h 769443"/>
                  <a:gd name="connsiteX2" fmla="*/ 117798 w 170265"/>
                  <a:gd name="connsiteY2" fmla="*/ 670993 h 769443"/>
                  <a:gd name="connsiteX3" fmla="*/ 136848 w 170265"/>
                  <a:gd name="connsiteY3" fmla="*/ 553518 h 769443"/>
                  <a:gd name="connsiteX4" fmla="*/ 108273 w 170265"/>
                  <a:gd name="connsiteY4" fmla="*/ 769418 h 769443"/>
                  <a:gd name="connsiteX5" fmla="*/ 149548 w 170265"/>
                  <a:gd name="connsiteY5" fmla="*/ 537643 h 769443"/>
                  <a:gd name="connsiteX6" fmla="*/ 162248 w 170265"/>
                  <a:gd name="connsiteY6" fmla="*/ 331268 h 769443"/>
                  <a:gd name="connsiteX7" fmla="*/ 159073 w 170265"/>
                  <a:gd name="connsiteY7" fmla="*/ 356668 h 769443"/>
                  <a:gd name="connsiteX8" fmla="*/ 323 w 170265"/>
                  <a:gd name="connsiteY8" fmla="*/ 1068 h 769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65" h="769443">
                    <a:moveTo>
                      <a:pt x="323" y="1068"/>
                    </a:moveTo>
                    <a:cubicBezTo>
                      <a:pt x="-6556" y="-14807"/>
                      <a:pt x="98219" y="149764"/>
                      <a:pt x="117798" y="261418"/>
                    </a:cubicBezTo>
                    <a:cubicBezTo>
                      <a:pt x="137377" y="373072"/>
                      <a:pt x="114623" y="622310"/>
                      <a:pt x="117798" y="670993"/>
                    </a:cubicBezTo>
                    <a:cubicBezTo>
                      <a:pt x="120973" y="719676"/>
                      <a:pt x="138435" y="537114"/>
                      <a:pt x="136848" y="553518"/>
                    </a:cubicBezTo>
                    <a:cubicBezTo>
                      <a:pt x="135261" y="569922"/>
                      <a:pt x="106156" y="772064"/>
                      <a:pt x="108273" y="769418"/>
                    </a:cubicBezTo>
                    <a:cubicBezTo>
                      <a:pt x="110390" y="766772"/>
                      <a:pt x="140552" y="610668"/>
                      <a:pt x="149548" y="537643"/>
                    </a:cubicBezTo>
                    <a:cubicBezTo>
                      <a:pt x="158544" y="464618"/>
                      <a:pt x="160661" y="361430"/>
                      <a:pt x="162248" y="331268"/>
                    </a:cubicBezTo>
                    <a:cubicBezTo>
                      <a:pt x="163835" y="301106"/>
                      <a:pt x="181298" y="405880"/>
                      <a:pt x="159073" y="356668"/>
                    </a:cubicBezTo>
                    <a:cubicBezTo>
                      <a:pt x="136848" y="307456"/>
                      <a:pt x="7202" y="16943"/>
                      <a:pt x="323" y="106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6" name="フリーフォーム 1165">
                <a:extLst>
                  <a:ext uri="{FF2B5EF4-FFF2-40B4-BE49-F238E27FC236}">
                    <a16:creationId xmlns:a16="http://schemas.microsoft.com/office/drawing/2014/main" id="{B0D7526D-2154-63A5-8BBF-3E9601F1DDA3}"/>
                  </a:ext>
                </a:extLst>
              </p:cNvPr>
              <p:cNvSpPr/>
              <p:nvPr/>
            </p:nvSpPr>
            <p:spPr>
              <a:xfrm>
                <a:off x="3942272" y="7936302"/>
                <a:ext cx="203639" cy="588861"/>
              </a:xfrm>
              <a:custGeom>
                <a:avLst/>
                <a:gdLst>
                  <a:gd name="connsiteX0" fmla="*/ 0 w 203639"/>
                  <a:gd name="connsiteY0" fmla="*/ 0 h 588861"/>
                  <a:gd name="connsiteX1" fmla="*/ 163902 w 203639"/>
                  <a:gd name="connsiteY1" fmla="*/ 349370 h 588861"/>
                  <a:gd name="connsiteX2" fmla="*/ 202720 w 203639"/>
                  <a:gd name="connsiteY2" fmla="*/ 586596 h 588861"/>
                  <a:gd name="connsiteX3" fmla="*/ 185468 w 203639"/>
                  <a:gd name="connsiteY3" fmla="*/ 452887 h 588861"/>
                  <a:gd name="connsiteX4" fmla="*/ 120770 w 203639"/>
                  <a:gd name="connsiteY4" fmla="*/ 189781 h 588861"/>
                  <a:gd name="connsiteX5" fmla="*/ 146649 w 203639"/>
                  <a:gd name="connsiteY5" fmla="*/ 232913 h 588861"/>
                  <a:gd name="connsiteX6" fmla="*/ 0 w 203639"/>
                  <a:gd name="connsiteY6" fmla="*/ 0 h 588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3639" h="588861">
                    <a:moveTo>
                      <a:pt x="0" y="0"/>
                    </a:moveTo>
                    <a:cubicBezTo>
                      <a:pt x="65057" y="125802"/>
                      <a:pt x="130115" y="251604"/>
                      <a:pt x="163902" y="349370"/>
                    </a:cubicBezTo>
                    <a:cubicBezTo>
                      <a:pt x="197689" y="447136"/>
                      <a:pt x="199126" y="569343"/>
                      <a:pt x="202720" y="586596"/>
                    </a:cubicBezTo>
                    <a:cubicBezTo>
                      <a:pt x="206314" y="603849"/>
                      <a:pt x="199126" y="519023"/>
                      <a:pt x="185468" y="452887"/>
                    </a:cubicBezTo>
                    <a:cubicBezTo>
                      <a:pt x="171810" y="386751"/>
                      <a:pt x="127240" y="226443"/>
                      <a:pt x="120770" y="189781"/>
                    </a:cubicBezTo>
                    <a:cubicBezTo>
                      <a:pt x="114300" y="153119"/>
                      <a:pt x="146649" y="232913"/>
                      <a:pt x="146649" y="232913"/>
                    </a:cubicBez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7" name="フリーフォーム 1166">
                <a:extLst>
                  <a:ext uri="{FF2B5EF4-FFF2-40B4-BE49-F238E27FC236}">
                    <a16:creationId xmlns:a16="http://schemas.microsoft.com/office/drawing/2014/main" id="{3E0E792A-617A-D6C4-3A61-1B67BE0AB15C}"/>
                  </a:ext>
                </a:extLst>
              </p:cNvPr>
              <p:cNvSpPr/>
              <p:nvPr/>
            </p:nvSpPr>
            <p:spPr>
              <a:xfrm>
                <a:off x="2824637" y="6936426"/>
                <a:ext cx="452237" cy="380173"/>
              </a:xfrm>
              <a:custGeom>
                <a:avLst/>
                <a:gdLst>
                  <a:gd name="connsiteX0" fmla="*/ 1113 w 452237"/>
                  <a:gd name="connsiteY0" fmla="*/ 93024 h 380173"/>
                  <a:gd name="connsiteX1" fmla="*/ 134463 w 452237"/>
                  <a:gd name="connsiteY1" fmla="*/ 150174 h 380173"/>
                  <a:gd name="connsiteX2" fmla="*/ 378938 w 452237"/>
                  <a:gd name="connsiteY2" fmla="*/ 350199 h 380173"/>
                  <a:gd name="connsiteX3" fmla="*/ 359888 w 452237"/>
                  <a:gd name="connsiteY3" fmla="*/ 362899 h 380173"/>
                  <a:gd name="connsiteX4" fmla="*/ 442438 w 452237"/>
                  <a:gd name="connsiteY4" fmla="*/ 191449 h 380173"/>
                  <a:gd name="connsiteX5" fmla="*/ 429738 w 452237"/>
                  <a:gd name="connsiteY5" fmla="*/ 949 h 380173"/>
                  <a:gd name="connsiteX6" fmla="*/ 255113 w 452237"/>
                  <a:gd name="connsiteY6" fmla="*/ 118424 h 380173"/>
                  <a:gd name="connsiteX7" fmla="*/ 204313 w 452237"/>
                  <a:gd name="connsiteY7" fmla="*/ 127949 h 380173"/>
                  <a:gd name="connsiteX8" fmla="*/ 1113 w 452237"/>
                  <a:gd name="connsiteY8" fmla="*/ 93024 h 380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2237" h="380173">
                    <a:moveTo>
                      <a:pt x="1113" y="93024"/>
                    </a:moveTo>
                    <a:cubicBezTo>
                      <a:pt x="-10529" y="96728"/>
                      <a:pt x="71492" y="107312"/>
                      <a:pt x="134463" y="150174"/>
                    </a:cubicBezTo>
                    <a:cubicBezTo>
                      <a:pt x="197434" y="193036"/>
                      <a:pt x="378938" y="350199"/>
                      <a:pt x="378938" y="350199"/>
                    </a:cubicBezTo>
                    <a:cubicBezTo>
                      <a:pt x="416509" y="385653"/>
                      <a:pt x="349305" y="389357"/>
                      <a:pt x="359888" y="362899"/>
                    </a:cubicBezTo>
                    <a:cubicBezTo>
                      <a:pt x="370471" y="336441"/>
                      <a:pt x="430796" y="251774"/>
                      <a:pt x="442438" y="191449"/>
                    </a:cubicBezTo>
                    <a:cubicBezTo>
                      <a:pt x="454080" y="131124"/>
                      <a:pt x="460959" y="13120"/>
                      <a:pt x="429738" y="949"/>
                    </a:cubicBezTo>
                    <a:cubicBezTo>
                      <a:pt x="398517" y="-11222"/>
                      <a:pt x="292684" y="97257"/>
                      <a:pt x="255113" y="118424"/>
                    </a:cubicBezTo>
                    <a:cubicBezTo>
                      <a:pt x="217542" y="139591"/>
                      <a:pt x="238709" y="130066"/>
                      <a:pt x="204313" y="127949"/>
                    </a:cubicBezTo>
                    <a:cubicBezTo>
                      <a:pt x="169917" y="125832"/>
                      <a:pt x="12755" y="89320"/>
                      <a:pt x="1113" y="9302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8" name="フリーフォーム 1167">
                <a:extLst>
                  <a:ext uri="{FF2B5EF4-FFF2-40B4-BE49-F238E27FC236}">
                    <a16:creationId xmlns:a16="http://schemas.microsoft.com/office/drawing/2014/main" id="{AD3467C6-BE61-96E8-398E-1AE274411CBE}"/>
                  </a:ext>
                </a:extLst>
              </p:cNvPr>
              <p:cNvSpPr/>
              <p:nvPr/>
            </p:nvSpPr>
            <p:spPr>
              <a:xfrm>
                <a:off x="2872924" y="6849244"/>
                <a:ext cx="337794" cy="120199"/>
              </a:xfrm>
              <a:custGeom>
                <a:avLst/>
                <a:gdLst>
                  <a:gd name="connsiteX0" fmla="*/ 451 w 337794"/>
                  <a:gd name="connsiteY0" fmla="*/ 113531 h 120199"/>
                  <a:gd name="connsiteX1" fmla="*/ 327476 w 337794"/>
                  <a:gd name="connsiteY1" fmla="*/ 2406 h 120199"/>
                  <a:gd name="connsiteX2" fmla="*/ 251276 w 337794"/>
                  <a:gd name="connsiteY2" fmla="*/ 43681 h 120199"/>
                  <a:gd name="connsiteX3" fmla="*/ 203651 w 337794"/>
                  <a:gd name="connsiteY3" fmla="*/ 119881 h 120199"/>
                  <a:gd name="connsiteX4" fmla="*/ 254451 w 337794"/>
                  <a:gd name="connsiteY4" fmla="*/ 72256 h 120199"/>
                  <a:gd name="connsiteX5" fmla="*/ 451 w 337794"/>
                  <a:gd name="connsiteY5" fmla="*/ 113531 h 120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7794" h="120199">
                    <a:moveTo>
                      <a:pt x="451" y="113531"/>
                    </a:moveTo>
                    <a:cubicBezTo>
                      <a:pt x="12622" y="101889"/>
                      <a:pt x="285672" y="14048"/>
                      <a:pt x="327476" y="2406"/>
                    </a:cubicBezTo>
                    <a:cubicBezTo>
                      <a:pt x="369280" y="-9236"/>
                      <a:pt x="271913" y="24102"/>
                      <a:pt x="251276" y="43681"/>
                    </a:cubicBezTo>
                    <a:cubicBezTo>
                      <a:pt x="230639" y="63260"/>
                      <a:pt x="203122" y="115119"/>
                      <a:pt x="203651" y="119881"/>
                    </a:cubicBezTo>
                    <a:cubicBezTo>
                      <a:pt x="204180" y="124644"/>
                      <a:pt x="283026" y="74373"/>
                      <a:pt x="254451" y="72256"/>
                    </a:cubicBezTo>
                    <a:cubicBezTo>
                      <a:pt x="225876" y="70139"/>
                      <a:pt x="-11720" y="125173"/>
                      <a:pt x="451" y="1135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 1168">
                <a:extLst>
                  <a:ext uri="{FF2B5EF4-FFF2-40B4-BE49-F238E27FC236}">
                    <a16:creationId xmlns:a16="http://schemas.microsoft.com/office/drawing/2014/main" id="{12A9FC9E-F5C4-A540-0950-2B77BD8FFDA2}"/>
                  </a:ext>
                </a:extLst>
              </p:cNvPr>
              <p:cNvSpPr/>
              <p:nvPr/>
            </p:nvSpPr>
            <p:spPr>
              <a:xfrm>
                <a:off x="3215308" y="7051568"/>
                <a:ext cx="166168" cy="530406"/>
              </a:xfrm>
              <a:custGeom>
                <a:avLst/>
                <a:gdLst>
                  <a:gd name="connsiteX0" fmla="*/ 166067 w 166168"/>
                  <a:gd name="connsiteY0" fmla="*/ 107 h 530406"/>
                  <a:gd name="connsiteX1" fmla="*/ 35892 w 166168"/>
                  <a:gd name="connsiteY1" fmla="*/ 219182 h 530406"/>
                  <a:gd name="connsiteX2" fmla="*/ 112092 w 166168"/>
                  <a:gd name="connsiteY2" fmla="*/ 196957 h 530406"/>
                  <a:gd name="connsiteX3" fmla="*/ 67642 w 166168"/>
                  <a:gd name="connsiteY3" fmla="*/ 289032 h 530406"/>
                  <a:gd name="connsiteX4" fmla="*/ 20017 w 166168"/>
                  <a:gd name="connsiteY4" fmla="*/ 454132 h 530406"/>
                  <a:gd name="connsiteX5" fmla="*/ 89867 w 166168"/>
                  <a:gd name="connsiteY5" fmla="*/ 343007 h 530406"/>
                  <a:gd name="connsiteX6" fmla="*/ 4142 w 166168"/>
                  <a:gd name="connsiteY6" fmla="*/ 530332 h 530406"/>
                  <a:gd name="connsiteX7" fmla="*/ 20017 w 166168"/>
                  <a:gd name="connsiteY7" fmla="*/ 365232 h 530406"/>
                  <a:gd name="connsiteX8" fmla="*/ 77167 w 166168"/>
                  <a:gd name="connsiteY8" fmla="*/ 327132 h 530406"/>
                  <a:gd name="connsiteX9" fmla="*/ 77167 w 166168"/>
                  <a:gd name="connsiteY9" fmla="*/ 308082 h 530406"/>
                  <a:gd name="connsiteX10" fmla="*/ 58117 w 166168"/>
                  <a:gd name="connsiteY10" fmla="*/ 250932 h 530406"/>
                  <a:gd name="connsiteX11" fmla="*/ 166067 w 166168"/>
                  <a:gd name="connsiteY11" fmla="*/ 107 h 530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6168" h="530406">
                    <a:moveTo>
                      <a:pt x="166067" y="107"/>
                    </a:moveTo>
                    <a:cubicBezTo>
                      <a:pt x="162363" y="-5185"/>
                      <a:pt x="44888" y="186374"/>
                      <a:pt x="35892" y="219182"/>
                    </a:cubicBezTo>
                    <a:cubicBezTo>
                      <a:pt x="26896" y="251990"/>
                      <a:pt x="106800" y="185315"/>
                      <a:pt x="112092" y="196957"/>
                    </a:cubicBezTo>
                    <a:cubicBezTo>
                      <a:pt x="117384" y="208599"/>
                      <a:pt x="82988" y="246169"/>
                      <a:pt x="67642" y="289032"/>
                    </a:cubicBezTo>
                    <a:cubicBezTo>
                      <a:pt x="52296" y="331895"/>
                      <a:pt x="16313" y="445136"/>
                      <a:pt x="20017" y="454132"/>
                    </a:cubicBezTo>
                    <a:cubicBezTo>
                      <a:pt x="23721" y="463128"/>
                      <a:pt x="92513" y="330307"/>
                      <a:pt x="89867" y="343007"/>
                    </a:cubicBezTo>
                    <a:cubicBezTo>
                      <a:pt x="87221" y="355707"/>
                      <a:pt x="15784" y="526628"/>
                      <a:pt x="4142" y="530332"/>
                    </a:cubicBezTo>
                    <a:cubicBezTo>
                      <a:pt x="-7500" y="534036"/>
                      <a:pt x="7846" y="399099"/>
                      <a:pt x="20017" y="365232"/>
                    </a:cubicBezTo>
                    <a:cubicBezTo>
                      <a:pt x="32188" y="331365"/>
                      <a:pt x="67642" y="336657"/>
                      <a:pt x="77167" y="327132"/>
                    </a:cubicBezTo>
                    <a:cubicBezTo>
                      <a:pt x="86692" y="317607"/>
                      <a:pt x="80342" y="320782"/>
                      <a:pt x="77167" y="308082"/>
                    </a:cubicBezTo>
                    <a:cubicBezTo>
                      <a:pt x="73992" y="295382"/>
                      <a:pt x="44888" y="297499"/>
                      <a:pt x="58117" y="250932"/>
                    </a:cubicBezTo>
                    <a:cubicBezTo>
                      <a:pt x="71346" y="204365"/>
                      <a:pt x="169771" y="5399"/>
                      <a:pt x="166067" y="10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0" name="フリーフォーム 1169">
                <a:extLst>
                  <a:ext uri="{FF2B5EF4-FFF2-40B4-BE49-F238E27FC236}">
                    <a16:creationId xmlns:a16="http://schemas.microsoft.com/office/drawing/2014/main" id="{6935613D-5DF9-9B09-6611-AC656D95F586}"/>
                  </a:ext>
                </a:extLst>
              </p:cNvPr>
              <p:cNvSpPr/>
              <p:nvPr/>
            </p:nvSpPr>
            <p:spPr>
              <a:xfrm>
                <a:off x="3038402" y="6898210"/>
                <a:ext cx="498578" cy="166702"/>
              </a:xfrm>
              <a:custGeom>
                <a:avLst/>
                <a:gdLst>
                  <a:gd name="connsiteX0" fmla="*/ 73 w 498578"/>
                  <a:gd name="connsiteY0" fmla="*/ 124890 h 166702"/>
                  <a:gd name="connsiteX1" fmla="*/ 177873 w 498578"/>
                  <a:gd name="connsiteY1" fmla="*/ 26465 h 166702"/>
                  <a:gd name="connsiteX2" fmla="*/ 260423 w 498578"/>
                  <a:gd name="connsiteY2" fmla="*/ 26465 h 166702"/>
                  <a:gd name="connsiteX3" fmla="*/ 400123 w 498578"/>
                  <a:gd name="connsiteY3" fmla="*/ 105840 h 166702"/>
                  <a:gd name="connsiteX4" fmla="*/ 498548 w 498578"/>
                  <a:gd name="connsiteY4" fmla="*/ 166165 h 166702"/>
                  <a:gd name="connsiteX5" fmla="*/ 390598 w 498578"/>
                  <a:gd name="connsiteY5" fmla="*/ 70915 h 166702"/>
                  <a:gd name="connsiteX6" fmla="*/ 292173 w 498578"/>
                  <a:gd name="connsiteY6" fmla="*/ 4240 h 166702"/>
                  <a:gd name="connsiteX7" fmla="*/ 200098 w 498578"/>
                  <a:gd name="connsiteY7" fmla="*/ 16940 h 166702"/>
                  <a:gd name="connsiteX8" fmla="*/ 73 w 498578"/>
                  <a:gd name="connsiteY8" fmla="*/ 124890 h 166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8578" h="166702">
                    <a:moveTo>
                      <a:pt x="73" y="124890"/>
                    </a:moveTo>
                    <a:cubicBezTo>
                      <a:pt x="-3631" y="126477"/>
                      <a:pt x="134481" y="42869"/>
                      <a:pt x="177873" y="26465"/>
                    </a:cubicBezTo>
                    <a:cubicBezTo>
                      <a:pt x="221265" y="10061"/>
                      <a:pt x="223381" y="13236"/>
                      <a:pt x="260423" y="26465"/>
                    </a:cubicBezTo>
                    <a:cubicBezTo>
                      <a:pt x="297465" y="39694"/>
                      <a:pt x="360436" y="82557"/>
                      <a:pt x="400123" y="105840"/>
                    </a:cubicBezTo>
                    <a:cubicBezTo>
                      <a:pt x="439811" y="129123"/>
                      <a:pt x="500136" y="171986"/>
                      <a:pt x="498548" y="166165"/>
                    </a:cubicBezTo>
                    <a:cubicBezTo>
                      <a:pt x="496961" y="160344"/>
                      <a:pt x="424994" y="97902"/>
                      <a:pt x="390598" y="70915"/>
                    </a:cubicBezTo>
                    <a:cubicBezTo>
                      <a:pt x="356202" y="43928"/>
                      <a:pt x="323923" y="13236"/>
                      <a:pt x="292173" y="4240"/>
                    </a:cubicBezTo>
                    <a:cubicBezTo>
                      <a:pt x="260423" y="-4756"/>
                      <a:pt x="246136" y="1065"/>
                      <a:pt x="200098" y="16940"/>
                    </a:cubicBezTo>
                    <a:cubicBezTo>
                      <a:pt x="154061" y="32815"/>
                      <a:pt x="3777" y="123303"/>
                      <a:pt x="73" y="1248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 1170">
                <a:extLst>
                  <a:ext uri="{FF2B5EF4-FFF2-40B4-BE49-F238E27FC236}">
                    <a16:creationId xmlns:a16="http://schemas.microsoft.com/office/drawing/2014/main" id="{7731F9E9-CC2A-6C43-5646-7EA566F61105}"/>
                  </a:ext>
                </a:extLst>
              </p:cNvPr>
              <p:cNvSpPr/>
              <p:nvPr/>
            </p:nvSpPr>
            <p:spPr>
              <a:xfrm>
                <a:off x="2986469" y="7584518"/>
                <a:ext cx="983076" cy="804259"/>
              </a:xfrm>
              <a:custGeom>
                <a:avLst/>
                <a:gdLst>
                  <a:gd name="connsiteX0" fmla="*/ 299656 w 983076"/>
                  <a:gd name="connsiteY0" fmla="*/ 3732 h 804259"/>
                  <a:gd name="connsiteX1" fmla="*/ 201231 w 983076"/>
                  <a:gd name="connsiteY1" fmla="*/ 76757 h 804259"/>
                  <a:gd name="connsiteX2" fmla="*/ 217106 w 983076"/>
                  <a:gd name="connsiteY2" fmla="*/ 264082 h 804259"/>
                  <a:gd name="connsiteX3" fmla="*/ 175831 w 983076"/>
                  <a:gd name="connsiteY3" fmla="*/ 362507 h 804259"/>
                  <a:gd name="connsiteX4" fmla="*/ 131381 w 983076"/>
                  <a:gd name="connsiteY4" fmla="*/ 403782 h 804259"/>
                  <a:gd name="connsiteX5" fmla="*/ 93281 w 983076"/>
                  <a:gd name="connsiteY5" fmla="*/ 406957 h 804259"/>
                  <a:gd name="connsiteX6" fmla="*/ 1206 w 983076"/>
                  <a:gd name="connsiteY6" fmla="*/ 362507 h 804259"/>
                  <a:gd name="connsiteX7" fmla="*/ 48831 w 983076"/>
                  <a:gd name="connsiteY7" fmla="*/ 416482 h 804259"/>
                  <a:gd name="connsiteX8" fmla="*/ 163131 w 983076"/>
                  <a:gd name="connsiteY8" fmla="*/ 429182 h 804259"/>
                  <a:gd name="connsiteX9" fmla="*/ 252031 w 983076"/>
                  <a:gd name="connsiteY9" fmla="*/ 305357 h 804259"/>
                  <a:gd name="connsiteX10" fmla="*/ 290131 w 983076"/>
                  <a:gd name="connsiteY10" fmla="*/ 162482 h 804259"/>
                  <a:gd name="connsiteX11" fmla="*/ 379031 w 983076"/>
                  <a:gd name="connsiteY11" fmla="*/ 276782 h 804259"/>
                  <a:gd name="connsiteX12" fmla="*/ 461581 w 983076"/>
                  <a:gd name="connsiteY12" fmla="*/ 527607 h 804259"/>
                  <a:gd name="connsiteX13" fmla="*/ 477456 w 983076"/>
                  <a:gd name="connsiteY13" fmla="*/ 721282 h 804259"/>
                  <a:gd name="connsiteX14" fmla="*/ 604456 w 983076"/>
                  <a:gd name="connsiteY14" fmla="*/ 702232 h 804259"/>
                  <a:gd name="connsiteX15" fmla="*/ 858456 w 983076"/>
                  <a:gd name="connsiteY15" fmla="*/ 708582 h 804259"/>
                  <a:gd name="connsiteX16" fmla="*/ 896556 w 983076"/>
                  <a:gd name="connsiteY16" fmla="*/ 689532 h 804259"/>
                  <a:gd name="connsiteX17" fmla="*/ 937831 w 983076"/>
                  <a:gd name="connsiteY17" fmla="*/ 645082 h 804259"/>
                  <a:gd name="connsiteX18" fmla="*/ 979106 w 983076"/>
                  <a:gd name="connsiteY18" fmla="*/ 803832 h 804259"/>
                  <a:gd name="connsiteX19" fmla="*/ 833056 w 983076"/>
                  <a:gd name="connsiteY19" fmla="*/ 689532 h 804259"/>
                  <a:gd name="connsiteX20" fmla="*/ 604456 w 983076"/>
                  <a:gd name="connsiteY20" fmla="*/ 619682 h 804259"/>
                  <a:gd name="connsiteX21" fmla="*/ 264731 w 983076"/>
                  <a:gd name="connsiteY21" fmla="*/ 184707 h 804259"/>
                  <a:gd name="connsiteX22" fmla="*/ 255206 w 983076"/>
                  <a:gd name="connsiteY22" fmla="*/ 181532 h 804259"/>
                  <a:gd name="connsiteX23" fmla="*/ 299656 w 983076"/>
                  <a:gd name="connsiteY23" fmla="*/ 3732 h 80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83076" h="804259">
                    <a:moveTo>
                      <a:pt x="299656" y="3732"/>
                    </a:moveTo>
                    <a:cubicBezTo>
                      <a:pt x="290660" y="-13731"/>
                      <a:pt x="214989" y="33365"/>
                      <a:pt x="201231" y="76757"/>
                    </a:cubicBezTo>
                    <a:cubicBezTo>
                      <a:pt x="187473" y="120149"/>
                      <a:pt x="221339" y="216457"/>
                      <a:pt x="217106" y="264082"/>
                    </a:cubicBezTo>
                    <a:cubicBezTo>
                      <a:pt x="212873" y="311707"/>
                      <a:pt x="190118" y="339224"/>
                      <a:pt x="175831" y="362507"/>
                    </a:cubicBezTo>
                    <a:cubicBezTo>
                      <a:pt x="161544" y="385790"/>
                      <a:pt x="145139" y="396374"/>
                      <a:pt x="131381" y="403782"/>
                    </a:cubicBezTo>
                    <a:cubicBezTo>
                      <a:pt x="117623" y="411190"/>
                      <a:pt x="114977" y="413836"/>
                      <a:pt x="93281" y="406957"/>
                    </a:cubicBezTo>
                    <a:cubicBezTo>
                      <a:pt x="71585" y="400078"/>
                      <a:pt x="8614" y="360920"/>
                      <a:pt x="1206" y="362507"/>
                    </a:cubicBezTo>
                    <a:cubicBezTo>
                      <a:pt x="-6202" y="364094"/>
                      <a:pt x="21844" y="405370"/>
                      <a:pt x="48831" y="416482"/>
                    </a:cubicBezTo>
                    <a:cubicBezTo>
                      <a:pt x="75818" y="427594"/>
                      <a:pt x="129264" y="447703"/>
                      <a:pt x="163131" y="429182"/>
                    </a:cubicBezTo>
                    <a:cubicBezTo>
                      <a:pt x="196998" y="410661"/>
                      <a:pt x="230864" y="349807"/>
                      <a:pt x="252031" y="305357"/>
                    </a:cubicBezTo>
                    <a:cubicBezTo>
                      <a:pt x="273198" y="260907"/>
                      <a:pt x="268964" y="167244"/>
                      <a:pt x="290131" y="162482"/>
                    </a:cubicBezTo>
                    <a:cubicBezTo>
                      <a:pt x="311298" y="157720"/>
                      <a:pt x="350456" y="215928"/>
                      <a:pt x="379031" y="276782"/>
                    </a:cubicBezTo>
                    <a:cubicBezTo>
                      <a:pt x="407606" y="337636"/>
                      <a:pt x="445177" y="453524"/>
                      <a:pt x="461581" y="527607"/>
                    </a:cubicBezTo>
                    <a:cubicBezTo>
                      <a:pt x="477985" y="601690"/>
                      <a:pt x="453644" y="692178"/>
                      <a:pt x="477456" y="721282"/>
                    </a:cubicBezTo>
                    <a:cubicBezTo>
                      <a:pt x="501268" y="750386"/>
                      <a:pt x="540956" y="704349"/>
                      <a:pt x="604456" y="702232"/>
                    </a:cubicBezTo>
                    <a:cubicBezTo>
                      <a:pt x="667956" y="700115"/>
                      <a:pt x="809773" y="710699"/>
                      <a:pt x="858456" y="708582"/>
                    </a:cubicBezTo>
                    <a:cubicBezTo>
                      <a:pt x="907139" y="706465"/>
                      <a:pt x="883327" y="700115"/>
                      <a:pt x="896556" y="689532"/>
                    </a:cubicBezTo>
                    <a:cubicBezTo>
                      <a:pt x="909785" y="678949"/>
                      <a:pt x="924073" y="626032"/>
                      <a:pt x="937831" y="645082"/>
                    </a:cubicBezTo>
                    <a:cubicBezTo>
                      <a:pt x="951589" y="664132"/>
                      <a:pt x="996568" y="796424"/>
                      <a:pt x="979106" y="803832"/>
                    </a:cubicBezTo>
                    <a:cubicBezTo>
                      <a:pt x="961644" y="811240"/>
                      <a:pt x="895498" y="720224"/>
                      <a:pt x="833056" y="689532"/>
                    </a:cubicBezTo>
                    <a:cubicBezTo>
                      <a:pt x="770614" y="658840"/>
                      <a:pt x="699177" y="703819"/>
                      <a:pt x="604456" y="619682"/>
                    </a:cubicBezTo>
                    <a:cubicBezTo>
                      <a:pt x="509735" y="535545"/>
                      <a:pt x="322939" y="257732"/>
                      <a:pt x="264731" y="184707"/>
                    </a:cubicBezTo>
                    <a:cubicBezTo>
                      <a:pt x="206523" y="111682"/>
                      <a:pt x="249914" y="205874"/>
                      <a:pt x="255206" y="181532"/>
                    </a:cubicBezTo>
                    <a:cubicBezTo>
                      <a:pt x="260498" y="157190"/>
                      <a:pt x="308652" y="21195"/>
                      <a:pt x="299656" y="37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 1171">
                <a:extLst>
                  <a:ext uri="{FF2B5EF4-FFF2-40B4-BE49-F238E27FC236}">
                    <a16:creationId xmlns:a16="http://schemas.microsoft.com/office/drawing/2014/main" id="{18ED5FC7-9927-3985-40D5-9197D35AEE9D}"/>
                  </a:ext>
                </a:extLst>
              </p:cNvPr>
              <p:cNvSpPr/>
              <p:nvPr/>
            </p:nvSpPr>
            <p:spPr>
              <a:xfrm>
                <a:off x="2662816" y="7105643"/>
                <a:ext cx="411024" cy="454528"/>
              </a:xfrm>
              <a:custGeom>
                <a:avLst/>
                <a:gdLst>
                  <a:gd name="connsiteX0" fmla="*/ 140709 w 411024"/>
                  <a:gd name="connsiteY0" fmla="*/ 7 h 454528"/>
                  <a:gd name="connsiteX1" fmla="*/ 42284 w 411024"/>
                  <a:gd name="connsiteY1" fmla="*/ 190507 h 454528"/>
                  <a:gd name="connsiteX2" fmla="*/ 39109 w 411024"/>
                  <a:gd name="connsiteY2" fmla="*/ 450857 h 454528"/>
                  <a:gd name="connsiteX3" fmla="*/ 67684 w 411024"/>
                  <a:gd name="connsiteY3" fmla="*/ 346082 h 454528"/>
                  <a:gd name="connsiteX4" fmla="*/ 207384 w 411024"/>
                  <a:gd name="connsiteY4" fmla="*/ 412757 h 454528"/>
                  <a:gd name="connsiteX5" fmla="*/ 308984 w 411024"/>
                  <a:gd name="connsiteY5" fmla="*/ 415932 h 454528"/>
                  <a:gd name="connsiteX6" fmla="*/ 242309 w 411024"/>
                  <a:gd name="connsiteY6" fmla="*/ 447682 h 454528"/>
                  <a:gd name="connsiteX7" fmla="*/ 410584 w 411024"/>
                  <a:gd name="connsiteY7" fmla="*/ 333382 h 454528"/>
                  <a:gd name="connsiteX8" fmla="*/ 286759 w 411024"/>
                  <a:gd name="connsiteY8" fmla="*/ 409582 h 454528"/>
                  <a:gd name="connsiteX9" fmla="*/ 150234 w 411024"/>
                  <a:gd name="connsiteY9" fmla="*/ 454032 h 454528"/>
                  <a:gd name="connsiteX10" fmla="*/ 64509 w 411024"/>
                  <a:gd name="connsiteY10" fmla="*/ 431807 h 454528"/>
                  <a:gd name="connsiteX11" fmla="*/ 54984 w 411024"/>
                  <a:gd name="connsiteY11" fmla="*/ 406407 h 454528"/>
                  <a:gd name="connsiteX12" fmla="*/ 1009 w 411024"/>
                  <a:gd name="connsiteY12" fmla="*/ 215907 h 454528"/>
                  <a:gd name="connsiteX13" fmla="*/ 29584 w 411024"/>
                  <a:gd name="connsiteY13" fmla="*/ 196857 h 454528"/>
                  <a:gd name="connsiteX14" fmla="*/ 140709 w 411024"/>
                  <a:gd name="connsiteY14" fmla="*/ 7 h 454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11024" h="454528">
                    <a:moveTo>
                      <a:pt x="140709" y="7"/>
                    </a:moveTo>
                    <a:cubicBezTo>
                      <a:pt x="142826" y="-1051"/>
                      <a:pt x="59217" y="115365"/>
                      <a:pt x="42284" y="190507"/>
                    </a:cubicBezTo>
                    <a:cubicBezTo>
                      <a:pt x="25351" y="265649"/>
                      <a:pt x="34876" y="424928"/>
                      <a:pt x="39109" y="450857"/>
                    </a:cubicBezTo>
                    <a:cubicBezTo>
                      <a:pt x="43342" y="476786"/>
                      <a:pt x="39638" y="352432"/>
                      <a:pt x="67684" y="346082"/>
                    </a:cubicBezTo>
                    <a:cubicBezTo>
                      <a:pt x="95730" y="339732"/>
                      <a:pt x="167167" y="401115"/>
                      <a:pt x="207384" y="412757"/>
                    </a:cubicBezTo>
                    <a:cubicBezTo>
                      <a:pt x="247601" y="424399"/>
                      <a:pt x="303163" y="410111"/>
                      <a:pt x="308984" y="415932"/>
                    </a:cubicBezTo>
                    <a:cubicBezTo>
                      <a:pt x="314805" y="421753"/>
                      <a:pt x="225376" y="461440"/>
                      <a:pt x="242309" y="447682"/>
                    </a:cubicBezTo>
                    <a:cubicBezTo>
                      <a:pt x="259242" y="433924"/>
                      <a:pt x="403176" y="339732"/>
                      <a:pt x="410584" y="333382"/>
                    </a:cubicBezTo>
                    <a:cubicBezTo>
                      <a:pt x="417992" y="327032"/>
                      <a:pt x="330151" y="389474"/>
                      <a:pt x="286759" y="409582"/>
                    </a:cubicBezTo>
                    <a:cubicBezTo>
                      <a:pt x="243367" y="429690"/>
                      <a:pt x="187276" y="450328"/>
                      <a:pt x="150234" y="454032"/>
                    </a:cubicBezTo>
                    <a:cubicBezTo>
                      <a:pt x="113192" y="457736"/>
                      <a:pt x="80384" y="439744"/>
                      <a:pt x="64509" y="431807"/>
                    </a:cubicBezTo>
                    <a:cubicBezTo>
                      <a:pt x="48634" y="423870"/>
                      <a:pt x="65567" y="442390"/>
                      <a:pt x="54984" y="406407"/>
                    </a:cubicBezTo>
                    <a:cubicBezTo>
                      <a:pt x="44401" y="370424"/>
                      <a:pt x="5242" y="250832"/>
                      <a:pt x="1009" y="215907"/>
                    </a:cubicBezTo>
                    <a:cubicBezTo>
                      <a:pt x="-3224" y="180982"/>
                      <a:pt x="5772" y="233899"/>
                      <a:pt x="29584" y="196857"/>
                    </a:cubicBezTo>
                    <a:cubicBezTo>
                      <a:pt x="53396" y="159815"/>
                      <a:pt x="138592" y="1065"/>
                      <a:pt x="140709" y="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023E0681-44DE-A265-7552-8FF429D48D8A}"/>
                  </a:ext>
                </a:extLst>
              </p:cNvPr>
              <p:cNvSpPr/>
              <p:nvPr/>
            </p:nvSpPr>
            <p:spPr>
              <a:xfrm>
                <a:off x="2831295" y="7137268"/>
                <a:ext cx="111932" cy="357569"/>
              </a:xfrm>
              <a:custGeom>
                <a:avLst/>
                <a:gdLst>
                  <a:gd name="connsiteX0" fmla="*/ 111930 w 111932"/>
                  <a:gd name="connsiteY0" fmla="*/ 132 h 357569"/>
                  <a:gd name="connsiteX1" fmla="*/ 16680 w 111932"/>
                  <a:gd name="connsiteY1" fmla="*/ 174757 h 357569"/>
                  <a:gd name="connsiteX2" fmla="*/ 32555 w 111932"/>
                  <a:gd name="connsiteY2" fmla="*/ 327157 h 357569"/>
                  <a:gd name="connsiteX3" fmla="*/ 32555 w 111932"/>
                  <a:gd name="connsiteY3" fmla="*/ 289057 h 357569"/>
                  <a:gd name="connsiteX4" fmla="*/ 83355 w 111932"/>
                  <a:gd name="connsiteY4" fmla="*/ 355732 h 357569"/>
                  <a:gd name="connsiteX5" fmla="*/ 102405 w 111932"/>
                  <a:gd name="connsiteY5" fmla="*/ 308107 h 357569"/>
                  <a:gd name="connsiteX6" fmla="*/ 77005 w 111932"/>
                  <a:gd name="connsiteY6" fmla="*/ 352557 h 357569"/>
                  <a:gd name="connsiteX7" fmla="*/ 3980 w 111932"/>
                  <a:gd name="connsiteY7" fmla="*/ 165232 h 357569"/>
                  <a:gd name="connsiteX8" fmla="*/ 19855 w 111932"/>
                  <a:gd name="connsiteY8" fmla="*/ 146182 h 357569"/>
                  <a:gd name="connsiteX9" fmla="*/ 111930 w 111932"/>
                  <a:gd name="connsiteY9" fmla="*/ 132 h 357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932" h="357569">
                    <a:moveTo>
                      <a:pt x="111930" y="132"/>
                    </a:moveTo>
                    <a:cubicBezTo>
                      <a:pt x="111401" y="4895"/>
                      <a:pt x="29909" y="120253"/>
                      <a:pt x="16680" y="174757"/>
                    </a:cubicBezTo>
                    <a:cubicBezTo>
                      <a:pt x="3451" y="229261"/>
                      <a:pt x="29909" y="308107"/>
                      <a:pt x="32555" y="327157"/>
                    </a:cubicBezTo>
                    <a:cubicBezTo>
                      <a:pt x="35201" y="346207"/>
                      <a:pt x="24088" y="284294"/>
                      <a:pt x="32555" y="289057"/>
                    </a:cubicBezTo>
                    <a:cubicBezTo>
                      <a:pt x="41022" y="293820"/>
                      <a:pt x="71713" y="352557"/>
                      <a:pt x="83355" y="355732"/>
                    </a:cubicBezTo>
                    <a:cubicBezTo>
                      <a:pt x="94997" y="358907"/>
                      <a:pt x="103463" y="308636"/>
                      <a:pt x="102405" y="308107"/>
                    </a:cubicBezTo>
                    <a:cubicBezTo>
                      <a:pt x="101347" y="307578"/>
                      <a:pt x="93409" y="376369"/>
                      <a:pt x="77005" y="352557"/>
                    </a:cubicBezTo>
                    <a:cubicBezTo>
                      <a:pt x="60601" y="328745"/>
                      <a:pt x="13505" y="199628"/>
                      <a:pt x="3980" y="165232"/>
                    </a:cubicBezTo>
                    <a:cubicBezTo>
                      <a:pt x="-5545" y="130836"/>
                      <a:pt x="2922" y="171582"/>
                      <a:pt x="19855" y="146182"/>
                    </a:cubicBezTo>
                    <a:cubicBezTo>
                      <a:pt x="36788" y="120782"/>
                      <a:pt x="112459" y="-4631"/>
                      <a:pt x="111930" y="1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19E9FAF7-41FD-8366-A3FD-DE0C20794681}"/>
                  </a:ext>
                </a:extLst>
              </p:cNvPr>
              <p:cNvSpPr/>
              <p:nvPr/>
            </p:nvSpPr>
            <p:spPr>
              <a:xfrm>
                <a:off x="2898501" y="7248516"/>
                <a:ext cx="102773" cy="225436"/>
              </a:xfrm>
              <a:custGeom>
                <a:avLst/>
                <a:gdLst>
                  <a:gd name="connsiteX0" fmla="*/ 101874 w 102773"/>
                  <a:gd name="connsiteY0" fmla="*/ 9 h 225436"/>
                  <a:gd name="connsiteX1" fmla="*/ 70124 w 102773"/>
                  <a:gd name="connsiteY1" fmla="*/ 107959 h 225436"/>
                  <a:gd name="connsiteX2" fmla="*/ 19324 w 102773"/>
                  <a:gd name="connsiteY2" fmla="*/ 174634 h 225436"/>
                  <a:gd name="connsiteX3" fmla="*/ 57424 w 102773"/>
                  <a:gd name="connsiteY3" fmla="*/ 139709 h 225436"/>
                  <a:gd name="connsiteX4" fmla="*/ 274 w 102773"/>
                  <a:gd name="connsiteY4" fmla="*/ 225434 h 225436"/>
                  <a:gd name="connsiteX5" fmla="*/ 85999 w 102773"/>
                  <a:gd name="connsiteY5" fmla="*/ 142884 h 225436"/>
                  <a:gd name="connsiteX6" fmla="*/ 3449 w 102773"/>
                  <a:gd name="connsiteY6" fmla="*/ 174634 h 225436"/>
                  <a:gd name="connsiteX7" fmla="*/ 60599 w 102773"/>
                  <a:gd name="connsiteY7" fmla="*/ 98434 h 225436"/>
                  <a:gd name="connsiteX8" fmla="*/ 35199 w 102773"/>
                  <a:gd name="connsiteY8" fmla="*/ 101609 h 225436"/>
                  <a:gd name="connsiteX9" fmla="*/ 101874 w 102773"/>
                  <a:gd name="connsiteY9" fmla="*/ 9 h 225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2773" h="225436">
                    <a:moveTo>
                      <a:pt x="101874" y="9"/>
                    </a:moveTo>
                    <a:cubicBezTo>
                      <a:pt x="107695" y="1067"/>
                      <a:pt x="83882" y="78855"/>
                      <a:pt x="70124" y="107959"/>
                    </a:cubicBezTo>
                    <a:cubicBezTo>
                      <a:pt x="56366" y="137063"/>
                      <a:pt x="21441" y="169342"/>
                      <a:pt x="19324" y="174634"/>
                    </a:cubicBezTo>
                    <a:cubicBezTo>
                      <a:pt x="17207" y="179926"/>
                      <a:pt x="60599" y="131242"/>
                      <a:pt x="57424" y="139709"/>
                    </a:cubicBezTo>
                    <a:cubicBezTo>
                      <a:pt x="54249" y="148176"/>
                      <a:pt x="-4489" y="224905"/>
                      <a:pt x="274" y="225434"/>
                    </a:cubicBezTo>
                    <a:cubicBezTo>
                      <a:pt x="5036" y="225963"/>
                      <a:pt x="85470" y="151351"/>
                      <a:pt x="85999" y="142884"/>
                    </a:cubicBezTo>
                    <a:cubicBezTo>
                      <a:pt x="86528" y="134417"/>
                      <a:pt x="7682" y="182042"/>
                      <a:pt x="3449" y="174634"/>
                    </a:cubicBezTo>
                    <a:cubicBezTo>
                      <a:pt x="-784" y="167226"/>
                      <a:pt x="55307" y="110605"/>
                      <a:pt x="60599" y="98434"/>
                    </a:cubicBezTo>
                    <a:cubicBezTo>
                      <a:pt x="65891" y="86263"/>
                      <a:pt x="30437" y="112721"/>
                      <a:pt x="35199" y="101609"/>
                    </a:cubicBezTo>
                    <a:cubicBezTo>
                      <a:pt x="39961" y="90497"/>
                      <a:pt x="96053" y="-1049"/>
                      <a:pt x="101874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フリーフォーム 1174">
                <a:extLst>
                  <a:ext uri="{FF2B5EF4-FFF2-40B4-BE49-F238E27FC236}">
                    <a16:creationId xmlns:a16="http://schemas.microsoft.com/office/drawing/2014/main" id="{6A437895-A47F-2AE4-A9F0-60AB1E12735D}"/>
                  </a:ext>
                </a:extLst>
              </p:cNvPr>
              <p:cNvSpPr/>
              <p:nvPr/>
            </p:nvSpPr>
            <p:spPr>
              <a:xfrm>
                <a:off x="2974975" y="7101898"/>
                <a:ext cx="297484" cy="584922"/>
              </a:xfrm>
              <a:custGeom>
                <a:avLst/>
                <a:gdLst>
                  <a:gd name="connsiteX0" fmla="*/ 0 w 297484"/>
                  <a:gd name="connsiteY0" fmla="*/ 577 h 584922"/>
                  <a:gd name="connsiteX1" fmla="*/ 187325 w 297484"/>
                  <a:gd name="connsiteY1" fmla="*/ 226002 h 584922"/>
                  <a:gd name="connsiteX2" fmla="*/ 295275 w 297484"/>
                  <a:gd name="connsiteY2" fmla="*/ 324427 h 584922"/>
                  <a:gd name="connsiteX3" fmla="*/ 257175 w 297484"/>
                  <a:gd name="connsiteY3" fmla="*/ 324427 h 584922"/>
                  <a:gd name="connsiteX4" fmla="*/ 222250 w 297484"/>
                  <a:gd name="connsiteY4" fmla="*/ 432377 h 584922"/>
                  <a:gd name="connsiteX5" fmla="*/ 228600 w 297484"/>
                  <a:gd name="connsiteY5" fmla="*/ 584777 h 584922"/>
                  <a:gd name="connsiteX6" fmla="*/ 231775 w 297484"/>
                  <a:gd name="connsiteY6" fmla="*/ 403802 h 584922"/>
                  <a:gd name="connsiteX7" fmla="*/ 215900 w 297484"/>
                  <a:gd name="connsiteY7" fmla="*/ 318077 h 584922"/>
                  <a:gd name="connsiteX8" fmla="*/ 130175 w 297484"/>
                  <a:gd name="connsiteY8" fmla="*/ 327602 h 584922"/>
                  <a:gd name="connsiteX9" fmla="*/ 187325 w 297484"/>
                  <a:gd name="connsiteY9" fmla="*/ 299027 h 584922"/>
                  <a:gd name="connsiteX10" fmla="*/ 0 w 297484"/>
                  <a:gd name="connsiteY10" fmla="*/ 577 h 5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7484" h="584922">
                    <a:moveTo>
                      <a:pt x="0" y="577"/>
                    </a:moveTo>
                    <a:cubicBezTo>
                      <a:pt x="0" y="-11594"/>
                      <a:pt x="138113" y="172027"/>
                      <a:pt x="187325" y="226002"/>
                    </a:cubicBezTo>
                    <a:cubicBezTo>
                      <a:pt x="236537" y="279977"/>
                      <a:pt x="283633" y="308023"/>
                      <a:pt x="295275" y="324427"/>
                    </a:cubicBezTo>
                    <a:cubicBezTo>
                      <a:pt x="306917" y="340831"/>
                      <a:pt x="269346" y="306435"/>
                      <a:pt x="257175" y="324427"/>
                    </a:cubicBezTo>
                    <a:cubicBezTo>
                      <a:pt x="245004" y="342419"/>
                      <a:pt x="227013" y="388985"/>
                      <a:pt x="222250" y="432377"/>
                    </a:cubicBezTo>
                    <a:cubicBezTo>
                      <a:pt x="217488" y="475769"/>
                      <a:pt x="227013" y="589539"/>
                      <a:pt x="228600" y="584777"/>
                    </a:cubicBezTo>
                    <a:cubicBezTo>
                      <a:pt x="230187" y="580015"/>
                      <a:pt x="233892" y="448252"/>
                      <a:pt x="231775" y="403802"/>
                    </a:cubicBezTo>
                    <a:cubicBezTo>
                      <a:pt x="229658" y="359352"/>
                      <a:pt x="232833" y="330777"/>
                      <a:pt x="215900" y="318077"/>
                    </a:cubicBezTo>
                    <a:cubicBezTo>
                      <a:pt x="198967" y="305377"/>
                      <a:pt x="134937" y="330777"/>
                      <a:pt x="130175" y="327602"/>
                    </a:cubicBezTo>
                    <a:cubicBezTo>
                      <a:pt x="125413" y="324427"/>
                      <a:pt x="207433" y="354590"/>
                      <a:pt x="187325" y="299027"/>
                    </a:cubicBezTo>
                    <a:cubicBezTo>
                      <a:pt x="167217" y="243465"/>
                      <a:pt x="0" y="12748"/>
                      <a:pt x="0" y="5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 1175">
                <a:extLst>
                  <a:ext uri="{FF2B5EF4-FFF2-40B4-BE49-F238E27FC236}">
                    <a16:creationId xmlns:a16="http://schemas.microsoft.com/office/drawing/2014/main" id="{4EC12950-676F-8654-5532-83D21696C8FB}"/>
                  </a:ext>
                </a:extLst>
              </p:cNvPr>
              <p:cNvSpPr/>
              <p:nvPr/>
            </p:nvSpPr>
            <p:spPr>
              <a:xfrm>
                <a:off x="2755900" y="7438763"/>
                <a:ext cx="370160" cy="726188"/>
              </a:xfrm>
              <a:custGeom>
                <a:avLst/>
                <a:gdLst>
                  <a:gd name="connsiteX0" fmla="*/ 368300 w 370160"/>
                  <a:gd name="connsiteY0" fmla="*/ 262 h 726188"/>
                  <a:gd name="connsiteX1" fmla="*/ 196850 w 370160"/>
                  <a:gd name="connsiteY1" fmla="*/ 143137 h 726188"/>
                  <a:gd name="connsiteX2" fmla="*/ 63500 w 370160"/>
                  <a:gd name="connsiteY2" fmla="*/ 232037 h 726188"/>
                  <a:gd name="connsiteX3" fmla="*/ 69850 w 370160"/>
                  <a:gd name="connsiteY3" fmla="*/ 393962 h 726188"/>
                  <a:gd name="connsiteX4" fmla="*/ 114300 w 370160"/>
                  <a:gd name="connsiteY4" fmla="*/ 451112 h 726188"/>
                  <a:gd name="connsiteX5" fmla="*/ 139700 w 370160"/>
                  <a:gd name="connsiteY5" fmla="*/ 476512 h 726188"/>
                  <a:gd name="connsiteX6" fmla="*/ 114300 w 370160"/>
                  <a:gd name="connsiteY6" fmla="*/ 724162 h 726188"/>
                  <a:gd name="connsiteX7" fmla="*/ 149225 w 370160"/>
                  <a:gd name="connsiteY7" fmla="*/ 584462 h 726188"/>
                  <a:gd name="connsiteX8" fmla="*/ 101600 w 370160"/>
                  <a:gd name="connsiteY8" fmla="*/ 416187 h 726188"/>
                  <a:gd name="connsiteX9" fmla="*/ 0 w 370160"/>
                  <a:gd name="connsiteY9" fmla="*/ 257437 h 726188"/>
                  <a:gd name="connsiteX10" fmla="*/ 101600 w 370160"/>
                  <a:gd name="connsiteY10" fmla="*/ 184412 h 726188"/>
                  <a:gd name="connsiteX11" fmla="*/ 79375 w 370160"/>
                  <a:gd name="connsiteY11" fmla="*/ 181237 h 726188"/>
                  <a:gd name="connsiteX12" fmla="*/ 368300 w 370160"/>
                  <a:gd name="connsiteY12" fmla="*/ 262 h 72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0160" h="726188">
                    <a:moveTo>
                      <a:pt x="368300" y="262"/>
                    </a:moveTo>
                    <a:cubicBezTo>
                      <a:pt x="387879" y="-6088"/>
                      <a:pt x="247650" y="104508"/>
                      <a:pt x="196850" y="143137"/>
                    </a:cubicBezTo>
                    <a:cubicBezTo>
                      <a:pt x="146050" y="181766"/>
                      <a:pt x="84667" y="190233"/>
                      <a:pt x="63500" y="232037"/>
                    </a:cubicBezTo>
                    <a:cubicBezTo>
                      <a:pt x="42333" y="273841"/>
                      <a:pt x="61383" y="357450"/>
                      <a:pt x="69850" y="393962"/>
                    </a:cubicBezTo>
                    <a:cubicBezTo>
                      <a:pt x="78317" y="430475"/>
                      <a:pt x="102658" y="437354"/>
                      <a:pt x="114300" y="451112"/>
                    </a:cubicBezTo>
                    <a:cubicBezTo>
                      <a:pt x="125942" y="464870"/>
                      <a:pt x="139700" y="431004"/>
                      <a:pt x="139700" y="476512"/>
                    </a:cubicBezTo>
                    <a:cubicBezTo>
                      <a:pt x="139700" y="522020"/>
                      <a:pt x="112712" y="706170"/>
                      <a:pt x="114300" y="724162"/>
                    </a:cubicBezTo>
                    <a:cubicBezTo>
                      <a:pt x="115887" y="742154"/>
                      <a:pt x="151342" y="635791"/>
                      <a:pt x="149225" y="584462"/>
                    </a:cubicBezTo>
                    <a:cubicBezTo>
                      <a:pt x="147108" y="533133"/>
                      <a:pt x="126471" y="470691"/>
                      <a:pt x="101600" y="416187"/>
                    </a:cubicBezTo>
                    <a:cubicBezTo>
                      <a:pt x="76729" y="361683"/>
                      <a:pt x="0" y="296066"/>
                      <a:pt x="0" y="257437"/>
                    </a:cubicBezTo>
                    <a:cubicBezTo>
                      <a:pt x="0" y="218808"/>
                      <a:pt x="88371" y="197112"/>
                      <a:pt x="101600" y="184412"/>
                    </a:cubicBezTo>
                    <a:cubicBezTo>
                      <a:pt x="114829" y="171712"/>
                      <a:pt x="32279" y="208224"/>
                      <a:pt x="79375" y="181237"/>
                    </a:cubicBezTo>
                    <a:cubicBezTo>
                      <a:pt x="126471" y="154250"/>
                      <a:pt x="348721" y="6612"/>
                      <a:pt x="368300" y="26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フリーフォーム 1176">
                <a:extLst>
                  <a:ext uri="{FF2B5EF4-FFF2-40B4-BE49-F238E27FC236}">
                    <a16:creationId xmlns:a16="http://schemas.microsoft.com/office/drawing/2014/main" id="{7D6B7897-65E3-F6B9-975B-06ABB4AA522B}"/>
                  </a:ext>
                </a:extLst>
              </p:cNvPr>
              <p:cNvSpPr/>
              <p:nvPr/>
            </p:nvSpPr>
            <p:spPr>
              <a:xfrm>
                <a:off x="2948222" y="7495904"/>
                <a:ext cx="241301" cy="470216"/>
              </a:xfrm>
              <a:custGeom>
                <a:avLst/>
                <a:gdLst>
                  <a:gd name="connsiteX0" fmla="*/ 166453 w 241301"/>
                  <a:gd name="connsiteY0" fmla="*/ 271 h 470216"/>
                  <a:gd name="connsiteX1" fmla="*/ 233128 w 241301"/>
                  <a:gd name="connsiteY1" fmla="*/ 105046 h 470216"/>
                  <a:gd name="connsiteX2" fmla="*/ 223603 w 241301"/>
                  <a:gd name="connsiteY2" fmla="*/ 127271 h 470216"/>
                  <a:gd name="connsiteX3" fmla="*/ 83903 w 241301"/>
                  <a:gd name="connsiteY3" fmla="*/ 101871 h 470216"/>
                  <a:gd name="connsiteX4" fmla="*/ 109303 w 241301"/>
                  <a:gd name="connsiteY4" fmla="*/ 95521 h 470216"/>
                  <a:gd name="connsiteX5" fmla="*/ 7703 w 241301"/>
                  <a:gd name="connsiteY5" fmla="*/ 203471 h 470216"/>
                  <a:gd name="connsiteX6" fmla="*/ 14053 w 241301"/>
                  <a:gd name="connsiteY6" fmla="*/ 305071 h 470216"/>
                  <a:gd name="connsiteX7" fmla="*/ 1353 w 241301"/>
                  <a:gd name="connsiteY7" fmla="*/ 371746 h 470216"/>
                  <a:gd name="connsiteX8" fmla="*/ 52153 w 241301"/>
                  <a:gd name="connsiteY8" fmla="*/ 470171 h 470216"/>
                  <a:gd name="connsiteX9" fmla="*/ 17228 w 241301"/>
                  <a:gd name="connsiteY9" fmla="*/ 359046 h 470216"/>
                  <a:gd name="connsiteX10" fmla="*/ 42628 w 241301"/>
                  <a:gd name="connsiteY10" fmla="*/ 159021 h 470216"/>
                  <a:gd name="connsiteX11" fmla="*/ 93428 w 241301"/>
                  <a:gd name="connsiteY11" fmla="*/ 101871 h 470216"/>
                  <a:gd name="connsiteX12" fmla="*/ 153753 w 241301"/>
                  <a:gd name="connsiteY12" fmla="*/ 139971 h 470216"/>
                  <a:gd name="connsiteX13" fmla="*/ 166453 w 241301"/>
                  <a:gd name="connsiteY13" fmla="*/ 271 h 47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301" h="470216">
                    <a:moveTo>
                      <a:pt x="166453" y="271"/>
                    </a:moveTo>
                    <a:cubicBezTo>
                      <a:pt x="179682" y="-5550"/>
                      <a:pt x="223603" y="83879"/>
                      <a:pt x="233128" y="105046"/>
                    </a:cubicBezTo>
                    <a:cubicBezTo>
                      <a:pt x="242653" y="126213"/>
                      <a:pt x="248474" y="127800"/>
                      <a:pt x="223603" y="127271"/>
                    </a:cubicBezTo>
                    <a:cubicBezTo>
                      <a:pt x="198732" y="126742"/>
                      <a:pt x="83903" y="101871"/>
                      <a:pt x="83903" y="101871"/>
                    </a:cubicBezTo>
                    <a:cubicBezTo>
                      <a:pt x="64853" y="96579"/>
                      <a:pt x="122003" y="78588"/>
                      <a:pt x="109303" y="95521"/>
                    </a:cubicBezTo>
                    <a:cubicBezTo>
                      <a:pt x="96603" y="112454"/>
                      <a:pt x="23578" y="168546"/>
                      <a:pt x="7703" y="203471"/>
                    </a:cubicBezTo>
                    <a:cubicBezTo>
                      <a:pt x="-8172" y="238396"/>
                      <a:pt x="15111" y="277025"/>
                      <a:pt x="14053" y="305071"/>
                    </a:cubicBezTo>
                    <a:cubicBezTo>
                      <a:pt x="12995" y="333117"/>
                      <a:pt x="-4997" y="344229"/>
                      <a:pt x="1353" y="371746"/>
                    </a:cubicBezTo>
                    <a:cubicBezTo>
                      <a:pt x="7703" y="399263"/>
                      <a:pt x="49507" y="472288"/>
                      <a:pt x="52153" y="470171"/>
                    </a:cubicBezTo>
                    <a:cubicBezTo>
                      <a:pt x="54799" y="468054"/>
                      <a:pt x="18815" y="410904"/>
                      <a:pt x="17228" y="359046"/>
                    </a:cubicBezTo>
                    <a:cubicBezTo>
                      <a:pt x="15640" y="307188"/>
                      <a:pt x="29928" y="201884"/>
                      <a:pt x="42628" y="159021"/>
                    </a:cubicBezTo>
                    <a:cubicBezTo>
                      <a:pt x="55328" y="116159"/>
                      <a:pt x="74907" y="105046"/>
                      <a:pt x="93428" y="101871"/>
                    </a:cubicBezTo>
                    <a:cubicBezTo>
                      <a:pt x="111949" y="98696"/>
                      <a:pt x="138936" y="150025"/>
                      <a:pt x="153753" y="139971"/>
                    </a:cubicBezTo>
                    <a:cubicBezTo>
                      <a:pt x="168570" y="129917"/>
                      <a:pt x="153224" y="6092"/>
                      <a:pt x="166453" y="27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フリーフォーム 1177">
                <a:extLst>
                  <a:ext uri="{FF2B5EF4-FFF2-40B4-BE49-F238E27FC236}">
                    <a16:creationId xmlns:a16="http://schemas.microsoft.com/office/drawing/2014/main" id="{CA12AE85-F0DA-1EB3-503A-CCA8E09ECC07}"/>
                  </a:ext>
                </a:extLst>
              </p:cNvPr>
              <p:cNvSpPr/>
              <p:nvPr/>
            </p:nvSpPr>
            <p:spPr>
              <a:xfrm>
                <a:off x="2959663" y="7651607"/>
                <a:ext cx="198491" cy="351880"/>
              </a:xfrm>
              <a:custGeom>
                <a:avLst/>
                <a:gdLst>
                  <a:gd name="connsiteX0" fmla="*/ 145487 w 198491"/>
                  <a:gd name="connsiteY0" fmla="*/ 143 h 351880"/>
                  <a:gd name="connsiteX1" fmla="*/ 37537 w 198491"/>
                  <a:gd name="connsiteY1" fmla="*/ 127143 h 351880"/>
                  <a:gd name="connsiteX2" fmla="*/ 43887 w 198491"/>
                  <a:gd name="connsiteY2" fmla="*/ 247793 h 351880"/>
                  <a:gd name="connsiteX3" fmla="*/ 34362 w 198491"/>
                  <a:gd name="connsiteY3" fmla="*/ 241443 h 351880"/>
                  <a:gd name="connsiteX4" fmla="*/ 126437 w 198491"/>
                  <a:gd name="connsiteY4" fmla="*/ 336693 h 351880"/>
                  <a:gd name="connsiteX5" fmla="*/ 196287 w 198491"/>
                  <a:gd name="connsiteY5" fmla="*/ 149368 h 351880"/>
                  <a:gd name="connsiteX6" fmla="*/ 177237 w 198491"/>
                  <a:gd name="connsiteY6" fmla="*/ 292243 h 351880"/>
                  <a:gd name="connsiteX7" fmla="*/ 139137 w 198491"/>
                  <a:gd name="connsiteY7" fmla="*/ 343043 h 351880"/>
                  <a:gd name="connsiteX8" fmla="*/ 2612 w 198491"/>
                  <a:gd name="connsiteY8" fmla="*/ 120793 h 351880"/>
                  <a:gd name="connsiteX9" fmla="*/ 56587 w 198491"/>
                  <a:gd name="connsiteY9" fmla="*/ 101743 h 351880"/>
                  <a:gd name="connsiteX10" fmla="*/ 145487 w 198491"/>
                  <a:gd name="connsiteY10" fmla="*/ 143 h 351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8491" h="351880">
                    <a:moveTo>
                      <a:pt x="145487" y="143"/>
                    </a:moveTo>
                    <a:cubicBezTo>
                      <a:pt x="142312" y="4376"/>
                      <a:pt x="54470" y="85868"/>
                      <a:pt x="37537" y="127143"/>
                    </a:cubicBezTo>
                    <a:cubicBezTo>
                      <a:pt x="20604" y="168418"/>
                      <a:pt x="44416" y="228743"/>
                      <a:pt x="43887" y="247793"/>
                    </a:cubicBezTo>
                    <a:cubicBezTo>
                      <a:pt x="43358" y="266843"/>
                      <a:pt x="20604" y="226626"/>
                      <a:pt x="34362" y="241443"/>
                    </a:cubicBezTo>
                    <a:cubicBezTo>
                      <a:pt x="48120" y="256260"/>
                      <a:pt x="99450" y="352039"/>
                      <a:pt x="126437" y="336693"/>
                    </a:cubicBezTo>
                    <a:cubicBezTo>
                      <a:pt x="153424" y="321347"/>
                      <a:pt x="187820" y="156776"/>
                      <a:pt x="196287" y="149368"/>
                    </a:cubicBezTo>
                    <a:cubicBezTo>
                      <a:pt x="204754" y="141960"/>
                      <a:pt x="186762" y="259964"/>
                      <a:pt x="177237" y="292243"/>
                    </a:cubicBezTo>
                    <a:cubicBezTo>
                      <a:pt x="167712" y="324522"/>
                      <a:pt x="168241" y="371618"/>
                      <a:pt x="139137" y="343043"/>
                    </a:cubicBezTo>
                    <a:cubicBezTo>
                      <a:pt x="110033" y="314468"/>
                      <a:pt x="16370" y="161010"/>
                      <a:pt x="2612" y="120793"/>
                    </a:cubicBezTo>
                    <a:cubicBezTo>
                      <a:pt x="-11146" y="80576"/>
                      <a:pt x="32775" y="117089"/>
                      <a:pt x="56587" y="101743"/>
                    </a:cubicBezTo>
                    <a:cubicBezTo>
                      <a:pt x="80399" y="86397"/>
                      <a:pt x="148662" y="-4090"/>
                      <a:pt x="145487" y="1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フリーフォーム 1178">
                <a:extLst>
                  <a:ext uri="{FF2B5EF4-FFF2-40B4-BE49-F238E27FC236}">
                    <a16:creationId xmlns:a16="http://schemas.microsoft.com/office/drawing/2014/main" id="{672C1A11-BCB7-FAE3-D240-60488D95FCD5}"/>
                  </a:ext>
                </a:extLst>
              </p:cNvPr>
              <p:cNvSpPr/>
              <p:nvPr/>
            </p:nvSpPr>
            <p:spPr>
              <a:xfrm>
                <a:off x="3063003" y="7696074"/>
                <a:ext cx="93954" cy="173777"/>
              </a:xfrm>
              <a:custGeom>
                <a:avLst/>
                <a:gdLst>
                  <a:gd name="connsiteX0" fmla="*/ 51672 w 93954"/>
                  <a:gd name="connsiteY0" fmla="*/ 126 h 173777"/>
                  <a:gd name="connsiteX1" fmla="*/ 80247 w 93954"/>
                  <a:gd name="connsiteY1" fmla="*/ 101726 h 173777"/>
                  <a:gd name="connsiteX2" fmla="*/ 48497 w 93954"/>
                  <a:gd name="connsiteY2" fmla="*/ 143001 h 173777"/>
                  <a:gd name="connsiteX3" fmla="*/ 872 w 93954"/>
                  <a:gd name="connsiteY3" fmla="*/ 171576 h 173777"/>
                  <a:gd name="connsiteX4" fmla="*/ 92947 w 93954"/>
                  <a:gd name="connsiteY4" fmla="*/ 82676 h 173777"/>
                  <a:gd name="connsiteX5" fmla="*/ 51672 w 93954"/>
                  <a:gd name="connsiteY5" fmla="*/ 126 h 173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3954" h="173777">
                    <a:moveTo>
                      <a:pt x="51672" y="126"/>
                    </a:moveTo>
                    <a:cubicBezTo>
                      <a:pt x="49555" y="3301"/>
                      <a:pt x="80776" y="77914"/>
                      <a:pt x="80247" y="101726"/>
                    </a:cubicBezTo>
                    <a:cubicBezTo>
                      <a:pt x="79718" y="125538"/>
                      <a:pt x="61726" y="131359"/>
                      <a:pt x="48497" y="143001"/>
                    </a:cubicBezTo>
                    <a:cubicBezTo>
                      <a:pt x="35268" y="154643"/>
                      <a:pt x="-6536" y="181630"/>
                      <a:pt x="872" y="171576"/>
                    </a:cubicBezTo>
                    <a:cubicBezTo>
                      <a:pt x="8280" y="161522"/>
                      <a:pt x="84480" y="111251"/>
                      <a:pt x="92947" y="82676"/>
                    </a:cubicBezTo>
                    <a:cubicBezTo>
                      <a:pt x="101414" y="54101"/>
                      <a:pt x="53789" y="-3049"/>
                      <a:pt x="51672" y="12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フリーフォーム 1179">
                <a:extLst>
                  <a:ext uri="{FF2B5EF4-FFF2-40B4-BE49-F238E27FC236}">
                    <a16:creationId xmlns:a16="http://schemas.microsoft.com/office/drawing/2014/main" id="{9EB2763D-32FD-B36A-7500-677088D5D77F}"/>
                  </a:ext>
                </a:extLst>
              </p:cNvPr>
              <p:cNvSpPr/>
              <p:nvPr/>
            </p:nvSpPr>
            <p:spPr>
              <a:xfrm>
                <a:off x="3184335" y="7955417"/>
                <a:ext cx="273240" cy="401183"/>
              </a:xfrm>
              <a:custGeom>
                <a:avLst/>
                <a:gdLst>
                  <a:gd name="connsiteX0" fmla="*/ 190 w 273240"/>
                  <a:gd name="connsiteY0" fmla="*/ 10658 h 401183"/>
                  <a:gd name="connsiteX1" fmla="*/ 177990 w 273240"/>
                  <a:gd name="connsiteY1" fmla="*/ 20183 h 401183"/>
                  <a:gd name="connsiteX2" fmla="*/ 181165 w 273240"/>
                  <a:gd name="connsiteY2" fmla="*/ 124958 h 401183"/>
                  <a:gd name="connsiteX3" fmla="*/ 222440 w 273240"/>
                  <a:gd name="connsiteY3" fmla="*/ 163058 h 401183"/>
                  <a:gd name="connsiteX4" fmla="*/ 238315 w 273240"/>
                  <a:gd name="connsiteY4" fmla="*/ 264658 h 401183"/>
                  <a:gd name="connsiteX5" fmla="*/ 273240 w 273240"/>
                  <a:gd name="connsiteY5" fmla="*/ 401183 h 401183"/>
                  <a:gd name="connsiteX6" fmla="*/ 238315 w 273240"/>
                  <a:gd name="connsiteY6" fmla="*/ 264658 h 401183"/>
                  <a:gd name="connsiteX7" fmla="*/ 222440 w 273240"/>
                  <a:gd name="connsiteY7" fmla="*/ 39233 h 401183"/>
                  <a:gd name="connsiteX8" fmla="*/ 254190 w 273240"/>
                  <a:gd name="connsiteY8" fmla="*/ 86858 h 401183"/>
                  <a:gd name="connsiteX9" fmla="*/ 216090 w 273240"/>
                  <a:gd name="connsiteY9" fmla="*/ 4308 h 401183"/>
                  <a:gd name="connsiteX10" fmla="*/ 190 w 273240"/>
                  <a:gd name="connsiteY10" fmla="*/ 10658 h 401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3240" h="401183">
                    <a:moveTo>
                      <a:pt x="190" y="10658"/>
                    </a:moveTo>
                    <a:cubicBezTo>
                      <a:pt x="-6160" y="13304"/>
                      <a:pt x="147828" y="1133"/>
                      <a:pt x="177990" y="20183"/>
                    </a:cubicBezTo>
                    <a:cubicBezTo>
                      <a:pt x="208153" y="39233"/>
                      <a:pt x="173757" y="101146"/>
                      <a:pt x="181165" y="124958"/>
                    </a:cubicBezTo>
                    <a:cubicBezTo>
                      <a:pt x="188573" y="148771"/>
                      <a:pt x="212915" y="139775"/>
                      <a:pt x="222440" y="163058"/>
                    </a:cubicBezTo>
                    <a:cubicBezTo>
                      <a:pt x="231965" y="186341"/>
                      <a:pt x="229848" y="224971"/>
                      <a:pt x="238315" y="264658"/>
                    </a:cubicBezTo>
                    <a:cubicBezTo>
                      <a:pt x="246782" y="304346"/>
                      <a:pt x="273240" y="401183"/>
                      <a:pt x="273240" y="401183"/>
                    </a:cubicBezTo>
                    <a:cubicBezTo>
                      <a:pt x="273240" y="401183"/>
                      <a:pt x="246782" y="324983"/>
                      <a:pt x="238315" y="264658"/>
                    </a:cubicBezTo>
                    <a:cubicBezTo>
                      <a:pt x="229848" y="204333"/>
                      <a:pt x="219794" y="68866"/>
                      <a:pt x="222440" y="39233"/>
                    </a:cubicBezTo>
                    <a:cubicBezTo>
                      <a:pt x="225086" y="9600"/>
                      <a:pt x="255248" y="92679"/>
                      <a:pt x="254190" y="86858"/>
                    </a:cubicBezTo>
                    <a:cubicBezTo>
                      <a:pt x="253132" y="81037"/>
                      <a:pt x="254719" y="15950"/>
                      <a:pt x="216090" y="4308"/>
                    </a:cubicBezTo>
                    <a:cubicBezTo>
                      <a:pt x="177461" y="-7334"/>
                      <a:pt x="6540" y="8012"/>
                      <a:pt x="190" y="1065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フリーフォーム 1180">
                <a:extLst>
                  <a:ext uri="{FF2B5EF4-FFF2-40B4-BE49-F238E27FC236}">
                    <a16:creationId xmlns:a16="http://schemas.microsoft.com/office/drawing/2014/main" id="{F10E2DFE-1CB1-EE79-EA90-64A88F26D43B}"/>
                  </a:ext>
                </a:extLst>
              </p:cNvPr>
              <p:cNvSpPr/>
              <p:nvPr/>
            </p:nvSpPr>
            <p:spPr>
              <a:xfrm>
                <a:off x="3400178" y="6857569"/>
                <a:ext cx="359039" cy="883446"/>
              </a:xfrm>
              <a:custGeom>
                <a:avLst/>
                <a:gdLst>
                  <a:gd name="connsiteX0" fmla="*/ 247 w 359039"/>
                  <a:gd name="connsiteY0" fmla="*/ 431 h 883446"/>
                  <a:gd name="connsiteX1" fmla="*/ 270122 w 359039"/>
                  <a:gd name="connsiteY1" fmla="*/ 283006 h 883446"/>
                  <a:gd name="connsiteX2" fmla="*/ 260597 w 359039"/>
                  <a:gd name="connsiteY2" fmla="*/ 321106 h 883446"/>
                  <a:gd name="connsiteX3" fmla="*/ 92322 w 359039"/>
                  <a:gd name="connsiteY3" fmla="*/ 298881 h 883446"/>
                  <a:gd name="connsiteX4" fmla="*/ 165347 w 359039"/>
                  <a:gd name="connsiteY4" fmla="*/ 368731 h 883446"/>
                  <a:gd name="connsiteX5" fmla="*/ 222497 w 359039"/>
                  <a:gd name="connsiteY5" fmla="*/ 438581 h 883446"/>
                  <a:gd name="connsiteX6" fmla="*/ 292347 w 359039"/>
                  <a:gd name="connsiteY6" fmla="*/ 495731 h 883446"/>
                  <a:gd name="connsiteX7" fmla="*/ 292347 w 359039"/>
                  <a:gd name="connsiteY7" fmla="*/ 511606 h 883446"/>
                  <a:gd name="connsiteX8" fmla="*/ 187572 w 359039"/>
                  <a:gd name="connsiteY8" fmla="*/ 524306 h 883446"/>
                  <a:gd name="connsiteX9" fmla="*/ 238372 w 359039"/>
                  <a:gd name="connsiteY9" fmla="*/ 603681 h 883446"/>
                  <a:gd name="connsiteX10" fmla="*/ 330447 w 359039"/>
                  <a:gd name="connsiteY10" fmla="*/ 835456 h 883446"/>
                  <a:gd name="connsiteX11" fmla="*/ 352672 w 359039"/>
                  <a:gd name="connsiteY11" fmla="*/ 860856 h 883446"/>
                  <a:gd name="connsiteX12" fmla="*/ 228847 w 359039"/>
                  <a:gd name="connsiteY12" fmla="*/ 571931 h 883446"/>
                  <a:gd name="connsiteX13" fmla="*/ 289172 w 359039"/>
                  <a:gd name="connsiteY13" fmla="*/ 552881 h 883446"/>
                  <a:gd name="connsiteX14" fmla="*/ 73272 w 359039"/>
                  <a:gd name="connsiteY14" fmla="*/ 286181 h 883446"/>
                  <a:gd name="connsiteX15" fmla="*/ 200272 w 359039"/>
                  <a:gd name="connsiteY15" fmla="*/ 371906 h 883446"/>
                  <a:gd name="connsiteX16" fmla="*/ 222497 w 359039"/>
                  <a:gd name="connsiteY16" fmla="*/ 419531 h 883446"/>
                  <a:gd name="connsiteX17" fmla="*/ 263772 w 359039"/>
                  <a:gd name="connsiteY17" fmla="*/ 305231 h 883446"/>
                  <a:gd name="connsiteX18" fmla="*/ 95497 w 359039"/>
                  <a:gd name="connsiteY18" fmla="*/ 140131 h 883446"/>
                  <a:gd name="connsiteX19" fmla="*/ 219322 w 359039"/>
                  <a:gd name="connsiteY19" fmla="*/ 216331 h 883446"/>
                  <a:gd name="connsiteX20" fmla="*/ 247 w 359039"/>
                  <a:gd name="connsiteY20" fmla="*/ 431 h 883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59039" h="883446">
                    <a:moveTo>
                      <a:pt x="247" y="431"/>
                    </a:moveTo>
                    <a:cubicBezTo>
                      <a:pt x="8714" y="11543"/>
                      <a:pt x="226730" y="229560"/>
                      <a:pt x="270122" y="283006"/>
                    </a:cubicBezTo>
                    <a:cubicBezTo>
                      <a:pt x="313514" y="336452"/>
                      <a:pt x="290230" y="318460"/>
                      <a:pt x="260597" y="321106"/>
                    </a:cubicBezTo>
                    <a:cubicBezTo>
                      <a:pt x="230964" y="323752"/>
                      <a:pt x="108197" y="290944"/>
                      <a:pt x="92322" y="298881"/>
                    </a:cubicBezTo>
                    <a:cubicBezTo>
                      <a:pt x="76447" y="306818"/>
                      <a:pt x="143651" y="345448"/>
                      <a:pt x="165347" y="368731"/>
                    </a:cubicBezTo>
                    <a:cubicBezTo>
                      <a:pt x="187043" y="392014"/>
                      <a:pt x="201330" y="417414"/>
                      <a:pt x="222497" y="438581"/>
                    </a:cubicBezTo>
                    <a:cubicBezTo>
                      <a:pt x="243664" y="459748"/>
                      <a:pt x="280705" y="483560"/>
                      <a:pt x="292347" y="495731"/>
                    </a:cubicBezTo>
                    <a:cubicBezTo>
                      <a:pt x="303989" y="507902"/>
                      <a:pt x="309810" y="506843"/>
                      <a:pt x="292347" y="511606"/>
                    </a:cubicBezTo>
                    <a:cubicBezTo>
                      <a:pt x="274884" y="516369"/>
                      <a:pt x="196568" y="508960"/>
                      <a:pt x="187572" y="524306"/>
                    </a:cubicBezTo>
                    <a:cubicBezTo>
                      <a:pt x="178576" y="539652"/>
                      <a:pt x="214560" y="551823"/>
                      <a:pt x="238372" y="603681"/>
                    </a:cubicBezTo>
                    <a:cubicBezTo>
                      <a:pt x="262184" y="655539"/>
                      <a:pt x="311397" y="792594"/>
                      <a:pt x="330447" y="835456"/>
                    </a:cubicBezTo>
                    <a:cubicBezTo>
                      <a:pt x="349497" y="878319"/>
                      <a:pt x="369605" y="904777"/>
                      <a:pt x="352672" y="860856"/>
                    </a:cubicBezTo>
                    <a:cubicBezTo>
                      <a:pt x="335739" y="816935"/>
                      <a:pt x="239430" y="623260"/>
                      <a:pt x="228847" y="571931"/>
                    </a:cubicBezTo>
                    <a:cubicBezTo>
                      <a:pt x="218264" y="520602"/>
                      <a:pt x="315101" y="600506"/>
                      <a:pt x="289172" y="552881"/>
                    </a:cubicBezTo>
                    <a:cubicBezTo>
                      <a:pt x="263243" y="505256"/>
                      <a:pt x="88089" y="316343"/>
                      <a:pt x="73272" y="286181"/>
                    </a:cubicBezTo>
                    <a:cubicBezTo>
                      <a:pt x="58455" y="256019"/>
                      <a:pt x="175401" y="349681"/>
                      <a:pt x="200272" y="371906"/>
                    </a:cubicBezTo>
                    <a:cubicBezTo>
                      <a:pt x="225143" y="394131"/>
                      <a:pt x="211914" y="430643"/>
                      <a:pt x="222497" y="419531"/>
                    </a:cubicBezTo>
                    <a:cubicBezTo>
                      <a:pt x="233080" y="408419"/>
                      <a:pt x="284939" y="351798"/>
                      <a:pt x="263772" y="305231"/>
                    </a:cubicBezTo>
                    <a:cubicBezTo>
                      <a:pt x="242605" y="258664"/>
                      <a:pt x="102905" y="154948"/>
                      <a:pt x="95497" y="140131"/>
                    </a:cubicBezTo>
                    <a:cubicBezTo>
                      <a:pt x="88089" y="125314"/>
                      <a:pt x="235197" y="236439"/>
                      <a:pt x="219322" y="216331"/>
                    </a:cubicBezTo>
                    <a:cubicBezTo>
                      <a:pt x="203447" y="196223"/>
                      <a:pt x="-8220" y="-10681"/>
                      <a:pt x="247" y="43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フリーフォーム 1181">
                <a:extLst>
                  <a:ext uri="{FF2B5EF4-FFF2-40B4-BE49-F238E27FC236}">
                    <a16:creationId xmlns:a16="http://schemas.microsoft.com/office/drawing/2014/main" id="{BE928A47-5B1A-A446-0F6A-B1F457069BA7}"/>
                  </a:ext>
                </a:extLst>
              </p:cNvPr>
              <p:cNvSpPr/>
              <p:nvPr/>
            </p:nvSpPr>
            <p:spPr>
              <a:xfrm>
                <a:off x="3634458" y="7385832"/>
                <a:ext cx="280935" cy="899203"/>
              </a:xfrm>
              <a:custGeom>
                <a:avLst/>
                <a:gdLst>
                  <a:gd name="connsiteX0" fmla="*/ 10442 w 280935"/>
                  <a:gd name="connsiteY0" fmla="*/ 2393 h 899203"/>
                  <a:gd name="connsiteX1" fmla="*/ 35842 w 280935"/>
                  <a:gd name="connsiteY1" fmla="*/ 129393 h 899203"/>
                  <a:gd name="connsiteX2" fmla="*/ 39017 w 280935"/>
                  <a:gd name="connsiteY2" fmla="*/ 211943 h 899203"/>
                  <a:gd name="connsiteX3" fmla="*/ 917 w 280935"/>
                  <a:gd name="connsiteY3" fmla="*/ 246868 h 899203"/>
                  <a:gd name="connsiteX4" fmla="*/ 83467 w 280935"/>
                  <a:gd name="connsiteY4" fmla="*/ 300843 h 899203"/>
                  <a:gd name="connsiteX5" fmla="*/ 140617 w 280935"/>
                  <a:gd name="connsiteY5" fmla="*/ 545318 h 899203"/>
                  <a:gd name="connsiteX6" fmla="*/ 58067 w 280935"/>
                  <a:gd name="connsiteY6" fmla="*/ 523093 h 899203"/>
                  <a:gd name="connsiteX7" fmla="*/ 64417 w 280935"/>
                  <a:gd name="connsiteY7" fmla="*/ 596118 h 899203"/>
                  <a:gd name="connsiteX8" fmla="*/ 150142 w 280935"/>
                  <a:gd name="connsiteY8" fmla="*/ 643743 h 899203"/>
                  <a:gd name="connsiteX9" fmla="*/ 185067 w 280935"/>
                  <a:gd name="connsiteY9" fmla="*/ 583418 h 899203"/>
                  <a:gd name="connsiteX10" fmla="*/ 242217 w 280935"/>
                  <a:gd name="connsiteY10" fmla="*/ 818368 h 899203"/>
                  <a:gd name="connsiteX11" fmla="*/ 131092 w 280935"/>
                  <a:gd name="connsiteY11" fmla="*/ 869168 h 899203"/>
                  <a:gd name="connsiteX12" fmla="*/ 32667 w 280935"/>
                  <a:gd name="connsiteY12" fmla="*/ 821543 h 899203"/>
                  <a:gd name="connsiteX13" fmla="*/ 277142 w 280935"/>
                  <a:gd name="connsiteY13" fmla="*/ 894568 h 899203"/>
                  <a:gd name="connsiteX14" fmla="*/ 172367 w 280935"/>
                  <a:gd name="connsiteY14" fmla="*/ 662793 h 899203"/>
                  <a:gd name="connsiteX15" fmla="*/ 48542 w 280935"/>
                  <a:gd name="connsiteY15" fmla="*/ 275443 h 899203"/>
                  <a:gd name="connsiteX16" fmla="*/ 16792 w 280935"/>
                  <a:gd name="connsiteY16" fmla="*/ 250043 h 899203"/>
                  <a:gd name="connsiteX17" fmla="*/ 10442 w 280935"/>
                  <a:gd name="connsiteY17" fmla="*/ 2393 h 899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0935" h="899203">
                    <a:moveTo>
                      <a:pt x="10442" y="2393"/>
                    </a:moveTo>
                    <a:cubicBezTo>
                      <a:pt x="13617" y="-17715"/>
                      <a:pt x="31080" y="94468"/>
                      <a:pt x="35842" y="129393"/>
                    </a:cubicBezTo>
                    <a:cubicBezTo>
                      <a:pt x="40605" y="164318"/>
                      <a:pt x="44838" y="192364"/>
                      <a:pt x="39017" y="211943"/>
                    </a:cubicBezTo>
                    <a:cubicBezTo>
                      <a:pt x="33196" y="231522"/>
                      <a:pt x="-6491" y="232051"/>
                      <a:pt x="917" y="246868"/>
                    </a:cubicBezTo>
                    <a:cubicBezTo>
                      <a:pt x="8325" y="261685"/>
                      <a:pt x="60184" y="251101"/>
                      <a:pt x="83467" y="300843"/>
                    </a:cubicBezTo>
                    <a:cubicBezTo>
                      <a:pt x="106750" y="350585"/>
                      <a:pt x="144850" y="508276"/>
                      <a:pt x="140617" y="545318"/>
                    </a:cubicBezTo>
                    <a:cubicBezTo>
                      <a:pt x="136384" y="582360"/>
                      <a:pt x="70767" y="514626"/>
                      <a:pt x="58067" y="523093"/>
                    </a:cubicBezTo>
                    <a:cubicBezTo>
                      <a:pt x="45367" y="531560"/>
                      <a:pt x="49071" y="576010"/>
                      <a:pt x="64417" y="596118"/>
                    </a:cubicBezTo>
                    <a:cubicBezTo>
                      <a:pt x="79763" y="616226"/>
                      <a:pt x="130034" y="645860"/>
                      <a:pt x="150142" y="643743"/>
                    </a:cubicBezTo>
                    <a:cubicBezTo>
                      <a:pt x="170250" y="641626"/>
                      <a:pt x="169721" y="554314"/>
                      <a:pt x="185067" y="583418"/>
                    </a:cubicBezTo>
                    <a:cubicBezTo>
                      <a:pt x="200413" y="612522"/>
                      <a:pt x="251213" y="770743"/>
                      <a:pt x="242217" y="818368"/>
                    </a:cubicBezTo>
                    <a:cubicBezTo>
                      <a:pt x="233221" y="865993"/>
                      <a:pt x="166017" y="868639"/>
                      <a:pt x="131092" y="869168"/>
                    </a:cubicBezTo>
                    <a:cubicBezTo>
                      <a:pt x="96167" y="869697"/>
                      <a:pt x="8325" y="817310"/>
                      <a:pt x="32667" y="821543"/>
                    </a:cubicBezTo>
                    <a:cubicBezTo>
                      <a:pt x="57009" y="825776"/>
                      <a:pt x="253859" y="921026"/>
                      <a:pt x="277142" y="894568"/>
                    </a:cubicBezTo>
                    <a:cubicBezTo>
                      <a:pt x="300425" y="868110"/>
                      <a:pt x="210467" y="765981"/>
                      <a:pt x="172367" y="662793"/>
                    </a:cubicBezTo>
                    <a:cubicBezTo>
                      <a:pt x="134267" y="559606"/>
                      <a:pt x="74471" y="344235"/>
                      <a:pt x="48542" y="275443"/>
                    </a:cubicBezTo>
                    <a:cubicBezTo>
                      <a:pt x="22613" y="206651"/>
                      <a:pt x="22613" y="288672"/>
                      <a:pt x="16792" y="250043"/>
                    </a:cubicBezTo>
                    <a:cubicBezTo>
                      <a:pt x="10971" y="211414"/>
                      <a:pt x="7267" y="22501"/>
                      <a:pt x="10442" y="23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 1182">
                <a:extLst>
                  <a:ext uri="{FF2B5EF4-FFF2-40B4-BE49-F238E27FC236}">
                    <a16:creationId xmlns:a16="http://schemas.microsoft.com/office/drawing/2014/main" id="{5F97D266-64B8-D5FF-1594-B5F7CCB04D69}"/>
                  </a:ext>
                </a:extLst>
              </p:cNvPr>
              <p:cNvSpPr/>
              <p:nvPr/>
            </p:nvSpPr>
            <p:spPr>
              <a:xfrm>
                <a:off x="2834537" y="2457407"/>
                <a:ext cx="247553" cy="705252"/>
              </a:xfrm>
              <a:custGeom>
                <a:avLst/>
                <a:gdLst>
                  <a:gd name="connsiteX0" fmla="*/ 67413 w 247553"/>
                  <a:gd name="connsiteY0" fmla="*/ 43 h 705252"/>
                  <a:gd name="connsiteX1" fmla="*/ 738 w 247553"/>
                  <a:gd name="connsiteY1" fmla="*/ 285793 h 705252"/>
                  <a:gd name="connsiteX2" fmla="*/ 35663 w 247553"/>
                  <a:gd name="connsiteY2" fmla="*/ 244518 h 705252"/>
                  <a:gd name="connsiteX3" fmla="*/ 95988 w 247553"/>
                  <a:gd name="connsiteY3" fmla="*/ 349293 h 705252"/>
                  <a:gd name="connsiteX4" fmla="*/ 245213 w 247553"/>
                  <a:gd name="connsiteY4" fmla="*/ 698543 h 705252"/>
                  <a:gd name="connsiteX5" fmla="*/ 175363 w 247553"/>
                  <a:gd name="connsiteY5" fmla="*/ 549318 h 705252"/>
                  <a:gd name="connsiteX6" fmla="*/ 19788 w 247553"/>
                  <a:gd name="connsiteY6" fmla="*/ 187368 h 705252"/>
                  <a:gd name="connsiteX7" fmla="*/ 57888 w 247553"/>
                  <a:gd name="connsiteY7" fmla="*/ 263568 h 705252"/>
                  <a:gd name="connsiteX8" fmla="*/ 67413 w 247553"/>
                  <a:gd name="connsiteY8" fmla="*/ 43 h 705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553" h="705252">
                    <a:moveTo>
                      <a:pt x="67413" y="43"/>
                    </a:moveTo>
                    <a:cubicBezTo>
                      <a:pt x="57888" y="3747"/>
                      <a:pt x="6030" y="245047"/>
                      <a:pt x="738" y="285793"/>
                    </a:cubicBezTo>
                    <a:cubicBezTo>
                      <a:pt x="-4554" y="326539"/>
                      <a:pt x="19788" y="233935"/>
                      <a:pt x="35663" y="244518"/>
                    </a:cubicBezTo>
                    <a:cubicBezTo>
                      <a:pt x="51538" y="255101"/>
                      <a:pt x="61063" y="273622"/>
                      <a:pt x="95988" y="349293"/>
                    </a:cubicBezTo>
                    <a:cubicBezTo>
                      <a:pt x="130913" y="424964"/>
                      <a:pt x="231984" y="665206"/>
                      <a:pt x="245213" y="698543"/>
                    </a:cubicBezTo>
                    <a:cubicBezTo>
                      <a:pt x="258442" y="731880"/>
                      <a:pt x="212934" y="634514"/>
                      <a:pt x="175363" y="549318"/>
                    </a:cubicBezTo>
                    <a:cubicBezTo>
                      <a:pt x="137792" y="464122"/>
                      <a:pt x="39367" y="234993"/>
                      <a:pt x="19788" y="187368"/>
                    </a:cubicBezTo>
                    <a:cubicBezTo>
                      <a:pt x="209" y="139743"/>
                      <a:pt x="44130" y="294789"/>
                      <a:pt x="57888" y="263568"/>
                    </a:cubicBezTo>
                    <a:cubicBezTo>
                      <a:pt x="71646" y="232347"/>
                      <a:pt x="76938" y="-3661"/>
                      <a:pt x="67413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フリーフォーム 1183">
                <a:extLst>
                  <a:ext uri="{FF2B5EF4-FFF2-40B4-BE49-F238E27FC236}">
                    <a16:creationId xmlns:a16="http://schemas.microsoft.com/office/drawing/2014/main" id="{837F0E6E-0B48-4CF6-8E93-05296FC4C181}"/>
                  </a:ext>
                </a:extLst>
              </p:cNvPr>
              <p:cNvSpPr/>
              <p:nvPr/>
            </p:nvSpPr>
            <p:spPr>
              <a:xfrm>
                <a:off x="3063625" y="2539548"/>
                <a:ext cx="156024" cy="531366"/>
              </a:xfrm>
              <a:custGeom>
                <a:avLst/>
                <a:gdLst>
                  <a:gd name="connsiteX0" fmla="*/ 250 w 156024"/>
                  <a:gd name="connsiteY0" fmla="*/ 452 h 531366"/>
                  <a:gd name="connsiteX1" fmla="*/ 108200 w 156024"/>
                  <a:gd name="connsiteY1" fmla="*/ 206827 h 531366"/>
                  <a:gd name="connsiteX2" fmla="*/ 98675 w 156024"/>
                  <a:gd name="connsiteY2" fmla="*/ 530677 h 531366"/>
                  <a:gd name="connsiteX3" fmla="*/ 136775 w 156024"/>
                  <a:gd name="connsiteY3" fmla="*/ 292552 h 531366"/>
                  <a:gd name="connsiteX4" fmla="*/ 152650 w 156024"/>
                  <a:gd name="connsiteY4" fmla="*/ 289377 h 531366"/>
                  <a:gd name="connsiteX5" fmla="*/ 143125 w 156024"/>
                  <a:gd name="connsiteY5" fmla="*/ 260802 h 531366"/>
                  <a:gd name="connsiteX6" fmla="*/ 250 w 156024"/>
                  <a:gd name="connsiteY6" fmla="*/ 452 h 531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024" h="531366">
                    <a:moveTo>
                      <a:pt x="250" y="452"/>
                    </a:moveTo>
                    <a:cubicBezTo>
                      <a:pt x="-5571" y="-8544"/>
                      <a:pt x="91796" y="118456"/>
                      <a:pt x="108200" y="206827"/>
                    </a:cubicBezTo>
                    <a:cubicBezTo>
                      <a:pt x="124604" y="295198"/>
                      <a:pt x="93912" y="516389"/>
                      <a:pt x="98675" y="530677"/>
                    </a:cubicBezTo>
                    <a:cubicBezTo>
                      <a:pt x="103438" y="544965"/>
                      <a:pt x="127779" y="332769"/>
                      <a:pt x="136775" y="292552"/>
                    </a:cubicBezTo>
                    <a:cubicBezTo>
                      <a:pt x="145771" y="252335"/>
                      <a:pt x="151592" y="294668"/>
                      <a:pt x="152650" y="289377"/>
                    </a:cubicBezTo>
                    <a:cubicBezTo>
                      <a:pt x="153708" y="284086"/>
                      <a:pt x="163763" y="308427"/>
                      <a:pt x="143125" y="260802"/>
                    </a:cubicBezTo>
                    <a:cubicBezTo>
                      <a:pt x="122488" y="213177"/>
                      <a:pt x="6071" y="9448"/>
                      <a:pt x="250" y="4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 1184">
                <a:extLst>
                  <a:ext uri="{FF2B5EF4-FFF2-40B4-BE49-F238E27FC236}">
                    <a16:creationId xmlns:a16="http://schemas.microsoft.com/office/drawing/2014/main" id="{11DB0325-1070-D437-D324-3867F90EE958}"/>
                  </a:ext>
                </a:extLst>
              </p:cNvPr>
              <p:cNvSpPr/>
              <p:nvPr/>
            </p:nvSpPr>
            <p:spPr>
              <a:xfrm>
                <a:off x="3194470" y="5671146"/>
                <a:ext cx="421194" cy="989763"/>
              </a:xfrm>
              <a:custGeom>
                <a:avLst/>
                <a:gdLst>
                  <a:gd name="connsiteX0" fmla="*/ 8018 w 421194"/>
                  <a:gd name="connsiteY0" fmla="*/ 61599 h 989763"/>
                  <a:gd name="connsiteX1" fmla="*/ 413026 w 421194"/>
                  <a:gd name="connsiteY1" fmla="*/ 241139 h 989763"/>
                  <a:gd name="connsiteX2" fmla="*/ 283590 w 421194"/>
                  <a:gd name="connsiteY2" fmla="*/ 349698 h 989763"/>
                  <a:gd name="connsiteX3" fmla="*/ 333694 w 421194"/>
                  <a:gd name="connsiteY3" fmla="*/ 449906 h 989763"/>
                  <a:gd name="connsiteX4" fmla="*/ 304467 w 421194"/>
                  <a:gd name="connsiteY4" fmla="*/ 537588 h 989763"/>
                  <a:gd name="connsiteX5" fmla="*/ 329519 w 421194"/>
                  <a:gd name="connsiteY5" fmla="*/ 616920 h 989763"/>
                  <a:gd name="connsiteX6" fmla="*/ 246012 w 421194"/>
                  <a:gd name="connsiteY6" fmla="*/ 988525 h 989763"/>
                  <a:gd name="connsiteX7" fmla="*/ 287766 w 421194"/>
                  <a:gd name="connsiteY7" fmla="*/ 721303 h 989763"/>
                  <a:gd name="connsiteX8" fmla="*/ 362922 w 421194"/>
                  <a:gd name="connsiteY8" fmla="*/ 299594 h 989763"/>
                  <a:gd name="connsiteX9" fmla="*/ 383798 w 421194"/>
                  <a:gd name="connsiteY9" fmla="*/ 291243 h 989763"/>
                  <a:gd name="connsiteX10" fmla="*/ 266889 w 421194"/>
                  <a:gd name="connsiteY10" fmla="*/ 161807 h 989763"/>
                  <a:gd name="connsiteX11" fmla="*/ 175031 w 421194"/>
                  <a:gd name="connsiteY11" fmla="*/ 170158 h 989763"/>
                  <a:gd name="connsiteX12" fmla="*/ 120752 w 421194"/>
                  <a:gd name="connsiteY12" fmla="*/ 3144 h 989763"/>
                  <a:gd name="connsiteX13" fmla="*/ 141629 w 421194"/>
                  <a:gd name="connsiteY13" fmla="*/ 61599 h 989763"/>
                  <a:gd name="connsiteX14" fmla="*/ 8018 w 421194"/>
                  <a:gd name="connsiteY14" fmla="*/ 61599 h 989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1194" h="989763">
                    <a:moveTo>
                      <a:pt x="8018" y="61599"/>
                    </a:moveTo>
                    <a:cubicBezTo>
                      <a:pt x="53251" y="91522"/>
                      <a:pt x="367097" y="193123"/>
                      <a:pt x="413026" y="241139"/>
                    </a:cubicBezTo>
                    <a:cubicBezTo>
                      <a:pt x="458955" y="289155"/>
                      <a:pt x="296812" y="314904"/>
                      <a:pt x="283590" y="349698"/>
                    </a:cubicBezTo>
                    <a:cubicBezTo>
                      <a:pt x="270368" y="384492"/>
                      <a:pt x="330215" y="418591"/>
                      <a:pt x="333694" y="449906"/>
                    </a:cubicBezTo>
                    <a:cubicBezTo>
                      <a:pt x="337173" y="481221"/>
                      <a:pt x="305163" y="509752"/>
                      <a:pt x="304467" y="537588"/>
                    </a:cubicBezTo>
                    <a:cubicBezTo>
                      <a:pt x="303771" y="565424"/>
                      <a:pt x="339261" y="541764"/>
                      <a:pt x="329519" y="616920"/>
                    </a:cubicBezTo>
                    <a:cubicBezTo>
                      <a:pt x="319777" y="692076"/>
                      <a:pt x="252971" y="971128"/>
                      <a:pt x="246012" y="988525"/>
                    </a:cubicBezTo>
                    <a:cubicBezTo>
                      <a:pt x="239053" y="1005922"/>
                      <a:pt x="268281" y="836125"/>
                      <a:pt x="287766" y="721303"/>
                    </a:cubicBezTo>
                    <a:cubicBezTo>
                      <a:pt x="307251" y="606481"/>
                      <a:pt x="346917" y="371271"/>
                      <a:pt x="362922" y="299594"/>
                    </a:cubicBezTo>
                    <a:cubicBezTo>
                      <a:pt x="378927" y="227917"/>
                      <a:pt x="399804" y="314208"/>
                      <a:pt x="383798" y="291243"/>
                    </a:cubicBezTo>
                    <a:cubicBezTo>
                      <a:pt x="367793" y="268279"/>
                      <a:pt x="301684" y="181988"/>
                      <a:pt x="266889" y="161807"/>
                    </a:cubicBezTo>
                    <a:cubicBezTo>
                      <a:pt x="232095" y="141626"/>
                      <a:pt x="199387" y="196602"/>
                      <a:pt x="175031" y="170158"/>
                    </a:cubicBezTo>
                    <a:cubicBezTo>
                      <a:pt x="150675" y="143714"/>
                      <a:pt x="126319" y="21237"/>
                      <a:pt x="120752" y="3144"/>
                    </a:cubicBezTo>
                    <a:cubicBezTo>
                      <a:pt x="115185" y="-14949"/>
                      <a:pt x="160418" y="50465"/>
                      <a:pt x="141629" y="61599"/>
                    </a:cubicBezTo>
                    <a:cubicBezTo>
                      <a:pt x="122840" y="72733"/>
                      <a:pt x="-37215" y="31676"/>
                      <a:pt x="8018" y="6159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フリーフォーム 1185">
                <a:extLst>
                  <a:ext uri="{FF2B5EF4-FFF2-40B4-BE49-F238E27FC236}">
                    <a16:creationId xmlns:a16="http://schemas.microsoft.com/office/drawing/2014/main" id="{72DDB759-7C68-1839-F500-C36F055DA3D4}"/>
                  </a:ext>
                </a:extLst>
              </p:cNvPr>
              <p:cNvSpPr/>
              <p:nvPr/>
            </p:nvSpPr>
            <p:spPr>
              <a:xfrm>
                <a:off x="3451499" y="5665627"/>
                <a:ext cx="360589" cy="1153183"/>
              </a:xfrm>
              <a:custGeom>
                <a:avLst/>
                <a:gdLst>
                  <a:gd name="connsiteX0" fmla="*/ 256205 w 360589"/>
                  <a:gd name="connsiteY0" fmla="*/ 21189 h 1153183"/>
                  <a:gd name="connsiteX1" fmla="*/ 343887 w 360589"/>
                  <a:gd name="connsiteY1" fmla="*/ 342691 h 1153183"/>
                  <a:gd name="connsiteX2" fmla="*/ 268731 w 360589"/>
                  <a:gd name="connsiteY2" fmla="*/ 484652 h 1153183"/>
                  <a:gd name="connsiteX3" fmla="*/ 272906 w 360589"/>
                  <a:gd name="connsiteY3" fmla="*/ 538932 h 1153183"/>
                  <a:gd name="connsiteX4" fmla="*/ 172698 w 360589"/>
                  <a:gd name="connsiteY4" fmla="*/ 676718 h 1153183"/>
                  <a:gd name="connsiteX5" fmla="*/ 85016 w 360589"/>
                  <a:gd name="connsiteY5" fmla="*/ 856258 h 1153183"/>
                  <a:gd name="connsiteX6" fmla="*/ 1509 w 360589"/>
                  <a:gd name="connsiteY6" fmla="*/ 1148532 h 1153183"/>
                  <a:gd name="connsiteX7" fmla="*/ 51613 w 360589"/>
                  <a:gd name="connsiteY7" fmla="*/ 989869 h 1153183"/>
                  <a:gd name="connsiteX8" fmla="*/ 285433 w 360589"/>
                  <a:gd name="connsiteY8" fmla="*/ 413672 h 1153183"/>
                  <a:gd name="connsiteX9" fmla="*/ 302134 w 360589"/>
                  <a:gd name="connsiteY9" fmla="*/ 480477 h 1153183"/>
                  <a:gd name="connsiteX10" fmla="*/ 360589 w 360589"/>
                  <a:gd name="connsiteY10" fmla="*/ 179852 h 1153183"/>
                  <a:gd name="connsiteX11" fmla="*/ 302134 w 360589"/>
                  <a:gd name="connsiteY11" fmla="*/ 71294 h 1153183"/>
                  <a:gd name="connsiteX12" fmla="*/ 160172 w 360589"/>
                  <a:gd name="connsiteY12" fmla="*/ 33715 h 1153183"/>
                  <a:gd name="connsiteX13" fmla="*/ 256205 w 360589"/>
                  <a:gd name="connsiteY13" fmla="*/ 21189 h 115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0589" h="1153183">
                    <a:moveTo>
                      <a:pt x="256205" y="21189"/>
                    </a:moveTo>
                    <a:cubicBezTo>
                      <a:pt x="286824" y="72685"/>
                      <a:pt x="341799" y="265447"/>
                      <a:pt x="343887" y="342691"/>
                    </a:cubicBezTo>
                    <a:cubicBezTo>
                      <a:pt x="345975" y="419935"/>
                      <a:pt x="280561" y="451945"/>
                      <a:pt x="268731" y="484652"/>
                    </a:cubicBezTo>
                    <a:cubicBezTo>
                      <a:pt x="256901" y="517359"/>
                      <a:pt x="288912" y="506921"/>
                      <a:pt x="272906" y="538932"/>
                    </a:cubicBezTo>
                    <a:cubicBezTo>
                      <a:pt x="256901" y="570943"/>
                      <a:pt x="204013" y="623830"/>
                      <a:pt x="172698" y="676718"/>
                    </a:cubicBezTo>
                    <a:cubicBezTo>
                      <a:pt x="141383" y="729606"/>
                      <a:pt x="113547" y="777622"/>
                      <a:pt x="85016" y="856258"/>
                    </a:cubicBezTo>
                    <a:cubicBezTo>
                      <a:pt x="56484" y="934894"/>
                      <a:pt x="7076" y="1126264"/>
                      <a:pt x="1509" y="1148532"/>
                    </a:cubicBezTo>
                    <a:cubicBezTo>
                      <a:pt x="-4058" y="1170800"/>
                      <a:pt x="4292" y="1112346"/>
                      <a:pt x="51613" y="989869"/>
                    </a:cubicBezTo>
                    <a:cubicBezTo>
                      <a:pt x="98934" y="867392"/>
                      <a:pt x="243680" y="498571"/>
                      <a:pt x="285433" y="413672"/>
                    </a:cubicBezTo>
                    <a:cubicBezTo>
                      <a:pt x="327186" y="328773"/>
                      <a:pt x="289608" y="519447"/>
                      <a:pt x="302134" y="480477"/>
                    </a:cubicBezTo>
                    <a:cubicBezTo>
                      <a:pt x="314660" y="441507"/>
                      <a:pt x="360589" y="248049"/>
                      <a:pt x="360589" y="179852"/>
                    </a:cubicBezTo>
                    <a:cubicBezTo>
                      <a:pt x="360589" y="111655"/>
                      <a:pt x="335537" y="95650"/>
                      <a:pt x="302134" y="71294"/>
                    </a:cubicBezTo>
                    <a:cubicBezTo>
                      <a:pt x="268731" y="46938"/>
                      <a:pt x="165739" y="39978"/>
                      <a:pt x="160172" y="33715"/>
                    </a:cubicBezTo>
                    <a:cubicBezTo>
                      <a:pt x="154605" y="27452"/>
                      <a:pt x="225586" y="-30307"/>
                      <a:pt x="256205" y="211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フリーフォーム 1186">
                <a:extLst>
                  <a:ext uri="{FF2B5EF4-FFF2-40B4-BE49-F238E27FC236}">
                    <a16:creationId xmlns:a16="http://schemas.microsoft.com/office/drawing/2014/main" id="{9D8B301B-8155-A892-2A78-4135ECE44B85}"/>
                  </a:ext>
                </a:extLst>
              </p:cNvPr>
              <p:cNvSpPr/>
              <p:nvPr/>
            </p:nvSpPr>
            <p:spPr>
              <a:xfrm>
                <a:off x="3577962" y="6269813"/>
                <a:ext cx="293183" cy="368985"/>
              </a:xfrm>
              <a:custGeom>
                <a:avLst/>
                <a:gdLst>
                  <a:gd name="connsiteX0" fmla="*/ 292580 w 293183"/>
                  <a:gd name="connsiteY0" fmla="*/ 1551 h 368985"/>
                  <a:gd name="connsiteX1" fmla="*/ 83813 w 293183"/>
                  <a:gd name="connsiteY1" fmla="*/ 201968 h 368985"/>
                  <a:gd name="connsiteX2" fmla="*/ 306 w 293183"/>
                  <a:gd name="connsiteY2" fmla="*/ 368982 h 368985"/>
                  <a:gd name="connsiteX3" fmla="*/ 108865 w 293183"/>
                  <a:gd name="connsiteY3" fmla="*/ 197792 h 368985"/>
                  <a:gd name="connsiteX4" fmla="*/ 104690 w 293183"/>
                  <a:gd name="connsiteY4" fmla="*/ 231195 h 368985"/>
                  <a:gd name="connsiteX5" fmla="*/ 146443 w 293183"/>
                  <a:gd name="connsiteY5" fmla="*/ 114286 h 368985"/>
                  <a:gd name="connsiteX6" fmla="*/ 292580 w 293183"/>
                  <a:gd name="connsiteY6" fmla="*/ 1551 h 368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3183" h="368985">
                    <a:moveTo>
                      <a:pt x="292580" y="1551"/>
                    </a:moveTo>
                    <a:cubicBezTo>
                      <a:pt x="282142" y="16165"/>
                      <a:pt x="132525" y="140730"/>
                      <a:pt x="83813" y="201968"/>
                    </a:cubicBezTo>
                    <a:cubicBezTo>
                      <a:pt x="35101" y="263206"/>
                      <a:pt x="-3869" y="369678"/>
                      <a:pt x="306" y="368982"/>
                    </a:cubicBezTo>
                    <a:cubicBezTo>
                      <a:pt x="4481" y="368286"/>
                      <a:pt x="91468" y="220756"/>
                      <a:pt x="108865" y="197792"/>
                    </a:cubicBezTo>
                    <a:cubicBezTo>
                      <a:pt x="126262" y="174828"/>
                      <a:pt x="98427" y="245113"/>
                      <a:pt x="104690" y="231195"/>
                    </a:cubicBezTo>
                    <a:cubicBezTo>
                      <a:pt x="110953" y="217277"/>
                      <a:pt x="117911" y="149081"/>
                      <a:pt x="146443" y="114286"/>
                    </a:cubicBezTo>
                    <a:cubicBezTo>
                      <a:pt x="174974" y="79492"/>
                      <a:pt x="303018" y="-13063"/>
                      <a:pt x="292580" y="155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フリーフォーム 1187">
                <a:extLst>
                  <a:ext uri="{FF2B5EF4-FFF2-40B4-BE49-F238E27FC236}">
                    <a16:creationId xmlns:a16="http://schemas.microsoft.com/office/drawing/2014/main" id="{79A66502-D7A3-9D2A-C1B0-4A331B784F69}"/>
                  </a:ext>
                </a:extLst>
              </p:cNvPr>
              <p:cNvSpPr/>
              <p:nvPr/>
            </p:nvSpPr>
            <p:spPr>
              <a:xfrm>
                <a:off x="1521190" y="7487956"/>
                <a:ext cx="830117" cy="724383"/>
              </a:xfrm>
              <a:custGeom>
                <a:avLst/>
                <a:gdLst>
                  <a:gd name="connsiteX0" fmla="*/ 2810 w 830117"/>
                  <a:gd name="connsiteY0" fmla="*/ 5044 h 724383"/>
                  <a:gd name="connsiteX1" fmla="*/ 231410 w 830117"/>
                  <a:gd name="connsiteY1" fmla="*/ 303494 h 724383"/>
                  <a:gd name="connsiteX2" fmla="*/ 428260 w 830117"/>
                  <a:gd name="connsiteY2" fmla="*/ 493994 h 724383"/>
                  <a:gd name="connsiteX3" fmla="*/ 434610 w 830117"/>
                  <a:gd name="connsiteY3" fmla="*/ 713069 h 724383"/>
                  <a:gd name="connsiteX4" fmla="*/ 456835 w 830117"/>
                  <a:gd name="connsiteY4" fmla="*/ 665444 h 724383"/>
                  <a:gd name="connsiteX5" fmla="*/ 828310 w 830117"/>
                  <a:gd name="connsiteY5" fmla="*/ 430494 h 724383"/>
                  <a:gd name="connsiteX6" fmla="*/ 593360 w 830117"/>
                  <a:gd name="connsiteY6" fmla="*/ 519394 h 724383"/>
                  <a:gd name="connsiteX7" fmla="*/ 472710 w 830117"/>
                  <a:gd name="connsiteY7" fmla="*/ 462244 h 724383"/>
                  <a:gd name="connsiteX8" fmla="*/ 120285 w 830117"/>
                  <a:gd name="connsiteY8" fmla="*/ 87594 h 724383"/>
                  <a:gd name="connsiteX9" fmla="*/ 104410 w 830117"/>
                  <a:gd name="connsiteY9" fmla="*/ 112994 h 724383"/>
                  <a:gd name="connsiteX10" fmla="*/ 2810 w 830117"/>
                  <a:gd name="connsiteY10" fmla="*/ 5044 h 72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0117" h="724383">
                    <a:moveTo>
                      <a:pt x="2810" y="5044"/>
                    </a:moveTo>
                    <a:cubicBezTo>
                      <a:pt x="23977" y="36794"/>
                      <a:pt x="160502" y="222002"/>
                      <a:pt x="231410" y="303494"/>
                    </a:cubicBezTo>
                    <a:cubicBezTo>
                      <a:pt x="302318" y="384986"/>
                      <a:pt x="394393" y="425732"/>
                      <a:pt x="428260" y="493994"/>
                    </a:cubicBezTo>
                    <a:cubicBezTo>
                      <a:pt x="462127" y="562256"/>
                      <a:pt x="429848" y="684494"/>
                      <a:pt x="434610" y="713069"/>
                    </a:cubicBezTo>
                    <a:cubicBezTo>
                      <a:pt x="439372" y="741644"/>
                      <a:pt x="391218" y="712540"/>
                      <a:pt x="456835" y="665444"/>
                    </a:cubicBezTo>
                    <a:cubicBezTo>
                      <a:pt x="522452" y="618348"/>
                      <a:pt x="805556" y="454836"/>
                      <a:pt x="828310" y="430494"/>
                    </a:cubicBezTo>
                    <a:cubicBezTo>
                      <a:pt x="851064" y="406152"/>
                      <a:pt x="652627" y="514102"/>
                      <a:pt x="593360" y="519394"/>
                    </a:cubicBezTo>
                    <a:cubicBezTo>
                      <a:pt x="534093" y="524686"/>
                      <a:pt x="551556" y="534210"/>
                      <a:pt x="472710" y="462244"/>
                    </a:cubicBezTo>
                    <a:cubicBezTo>
                      <a:pt x="393864" y="390278"/>
                      <a:pt x="181668" y="145802"/>
                      <a:pt x="120285" y="87594"/>
                    </a:cubicBezTo>
                    <a:cubicBezTo>
                      <a:pt x="58902" y="29386"/>
                      <a:pt x="122402" y="124636"/>
                      <a:pt x="104410" y="112994"/>
                    </a:cubicBezTo>
                    <a:cubicBezTo>
                      <a:pt x="86418" y="101352"/>
                      <a:pt x="-18357" y="-26706"/>
                      <a:pt x="2810" y="504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DBB39F1E-7171-91B4-8251-CDB0DE144494}"/>
                  </a:ext>
                </a:extLst>
              </p:cNvPr>
              <p:cNvSpPr/>
              <p:nvPr/>
            </p:nvSpPr>
            <p:spPr>
              <a:xfrm>
                <a:off x="2637416" y="7508852"/>
                <a:ext cx="151117" cy="405183"/>
              </a:xfrm>
              <a:custGeom>
                <a:avLst/>
                <a:gdLst>
                  <a:gd name="connsiteX0" fmla="*/ 1009 w 151117"/>
                  <a:gd name="connsiteY0" fmla="*/ 23 h 405183"/>
                  <a:gd name="connsiteX1" fmla="*/ 115309 w 151117"/>
                  <a:gd name="connsiteY1" fmla="*/ 174648 h 405183"/>
                  <a:gd name="connsiteX2" fmla="*/ 64509 w 151117"/>
                  <a:gd name="connsiteY2" fmla="*/ 190523 h 405183"/>
                  <a:gd name="connsiteX3" fmla="*/ 150234 w 151117"/>
                  <a:gd name="connsiteY3" fmla="*/ 266723 h 405183"/>
                  <a:gd name="connsiteX4" fmla="*/ 102609 w 151117"/>
                  <a:gd name="connsiteY4" fmla="*/ 361973 h 405183"/>
                  <a:gd name="connsiteX5" fmla="*/ 1009 w 151117"/>
                  <a:gd name="connsiteY5" fmla="*/ 403248 h 405183"/>
                  <a:gd name="connsiteX6" fmla="*/ 99434 w 151117"/>
                  <a:gd name="connsiteY6" fmla="*/ 393723 h 405183"/>
                  <a:gd name="connsiteX7" fmla="*/ 128009 w 151117"/>
                  <a:gd name="connsiteY7" fmla="*/ 352448 h 405183"/>
                  <a:gd name="connsiteX8" fmla="*/ 29584 w 151117"/>
                  <a:gd name="connsiteY8" fmla="*/ 139723 h 405183"/>
                  <a:gd name="connsiteX9" fmla="*/ 58159 w 151117"/>
                  <a:gd name="connsiteY9" fmla="*/ 161948 h 405183"/>
                  <a:gd name="connsiteX10" fmla="*/ 1009 w 151117"/>
                  <a:gd name="connsiteY10" fmla="*/ 23 h 405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17" h="405183">
                    <a:moveTo>
                      <a:pt x="1009" y="23"/>
                    </a:moveTo>
                    <a:cubicBezTo>
                      <a:pt x="10534" y="2140"/>
                      <a:pt x="104726" y="142898"/>
                      <a:pt x="115309" y="174648"/>
                    </a:cubicBezTo>
                    <a:cubicBezTo>
                      <a:pt x="125892" y="206398"/>
                      <a:pt x="58688" y="175177"/>
                      <a:pt x="64509" y="190523"/>
                    </a:cubicBezTo>
                    <a:cubicBezTo>
                      <a:pt x="70330" y="205869"/>
                      <a:pt x="143884" y="238148"/>
                      <a:pt x="150234" y="266723"/>
                    </a:cubicBezTo>
                    <a:cubicBezTo>
                      <a:pt x="156584" y="295298"/>
                      <a:pt x="127480" y="339219"/>
                      <a:pt x="102609" y="361973"/>
                    </a:cubicBezTo>
                    <a:cubicBezTo>
                      <a:pt x="77738" y="384727"/>
                      <a:pt x="1538" y="397956"/>
                      <a:pt x="1009" y="403248"/>
                    </a:cubicBezTo>
                    <a:cubicBezTo>
                      <a:pt x="480" y="408540"/>
                      <a:pt x="78267" y="402190"/>
                      <a:pt x="99434" y="393723"/>
                    </a:cubicBezTo>
                    <a:cubicBezTo>
                      <a:pt x="120601" y="385256"/>
                      <a:pt x="139651" y="394781"/>
                      <a:pt x="128009" y="352448"/>
                    </a:cubicBezTo>
                    <a:cubicBezTo>
                      <a:pt x="116367" y="310115"/>
                      <a:pt x="41226" y="171473"/>
                      <a:pt x="29584" y="139723"/>
                    </a:cubicBezTo>
                    <a:cubicBezTo>
                      <a:pt x="17942" y="107973"/>
                      <a:pt x="63980" y="183644"/>
                      <a:pt x="58159" y="161948"/>
                    </a:cubicBezTo>
                    <a:cubicBezTo>
                      <a:pt x="52338" y="140252"/>
                      <a:pt x="-8516" y="-2094"/>
                      <a:pt x="1009" y="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 1189">
                <a:extLst>
                  <a:ext uri="{FF2B5EF4-FFF2-40B4-BE49-F238E27FC236}">
                    <a16:creationId xmlns:a16="http://schemas.microsoft.com/office/drawing/2014/main" id="{C74C7844-3109-977B-C507-504735123186}"/>
                  </a:ext>
                </a:extLst>
              </p:cNvPr>
              <p:cNvSpPr/>
              <p:nvPr/>
            </p:nvSpPr>
            <p:spPr>
              <a:xfrm>
                <a:off x="2014283" y="7860885"/>
                <a:ext cx="792905" cy="944442"/>
              </a:xfrm>
              <a:custGeom>
                <a:avLst/>
                <a:gdLst>
                  <a:gd name="connsiteX0" fmla="*/ 1842 w 792905"/>
                  <a:gd name="connsiteY0" fmla="*/ 111540 h 944442"/>
                  <a:gd name="connsiteX1" fmla="*/ 84392 w 792905"/>
                  <a:gd name="connsiteY1" fmla="*/ 111540 h 944442"/>
                  <a:gd name="connsiteX2" fmla="*/ 430467 w 792905"/>
                  <a:gd name="connsiteY2" fmla="*/ 16290 h 944442"/>
                  <a:gd name="connsiteX3" fmla="*/ 462217 w 792905"/>
                  <a:gd name="connsiteY3" fmla="*/ 3590 h 944442"/>
                  <a:gd name="connsiteX4" fmla="*/ 611442 w 792905"/>
                  <a:gd name="connsiteY4" fmla="*/ 13115 h 944442"/>
                  <a:gd name="connsiteX5" fmla="*/ 763842 w 792905"/>
                  <a:gd name="connsiteY5" fmla="*/ 133765 h 944442"/>
                  <a:gd name="connsiteX6" fmla="*/ 722567 w 792905"/>
                  <a:gd name="connsiteY6" fmla="*/ 111540 h 944442"/>
                  <a:gd name="connsiteX7" fmla="*/ 760667 w 792905"/>
                  <a:gd name="connsiteY7" fmla="*/ 171865 h 944442"/>
                  <a:gd name="connsiteX8" fmla="*/ 792417 w 792905"/>
                  <a:gd name="connsiteY8" fmla="*/ 302040 h 944442"/>
                  <a:gd name="connsiteX9" fmla="*/ 735267 w 792905"/>
                  <a:gd name="connsiteY9" fmla="*/ 463965 h 944442"/>
                  <a:gd name="connsiteX10" fmla="*/ 560642 w 792905"/>
                  <a:gd name="connsiteY10" fmla="*/ 673515 h 944442"/>
                  <a:gd name="connsiteX11" fmla="*/ 271717 w 792905"/>
                  <a:gd name="connsiteY11" fmla="*/ 895765 h 944442"/>
                  <a:gd name="connsiteX12" fmla="*/ 154242 w 792905"/>
                  <a:gd name="connsiteY12" fmla="*/ 940215 h 944442"/>
                  <a:gd name="connsiteX13" fmla="*/ 373317 w 792905"/>
                  <a:gd name="connsiteY13" fmla="*/ 825915 h 944442"/>
                  <a:gd name="connsiteX14" fmla="*/ 709867 w 792905"/>
                  <a:gd name="connsiteY14" fmla="*/ 508415 h 944442"/>
                  <a:gd name="connsiteX15" fmla="*/ 763842 w 792905"/>
                  <a:gd name="connsiteY15" fmla="*/ 206790 h 944442"/>
                  <a:gd name="connsiteX16" fmla="*/ 630492 w 792905"/>
                  <a:gd name="connsiteY16" fmla="*/ 73440 h 944442"/>
                  <a:gd name="connsiteX17" fmla="*/ 300292 w 792905"/>
                  <a:gd name="connsiteY17" fmla="*/ 95665 h 944442"/>
                  <a:gd name="connsiteX18" fmla="*/ 135192 w 792905"/>
                  <a:gd name="connsiteY18" fmla="*/ 127415 h 944442"/>
                  <a:gd name="connsiteX19" fmla="*/ 1842 w 792905"/>
                  <a:gd name="connsiteY19" fmla="*/ 111540 h 94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92905" h="944442">
                    <a:moveTo>
                      <a:pt x="1842" y="111540"/>
                    </a:moveTo>
                    <a:cubicBezTo>
                      <a:pt x="-6625" y="108894"/>
                      <a:pt x="12955" y="127415"/>
                      <a:pt x="84392" y="111540"/>
                    </a:cubicBezTo>
                    <a:cubicBezTo>
                      <a:pt x="155829" y="95665"/>
                      <a:pt x="367496" y="34282"/>
                      <a:pt x="430467" y="16290"/>
                    </a:cubicBezTo>
                    <a:cubicBezTo>
                      <a:pt x="493438" y="-1702"/>
                      <a:pt x="432055" y="4119"/>
                      <a:pt x="462217" y="3590"/>
                    </a:cubicBezTo>
                    <a:cubicBezTo>
                      <a:pt x="492380" y="3061"/>
                      <a:pt x="561171" y="-8581"/>
                      <a:pt x="611442" y="13115"/>
                    </a:cubicBezTo>
                    <a:cubicBezTo>
                      <a:pt x="661713" y="34811"/>
                      <a:pt x="745321" y="117361"/>
                      <a:pt x="763842" y="133765"/>
                    </a:cubicBezTo>
                    <a:cubicBezTo>
                      <a:pt x="782363" y="150169"/>
                      <a:pt x="723096" y="105190"/>
                      <a:pt x="722567" y="111540"/>
                    </a:cubicBezTo>
                    <a:cubicBezTo>
                      <a:pt x="722038" y="117890"/>
                      <a:pt x="749025" y="140115"/>
                      <a:pt x="760667" y="171865"/>
                    </a:cubicBezTo>
                    <a:cubicBezTo>
                      <a:pt x="772309" y="203615"/>
                      <a:pt x="796650" y="253357"/>
                      <a:pt x="792417" y="302040"/>
                    </a:cubicBezTo>
                    <a:cubicBezTo>
                      <a:pt x="788184" y="350723"/>
                      <a:pt x="773896" y="402053"/>
                      <a:pt x="735267" y="463965"/>
                    </a:cubicBezTo>
                    <a:cubicBezTo>
                      <a:pt x="696638" y="525877"/>
                      <a:pt x="637900" y="601548"/>
                      <a:pt x="560642" y="673515"/>
                    </a:cubicBezTo>
                    <a:cubicBezTo>
                      <a:pt x="483384" y="745482"/>
                      <a:pt x="339450" y="851315"/>
                      <a:pt x="271717" y="895765"/>
                    </a:cubicBezTo>
                    <a:cubicBezTo>
                      <a:pt x="203984" y="940215"/>
                      <a:pt x="137309" y="951857"/>
                      <a:pt x="154242" y="940215"/>
                    </a:cubicBezTo>
                    <a:cubicBezTo>
                      <a:pt x="171175" y="928573"/>
                      <a:pt x="280713" y="897882"/>
                      <a:pt x="373317" y="825915"/>
                    </a:cubicBezTo>
                    <a:cubicBezTo>
                      <a:pt x="465921" y="753948"/>
                      <a:pt x="644780" y="611602"/>
                      <a:pt x="709867" y="508415"/>
                    </a:cubicBezTo>
                    <a:cubicBezTo>
                      <a:pt x="774954" y="405228"/>
                      <a:pt x="777071" y="279286"/>
                      <a:pt x="763842" y="206790"/>
                    </a:cubicBezTo>
                    <a:cubicBezTo>
                      <a:pt x="750613" y="134294"/>
                      <a:pt x="707750" y="91961"/>
                      <a:pt x="630492" y="73440"/>
                    </a:cubicBezTo>
                    <a:cubicBezTo>
                      <a:pt x="553234" y="54919"/>
                      <a:pt x="382842" y="86669"/>
                      <a:pt x="300292" y="95665"/>
                    </a:cubicBezTo>
                    <a:cubicBezTo>
                      <a:pt x="217742" y="104661"/>
                      <a:pt x="182817" y="121065"/>
                      <a:pt x="135192" y="127415"/>
                    </a:cubicBezTo>
                    <a:cubicBezTo>
                      <a:pt x="87567" y="133765"/>
                      <a:pt x="10309" y="114186"/>
                      <a:pt x="1842" y="1115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EF00DE19-0AA9-A0ED-3694-34909590881D}"/>
                  </a:ext>
                </a:extLst>
              </p:cNvPr>
              <p:cNvSpPr/>
              <p:nvPr/>
            </p:nvSpPr>
            <p:spPr>
              <a:xfrm>
                <a:off x="1984104" y="7947048"/>
                <a:ext cx="784992" cy="349231"/>
              </a:xfrm>
              <a:custGeom>
                <a:avLst/>
                <a:gdLst>
                  <a:gd name="connsiteX0" fmla="*/ 271 w 784992"/>
                  <a:gd name="connsiteY0" fmla="*/ 349227 h 349231"/>
                  <a:gd name="connsiteX1" fmla="*/ 219346 w 784992"/>
                  <a:gd name="connsiteY1" fmla="*/ 88877 h 349231"/>
                  <a:gd name="connsiteX2" fmla="*/ 212996 w 784992"/>
                  <a:gd name="connsiteY2" fmla="*/ 142852 h 349231"/>
                  <a:gd name="connsiteX3" fmla="*/ 362221 w 784992"/>
                  <a:gd name="connsiteY3" fmla="*/ 41252 h 349231"/>
                  <a:gd name="connsiteX4" fmla="*/ 435246 w 784992"/>
                  <a:gd name="connsiteY4" fmla="*/ 15852 h 349231"/>
                  <a:gd name="connsiteX5" fmla="*/ 438421 w 784992"/>
                  <a:gd name="connsiteY5" fmla="*/ 22202 h 349231"/>
                  <a:gd name="connsiteX6" fmla="*/ 593996 w 784992"/>
                  <a:gd name="connsiteY6" fmla="*/ 3152 h 349231"/>
                  <a:gd name="connsiteX7" fmla="*/ 784496 w 784992"/>
                  <a:gd name="connsiteY7" fmla="*/ 98402 h 349231"/>
                  <a:gd name="connsiteX8" fmla="*/ 638446 w 784992"/>
                  <a:gd name="connsiteY8" fmla="*/ 38077 h 349231"/>
                  <a:gd name="connsiteX9" fmla="*/ 324121 w 784992"/>
                  <a:gd name="connsiteY9" fmla="*/ 38077 h 349231"/>
                  <a:gd name="connsiteX10" fmla="*/ 270146 w 784992"/>
                  <a:gd name="connsiteY10" fmla="*/ 95227 h 349231"/>
                  <a:gd name="connsiteX11" fmla="*/ 271 w 784992"/>
                  <a:gd name="connsiteY11" fmla="*/ 349227 h 349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4992" h="349231">
                    <a:moveTo>
                      <a:pt x="271" y="349227"/>
                    </a:moveTo>
                    <a:cubicBezTo>
                      <a:pt x="-8196" y="348169"/>
                      <a:pt x="183892" y="123273"/>
                      <a:pt x="219346" y="88877"/>
                    </a:cubicBezTo>
                    <a:cubicBezTo>
                      <a:pt x="254800" y="54481"/>
                      <a:pt x="189184" y="150789"/>
                      <a:pt x="212996" y="142852"/>
                    </a:cubicBezTo>
                    <a:cubicBezTo>
                      <a:pt x="236809" y="134914"/>
                      <a:pt x="325179" y="62419"/>
                      <a:pt x="362221" y="41252"/>
                    </a:cubicBezTo>
                    <a:cubicBezTo>
                      <a:pt x="399263" y="20085"/>
                      <a:pt x="422546" y="19027"/>
                      <a:pt x="435246" y="15852"/>
                    </a:cubicBezTo>
                    <a:cubicBezTo>
                      <a:pt x="447946" y="12677"/>
                      <a:pt x="411963" y="24319"/>
                      <a:pt x="438421" y="22202"/>
                    </a:cubicBezTo>
                    <a:cubicBezTo>
                      <a:pt x="464879" y="20085"/>
                      <a:pt x="536317" y="-9548"/>
                      <a:pt x="593996" y="3152"/>
                    </a:cubicBezTo>
                    <a:cubicBezTo>
                      <a:pt x="651675" y="15852"/>
                      <a:pt x="777088" y="92581"/>
                      <a:pt x="784496" y="98402"/>
                    </a:cubicBezTo>
                    <a:cubicBezTo>
                      <a:pt x="791904" y="104223"/>
                      <a:pt x="715175" y="48131"/>
                      <a:pt x="638446" y="38077"/>
                    </a:cubicBezTo>
                    <a:cubicBezTo>
                      <a:pt x="561717" y="28023"/>
                      <a:pt x="385504" y="28552"/>
                      <a:pt x="324121" y="38077"/>
                    </a:cubicBezTo>
                    <a:cubicBezTo>
                      <a:pt x="262738" y="47602"/>
                      <a:pt x="319888" y="46544"/>
                      <a:pt x="270146" y="95227"/>
                    </a:cubicBezTo>
                    <a:cubicBezTo>
                      <a:pt x="220404" y="143910"/>
                      <a:pt x="8738" y="350285"/>
                      <a:pt x="271" y="3492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1EF1DD2C-A4F9-0E59-9C9F-76F0A12972B5}"/>
                  </a:ext>
                </a:extLst>
              </p:cNvPr>
              <p:cNvSpPr/>
              <p:nvPr/>
            </p:nvSpPr>
            <p:spPr>
              <a:xfrm>
                <a:off x="2189193" y="8166885"/>
                <a:ext cx="570466" cy="642094"/>
              </a:xfrm>
              <a:custGeom>
                <a:avLst/>
                <a:gdLst>
                  <a:gd name="connsiteX0" fmla="*/ 557182 w 570466"/>
                  <a:gd name="connsiteY0" fmla="*/ 2390 h 642094"/>
                  <a:gd name="connsiteX1" fmla="*/ 515907 w 570466"/>
                  <a:gd name="connsiteY1" fmla="*/ 196065 h 642094"/>
                  <a:gd name="connsiteX2" fmla="*/ 353982 w 570466"/>
                  <a:gd name="connsiteY2" fmla="*/ 377040 h 642094"/>
                  <a:gd name="connsiteX3" fmla="*/ 1557 w 570466"/>
                  <a:gd name="connsiteY3" fmla="*/ 640565 h 642094"/>
                  <a:gd name="connsiteX4" fmla="*/ 236507 w 570466"/>
                  <a:gd name="connsiteY4" fmla="*/ 475465 h 642094"/>
                  <a:gd name="connsiteX5" fmla="*/ 509557 w 570466"/>
                  <a:gd name="connsiteY5" fmla="*/ 269090 h 642094"/>
                  <a:gd name="connsiteX6" fmla="*/ 566707 w 570466"/>
                  <a:gd name="connsiteY6" fmla="*/ 97640 h 642094"/>
                  <a:gd name="connsiteX7" fmla="*/ 557182 w 570466"/>
                  <a:gd name="connsiteY7" fmla="*/ 2390 h 642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0466" h="642094">
                    <a:moveTo>
                      <a:pt x="557182" y="2390"/>
                    </a:moveTo>
                    <a:cubicBezTo>
                      <a:pt x="548715" y="18794"/>
                      <a:pt x="549774" y="133623"/>
                      <a:pt x="515907" y="196065"/>
                    </a:cubicBezTo>
                    <a:cubicBezTo>
                      <a:pt x="482040" y="258507"/>
                      <a:pt x="439707" y="302957"/>
                      <a:pt x="353982" y="377040"/>
                    </a:cubicBezTo>
                    <a:cubicBezTo>
                      <a:pt x="268257" y="451123"/>
                      <a:pt x="21136" y="624161"/>
                      <a:pt x="1557" y="640565"/>
                    </a:cubicBezTo>
                    <a:cubicBezTo>
                      <a:pt x="-18022" y="656969"/>
                      <a:pt x="151840" y="537378"/>
                      <a:pt x="236507" y="475465"/>
                    </a:cubicBezTo>
                    <a:cubicBezTo>
                      <a:pt x="321174" y="413552"/>
                      <a:pt x="454524" y="332061"/>
                      <a:pt x="509557" y="269090"/>
                    </a:cubicBezTo>
                    <a:cubicBezTo>
                      <a:pt x="564590" y="206119"/>
                      <a:pt x="557182" y="137328"/>
                      <a:pt x="566707" y="97640"/>
                    </a:cubicBezTo>
                    <a:cubicBezTo>
                      <a:pt x="576232" y="57953"/>
                      <a:pt x="565649" y="-14014"/>
                      <a:pt x="557182" y="23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43209B83-8828-3212-3872-DE3144872C60}"/>
                  </a:ext>
                </a:extLst>
              </p:cNvPr>
              <p:cNvSpPr/>
              <p:nvPr/>
            </p:nvSpPr>
            <p:spPr>
              <a:xfrm>
                <a:off x="2213719" y="8175625"/>
                <a:ext cx="278553" cy="292123"/>
              </a:xfrm>
              <a:custGeom>
                <a:avLst/>
                <a:gdLst>
                  <a:gd name="connsiteX0" fmla="*/ 262781 w 278553"/>
                  <a:gd name="connsiteY0" fmla="*/ 0 h 292123"/>
                  <a:gd name="connsiteX1" fmla="*/ 40531 w 278553"/>
                  <a:gd name="connsiteY1" fmla="*/ 127000 h 292123"/>
                  <a:gd name="connsiteX2" fmla="*/ 11956 w 278553"/>
                  <a:gd name="connsiteY2" fmla="*/ 222250 h 292123"/>
                  <a:gd name="connsiteX3" fmla="*/ 11956 w 278553"/>
                  <a:gd name="connsiteY3" fmla="*/ 292100 h 292123"/>
                  <a:gd name="connsiteX4" fmla="*/ 158006 w 278553"/>
                  <a:gd name="connsiteY4" fmla="*/ 228600 h 292123"/>
                  <a:gd name="connsiteX5" fmla="*/ 269131 w 278553"/>
                  <a:gd name="connsiteY5" fmla="*/ 114300 h 292123"/>
                  <a:gd name="connsiteX6" fmla="*/ 259606 w 278553"/>
                  <a:gd name="connsiteY6" fmla="*/ 127000 h 292123"/>
                  <a:gd name="connsiteX7" fmla="*/ 262781 w 278553"/>
                  <a:gd name="connsiteY7" fmla="*/ 0 h 292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8553" h="292123">
                    <a:moveTo>
                      <a:pt x="262781" y="0"/>
                    </a:moveTo>
                    <a:cubicBezTo>
                      <a:pt x="226269" y="0"/>
                      <a:pt x="82335" y="89958"/>
                      <a:pt x="40531" y="127000"/>
                    </a:cubicBezTo>
                    <a:cubicBezTo>
                      <a:pt x="-1273" y="164042"/>
                      <a:pt x="16718" y="194733"/>
                      <a:pt x="11956" y="222250"/>
                    </a:cubicBezTo>
                    <a:cubicBezTo>
                      <a:pt x="7194" y="249767"/>
                      <a:pt x="-12386" y="291042"/>
                      <a:pt x="11956" y="292100"/>
                    </a:cubicBezTo>
                    <a:cubicBezTo>
                      <a:pt x="36298" y="293158"/>
                      <a:pt x="115144" y="258233"/>
                      <a:pt x="158006" y="228600"/>
                    </a:cubicBezTo>
                    <a:cubicBezTo>
                      <a:pt x="200868" y="198967"/>
                      <a:pt x="252198" y="131233"/>
                      <a:pt x="269131" y="114300"/>
                    </a:cubicBezTo>
                    <a:cubicBezTo>
                      <a:pt x="286064" y="97367"/>
                      <a:pt x="258018" y="142875"/>
                      <a:pt x="259606" y="127000"/>
                    </a:cubicBezTo>
                    <a:cubicBezTo>
                      <a:pt x="261193" y="111125"/>
                      <a:pt x="299293" y="0"/>
                      <a:pt x="262781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5E6D86ED-5E41-CE25-78EA-A406DFCE04CF}"/>
                  </a:ext>
                </a:extLst>
              </p:cNvPr>
              <p:cNvSpPr/>
              <p:nvPr/>
            </p:nvSpPr>
            <p:spPr>
              <a:xfrm>
                <a:off x="2231744" y="8112895"/>
                <a:ext cx="336871" cy="413279"/>
              </a:xfrm>
              <a:custGeom>
                <a:avLst/>
                <a:gdLst>
                  <a:gd name="connsiteX0" fmla="*/ 282856 w 336871"/>
                  <a:gd name="connsiteY0" fmla="*/ 2405 h 413279"/>
                  <a:gd name="connsiteX1" fmla="*/ 336831 w 336871"/>
                  <a:gd name="connsiteY1" fmla="*/ 148455 h 413279"/>
                  <a:gd name="connsiteX2" fmla="*/ 273331 w 336871"/>
                  <a:gd name="connsiteY2" fmla="*/ 221480 h 413279"/>
                  <a:gd name="connsiteX3" fmla="*/ 281 w 336871"/>
                  <a:gd name="connsiteY3" fmla="*/ 411980 h 413279"/>
                  <a:gd name="connsiteX4" fmla="*/ 222531 w 336871"/>
                  <a:gd name="connsiteY4" fmla="*/ 304030 h 413279"/>
                  <a:gd name="connsiteX5" fmla="*/ 273331 w 336871"/>
                  <a:gd name="connsiteY5" fmla="*/ 278630 h 413279"/>
                  <a:gd name="connsiteX6" fmla="*/ 282856 w 336871"/>
                  <a:gd name="connsiteY6" fmla="*/ 2405 h 41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871" h="413279">
                    <a:moveTo>
                      <a:pt x="282856" y="2405"/>
                    </a:moveTo>
                    <a:cubicBezTo>
                      <a:pt x="293439" y="-19291"/>
                      <a:pt x="338418" y="111943"/>
                      <a:pt x="336831" y="148455"/>
                    </a:cubicBezTo>
                    <a:cubicBezTo>
                      <a:pt x="335244" y="184967"/>
                      <a:pt x="329423" y="177559"/>
                      <a:pt x="273331" y="221480"/>
                    </a:cubicBezTo>
                    <a:cubicBezTo>
                      <a:pt x="217239" y="265401"/>
                      <a:pt x="8748" y="398222"/>
                      <a:pt x="281" y="411980"/>
                    </a:cubicBezTo>
                    <a:cubicBezTo>
                      <a:pt x="-8186" y="425738"/>
                      <a:pt x="177023" y="326255"/>
                      <a:pt x="222531" y="304030"/>
                    </a:cubicBezTo>
                    <a:cubicBezTo>
                      <a:pt x="268039" y="281805"/>
                      <a:pt x="262218" y="323080"/>
                      <a:pt x="273331" y="278630"/>
                    </a:cubicBezTo>
                    <a:cubicBezTo>
                      <a:pt x="284444" y="234180"/>
                      <a:pt x="272273" y="24101"/>
                      <a:pt x="282856" y="240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39F7D5AE-AC3F-B63F-6F44-03E8668B2D6B}"/>
                  </a:ext>
                </a:extLst>
              </p:cNvPr>
              <p:cNvSpPr/>
              <p:nvPr/>
            </p:nvSpPr>
            <p:spPr>
              <a:xfrm>
                <a:off x="681364" y="6405278"/>
                <a:ext cx="1018635" cy="1287205"/>
              </a:xfrm>
              <a:custGeom>
                <a:avLst/>
                <a:gdLst>
                  <a:gd name="connsiteX0" fmla="*/ 1261 w 1018635"/>
                  <a:gd name="connsiteY0" fmla="*/ 1872 h 1287205"/>
                  <a:gd name="connsiteX1" fmla="*/ 366386 w 1018635"/>
                  <a:gd name="connsiteY1" fmla="*/ 417797 h 1287205"/>
                  <a:gd name="connsiteX2" fmla="*/ 372736 w 1018635"/>
                  <a:gd name="connsiteY2" fmla="*/ 408272 h 1287205"/>
                  <a:gd name="connsiteX3" fmla="*/ 518786 w 1018635"/>
                  <a:gd name="connsiteY3" fmla="*/ 528922 h 1287205"/>
                  <a:gd name="connsiteX4" fmla="*/ 493386 w 1018635"/>
                  <a:gd name="connsiteY4" fmla="*/ 506697 h 1287205"/>
                  <a:gd name="connsiteX5" fmla="*/ 683886 w 1018635"/>
                  <a:gd name="connsiteY5" fmla="*/ 773397 h 1287205"/>
                  <a:gd name="connsiteX6" fmla="*/ 668011 w 1018635"/>
                  <a:gd name="connsiteY6" fmla="*/ 760697 h 1287205"/>
                  <a:gd name="connsiteX7" fmla="*/ 991861 w 1018635"/>
                  <a:gd name="connsiteY7" fmla="*/ 1243297 h 1287205"/>
                  <a:gd name="connsiteX8" fmla="*/ 906136 w 1018635"/>
                  <a:gd name="connsiteY8" fmla="*/ 1148047 h 1287205"/>
                  <a:gd name="connsiteX9" fmla="*/ 163186 w 1018635"/>
                  <a:gd name="connsiteY9" fmla="*/ 211422 h 1287205"/>
                  <a:gd name="connsiteX10" fmla="*/ 242561 w 1018635"/>
                  <a:gd name="connsiteY10" fmla="*/ 262222 h 1287205"/>
                  <a:gd name="connsiteX11" fmla="*/ 1261 w 1018635"/>
                  <a:gd name="connsiteY11" fmla="*/ 1872 h 1287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18635" h="1287205">
                    <a:moveTo>
                      <a:pt x="1261" y="1872"/>
                    </a:moveTo>
                    <a:cubicBezTo>
                      <a:pt x="21899" y="27801"/>
                      <a:pt x="304474" y="350064"/>
                      <a:pt x="366386" y="417797"/>
                    </a:cubicBezTo>
                    <a:cubicBezTo>
                      <a:pt x="428299" y="485530"/>
                      <a:pt x="347336" y="389751"/>
                      <a:pt x="372736" y="408272"/>
                    </a:cubicBezTo>
                    <a:cubicBezTo>
                      <a:pt x="398136" y="426793"/>
                      <a:pt x="498678" y="512518"/>
                      <a:pt x="518786" y="528922"/>
                    </a:cubicBezTo>
                    <a:cubicBezTo>
                      <a:pt x="538894" y="545326"/>
                      <a:pt x="465869" y="465951"/>
                      <a:pt x="493386" y="506697"/>
                    </a:cubicBezTo>
                    <a:cubicBezTo>
                      <a:pt x="520903" y="547443"/>
                      <a:pt x="654782" y="731064"/>
                      <a:pt x="683886" y="773397"/>
                    </a:cubicBezTo>
                    <a:cubicBezTo>
                      <a:pt x="712990" y="815730"/>
                      <a:pt x="616682" y="682380"/>
                      <a:pt x="668011" y="760697"/>
                    </a:cubicBezTo>
                    <a:cubicBezTo>
                      <a:pt x="719340" y="839014"/>
                      <a:pt x="952174" y="1178739"/>
                      <a:pt x="991861" y="1243297"/>
                    </a:cubicBezTo>
                    <a:cubicBezTo>
                      <a:pt x="1031548" y="1307855"/>
                      <a:pt x="1044248" y="1320026"/>
                      <a:pt x="906136" y="1148047"/>
                    </a:cubicBezTo>
                    <a:cubicBezTo>
                      <a:pt x="768024" y="976068"/>
                      <a:pt x="273782" y="359059"/>
                      <a:pt x="163186" y="211422"/>
                    </a:cubicBezTo>
                    <a:cubicBezTo>
                      <a:pt x="52590" y="63785"/>
                      <a:pt x="265315" y="297147"/>
                      <a:pt x="242561" y="262222"/>
                    </a:cubicBezTo>
                    <a:cubicBezTo>
                      <a:pt x="219807" y="227297"/>
                      <a:pt x="-19377" y="-24057"/>
                      <a:pt x="1261" y="18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 1196">
                <a:extLst>
                  <a:ext uri="{FF2B5EF4-FFF2-40B4-BE49-F238E27FC236}">
                    <a16:creationId xmlns:a16="http://schemas.microsoft.com/office/drawing/2014/main" id="{8B1CB1FA-4C2B-C1CF-5F87-018E6D367A4A}"/>
                  </a:ext>
                </a:extLst>
              </p:cNvPr>
              <p:cNvSpPr/>
              <p:nvPr/>
            </p:nvSpPr>
            <p:spPr>
              <a:xfrm>
                <a:off x="637421" y="6432334"/>
                <a:ext cx="262970" cy="458914"/>
              </a:xfrm>
              <a:custGeom>
                <a:avLst/>
                <a:gdLst>
                  <a:gd name="connsiteX0" fmla="*/ 22979 w 262970"/>
                  <a:gd name="connsiteY0" fmla="*/ 216 h 458914"/>
                  <a:gd name="connsiteX1" fmla="*/ 153154 w 262970"/>
                  <a:gd name="connsiteY1" fmla="*/ 171666 h 458914"/>
                  <a:gd name="connsiteX2" fmla="*/ 216654 w 262970"/>
                  <a:gd name="connsiteY2" fmla="*/ 257391 h 458914"/>
                  <a:gd name="connsiteX3" fmla="*/ 162679 w 262970"/>
                  <a:gd name="connsiteY3" fmla="*/ 301841 h 458914"/>
                  <a:gd name="connsiteX4" fmla="*/ 754 w 262970"/>
                  <a:gd name="connsiteY4" fmla="*/ 457416 h 458914"/>
                  <a:gd name="connsiteX5" fmla="*/ 108704 w 262970"/>
                  <a:gd name="connsiteY5" fmla="*/ 374866 h 458914"/>
                  <a:gd name="connsiteX6" fmla="*/ 261104 w 262970"/>
                  <a:gd name="connsiteY6" fmla="*/ 279616 h 458914"/>
                  <a:gd name="connsiteX7" fmla="*/ 184904 w 262970"/>
                  <a:gd name="connsiteY7" fmla="*/ 209766 h 458914"/>
                  <a:gd name="connsiteX8" fmla="*/ 22979 w 262970"/>
                  <a:gd name="connsiteY8" fmla="*/ 216 h 458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2970" h="458914">
                    <a:moveTo>
                      <a:pt x="22979" y="216"/>
                    </a:moveTo>
                    <a:cubicBezTo>
                      <a:pt x="17687" y="-6134"/>
                      <a:pt x="120875" y="128804"/>
                      <a:pt x="153154" y="171666"/>
                    </a:cubicBezTo>
                    <a:cubicBezTo>
                      <a:pt x="185433" y="214529"/>
                      <a:pt x="215067" y="235695"/>
                      <a:pt x="216654" y="257391"/>
                    </a:cubicBezTo>
                    <a:cubicBezTo>
                      <a:pt x="218241" y="279087"/>
                      <a:pt x="198662" y="268503"/>
                      <a:pt x="162679" y="301841"/>
                    </a:cubicBezTo>
                    <a:cubicBezTo>
                      <a:pt x="126696" y="335179"/>
                      <a:pt x="9750" y="445245"/>
                      <a:pt x="754" y="457416"/>
                    </a:cubicBezTo>
                    <a:cubicBezTo>
                      <a:pt x="-8242" y="469587"/>
                      <a:pt x="65312" y="404499"/>
                      <a:pt x="108704" y="374866"/>
                    </a:cubicBezTo>
                    <a:cubicBezTo>
                      <a:pt x="152096" y="345233"/>
                      <a:pt x="248404" y="307133"/>
                      <a:pt x="261104" y="279616"/>
                    </a:cubicBezTo>
                    <a:cubicBezTo>
                      <a:pt x="273804" y="252099"/>
                      <a:pt x="218771" y="257920"/>
                      <a:pt x="184904" y="209766"/>
                    </a:cubicBezTo>
                    <a:cubicBezTo>
                      <a:pt x="151037" y="161612"/>
                      <a:pt x="28271" y="6566"/>
                      <a:pt x="22979" y="2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900F1EB0-305F-C9E0-94B9-15655E8872E2}"/>
                  </a:ext>
                </a:extLst>
              </p:cNvPr>
              <p:cNvSpPr/>
              <p:nvPr/>
            </p:nvSpPr>
            <p:spPr>
              <a:xfrm>
                <a:off x="605580" y="6762293"/>
                <a:ext cx="353774" cy="329078"/>
              </a:xfrm>
              <a:custGeom>
                <a:avLst/>
                <a:gdLst>
                  <a:gd name="connsiteX0" fmla="*/ 353270 w 353774"/>
                  <a:gd name="connsiteY0" fmla="*/ 457 h 329078"/>
                  <a:gd name="connsiteX1" fmla="*/ 184995 w 353774"/>
                  <a:gd name="connsiteY1" fmla="*/ 86182 h 329078"/>
                  <a:gd name="connsiteX2" fmla="*/ 845 w 353774"/>
                  <a:gd name="connsiteY2" fmla="*/ 327482 h 329078"/>
                  <a:gd name="connsiteX3" fmla="*/ 111970 w 353774"/>
                  <a:gd name="connsiteY3" fmla="*/ 197307 h 329078"/>
                  <a:gd name="connsiteX4" fmla="*/ 232620 w 353774"/>
                  <a:gd name="connsiteY4" fmla="*/ 57607 h 329078"/>
                  <a:gd name="connsiteX5" fmla="*/ 353270 w 353774"/>
                  <a:gd name="connsiteY5" fmla="*/ 457 h 329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3774" h="329078">
                    <a:moveTo>
                      <a:pt x="353270" y="457"/>
                    </a:moveTo>
                    <a:cubicBezTo>
                      <a:pt x="345332" y="5220"/>
                      <a:pt x="243732" y="31678"/>
                      <a:pt x="184995" y="86182"/>
                    </a:cubicBezTo>
                    <a:cubicBezTo>
                      <a:pt x="126258" y="140686"/>
                      <a:pt x="13016" y="308961"/>
                      <a:pt x="845" y="327482"/>
                    </a:cubicBezTo>
                    <a:cubicBezTo>
                      <a:pt x="-11326" y="346003"/>
                      <a:pt x="111970" y="197307"/>
                      <a:pt x="111970" y="197307"/>
                    </a:cubicBezTo>
                    <a:cubicBezTo>
                      <a:pt x="150599" y="152328"/>
                      <a:pt x="191874" y="86182"/>
                      <a:pt x="232620" y="57607"/>
                    </a:cubicBezTo>
                    <a:cubicBezTo>
                      <a:pt x="273366" y="29032"/>
                      <a:pt x="361208" y="-4306"/>
                      <a:pt x="353270" y="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841135EB-1ED3-7BAE-BFC1-CB30CA7D1AC7}"/>
                  </a:ext>
                </a:extLst>
              </p:cNvPr>
              <p:cNvSpPr/>
              <p:nvPr/>
            </p:nvSpPr>
            <p:spPr>
              <a:xfrm>
                <a:off x="682944" y="7043039"/>
                <a:ext cx="1001560" cy="1034344"/>
              </a:xfrm>
              <a:custGeom>
                <a:avLst/>
                <a:gdLst>
                  <a:gd name="connsiteX0" fmla="*/ 6031 w 1001560"/>
                  <a:gd name="connsiteY0" fmla="*/ 5461 h 1034344"/>
                  <a:gd name="connsiteX1" fmla="*/ 453706 w 1001560"/>
                  <a:gd name="connsiteY1" fmla="*/ 338836 h 1034344"/>
                  <a:gd name="connsiteX2" fmla="*/ 444181 w 1001560"/>
                  <a:gd name="connsiteY2" fmla="*/ 322961 h 1034344"/>
                  <a:gd name="connsiteX3" fmla="*/ 666431 w 1001560"/>
                  <a:gd name="connsiteY3" fmla="*/ 554736 h 1034344"/>
                  <a:gd name="connsiteX4" fmla="*/ 983931 w 1001560"/>
                  <a:gd name="connsiteY4" fmla="*/ 1021461 h 1034344"/>
                  <a:gd name="connsiteX5" fmla="*/ 879156 w 1001560"/>
                  <a:gd name="connsiteY5" fmla="*/ 834136 h 1034344"/>
                  <a:gd name="connsiteX6" fmla="*/ 202881 w 1001560"/>
                  <a:gd name="connsiteY6" fmla="*/ 119761 h 1034344"/>
                  <a:gd name="connsiteX7" fmla="*/ 196531 w 1001560"/>
                  <a:gd name="connsiteY7" fmla="*/ 129286 h 1034344"/>
                  <a:gd name="connsiteX8" fmla="*/ 6031 w 1001560"/>
                  <a:gd name="connsiteY8" fmla="*/ 5461 h 1034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1560" h="1034344">
                    <a:moveTo>
                      <a:pt x="6031" y="5461"/>
                    </a:moveTo>
                    <a:cubicBezTo>
                      <a:pt x="48893" y="40386"/>
                      <a:pt x="380681" y="285919"/>
                      <a:pt x="453706" y="338836"/>
                    </a:cubicBezTo>
                    <a:cubicBezTo>
                      <a:pt x="526731" y="391753"/>
                      <a:pt x="408727" y="286978"/>
                      <a:pt x="444181" y="322961"/>
                    </a:cubicBezTo>
                    <a:cubicBezTo>
                      <a:pt x="479635" y="358944"/>
                      <a:pt x="576473" y="438319"/>
                      <a:pt x="666431" y="554736"/>
                    </a:cubicBezTo>
                    <a:cubicBezTo>
                      <a:pt x="756389" y="671153"/>
                      <a:pt x="948477" y="974894"/>
                      <a:pt x="983931" y="1021461"/>
                    </a:cubicBezTo>
                    <a:cubicBezTo>
                      <a:pt x="1019385" y="1068028"/>
                      <a:pt x="1009331" y="984419"/>
                      <a:pt x="879156" y="834136"/>
                    </a:cubicBezTo>
                    <a:cubicBezTo>
                      <a:pt x="748981" y="683853"/>
                      <a:pt x="316652" y="237236"/>
                      <a:pt x="202881" y="119761"/>
                    </a:cubicBezTo>
                    <a:cubicBezTo>
                      <a:pt x="89110" y="2286"/>
                      <a:pt x="231456" y="144632"/>
                      <a:pt x="196531" y="129286"/>
                    </a:cubicBezTo>
                    <a:cubicBezTo>
                      <a:pt x="161606" y="113940"/>
                      <a:pt x="-36831" y="-29464"/>
                      <a:pt x="6031" y="54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3F5E772F-763E-4AF7-BEBD-42A0C786A80A}"/>
                  </a:ext>
                </a:extLst>
              </p:cNvPr>
              <p:cNvSpPr/>
              <p:nvPr/>
            </p:nvSpPr>
            <p:spPr>
              <a:xfrm>
                <a:off x="730002" y="6996413"/>
                <a:ext cx="445505" cy="358012"/>
              </a:xfrm>
              <a:custGeom>
                <a:avLst/>
                <a:gdLst>
                  <a:gd name="connsiteX0" fmla="*/ 3423 w 445505"/>
                  <a:gd name="connsiteY0" fmla="*/ 7637 h 358012"/>
                  <a:gd name="connsiteX1" fmla="*/ 95498 w 445505"/>
                  <a:gd name="connsiteY1" fmla="*/ 39387 h 358012"/>
                  <a:gd name="connsiteX2" fmla="*/ 305048 w 445505"/>
                  <a:gd name="connsiteY2" fmla="*/ 207662 h 358012"/>
                  <a:gd name="connsiteX3" fmla="*/ 282823 w 445505"/>
                  <a:gd name="connsiteY3" fmla="*/ 182262 h 358012"/>
                  <a:gd name="connsiteX4" fmla="*/ 441573 w 445505"/>
                  <a:gd name="connsiteY4" fmla="*/ 353712 h 358012"/>
                  <a:gd name="connsiteX5" fmla="*/ 378073 w 445505"/>
                  <a:gd name="connsiteY5" fmla="*/ 290212 h 358012"/>
                  <a:gd name="connsiteX6" fmla="*/ 171698 w 445505"/>
                  <a:gd name="connsiteY6" fmla="*/ 115587 h 358012"/>
                  <a:gd name="connsiteX7" fmla="*/ 206623 w 445505"/>
                  <a:gd name="connsiteY7" fmla="*/ 150512 h 358012"/>
                  <a:gd name="connsiteX8" fmla="*/ 3423 w 445505"/>
                  <a:gd name="connsiteY8" fmla="*/ 7637 h 35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5505" h="358012">
                    <a:moveTo>
                      <a:pt x="3423" y="7637"/>
                    </a:moveTo>
                    <a:cubicBezTo>
                      <a:pt x="-15098" y="-10884"/>
                      <a:pt x="45227" y="6050"/>
                      <a:pt x="95498" y="39387"/>
                    </a:cubicBezTo>
                    <a:cubicBezTo>
                      <a:pt x="145769" y="72724"/>
                      <a:pt x="273827" y="183850"/>
                      <a:pt x="305048" y="207662"/>
                    </a:cubicBezTo>
                    <a:cubicBezTo>
                      <a:pt x="336269" y="231474"/>
                      <a:pt x="260069" y="157920"/>
                      <a:pt x="282823" y="182262"/>
                    </a:cubicBezTo>
                    <a:cubicBezTo>
                      <a:pt x="305577" y="206604"/>
                      <a:pt x="425698" y="335720"/>
                      <a:pt x="441573" y="353712"/>
                    </a:cubicBezTo>
                    <a:cubicBezTo>
                      <a:pt x="457448" y="371704"/>
                      <a:pt x="423052" y="329899"/>
                      <a:pt x="378073" y="290212"/>
                    </a:cubicBezTo>
                    <a:cubicBezTo>
                      <a:pt x="333094" y="250525"/>
                      <a:pt x="200273" y="138870"/>
                      <a:pt x="171698" y="115587"/>
                    </a:cubicBezTo>
                    <a:cubicBezTo>
                      <a:pt x="143123" y="92304"/>
                      <a:pt x="233081" y="168504"/>
                      <a:pt x="206623" y="150512"/>
                    </a:cubicBezTo>
                    <a:cubicBezTo>
                      <a:pt x="180165" y="132520"/>
                      <a:pt x="21944" y="26158"/>
                      <a:pt x="3423" y="763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60408001-4667-432B-EA2A-57A4E8582748}"/>
                  </a:ext>
                </a:extLst>
              </p:cNvPr>
              <p:cNvSpPr/>
              <p:nvPr/>
            </p:nvSpPr>
            <p:spPr>
              <a:xfrm>
                <a:off x="1376636" y="7495703"/>
                <a:ext cx="573432" cy="969168"/>
              </a:xfrm>
              <a:custGeom>
                <a:avLst/>
                <a:gdLst>
                  <a:gd name="connsiteX0" fmla="*/ 10839 w 573432"/>
                  <a:gd name="connsiteY0" fmla="*/ 9997 h 969168"/>
                  <a:gd name="connsiteX1" fmla="*/ 341039 w 573432"/>
                  <a:gd name="connsiteY1" fmla="*/ 486247 h 969168"/>
                  <a:gd name="connsiteX2" fmla="*/ 328339 w 573432"/>
                  <a:gd name="connsiteY2" fmla="*/ 473547 h 969168"/>
                  <a:gd name="connsiteX3" fmla="*/ 439464 w 573432"/>
                  <a:gd name="connsiteY3" fmla="*/ 622772 h 969168"/>
                  <a:gd name="connsiteX4" fmla="*/ 541064 w 573432"/>
                  <a:gd name="connsiteY4" fmla="*/ 860897 h 969168"/>
                  <a:gd name="connsiteX5" fmla="*/ 572814 w 573432"/>
                  <a:gd name="connsiteY5" fmla="*/ 968847 h 969168"/>
                  <a:gd name="connsiteX6" fmla="*/ 518839 w 573432"/>
                  <a:gd name="connsiteY6" fmla="*/ 889472 h 969168"/>
                  <a:gd name="connsiteX7" fmla="*/ 458514 w 573432"/>
                  <a:gd name="connsiteY7" fmla="*/ 759297 h 969168"/>
                  <a:gd name="connsiteX8" fmla="*/ 461689 w 573432"/>
                  <a:gd name="connsiteY8" fmla="*/ 705322 h 969168"/>
                  <a:gd name="connsiteX9" fmla="*/ 455339 w 573432"/>
                  <a:gd name="connsiteY9" fmla="*/ 368772 h 969168"/>
                  <a:gd name="connsiteX10" fmla="*/ 468039 w 573432"/>
                  <a:gd name="connsiteY10" fmla="*/ 686272 h 969168"/>
                  <a:gd name="connsiteX11" fmla="*/ 468039 w 573432"/>
                  <a:gd name="connsiteY11" fmla="*/ 816447 h 969168"/>
                  <a:gd name="connsiteX12" fmla="*/ 321989 w 573432"/>
                  <a:gd name="connsiteY12" fmla="*/ 505297 h 969168"/>
                  <a:gd name="connsiteX13" fmla="*/ 312464 w 573432"/>
                  <a:gd name="connsiteY13" fmla="*/ 492597 h 969168"/>
                  <a:gd name="connsiteX14" fmla="*/ 172764 w 573432"/>
                  <a:gd name="connsiteY14" fmla="*/ 321147 h 969168"/>
                  <a:gd name="connsiteX15" fmla="*/ 96564 w 573432"/>
                  <a:gd name="connsiteY15" fmla="*/ 194147 h 969168"/>
                  <a:gd name="connsiteX16" fmla="*/ 80689 w 573432"/>
                  <a:gd name="connsiteY16" fmla="*/ 162397 h 969168"/>
                  <a:gd name="connsiteX17" fmla="*/ 10839 w 573432"/>
                  <a:gd name="connsiteY17" fmla="*/ 9997 h 969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73432" h="969168">
                    <a:moveTo>
                      <a:pt x="10839" y="9997"/>
                    </a:moveTo>
                    <a:cubicBezTo>
                      <a:pt x="54231" y="63972"/>
                      <a:pt x="288122" y="408989"/>
                      <a:pt x="341039" y="486247"/>
                    </a:cubicBezTo>
                    <a:cubicBezTo>
                      <a:pt x="393956" y="563505"/>
                      <a:pt x="311935" y="450793"/>
                      <a:pt x="328339" y="473547"/>
                    </a:cubicBezTo>
                    <a:cubicBezTo>
                      <a:pt x="344743" y="496301"/>
                      <a:pt x="404010" y="558214"/>
                      <a:pt x="439464" y="622772"/>
                    </a:cubicBezTo>
                    <a:cubicBezTo>
                      <a:pt x="474918" y="687330"/>
                      <a:pt x="518839" y="803218"/>
                      <a:pt x="541064" y="860897"/>
                    </a:cubicBezTo>
                    <a:cubicBezTo>
                      <a:pt x="563289" y="918576"/>
                      <a:pt x="576518" y="964085"/>
                      <a:pt x="572814" y="968847"/>
                    </a:cubicBezTo>
                    <a:cubicBezTo>
                      <a:pt x="569110" y="973609"/>
                      <a:pt x="537889" y="924397"/>
                      <a:pt x="518839" y="889472"/>
                    </a:cubicBezTo>
                    <a:cubicBezTo>
                      <a:pt x="499789" y="854547"/>
                      <a:pt x="468039" y="789989"/>
                      <a:pt x="458514" y="759297"/>
                    </a:cubicBezTo>
                    <a:cubicBezTo>
                      <a:pt x="448989" y="728605"/>
                      <a:pt x="462218" y="770409"/>
                      <a:pt x="461689" y="705322"/>
                    </a:cubicBezTo>
                    <a:cubicBezTo>
                      <a:pt x="461160" y="640235"/>
                      <a:pt x="454281" y="371947"/>
                      <a:pt x="455339" y="368772"/>
                    </a:cubicBezTo>
                    <a:cubicBezTo>
                      <a:pt x="456397" y="365597"/>
                      <a:pt x="465922" y="611660"/>
                      <a:pt x="468039" y="686272"/>
                    </a:cubicBezTo>
                    <a:cubicBezTo>
                      <a:pt x="470156" y="760884"/>
                      <a:pt x="492381" y="846610"/>
                      <a:pt x="468039" y="816447"/>
                    </a:cubicBezTo>
                    <a:cubicBezTo>
                      <a:pt x="443697" y="786285"/>
                      <a:pt x="347918" y="559272"/>
                      <a:pt x="321989" y="505297"/>
                    </a:cubicBezTo>
                    <a:cubicBezTo>
                      <a:pt x="296060" y="451322"/>
                      <a:pt x="312464" y="492597"/>
                      <a:pt x="312464" y="492597"/>
                    </a:cubicBezTo>
                    <a:cubicBezTo>
                      <a:pt x="287593" y="461905"/>
                      <a:pt x="208747" y="370889"/>
                      <a:pt x="172764" y="321147"/>
                    </a:cubicBezTo>
                    <a:cubicBezTo>
                      <a:pt x="136781" y="271405"/>
                      <a:pt x="111910" y="220605"/>
                      <a:pt x="96564" y="194147"/>
                    </a:cubicBezTo>
                    <a:cubicBezTo>
                      <a:pt x="81218" y="167689"/>
                      <a:pt x="93918" y="187797"/>
                      <a:pt x="80689" y="162397"/>
                    </a:cubicBezTo>
                    <a:cubicBezTo>
                      <a:pt x="67460" y="136997"/>
                      <a:pt x="-32553" y="-43978"/>
                      <a:pt x="10839" y="99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 1201">
                <a:extLst>
                  <a:ext uri="{FF2B5EF4-FFF2-40B4-BE49-F238E27FC236}">
                    <a16:creationId xmlns:a16="http://schemas.microsoft.com/office/drawing/2014/main" id="{D9708FBE-9304-3795-E3D2-7B5CD3C407A6}"/>
                  </a:ext>
                </a:extLst>
              </p:cNvPr>
              <p:cNvSpPr/>
              <p:nvPr/>
            </p:nvSpPr>
            <p:spPr>
              <a:xfrm>
                <a:off x="1485886" y="7767056"/>
                <a:ext cx="482865" cy="889597"/>
              </a:xfrm>
              <a:custGeom>
                <a:avLst/>
                <a:gdLst>
                  <a:gd name="connsiteX0" fmla="*/ 6364 w 482865"/>
                  <a:gd name="connsiteY0" fmla="*/ 8519 h 889597"/>
                  <a:gd name="connsiteX1" fmla="*/ 431814 w 482865"/>
                  <a:gd name="connsiteY1" fmla="*/ 792744 h 889597"/>
                  <a:gd name="connsiteX2" fmla="*/ 469914 w 482865"/>
                  <a:gd name="connsiteY2" fmla="*/ 878469 h 889597"/>
                  <a:gd name="connsiteX3" fmla="*/ 384189 w 482865"/>
                  <a:gd name="connsiteY3" fmla="*/ 805444 h 889597"/>
                  <a:gd name="connsiteX4" fmla="*/ 387364 w 482865"/>
                  <a:gd name="connsiteY4" fmla="*/ 789569 h 889597"/>
                  <a:gd name="connsiteX5" fmla="*/ 384189 w 482865"/>
                  <a:gd name="connsiteY5" fmla="*/ 751469 h 889597"/>
                  <a:gd name="connsiteX6" fmla="*/ 171464 w 482865"/>
                  <a:gd name="connsiteY6" fmla="*/ 364119 h 889597"/>
                  <a:gd name="connsiteX7" fmla="*/ 174639 w 482865"/>
                  <a:gd name="connsiteY7" fmla="*/ 373644 h 889597"/>
                  <a:gd name="connsiteX8" fmla="*/ 6364 w 482865"/>
                  <a:gd name="connsiteY8" fmla="*/ 8519 h 889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2865" h="889597">
                    <a:moveTo>
                      <a:pt x="6364" y="8519"/>
                    </a:moveTo>
                    <a:cubicBezTo>
                      <a:pt x="49227" y="78369"/>
                      <a:pt x="354556" y="647752"/>
                      <a:pt x="431814" y="792744"/>
                    </a:cubicBezTo>
                    <a:cubicBezTo>
                      <a:pt x="509072" y="937736"/>
                      <a:pt x="477851" y="876352"/>
                      <a:pt x="469914" y="878469"/>
                    </a:cubicBezTo>
                    <a:cubicBezTo>
                      <a:pt x="461977" y="880586"/>
                      <a:pt x="397947" y="820261"/>
                      <a:pt x="384189" y="805444"/>
                    </a:cubicBezTo>
                    <a:cubicBezTo>
                      <a:pt x="370431" y="790627"/>
                      <a:pt x="387364" y="798565"/>
                      <a:pt x="387364" y="789569"/>
                    </a:cubicBezTo>
                    <a:cubicBezTo>
                      <a:pt x="387364" y="780573"/>
                      <a:pt x="420172" y="822377"/>
                      <a:pt x="384189" y="751469"/>
                    </a:cubicBezTo>
                    <a:cubicBezTo>
                      <a:pt x="348206" y="680561"/>
                      <a:pt x="206389" y="427090"/>
                      <a:pt x="171464" y="364119"/>
                    </a:cubicBezTo>
                    <a:cubicBezTo>
                      <a:pt x="136539" y="301148"/>
                      <a:pt x="198981" y="427619"/>
                      <a:pt x="174639" y="373644"/>
                    </a:cubicBezTo>
                    <a:cubicBezTo>
                      <a:pt x="150297" y="319669"/>
                      <a:pt x="-36499" y="-61331"/>
                      <a:pt x="6364" y="85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3" name="フリーフォーム 1202">
                <a:extLst>
                  <a:ext uri="{FF2B5EF4-FFF2-40B4-BE49-F238E27FC236}">
                    <a16:creationId xmlns:a16="http://schemas.microsoft.com/office/drawing/2014/main" id="{BC0C0D54-28AC-FE90-E644-1F56E75C224E}"/>
                  </a:ext>
                </a:extLst>
              </p:cNvPr>
              <p:cNvSpPr/>
              <p:nvPr/>
            </p:nvSpPr>
            <p:spPr>
              <a:xfrm>
                <a:off x="1032861" y="5793634"/>
                <a:ext cx="1197634" cy="835560"/>
              </a:xfrm>
              <a:custGeom>
                <a:avLst/>
                <a:gdLst>
                  <a:gd name="connsiteX0" fmla="*/ 1180500 w 1197634"/>
                  <a:gd name="connsiteY0" fmla="*/ 8960 h 835560"/>
                  <a:gd name="connsiteX1" fmla="*/ 1077950 w 1197634"/>
                  <a:gd name="connsiteY1" fmla="*/ 282426 h 835560"/>
                  <a:gd name="connsiteX2" fmla="*/ 915580 w 1197634"/>
                  <a:gd name="connsiteY2" fmla="*/ 487525 h 835560"/>
                  <a:gd name="connsiteX3" fmla="*/ 625023 w 1197634"/>
                  <a:gd name="connsiteY3" fmla="*/ 598620 h 835560"/>
                  <a:gd name="connsiteX4" fmla="*/ 633569 w 1197634"/>
                  <a:gd name="connsiteY4" fmla="*/ 547345 h 835560"/>
                  <a:gd name="connsiteX5" fmla="*/ 163550 w 1197634"/>
                  <a:gd name="connsiteY5" fmla="*/ 726807 h 835560"/>
                  <a:gd name="connsiteX6" fmla="*/ 18272 w 1197634"/>
                  <a:gd name="connsiteY6" fmla="*/ 829357 h 835560"/>
                  <a:gd name="connsiteX7" fmla="*/ 531019 w 1197634"/>
                  <a:gd name="connsiteY7" fmla="*/ 547345 h 835560"/>
                  <a:gd name="connsiteX8" fmla="*/ 625023 w 1197634"/>
                  <a:gd name="connsiteY8" fmla="*/ 590074 h 835560"/>
                  <a:gd name="connsiteX9" fmla="*/ 830122 w 1197634"/>
                  <a:gd name="connsiteY9" fmla="*/ 521708 h 835560"/>
                  <a:gd name="connsiteX10" fmla="*/ 847214 w 1197634"/>
                  <a:gd name="connsiteY10" fmla="*/ 487525 h 835560"/>
                  <a:gd name="connsiteX11" fmla="*/ 1163408 w 1197634"/>
                  <a:gd name="connsiteY11" fmla="*/ 102964 h 835560"/>
                  <a:gd name="connsiteX12" fmla="*/ 1180500 w 1197634"/>
                  <a:gd name="connsiteY12" fmla="*/ 8960 h 835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7634" h="835560">
                    <a:moveTo>
                      <a:pt x="1180500" y="8960"/>
                    </a:moveTo>
                    <a:cubicBezTo>
                      <a:pt x="1166257" y="38870"/>
                      <a:pt x="1122103" y="202665"/>
                      <a:pt x="1077950" y="282426"/>
                    </a:cubicBezTo>
                    <a:cubicBezTo>
                      <a:pt x="1033797" y="362187"/>
                      <a:pt x="991068" y="434826"/>
                      <a:pt x="915580" y="487525"/>
                    </a:cubicBezTo>
                    <a:cubicBezTo>
                      <a:pt x="840092" y="540224"/>
                      <a:pt x="625023" y="598620"/>
                      <a:pt x="625023" y="598620"/>
                    </a:cubicBezTo>
                    <a:cubicBezTo>
                      <a:pt x="578021" y="608590"/>
                      <a:pt x="710481" y="525981"/>
                      <a:pt x="633569" y="547345"/>
                    </a:cubicBezTo>
                    <a:cubicBezTo>
                      <a:pt x="556657" y="568709"/>
                      <a:pt x="266099" y="679805"/>
                      <a:pt x="163550" y="726807"/>
                    </a:cubicBezTo>
                    <a:cubicBezTo>
                      <a:pt x="61001" y="773809"/>
                      <a:pt x="-42973" y="859267"/>
                      <a:pt x="18272" y="829357"/>
                    </a:cubicBezTo>
                    <a:cubicBezTo>
                      <a:pt x="79517" y="799447"/>
                      <a:pt x="429894" y="587225"/>
                      <a:pt x="531019" y="547345"/>
                    </a:cubicBezTo>
                    <a:cubicBezTo>
                      <a:pt x="632144" y="507465"/>
                      <a:pt x="575172" y="594347"/>
                      <a:pt x="625023" y="590074"/>
                    </a:cubicBezTo>
                    <a:cubicBezTo>
                      <a:pt x="674873" y="585801"/>
                      <a:pt x="793090" y="538799"/>
                      <a:pt x="830122" y="521708"/>
                    </a:cubicBezTo>
                    <a:cubicBezTo>
                      <a:pt x="867154" y="504617"/>
                      <a:pt x="791666" y="557316"/>
                      <a:pt x="847214" y="487525"/>
                    </a:cubicBezTo>
                    <a:cubicBezTo>
                      <a:pt x="902762" y="417734"/>
                      <a:pt x="1109285" y="178452"/>
                      <a:pt x="1163408" y="102964"/>
                    </a:cubicBezTo>
                    <a:cubicBezTo>
                      <a:pt x="1217531" y="27476"/>
                      <a:pt x="1194743" y="-20950"/>
                      <a:pt x="1180500" y="896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4" name="フリーフォーム 1203">
                <a:extLst>
                  <a:ext uri="{FF2B5EF4-FFF2-40B4-BE49-F238E27FC236}">
                    <a16:creationId xmlns:a16="http://schemas.microsoft.com/office/drawing/2014/main" id="{A53C446D-8CA9-86CC-EF2E-19422C7BECE3}"/>
                  </a:ext>
                </a:extLst>
              </p:cNvPr>
              <p:cNvSpPr/>
              <p:nvPr/>
            </p:nvSpPr>
            <p:spPr>
              <a:xfrm>
                <a:off x="1750616" y="6895567"/>
                <a:ext cx="591142" cy="987519"/>
              </a:xfrm>
              <a:custGeom>
                <a:avLst/>
                <a:gdLst>
                  <a:gd name="connsiteX0" fmla="*/ 590932 w 591142"/>
                  <a:gd name="connsiteY0" fmla="*/ 889 h 987519"/>
                  <a:gd name="connsiteX1" fmla="*/ 1272 w 591142"/>
                  <a:gd name="connsiteY1" fmla="*/ 197442 h 987519"/>
                  <a:gd name="connsiteX2" fmla="*/ 428562 w 591142"/>
                  <a:gd name="connsiteY2" fmla="*/ 325629 h 987519"/>
                  <a:gd name="connsiteX3" fmla="*/ 249100 w 591142"/>
                  <a:gd name="connsiteY3" fmla="*/ 505091 h 987519"/>
                  <a:gd name="connsiteX4" fmla="*/ 343104 w 591142"/>
                  <a:gd name="connsiteY4" fmla="*/ 864014 h 987519"/>
                  <a:gd name="connsiteX5" fmla="*/ 283283 w 591142"/>
                  <a:gd name="connsiteY5" fmla="*/ 983655 h 987519"/>
                  <a:gd name="connsiteX6" fmla="*/ 308920 w 591142"/>
                  <a:gd name="connsiteY6" fmla="*/ 744373 h 987519"/>
                  <a:gd name="connsiteX7" fmla="*/ 411470 w 591142"/>
                  <a:gd name="connsiteY7" fmla="*/ 342721 h 987519"/>
                  <a:gd name="connsiteX8" fmla="*/ 86730 w 591142"/>
                  <a:gd name="connsiteY8" fmla="*/ 248717 h 987519"/>
                  <a:gd name="connsiteX9" fmla="*/ 69638 w 591142"/>
                  <a:gd name="connsiteY9" fmla="*/ 129076 h 987519"/>
                  <a:gd name="connsiteX10" fmla="*/ 590932 w 591142"/>
                  <a:gd name="connsiteY10" fmla="*/ 889 h 987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142" h="987519">
                    <a:moveTo>
                      <a:pt x="590932" y="889"/>
                    </a:moveTo>
                    <a:cubicBezTo>
                      <a:pt x="579538" y="12283"/>
                      <a:pt x="28334" y="143319"/>
                      <a:pt x="1272" y="197442"/>
                    </a:cubicBezTo>
                    <a:cubicBezTo>
                      <a:pt x="-25790" y="251565"/>
                      <a:pt x="387257" y="274354"/>
                      <a:pt x="428562" y="325629"/>
                    </a:cubicBezTo>
                    <a:cubicBezTo>
                      <a:pt x="469867" y="376904"/>
                      <a:pt x="263343" y="415360"/>
                      <a:pt x="249100" y="505091"/>
                    </a:cubicBezTo>
                    <a:cubicBezTo>
                      <a:pt x="234857" y="594822"/>
                      <a:pt x="337407" y="784253"/>
                      <a:pt x="343104" y="864014"/>
                    </a:cubicBezTo>
                    <a:cubicBezTo>
                      <a:pt x="348801" y="943775"/>
                      <a:pt x="288980" y="1003595"/>
                      <a:pt x="283283" y="983655"/>
                    </a:cubicBezTo>
                    <a:cubicBezTo>
                      <a:pt x="277586" y="963715"/>
                      <a:pt x="287556" y="851195"/>
                      <a:pt x="308920" y="744373"/>
                    </a:cubicBezTo>
                    <a:cubicBezTo>
                      <a:pt x="330284" y="637551"/>
                      <a:pt x="448502" y="425330"/>
                      <a:pt x="411470" y="342721"/>
                    </a:cubicBezTo>
                    <a:cubicBezTo>
                      <a:pt x="374438" y="260112"/>
                      <a:pt x="143702" y="284324"/>
                      <a:pt x="86730" y="248717"/>
                    </a:cubicBezTo>
                    <a:cubicBezTo>
                      <a:pt x="29758" y="213110"/>
                      <a:pt x="-8698" y="167532"/>
                      <a:pt x="69638" y="129076"/>
                    </a:cubicBezTo>
                    <a:cubicBezTo>
                      <a:pt x="147974" y="90620"/>
                      <a:pt x="602326" y="-10505"/>
                      <a:pt x="590932" y="88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 1204">
                <a:extLst>
                  <a:ext uri="{FF2B5EF4-FFF2-40B4-BE49-F238E27FC236}">
                    <a16:creationId xmlns:a16="http://schemas.microsoft.com/office/drawing/2014/main" id="{BECA5A88-16C8-629F-34FD-5BEDC715E63E}"/>
                  </a:ext>
                </a:extLst>
              </p:cNvPr>
              <p:cNvSpPr/>
              <p:nvPr/>
            </p:nvSpPr>
            <p:spPr>
              <a:xfrm>
                <a:off x="2348948" y="5925193"/>
                <a:ext cx="274492" cy="452616"/>
              </a:xfrm>
              <a:custGeom>
                <a:avLst/>
                <a:gdLst>
                  <a:gd name="connsiteX0" fmla="*/ 1145 w 274492"/>
                  <a:gd name="connsiteY0" fmla="*/ 176504 h 452616"/>
                  <a:gd name="connsiteX1" fmla="*/ 172061 w 274492"/>
                  <a:gd name="connsiteY1" fmla="*/ 73955 h 452616"/>
                  <a:gd name="connsiteX2" fmla="*/ 223336 w 274492"/>
                  <a:gd name="connsiteY2" fmla="*/ 185050 h 452616"/>
                  <a:gd name="connsiteX3" fmla="*/ 206245 w 274492"/>
                  <a:gd name="connsiteY3" fmla="*/ 449970 h 452616"/>
                  <a:gd name="connsiteX4" fmla="*/ 266065 w 274492"/>
                  <a:gd name="connsiteY4" fmla="*/ 5588 h 452616"/>
                  <a:gd name="connsiteX5" fmla="*/ 1145 w 274492"/>
                  <a:gd name="connsiteY5" fmla="*/ 176504 h 4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4492" h="452616">
                    <a:moveTo>
                      <a:pt x="1145" y="176504"/>
                    </a:moveTo>
                    <a:cubicBezTo>
                      <a:pt x="-14522" y="187898"/>
                      <a:pt x="135029" y="72531"/>
                      <a:pt x="172061" y="73955"/>
                    </a:cubicBezTo>
                    <a:cubicBezTo>
                      <a:pt x="209093" y="75379"/>
                      <a:pt x="217639" y="122381"/>
                      <a:pt x="223336" y="185050"/>
                    </a:cubicBezTo>
                    <a:cubicBezTo>
                      <a:pt x="229033" y="247719"/>
                      <a:pt x="199124" y="479880"/>
                      <a:pt x="206245" y="449970"/>
                    </a:cubicBezTo>
                    <a:cubicBezTo>
                      <a:pt x="213366" y="420060"/>
                      <a:pt x="301673" y="46893"/>
                      <a:pt x="266065" y="5588"/>
                    </a:cubicBezTo>
                    <a:cubicBezTo>
                      <a:pt x="230457" y="-35717"/>
                      <a:pt x="16812" y="165110"/>
                      <a:pt x="1145" y="17650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6" name="フリーフォーム 1205">
                <a:extLst>
                  <a:ext uri="{FF2B5EF4-FFF2-40B4-BE49-F238E27FC236}">
                    <a16:creationId xmlns:a16="http://schemas.microsoft.com/office/drawing/2014/main" id="{5DC07973-505A-D58D-23E8-5DE832F112C0}"/>
                  </a:ext>
                </a:extLst>
              </p:cNvPr>
              <p:cNvSpPr/>
              <p:nvPr/>
            </p:nvSpPr>
            <p:spPr>
              <a:xfrm>
                <a:off x="2469721" y="4090783"/>
                <a:ext cx="198612" cy="1278945"/>
              </a:xfrm>
              <a:custGeom>
                <a:avLst/>
                <a:gdLst>
                  <a:gd name="connsiteX0" fmla="*/ 170929 w 198612"/>
                  <a:gd name="connsiteY0" fmla="*/ 36836 h 1278945"/>
                  <a:gd name="connsiteX1" fmla="*/ 68380 w 198612"/>
                  <a:gd name="connsiteY1" fmla="*/ 523946 h 1278945"/>
                  <a:gd name="connsiteX2" fmla="*/ 196567 w 198612"/>
                  <a:gd name="connsiteY2" fmla="*/ 1267430 h 1278945"/>
                  <a:gd name="connsiteX3" fmla="*/ 136746 w 198612"/>
                  <a:gd name="connsiteY3" fmla="*/ 942690 h 1278945"/>
                  <a:gd name="connsiteX4" fmla="*/ 14 w 198612"/>
                  <a:gd name="connsiteY4" fmla="*/ 489763 h 1278945"/>
                  <a:gd name="connsiteX5" fmla="*/ 128200 w 198612"/>
                  <a:gd name="connsiteY5" fmla="*/ 88110 h 1278945"/>
                  <a:gd name="connsiteX6" fmla="*/ 170929 w 198612"/>
                  <a:gd name="connsiteY6" fmla="*/ 36836 h 1278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612" h="1278945">
                    <a:moveTo>
                      <a:pt x="170929" y="36836"/>
                    </a:moveTo>
                    <a:cubicBezTo>
                      <a:pt x="160959" y="109475"/>
                      <a:pt x="64107" y="318847"/>
                      <a:pt x="68380" y="523946"/>
                    </a:cubicBezTo>
                    <a:cubicBezTo>
                      <a:pt x="72653" y="729045"/>
                      <a:pt x="185173" y="1197639"/>
                      <a:pt x="196567" y="1267430"/>
                    </a:cubicBezTo>
                    <a:cubicBezTo>
                      <a:pt x="207961" y="1337221"/>
                      <a:pt x="169505" y="1072301"/>
                      <a:pt x="136746" y="942690"/>
                    </a:cubicBezTo>
                    <a:cubicBezTo>
                      <a:pt x="103987" y="813079"/>
                      <a:pt x="1438" y="632193"/>
                      <a:pt x="14" y="489763"/>
                    </a:cubicBezTo>
                    <a:cubicBezTo>
                      <a:pt x="-1410" y="347333"/>
                      <a:pt x="99714" y="167871"/>
                      <a:pt x="128200" y="88110"/>
                    </a:cubicBezTo>
                    <a:cubicBezTo>
                      <a:pt x="156686" y="8349"/>
                      <a:pt x="180899" y="-35803"/>
                      <a:pt x="170929" y="368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7" name="フリーフォーム 1206">
                <a:extLst>
                  <a:ext uri="{FF2B5EF4-FFF2-40B4-BE49-F238E27FC236}">
                    <a16:creationId xmlns:a16="http://schemas.microsoft.com/office/drawing/2014/main" id="{294E1504-B604-483A-5576-FB1A7948C5B9}"/>
                  </a:ext>
                </a:extLst>
              </p:cNvPr>
              <p:cNvSpPr/>
              <p:nvPr/>
            </p:nvSpPr>
            <p:spPr>
              <a:xfrm>
                <a:off x="2661219" y="3476115"/>
                <a:ext cx="193782" cy="326827"/>
              </a:xfrm>
              <a:custGeom>
                <a:avLst/>
                <a:gdLst>
                  <a:gd name="connsiteX0" fmla="*/ 193076 w 193782"/>
                  <a:gd name="connsiteY0" fmla="*/ 2023 h 326827"/>
                  <a:gd name="connsiteX1" fmla="*/ 13615 w 193782"/>
                  <a:gd name="connsiteY1" fmla="*/ 181485 h 326827"/>
                  <a:gd name="connsiteX2" fmla="*/ 13615 w 193782"/>
                  <a:gd name="connsiteY2" fmla="*/ 326764 h 326827"/>
                  <a:gd name="connsiteX3" fmla="*/ 22160 w 193782"/>
                  <a:gd name="connsiteY3" fmla="*/ 164393 h 326827"/>
                  <a:gd name="connsiteX4" fmla="*/ 73435 w 193782"/>
                  <a:gd name="connsiteY4" fmla="*/ 87481 h 326827"/>
                  <a:gd name="connsiteX5" fmla="*/ 193076 w 193782"/>
                  <a:gd name="connsiteY5" fmla="*/ 2023 h 32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82" h="326827">
                    <a:moveTo>
                      <a:pt x="193076" y="2023"/>
                    </a:moveTo>
                    <a:cubicBezTo>
                      <a:pt x="183106" y="17690"/>
                      <a:pt x="43525" y="127361"/>
                      <a:pt x="13615" y="181485"/>
                    </a:cubicBezTo>
                    <a:cubicBezTo>
                      <a:pt x="-16295" y="235609"/>
                      <a:pt x="12191" y="329613"/>
                      <a:pt x="13615" y="326764"/>
                    </a:cubicBezTo>
                    <a:cubicBezTo>
                      <a:pt x="15039" y="323915"/>
                      <a:pt x="12190" y="204273"/>
                      <a:pt x="22160" y="164393"/>
                    </a:cubicBezTo>
                    <a:cubicBezTo>
                      <a:pt x="32130" y="124513"/>
                      <a:pt x="42100" y="108846"/>
                      <a:pt x="73435" y="87481"/>
                    </a:cubicBezTo>
                    <a:cubicBezTo>
                      <a:pt x="104770" y="66117"/>
                      <a:pt x="203046" y="-13644"/>
                      <a:pt x="193076" y="20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 1207">
                <a:extLst>
                  <a:ext uri="{FF2B5EF4-FFF2-40B4-BE49-F238E27FC236}">
                    <a16:creationId xmlns:a16="http://schemas.microsoft.com/office/drawing/2014/main" id="{2FD57FB9-C890-62C1-10F9-4A9439D6CECA}"/>
                  </a:ext>
                </a:extLst>
              </p:cNvPr>
              <p:cNvSpPr/>
              <p:nvPr/>
            </p:nvSpPr>
            <p:spPr>
              <a:xfrm>
                <a:off x="3634272" y="3242870"/>
                <a:ext cx="256644" cy="418720"/>
              </a:xfrm>
              <a:custGeom>
                <a:avLst/>
                <a:gdLst>
                  <a:gd name="connsiteX0" fmla="*/ 6236 w 256644"/>
                  <a:gd name="connsiteY0" fmla="*/ 13078 h 418720"/>
                  <a:gd name="connsiteX1" fmla="*/ 219881 w 256644"/>
                  <a:gd name="connsiteY1" fmla="*/ 226723 h 418720"/>
                  <a:gd name="connsiteX2" fmla="*/ 134423 w 256644"/>
                  <a:gd name="connsiteY2" fmla="*/ 414730 h 418720"/>
                  <a:gd name="connsiteX3" fmla="*/ 228427 w 256644"/>
                  <a:gd name="connsiteY3" fmla="*/ 346364 h 418720"/>
                  <a:gd name="connsiteX4" fmla="*/ 245519 w 256644"/>
                  <a:gd name="connsiteY4" fmla="*/ 243814 h 418720"/>
                  <a:gd name="connsiteX5" fmla="*/ 74603 w 256644"/>
                  <a:gd name="connsiteY5" fmla="*/ 47261 h 418720"/>
                  <a:gd name="connsiteX6" fmla="*/ 6236 w 256644"/>
                  <a:gd name="connsiteY6" fmla="*/ 13078 h 41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644" h="418720">
                    <a:moveTo>
                      <a:pt x="6236" y="13078"/>
                    </a:moveTo>
                    <a:cubicBezTo>
                      <a:pt x="30449" y="42988"/>
                      <a:pt x="198517" y="159781"/>
                      <a:pt x="219881" y="226723"/>
                    </a:cubicBezTo>
                    <a:cubicBezTo>
                      <a:pt x="241245" y="293665"/>
                      <a:pt x="132999" y="394790"/>
                      <a:pt x="134423" y="414730"/>
                    </a:cubicBezTo>
                    <a:cubicBezTo>
                      <a:pt x="135847" y="434670"/>
                      <a:pt x="209911" y="374850"/>
                      <a:pt x="228427" y="346364"/>
                    </a:cubicBezTo>
                    <a:cubicBezTo>
                      <a:pt x="246943" y="317878"/>
                      <a:pt x="271156" y="293665"/>
                      <a:pt x="245519" y="243814"/>
                    </a:cubicBezTo>
                    <a:cubicBezTo>
                      <a:pt x="219882" y="193963"/>
                      <a:pt x="115908" y="85717"/>
                      <a:pt x="74603" y="47261"/>
                    </a:cubicBezTo>
                    <a:cubicBezTo>
                      <a:pt x="33298" y="8805"/>
                      <a:pt x="-17977" y="-16832"/>
                      <a:pt x="6236" y="1307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9" name="フリーフォーム 1208">
                <a:extLst>
                  <a:ext uri="{FF2B5EF4-FFF2-40B4-BE49-F238E27FC236}">
                    <a16:creationId xmlns:a16="http://schemas.microsoft.com/office/drawing/2014/main" id="{D11DF44C-CE0D-5E4E-2E73-ACAEA3A75CFB}"/>
                  </a:ext>
                </a:extLst>
              </p:cNvPr>
              <p:cNvSpPr/>
              <p:nvPr/>
            </p:nvSpPr>
            <p:spPr>
              <a:xfrm>
                <a:off x="3358497" y="3213210"/>
                <a:ext cx="326050" cy="369861"/>
              </a:xfrm>
              <a:custGeom>
                <a:avLst/>
                <a:gdLst>
                  <a:gd name="connsiteX0" fmla="*/ 324740 w 326050"/>
                  <a:gd name="connsiteY0" fmla="*/ 9 h 369861"/>
                  <a:gd name="connsiteX1" fmla="*/ 179462 w 326050"/>
                  <a:gd name="connsiteY1" fmla="*/ 222199 h 369861"/>
                  <a:gd name="connsiteX2" fmla="*/ 0 w 326050"/>
                  <a:gd name="connsiteY2" fmla="*/ 350386 h 369861"/>
                  <a:gd name="connsiteX3" fmla="*/ 179462 w 326050"/>
                  <a:gd name="connsiteY3" fmla="*/ 324749 h 369861"/>
                  <a:gd name="connsiteX4" fmla="*/ 8546 w 326050"/>
                  <a:gd name="connsiteY4" fmla="*/ 367478 h 369861"/>
                  <a:gd name="connsiteX5" fmla="*/ 119641 w 326050"/>
                  <a:gd name="connsiteY5" fmla="*/ 239291 h 369861"/>
                  <a:gd name="connsiteX6" fmla="*/ 94004 w 326050"/>
                  <a:gd name="connsiteY6" fmla="*/ 230745 h 369861"/>
                  <a:gd name="connsiteX7" fmla="*/ 324740 w 326050"/>
                  <a:gd name="connsiteY7" fmla="*/ 9 h 369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6050" h="369861">
                    <a:moveTo>
                      <a:pt x="324740" y="9"/>
                    </a:moveTo>
                    <a:cubicBezTo>
                      <a:pt x="338983" y="-1415"/>
                      <a:pt x="233585" y="163803"/>
                      <a:pt x="179462" y="222199"/>
                    </a:cubicBezTo>
                    <a:cubicBezTo>
                      <a:pt x="125339" y="280595"/>
                      <a:pt x="0" y="333294"/>
                      <a:pt x="0" y="350386"/>
                    </a:cubicBezTo>
                    <a:cubicBezTo>
                      <a:pt x="0" y="367478"/>
                      <a:pt x="178038" y="321900"/>
                      <a:pt x="179462" y="324749"/>
                    </a:cubicBezTo>
                    <a:cubicBezTo>
                      <a:pt x="180886" y="327598"/>
                      <a:pt x="18516" y="381721"/>
                      <a:pt x="8546" y="367478"/>
                    </a:cubicBezTo>
                    <a:cubicBezTo>
                      <a:pt x="-1424" y="353235"/>
                      <a:pt x="119641" y="239291"/>
                      <a:pt x="119641" y="239291"/>
                    </a:cubicBezTo>
                    <a:cubicBezTo>
                      <a:pt x="133884" y="216502"/>
                      <a:pt x="59821" y="264928"/>
                      <a:pt x="94004" y="230745"/>
                    </a:cubicBezTo>
                    <a:cubicBezTo>
                      <a:pt x="128187" y="196562"/>
                      <a:pt x="310497" y="1433"/>
                      <a:pt x="324740" y="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0" name="フリーフォーム 1209">
                <a:extLst>
                  <a:ext uri="{FF2B5EF4-FFF2-40B4-BE49-F238E27FC236}">
                    <a16:creationId xmlns:a16="http://schemas.microsoft.com/office/drawing/2014/main" id="{305E223E-E7B8-6D94-996A-45F2FD1D0B84}"/>
                  </a:ext>
                </a:extLst>
              </p:cNvPr>
              <p:cNvSpPr/>
              <p:nvPr/>
            </p:nvSpPr>
            <p:spPr>
              <a:xfrm>
                <a:off x="3956771" y="2841592"/>
                <a:ext cx="103465" cy="482925"/>
              </a:xfrm>
              <a:custGeom>
                <a:avLst/>
                <a:gdLst>
                  <a:gd name="connsiteX0" fmla="*/ 8478 w 103465"/>
                  <a:gd name="connsiteY0" fmla="*/ 12703 h 482925"/>
                  <a:gd name="connsiteX1" fmla="*/ 102481 w 103465"/>
                  <a:gd name="connsiteY1" fmla="*/ 294715 h 482925"/>
                  <a:gd name="connsiteX2" fmla="*/ 59752 w 103465"/>
                  <a:gd name="connsiteY2" fmla="*/ 482722 h 482925"/>
                  <a:gd name="connsiteX3" fmla="*/ 93936 w 103465"/>
                  <a:gd name="connsiteY3" fmla="*/ 260531 h 482925"/>
                  <a:gd name="connsiteX4" fmla="*/ 17023 w 103465"/>
                  <a:gd name="connsiteY4" fmla="*/ 72524 h 482925"/>
                  <a:gd name="connsiteX5" fmla="*/ 8478 w 103465"/>
                  <a:gd name="connsiteY5" fmla="*/ 12703 h 48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465" h="482925">
                    <a:moveTo>
                      <a:pt x="8478" y="12703"/>
                    </a:moveTo>
                    <a:cubicBezTo>
                      <a:pt x="22721" y="49735"/>
                      <a:pt x="93935" y="216379"/>
                      <a:pt x="102481" y="294715"/>
                    </a:cubicBezTo>
                    <a:cubicBezTo>
                      <a:pt x="111027" y="373052"/>
                      <a:pt x="61176" y="488419"/>
                      <a:pt x="59752" y="482722"/>
                    </a:cubicBezTo>
                    <a:cubicBezTo>
                      <a:pt x="58328" y="477025"/>
                      <a:pt x="101057" y="328897"/>
                      <a:pt x="93936" y="260531"/>
                    </a:cubicBezTo>
                    <a:cubicBezTo>
                      <a:pt x="86815" y="192165"/>
                      <a:pt x="35539" y="118102"/>
                      <a:pt x="17023" y="72524"/>
                    </a:cubicBezTo>
                    <a:cubicBezTo>
                      <a:pt x="-1493" y="26946"/>
                      <a:pt x="-5765" y="-24329"/>
                      <a:pt x="8478" y="127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 1210">
                <a:extLst>
                  <a:ext uri="{FF2B5EF4-FFF2-40B4-BE49-F238E27FC236}">
                    <a16:creationId xmlns:a16="http://schemas.microsoft.com/office/drawing/2014/main" id="{A8E756BD-7DD5-1C87-3E4C-09F77E4CE7CF}"/>
                  </a:ext>
                </a:extLst>
              </p:cNvPr>
              <p:cNvSpPr/>
              <p:nvPr/>
            </p:nvSpPr>
            <p:spPr>
              <a:xfrm>
                <a:off x="2831634" y="8104408"/>
                <a:ext cx="316883" cy="645003"/>
              </a:xfrm>
              <a:custGeom>
                <a:avLst/>
                <a:gdLst>
                  <a:gd name="connsiteX0" fmla="*/ 466 w 316883"/>
                  <a:gd name="connsiteY0" fmla="*/ 1367 h 645003"/>
                  <a:gd name="connsiteX1" fmla="*/ 165566 w 316883"/>
                  <a:gd name="connsiteY1" fmla="*/ 45817 h 645003"/>
                  <a:gd name="connsiteX2" fmla="*/ 162391 w 316883"/>
                  <a:gd name="connsiteY2" fmla="*/ 122017 h 645003"/>
                  <a:gd name="connsiteX3" fmla="*/ 149691 w 316883"/>
                  <a:gd name="connsiteY3" fmla="*/ 210917 h 645003"/>
                  <a:gd name="connsiteX4" fmla="*/ 165566 w 316883"/>
                  <a:gd name="connsiteY4" fmla="*/ 112492 h 645003"/>
                  <a:gd name="connsiteX5" fmla="*/ 127466 w 316883"/>
                  <a:gd name="connsiteY5" fmla="*/ 58517 h 645003"/>
                  <a:gd name="connsiteX6" fmla="*/ 127466 w 316883"/>
                  <a:gd name="connsiteY6" fmla="*/ 141067 h 645003"/>
                  <a:gd name="connsiteX7" fmla="*/ 165566 w 316883"/>
                  <a:gd name="connsiteY7" fmla="*/ 274417 h 645003"/>
                  <a:gd name="connsiteX8" fmla="*/ 210016 w 316883"/>
                  <a:gd name="connsiteY8" fmla="*/ 334742 h 645003"/>
                  <a:gd name="connsiteX9" fmla="*/ 286216 w 316883"/>
                  <a:gd name="connsiteY9" fmla="*/ 477617 h 645003"/>
                  <a:gd name="connsiteX10" fmla="*/ 308441 w 316883"/>
                  <a:gd name="connsiteY10" fmla="*/ 642717 h 645003"/>
                  <a:gd name="connsiteX11" fmla="*/ 298916 w 316883"/>
                  <a:gd name="connsiteY11" fmla="*/ 541117 h 645003"/>
                  <a:gd name="connsiteX12" fmla="*/ 114766 w 316883"/>
                  <a:gd name="connsiteY12" fmla="*/ 118842 h 645003"/>
                  <a:gd name="connsiteX13" fmla="*/ 114766 w 316883"/>
                  <a:gd name="connsiteY13" fmla="*/ 96617 h 645003"/>
                  <a:gd name="connsiteX14" fmla="*/ 466 w 316883"/>
                  <a:gd name="connsiteY14" fmla="*/ 1367 h 645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6883" h="645003">
                    <a:moveTo>
                      <a:pt x="466" y="1367"/>
                    </a:moveTo>
                    <a:cubicBezTo>
                      <a:pt x="8933" y="-7100"/>
                      <a:pt x="138579" y="25709"/>
                      <a:pt x="165566" y="45817"/>
                    </a:cubicBezTo>
                    <a:cubicBezTo>
                      <a:pt x="192554" y="65925"/>
                      <a:pt x="165037" y="94500"/>
                      <a:pt x="162391" y="122017"/>
                    </a:cubicBezTo>
                    <a:cubicBezTo>
                      <a:pt x="159745" y="149534"/>
                      <a:pt x="149162" y="212504"/>
                      <a:pt x="149691" y="210917"/>
                    </a:cubicBezTo>
                    <a:cubicBezTo>
                      <a:pt x="150220" y="209330"/>
                      <a:pt x="169270" y="137892"/>
                      <a:pt x="165566" y="112492"/>
                    </a:cubicBezTo>
                    <a:cubicBezTo>
                      <a:pt x="161862" y="87092"/>
                      <a:pt x="133816" y="53755"/>
                      <a:pt x="127466" y="58517"/>
                    </a:cubicBezTo>
                    <a:cubicBezTo>
                      <a:pt x="121116" y="63279"/>
                      <a:pt x="121116" y="105084"/>
                      <a:pt x="127466" y="141067"/>
                    </a:cubicBezTo>
                    <a:cubicBezTo>
                      <a:pt x="133816" y="177050"/>
                      <a:pt x="151808" y="242138"/>
                      <a:pt x="165566" y="274417"/>
                    </a:cubicBezTo>
                    <a:cubicBezTo>
                      <a:pt x="179324" y="306696"/>
                      <a:pt x="189908" y="300875"/>
                      <a:pt x="210016" y="334742"/>
                    </a:cubicBezTo>
                    <a:cubicBezTo>
                      <a:pt x="230124" y="368609"/>
                      <a:pt x="269812" y="426288"/>
                      <a:pt x="286216" y="477617"/>
                    </a:cubicBezTo>
                    <a:cubicBezTo>
                      <a:pt x="302620" y="528946"/>
                      <a:pt x="306324" y="632134"/>
                      <a:pt x="308441" y="642717"/>
                    </a:cubicBezTo>
                    <a:cubicBezTo>
                      <a:pt x="310558" y="653300"/>
                      <a:pt x="331195" y="628430"/>
                      <a:pt x="298916" y="541117"/>
                    </a:cubicBezTo>
                    <a:cubicBezTo>
                      <a:pt x="266637" y="453805"/>
                      <a:pt x="145458" y="192925"/>
                      <a:pt x="114766" y="118842"/>
                    </a:cubicBezTo>
                    <a:cubicBezTo>
                      <a:pt x="84074" y="44759"/>
                      <a:pt x="127995" y="116725"/>
                      <a:pt x="114766" y="96617"/>
                    </a:cubicBezTo>
                    <a:cubicBezTo>
                      <a:pt x="101537" y="76509"/>
                      <a:pt x="-8001" y="9834"/>
                      <a:pt x="466" y="13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2" name="フリーフォーム 1211">
                <a:extLst>
                  <a:ext uri="{FF2B5EF4-FFF2-40B4-BE49-F238E27FC236}">
                    <a16:creationId xmlns:a16="http://schemas.microsoft.com/office/drawing/2014/main" id="{17F5AF2A-157D-3F0E-0A24-180BC381CEA7}"/>
                  </a:ext>
                </a:extLst>
              </p:cNvPr>
              <p:cNvSpPr/>
              <p:nvPr/>
            </p:nvSpPr>
            <p:spPr>
              <a:xfrm>
                <a:off x="3013067" y="8318486"/>
                <a:ext cx="180566" cy="172456"/>
              </a:xfrm>
              <a:custGeom>
                <a:avLst/>
                <a:gdLst>
                  <a:gd name="connsiteX0" fmla="*/ 8 w 180566"/>
                  <a:gd name="connsiteY0" fmla="*/ 14 h 172456"/>
                  <a:gd name="connsiteX1" fmla="*/ 123833 w 180566"/>
                  <a:gd name="connsiteY1" fmla="*/ 82564 h 172456"/>
                  <a:gd name="connsiteX2" fmla="*/ 177808 w 180566"/>
                  <a:gd name="connsiteY2" fmla="*/ 171464 h 172456"/>
                  <a:gd name="connsiteX3" fmla="*/ 168283 w 180566"/>
                  <a:gd name="connsiteY3" fmla="*/ 127014 h 172456"/>
                  <a:gd name="connsiteX4" fmla="*/ 130183 w 180566"/>
                  <a:gd name="connsiteY4" fmla="*/ 76214 h 172456"/>
                  <a:gd name="connsiteX5" fmla="*/ 8 w 180566"/>
                  <a:gd name="connsiteY5" fmla="*/ 14 h 17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566" h="172456">
                    <a:moveTo>
                      <a:pt x="8" y="14"/>
                    </a:moveTo>
                    <a:cubicBezTo>
                      <a:pt x="-1050" y="1072"/>
                      <a:pt x="94200" y="53989"/>
                      <a:pt x="123833" y="82564"/>
                    </a:cubicBezTo>
                    <a:cubicBezTo>
                      <a:pt x="153466" y="111139"/>
                      <a:pt x="170400" y="164056"/>
                      <a:pt x="177808" y="171464"/>
                    </a:cubicBezTo>
                    <a:cubicBezTo>
                      <a:pt x="185216" y="178872"/>
                      <a:pt x="176220" y="142889"/>
                      <a:pt x="168283" y="127014"/>
                    </a:cubicBezTo>
                    <a:cubicBezTo>
                      <a:pt x="160346" y="111139"/>
                      <a:pt x="154525" y="96322"/>
                      <a:pt x="130183" y="76214"/>
                    </a:cubicBezTo>
                    <a:cubicBezTo>
                      <a:pt x="105841" y="56106"/>
                      <a:pt x="1066" y="-1044"/>
                      <a:pt x="8" y="1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3" name="フリーフォーム 1212">
                <a:extLst>
                  <a:ext uri="{FF2B5EF4-FFF2-40B4-BE49-F238E27FC236}">
                    <a16:creationId xmlns:a16="http://schemas.microsoft.com/office/drawing/2014/main" id="{6AEAC92A-1446-5ED9-2DE9-8A317F0C9A8A}"/>
                  </a:ext>
                </a:extLst>
              </p:cNvPr>
              <p:cNvSpPr/>
              <p:nvPr/>
            </p:nvSpPr>
            <p:spPr>
              <a:xfrm>
                <a:off x="3202249" y="8217505"/>
                <a:ext cx="298738" cy="489510"/>
              </a:xfrm>
              <a:custGeom>
                <a:avLst/>
                <a:gdLst>
                  <a:gd name="connsiteX0" fmla="*/ 4501 w 298738"/>
                  <a:gd name="connsiteY0" fmla="*/ 259745 h 489510"/>
                  <a:gd name="connsiteX1" fmla="*/ 52126 w 298738"/>
                  <a:gd name="connsiteY1" fmla="*/ 126395 h 489510"/>
                  <a:gd name="connsiteX2" fmla="*/ 93401 w 298738"/>
                  <a:gd name="connsiteY2" fmla="*/ 31145 h 489510"/>
                  <a:gd name="connsiteX3" fmla="*/ 175951 w 298738"/>
                  <a:gd name="connsiteY3" fmla="*/ 88295 h 489510"/>
                  <a:gd name="connsiteX4" fmla="*/ 223576 w 298738"/>
                  <a:gd name="connsiteY4" fmla="*/ 208945 h 489510"/>
                  <a:gd name="connsiteX5" fmla="*/ 214051 w 298738"/>
                  <a:gd name="connsiteY5" fmla="*/ 256570 h 489510"/>
                  <a:gd name="connsiteX6" fmla="*/ 296601 w 298738"/>
                  <a:gd name="connsiteY6" fmla="*/ 285145 h 489510"/>
                  <a:gd name="connsiteX7" fmla="*/ 258501 w 298738"/>
                  <a:gd name="connsiteY7" fmla="*/ 488345 h 489510"/>
                  <a:gd name="connsiteX8" fmla="*/ 93401 w 298738"/>
                  <a:gd name="connsiteY8" fmla="*/ 367695 h 489510"/>
                  <a:gd name="connsiteX9" fmla="*/ 87051 w 298738"/>
                  <a:gd name="connsiteY9" fmla="*/ 354995 h 489510"/>
                  <a:gd name="connsiteX10" fmla="*/ 274376 w 298738"/>
                  <a:gd name="connsiteY10" fmla="*/ 472470 h 489510"/>
                  <a:gd name="connsiteX11" fmla="*/ 283901 w 298738"/>
                  <a:gd name="connsiteY11" fmla="*/ 354995 h 489510"/>
                  <a:gd name="connsiteX12" fmla="*/ 210876 w 298738"/>
                  <a:gd name="connsiteY12" fmla="*/ 72420 h 489510"/>
                  <a:gd name="connsiteX13" fmla="*/ 172776 w 298738"/>
                  <a:gd name="connsiteY13" fmla="*/ 8920 h 489510"/>
                  <a:gd name="connsiteX14" fmla="*/ 4501 w 298738"/>
                  <a:gd name="connsiteY14" fmla="*/ 259745 h 489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8738" h="489510">
                    <a:moveTo>
                      <a:pt x="4501" y="259745"/>
                    </a:moveTo>
                    <a:cubicBezTo>
                      <a:pt x="-15607" y="279324"/>
                      <a:pt x="37309" y="164495"/>
                      <a:pt x="52126" y="126395"/>
                    </a:cubicBezTo>
                    <a:cubicBezTo>
                      <a:pt x="66943" y="88295"/>
                      <a:pt x="72764" y="37495"/>
                      <a:pt x="93401" y="31145"/>
                    </a:cubicBezTo>
                    <a:cubicBezTo>
                      <a:pt x="114038" y="24795"/>
                      <a:pt x="154255" y="58662"/>
                      <a:pt x="175951" y="88295"/>
                    </a:cubicBezTo>
                    <a:cubicBezTo>
                      <a:pt x="197647" y="117928"/>
                      <a:pt x="217226" y="180899"/>
                      <a:pt x="223576" y="208945"/>
                    </a:cubicBezTo>
                    <a:cubicBezTo>
                      <a:pt x="229926" y="236991"/>
                      <a:pt x="201880" y="243870"/>
                      <a:pt x="214051" y="256570"/>
                    </a:cubicBezTo>
                    <a:cubicBezTo>
                      <a:pt x="226222" y="269270"/>
                      <a:pt x="289193" y="246516"/>
                      <a:pt x="296601" y="285145"/>
                    </a:cubicBezTo>
                    <a:cubicBezTo>
                      <a:pt x="304009" y="323774"/>
                      <a:pt x="292368" y="474587"/>
                      <a:pt x="258501" y="488345"/>
                    </a:cubicBezTo>
                    <a:cubicBezTo>
                      <a:pt x="224634" y="502103"/>
                      <a:pt x="121976" y="389920"/>
                      <a:pt x="93401" y="367695"/>
                    </a:cubicBezTo>
                    <a:cubicBezTo>
                      <a:pt x="64826" y="345470"/>
                      <a:pt x="56889" y="337533"/>
                      <a:pt x="87051" y="354995"/>
                    </a:cubicBezTo>
                    <a:cubicBezTo>
                      <a:pt x="117213" y="372457"/>
                      <a:pt x="241568" y="472470"/>
                      <a:pt x="274376" y="472470"/>
                    </a:cubicBezTo>
                    <a:cubicBezTo>
                      <a:pt x="307184" y="472470"/>
                      <a:pt x="294484" y="421670"/>
                      <a:pt x="283901" y="354995"/>
                    </a:cubicBezTo>
                    <a:cubicBezTo>
                      <a:pt x="273318" y="288320"/>
                      <a:pt x="229397" y="130099"/>
                      <a:pt x="210876" y="72420"/>
                    </a:cubicBezTo>
                    <a:cubicBezTo>
                      <a:pt x="192355" y="14741"/>
                      <a:pt x="204526" y="-16480"/>
                      <a:pt x="172776" y="8920"/>
                    </a:cubicBezTo>
                    <a:cubicBezTo>
                      <a:pt x="141026" y="34320"/>
                      <a:pt x="24609" y="240166"/>
                      <a:pt x="4501" y="2597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4" name="フリーフォーム 1213">
                <a:extLst>
                  <a:ext uri="{FF2B5EF4-FFF2-40B4-BE49-F238E27FC236}">
                    <a16:creationId xmlns:a16="http://schemas.microsoft.com/office/drawing/2014/main" id="{0FB65592-13F9-AE9B-CF04-BC7F4CCC0792}"/>
                  </a:ext>
                </a:extLst>
              </p:cNvPr>
              <p:cNvSpPr/>
              <p:nvPr/>
            </p:nvSpPr>
            <p:spPr>
              <a:xfrm>
                <a:off x="3073381" y="8417123"/>
                <a:ext cx="242403" cy="425414"/>
              </a:xfrm>
              <a:custGeom>
                <a:avLst/>
                <a:gdLst>
                  <a:gd name="connsiteX0" fmla="*/ 101619 w 242403"/>
                  <a:gd name="connsiteY0" fmla="*/ 2977 h 425414"/>
                  <a:gd name="connsiteX1" fmla="*/ 238144 w 242403"/>
                  <a:gd name="connsiteY1" fmla="*/ 190302 h 425414"/>
                  <a:gd name="connsiteX2" fmla="*/ 203219 w 242403"/>
                  <a:gd name="connsiteY2" fmla="*/ 317302 h 425414"/>
                  <a:gd name="connsiteX3" fmla="*/ 155594 w 242403"/>
                  <a:gd name="connsiteY3" fmla="*/ 425252 h 425414"/>
                  <a:gd name="connsiteX4" fmla="*/ 146069 w 242403"/>
                  <a:gd name="connsiteY4" fmla="*/ 336352 h 425414"/>
                  <a:gd name="connsiteX5" fmla="*/ 127019 w 242403"/>
                  <a:gd name="connsiteY5" fmla="*/ 136327 h 425414"/>
                  <a:gd name="connsiteX6" fmla="*/ 19 w 242403"/>
                  <a:gd name="connsiteY6" fmla="*/ 269677 h 425414"/>
                  <a:gd name="connsiteX7" fmla="*/ 117494 w 242403"/>
                  <a:gd name="connsiteY7" fmla="*/ 177602 h 425414"/>
                  <a:gd name="connsiteX8" fmla="*/ 149244 w 242403"/>
                  <a:gd name="connsiteY8" fmla="*/ 403027 h 425414"/>
                  <a:gd name="connsiteX9" fmla="*/ 222269 w 242403"/>
                  <a:gd name="connsiteY9" fmla="*/ 218877 h 425414"/>
                  <a:gd name="connsiteX10" fmla="*/ 180994 w 242403"/>
                  <a:gd name="connsiteY10" fmla="*/ 85527 h 425414"/>
                  <a:gd name="connsiteX11" fmla="*/ 101619 w 242403"/>
                  <a:gd name="connsiteY11" fmla="*/ 2977 h 425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2403" h="425414">
                    <a:moveTo>
                      <a:pt x="101619" y="2977"/>
                    </a:moveTo>
                    <a:cubicBezTo>
                      <a:pt x="111144" y="20440"/>
                      <a:pt x="221211" y="137915"/>
                      <a:pt x="238144" y="190302"/>
                    </a:cubicBezTo>
                    <a:cubicBezTo>
                      <a:pt x="255077" y="242689"/>
                      <a:pt x="216977" y="278144"/>
                      <a:pt x="203219" y="317302"/>
                    </a:cubicBezTo>
                    <a:cubicBezTo>
                      <a:pt x="189461" y="356460"/>
                      <a:pt x="165119" y="422077"/>
                      <a:pt x="155594" y="425252"/>
                    </a:cubicBezTo>
                    <a:cubicBezTo>
                      <a:pt x="146069" y="428427"/>
                      <a:pt x="150831" y="384506"/>
                      <a:pt x="146069" y="336352"/>
                    </a:cubicBezTo>
                    <a:cubicBezTo>
                      <a:pt x="141307" y="288198"/>
                      <a:pt x="151361" y="147439"/>
                      <a:pt x="127019" y="136327"/>
                    </a:cubicBezTo>
                    <a:cubicBezTo>
                      <a:pt x="102677" y="125215"/>
                      <a:pt x="1606" y="262798"/>
                      <a:pt x="19" y="269677"/>
                    </a:cubicBezTo>
                    <a:cubicBezTo>
                      <a:pt x="-1568" y="276556"/>
                      <a:pt x="92623" y="155377"/>
                      <a:pt x="117494" y="177602"/>
                    </a:cubicBezTo>
                    <a:cubicBezTo>
                      <a:pt x="142365" y="199827"/>
                      <a:pt x="131782" y="396148"/>
                      <a:pt x="149244" y="403027"/>
                    </a:cubicBezTo>
                    <a:cubicBezTo>
                      <a:pt x="166706" y="409906"/>
                      <a:pt x="216977" y="271794"/>
                      <a:pt x="222269" y="218877"/>
                    </a:cubicBezTo>
                    <a:cubicBezTo>
                      <a:pt x="227561" y="165960"/>
                      <a:pt x="198986" y="122039"/>
                      <a:pt x="180994" y="85527"/>
                    </a:cubicBezTo>
                    <a:cubicBezTo>
                      <a:pt x="163002" y="49015"/>
                      <a:pt x="92094" y="-14486"/>
                      <a:pt x="101619" y="297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5" name="フリーフォーム 1214">
                <a:extLst>
                  <a:ext uri="{FF2B5EF4-FFF2-40B4-BE49-F238E27FC236}">
                    <a16:creationId xmlns:a16="http://schemas.microsoft.com/office/drawing/2014/main" id="{943BCDEF-9DF4-1E5F-06BB-300B4A669300}"/>
                  </a:ext>
                </a:extLst>
              </p:cNvPr>
              <p:cNvSpPr/>
              <p:nvPr/>
            </p:nvSpPr>
            <p:spPr>
              <a:xfrm>
                <a:off x="3360378" y="8283489"/>
                <a:ext cx="571761" cy="173374"/>
              </a:xfrm>
              <a:custGeom>
                <a:avLst/>
                <a:gdLst>
                  <a:gd name="connsiteX0" fmla="*/ 5122 w 571761"/>
                  <a:gd name="connsiteY0" fmla="*/ 168361 h 173374"/>
                  <a:gd name="connsiteX1" fmla="*/ 240072 w 571761"/>
                  <a:gd name="connsiteY1" fmla="*/ 28661 h 173374"/>
                  <a:gd name="connsiteX2" fmla="*/ 236897 w 571761"/>
                  <a:gd name="connsiteY2" fmla="*/ 86 h 173374"/>
                  <a:gd name="connsiteX3" fmla="*/ 532172 w 571761"/>
                  <a:gd name="connsiteY3" fmla="*/ 31836 h 173374"/>
                  <a:gd name="connsiteX4" fmla="*/ 557572 w 571761"/>
                  <a:gd name="connsiteY4" fmla="*/ 44536 h 173374"/>
                  <a:gd name="connsiteX5" fmla="*/ 427397 w 571761"/>
                  <a:gd name="connsiteY5" fmla="*/ 41361 h 173374"/>
                  <a:gd name="connsiteX6" fmla="*/ 205147 w 571761"/>
                  <a:gd name="connsiteY6" fmla="*/ 12786 h 173374"/>
                  <a:gd name="connsiteX7" fmla="*/ 113072 w 571761"/>
                  <a:gd name="connsiteY7" fmla="*/ 111211 h 173374"/>
                  <a:gd name="connsiteX8" fmla="*/ 78147 w 571761"/>
                  <a:gd name="connsiteY8" fmla="*/ 139786 h 173374"/>
                  <a:gd name="connsiteX9" fmla="*/ 5122 w 571761"/>
                  <a:gd name="connsiteY9" fmla="*/ 168361 h 17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1761" h="173374">
                    <a:moveTo>
                      <a:pt x="5122" y="168361"/>
                    </a:moveTo>
                    <a:cubicBezTo>
                      <a:pt x="32109" y="149840"/>
                      <a:pt x="201443" y="56707"/>
                      <a:pt x="240072" y="28661"/>
                    </a:cubicBezTo>
                    <a:cubicBezTo>
                      <a:pt x="278701" y="615"/>
                      <a:pt x="188214" y="-443"/>
                      <a:pt x="236897" y="86"/>
                    </a:cubicBezTo>
                    <a:cubicBezTo>
                      <a:pt x="285580" y="615"/>
                      <a:pt x="478726" y="24428"/>
                      <a:pt x="532172" y="31836"/>
                    </a:cubicBezTo>
                    <a:cubicBezTo>
                      <a:pt x="585618" y="39244"/>
                      <a:pt x="575034" y="42949"/>
                      <a:pt x="557572" y="44536"/>
                    </a:cubicBezTo>
                    <a:cubicBezTo>
                      <a:pt x="540110" y="46123"/>
                      <a:pt x="486134" y="46653"/>
                      <a:pt x="427397" y="41361"/>
                    </a:cubicBezTo>
                    <a:cubicBezTo>
                      <a:pt x="368660" y="36069"/>
                      <a:pt x="257534" y="1144"/>
                      <a:pt x="205147" y="12786"/>
                    </a:cubicBezTo>
                    <a:cubicBezTo>
                      <a:pt x="152760" y="24428"/>
                      <a:pt x="134239" y="90044"/>
                      <a:pt x="113072" y="111211"/>
                    </a:cubicBezTo>
                    <a:cubicBezTo>
                      <a:pt x="91905" y="132378"/>
                      <a:pt x="90318" y="130790"/>
                      <a:pt x="78147" y="139786"/>
                    </a:cubicBezTo>
                    <a:cubicBezTo>
                      <a:pt x="65976" y="148782"/>
                      <a:pt x="-21865" y="186882"/>
                      <a:pt x="5122" y="1683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6" name="フリーフォーム 1215">
                <a:extLst>
                  <a:ext uri="{FF2B5EF4-FFF2-40B4-BE49-F238E27FC236}">
                    <a16:creationId xmlns:a16="http://schemas.microsoft.com/office/drawing/2014/main" id="{4A615F13-47A7-E1ED-3485-47822F41DC10}"/>
                  </a:ext>
                </a:extLst>
              </p:cNvPr>
              <p:cNvSpPr/>
              <p:nvPr/>
            </p:nvSpPr>
            <p:spPr>
              <a:xfrm>
                <a:off x="3381732" y="8340725"/>
                <a:ext cx="673746" cy="131327"/>
              </a:xfrm>
              <a:custGeom>
                <a:avLst/>
                <a:gdLst>
                  <a:gd name="connsiteX0" fmla="*/ 15518 w 673746"/>
                  <a:gd name="connsiteY0" fmla="*/ 127000 h 131327"/>
                  <a:gd name="connsiteX1" fmla="*/ 275868 w 673746"/>
                  <a:gd name="connsiteY1" fmla="*/ 22225 h 131327"/>
                  <a:gd name="connsiteX2" fmla="*/ 228243 w 673746"/>
                  <a:gd name="connsiteY2" fmla="*/ 22225 h 131327"/>
                  <a:gd name="connsiteX3" fmla="*/ 663218 w 673746"/>
                  <a:gd name="connsiteY3" fmla="*/ 38100 h 131327"/>
                  <a:gd name="connsiteX4" fmla="*/ 529868 w 673746"/>
                  <a:gd name="connsiteY4" fmla="*/ 25400 h 131327"/>
                  <a:gd name="connsiteX5" fmla="*/ 425093 w 673746"/>
                  <a:gd name="connsiteY5" fmla="*/ 3175 h 131327"/>
                  <a:gd name="connsiteX6" fmla="*/ 69493 w 673746"/>
                  <a:gd name="connsiteY6" fmla="*/ 101600 h 131327"/>
                  <a:gd name="connsiteX7" fmla="*/ 15518 w 673746"/>
                  <a:gd name="connsiteY7" fmla="*/ 127000 h 131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3746" h="131327">
                    <a:moveTo>
                      <a:pt x="15518" y="127000"/>
                    </a:moveTo>
                    <a:cubicBezTo>
                      <a:pt x="49914" y="113771"/>
                      <a:pt x="240414" y="39687"/>
                      <a:pt x="275868" y="22225"/>
                    </a:cubicBezTo>
                    <a:cubicBezTo>
                      <a:pt x="311322" y="4763"/>
                      <a:pt x="228243" y="22225"/>
                      <a:pt x="228243" y="22225"/>
                    </a:cubicBezTo>
                    <a:lnTo>
                      <a:pt x="663218" y="38100"/>
                    </a:lnTo>
                    <a:cubicBezTo>
                      <a:pt x="713489" y="38629"/>
                      <a:pt x="569555" y="31221"/>
                      <a:pt x="529868" y="25400"/>
                    </a:cubicBezTo>
                    <a:cubicBezTo>
                      <a:pt x="490181" y="19579"/>
                      <a:pt x="501822" y="-9525"/>
                      <a:pt x="425093" y="3175"/>
                    </a:cubicBezTo>
                    <a:cubicBezTo>
                      <a:pt x="348364" y="15875"/>
                      <a:pt x="132993" y="82550"/>
                      <a:pt x="69493" y="101600"/>
                    </a:cubicBezTo>
                    <a:cubicBezTo>
                      <a:pt x="5993" y="120650"/>
                      <a:pt x="-18878" y="140229"/>
                      <a:pt x="15518" y="127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7" name="フリーフォーム 1216">
                <a:extLst>
                  <a:ext uri="{FF2B5EF4-FFF2-40B4-BE49-F238E27FC236}">
                    <a16:creationId xmlns:a16="http://schemas.microsoft.com/office/drawing/2014/main" id="{725152AB-C46F-7721-28B4-844175B6425B}"/>
                  </a:ext>
                </a:extLst>
              </p:cNvPr>
              <p:cNvSpPr/>
              <p:nvPr/>
            </p:nvSpPr>
            <p:spPr>
              <a:xfrm>
                <a:off x="3838575" y="8318500"/>
                <a:ext cx="307975" cy="330200"/>
              </a:xfrm>
              <a:custGeom>
                <a:avLst/>
                <a:gdLst>
                  <a:gd name="connsiteX0" fmla="*/ 0 w 307975"/>
                  <a:gd name="connsiteY0" fmla="*/ 0 h 330200"/>
                  <a:gd name="connsiteX1" fmla="*/ 244475 w 307975"/>
                  <a:gd name="connsiteY1" fmla="*/ 190500 h 330200"/>
                  <a:gd name="connsiteX2" fmla="*/ 257175 w 307975"/>
                  <a:gd name="connsiteY2" fmla="*/ 285750 h 330200"/>
                  <a:gd name="connsiteX3" fmla="*/ 307975 w 307975"/>
                  <a:gd name="connsiteY3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975" h="330200">
                    <a:moveTo>
                      <a:pt x="0" y="0"/>
                    </a:moveTo>
                    <a:cubicBezTo>
                      <a:pt x="100806" y="71437"/>
                      <a:pt x="201613" y="142875"/>
                      <a:pt x="244475" y="190500"/>
                    </a:cubicBezTo>
                    <a:cubicBezTo>
                      <a:pt x="287337" y="238125"/>
                      <a:pt x="246592" y="262467"/>
                      <a:pt x="257175" y="285750"/>
                    </a:cubicBezTo>
                    <a:cubicBezTo>
                      <a:pt x="267758" y="309033"/>
                      <a:pt x="287866" y="319616"/>
                      <a:pt x="307975" y="330200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8" name="フリーフォーム 1217">
                <a:extLst>
                  <a:ext uri="{FF2B5EF4-FFF2-40B4-BE49-F238E27FC236}">
                    <a16:creationId xmlns:a16="http://schemas.microsoft.com/office/drawing/2014/main" id="{75A6A139-ACDA-9F46-3909-0216448DE518}"/>
                  </a:ext>
                </a:extLst>
              </p:cNvPr>
              <p:cNvSpPr/>
              <p:nvPr/>
            </p:nvSpPr>
            <p:spPr>
              <a:xfrm>
                <a:off x="3346117" y="8337476"/>
                <a:ext cx="937107" cy="613621"/>
              </a:xfrm>
              <a:custGeom>
                <a:avLst/>
                <a:gdLst>
                  <a:gd name="connsiteX0" fmla="*/ 540083 w 937107"/>
                  <a:gd name="connsiteY0" fmla="*/ 74 h 613621"/>
                  <a:gd name="connsiteX1" fmla="*/ 755983 w 937107"/>
                  <a:gd name="connsiteY1" fmla="*/ 177874 h 613621"/>
                  <a:gd name="connsiteX2" fmla="*/ 775033 w 937107"/>
                  <a:gd name="connsiteY2" fmla="*/ 276299 h 613621"/>
                  <a:gd name="connsiteX3" fmla="*/ 794083 w 937107"/>
                  <a:gd name="connsiteY3" fmla="*/ 301699 h 613621"/>
                  <a:gd name="connsiteX4" fmla="*/ 825833 w 937107"/>
                  <a:gd name="connsiteY4" fmla="*/ 368374 h 613621"/>
                  <a:gd name="connsiteX5" fmla="*/ 873458 w 937107"/>
                  <a:gd name="connsiteY5" fmla="*/ 463624 h 613621"/>
                  <a:gd name="connsiteX6" fmla="*/ 936958 w 937107"/>
                  <a:gd name="connsiteY6" fmla="*/ 517599 h 613621"/>
                  <a:gd name="connsiteX7" fmla="*/ 854408 w 937107"/>
                  <a:gd name="connsiteY7" fmla="*/ 504899 h 613621"/>
                  <a:gd name="connsiteX8" fmla="*/ 762333 w 937107"/>
                  <a:gd name="connsiteY8" fmla="*/ 476324 h 613621"/>
                  <a:gd name="connsiteX9" fmla="*/ 517858 w 937107"/>
                  <a:gd name="connsiteY9" fmla="*/ 444574 h 613621"/>
                  <a:gd name="connsiteX10" fmla="*/ 413083 w 937107"/>
                  <a:gd name="connsiteY10" fmla="*/ 479499 h 613621"/>
                  <a:gd name="connsiteX11" fmla="*/ 759158 w 937107"/>
                  <a:gd name="connsiteY11" fmla="*/ 419174 h 613621"/>
                  <a:gd name="connsiteX12" fmla="*/ 829008 w 937107"/>
                  <a:gd name="connsiteY12" fmla="*/ 412824 h 613621"/>
                  <a:gd name="connsiteX13" fmla="*/ 736933 w 937107"/>
                  <a:gd name="connsiteY13" fmla="*/ 371549 h 613621"/>
                  <a:gd name="connsiteX14" fmla="*/ 797258 w 937107"/>
                  <a:gd name="connsiteY14" fmla="*/ 327099 h 613621"/>
                  <a:gd name="connsiteX15" fmla="*/ 686133 w 937107"/>
                  <a:gd name="connsiteY15" fmla="*/ 273124 h 613621"/>
                  <a:gd name="connsiteX16" fmla="*/ 416258 w 937107"/>
                  <a:gd name="connsiteY16" fmla="*/ 292174 h 613621"/>
                  <a:gd name="connsiteX17" fmla="*/ 257508 w 937107"/>
                  <a:gd name="connsiteY17" fmla="*/ 371549 h 613621"/>
                  <a:gd name="connsiteX18" fmla="*/ 333 w 937107"/>
                  <a:gd name="connsiteY18" fmla="*/ 612849 h 613621"/>
                  <a:gd name="connsiteX19" fmla="*/ 314658 w 937107"/>
                  <a:gd name="connsiteY19" fmla="*/ 282649 h 613621"/>
                  <a:gd name="connsiteX20" fmla="*/ 406733 w 937107"/>
                  <a:gd name="connsiteY20" fmla="*/ 219149 h 613621"/>
                  <a:gd name="connsiteX21" fmla="*/ 486108 w 937107"/>
                  <a:gd name="connsiteY21" fmla="*/ 171524 h 613621"/>
                  <a:gd name="connsiteX22" fmla="*/ 663908 w 937107"/>
                  <a:gd name="connsiteY22" fmla="*/ 200099 h 613621"/>
                  <a:gd name="connsiteX23" fmla="*/ 540083 w 937107"/>
                  <a:gd name="connsiteY23" fmla="*/ 74 h 613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37107" h="613621">
                    <a:moveTo>
                      <a:pt x="540083" y="74"/>
                    </a:moveTo>
                    <a:cubicBezTo>
                      <a:pt x="555429" y="-3630"/>
                      <a:pt x="716825" y="131837"/>
                      <a:pt x="755983" y="177874"/>
                    </a:cubicBezTo>
                    <a:cubicBezTo>
                      <a:pt x="795141" y="223912"/>
                      <a:pt x="768683" y="255662"/>
                      <a:pt x="775033" y="276299"/>
                    </a:cubicBezTo>
                    <a:cubicBezTo>
                      <a:pt x="781383" y="296936"/>
                      <a:pt x="785616" y="286353"/>
                      <a:pt x="794083" y="301699"/>
                    </a:cubicBezTo>
                    <a:cubicBezTo>
                      <a:pt x="802550" y="317045"/>
                      <a:pt x="812604" y="341387"/>
                      <a:pt x="825833" y="368374"/>
                    </a:cubicBezTo>
                    <a:cubicBezTo>
                      <a:pt x="839062" y="395362"/>
                      <a:pt x="854937" y="438753"/>
                      <a:pt x="873458" y="463624"/>
                    </a:cubicBezTo>
                    <a:cubicBezTo>
                      <a:pt x="891979" y="488495"/>
                      <a:pt x="940133" y="510720"/>
                      <a:pt x="936958" y="517599"/>
                    </a:cubicBezTo>
                    <a:cubicBezTo>
                      <a:pt x="933783" y="524478"/>
                      <a:pt x="883512" y="511778"/>
                      <a:pt x="854408" y="504899"/>
                    </a:cubicBezTo>
                    <a:cubicBezTo>
                      <a:pt x="825304" y="498020"/>
                      <a:pt x="818425" y="486378"/>
                      <a:pt x="762333" y="476324"/>
                    </a:cubicBezTo>
                    <a:cubicBezTo>
                      <a:pt x="706241" y="466270"/>
                      <a:pt x="576066" y="444045"/>
                      <a:pt x="517858" y="444574"/>
                    </a:cubicBezTo>
                    <a:cubicBezTo>
                      <a:pt x="459650" y="445103"/>
                      <a:pt x="372866" y="483732"/>
                      <a:pt x="413083" y="479499"/>
                    </a:cubicBezTo>
                    <a:cubicBezTo>
                      <a:pt x="453300" y="475266"/>
                      <a:pt x="689837" y="430286"/>
                      <a:pt x="759158" y="419174"/>
                    </a:cubicBezTo>
                    <a:cubicBezTo>
                      <a:pt x="828479" y="408062"/>
                      <a:pt x="832712" y="420761"/>
                      <a:pt x="829008" y="412824"/>
                    </a:cubicBezTo>
                    <a:cubicBezTo>
                      <a:pt x="825304" y="404887"/>
                      <a:pt x="742225" y="385836"/>
                      <a:pt x="736933" y="371549"/>
                    </a:cubicBezTo>
                    <a:cubicBezTo>
                      <a:pt x="731641" y="357262"/>
                      <a:pt x="805725" y="343503"/>
                      <a:pt x="797258" y="327099"/>
                    </a:cubicBezTo>
                    <a:cubicBezTo>
                      <a:pt x="788791" y="310695"/>
                      <a:pt x="749633" y="278945"/>
                      <a:pt x="686133" y="273124"/>
                    </a:cubicBezTo>
                    <a:cubicBezTo>
                      <a:pt x="622633" y="267303"/>
                      <a:pt x="487695" y="275770"/>
                      <a:pt x="416258" y="292174"/>
                    </a:cubicBezTo>
                    <a:cubicBezTo>
                      <a:pt x="344820" y="308578"/>
                      <a:pt x="326829" y="318103"/>
                      <a:pt x="257508" y="371549"/>
                    </a:cubicBezTo>
                    <a:cubicBezTo>
                      <a:pt x="188187" y="424995"/>
                      <a:pt x="-9192" y="627666"/>
                      <a:pt x="333" y="612849"/>
                    </a:cubicBezTo>
                    <a:cubicBezTo>
                      <a:pt x="9858" y="598032"/>
                      <a:pt x="246925" y="348266"/>
                      <a:pt x="314658" y="282649"/>
                    </a:cubicBezTo>
                    <a:cubicBezTo>
                      <a:pt x="382391" y="217032"/>
                      <a:pt x="378158" y="237670"/>
                      <a:pt x="406733" y="219149"/>
                    </a:cubicBezTo>
                    <a:cubicBezTo>
                      <a:pt x="435308" y="200628"/>
                      <a:pt x="443246" y="174699"/>
                      <a:pt x="486108" y="171524"/>
                    </a:cubicBezTo>
                    <a:cubicBezTo>
                      <a:pt x="528970" y="168349"/>
                      <a:pt x="650150" y="224970"/>
                      <a:pt x="663908" y="200099"/>
                    </a:cubicBezTo>
                    <a:cubicBezTo>
                      <a:pt x="677666" y="175228"/>
                      <a:pt x="524737" y="3778"/>
                      <a:pt x="540083" y="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9" name="フリーフォーム 1218">
                <a:extLst>
                  <a:ext uri="{FF2B5EF4-FFF2-40B4-BE49-F238E27FC236}">
                    <a16:creationId xmlns:a16="http://schemas.microsoft.com/office/drawing/2014/main" id="{CB87A791-8E52-EE85-1680-5C47A008F41C}"/>
                  </a:ext>
                </a:extLst>
              </p:cNvPr>
              <p:cNvSpPr/>
              <p:nvPr/>
            </p:nvSpPr>
            <p:spPr>
              <a:xfrm>
                <a:off x="3270207" y="8391313"/>
                <a:ext cx="762743" cy="702114"/>
              </a:xfrm>
              <a:custGeom>
                <a:avLst/>
                <a:gdLst>
                  <a:gd name="connsiteX0" fmla="*/ 393743 w 762743"/>
                  <a:gd name="connsiteY0" fmla="*/ 212 h 702114"/>
                  <a:gd name="connsiteX1" fmla="*/ 479468 w 762743"/>
                  <a:gd name="connsiteY1" fmla="*/ 117687 h 702114"/>
                  <a:gd name="connsiteX2" fmla="*/ 666793 w 762743"/>
                  <a:gd name="connsiteY2" fmla="*/ 70062 h 702114"/>
                  <a:gd name="connsiteX3" fmla="*/ 679493 w 762743"/>
                  <a:gd name="connsiteY3" fmla="*/ 104987 h 702114"/>
                  <a:gd name="connsiteX4" fmla="*/ 749343 w 762743"/>
                  <a:gd name="connsiteY4" fmla="*/ 143087 h 702114"/>
                  <a:gd name="connsiteX5" fmla="*/ 377868 w 762743"/>
                  <a:gd name="connsiteY5" fmla="*/ 225637 h 702114"/>
                  <a:gd name="connsiteX6" fmla="*/ 177843 w 762743"/>
                  <a:gd name="connsiteY6" fmla="*/ 454237 h 702114"/>
                  <a:gd name="connsiteX7" fmla="*/ 43 w 762743"/>
                  <a:gd name="connsiteY7" fmla="*/ 701887 h 702114"/>
                  <a:gd name="connsiteX8" fmla="*/ 193718 w 762743"/>
                  <a:gd name="connsiteY8" fmla="*/ 409787 h 702114"/>
                  <a:gd name="connsiteX9" fmla="*/ 320718 w 762743"/>
                  <a:gd name="connsiteY9" fmla="*/ 263737 h 702114"/>
                  <a:gd name="connsiteX10" fmla="*/ 314368 w 762743"/>
                  <a:gd name="connsiteY10" fmla="*/ 152612 h 702114"/>
                  <a:gd name="connsiteX11" fmla="*/ 203243 w 762743"/>
                  <a:gd name="connsiteY11" fmla="*/ 89112 h 702114"/>
                  <a:gd name="connsiteX12" fmla="*/ 190543 w 762743"/>
                  <a:gd name="connsiteY12" fmla="*/ 89112 h 702114"/>
                  <a:gd name="connsiteX13" fmla="*/ 393743 w 762743"/>
                  <a:gd name="connsiteY13" fmla="*/ 212 h 7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62743" h="702114">
                    <a:moveTo>
                      <a:pt x="393743" y="212"/>
                    </a:moveTo>
                    <a:cubicBezTo>
                      <a:pt x="441897" y="4974"/>
                      <a:pt x="433960" y="106045"/>
                      <a:pt x="479468" y="117687"/>
                    </a:cubicBezTo>
                    <a:cubicBezTo>
                      <a:pt x="524976" y="129329"/>
                      <a:pt x="633456" y="72179"/>
                      <a:pt x="666793" y="70062"/>
                    </a:cubicBezTo>
                    <a:cubicBezTo>
                      <a:pt x="700130" y="67945"/>
                      <a:pt x="665735" y="92816"/>
                      <a:pt x="679493" y="104987"/>
                    </a:cubicBezTo>
                    <a:cubicBezTo>
                      <a:pt x="693251" y="117158"/>
                      <a:pt x="799614" y="122979"/>
                      <a:pt x="749343" y="143087"/>
                    </a:cubicBezTo>
                    <a:cubicBezTo>
                      <a:pt x="699072" y="163195"/>
                      <a:pt x="473118" y="173779"/>
                      <a:pt x="377868" y="225637"/>
                    </a:cubicBezTo>
                    <a:cubicBezTo>
                      <a:pt x="282618" y="277495"/>
                      <a:pt x="240814" y="374862"/>
                      <a:pt x="177843" y="454237"/>
                    </a:cubicBezTo>
                    <a:cubicBezTo>
                      <a:pt x="114872" y="533612"/>
                      <a:pt x="-2603" y="709295"/>
                      <a:pt x="43" y="701887"/>
                    </a:cubicBezTo>
                    <a:cubicBezTo>
                      <a:pt x="2689" y="694479"/>
                      <a:pt x="140272" y="482812"/>
                      <a:pt x="193718" y="409787"/>
                    </a:cubicBezTo>
                    <a:cubicBezTo>
                      <a:pt x="247164" y="336762"/>
                      <a:pt x="300610" y="306599"/>
                      <a:pt x="320718" y="263737"/>
                    </a:cubicBezTo>
                    <a:cubicBezTo>
                      <a:pt x="340826" y="220875"/>
                      <a:pt x="333947" y="181716"/>
                      <a:pt x="314368" y="152612"/>
                    </a:cubicBezTo>
                    <a:cubicBezTo>
                      <a:pt x="294789" y="123508"/>
                      <a:pt x="223880" y="99695"/>
                      <a:pt x="203243" y="89112"/>
                    </a:cubicBezTo>
                    <a:cubicBezTo>
                      <a:pt x="182605" y="78529"/>
                      <a:pt x="162497" y="106045"/>
                      <a:pt x="190543" y="89112"/>
                    </a:cubicBezTo>
                    <a:cubicBezTo>
                      <a:pt x="218589" y="72179"/>
                      <a:pt x="345589" y="-4550"/>
                      <a:pt x="393743" y="21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0" name="フリーフォーム 1219">
                <a:extLst>
                  <a:ext uri="{FF2B5EF4-FFF2-40B4-BE49-F238E27FC236}">
                    <a16:creationId xmlns:a16="http://schemas.microsoft.com/office/drawing/2014/main" id="{2FE61BC2-DB02-7EDE-9187-D8178E83F2AE}"/>
                  </a:ext>
                </a:extLst>
              </p:cNvPr>
              <p:cNvSpPr/>
              <p:nvPr/>
            </p:nvSpPr>
            <p:spPr>
              <a:xfrm>
                <a:off x="3199159" y="8690931"/>
                <a:ext cx="290295" cy="551554"/>
              </a:xfrm>
              <a:custGeom>
                <a:avLst/>
                <a:gdLst>
                  <a:gd name="connsiteX0" fmla="*/ 290166 w 290295"/>
                  <a:gd name="connsiteY0" fmla="*/ 2219 h 551554"/>
                  <a:gd name="connsiteX1" fmla="*/ 172691 w 290295"/>
                  <a:gd name="connsiteY1" fmla="*/ 135569 h 551554"/>
                  <a:gd name="connsiteX2" fmla="*/ 61566 w 290295"/>
                  <a:gd name="connsiteY2" fmla="*/ 332419 h 551554"/>
                  <a:gd name="connsiteX3" fmla="*/ 36166 w 290295"/>
                  <a:gd name="connsiteY3" fmla="*/ 402269 h 551554"/>
                  <a:gd name="connsiteX4" fmla="*/ 74266 w 290295"/>
                  <a:gd name="connsiteY4" fmla="*/ 434019 h 551554"/>
                  <a:gd name="connsiteX5" fmla="*/ 4416 w 290295"/>
                  <a:gd name="connsiteY5" fmla="*/ 551494 h 551554"/>
                  <a:gd name="connsiteX6" fmla="*/ 7591 w 290295"/>
                  <a:gd name="connsiteY6" fmla="*/ 443544 h 551554"/>
                  <a:gd name="connsiteX7" fmla="*/ 10766 w 290295"/>
                  <a:gd name="connsiteY7" fmla="*/ 72069 h 551554"/>
                  <a:gd name="connsiteX8" fmla="*/ 48866 w 290295"/>
                  <a:gd name="connsiteY8" fmla="*/ 148269 h 551554"/>
                  <a:gd name="connsiteX9" fmla="*/ 150466 w 290295"/>
                  <a:gd name="connsiteY9" fmla="*/ 24444 h 551554"/>
                  <a:gd name="connsiteX10" fmla="*/ 194916 w 290295"/>
                  <a:gd name="connsiteY10" fmla="*/ 49844 h 551554"/>
                  <a:gd name="connsiteX11" fmla="*/ 290166 w 290295"/>
                  <a:gd name="connsiteY11" fmla="*/ 2219 h 55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0295" h="551554">
                    <a:moveTo>
                      <a:pt x="290166" y="2219"/>
                    </a:moveTo>
                    <a:cubicBezTo>
                      <a:pt x="286462" y="16506"/>
                      <a:pt x="210791" y="80536"/>
                      <a:pt x="172691" y="135569"/>
                    </a:cubicBezTo>
                    <a:cubicBezTo>
                      <a:pt x="134591" y="190602"/>
                      <a:pt x="84320" y="287969"/>
                      <a:pt x="61566" y="332419"/>
                    </a:cubicBezTo>
                    <a:cubicBezTo>
                      <a:pt x="38812" y="376869"/>
                      <a:pt x="34049" y="385336"/>
                      <a:pt x="36166" y="402269"/>
                    </a:cubicBezTo>
                    <a:cubicBezTo>
                      <a:pt x="38283" y="419202"/>
                      <a:pt x="79558" y="409148"/>
                      <a:pt x="74266" y="434019"/>
                    </a:cubicBezTo>
                    <a:cubicBezTo>
                      <a:pt x="68974" y="458890"/>
                      <a:pt x="15528" y="549907"/>
                      <a:pt x="4416" y="551494"/>
                    </a:cubicBezTo>
                    <a:cubicBezTo>
                      <a:pt x="-6696" y="553081"/>
                      <a:pt x="6533" y="523448"/>
                      <a:pt x="7591" y="443544"/>
                    </a:cubicBezTo>
                    <a:cubicBezTo>
                      <a:pt x="8649" y="363640"/>
                      <a:pt x="3887" y="121281"/>
                      <a:pt x="10766" y="72069"/>
                    </a:cubicBezTo>
                    <a:cubicBezTo>
                      <a:pt x="17645" y="22857"/>
                      <a:pt x="25583" y="156207"/>
                      <a:pt x="48866" y="148269"/>
                    </a:cubicBezTo>
                    <a:cubicBezTo>
                      <a:pt x="72149" y="140332"/>
                      <a:pt x="126124" y="40848"/>
                      <a:pt x="150466" y="24444"/>
                    </a:cubicBezTo>
                    <a:cubicBezTo>
                      <a:pt x="174808" y="8040"/>
                      <a:pt x="172691" y="52490"/>
                      <a:pt x="194916" y="49844"/>
                    </a:cubicBezTo>
                    <a:cubicBezTo>
                      <a:pt x="217141" y="47198"/>
                      <a:pt x="293870" y="-12068"/>
                      <a:pt x="290166" y="22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1" name="フリーフォーム 1220">
                <a:extLst>
                  <a:ext uri="{FF2B5EF4-FFF2-40B4-BE49-F238E27FC236}">
                    <a16:creationId xmlns:a16="http://schemas.microsoft.com/office/drawing/2014/main" id="{1FC993CD-92FC-EA4C-F557-207E4050FF20}"/>
                  </a:ext>
                </a:extLst>
              </p:cNvPr>
              <p:cNvSpPr/>
              <p:nvPr/>
            </p:nvSpPr>
            <p:spPr>
              <a:xfrm>
                <a:off x="3371202" y="8604372"/>
                <a:ext cx="708475" cy="625825"/>
              </a:xfrm>
              <a:custGeom>
                <a:avLst/>
                <a:gdLst>
                  <a:gd name="connsiteX0" fmla="*/ 534048 w 708475"/>
                  <a:gd name="connsiteY0" fmla="*/ 6228 h 625825"/>
                  <a:gd name="connsiteX1" fmla="*/ 588023 w 708475"/>
                  <a:gd name="connsiteY1" fmla="*/ 6228 h 625825"/>
                  <a:gd name="connsiteX2" fmla="*/ 695973 w 708475"/>
                  <a:gd name="connsiteY2" fmla="*/ 44328 h 625825"/>
                  <a:gd name="connsiteX3" fmla="*/ 705498 w 708475"/>
                  <a:gd name="connsiteY3" fmla="*/ 139578 h 625825"/>
                  <a:gd name="connsiteX4" fmla="*/ 689623 w 708475"/>
                  <a:gd name="connsiteY4" fmla="*/ 139578 h 625825"/>
                  <a:gd name="connsiteX5" fmla="*/ 562623 w 708475"/>
                  <a:gd name="connsiteY5" fmla="*/ 145928 h 625825"/>
                  <a:gd name="connsiteX6" fmla="*/ 540398 w 708475"/>
                  <a:gd name="connsiteY6" fmla="*/ 79253 h 625825"/>
                  <a:gd name="connsiteX7" fmla="*/ 530873 w 708475"/>
                  <a:gd name="connsiteY7" fmla="*/ 91953 h 625825"/>
                  <a:gd name="connsiteX8" fmla="*/ 356248 w 708475"/>
                  <a:gd name="connsiteY8" fmla="*/ 123703 h 625825"/>
                  <a:gd name="connsiteX9" fmla="*/ 153048 w 708475"/>
                  <a:gd name="connsiteY9" fmla="*/ 272928 h 625825"/>
                  <a:gd name="connsiteX10" fmla="*/ 241948 w 708475"/>
                  <a:gd name="connsiteY10" fmla="*/ 190378 h 625825"/>
                  <a:gd name="connsiteX11" fmla="*/ 57798 w 708475"/>
                  <a:gd name="connsiteY11" fmla="*/ 361828 h 625825"/>
                  <a:gd name="connsiteX12" fmla="*/ 648 w 708475"/>
                  <a:gd name="connsiteY12" fmla="*/ 625353 h 625825"/>
                  <a:gd name="connsiteX13" fmla="*/ 86373 w 708475"/>
                  <a:gd name="connsiteY13" fmla="*/ 415803 h 625825"/>
                  <a:gd name="connsiteX14" fmla="*/ 422923 w 708475"/>
                  <a:gd name="connsiteY14" fmla="*/ 41153 h 625825"/>
                  <a:gd name="connsiteX15" fmla="*/ 556273 w 708475"/>
                  <a:gd name="connsiteY15" fmla="*/ 88778 h 625825"/>
                  <a:gd name="connsiteX16" fmla="*/ 686448 w 708475"/>
                  <a:gd name="connsiteY16" fmla="*/ 139578 h 625825"/>
                  <a:gd name="connsiteX17" fmla="*/ 664223 w 708475"/>
                  <a:gd name="connsiteY17" fmla="*/ 66553 h 625825"/>
                  <a:gd name="connsiteX18" fmla="*/ 534048 w 708475"/>
                  <a:gd name="connsiteY18" fmla="*/ 6228 h 62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08475" h="625825">
                    <a:moveTo>
                      <a:pt x="534048" y="6228"/>
                    </a:moveTo>
                    <a:cubicBezTo>
                      <a:pt x="521348" y="-3826"/>
                      <a:pt x="561036" y="-122"/>
                      <a:pt x="588023" y="6228"/>
                    </a:cubicBezTo>
                    <a:cubicBezTo>
                      <a:pt x="615010" y="12578"/>
                      <a:pt x="676394" y="22103"/>
                      <a:pt x="695973" y="44328"/>
                    </a:cubicBezTo>
                    <a:cubicBezTo>
                      <a:pt x="715552" y="66553"/>
                      <a:pt x="706556" y="123703"/>
                      <a:pt x="705498" y="139578"/>
                    </a:cubicBezTo>
                    <a:cubicBezTo>
                      <a:pt x="704440" y="155453"/>
                      <a:pt x="689623" y="139578"/>
                      <a:pt x="689623" y="139578"/>
                    </a:cubicBezTo>
                    <a:cubicBezTo>
                      <a:pt x="665811" y="140636"/>
                      <a:pt x="587494" y="155982"/>
                      <a:pt x="562623" y="145928"/>
                    </a:cubicBezTo>
                    <a:cubicBezTo>
                      <a:pt x="537752" y="135874"/>
                      <a:pt x="545690" y="88249"/>
                      <a:pt x="540398" y="79253"/>
                    </a:cubicBezTo>
                    <a:cubicBezTo>
                      <a:pt x="535106" y="70257"/>
                      <a:pt x="561565" y="84545"/>
                      <a:pt x="530873" y="91953"/>
                    </a:cubicBezTo>
                    <a:cubicBezTo>
                      <a:pt x="500181" y="99361"/>
                      <a:pt x="419219" y="93541"/>
                      <a:pt x="356248" y="123703"/>
                    </a:cubicBezTo>
                    <a:cubicBezTo>
                      <a:pt x="293277" y="153865"/>
                      <a:pt x="172098" y="261816"/>
                      <a:pt x="153048" y="272928"/>
                    </a:cubicBezTo>
                    <a:cubicBezTo>
                      <a:pt x="133998" y="284040"/>
                      <a:pt x="241948" y="190378"/>
                      <a:pt x="241948" y="190378"/>
                    </a:cubicBezTo>
                    <a:cubicBezTo>
                      <a:pt x="226073" y="205195"/>
                      <a:pt x="98015" y="289332"/>
                      <a:pt x="57798" y="361828"/>
                    </a:cubicBezTo>
                    <a:cubicBezTo>
                      <a:pt x="17581" y="434324"/>
                      <a:pt x="-4114" y="616357"/>
                      <a:pt x="648" y="625353"/>
                    </a:cubicBezTo>
                    <a:cubicBezTo>
                      <a:pt x="5410" y="634349"/>
                      <a:pt x="15994" y="513170"/>
                      <a:pt x="86373" y="415803"/>
                    </a:cubicBezTo>
                    <a:cubicBezTo>
                      <a:pt x="156752" y="318436"/>
                      <a:pt x="344606" y="95657"/>
                      <a:pt x="422923" y="41153"/>
                    </a:cubicBezTo>
                    <a:cubicBezTo>
                      <a:pt x="501240" y="-13351"/>
                      <a:pt x="512352" y="72374"/>
                      <a:pt x="556273" y="88778"/>
                    </a:cubicBezTo>
                    <a:cubicBezTo>
                      <a:pt x="600194" y="105182"/>
                      <a:pt x="668456" y="143282"/>
                      <a:pt x="686448" y="139578"/>
                    </a:cubicBezTo>
                    <a:cubicBezTo>
                      <a:pt x="704440" y="135874"/>
                      <a:pt x="684331" y="87190"/>
                      <a:pt x="664223" y="66553"/>
                    </a:cubicBezTo>
                    <a:cubicBezTo>
                      <a:pt x="644115" y="45916"/>
                      <a:pt x="546748" y="16282"/>
                      <a:pt x="534048" y="62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2" name="フリーフォーム 1221">
                <a:extLst>
                  <a:ext uri="{FF2B5EF4-FFF2-40B4-BE49-F238E27FC236}">
                    <a16:creationId xmlns:a16="http://schemas.microsoft.com/office/drawing/2014/main" id="{80ABE2FE-7918-EECA-12B2-212944E63243}"/>
                  </a:ext>
                </a:extLst>
              </p:cNvPr>
              <p:cNvSpPr/>
              <p:nvPr/>
            </p:nvSpPr>
            <p:spPr>
              <a:xfrm>
                <a:off x="4008495" y="8718617"/>
                <a:ext cx="849384" cy="156176"/>
              </a:xfrm>
              <a:custGeom>
                <a:avLst/>
                <a:gdLst>
                  <a:gd name="connsiteX0" fmla="*/ 22084 w 849384"/>
                  <a:gd name="connsiteY0" fmla="*/ 148657 h 156176"/>
                  <a:gd name="connsiteX1" fmla="*/ 98284 w 849384"/>
                  <a:gd name="connsiteY1" fmla="*/ 152667 h 156176"/>
                  <a:gd name="connsiteX2" fmla="*/ 411105 w 849384"/>
                  <a:gd name="connsiteY2" fmla="*/ 128604 h 156176"/>
                  <a:gd name="connsiteX3" fmla="*/ 350947 w 849384"/>
                  <a:gd name="connsiteY3" fmla="*/ 112562 h 156176"/>
                  <a:gd name="connsiteX4" fmla="*/ 551473 w 849384"/>
                  <a:gd name="connsiteY4" fmla="*/ 44383 h 156176"/>
                  <a:gd name="connsiteX5" fmla="*/ 591579 w 849384"/>
                  <a:gd name="connsiteY5" fmla="*/ 267 h 156176"/>
                  <a:gd name="connsiteX6" fmla="*/ 719916 w 849384"/>
                  <a:gd name="connsiteY6" fmla="*/ 64436 h 156176"/>
                  <a:gd name="connsiteX7" fmla="*/ 848252 w 849384"/>
                  <a:gd name="connsiteY7" fmla="*/ 132615 h 156176"/>
                  <a:gd name="connsiteX8" fmla="*/ 776063 w 849384"/>
                  <a:gd name="connsiteY8" fmla="*/ 80478 h 156176"/>
                  <a:gd name="connsiteX9" fmla="*/ 663768 w 849384"/>
                  <a:gd name="connsiteY9" fmla="*/ 4278 h 156176"/>
                  <a:gd name="connsiteX10" fmla="*/ 579547 w 849384"/>
                  <a:gd name="connsiteY10" fmla="*/ 36362 h 156176"/>
                  <a:gd name="connsiteX11" fmla="*/ 451210 w 849384"/>
                  <a:gd name="connsiteY11" fmla="*/ 84488 h 156176"/>
                  <a:gd name="connsiteX12" fmla="*/ 22084 w 849384"/>
                  <a:gd name="connsiteY12" fmla="*/ 148657 h 15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49384" h="156176">
                    <a:moveTo>
                      <a:pt x="22084" y="148657"/>
                    </a:moveTo>
                    <a:cubicBezTo>
                      <a:pt x="-36737" y="160020"/>
                      <a:pt x="33447" y="156009"/>
                      <a:pt x="98284" y="152667"/>
                    </a:cubicBezTo>
                    <a:cubicBezTo>
                      <a:pt x="163121" y="149325"/>
                      <a:pt x="368995" y="135288"/>
                      <a:pt x="411105" y="128604"/>
                    </a:cubicBezTo>
                    <a:cubicBezTo>
                      <a:pt x="453215" y="121920"/>
                      <a:pt x="327552" y="126599"/>
                      <a:pt x="350947" y="112562"/>
                    </a:cubicBezTo>
                    <a:cubicBezTo>
                      <a:pt x="374342" y="98525"/>
                      <a:pt x="511368" y="63099"/>
                      <a:pt x="551473" y="44383"/>
                    </a:cubicBezTo>
                    <a:cubicBezTo>
                      <a:pt x="591578" y="25667"/>
                      <a:pt x="563505" y="-3075"/>
                      <a:pt x="591579" y="267"/>
                    </a:cubicBezTo>
                    <a:cubicBezTo>
                      <a:pt x="619653" y="3609"/>
                      <a:pt x="677137" y="42378"/>
                      <a:pt x="719916" y="64436"/>
                    </a:cubicBezTo>
                    <a:cubicBezTo>
                      <a:pt x="762695" y="86494"/>
                      <a:pt x="838894" y="129941"/>
                      <a:pt x="848252" y="132615"/>
                    </a:cubicBezTo>
                    <a:cubicBezTo>
                      <a:pt x="857610" y="135289"/>
                      <a:pt x="806810" y="101867"/>
                      <a:pt x="776063" y="80478"/>
                    </a:cubicBezTo>
                    <a:cubicBezTo>
                      <a:pt x="745316" y="59089"/>
                      <a:pt x="696521" y="11631"/>
                      <a:pt x="663768" y="4278"/>
                    </a:cubicBezTo>
                    <a:cubicBezTo>
                      <a:pt x="631015" y="-3075"/>
                      <a:pt x="579547" y="36362"/>
                      <a:pt x="579547" y="36362"/>
                    </a:cubicBezTo>
                    <a:cubicBezTo>
                      <a:pt x="544121" y="49730"/>
                      <a:pt x="538773" y="65104"/>
                      <a:pt x="451210" y="84488"/>
                    </a:cubicBezTo>
                    <a:cubicBezTo>
                      <a:pt x="363647" y="103872"/>
                      <a:pt x="80905" y="137294"/>
                      <a:pt x="22084" y="1486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3" name="フリーフォーム 1222">
                <a:extLst>
                  <a:ext uri="{FF2B5EF4-FFF2-40B4-BE49-F238E27FC236}">
                    <a16:creationId xmlns:a16="http://schemas.microsoft.com/office/drawing/2014/main" id="{80B7A97C-EB7A-2883-E438-195A1F870A6B}"/>
                  </a:ext>
                </a:extLst>
              </p:cNvPr>
              <p:cNvSpPr/>
              <p:nvPr/>
            </p:nvSpPr>
            <p:spPr>
              <a:xfrm>
                <a:off x="4853475" y="8876547"/>
                <a:ext cx="200032" cy="579921"/>
              </a:xfrm>
              <a:custGeom>
                <a:avLst/>
                <a:gdLst>
                  <a:gd name="connsiteX0" fmla="*/ 3272 w 200032"/>
                  <a:gd name="connsiteY0" fmla="*/ 6769 h 579921"/>
                  <a:gd name="connsiteX1" fmla="*/ 63430 w 200032"/>
                  <a:gd name="connsiteY1" fmla="*/ 123074 h 579921"/>
                  <a:gd name="connsiteX2" fmla="*/ 155672 w 200032"/>
                  <a:gd name="connsiteY2" fmla="*/ 263442 h 579921"/>
                  <a:gd name="connsiteX3" fmla="*/ 183746 w 200032"/>
                  <a:gd name="connsiteY3" fmla="*/ 323600 h 579921"/>
                  <a:gd name="connsiteX4" fmla="*/ 179736 w 200032"/>
                  <a:gd name="connsiteY4" fmla="*/ 576264 h 579921"/>
                  <a:gd name="connsiteX5" fmla="*/ 199788 w 200032"/>
                  <a:gd name="connsiteY5" fmla="*/ 463969 h 579921"/>
                  <a:gd name="connsiteX6" fmla="*/ 163693 w 200032"/>
                  <a:gd name="connsiteY6" fmla="*/ 331621 h 579921"/>
                  <a:gd name="connsiteX7" fmla="*/ 3272 w 200032"/>
                  <a:gd name="connsiteY7" fmla="*/ 6769 h 579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32" h="579921">
                    <a:moveTo>
                      <a:pt x="3272" y="6769"/>
                    </a:moveTo>
                    <a:cubicBezTo>
                      <a:pt x="-13439" y="-27989"/>
                      <a:pt x="38030" y="80295"/>
                      <a:pt x="63430" y="123074"/>
                    </a:cubicBezTo>
                    <a:cubicBezTo>
                      <a:pt x="88830" y="165853"/>
                      <a:pt x="135619" y="230021"/>
                      <a:pt x="155672" y="263442"/>
                    </a:cubicBezTo>
                    <a:cubicBezTo>
                      <a:pt x="175725" y="296863"/>
                      <a:pt x="179735" y="271463"/>
                      <a:pt x="183746" y="323600"/>
                    </a:cubicBezTo>
                    <a:cubicBezTo>
                      <a:pt x="187757" y="375737"/>
                      <a:pt x="177062" y="552869"/>
                      <a:pt x="179736" y="576264"/>
                    </a:cubicBezTo>
                    <a:cubicBezTo>
                      <a:pt x="182410" y="599659"/>
                      <a:pt x="202462" y="504743"/>
                      <a:pt x="199788" y="463969"/>
                    </a:cubicBezTo>
                    <a:cubicBezTo>
                      <a:pt x="197114" y="423195"/>
                      <a:pt x="197114" y="404479"/>
                      <a:pt x="163693" y="331621"/>
                    </a:cubicBezTo>
                    <a:cubicBezTo>
                      <a:pt x="130272" y="258763"/>
                      <a:pt x="19983" y="41527"/>
                      <a:pt x="3272" y="67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4" name="フリーフォーム 1223">
                <a:extLst>
                  <a:ext uri="{FF2B5EF4-FFF2-40B4-BE49-F238E27FC236}">
                    <a16:creationId xmlns:a16="http://schemas.microsoft.com/office/drawing/2014/main" id="{CD7D1CD0-968B-2A6A-6368-34B8D677D59A}"/>
                  </a:ext>
                </a:extLst>
              </p:cNvPr>
              <p:cNvSpPr/>
              <p:nvPr/>
            </p:nvSpPr>
            <p:spPr>
              <a:xfrm>
                <a:off x="4346588" y="8935345"/>
                <a:ext cx="454245" cy="373087"/>
              </a:xfrm>
              <a:custGeom>
                <a:avLst/>
                <a:gdLst>
                  <a:gd name="connsiteX0" fmla="*/ 4833 w 454245"/>
                  <a:gd name="connsiteY0" fmla="*/ 8129 h 373087"/>
                  <a:gd name="connsiteX1" fmla="*/ 205359 w 454245"/>
                  <a:gd name="connsiteY1" fmla="*/ 112402 h 373087"/>
                  <a:gd name="connsiteX2" fmla="*/ 397865 w 454245"/>
                  <a:gd name="connsiteY2" fmla="*/ 236729 h 373087"/>
                  <a:gd name="connsiteX3" fmla="*/ 450001 w 454245"/>
                  <a:gd name="connsiteY3" fmla="*/ 373087 h 373087"/>
                  <a:gd name="connsiteX4" fmla="*/ 437970 w 454245"/>
                  <a:gd name="connsiteY4" fmla="*/ 236729 h 373087"/>
                  <a:gd name="connsiteX5" fmla="*/ 333696 w 454245"/>
                  <a:gd name="connsiteY5" fmla="*/ 216676 h 373087"/>
                  <a:gd name="connsiteX6" fmla="*/ 305623 w 454245"/>
                  <a:gd name="connsiteY6" fmla="*/ 60266 h 373087"/>
                  <a:gd name="connsiteX7" fmla="*/ 317654 w 454245"/>
                  <a:gd name="connsiteY7" fmla="*/ 108 h 373087"/>
                  <a:gd name="connsiteX8" fmla="*/ 277549 w 454245"/>
                  <a:gd name="connsiteY8" fmla="*/ 72297 h 373087"/>
                  <a:gd name="connsiteX9" fmla="*/ 253486 w 454245"/>
                  <a:gd name="connsiteY9" fmla="*/ 32192 h 373087"/>
                  <a:gd name="connsiteX10" fmla="*/ 249475 w 454245"/>
                  <a:gd name="connsiteY10" fmla="*/ 92350 h 373087"/>
                  <a:gd name="connsiteX11" fmla="*/ 269528 w 454245"/>
                  <a:gd name="connsiteY11" fmla="*/ 100371 h 373087"/>
                  <a:gd name="connsiteX12" fmla="*/ 273538 w 454245"/>
                  <a:gd name="connsiteY12" fmla="*/ 112402 h 373087"/>
                  <a:gd name="connsiteX13" fmla="*/ 161244 w 454245"/>
                  <a:gd name="connsiteY13" fmla="*/ 92350 h 373087"/>
                  <a:gd name="connsiteX14" fmla="*/ 69001 w 454245"/>
                  <a:gd name="connsiteY14" fmla="*/ 36202 h 373087"/>
                  <a:gd name="connsiteX15" fmla="*/ 4833 w 454245"/>
                  <a:gd name="connsiteY15" fmla="*/ 8129 h 373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54245" h="373087">
                    <a:moveTo>
                      <a:pt x="4833" y="8129"/>
                    </a:moveTo>
                    <a:cubicBezTo>
                      <a:pt x="27559" y="20829"/>
                      <a:pt x="139854" y="74302"/>
                      <a:pt x="205359" y="112402"/>
                    </a:cubicBezTo>
                    <a:cubicBezTo>
                      <a:pt x="270864" y="150502"/>
                      <a:pt x="357091" y="193282"/>
                      <a:pt x="397865" y="236729"/>
                    </a:cubicBezTo>
                    <a:cubicBezTo>
                      <a:pt x="438639" y="280176"/>
                      <a:pt x="443317" y="373087"/>
                      <a:pt x="450001" y="373087"/>
                    </a:cubicBezTo>
                    <a:cubicBezTo>
                      <a:pt x="456685" y="373087"/>
                      <a:pt x="457354" y="262797"/>
                      <a:pt x="437970" y="236729"/>
                    </a:cubicBezTo>
                    <a:cubicBezTo>
                      <a:pt x="418586" y="210661"/>
                      <a:pt x="355754" y="246087"/>
                      <a:pt x="333696" y="216676"/>
                    </a:cubicBezTo>
                    <a:cubicBezTo>
                      <a:pt x="311638" y="187265"/>
                      <a:pt x="308297" y="96361"/>
                      <a:pt x="305623" y="60266"/>
                    </a:cubicBezTo>
                    <a:cubicBezTo>
                      <a:pt x="302949" y="24171"/>
                      <a:pt x="322333" y="-1897"/>
                      <a:pt x="317654" y="108"/>
                    </a:cubicBezTo>
                    <a:cubicBezTo>
                      <a:pt x="312975" y="2113"/>
                      <a:pt x="288244" y="66950"/>
                      <a:pt x="277549" y="72297"/>
                    </a:cubicBezTo>
                    <a:cubicBezTo>
                      <a:pt x="266854" y="77644"/>
                      <a:pt x="258165" y="28850"/>
                      <a:pt x="253486" y="32192"/>
                    </a:cubicBezTo>
                    <a:cubicBezTo>
                      <a:pt x="248807" y="35534"/>
                      <a:pt x="246801" y="80987"/>
                      <a:pt x="249475" y="92350"/>
                    </a:cubicBezTo>
                    <a:cubicBezTo>
                      <a:pt x="252149" y="103713"/>
                      <a:pt x="265518" y="97029"/>
                      <a:pt x="269528" y="100371"/>
                    </a:cubicBezTo>
                    <a:cubicBezTo>
                      <a:pt x="273538" y="103713"/>
                      <a:pt x="291585" y="113739"/>
                      <a:pt x="273538" y="112402"/>
                    </a:cubicBezTo>
                    <a:cubicBezTo>
                      <a:pt x="255491" y="111065"/>
                      <a:pt x="195333" y="105050"/>
                      <a:pt x="161244" y="92350"/>
                    </a:cubicBezTo>
                    <a:cubicBezTo>
                      <a:pt x="127155" y="79650"/>
                      <a:pt x="92396" y="46228"/>
                      <a:pt x="69001" y="36202"/>
                    </a:cubicBezTo>
                    <a:cubicBezTo>
                      <a:pt x="45606" y="26176"/>
                      <a:pt x="-17893" y="-4571"/>
                      <a:pt x="4833" y="81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5" name="フリーフォーム 1224">
                <a:extLst>
                  <a:ext uri="{FF2B5EF4-FFF2-40B4-BE49-F238E27FC236}">
                    <a16:creationId xmlns:a16="http://schemas.microsoft.com/office/drawing/2014/main" id="{6467AD1A-AD30-F879-5E58-5720F6E390A9}"/>
                  </a:ext>
                </a:extLst>
              </p:cNvPr>
              <p:cNvSpPr/>
              <p:nvPr/>
            </p:nvSpPr>
            <p:spPr>
              <a:xfrm>
                <a:off x="4666646" y="8838729"/>
                <a:ext cx="190761" cy="76671"/>
              </a:xfrm>
              <a:custGeom>
                <a:avLst/>
                <a:gdLst>
                  <a:gd name="connsiteX0" fmla="*/ 190101 w 190761"/>
                  <a:gd name="connsiteY0" fmla="*/ 16513 h 76671"/>
                  <a:gd name="connsiteX1" fmla="*/ 65775 w 190761"/>
                  <a:gd name="connsiteY1" fmla="*/ 24534 h 76671"/>
                  <a:gd name="connsiteX2" fmla="*/ 25670 w 190761"/>
                  <a:gd name="connsiteY2" fmla="*/ 76671 h 76671"/>
                  <a:gd name="connsiteX3" fmla="*/ 45722 w 190761"/>
                  <a:gd name="connsiteY3" fmla="*/ 24534 h 76671"/>
                  <a:gd name="connsiteX4" fmla="*/ 5617 w 190761"/>
                  <a:gd name="connsiteY4" fmla="*/ 471 h 76671"/>
                  <a:gd name="connsiteX5" fmla="*/ 190101 w 190761"/>
                  <a:gd name="connsiteY5" fmla="*/ 16513 h 7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0761" h="76671">
                    <a:moveTo>
                      <a:pt x="190101" y="16513"/>
                    </a:moveTo>
                    <a:cubicBezTo>
                      <a:pt x="200127" y="20524"/>
                      <a:pt x="93180" y="14508"/>
                      <a:pt x="65775" y="24534"/>
                    </a:cubicBezTo>
                    <a:cubicBezTo>
                      <a:pt x="38370" y="34560"/>
                      <a:pt x="29012" y="76671"/>
                      <a:pt x="25670" y="76671"/>
                    </a:cubicBezTo>
                    <a:cubicBezTo>
                      <a:pt x="22328" y="76671"/>
                      <a:pt x="49064" y="37234"/>
                      <a:pt x="45722" y="24534"/>
                    </a:cubicBezTo>
                    <a:cubicBezTo>
                      <a:pt x="42380" y="11834"/>
                      <a:pt x="-18446" y="3813"/>
                      <a:pt x="5617" y="471"/>
                    </a:cubicBezTo>
                    <a:cubicBezTo>
                      <a:pt x="29680" y="-2871"/>
                      <a:pt x="180075" y="12502"/>
                      <a:pt x="190101" y="1651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6" name="フリーフォーム 1225">
                <a:extLst>
                  <a:ext uri="{FF2B5EF4-FFF2-40B4-BE49-F238E27FC236}">
                    <a16:creationId xmlns:a16="http://schemas.microsoft.com/office/drawing/2014/main" id="{D7ECD0A5-B397-7F99-1101-A56CF17EA134}"/>
                  </a:ext>
                </a:extLst>
              </p:cNvPr>
              <p:cNvSpPr/>
              <p:nvPr/>
            </p:nvSpPr>
            <p:spPr>
              <a:xfrm>
                <a:off x="3310306" y="8936308"/>
                <a:ext cx="231277" cy="761567"/>
              </a:xfrm>
              <a:custGeom>
                <a:avLst/>
                <a:gdLst>
                  <a:gd name="connsiteX0" fmla="*/ 230989 w 231277"/>
                  <a:gd name="connsiteY0" fmla="*/ 3155 h 761567"/>
                  <a:gd name="connsiteX1" fmla="*/ 94631 w 231277"/>
                  <a:gd name="connsiteY1" fmla="*/ 211703 h 761567"/>
                  <a:gd name="connsiteX2" fmla="*/ 118694 w 231277"/>
                  <a:gd name="connsiteY2" fmla="*/ 376134 h 761567"/>
                  <a:gd name="connsiteX3" fmla="*/ 218957 w 231277"/>
                  <a:gd name="connsiteY3" fmla="*/ 733071 h 761567"/>
                  <a:gd name="connsiteX4" fmla="*/ 170831 w 231277"/>
                  <a:gd name="connsiteY4" fmla="*/ 692966 h 761567"/>
                  <a:gd name="connsiteX5" fmla="*/ 6399 w 231277"/>
                  <a:gd name="connsiteY5" fmla="*/ 323997 h 761567"/>
                  <a:gd name="connsiteX6" fmla="*/ 42494 w 231277"/>
                  <a:gd name="connsiteY6" fmla="*/ 348060 h 761567"/>
                  <a:gd name="connsiteX7" fmla="*/ 126715 w 231277"/>
                  <a:gd name="connsiteY7" fmla="*/ 103418 h 761567"/>
                  <a:gd name="connsiteX8" fmla="*/ 230989 w 231277"/>
                  <a:gd name="connsiteY8" fmla="*/ 3155 h 761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1277" h="761567">
                    <a:moveTo>
                      <a:pt x="230989" y="3155"/>
                    </a:moveTo>
                    <a:cubicBezTo>
                      <a:pt x="225642" y="21202"/>
                      <a:pt x="113347" y="149540"/>
                      <a:pt x="94631" y="211703"/>
                    </a:cubicBezTo>
                    <a:cubicBezTo>
                      <a:pt x="75915" y="273866"/>
                      <a:pt x="97973" y="289239"/>
                      <a:pt x="118694" y="376134"/>
                    </a:cubicBezTo>
                    <a:cubicBezTo>
                      <a:pt x="139415" y="463029"/>
                      <a:pt x="210268" y="680266"/>
                      <a:pt x="218957" y="733071"/>
                    </a:cubicBezTo>
                    <a:cubicBezTo>
                      <a:pt x="227646" y="785876"/>
                      <a:pt x="206257" y="761145"/>
                      <a:pt x="170831" y="692966"/>
                    </a:cubicBezTo>
                    <a:cubicBezTo>
                      <a:pt x="135405" y="624787"/>
                      <a:pt x="27789" y="381481"/>
                      <a:pt x="6399" y="323997"/>
                    </a:cubicBezTo>
                    <a:cubicBezTo>
                      <a:pt x="-14991" y="266513"/>
                      <a:pt x="22441" y="384823"/>
                      <a:pt x="42494" y="348060"/>
                    </a:cubicBezTo>
                    <a:cubicBezTo>
                      <a:pt x="62547" y="311297"/>
                      <a:pt x="87278" y="158897"/>
                      <a:pt x="126715" y="103418"/>
                    </a:cubicBezTo>
                    <a:cubicBezTo>
                      <a:pt x="166152" y="47939"/>
                      <a:pt x="236336" y="-14892"/>
                      <a:pt x="230989" y="31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7" name="フリーフォーム 1226">
                <a:extLst>
                  <a:ext uri="{FF2B5EF4-FFF2-40B4-BE49-F238E27FC236}">
                    <a16:creationId xmlns:a16="http://schemas.microsoft.com/office/drawing/2014/main" id="{E9C2F715-1CA8-CFC0-C4E4-030A36F96584}"/>
                  </a:ext>
                </a:extLst>
              </p:cNvPr>
              <p:cNvSpPr/>
              <p:nvPr/>
            </p:nvSpPr>
            <p:spPr>
              <a:xfrm>
                <a:off x="2436818" y="7912506"/>
                <a:ext cx="453776" cy="719826"/>
              </a:xfrm>
              <a:custGeom>
                <a:avLst/>
                <a:gdLst>
                  <a:gd name="connsiteX0" fmla="*/ 452259 w 453776"/>
                  <a:gd name="connsiteY0" fmla="*/ 434 h 719826"/>
                  <a:gd name="connsiteX1" fmla="*/ 416679 w 453776"/>
                  <a:gd name="connsiteY1" fmla="*/ 231703 h 719826"/>
                  <a:gd name="connsiteX2" fmla="*/ 381100 w 453776"/>
                  <a:gd name="connsiteY2" fmla="*/ 317094 h 719826"/>
                  <a:gd name="connsiteX3" fmla="*/ 338404 w 453776"/>
                  <a:gd name="connsiteY3" fmla="*/ 420275 h 719826"/>
                  <a:gd name="connsiteX4" fmla="*/ 338404 w 453776"/>
                  <a:gd name="connsiteY4" fmla="*/ 548362 h 719826"/>
                  <a:gd name="connsiteX5" fmla="*/ 306382 w 453776"/>
                  <a:gd name="connsiteY5" fmla="*/ 630196 h 719826"/>
                  <a:gd name="connsiteX6" fmla="*/ 396 w 453776"/>
                  <a:gd name="connsiteY6" fmla="*/ 719145 h 719826"/>
                  <a:gd name="connsiteX7" fmla="*/ 242338 w 453776"/>
                  <a:gd name="connsiteY7" fmla="*/ 662218 h 719826"/>
                  <a:gd name="connsiteX8" fmla="*/ 267244 w 453776"/>
                  <a:gd name="connsiteY8" fmla="*/ 505667 h 719826"/>
                  <a:gd name="connsiteX9" fmla="*/ 309940 w 453776"/>
                  <a:gd name="connsiteY9" fmla="*/ 349116 h 719826"/>
                  <a:gd name="connsiteX10" fmla="*/ 363310 w 453776"/>
                  <a:gd name="connsiteY10" fmla="*/ 295746 h 719826"/>
                  <a:gd name="connsiteX11" fmla="*/ 452259 w 453776"/>
                  <a:gd name="connsiteY11" fmla="*/ 434 h 71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53776" h="719826">
                    <a:moveTo>
                      <a:pt x="452259" y="434"/>
                    </a:moveTo>
                    <a:cubicBezTo>
                      <a:pt x="461154" y="-10240"/>
                      <a:pt x="428539" y="178926"/>
                      <a:pt x="416679" y="231703"/>
                    </a:cubicBezTo>
                    <a:cubicBezTo>
                      <a:pt x="404819" y="284480"/>
                      <a:pt x="381100" y="317094"/>
                      <a:pt x="381100" y="317094"/>
                    </a:cubicBezTo>
                    <a:cubicBezTo>
                      <a:pt x="368054" y="348523"/>
                      <a:pt x="345520" y="381730"/>
                      <a:pt x="338404" y="420275"/>
                    </a:cubicBezTo>
                    <a:cubicBezTo>
                      <a:pt x="331288" y="458820"/>
                      <a:pt x="343741" y="513375"/>
                      <a:pt x="338404" y="548362"/>
                    </a:cubicBezTo>
                    <a:cubicBezTo>
                      <a:pt x="333067" y="583349"/>
                      <a:pt x="362717" y="601732"/>
                      <a:pt x="306382" y="630196"/>
                    </a:cubicBezTo>
                    <a:cubicBezTo>
                      <a:pt x="250047" y="658660"/>
                      <a:pt x="11070" y="713808"/>
                      <a:pt x="396" y="719145"/>
                    </a:cubicBezTo>
                    <a:cubicBezTo>
                      <a:pt x="-10278" y="724482"/>
                      <a:pt x="197863" y="697798"/>
                      <a:pt x="242338" y="662218"/>
                    </a:cubicBezTo>
                    <a:cubicBezTo>
                      <a:pt x="286813" y="626638"/>
                      <a:pt x="255977" y="557851"/>
                      <a:pt x="267244" y="505667"/>
                    </a:cubicBezTo>
                    <a:cubicBezTo>
                      <a:pt x="278511" y="453483"/>
                      <a:pt x="293929" y="384103"/>
                      <a:pt x="309940" y="349116"/>
                    </a:cubicBezTo>
                    <a:cubicBezTo>
                      <a:pt x="325951" y="314129"/>
                      <a:pt x="338997" y="346743"/>
                      <a:pt x="363310" y="295746"/>
                    </a:cubicBezTo>
                    <a:cubicBezTo>
                      <a:pt x="387623" y="244749"/>
                      <a:pt x="443364" y="11108"/>
                      <a:pt x="452259" y="4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8" name="フリーフォーム 1227">
                <a:extLst>
                  <a:ext uri="{FF2B5EF4-FFF2-40B4-BE49-F238E27FC236}">
                    <a16:creationId xmlns:a16="http://schemas.microsoft.com/office/drawing/2014/main" id="{7EDE3AEA-A53B-6276-CD57-11C475921204}"/>
                  </a:ext>
                </a:extLst>
              </p:cNvPr>
              <p:cNvSpPr/>
              <p:nvPr/>
            </p:nvSpPr>
            <p:spPr>
              <a:xfrm>
                <a:off x="2139316" y="8637742"/>
                <a:ext cx="432009" cy="412711"/>
              </a:xfrm>
              <a:custGeom>
                <a:avLst/>
                <a:gdLst>
                  <a:gd name="connsiteX0" fmla="*/ 2586 w 432009"/>
                  <a:gd name="connsiteY0" fmla="*/ 168250 h 412711"/>
                  <a:gd name="connsiteX1" fmla="*/ 422427 w 432009"/>
                  <a:gd name="connsiteY1" fmla="*/ 1025 h 412711"/>
                  <a:gd name="connsiteX2" fmla="*/ 290782 w 432009"/>
                  <a:gd name="connsiteY2" fmla="*/ 104207 h 412711"/>
                  <a:gd name="connsiteX3" fmla="*/ 223180 w 432009"/>
                  <a:gd name="connsiteY3" fmla="*/ 232294 h 412711"/>
                  <a:gd name="connsiteX4" fmla="*/ 258760 w 432009"/>
                  <a:gd name="connsiteY4" fmla="*/ 410193 h 412711"/>
                  <a:gd name="connsiteX5" fmla="*/ 244528 w 432009"/>
                  <a:gd name="connsiteY5" fmla="*/ 324801 h 412711"/>
                  <a:gd name="connsiteX6" fmla="*/ 2586 w 432009"/>
                  <a:gd name="connsiteY6" fmla="*/ 168250 h 412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2009" h="412711">
                    <a:moveTo>
                      <a:pt x="2586" y="168250"/>
                    </a:moveTo>
                    <a:cubicBezTo>
                      <a:pt x="32236" y="114287"/>
                      <a:pt x="374394" y="11699"/>
                      <a:pt x="422427" y="1025"/>
                    </a:cubicBezTo>
                    <a:cubicBezTo>
                      <a:pt x="470460" y="-9649"/>
                      <a:pt x="323990" y="65662"/>
                      <a:pt x="290782" y="104207"/>
                    </a:cubicBezTo>
                    <a:cubicBezTo>
                      <a:pt x="257574" y="142752"/>
                      <a:pt x="228517" y="181296"/>
                      <a:pt x="223180" y="232294"/>
                    </a:cubicBezTo>
                    <a:cubicBezTo>
                      <a:pt x="217843" y="283292"/>
                      <a:pt x="255202" y="394775"/>
                      <a:pt x="258760" y="410193"/>
                    </a:cubicBezTo>
                    <a:cubicBezTo>
                      <a:pt x="262318" y="425611"/>
                      <a:pt x="281887" y="366904"/>
                      <a:pt x="244528" y="324801"/>
                    </a:cubicBezTo>
                    <a:cubicBezTo>
                      <a:pt x="207169" y="282698"/>
                      <a:pt x="-27064" y="222213"/>
                      <a:pt x="2586" y="168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9" name="フリーフォーム 1228">
                <a:extLst>
                  <a:ext uri="{FF2B5EF4-FFF2-40B4-BE49-F238E27FC236}">
                    <a16:creationId xmlns:a16="http://schemas.microsoft.com/office/drawing/2014/main" id="{C400E25C-0369-2243-F34D-0BEAA915DFA0}"/>
                  </a:ext>
                </a:extLst>
              </p:cNvPr>
              <p:cNvSpPr/>
              <p:nvPr/>
            </p:nvSpPr>
            <p:spPr>
              <a:xfrm>
                <a:off x="2784112" y="8229731"/>
                <a:ext cx="312480" cy="294904"/>
              </a:xfrm>
              <a:custGeom>
                <a:avLst/>
                <a:gdLst>
                  <a:gd name="connsiteX0" fmla="*/ 1784 w 312480"/>
                  <a:gd name="connsiteY0" fmla="*/ 3427 h 294904"/>
                  <a:gd name="connsiteX1" fmla="*/ 169009 w 312480"/>
                  <a:gd name="connsiteY1" fmla="*/ 92376 h 294904"/>
                  <a:gd name="connsiteX2" fmla="*/ 293538 w 312480"/>
                  <a:gd name="connsiteY2" fmla="*/ 291623 h 294904"/>
                  <a:gd name="connsiteX3" fmla="*/ 282864 w 312480"/>
                  <a:gd name="connsiteY3" fmla="*/ 202674 h 294904"/>
                  <a:gd name="connsiteX4" fmla="*/ 1784 w 312480"/>
                  <a:gd name="connsiteY4" fmla="*/ 3427 h 294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480" h="294904">
                    <a:moveTo>
                      <a:pt x="1784" y="3427"/>
                    </a:moveTo>
                    <a:cubicBezTo>
                      <a:pt x="-17192" y="-14956"/>
                      <a:pt x="120383" y="44343"/>
                      <a:pt x="169009" y="92376"/>
                    </a:cubicBezTo>
                    <a:cubicBezTo>
                      <a:pt x="217635" y="140409"/>
                      <a:pt x="274562" y="273240"/>
                      <a:pt x="293538" y="291623"/>
                    </a:cubicBezTo>
                    <a:cubicBezTo>
                      <a:pt x="312514" y="310006"/>
                      <a:pt x="328525" y="247149"/>
                      <a:pt x="282864" y="202674"/>
                    </a:cubicBezTo>
                    <a:cubicBezTo>
                      <a:pt x="237203" y="158199"/>
                      <a:pt x="20760" y="21810"/>
                      <a:pt x="1784" y="34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0" name="フリーフォーム 1229">
                <a:extLst>
                  <a:ext uri="{FF2B5EF4-FFF2-40B4-BE49-F238E27FC236}">
                    <a16:creationId xmlns:a16="http://schemas.microsoft.com/office/drawing/2014/main" id="{56F6A4A5-607E-559D-F758-F4A74693474D}"/>
                  </a:ext>
                </a:extLst>
              </p:cNvPr>
              <p:cNvSpPr/>
              <p:nvPr/>
            </p:nvSpPr>
            <p:spPr>
              <a:xfrm>
                <a:off x="2731602" y="8405526"/>
                <a:ext cx="515630" cy="673977"/>
              </a:xfrm>
              <a:custGeom>
                <a:avLst/>
                <a:gdLst>
                  <a:gd name="connsiteX0" fmla="*/ 4482 w 515630"/>
                  <a:gd name="connsiteY0" fmla="*/ 1973 h 673977"/>
                  <a:gd name="connsiteX1" fmla="*/ 406533 w 515630"/>
                  <a:gd name="connsiteY1" fmla="*/ 318633 h 673977"/>
                  <a:gd name="connsiteX2" fmla="*/ 456345 w 515630"/>
                  <a:gd name="connsiteY2" fmla="*/ 450278 h 673977"/>
                  <a:gd name="connsiteX3" fmla="*/ 467019 w 515630"/>
                  <a:gd name="connsiteY3" fmla="*/ 667314 h 673977"/>
                  <a:gd name="connsiteX4" fmla="*/ 324700 w 515630"/>
                  <a:gd name="connsiteY4" fmla="*/ 621061 h 673977"/>
                  <a:gd name="connsiteX5" fmla="*/ 513273 w 515630"/>
                  <a:gd name="connsiteY5" fmla="*/ 649525 h 673977"/>
                  <a:gd name="connsiteX6" fmla="*/ 417207 w 515630"/>
                  <a:gd name="connsiteY6" fmla="*/ 307959 h 673977"/>
                  <a:gd name="connsiteX7" fmla="*/ 225077 w 515630"/>
                  <a:gd name="connsiteY7" fmla="*/ 190546 h 673977"/>
                  <a:gd name="connsiteX8" fmla="*/ 193055 w 515630"/>
                  <a:gd name="connsiteY8" fmla="*/ 183430 h 673977"/>
                  <a:gd name="connsiteX9" fmla="*/ 4482 w 515630"/>
                  <a:gd name="connsiteY9" fmla="*/ 1973 h 673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5630" h="673977">
                    <a:moveTo>
                      <a:pt x="4482" y="1973"/>
                    </a:moveTo>
                    <a:cubicBezTo>
                      <a:pt x="40062" y="24507"/>
                      <a:pt x="331223" y="243916"/>
                      <a:pt x="406533" y="318633"/>
                    </a:cubicBezTo>
                    <a:cubicBezTo>
                      <a:pt x="481844" y="393351"/>
                      <a:pt x="446264" y="392165"/>
                      <a:pt x="456345" y="450278"/>
                    </a:cubicBezTo>
                    <a:cubicBezTo>
                      <a:pt x="466426" y="508391"/>
                      <a:pt x="488960" y="638850"/>
                      <a:pt x="467019" y="667314"/>
                    </a:cubicBezTo>
                    <a:cubicBezTo>
                      <a:pt x="445078" y="695778"/>
                      <a:pt x="316991" y="624026"/>
                      <a:pt x="324700" y="621061"/>
                    </a:cubicBezTo>
                    <a:cubicBezTo>
                      <a:pt x="332409" y="618096"/>
                      <a:pt x="497855" y="701709"/>
                      <a:pt x="513273" y="649525"/>
                    </a:cubicBezTo>
                    <a:cubicBezTo>
                      <a:pt x="528691" y="597341"/>
                      <a:pt x="465240" y="384456"/>
                      <a:pt x="417207" y="307959"/>
                    </a:cubicBezTo>
                    <a:cubicBezTo>
                      <a:pt x="369174" y="231463"/>
                      <a:pt x="262436" y="211301"/>
                      <a:pt x="225077" y="190546"/>
                    </a:cubicBezTo>
                    <a:cubicBezTo>
                      <a:pt x="187718" y="169791"/>
                      <a:pt x="230414" y="210115"/>
                      <a:pt x="193055" y="183430"/>
                    </a:cubicBezTo>
                    <a:cubicBezTo>
                      <a:pt x="155696" y="156745"/>
                      <a:pt x="-31098" y="-20561"/>
                      <a:pt x="4482" y="19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1" name="フリーフォーム 1230">
                <a:extLst>
                  <a:ext uri="{FF2B5EF4-FFF2-40B4-BE49-F238E27FC236}">
                    <a16:creationId xmlns:a16="http://schemas.microsoft.com/office/drawing/2014/main" id="{B27E7C69-9936-B65E-7701-4208669B932B}"/>
                  </a:ext>
                </a:extLst>
              </p:cNvPr>
              <p:cNvSpPr/>
              <p:nvPr/>
            </p:nvSpPr>
            <p:spPr>
              <a:xfrm>
                <a:off x="2760988" y="8670786"/>
                <a:ext cx="201265" cy="439840"/>
              </a:xfrm>
              <a:custGeom>
                <a:avLst/>
                <a:gdLst>
                  <a:gd name="connsiteX0" fmla="*/ 2 w 201265"/>
                  <a:gd name="connsiteY0" fmla="*/ 3 h 439840"/>
                  <a:gd name="connsiteX1" fmla="*/ 117415 w 201265"/>
                  <a:gd name="connsiteY1" fmla="*/ 131648 h 439840"/>
                  <a:gd name="connsiteX2" fmla="*/ 149437 w 201265"/>
                  <a:gd name="connsiteY2" fmla="*/ 249061 h 439840"/>
                  <a:gd name="connsiteX3" fmla="*/ 195691 w 201265"/>
                  <a:gd name="connsiteY3" fmla="*/ 437634 h 439840"/>
                  <a:gd name="connsiteX4" fmla="*/ 192133 w 201265"/>
                  <a:gd name="connsiteY4" fmla="*/ 338011 h 439840"/>
                  <a:gd name="connsiteX5" fmla="*/ 120973 w 201265"/>
                  <a:gd name="connsiteY5" fmla="*/ 128090 h 439840"/>
                  <a:gd name="connsiteX6" fmla="*/ 2 w 201265"/>
                  <a:gd name="connsiteY6" fmla="*/ 3 h 43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1265" h="439840">
                    <a:moveTo>
                      <a:pt x="2" y="3"/>
                    </a:moveTo>
                    <a:cubicBezTo>
                      <a:pt x="-591" y="596"/>
                      <a:pt x="92509" y="90138"/>
                      <a:pt x="117415" y="131648"/>
                    </a:cubicBezTo>
                    <a:cubicBezTo>
                      <a:pt x="142321" y="173158"/>
                      <a:pt x="136391" y="198063"/>
                      <a:pt x="149437" y="249061"/>
                    </a:cubicBezTo>
                    <a:cubicBezTo>
                      <a:pt x="162483" y="300059"/>
                      <a:pt x="188575" y="422809"/>
                      <a:pt x="195691" y="437634"/>
                    </a:cubicBezTo>
                    <a:cubicBezTo>
                      <a:pt x="202807" y="452459"/>
                      <a:pt x="204586" y="389602"/>
                      <a:pt x="192133" y="338011"/>
                    </a:cubicBezTo>
                    <a:cubicBezTo>
                      <a:pt x="179680" y="286420"/>
                      <a:pt x="147658" y="179088"/>
                      <a:pt x="120973" y="128090"/>
                    </a:cubicBezTo>
                    <a:cubicBezTo>
                      <a:pt x="94288" y="77092"/>
                      <a:pt x="595" y="-590"/>
                      <a:pt x="2" y="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2" name="フリーフォーム 1231">
                <a:extLst>
                  <a:ext uri="{FF2B5EF4-FFF2-40B4-BE49-F238E27FC236}">
                    <a16:creationId xmlns:a16="http://schemas.microsoft.com/office/drawing/2014/main" id="{E2FB682C-BCEF-30E3-691E-931BA04D8B61}"/>
                  </a:ext>
                </a:extLst>
              </p:cNvPr>
              <p:cNvSpPr/>
              <p:nvPr/>
            </p:nvSpPr>
            <p:spPr>
              <a:xfrm>
                <a:off x="2742717" y="8659744"/>
                <a:ext cx="429898" cy="466595"/>
              </a:xfrm>
              <a:custGeom>
                <a:avLst/>
                <a:gdLst>
                  <a:gd name="connsiteX0" fmla="*/ 483 w 429898"/>
                  <a:gd name="connsiteY0" fmla="*/ 21719 h 466595"/>
                  <a:gd name="connsiteX1" fmla="*/ 217520 w 429898"/>
                  <a:gd name="connsiteY1" fmla="*/ 371 h 466595"/>
                  <a:gd name="connsiteX2" fmla="*/ 302911 w 429898"/>
                  <a:gd name="connsiteY2" fmla="*/ 43067 h 466595"/>
                  <a:gd name="connsiteX3" fmla="*/ 384744 w 429898"/>
                  <a:gd name="connsiteY3" fmla="*/ 135574 h 466595"/>
                  <a:gd name="connsiteX4" fmla="*/ 427440 w 429898"/>
                  <a:gd name="connsiteY4" fmla="*/ 245872 h 466595"/>
                  <a:gd name="connsiteX5" fmla="*/ 313585 w 429898"/>
                  <a:gd name="connsiteY5" fmla="*/ 292125 h 466595"/>
                  <a:gd name="connsiteX6" fmla="*/ 270889 w 429898"/>
                  <a:gd name="connsiteY6" fmla="*/ 459350 h 466595"/>
                  <a:gd name="connsiteX7" fmla="*/ 157034 w 429898"/>
                  <a:gd name="connsiteY7" fmla="*/ 434444 h 466595"/>
                  <a:gd name="connsiteX8" fmla="*/ 356281 w 429898"/>
                  <a:gd name="connsiteY8" fmla="*/ 416654 h 466595"/>
                  <a:gd name="connsiteX9" fmla="*/ 324259 w 429898"/>
                  <a:gd name="connsiteY9" fmla="*/ 295683 h 466595"/>
                  <a:gd name="connsiteX10" fmla="*/ 413208 w 429898"/>
                  <a:gd name="connsiteY10" fmla="*/ 217408 h 466595"/>
                  <a:gd name="connsiteX11" fmla="*/ 196172 w 429898"/>
                  <a:gd name="connsiteY11" fmla="*/ 39509 h 466595"/>
                  <a:gd name="connsiteX12" fmla="*/ 228194 w 429898"/>
                  <a:gd name="connsiteY12" fmla="*/ 71531 h 466595"/>
                  <a:gd name="connsiteX13" fmla="*/ 160592 w 429898"/>
                  <a:gd name="connsiteY13" fmla="*/ 11045 h 466595"/>
                  <a:gd name="connsiteX14" fmla="*/ 483 w 429898"/>
                  <a:gd name="connsiteY14" fmla="*/ 21719 h 46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29898" h="466595">
                    <a:moveTo>
                      <a:pt x="483" y="21719"/>
                    </a:moveTo>
                    <a:cubicBezTo>
                      <a:pt x="9971" y="19940"/>
                      <a:pt x="167115" y="-3187"/>
                      <a:pt x="217520" y="371"/>
                    </a:cubicBezTo>
                    <a:cubicBezTo>
                      <a:pt x="267925" y="3929"/>
                      <a:pt x="275040" y="20533"/>
                      <a:pt x="302911" y="43067"/>
                    </a:cubicBezTo>
                    <a:cubicBezTo>
                      <a:pt x="330782" y="65601"/>
                      <a:pt x="363989" y="101773"/>
                      <a:pt x="384744" y="135574"/>
                    </a:cubicBezTo>
                    <a:cubicBezTo>
                      <a:pt x="405499" y="169375"/>
                      <a:pt x="439300" y="219780"/>
                      <a:pt x="427440" y="245872"/>
                    </a:cubicBezTo>
                    <a:cubicBezTo>
                      <a:pt x="415580" y="271964"/>
                      <a:pt x="339677" y="256545"/>
                      <a:pt x="313585" y="292125"/>
                    </a:cubicBezTo>
                    <a:cubicBezTo>
                      <a:pt x="287493" y="327705"/>
                      <a:pt x="296981" y="435630"/>
                      <a:pt x="270889" y="459350"/>
                    </a:cubicBezTo>
                    <a:cubicBezTo>
                      <a:pt x="244797" y="483070"/>
                      <a:pt x="142802" y="441560"/>
                      <a:pt x="157034" y="434444"/>
                    </a:cubicBezTo>
                    <a:cubicBezTo>
                      <a:pt x="171266" y="427328"/>
                      <a:pt x="328410" y="439781"/>
                      <a:pt x="356281" y="416654"/>
                    </a:cubicBezTo>
                    <a:cubicBezTo>
                      <a:pt x="384152" y="393527"/>
                      <a:pt x="314771" y="328891"/>
                      <a:pt x="324259" y="295683"/>
                    </a:cubicBezTo>
                    <a:cubicBezTo>
                      <a:pt x="333747" y="262475"/>
                      <a:pt x="434556" y="260104"/>
                      <a:pt x="413208" y="217408"/>
                    </a:cubicBezTo>
                    <a:cubicBezTo>
                      <a:pt x="391860" y="174712"/>
                      <a:pt x="227008" y="63822"/>
                      <a:pt x="196172" y="39509"/>
                    </a:cubicBezTo>
                    <a:cubicBezTo>
                      <a:pt x="165336" y="15196"/>
                      <a:pt x="234124" y="76275"/>
                      <a:pt x="228194" y="71531"/>
                    </a:cubicBezTo>
                    <a:cubicBezTo>
                      <a:pt x="222264" y="66787"/>
                      <a:pt x="197358" y="19347"/>
                      <a:pt x="160592" y="11045"/>
                    </a:cubicBezTo>
                    <a:cubicBezTo>
                      <a:pt x="123826" y="2743"/>
                      <a:pt x="-9005" y="23498"/>
                      <a:pt x="483" y="217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3" name="フリーフォーム 1232">
                <a:extLst>
                  <a:ext uri="{FF2B5EF4-FFF2-40B4-BE49-F238E27FC236}">
                    <a16:creationId xmlns:a16="http://schemas.microsoft.com/office/drawing/2014/main" id="{50F37790-6B5A-F03F-0C2C-A25CEF1D3F23}"/>
                  </a:ext>
                </a:extLst>
              </p:cNvPr>
              <p:cNvSpPr/>
              <p:nvPr/>
            </p:nvSpPr>
            <p:spPr>
              <a:xfrm>
                <a:off x="2483456" y="8588829"/>
                <a:ext cx="304831" cy="206671"/>
              </a:xfrm>
              <a:custGeom>
                <a:avLst/>
                <a:gdLst>
                  <a:gd name="connsiteX0" fmla="*/ 12 w 304831"/>
                  <a:gd name="connsiteY0" fmla="*/ 127 h 206671"/>
                  <a:gd name="connsiteX1" fmla="*/ 224164 w 304831"/>
                  <a:gd name="connsiteY1" fmla="*/ 110424 h 206671"/>
                  <a:gd name="connsiteX2" fmla="*/ 259744 w 304831"/>
                  <a:gd name="connsiteY2" fmla="*/ 202931 h 206671"/>
                  <a:gd name="connsiteX3" fmla="*/ 288208 w 304831"/>
                  <a:gd name="connsiteY3" fmla="*/ 185141 h 206671"/>
                  <a:gd name="connsiteX4" fmla="*/ 302440 w 304831"/>
                  <a:gd name="connsiteY4" fmla="*/ 153120 h 206671"/>
                  <a:gd name="connsiteX5" fmla="*/ 238396 w 304831"/>
                  <a:gd name="connsiteY5" fmla="*/ 10801 h 206671"/>
                  <a:gd name="connsiteX6" fmla="*/ 295324 w 304831"/>
                  <a:gd name="connsiteY6" fmla="*/ 146004 h 206671"/>
                  <a:gd name="connsiteX7" fmla="*/ 234838 w 304831"/>
                  <a:gd name="connsiteY7" fmla="*/ 89076 h 206671"/>
                  <a:gd name="connsiteX8" fmla="*/ 12 w 304831"/>
                  <a:gd name="connsiteY8" fmla="*/ 127 h 206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831" h="206671">
                    <a:moveTo>
                      <a:pt x="12" y="127"/>
                    </a:moveTo>
                    <a:cubicBezTo>
                      <a:pt x="-1767" y="3685"/>
                      <a:pt x="180875" y="76623"/>
                      <a:pt x="224164" y="110424"/>
                    </a:cubicBezTo>
                    <a:cubicBezTo>
                      <a:pt x="267453" y="144225"/>
                      <a:pt x="249070" y="190478"/>
                      <a:pt x="259744" y="202931"/>
                    </a:cubicBezTo>
                    <a:cubicBezTo>
                      <a:pt x="270418" y="215384"/>
                      <a:pt x="281092" y="193443"/>
                      <a:pt x="288208" y="185141"/>
                    </a:cubicBezTo>
                    <a:cubicBezTo>
                      <a:pt x="295324" y="176839"/>
                      <a:pt x="310742" y="182177"/>
                      <a:pt x="302440" y="153120"/>
                    </a:cubicBezTo>
                    <a:cubicBezTo>
                      <a:pt x="294138" y="124063"/>
                      <a:pt x="239582" y="11987"/>
                      <a:pt x="238396" y="10801"/>
                    </a:cubicBezTo>
                    <a:cubicBezTo>
                      <a:pt x="237210" y="9615"/>
                      <a:pt x="295917" y="132958"/>
                      <a:pt x="295324" y="146004"/>
                    </a:cubicBezTo>
                    <a:cubicBezTo>
                      <a:pt x="294731" y="159050"/>
                      <a:pt x="277534" y="109831"/>
                      <a:pt x="234838" y="89076"/>
                    </a:cubicBezTo>
                    <a:cubicBezTo>
                      <a:pt x="192142" y="68321"/>
                      <a:pt x="1791" y="-3431"/>
                      <a:pt x="12" y="12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フリーフォーム 1233">
                <a:extLst>
                  <a:ext uri="{FF2B5EF4-FFF2-40B4-BE49-F238E27FC236}">
                    <a16:creationId xmlns:a16="http://schemas.microsoft.com/office/drawing/2014/main" id="{6B507284-E774-C09D-CD04-182D39ADD87F}"/>
                  </a:ext>
                </a:extLst>
              </p:cNvPr>
              <p:cNvSpPr/>
              <p:nvPr/>
            </p:nvSpPr>
            <p:spPr>
              <a:xfrm>
                <a:off x="2757397" y="8648469"/>
                <a:ext cx="189327" cy="453188"/>
              </a:xfrm>
              <a:custGeom>
                <a:avLst/>
                <a:gdLst>
                  <a:gd name="connsiteX0" fmla="*/ 35 w 189327"/>
                  <a:gd name="connsiteY0" fmla="*/ 972 h 453188"/>
                  <a:gd name="connsiteX1" fmla="*/ 42731 w 189327"/>
                  <a:gd name="connsiteY1" fmla="*/ 143291 h 453188"/>
                  <a:gd name="connsiteX2" fmla="*/ 92542 w 189327"/>
                  <a:gd name="connsiteY2" fmla="*/ 406582 h 453188"/>
                  <a:gd name="connsiteX3" fmla="*/ 124564 w 189327"/>
                  <a:gd name="connsiteY3" fmla="*/ 349654 h 453188"/>
                  <a:gd name="connsiteX4" fmla="*/ 188608 w 189327"/>
                  <a:gd name="connsiteY4" fmla="*/ 452835 h 453188"/>
                  <a:gd name="connsiteX5" fmla="*/ 160144 w 189327"/>
                  <a:gd name="connsiteY5" fmla="*/ 306958 h 453188"/>
                  <a:gd name="connsiteX6" fmla="*/ 177934 w 189327"/>
                  <a:gd name="connsiteY6" fmla="*/ 349654 h 453188"/>
                  <a:gd name="connsiteX7" fmla="*/ 110332 w 189327"/>
                  <a:gd name="connsiteY7" fmla="*/ 285610 h 453188"/>
                  <a:gd name="connsiteX8" fmla="*/ 117448 w 189327"/>
                  <a:gd name="connsiteY8" fmla="*/ 381676 h 453188"/>
                  <a:gd name="connsiteX9" fmla="*/ 46289 w 189327"/>
                  <a:gd name="connsiteY9" fmla="*/ 214451 h 453188"/>
                  <a:gd name="connsiteX10" fmla="*/ 49847 w 189327"/>
                  <a:gd name="connsiteY10" fmla="*/ 86364 h 453188"/>
                  <a:gd name="connsiteX11" fmla="*/ 35 w 189327"/>
                  <a:gd name="connsiteY11" fmla="*/ 972 h 45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9327" h="453188">
                    <a:moveTo>
                      <a:pt x="35" y="972"/>
                    </a:moveTo>
                    <a:cubicBezTo>
                      <a:pt x="-1151" y="10460"/>
                      <a:pt x="27313" y="75689"/>
                      <a:pt x="42731" y="143291"/>
                    </a:cubicBezTo>
                    <a:cubicBezTo>
                      <a:pt x="58149" y="210893"/>
                      <a:pt x="78903" y="372188"/>
                      <a:pt x="92542" y="406582"/>
                    </a:cubicBezTo>
                    <a:cubicBezTo>
                      <a:pt x="106181" y="440976"/>
                      <a:pt x="108553" y="341945"/>
                      <a:pt x="124564" y="349654"/>
                    </a:cubicBezTo>
                    <a:cubicBezTo>
                      <a:pt x="140575" y="357363"/>
                      <a:pt x="182678" y="459951"/>
                      <a:pt x="188608" y="452835"/>
                    </a:cubicBezTo>
                    <a:cubicBezTo>
                      <a:pt x="194538" y="445719"/>
                      <a:pt x="161923" y="324155"/>
                      <a:pt x="160144" y="306958"/>
                    </a:cubicBezTo>
                    <a:cubicBezTo>
                      <a:pt x="158365" y="289761"/>
                      <a:pt x="186236" y="353212"/>
                      <a:pt x="177934" y="349654"/>
                    </a:cubicBezTo>
                    <a:cubicBezTo>
                      <a:pt x="169632" y="346096"/>
                      <a:pt x="120413" y="280273"/>
                      <a:pt x="110332" y="285610"/>
                    </a:cubicBezTo>
                    <a:cubicBezTo>
                      <a:pt x="100251" y="290947"/>
                      <a:pt x="128122" y="393536"/>
                      <a:pt x="117448" y="381676"/>
                    </a:cubicBezTo>
                    <a:cubicBezTo>
                      <a:pt x="106774" y="369816"/>
                      <a:pt x="57556" y="263670"/>
                      <a:pt x="46289" y="214451"/>
                    </a:cubicBezTo>
                    <a:cubicBezTo>
                      <a:pt x="35022" y="165232"/>
                      <a:pt x="56370" y="118979"/>
                      <a:pt x="49847" y="86364"/>
                    </a:cubicBezTo>
                    <a:cubicBezTo>
                      <a:pt x="43324" y="53749"/>
                      <a:pt x="1221" y="-8516"/>
                      <a:pt x="35" y="97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5" name="フリーフォーム 1234">
                <a:extLst>
                  <a:ext uri="{FF2B5EF4-FFF2-40B4-BE49-F238E27FC236}">
                    <a16:creationId xmlns:a16="http://schemas.microsoft.com/office/drawing/2014/main" id="{CC61F036-4469-0203-7C5A-D78A94F92632}"/>
                  </a:ext>
                </a:extLst>
              </p:cNvPr>
              <p:cNvSpPr/>
              <p:nvPr/>
            </p:nvSpPr>
            <p:spPr>
              <a:xfrm>
                <a:off x="2779334" y="8990810"/>
                <a:ext cx="326301" cy="246629"/>
              </a:xfrm>
              <a:custGeom>
                <a:avLst/>
                <a:gdLst>
                  <a:gd name="connsiteX0" fmla="*/ 3004 w 326301"/>
                  <a:gd name="connsiteY0" fmla="*/ 197 h 246629"/>
                  <a:gd name="connsiteX1" fmla="*/ 45699 w 326301"/>
                  <a:gd name="connsiteY1" fmla="*/ 35777 h 246629"/>
                  <a:gd name="connsiteX2" fmla="*/ 276968 w 326301"/>
                  <a:gd name="connsiteY2" fmla="*/ 163864 h 246629"/>
                  <a:gd name="connsiteX3" fmla="*/ 323222 w 326301"/>
                  <a:gd name="connsiteY3" fmla="*/ 213676 h 246629"/>
                  <a:gd name="connsiteX4" fmla="*/ 223598 w 326301"/>
                  <a:gd name="connsiteY4" fmla="*/ 160306 h 246629"/>
                  <a:gd name="connsiteX5" fmla="*/ 248504 w 326301"/>
                  <a:gd name="connsiteY5" fmla="*/ 224350 h 246629"/>
                  <a:gd name="connsiteX6" fmla="*/ 188019 w 326301"/>
                  <a:gd name="connsiteY6" fmla="*/ 199444 h 246629"/>
                  <a:gd name="connsiteX7" fmla="*/ 212924 w 326301"/>
                  <a:gd name="connsiteY7" fmla="*/ 224350 h 246629"/>
                  <a:gd name="connsiteX8" fmla="*/ 24352 w 326301"/>
                  <a:gd name="connsiteY8" fmla="*/ 245697 h 246629"/>
                  <a:gd name="connsiteX9" fmla="*/ 63489 w 326301"/>
                  <a:gd name="connsiteY9" fmla="*/ 192328 h 246629"/>
                  <a:gd name="connsiteX10" fmla="*/ 230714 w 326301"/>
                  <a:gd name="connsiteY10" fmla="*/ 238581 h 246629"/>
                  <a:gd name="connsiteX11" fmla="*/ 305432 w 326301"/>
                  <a:gd name="connsiteY11" fmla="*/ 213676 h 246629"/>
                  <a:gd name="connsiteX12" fmla="*/ 35026 w 326301"/>
                  <a:gd name="connsiteY12" fmla="*/ 46451 h 246629"/>
                  <a:gd name="connsiteX13" fmla="*/ 3004 w 326301"/>
                  <a:gd name="connsiteY13" fmla="*/ 197 h 24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6301" h="246629">
                    <a:moveTo>
                      <a:pt x="3004" y="197"/>
                    </a:moveTo>
                    <a:cubicBezTo>
                      <a:pt x="4783" y="-1582"/>
                      <a:pt x="38" y="8499"/>
                      <a:pt x="45699" y="35777"/>
                    </a:cubicBezTo>
                    <a:cubicBezTo>
                      <a:pt x="91360" y="63055"/>
                      <a:pt x="230714" y="134214"/>
                      <a:pt x="276968" y="163864"/>
                    </a:cubicBezTo>
                    <a:cubicBezTo>
                      <a:pt x="323222" y="193514"/>
                      <a:pt x="332117" y="214269"/>
                      <a:pt x="323222" y="213676"/>
                    </a:cubicBezTo>
                    <a:cubicBezTo>
                      <a:pt x="314327" y="213083"/>
                      <a:pt x="236051" y="158527"/>
                      <a:pt x="223598" y="160306"/>
                    </a:cubicBezTo>
                    <a:cubicBezTo>
                      <a:pt x="211145" y="162085"/>
                      <a:pt x="254434" y="217827"/>
                      <a:pt x="248504" y="224350"/>
                    </a:cubicBezTo>
                    <a:cubicBezTo>
                      <a:pt x="242574" y="230873"/>
                      <a:pt x="193949" y="199444"/>
                      <a:pt x="188019" y="199444"/>
                    </a:cubicBezTo>
                    <a:cubicBezTo>
                      <a:pt x="182089" y="199444"/>
                      <a:pt x="240202" y="216641"/>
                      <a:pt x="212924" y="224350"/>
                    </a:cubicBezTo>
                    <a:cubicBezTo>
                      <a:pt x="185646" y="232059"/>
                      <a:pt x="49258" y="251034"/>
                      <a:pt x="24352" y="245697"/>
                    </a:cubicBezTo>
                    <a:cubicBezTo>
                      <a:pt x="-554" y="240360"/>
                      <a:pt x="29095" y="193514"/>
                      <a:pt x="63489" y="192328"/>
                    </a:cubicBezTo>
                    <a:cubicBezTo>
                      <a:pt x="97883" y="191142"/>
                      <a:pt x="190390" y="235023"/>
                      <a:pt x="230714" y="238581"/>
                    </a:cubicBezTo>
                    <a:cubicBezTo>
                      <a:pt x="271038" y="242139"/>
                      <a:pt x="338047" y="245698"/>
                      <a:pt x="305432" y="213676"/>
                    </a:cubicBezTo>
                    <a:cubicBezTo>
                      <a:pt x="272817" y="181654"/>
                      <a:pt x="35026" y="46451"/>
                      <a:pt x="35026" y="46451"/>
                    </a:cubicBezTo>
                    <a:cubicBezTo>
                      <a:pt x="-11821" y="15022"/>
                      <a:pt x="1225" y="1976"/>
                      <a:pt x="3004" y="1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6" name="フリーフォーム 1235">
                <a:extLst>
                  <a:ext uri="{FF2B5EF4-FFF2-40B4-BE49-F238E27FC236}">
                    <a16:creationId xmlns:a16="http://schemas.microsoft.com/office/drawing/2014/main" id="{C07EEEFD-3F60-04AE-E19C-B6B19220B83E}"/>
                  </a:ext>
                </a:extLst>
              </p:cNvPr>
              <p:cNvSpPr/>
              <p:nvPr/>
            </p:nvSpPr>
            <p:spPr>
              <a:xfrm>
                <a:off x="2442522" y="8804275"/>
                <a:ext cx="373720" cy="335678"/>
              </a:xfrm>
              <a:custGeom>
                <a:avLst/>
                <a:gdLst>
                  <a:gd name="connsiteX0" fmla="*/ 373703 w 373720"/>
                  <a:gd name="connsiteY0" fmla="*/ 0 h 335678"/>
                  <a:gd name="connsiteX1" fmla="*/ 122878 w 373720"/>
                  <a:gd name="connsiteY1" fmla="*/ 133350 h 335678"/>
                  <a:gd name="connsiteX2" fmla="*/ 2228 w 373720"/>
                  <a:gd name="connsiteY2" fmla="*/ 330200 h 335678"/>
                  <a:gd name="connsiteX3" fmla="*/ 53028 w 373720"/>
                  <a:gd name="connsiteY3" fmla="*/ 266700 h 335678"/>
                  <a:gd name="connsiteX4" fmla="*/ 157803 w 373720"/>
                  <a:gd name="connsiteY4" fmla="*/ 117475 h 335678"/>
                  <a:gd name="connsiteX5" fmla="*/ 110178 w 373720"/>
                  <a:gd name="connsiteY5" fmla="*/ 133350 h 335678"/>
                  <a:gd name="connsiteX6" fmla="*/ 373703 w 373720"/>
                  <a:gd name="connsiteY6" fmla="*/ 0 h 335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3720" h="335678">
                    <a:moveTo>
                      <a:pt x="373703" y="0"/>
                    </a:moveTo>
                    <a:cubicBezTo>
                      <a:pt x="375820" y="0"/>
                      <a:pt x="184790" y="78317"/>
                      <a:pt x="122878" y="133350"/>
                    </a:cubicBezTo>
                    <a:cubicBezTo>
                      <a:pt x="60966" y="188383"/>
                      <a:pt x="13870" y="307975"/>
                      <a:pt x="2228" y="330200"/>
                    </a:cubicBezTo>
                    <a:cubicBezTo>
                      <a:pt x="-9414" y="352425"/>
                      <a:pt x="27099" y="302154"/>
                      <a:pt x="53028" y="266700"/>
                    </a:cubicBezTo>
                    <a:cubicBezTo>
                      <a:pt x="78957" y="231246"/>
                      <a:pt x="148278" y="139700"/>
                      <a:pt x="157803" y="117475"/>
                    </a:cubicBezTo>
                    <a:cubicBezTo>
                      <a:pt x="167328" y="95250"/>
                      <a:pt x="69961" y="150283"/>
                      <a:pt x="110178" y="133350"/>
                    </a:cubicBezTo>
                    <a:cubicBezTo>
                      <a:pt x="150395" y="116417"/>
                      <a:pt x="371586" y="0"/>
                      <a:pt x="373703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7" name="フリーフォーム 1236">
                <a:extLst>
                  <a:ext uri="{FF2B5EF4-FFF2-40B4-BE49-F238E27FC236}">
                    <a16:creationId xmlns:a16="http://schemas.microsoft.com/office/drawing/2014/main" id="{004821D7-6C1E-1457-B787-517E45A62188}"/>
                  </a:ext>
                </a:extLst>
              </p:cNvPr>
              <p:cNvSpPr/>
              <p:nvPr/>
            </p:nvSpPr>
            <p:spPr>
              <a:xfrm>
                <a:off x="2581179" y="8847902"/>
                <a:ext cx="195626" cy="143959"/>
              </a:xfrm>
              <a:custGeom>
                <a:avLst/>
                <a:gdLst>
                  <a:gd name="connsiteX0" fmla="*/ 193771 w 195626"/>
                  <a:gd name="connsiteY0" fmla="*/ 823 h 143959"/>
                  <a:gd name="connsiteX1" fmla="*/ 66771 w 195626"/>
                  <a:gd name="connsiteY1" fmla="*/ 70673 h 143959"/>
                  <a:gd name="connsiteX2" fmla="*/ 96 w 195626"/>
                  <a:gd name="connsiteY2" fmla="*/ 143698 h 143959"/>
                  <a:gd name="connsiteX3" fmla="*/ 54071 w 195626"/>
                  <a:gd name="connsiteY3" fmla="*/ 92898 h 143959"/>
                  <a:gd name="connsiteX4" fmla="*/ 136621 w 195626"/>
                  <a:gd name="connsiteY4" fmla="*/ 35748 h 143959"/>
                  <a:gd name="connsiteX5" fmla="*/ 193771 w 195626"/>
                  <a:gd name="connsiteY5" fmla="*/ 823 h 143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626" h="143959">
                    <a:moveTo>
                      <a:pt x="193771" y="823"/>
                    </a:moveTo>
                    <a:cubicBezTo>
                      <a:pt x="182129" y="6644"/>
                      <a:pt x="99050" y="46861"/>
                      <a:pt x="66771" y="70673"/>
                    </a:cubicBezTo>
                    <a:cubicBezTo>
                      <a:pt x="34492" y="94486"/>
                      <a:pt x="2213" y="139994"/>
                      <a:pt x="96" y="143698"/>
                    </a:cubicBezTo>
                    <a:cubicBezTo>
                      <a:pt x="-2021" y="147402"/>
                      <a:pt x="31317" y="110890"/>
                      <a:pt x="54071" y="92898"/>
                    </a:cubicBezTo>
                    <a:cubicBezTo>
                      <a:pt x="76825" y="74906"/>
                      <a:pt x="113867" y="50036"/>
                      <a:pt x="136621" y="35748"/>
                    </a:cubicBezTo>
                    <a:cubicBezTo>
                      <a:pt x="159375" y="21461"/>
                      <a:pt x="205413" y="-4998"/>
                      <a:pt x="193771" y="8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8" name="フリーフォーム 1237">
                <a:extLst>
                  <a:ext uri="{FF2B5EF4-FFF2-40B4-BE49-F238E27FC236}">
                    <a16:creationId xmlns:a16="http://schemas.microsoft.com/office/drawing/2014/main" id="{D1DEB9FA-1160-AEEA-9351-E1F95BA3AE68}"/>
                  </a:ext>
                </a:extLst>
              </p:cNvPr>
              <p:cNvSpPr/>
              <p:nvPr/>
            </p:nvSpPr>
            <p:spPr>
              <a:xfrm>
                <a:off x="2485371" y="8659491"/>
                <a:ext cx="361773" cy="384061"/>
              </a:xfrm>
              <a:custGeom>
                <a:avLst/>
                <a:gdLst>
                  <a:gd name="connsiteX0" fmla="*/ 654 w 361773"/>
                  <a:gd name="connsiteY0" fmla="*/ 1909 h 384061"/>
                  <a:gd name="connsiteX1" fmla="*/ 235604 w 361773"/>
                  <a:gd name="connsiteY1" fmla="*/ 262259 h 384061"/>
                  <a:gd name="connsiteX2" fmla="*/ 359429 w 361773"/>
                  <a:gd name="connsiteY2" fmla="*/ 382909 h 384061"/>
                  <a:gd name="connsiteX3" fmla="*/ 305454 w 361773"/>
                  <a:gd name="connsiteY3" fmla="*/ 313059 h 384061"/>
                  <a:gd name="connsiteX4" fmla="*/ 168929 w 361773"/>
                  <a:gd name="connsiteY4" fmla="*/ 151134 h 384061"/>
                  <a:gd name="connsiteX5" fmla="*/ 654 w 361773"/>
                  <a:gd name="connsiteY5" fmla="*/ 1909 h 384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773" h="384061">
                    <a:moveTo>
                      <a:pt x="654" y="1909"/>
                    </a:moveTo>
                    <a:cubicBezTo>
                      <a:pt x="11767" y="20430"/>
                      <a:pt x="175808" y="198759"/>
                      <a:pt x="235604" y="262259"/>
                    </a:cubicBezTo>
                    <a:cubicBezTo>
                      <a:pt x="295400" y="325759"/>
                      <a:pt x="347787" y="374442"/>
                      <a:pt x="359429" y="382909"/>
                    </a:cubicBezTo>
                    <a:cubicBezTo>
                      <a:pt x="371071" y="391376"/>
                      <a:pt x="337204" y="351688"/>
                      <a:pt x="305454" y="313059"/>
                    </a:cubicBezTo>
                    <a:cubicBezTo>
                      <a:pt x="273704" y="274430"/>
                      <a:pt x="214966" y="197701"/>
                      <a:pt x="168929" y="151134"/>
                    </a:cubicBezTo>
                    <a:cubicBezTo>
                      <a:pt x="122892" y="104567"/>
                      <a:pt x="-10459" y="-16612"/>
                      <a:pt x="654" y="190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 1238">
                <a:extLst>
                  <a:ext uri="{FF2B5EF4-FFF2-40B4-BE49-F238E27FC236}">
                    <a16:creationId xmlns:a16="http://schemas.microsoft.com/office/drawing/2014/main" id="{9A0F336D-E380-E31F-E49D-64EEB7ECA6C8}"/>
                  </a:ext>
                </a:extLst>
              </p:cNvPr>
              <p:cNvSpPr/>
              <p:nvPr/>
            </p:nvSpPr>
            <p:spPr>
              <a:xfrm>
                <a:off x="2434714" y="8714375"/>
                <a:ext cx="425774" cy="347087"/>
              </a:xfrm>
              <a:custGeom>
                <a:avLst/>
                <a:gdLst>
                  <a:gd name="connsiteX0" fmla="*/ 511 w 425774"/>
                  <a:gd name="connsiteY0" fmla="*/ 1000 h 347087"/>
                  <a:gd name="connsiteX1" fmla="*/ 248161 w 425774"/>
                  <a:gd name="connsiteY1" fmla="*/ 188325 h 347087"/>
                  <a:gd name="connsiteX2" fmla="*/ 419611 w 425774"/>
                  <a:gd name="connsiteY2" fmla="*/ 337550 h 347087"/>
                  <a:gd name="connsiteX3" fmla="*/ 368811 w 425774"/>
                  <a:gd name="connsiteY3" fmla="*/ 308975 h 347087"/>
                  <a:gd name="connsiteX4" fmla="*/ 187836 w 425774"/>
                  <a:gd name="connsiteY4" fmla="*/ 121650 h 347087"/>
                  <a:gd name="connsiteX5" fmla="*/ 511 w 425774"/>
                  <a:gd name="connsiteY5" fmla="*/ 1000 h 347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5774" h="347087">
                    <a:moveTo>
                      <a:pt x="511" y="1000"/>
                    </a:moveTo>
                    <a:cubicBezTo>
                      <a:pt x="10565" y="12112"/>
                      <a:pt x="178311" y="132233"/>
                      <a:pt x="248161" y="188325"/>
                    </a:cubicBezTo>
                    <a:cubicBezTo>
                      <a:pt x="318011" y="244417"/>
                      <a:pt x="399503" y="317442"/>
                      <a:pt x="419611" y="337550"/>
                    </a:cubicBezTo>
                    <a:cubicBezTo>
                      <a:pt x="439719" y="357658"/>
                      <a:pt x="407440" y="344958"/>
                      <a:pt x="368811" y="308975"/>
                    </a:cubicBezTo>
                    <a:cubicBezTo>
                      <a:pt x="330182" y="272992"/>
                      <a:pt x="244457" y="169275"/>
                      <a:pt x="187836" y="121650"/>
                    </a:cubicBezTo>
                    <a:cubicBezTo>
                      <a:pt x="131215" y="74025"/>
                      <a:pt x="-9543" y="-10112"/>
                      <a:pt x="511" y="100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0" name="フリーフォーム 1239">
                <a:extLst>
                  <a:ext uri="{FF2B5EF4-FFF2-40B4-BE49-F238E27FC236}">
                    <a16:creationId xmlns:a16="http://schemas.microsoft.com/office/drawing/2014/main" id="{EB8B4F6E-9A11-067F-3F68-F1FA6B947284}"/>
                  </a:ext>
                </a:extLst>
              </p:cNvPr>
              <p:cNvSpPr/>
              <p:nvPr/>
            </p:nvSpPr>
            <p:spPr>
              <a:xfrm>
                <a:off x="592338" y="6979107"/>
                <a:ext cx="500076" cy="551993"/>
              </a:xfrm>
              <a:custGeom>
                <a:avLst/>
                <a:gdLst>
                  <a:gd name="connsiteX0" fmla="*/ 1387 w 500076"/>
                  <a:gd name="connsiteY0" fmla="*/ 18593 h 551993"/>
                  <a:gd name="connsiteX1" fmla="*/ 71237 w 500076"/>
                  <a:gd name="connsiteY1" fmla="*/ 37643 h 551993"/>
                  <a:gd name="connsiteX2" fmla="*/ 353812 w 500076"/>
                  <a:gd name="connsiteY2" fmla="*/ 259893 h 551993"/>
                  <a:gd name="connsiteX3" fmla="*/ 376037 w 500076"/>
                  <a:gd name="connsiteY3" fmla="*/ 294818 h 551993"/>
                  <a:gd name="connsiteX4" fmla="*/ 496687 w 500076"/>
                  <a:gd name="connsiteY4" fmla="*/ 447218 h 551993"/>
                  <a:gd name="connsiteX5" fmla="*/ 458587 w 500076"/>
                  <a:gd name="connsiteY5" fmla="*/ 498018 h 551993"/>
                  <a:gd name="connsiteX6" fmla="*/ 372862 w 500076"/>
                  <a:gd name="connsiteY6" fmla="*/ 551993 h 551993"/>
                  <a:gd name="connsiteX7" fmla="*/ 214112 w 500076"/>
                  <a:gd name="connsiteY7" fmla="*/ 498018 h 551993"/>
                  <a:gd name="connsiteX8" fmla="*/ 474462 w 500076"/>
                  <a:gd name="connsiteY8" fmla="*/ 472618 h 551993"/>
                  <a:gd name="connsiteX9" fmla="*/ 464937 w 500076"/>
                  <a:gd name="connsiteY9" fmla="*/ 428168 h 551993"/>
                  <a:gd name="connsiteX10" fmla="*/ 280787 w 500076"/>
                  <a:gd name="connsiteY10" fmla="*/ 266243 h 551993"/>
                  <a:gd name="connsiteX11" fmla="*/ 71237 w 500076"/>
                  <a:gd name="connsiteY11" fmla="*/ 358318 h 551993"/>
                  <a:gd name="connsiteX12" fmla="*/ 156962 w 500076"/>
                  <a:gd name="connsiteY12" fmla="*/ 250368 h 551993"/>
                  <a:gd name="connsiteX13" fmla="*/ 52187 w 500076"/>
                  <a:gd name="connsiteY13" fmla="*/ 259893 h 551993"/>
                  <a:gd name="connsiteX14" fmla="*/ 112512 w 500076"/>
                  <a:gd name="connsiteY14" fmla="*/ 228143 h 551993"/>
                  <a:gd name="connsiteX15" fmla="*/ 1387 w 500076"/>
                  <a:gd name="connsiteY15" fmla="*/ 18593 h 551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0076" h="551993">
                    <a:moveTo>
                      <a:pt x="1387" y="18593"/>
                    </a:moveTo>
                    <a:cubicBezTo>
                      <a:pt x="-5492" y="-13157"/>
                      <a:pt x="12500" y="-2574"/>
                      <a:pt x="71237" y="37643"/>
                    </a:cubicBezTo>
                    <a:cubicBezTo>
                      <a:pt x="129974" y="77860"/>
                      <a:pt x="303012" y="217031"/>
                      <a:pt x="353812" y="259893"/>
                    </a:cubicBezTo>
                    <a:cubicBezTo>
                      <a:pt x="404612" y="302755"/>
                      <a:pt x="352225" y="263597"/>
                      <a:pt x="376037" y="294818"/>
                    </a:cubicBezTo>
                    <a:cubicBezTo>
                      <a:pt x="399849" y="326039"/>
                      <a:pt x="482929" y="413351"/>
                      <a:pt x="496687" y="447218"/>
                    </a:cubicBezTo>
                    <a:cubicBezTo>
                      <a:pt x="510445" y="481085"/>
                      <a:pt x="479224" y="480556"/>
                      <a:pt x="458587" y="498018"/>
                    </a:cubicBezTo>
                    <a:cubicBezTo>
                      <a:pt x="437950" y="515480"/>
                      <a:pt x="413608" y="551993"/>
                      <a:pt x="372862" y="551993"/>
                    </a:cubicBezTo>
                    <a:cubicBezTo>
                      <a:pt x="332116" y="551993"/>
                      <a:pt x="197179" y="511247"/>
                      <a:pt x="214112" y="498018"/>
                    </a:cubicBezTo>
                    <a:cubicBezTo>
                      <a:pt x="231045" y="484789"/>
                      <a:pt x="432658" y="484260"/>
                      <a:pt x="474462" y="472618"/>
                    </a:cubicBezTo>
                    <a:cubicBezTo>
                      <a:pt x="516266" y="460976"/>
                      <a:pt x="497216" y="462564"/>
                      <a:pt x="464937" y="428168"/>
                    </a:cubicBezTo>
                    <a:cubicBezTo>
                      <a:pt x="432658" y="393772"/>
                      <a:pt x="346404" y="277885"/>
                      <a:pt x="280787" y="266243"/>
                    </a:cubicBezTo>
                    <a:cubicBezTo>
                      <a:pt x="215170" y="254601"/>
                      <a:pt x="91874" y="360964"/>
                      <a:pt x="71237" y="358318"/>
                    </a:cubicBezTo>
                    <a:cubicBezTo>
                      <a:pt x="50600" y="355672"/>
                      <a:pt x="160137" y="266772"/>
                      <a:pt x="156962" y="250368"/>
                    </a:cubicBezTo>
                    <a:cubicBezTo>
                      <a:pt x="153787" y="233964"/>
                      <a:pt x="59595" y="263597"/>
                      <a:pt x="52187" y="259893"/>
                    </a:cubicBezTo>
                    <a:cubicBezTo>
                      <a:pt x="44779" y="256189"/>
                      <a:pt x="118333" y="266243"/>
                      <a:pt x="112512" y="228143"/>
                    </a:cubicBezTo>
                    <a:cubicBezTo>
                      <a:pt x="106691" y="190043"/>
                      <a:pt x="8266" y="50343"/>
                      <a:pt x="1387" y="185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 1240">
                <a:extLst>
                  <a:ext uri="{FF2B5EF4-FFF2-40B4-BE49-F238E27FC236}">
                    <a16:creationId xmlns:a16="http://schemas.microsoft.com/office/drawing/2014/main" id="{8A99A362-F7F7-D29E-1665-A570D0327038}"/>
                  </a:ext>
                </a:extLst>
              </p:cNvPr>
              <p:cNvSpPr/>
              <p:nvPr/>
            </p:nvSpPr>
            <p:spPr>
              <a:xfrm>
                <a:off x="574629" y="7320450"/>
                <a:ext cx="398183" cy="121857"/>
              </a:xfrm>
              <a:custGeom>
                <a:avLst/>
                <a:gdLst>
                  <a:gd name="connsiteX0" fmla="*/ 46 w 398183"/>
                  <a:gd name="connsiteY0" fmla="*/ 121750 h 121857"/>
                  <a:gd name="connsiteX1" fmla="*/ 288971 w 398183"/>
                  <a:gd name="connsiteY1" fmla="*/ 23325 h 121857"/>
                  <a:gd name="connsiteX2" fmla="*/ 374696 w 398183"/>
                  <a:gd name="connsiteY2" fmla="*/ 67775 h 121857"/>
                  <a:gd name="connsiteX3" fmla="*/ 396921 w 398183"/>
                  <a:gd name="connsiteY3" fmla="*/ 86825 h 121857"/>
                  <a:gd name="connsiteX4" fmla="*/ 346121 w 398183"/>
                  <a:gd name="connsiteY4" fmla="*/ 55075 h 121857"/>
                  <a:gd name="connsiteX5" fmla="*/ 266746 w 398183"/>
                  <a:gd name="connsiteY5" fmla="*/ 1100 h 121857"/>
                  <a:gd name="connsiteX6" fmla="*/ 46 w 398183"/>
                  <a:gd name="connsiteY6" fmla="*/ 121750 h 121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8183" h="121857">
                    <a:moveTo>
                      <a:pt x="46" y="121750"/>
                    </a:moveTo>
                    <a:cubicBezTo>
                      <a:pt x="3750" y="125454"/>
                      <a:pt x="226529" y="32321"/>
                      <a:pt x="288971" y="23325"/>
                    </a:cubicBezTo>
                    <a:cubicBezTo>
                      <a:pt x="351413" y="14329"/>
                      <a:pt x="356704" y="57192"/>
                      <a:pt x="374696" y="67775"/>
                    </a:cubicBezTo>
                    <a:cubicBezTo>
                      <a:pt x="392688" y="78358"/>
                      <a:pt x="401683" y="88942"/>
                      <a:pt x="396921" y="86825"/>
                    </a:cubicBezTo>
                    <a:cubicBezTo>
                      <a:pt x="392159" y="84708"/>
                      <a:pt x="367817" y="69362"/>
                      <a:pt x="346121" y="55075"/>
                    </a:cubicBezTo>
                    <a:cubicBezTo>
                      <a:pt x="324425" y="40787"/>
                      <a:pt x="320721" y="-7896"/>
                      <a:pt x="266746" y="1100"/>
                    </a:cubicBezTo>
                    <a:cubicBezTo>
                      <a:pt x="212771" y="10096"/>
                      <a:pt x="-3658" y="118046"/>
                      <a:pt x="46" y="1217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2" name="フリーフォーム 1241">
                <a:extLst>
                  <a:ext uri="{FF2B5EF4-FFF2-40B4-BE49-F238E27FC236}">
                    <a16:creationId xmlns:a16="http://schemas.microsoft.com/office/drawing/2014/main" id="{7E37B15A-5518-A39D-92B2-025A0CEFE7DF}"/>
                  </a:ext>
                </a:extLst>
              </p:cNvPr>
              <p:cNvSpPr/>
              <p:nvPr/>
            </p:nvSpPr>
            <p:spPr>
              <a:xfrm>
                <a:off x="725460" y="7403210"/>
                <a:ext cx="299382" cy="179529"/>
              </a:xfrm>
              <a:custGeom>
                <a:avLst/>
                <a:gdLst>
                  <a:gd name="connsiteX0" fmla="*/ 296890 w 299382"/>
                  <a:gd name="connsiteY0" fmla="*/ 45340 h 179529"/>
                  <a:gd name="connsiteX1" fmla="*/ 20665 w 299382"/>
                  <a:gd name="connsiteY1" fmla="*/ 10415 h 179529"/>
                  <a:gd name="connsiteX2" fmla="*/ 68290 w 299382"/>
                  <a:gd name="connsiteY2" fmla="*/ 112015 h 179529"/>
                  <a:gd name="connsiteX3" fmla="*/ 188940 w 299382"/>
                  <a:gd name="connsiteY3" fmla="*/ 178690 h 179529"/>
                  <a:gd name="connsiteX4" fmla="*/ 115915 w 299382"/>
                  <a:gd name="connsiteY4" fmla="*/ 140590 h 179529"/>
                  <a:gd name="connsiteX5" fmla="*/ 1615 w 299382"/>
                  <a:gd name="connsiteY5" fmla="*/ 16765 h 179529"/>
                  <a:gd name="connsiteX6" fmla="*/ 55590 w 299382"/>
                  <a:gd name="connsiteY6" fmla="*/ 890 h 179529"/>
                  <a:gd name="connsiteX7" fmla="*/ 150840 w 299382"/>
                  <a:gd name="connsiteY7" fmla="*/ 13590 h 179529"/>
                  <a:gd name="connsiteX8" fmla="*/ 296890 w 299382"/>
                  <a:gd name="connsiteY8" fmla="*/ 45340 h 179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382" h="179529">
                    <a:moveTo>
                      <a:pt x="296890" y="45340"/>
                    </a:moveTo>
                    <a:cubicBezTo>
                      <a:pt x="275194" y="44811"/>
                      <a:pt x="58765" y="-697"/>
                      <a:pt x="20665" y="10415"/>
                    </a:cubicBezTo>
                    <a:cubicBezTo>
                      <a:pt x="-17435" y="21527"/>
                      <a:pt x="40244" y="83969"/>
                      <a:pt x="68290" y="112015"/>
                    </a:cubicBezTo>
                    <a:cubicBezTo>
                      <a:pt x="96336" y="140061"/>
                      <a:pt x="181002" y="173928"/>
                      <a:pt x="188940" y="178690"/>
                    </a:cubicBezTo>
                    <a:cubicBezTo>
                      <a:pt x="196877" y="183453"/>
                      <a:pt x="147136" y="167578"/>
                      <a:pt x="115915" y="140590"/>
                    </a:cubicBezTo>
                    <a:cubicBezTo>
                      <a:pt x="84694" y="113602"/>
                      <a:pt x="11669" y="40048"/>
                      <a:pt x="1615" y="16765"/>
                    </a:cubicBezTo>
                    <a:cubicBezTo>
                      <a:pt x="-8439" y="-6518"/>
                      <a:pt x="30719" y="1419"/>
                      <a:pt x="55590" y="890"/>
                    </a:cubicBezTo>
                    <a:cubicBezTo>
                      <a:pt x="80461" y="361"/>
                      <a:pt x="109036" y="6182"/>
                      <a:pt x="150840" y="13590"/>
                    </a:cubicBezTo>
                    <a:cubicBezTo>
                      <a:pt x="192644" y="20998"/>
                      <a:pt x="318586" y="45869"/>
                      <a:pt x="296890" y="4534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3" name="フリーフォーム 1242">
                <a:extLst>
                  <a:ext uri="{FF2B5EF4-FFF2-40B4-BE49-F238E27FC236}">
                    <a16:creationId xmlns:a16="http://schemas.microsoft.com/office/drawing/2014/main" id="{307FE4D3-2438-A79E-1132-2514325B363C}"/>
                  </a:ext>
                </a:extLst>
              </p:cNvPr>
              <p:cNvSpPr/>
              <p:nvPr/>
            </p:nvSpPr>
            <p:spPr>
              <a:xfrm>
                <a:off x="587194" y="7553325"/>
                <a:ext cx="341133" cy="98591"/>
              </a:xfrm>
              <a:custGeom>
                <a:avLst/>
                <a:gdLst>
                  <a:gd name="connsiteX0" fmla="*/ 339906 w 341133"/>
                  <a:gd name="connsiteY0" fmla="*/ 0 h 98591"/>
                  <a:gd name="connsiteX1" fmla="*/ 219256 w 341133"/>
                  <a:gd name="connsiteY1" fmla="*/ 79375 h 98591"/>
                  <a:gd name="connsiteX2" fmla="*/ 168456 w 341133"/>
                  <a:gd name="connsiteY2" fmla="*/ 98425 h 98591"/>
                  <a:gd name="connsiteX3" fmla="*/ 181 w 341133"/>
                  <a:gd name="connsiteY3" fmla="*/ 73025 h 98591"/>
                  <a:gd name="connsiteX4" fmla="*/ 136706 w 341133"/>
                  <a:gd name="connsiteY4" fmla="*/ 98425 h 98591"/>
                  <a:gd name="connsiteX5" fmla="*/ 177981 w 341133"/>
                  <a:gd name="connsiteY5" fmla="*/ 60325 h 98591"/>
                  <a:gd name="connsiteX6" fmla="*/ 136706 w 341133"/>
                  <a:gd name="connsiteY6" fmla="*/ 79375 h 98591"/>
                  <a:gd name="connsiteX7" fmla="*/ 339906 w 341133"/>
                  <a:gd name="connsiteY7" fmla="*/ 0 h 98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133" h="98591">
                    <a:moveTo>
                      <a:pt x="339906" y="0"/>
                    </a:moveTo>
                    <a:cubicBezTo>
                      <a:pt x="353664" y="0"/>
                      <a:pt x="247831" y="62971"/>
                      <a:pt x="219256" y="79375"/>
                    </a:cubicBezTo>
                    <a:cubicBezTo>
                      <a:pt x="190681" y="95779"/>
                      <a:pt x="204968" y="99483"/>
                      <a:pt x="168456" y="98425"/>
                    </a:cubicBezTo>
                    <a:cubicBezTo>
                      <a:pt x="131944" y="97367"/>
                      <a:pt x="5473" y="73025"/>
                      <a:pt x="181" y="73025"/>
                    </a:cubicBezTo>
                    <a:cubicBezTo>
                      <a:pt x="-5111" y="73025"/>
                      <a:pt x="107073" y="100542"/>
                      <a:pt x="136706" y="98425"/>
                    </a:cubicBezTo>
                    <a:cubicBezTo>
                      <a:pt x="166339" y="96308"/>
                      <a:pt x="177981" y="63500"/>
                      <a:pt x="177981" y="60325"/>
                    </a:cubicBezTo>
                    <a:cubicBezTo>
                      <a:pt x="177981" y="57150"/>
                      <a:pt x="104427" y="89958"/>
                      <a:pt x="136706" y="79375"/>
                    </a:cubicBezTo>
                    <a:cubicBezTo>
                      <a:pt x="168985" y="68792"/>
                      <a:pt x="326148" y="0"/>
                      <a:pt x="33990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4" name="フリーフォーム 1243">
                <a:extLst>
                  <a:ext uri="{FF2B5EF4-FFF2-40B4-BE49-F238E27FC236}">
                    <a16:creationId xmlns:a16="http://schemas.microsoft.com/office/drawing/2014/main" id="{B3B74CA2-5470-8DCA-2AFA-EFFFD115EA44}"/>
                  </a:ext>
                </a:extLst>
              </p:cNvPr>
              <p:cNvSpPr/>
              <p:nvPr/>
            </p:nvSpPr>
            <p:spPr>
              <a:xfrm>
                <a:off x="1171560" y="7435734"/>
                <a:ext cx="268028" cy="396000"/>
              </a:xfrm>
              <a:custGeom>
                <a:avLst/>
                <a:gdLst>
                  <a:gd name="connsiteX0" fmla="*/ 15 w 268028"/>
                  <a:gd name="connsiteY0" fmla="*/ 116 h 396000"/>
                  <a:gd name="connsiteX1" fmla="*/ 158765 w 268028"/>
                  <a:gd name="connsiteY1" fmla="*/ 231891 h 396000"/>
                  <a:gd name="connsiteX2" fmla="*/ 260365 w 268028"/>
                  <a:gd name="connsiteY2" fmla="*/ 390641 h 396000"/>
                  <a:gd name="connsiteX3" fmla="*/ 250840 w 268028"/>
                  <a:gd name="connsiteY3" fmla="*/ 343016 h 396000"/>
                  <a:gd name="connsiteX4" fmla="*/ 171465 w 268028"/>
                  <a:gd name="connsiteY4" fmla="*/ 190616 h 396000"/>
                  <a:gd name="connsiteX5" fmla="*/ 168290 w 268028"/>
                  <a:gd name="connsiteY5" fmla="*/ 200141 h 396000"/>
                  <a:gd name="connsiteX6" fmla="*/ 15 w 268028"/>
                  <a:gd name="connsiteY6" fmla="*/ 116 h 39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8028" h="396000">
                    <a:moveTo>
                      <a:pt x="15" y="116"/>
                    </a:moveTo>
                    <a:cubicBezTo>
                      <a:pt x="-1572" y="5408"/>
                      <a:pt x="115373" y="166804"/>
                      <a:pt x="158765" y="231891"/>
                    </a:cubicBezTo>
                    <a:cubicBezTo>
                      <a:pt x="202157" y="296978"/>
                      <a:pt x="245019" y="372120"/>
                      <a:pt x="260365" y="390641"/>
                    </a:cubicBezTo>
                    <a:cubicBezTo>
                      <a:pt x="275711" y="409162"/>
                      <a:pt x="265657" y="376354"/>
                      <a:pt x="250840" y="343016"/>
                    </a:cubicBezTo>
                    <a:cubicBezTo>
                      <a:pt x="236023" y="309679"/>
                      <a:pt x="185223" y="214428"/>
                      <a:pt x="171465" y="190616"/>
                    </a:cubicBezTo>
                    <a:cubicBezTo>
                      <a:pt x="157707" y="166804"/>
                      <a:pt x="192632" y="229245"/>
                      <a:pt x="168290" y="200141"/>
                    </a:cubicBezTo>
                    <a:cubicBezTo>
                      <a:pt x="143948" y="171037"/>
                      <a:pt x="1602" y="-5176"/>
                      <a:pt x="15" y="11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5" name="フリーフォーム 1244">
                <a:extLst>
                  <a:ext uri="{FF2B5EF4-FFF2-40B4-BE49-F238E27FC236}">
                    <a16:creationId xmlns:a16="http://schemas.microsoft.com/office/drawing/2014/main" id="{AA1E0037-FBC0-2AE1-916A-17DDED0E062E}"/>
                  </a:ext>
                </a:extLst>
              </p:cNvPr>
              <p:cNvSpPr/>
              <p:nvPr/>
            </p:nvSpPr>
            <p:spPr>
              <a:xfrm>
                <a:off x="1110699" y="7429143"/>
                <a:ext cx="209795" cy="297640"/>
              </a:xfrm>
              <a:custGeom>
                <a:avLst/>
                <a:gdLst>
                  <a:gd name="connsiteX0" fmla="*/ 551 w 209795"/>
                  <a:gd name="connsiteY0" fmla="*/ 357 h 297640"/>
                  <a:gd name="connsiteX1" fmla="*/ 121201 w 209795"/>
                  <a:gd name="connsiteY1" fmla="*/ 174982 h 297640"/>
                  <a:gd name="connsiteX2" fmla="*/ 203751 w 209795"/>
                  <a:gd name="connsiteY2" fmla="*/ 295632 h 297640"/>
                  <a:gd name="connsiteX3" fmla="*/ 181526 w 209795"/>
                  <a:gd name="connsiteY3" fmla="*/ 232132 h 297640"/>
                  <a:gd name="connsiteX4" fmla="*/ 551 w 209795"/>
                  <a:gd name="connsiteY4" fmla="*/ 357 h 29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795" h="297640">
                    <a:moveTo>
                      <a:pt x="551" y="357"/>
                    </a:moveTo>
                    <a:cubicBezTo>
                      <a:pt x="-9503" y="-9168"/>
                      <a:pt x="121201" y="174982"/>
                      <a:pt x="121201" y="174982"/>
                    </a:cubicBezTo>
                    <a:cubicBezTo>
                      <a:pt x="155068" y="224195"/>
                      <a:pt x="193697" y="286107"/>
                      <a:pt x="203751" y="295632"/>
                    </a:cubicBezTo>
                    <a:cubicBezTo>
                      <a:pt x="213805" y="305157"/>
                      <a:pt x="214334" y="280286"/>
                      <a:pt x="181526" y="232132"/>
                    </a:cubicBezTo>
                    <a:cubicBezTo>
                      <a:pt x="148718" y="183978"/>
                      <a:pt x="10605" y="9882"/>
                      <a:pt x="551" y="3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6" name="フリーフォーム 1245">
                <a:extLst>
                  <a:ext uri="{FF2B5EF4-FFF2-40B4-BE49-F238E27FC236}">
                    <a16:creationId xmlns:a16="http://schemas.microsoft.com/office/drawing/2014/main" id="{357149E4-A762-52B1-6D84-E6986420B56E}"/>
                  </a:ext>
                </a:extLst>
              </p:cNvPr>
              <p:cNvSpPr/>
              <p:nvPr/>
            </p:nvSpPr>
            <p:spPr>
              <a:xfrm>
                <a:off x="863580" y="7562820"/>
                <a:ext cx="429154" cy="127234"/>
              </a:xfrm>
              <a:custGeom>
                <a:avLst/>
                <a:gdLst>
                  <a:gd name="connsiteX0" fmla="*/ 20 w 429154"/>
                  <a:gd name="connsiteY0" fmla="*/ 30 h 127234"/>
                  <a:gd name="connsiteX1" fmla="*/ 53995 w 429154"/>
                  <a:gd name="connsiteY1" fmla="*/ 12730 h 127234"/>
                  <a:gd name="connsiteX2" fmla="*/ 301645 w 429154"/>
                  <a:gd name="connsiteY2" fmla="*/ 41305 h 127234"/>
                  <a:gd name="connsiteX3" fmla="*/ 428645 w 429154"/>
                  <a:gd name="connsiteY3" fmla="*/ 127030 h 127234"/>
                  <a:gd name="connsiteX4" fmla="*/ 342920 w 429154"/>
                  <a:gd name="connsiteY4" fmla="*/ 63530 h 127234"/>
                  <a:gd name="connsiteX5" fmla="*/ 260370 w 429154"/>
                  <a:gd name="connsiteY5" fmla="*/ 9555 h 127234"/>
                  <a:gd name="connsiteX6" fmla="*/ 50820 w 429154"/>
                  <a:gd name="connsiteY6" fmla="*/ 15905 h 127234"/>
                  <a:gd name="connsiteX7" fmla="*/ 20 w 429154"/>
                  <a:gd name="connsiteY7" fmla="*/ 30 h 127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154" h="127234">
                    <a:moveTo>
                      <a:pt x="20" y="30"/>
                    </a:moveTo>
                    <a:cubicBezTo>
                      <a:pt x="549" y="-499"/>
                      <a:pt x="3724" y="5851"/>
                      <a:pt x="53995" y="12730"/>
                    </a:cubicBezTo>
                    <a:cubicBezTo>
                      <a:pt x="104266" y="19609"/>
                      <a:pt x="239203" y="22255"/>
                      <a:pt x="301645" y="41305"/>
                    </a:cubicBezTo>
                    <a:cubicBezTo>
                      <a:pt x="364087" y="60355"/>
                      <a:pt x="421766" y="123326"/>
                      <a:pt x="428645" y="127030"/>
                    </a:cubicBezTo>
                    <a:cubicBezTo>
                      <a:pt x="435524" y="130734"/>
                      <a:pt x="370966" y="83109"/>
                      <a:pt x="342920" y="63530"/>
                    </a:cubicBezTo>
                    <a:cubicBezTo>
                      <a:pt x="314874" y="43951"/>
                      <a:pt x="309053" y="17492"/>
                      <a:pt x="260370" y="9555"/>
                    </a:cubicBezTo>
                    <a:cubicBezTo>
                      <a:pt x="211687" y="1618"/>
                      <a:pt x="92624" y="14318"/>
                      <a:pt x="50820" y="15905"/>
                    </a:cubicBezTo>
                    <a:cubicBezTo>
                      <a:pt x="9016" y="17492"/>
                      <a:pt x="-509" y="559"/>
                      <a:pt x="20" y="3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フリーフォーム 1246">
                <a:extLst>
                  <a:ext uri="{FF2B5EF4-FFF2-40B4-BE49-F238E27FC236}">
                    <a16:creationId xmlns:a16="http://schemas.microsoft.com/office/drawing/2014/main" id="{562AF287-98EF-D29A-093F-DBD82B66D8A9}"/>
                  </a:ext>
                </a:extLst>
              </p:cNvPr>
              <p:cNvSpPr/>
              <p:nvPr/>
            </p:nvSpPr>
            <p:spPr>
              <a:xfrm>
                <a:off x="876063" y="7568799"/>
                <a:ext cx="537125" cy="293443"/>
              </a:xfrm>
              <a:custGeom>
                <a:avLst/>
                <a:gdLst>
                  <a:gd name="connsiteX0" fmla="*/ 237 w 537125"/>
                  <a:gd name="connsiteY0" fmla="*/ 401 h 293443"/>
                  <a:gd name="connsiteX1" fmla="*/ 73262 w 537125"/>
                  <a:gd name="connsiteY1" fmla="*/ 63901 h 293443"/>
                  <a:gd name="connsiteX2" fmla="*/ 57387 w 537125"/>
                  <a:gd name="connsiteY2" fmla="*/ 60726 h 293443"/>
                  <a:gd name="connsiteX3" fmla="*/ 216137 w 537125"/>
                  <a:gd name="connsiteY3" fmla="*/ 57551 h 293443"/>
                  <a:gd name="connsiteX4" fmla="*/ 311387 w 537125"/>
                  <a:gd name="connsiteY4" fmla="*/ 73426 h 293443"/>
                  <a:gd name="connsiteX5" fmla="*/ 473312 w 537125"/>
                  <a:gd name="connsiteY5" fmla="*/ 216301 h 293443"/>
                  <a:gd name="connsiteX6" fmla="*/ 536812 w 537125"/>
                  <a:gd name="connsiteY6" fmla="*/ 289326 h 293443"/>
                  <a:gd name="connsiteX7" fmla="*/ 451087 w 537125"/>
                  <a:gd name="connsiteY7" fmla="*/ 222651 h 293443"/>
                  <a:gd name="connsiteX8" fmla="*/ 298687 w 537125"/>
                  <a:gd name="connsiteY8" fmla="*/ 136926 h 293443"/>
                  <a:gd name="connsiteX9" fmla="*/ 473312 w 537125"/>
                  <a:gd name="connsiteY9" fmla="*/ 289326 h 293443"/>
                  <a:gd name="connsiteX10" fmla="*/ 409812 w 537125"/>
                  <a:gd name="connsiteY10" fmla="*/ 241701 h 293443"/>
                  <a:gd name="connsiteX11" fmla="*/ 174862 w 537125"/>
                  <a:gd name="connsiteY11" fmla="*/ 152801 h 293443"/>
                  <a:gd name="connsiteX12" fmla="*/ 66912 w 537125"/>
                  <a:gd name="connsiteY12" fmla="*/ 219476 h 293443"/>
                  <a:gd name="connsiteX13" fmla="*/ 171687 w 537125"/>
                  <a:gd name="connsiteY13" fmla="*/ 117876 h 293443"/>
                  <a:gd name="connsiteX14" fmla="*/ 114537 w 537125"/>
                  <a:gd name="connsiteY14" fmla="*/ 98826 h 293443"/>
                  <a:gd name="connsiteX15" fmla="*/ 101837 w 537125"/>
                  <a:gd name="connsiteY15" fmla="*/ 98826 h 293443"/>
                  <a:gd name="connsiteX16" fmla="*/ 237 w 537125"/>
                  <a:gd name="connsiteY16" fmla="*/ 401 h 29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7125" h="293443">
                    <a:moveTo>
                      <a:pt x="237" y="401"/>
                    </a:moveTo>
                    <a:cubicBezTo>
                      <a:pt x="-4525" y="-5420"/>
                      <a:pt x="63737" y="53847"/>
                      <a:pt x="73262" y="63901"/>
                    </a:cubicBezTo>
                    <a:cubicBezTo>
                      <a:pt x="82787" y="73955"/>
                      <a:pt x="33575" y="61784"/>
                      <a:pt x="57387" y="60726"/>
                    </a:cubicBezTo>
                    <a:cubicBezTo>
                      <a:pt x="81199" y="59668"/>
                      <a:pt x="173804" y="55434"/>
                      <a:pt x="216137" y="57551"/>
                    </a:cubicBezTo>
                    <a:cubicBezTo>
                      <a:pt x="258470" y="59668"/>
                      <a:pt x="268525" y="46968"/>
                      <a:pt x="311387" y="73426"/>
                    </a:cubicBezTo>
                    <a:cubicBezTo>
                      <a:pt x="354249" y="99884"/>
                      <a:pt x="435741" y="180318"/>
                      <a:pt x="473312" y="216301"/>
                    </a:cubicBezTo>
                    <a:cubicBezTo>
                      <a:pt x="510883" y="252284"/>
                      <a:pt x="540516" y="288268"/>
                      <a:pt x="536812" y="289326"/>
                    </a:cubicBezTo>
                    <a:cubicBezTo>
                      <a:pt x="533108" y="290384"/>
                      <a:pt x="490775" y="248051"/>
                      <a:pt x="451087" y="222651"/>
                    </a:cubicBezTo>
                    <a:cubicBezTo>
                      <a:pt x="411400" y="197251"/>
                      <a:pt x="294983" y="125814"/>
                      <a:pt x="298687" y="136926"/>
                    </a:cubicBezTo>
                    <a:cubicBezTo>
                      <a:pt x="302391" y="148038"/>
                      <a:pt x="454791" y="271864"/>
                      <a:pt x="473312" y="289326"/>
                    </a:cubicBezTo>
                    <a:cubicBezTo>
                      <a:pt x="491833" y="306789"/>
                      <a:pt x="459554" y="264455"/>
                      <a:pt x="409812" y="241701"/>
                    </a:cubicBezTo>
                    <a:cubicBezTo>
                      <a:pt x="360070" y="218947"/>
                      <a:pt x="232012" y="156505"/>
                      <a:pt x="174862" y="152801"/>
                    </a:cubicBezTo>
                    <a:cubicBezTo>
                      <a:pt x="117712" y="149097"/>
                      <a:pt x="67441" y="225297"/>
                      <a:pt x="66912" y="219476"/>
                    </a:cubicBezTo>
                    <a:cubicBezTo>
                      <a:pt x="66383" y="213655"/>
                      <a:pt x="163750" y="137984"/>
                      <a:pt x="171687" y="117876"/>
                    </a:cubicBezTo>
                    <a:cubicBezTo>
                      <a:pt x="179624" y="97768"/>
                      <a:pt x="126179" y="102001"/>
                      <a:pt x="114537" y="98826"/>
                    </a:cubicBezTo>
                    <a:cubicBezTo>
                      <a:pt x="102895" y="95651"/>
                      <a:pt x="117183" y="110468"/>
                      <a:pt x="101837" y="98826"/>
                    </a:cubicBezTo>
                    <a:cubicBezTo>
                      <a:pt x="86491" y="87184"/>
                      <a:pt x="4999" y="6222"/>
                      <a:pt x="237" y="4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フリーフォーム 1247">
                <a:extLst>
                  <a:ext uri="{FF2B5EF4-FFF2-40B4-BE49-F238E27FC236}">
                    <a16:creationId xmlns:a16="http://schemas.microsoft.com/office/drawing/2014/main" id="{D522317B-8ACF-9636-7294-ADEF482DE02D}"/>
                  </a:ext>
                </a:extLst>
              </p:cNvPr>
              <p:cNvSpPr/>
              <p:nvPr/>
            </p:nvSpPr>
            <p:spPr>
              <a:xfrm>
                <a:off x="897034" y="7686491"/>
                <a:ext cx="117415" cy="520829"/>
              </a:xfrm>
              <a:custGeom>
                <a:avLst/>
                <a:gdLst>
                  <a:gd name="connsiteX0" fmla="*/ 115791 w 117415"/>
                  <a:gd name="connsiteY0" fmla="*/ 184 h 520829"/>
                  <a:gd name="connsiteX1" fmla="*/ 1491 w 117415"/>
                  <a:gd name="connsiteY1" fmla="*/ 146234 h 520829"/>
                  <a:gd name="connsiteX2" fmla="*/ 49116 w 117415"/>
                  <a:gd name="connsiteY2" fmla="*/ 511359 h 520829"/>
                  <a:gd name="connsiteX3" fmla="*/ 26891 w 117415"/>
                  <a:gd name="connsiteY3" fmla="*/ 393884 h 520829"/>
                  <a:gd name="connsiteX4" fmla="*/ 20541 w 117415"/>
                  <a:gd name="connsiteY4" fmla="*/ 181159 h 520829"/>
                  <a:gd name="connsiteX5" fmla="*/ 45941 w 117415"/>
                  <a:gd name="connsiteY5" fmla="*/ 219259 h 520829"/>
                  <a:gd name="connsiteX6" fmla="*/ 64991 w 117415"/>
                  <a:gd name="connsiteY6" fmla="*/ 117659 h 520829"/>
                  <a:gd name="connsiteX7" fmla="*/ 115791 w 117415"/>
                  <a:gd name="connsiteY7" fmla="*/ 184 h 52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415" h="520829">
                    <a:moveTo>
                      <a:pt x="115791" y="184"/>
                    </a:moveTo>
                    <a:cubicBezTo>
                      <a:pt x="105208" y="4947"/>
                      <a:pt x="12603" y="61038"/>
                      <a:pt x="1491" y="146234"/>
                    </a:cubicBezTo>
                    <a:cubicBezTo>
                      <a:pt x="-9621" y="231430"/>
                      <a:pt x="44883" y="470084"/>
                      <a:pt x="49116" y="511359"/>
                    </a:cubicBezTo>
                    <a:cubicBezTo>
                      <a:pt x="53349" y="552634"/>
                      <a:pt x="31654" y="448917"/>
                      <a:pt x="26891" y="393884"/>
                    </a:cubicBezTo>
                    <a:cubicBezTo>
                      <a:pt x="22128" y="338851"/>
                      <a:pt x="17366" y="210263"/>
                      <a:pt x="20541" y="181159"/>
                    </a:cubicBezTo>
                    <a:cubicBezTo>
                      <a:pt x="23716" y="152055"/>
                      <a:pt x="38533" y="229842"/>
                      <a:pt x="45941" y="219259"/>
                    </a:cubicBezTo>
                    <a:cubicBezTo>
                      <a:pt x="53349" y="208676"/>
                      <a:pt x="47529" y="150996"/>
                      <a:pt x="64991" y="117659"/>
                    </a:cubicBezTo>
                    <a:cubicBezTo>
                      <a:pt x="82453" y="84322"/>
                      <a:pt x="126374" y="-4579"/>
                      <a:pt x="115791" y="18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フリーフォーム 1248">
                <a:extLst>
                  <a:ext uri="{FF2B5EF4-FFF2-40B4-BE49-F238E27FC236}">
                    <a16:creationId xmlns:a16="http://schemas.microsoft.com/office/drawing/2014/main" id="{D3732E7B-8D90-1DBF-816D-C124CDF0701C}"/>
                  </a:ext>
                </a:extLst>
              </p:cNvPr>
              <p:cNvSpPr/>
              <p:nvPr/>
            </p:nvSpPr>
            <p:spPr>
              <a:xfrm>
                <a:off x="717535" y="7660702"/>
                <a:ext cx="181124" cy="447521"/>
              </a:xfrm>
              <a:custGeom>
                <a:avLst/>
                <a:gdLst>
                  <a:gd name="connsiteX0" fmla="*/ 180990 w 181124"/>
                  <a:gd name="connsiteY0" fmla="*/ 573 h 447521"/>
                  <a:gd name="connsiteX1" fmla="*/ 9540 w 181124"/>
                  <a:gd name="connsiteY1" fmla="*/ 143448 h 447521"/>
                  <a:gd name="connsiteX2" fmla="*/ 69865 w 181124"/>
                  <a:gd name="connsiteY2" fmla="*/ 257748 h 447521"/>
                  <a:gd name="connsiteX3" fmla="*/ 53990 w 181124"/>
                  <a:gd name="connsiteY3" fmla="*/ 445073 h 447521"/>
                  <a:gd name="connsiteX4" fmla="*/ 66690 w 181124"/>
                  <a:gd name="connsiteY4" fmla="*/ 349823 h 447521"/>
                  <a:gd name="connsiteX5" fmla="*/ 15 w 181124"/>
                  <a:gd name="connsiteY5" fmla="*/ 140273 h 447521"/>
                  <a:gd name="connsiteX6" fmla="*/ 60340 w 181124"/>
                  <a:gd name="connsiteY6" fmla="*/ 89473 h 447521"/>
                  <a:gd name="connsiteX7" fmla="*/ 38115 w 181124"/>
                  <a:gd name="connsiteY7" fmla="*/ 92648 h 447521"/>
                  <a:gd name="connsiteX8" fmla="*/ 180990 w 181124"/>
                  <a:gd name="connsiteY8" fmla="*/ 573 h 447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124" h="447521">
                    <a:moveTo>
                      <a:pt x="180990" y="573"/>
                    </a:moveTo>
                    <a:cubicBezTo>
                      <a:pt x="176227" y="9040"/>
                      <a:pt x="28061" y="100586"/>
                      <a:pt x="9540" y="143448"/>
                    </a:cubicBezTo>
                    <a:cubicBezTo>
                      <a:pt x="-8981" y="186311"/>
                      <a:pt x="62457" y="207477"/>
                      <a:pt x="69865" y="257748"/>
                    </a:cubicBezTo>
                    <a:cubicBezTo>
                      <a:pt x="77273" y="308019"/>
                      <a:pt x="54519" y="429727"/>
                      <a:pt x="53990" y="445073"/>
                    </a:cubicBezTo>
                    <a:cubicBezTo>
                      <a:pt x="53461" y="460419"/>
                      <a:pt x="75686" y="400623"/>
                      <a:pt x="66690" y="349823"/>
                    </a:cubicBezTo>
                    <a:cubicBezTo>
                      <a:pt x="57694" y="299023"/>
                      <a:pt x="1073" y="183665"/>
                      <a:pt x="15" y="140273"/>
                    </a:cubicBezTo>
                    <a:cubicBezTo>
                      <a:pt x="-1043" y="96881"/>
                      <a:pt x="53990" y="97410"/>
                      <a:pt x="60340" y="89473"/>
                    </a:cubicBezTo>
                    <a:cubicBezTo>
                      <a:pt x="66690" y="81536"/>
                      <a:pt x="13773" y="105348"/>
                      <a:pt x="38115" y="92648"/>
                    </a:cubicBezTo>
                    <a:cubicBezTo>
                      <a:pt x="62457" y="79948"/>
                      <a:pt x="185753" y="-7894"/>
                      <a:pt x="180990" y="5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フリーフォーム 1249">
                <a:extLst>
                  <a:ext uri="{FF2B5EF4-FFF2-40B4-BE49-F238E27FC236}">
                    <a16:creationId xmlns:a16="http://schemas.microsoft.com/office/drawing/2014/main" id="{A27A4065-DBAC-94AC-BA7C-D2306BE30426}"/>
                  </a:ext>
                </a:extLst>
              </p:cNvPr>
              <p:cNvSpPr/>
              <p:nvPr/>
            </p:nvSpPr>
            <p:spPr>
              <a:xfrm>
                <a:off x="734638" y="7776939"/>
                <a:ext cx="208134" cy="145490"/>
              </a:xfrm>
              <a:custGeom>
                <a:avLst/>
                <a:gdLst>
                  <a:gd name="connsiteX0" fmla="*/ 205162 w 208134"/>
                  <a:gd name="connsiteY0" fmla="*/ 4986 h 145490"/>
                  <a:gd name="connsiteX1" fmla="*/ 46412 w 208134"/>
                  <a:gd name="connsiteY1" fmla="*/ 8161 h 145490"/>
                  <a:gd name="connsiteX2" fmla="*/ 43237 w 208134"/>
                  <a:gd name="connsiteY2" fmla="*/ 62136 h 145490"/>
                  <a:gd name="connsiteX3" fmla="*/ 144837 w 208134"/>
                  <a:gd name="connsiteY3" fmla="*/ 131986 h 145490"/>
                  <a:gd name="connsiteX4" fmla="*/ 43237 w 208134"/>
                  <a:gd name="connsiteY4" fmla="*/ 138336 h 145490"/>
                  <a:gd name="connsiteX5" fmla="*/ 1962 w 208134"/>
                  <a:gd name="connsiteY5" fmla="*/ 52611 h 145490"/>
                  <a:gd name="connsiteX6" fmla="*/ 100387 w 208134"/>
                  <a:gd name="connsiteY6" fmla="*/ 1811 h 145490"/>
                  <a:gd name="connsiteX7" fmla="*/ 148012 w 208134"/>
                  <a:gd name="connsiteY7" fmla="*/ 11336 h 145490"/>
                  <a:gd name="connsiteX8" fmla="*/ 205162 w 208134"/>
                  <a:gd name="connsiteY8" fmla="*/ 4986 h 145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8134" h="145490">
                    <a:moveTo>
                      <a:pt x="205162" y="4986"/>
                    </a:moveTo>
                    <a:cubicBezTo>
                      <a:pt x="188229" y="4457"/>
                      <a:pt x="73399" y="-1364"/>
                      <a:pt x="46412" y="8161"/>
                    </a:cubicBezTo>
                    <a:cubicBezTo>
                      <a:pt x="19425" y="17686"/>
                      <a:pt x="26833" y="41499"/>
                      <a:pt x="43237" y="62136"/>
                    </a:cubicBezTo>
                    <a:cubicBezTo>
                      <a:pt x="59641" y="82773"/>
                      <a:pt x="144837" y="119286"/>
                      <a:pt x="144837" y="131986"/>
                    </a:cubicBezTo>
                    <a:cubicBezTo>
                      <a:pt x="144837" y="144686"/>
                      <a:pt x="67049" y="151565"/>
                      <a:pt x="43237" y="138336"/>
                    </a:cubicBezTo>
                    <a:cubicBezTo>
                      <a:pt x="19425" y="125107"/>
                      <a:pt x="-7563" y="75365"/>
                      <a:pt x="1962" y="52611"/>
                    </a:cubicBezTo>
                    <a:cubicBezTo>
                      <a:pt x="11487" y="29857"/>
                      <a:pt x="76045" y="8690"/>
                      <a:pt x="100387" y="1811"/>
                    </a:cubicBezTo>
                    <a:cubicBezTo>
                      <a:pt x="124729" y="-5068"/>
                      <a:pt x="134254" y="9749"/>
                      <a:pt x="148012" y="11336"/>
                    </a:cubicBezTo>
                    <a:cubicBezTo>
                      <a:pt x="161770" y="12923"/>
                      <a:pt x="222095" y="5515"/>
                      <a:pt x="205162" y="49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フリーフォーム 1250">
                <a:extLst>
                  <a:ext uri="{FF2B5EF4-FFF2-40B4-BE49-F238E27FC236}">
                    <a16:creationId xmlns:a16="http://schemas.microsoft.com/office/drawing/2014/main" id="{A3CD8EBE-798C-A62D-EDA1-6E5DDFD7231C}"/>
                  </a:ext>
                </a:extLst>
              </p:cNvPr>
              <p:cNvSpPr/>
              <p:nvPr/>
            </p:nvSpPr>
            <p:spPr>
              <a:xfrm>
                <a:off x="809036" y="7797371"/>
                <a:ext cx="393063" cy="178523"/>
              </a:xfrm>
              <a:custGeom>
                <a:avLst/>
                <a:gdLst>
                  <a:gd name="connsiteX0" fmla="*/ 89489 w 393063"/>
                  <a:gd name="connsiteY0" fmla="*/ 429 h 178523"/>
                  <a:gd name="connsiteX1" fmla="*/ 3764 w 393063"/>
                  <a:gd name="connsiteY1" fmla="*/ 41704 h 178523"/>
                  <a:gd name="connsiteX2" fmla="*/ 238714 w 393063"/>
                  <a:gd name="connsiteY2" fmla="*/ 105204 h 178523"/>
                  <a:gd name="connsiteX3" fmla="*/ 187914 w 393063"/>
                  <a:gd name="connsiteY3" fmla="*/ 79804 h 178523"/>
                  <a:gd name="connsiteX4" fmla="*/ 391114 w 393063"/>
                  <a:gd name="connsiteY4" fmla="*/ 178229 h 178523"/>
                  <a:gd name="connsiteX5" fmla="*/ 279989 w 393063"/>
                  <a:gd name="connsiteY5" fmla="*/ 111554 h 178523"/>
                  <a:gd name="connsiteX6" fmla="*/ 105364 w 393063"/>
                  <a:gd name="connsiteY6" fmla="*/ 152829 h 178523"/>
                  <a:gd name="connsiteX7" fmla="*/ 140289 w 393063"/>
                  <a:gd name="connsiteY7" fmla="*/ 111554 h 178523"/>
                  <a:gd name="connsiteX8" fmla="*/ 60914 w 393063"/>
                  <a:gd name="connsiteY8" fmla="*/ 114729 h 178523"/>
                  <a:gd name="connsiteX9" fmla="*/ 29164 w 393063"/>
                  <a:gd name="connsiteY9" fmla="*/ 67104 h 178523"/>
                  <a:gd name="connsiteX10" fmla="*/ 89489 w 393063"/>
                  <a:gd name="connsiteY10" fmla="*/ 429 h 178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3063" h="178523">
                    <a:moveTo>
                      <a:pt x="89489" y="429"/>
                    </a:moveTo>
                    <a:cubicBezTo>
                      <a:pt x="85256" y="-3804"/>
                      <a:pt x="-21107" y="24242"/>
                      <a:pt x="3764" y="41704"/>
                    </a:cubicBezTo>
                    <a:cubicBezTo>
                      <a:pt x="28635" y="59166"/>
                      <a:pt x="208022" y="98854"/>
                      <a:pt x="238714" y="105204"/>
                    </a:cubicBezTo>
                    <a:cubicBezTo>
                      <a:pt x="269406" y="111554"/>
                      <a:pt x="187914" y="79804"/>
                      <a:pt x="187914" y="79804"/>
                    </a:cubicBezTo>
                    <a:cubicBezTo>
                      <a:pt x="213314" y="91975"/>
                      <a:pt x="375768" y="172937"/>
                      <a:pt x="391114" y="178229"/>
                    </a:cubicBezTo>
                    <a:cubicBezTo>
                      <a:pt x="406460" y="183521"/>
                      <a:pt x="327614" y="115787"/>
                      <a:pt x="279989" y="111554"/>
                    </a:cubicBezTo>
                    <a:cubicBezTo>
                      <a:pt x="232364" y="107321"/>
                      <a:pt x="128647" y="152829"/>
                      <a:pt x="105364" y="152829"/>
                    </a:cubicBezTo>
                    <a:cubicBezTo>
                      <a:pt x="82081" y="152829"/>
                      <a:pt x="147697" y="117904"/>
                      <a:pt x="140289" y="111554"/>
                    </a:cubicBezTo>
                    <a:cubicBezTo>
                      <a:pt x="132881" y="105204"/>
                      <a:pt x="79435" y="122137"/>
                      <a:pt x="60914" y="114729"/>
                    </a:cubicBezTo>
                    <a:cubicBezTo>
                      <a:pt x="42393" y="107321"/>
                      <a:pt x="27576" y="82450"/>
                      <a:pt x="29164" y="67104"/>
                    </a:cubicBezTo>
                    <a:cubicBezTo>
                      <a:pt x="30751" y="51758"/>
                      <a:pt x="93722" y="4662"/>
                      <a:pt x="89489" y="42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フリーフォーム 1251">
                <a:extLst>
                  <a:ext uri="{FF2B5EF4-FFF2-40B4-BE49-F238E27FC236}">
                    <a16:creationId xmlns:a16="http://schemas.microsoft.com/office/drawing/2014/main" id="{680487B7-4EED-D6CD-BF63-06E06F412B3C}"/>
                  </a:ext>
                </a:extLst>
              </p:cNvPr>
              <p:cNvSpPr/>
              <p:nvPr/>
            </p:nvSpPr>
            <p:spPr>
              <a:xfrm>
                <a:off x="899495" y="7873808"/>
                <a:ext cx="621873" cy="429388"/>
              </a:xfrm>
              <a:custGeom>
                <a:avLst/>
                <a:gdLst>
                  <a:gd name="connsiteX0" fmla="*/ 621330 w 621873"/>
                  <a:gd name="connsiteY0" fmla="*/ 192 h 429388"/>
                  <a:gd name="connsiteX1" fmla="*/ 227630 w 621873"/>
                  <a:gd name="connsiteY1" fmla="*/ 133542 h 429388"/>
                  <a:gd name="connsiteX2" fmla="*/ 49830 w 621873"/>
                  <a:gd name="connsiteY2" fmla="*/ 320867 h 429388"/>
                  <a:gd name="connsiteX3" fmla="*/ 2205 w 621873"/>
                  <a:gd name="connsiteY3" fmla="*/ 428817 h 429388"/>
                  <a:gd name="connsiteX4" fmla="*/ 103805 w 621873"/>
                  <a:gd name="connsiteY4" fmla="*/ 276417 h 429388"/>
                  <a:gd name="connsiteX5" fmla="*/ 227630 w 621873"/>
                  <a:gd name="connsiteY5" fmla="*/ 149417 h 429388"/>
                  <a:gd name="connsiteX6" fmla="*/ 135555 w 621873"/>
                  <a:gd name="connsiteY6" fmla="*/ 162117 h 429388"/>
                  <a:gd name="connsiteX7" fmla="*/ 621330 w 621873"/>
                  <a:gd name="connsiteY7" fmla="*/ 192 h 429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1873" h="429388">
                    <a:moveTo>
                      <a:pt x="621330" y="192"/>
                    </a:moveTo>
                    <a:cubicBezTo>
                      <a:pt x="636676" y="-4571"/>
                      <a:pt x="322880" y="80096"/>
                      <a:pt x="227630" y="133542"/>
                    </a:cubicBezTo>
                    <a:cubicBezTo>
                      <a:pt x="132380" y="186988"/>
                      <a:pt x="87401" y="271655"/>
                      <a:pt x="49830" y="320867"/>
                    </a:cubicBezTo>
                    <a:cubicBezTo>
                      <a:pt x="12259" y="370079"/>
                      <a:pt x="-6791" y="436225"/>
                      <a:pt x="2205" y="428817"/>
                    </a:cubicBezTo>
                    <a:cubicBezTo>
                      <a:pt x="11201" y="421409"/>
                      <a:pt x="66234" y="322984"/>
                      <a:pt x="103805" y="276417"/>
                    </a:cubicBezTo>
                    <a:cubicBezTo>
                      <a:pt x="141376" y="229850"/>
                      <a:pt x="222338" y="168467"/>
                      <a:pt x="227630" y="149417"/>
                    </a:cubicBezTo>
                    <a:cubicBezTo>
                      <a:pt x="232922" y="130367"/>
                      <a:pt x="74701" y="186988"/>
                      <a:pt x="135555" y="162117"/>
                    </a:cubicBezTo>
                    <a:cubicBezTo>
                      <a:pt x="196409" y="137246"/>
                      <a:pt x="605984" y="4955"/>
                      <a:pt x="621330" y="19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フリーフォーム 1252">
                <a:extLst>
                  <a:ext uri="{FF2B5EF4-FFF2-40B4-BE49-F238E27FC236}">
                    <a16:creationId xmlns:a16="http://schemas.microsoft.com/office/drawing/2014/main" id="{FCC06C47-5CA0-B409-DFBD-4128AC0F3AD9}"/>
                  </a:ext>
                </a:extLst>
              </p:cNvPr>
              <p:cNvSpPr/>
              <p:nvPr/>
            </p:nvSpPr>
            <p:spPr>
              <a:xfrm>
                <a:off x="867658" y="7782343"/>
                <a:ext cx="711744" cy="508232"/>
              </a:xfrm>
              <a:custGeom>
                <a:avLst/>
                <a:gdLst>
                  <a:gd name="connsiteX0" fmla="*/ 24517 w 711744"/>
                  <a:gd name="connsiteY0" fmla="*/ 15457 h 508232"/>
                  <a:gd name="connsiteX1" fmla="*/ 94367 w 711744"/>
                  <a:gd name="connsiteY1" fmla="*/ 21807 h 508232"/>
                  <a:gd name="connsiteX2" fmla="*/ 386467 w 711744"/>
                  <a:gd name="connsiteY2" fmla="*/ 145632 h 508232"/>
                  <a:gd name="connsiteX3" fmla="*/ 351542 w 711744"/>
                  <a:gd name="connsiteY3" fmla="*/ 104357 h 508232"/>
                  <a:gd name="connsiteX4" fmla="*/ 583317 w 711744"/>
                  <a:gd name="connsiteY4" fmla="*/ 275807 h 508232"/>
                  <a:gd name="connsiteX5" fmla="*/ 707142 w 711744"/>
                  <a:gd name="connsiteY5" fmla="*/ 367882 h 508232"/>
                  <a:gd name="connsiteX6" fmla="*/ 684917 w 711744"/>
                  <a:gd name="connsiteY6" fmla="*/ 507582 h 508232"/>
                  <a:gd name="connsiteX7" fmla="*/ 681742 w 711744"/>
                  <a:gd name="connsiteY7" fmla="*/ 415507 h 508232"/>
                  <a:gd name="connsiteX8" fmla="*/ 634117 w 711744"/>
                  <a:gd name="connsiteY8" fmla="*/ 307557 h 508232"/>
                  <a:gd name="connsiteX9" fmla="*/ 608717 w 711744"/>
                  <a:gd name="connsiteY9" fmla="*/ 342482 h 508232"/>
                  <a:gd name="connsiteX10" fmla="*/ 637292 w 711744"/>
                  <a:gd name="connsiteY10" fmla="*/ 450432 h 508232"/>
                  <a:gd name="connsiteX11" fmla="*/ 583317 w 711744"/>
                  <a:gd name="connsiteY11" fmla="*/ 291682 h 508232"/>
                  <a:gd name="connsiteX12" fmla="*/ 430917 w 711744"/>
                  <a:gd name="connsiteY12" fmla="*/ 202782 h 508232"/>
                  <a:gd name="connsiteX13" fmla="*/ 484892 w 711744"/>
                  <a:gd name="connsiteY13" fmla="*/ 196432 h 508232"/>
                  <a:gd name="connsiteX14" fmla="*/ 475367 w 711744"/>
                  <a:gd name="connsiteY14" fmla="*/ 180557 h 508232"/>
                  <a:gd name="connsiteX15" fmla="*/ 24517 w 711744"/>
                  <a:gd name="connsiteY15" fmla="*/ 15457 h 508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11744" h="508232">
                    <a:moveTo>
                      <a:pt x="24517" y="15457"/>
                    </a:moveTo>
                    <a:cubicBezTo>
                      <a:pt x="-38983" y="-11001"/>
                      <a:pt x="34042" y="111"/>
                      <a:pt x="94367" y="21807"/>
                    </a:cubicBezTo>
                    <a:cubicBezTo>
                      <a:pt x="154692" y="43503"/>
                      <a:pt x="343605" y="131874"/>
                      <a:pt x="386467" y="145632"/>
                    </a:cubicBezTo>
                    <a:cubicBezTo>
                      <a:pt x="429329" y="159390"/>
                      <a:pt x="318734" y="82661"/>
                      <a:pt x="351542" y="104357"/>
                    </a:cubicBezTo>
                    <a:cubicBezTo>
                      <a:pt x="384350" y="126053"/>
                      <a:pt x="583317" y="275807"/>
                      <a:pt x="583317" y="275807"/>
                    </a:cubicBezTo>
                    <a:cubicBezTo>
                      <a:pt x="642584" y="319728"/>
                      <a:pt x="690209" y="329253"/>
                      <a:pt x="707142" y="367882"/>
                    </a:cubicBezTo>
                    <a:cubicBezTo>
                      <a:pt x="724075" y="406511"/>
                      <a:pt x="689150" y="499645"/>
                      <a:pt x="684917" y="507582"/>
                    </a:cubicBezTo>
                    <a:cubicBezTo>
                      <a:pt x="680684" y="515519"/>
                      <a:pt x="690209" y="448844"/>
                      <a:pt x="681742" y="415507"/>
                    </a:cubicBezTo>
                    <a:cubicBezTo>
                      <a:pt x="673275" y="382170"/>
                      <a:pt x="646288" y="319728"/>
                      <a:pt x="634117" y="307557"/>
                    </a:cubicBezTo>
                    <a:cubicBezTo>
                      <a:pt x="621946" y="295386"/>
                      <a:pt x="608188" y="318670"/>
                      <a:pt x="608717" y="342482"/>
                    </a:cubicBezTo>
                    <a:cubicBezTo>
                      <a:pt x="609246" y="366294"/>
                      <a:pt x="641525" y="458899"/>
                      <a:pt x="637292" y="450432"/>
                    </a:cubicBezTo>
                    <a:cubicBezTo>
                      <a:pt x="633059" y="441965"/>
                      <a:pt x="617713" y="332957"/>
                      <a:pt x="583317" y="291682"/>
                    </a:cubicBezTo>
                    <a:cubicBezTo>
                      <a:pt x="548921" y="250407"/>
                      <a:pt x="447321" y="218657"/>
                      <a:pt x="430917" y="202782"/>
                    </a:cubicBezTo>
                    <a:cubicBezTo>
                      <a:pt x="414513" y="186907"/>
                      <a:pt x="477484" y="200136"/>
                      <a:pt x="484892" y="196432"/>
                    </a:cubicBezTo>
                    <a:cubicBezTo>
                      <a:pt x="492300" y="192728"/>
                      <a:pt x="551038" y="210190"/>
                      <a:pt x="475367" y="180557"/>
                    </a:cubicBezTo>
                    <a:cubicBezTo>
                      <a:pt x="399696" y="150924"/>
                      <a:pt x="88017" y="41915"/>
                      <a:pt x="24517" y="1545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フリーフォーム 1253">
                <a:extLst>
                  <a:ext uri="{FF2B5EF4-FFF2-40B4-BE49-F238E27FC236}">
                    <a16:creationId xmlns:a16="http://schemas.microsoft.com/office/drawing/2014/main" id="{1A6F039C-B6CA-29A0-7A3C-767C78759696}"/>
                  </a:ext>
                </a:extLst>
              </p:cNvPr>
              <p:cNvSpPr/>
              <p:nvPr/>
            </p:nvSpPr>
            <p:spPr>
              <a:xfrm>
                <a:off x="797022" y="8227379"/>
                <a:ext cx="762600" cy="572198"/>
              </a:xfrm>
              <a:custGeom>
                <a:avLst/>
                <a:gdLst>
                  <a:gd name="connsiteX0" fmla="*/ 9428 w 762600"/>
                  <a:gd name="connsiteY0" fmla="*/ 151446 h 572198"/>
                  <a:gd name="connsiteX1" fmla="*/ 482503 w 762600"/>
                  <a:gd name="connsiteY1" fmla="*/ 5396 h 572198"/>
                  <a:gd name="connsiteX2" fmla="*/ 425353 w 762600"/>
                  <a:gd name="connsiteY2" fmla="*/ 30796 h 572198"/>
                  <a:gd name="connsiteX3" fmla="*/ 752378 w 762600"/>
                  <a:gd name="connsiteY3" fmla="*/ 24446 h 572198"/>
                  <a:gd name="connsiteX4" fmla="*/ 663478 w 762600"/>
                  <a:gd name="connsiteY4" fmla="*/ 87946 h 572198"/>
                  <a:gd name="connsiteX5" fmla="*/ 495203 w 762600"/>
                  <a:gd name="connsiteY5" fmla="*/ 341946 h 572198"/>
                  <a:gd name="connsiteX6" fmla="*/ 431703 w 762600"/>
                  <a:gd name="connsiteY6" fmla="*/ 570546 h 572198"/>
                  <a:gd name="connsiteX7" fmla="*/ 514253 w 762600"/>
                  <a:gd name="connsiteY7" fmla="*/ 427671 h 572198"/>
                  <a:gd name="connsiteX8" fmla="*/ 663478 w 762600"/>
                  <a:gd name="connsiteY8" fmla="*/ 113346 h 572198"/>
                  <a:gd name="connsiteX9" fmla="*/ 746028 w 762600"/>
                  <a:gd name="connsiteY9" fmla="*/ 27621 h 572198"/>
                  <a:gd name="connsiteX10" fmla="*/ 498378 w 762600"/>
                  <a:gd name="connsiteY10" fmla="*/ 53021 h 572198"/>
                  <a:gd name="connsiteX11" fmla="*/ 190403 w 762600"/>
                  <a:gd name="connsiteY11" fmla="*/ 78421 h 572198"/>
                  <a:gd name="connsiteX12" fmla="*/ 9428 w 762600"/>
                  <a:gd name="connsiteY12" fmla="*/ 151446 h 572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2600" h="572198">
                    <a:moveTo>
                      <a:pt x="9428" y="151446"/>
                    </a:moveTo>
                    <a:cubicBezTo>
                      <a:pt x="58111" y="139275"/>
                      <a:pt x="413182" y="25504"/>
                      <a:pt x="482503" y="5396"/>
                    </a:cubicBezTo>
                    <a:cubicBezTo>
                      <a:pt x="551824" y="-14712"/>
                      <a:pt x="380374" y="27621"/>
                      <a:pt x="425353" y="30796"/>
                    </a:cubicBezTo>
                    <a:cubicBezTo>
                      <a:pt x="470332" y="33971"/>
                      <a:pt x="712691" y="14921"/>
                      <a:pt x="752378" y="24446"/>
                    </a:cubicBezTo>
                    <a:cubicBezTo>
                      <a:pt x="792066" y="33971"/>
                      <a:pt x="706340" y="35029"/>
                      <a:pt x="663478" y="87946"/>
                    </a:cubicBezTo>
                    <a:cubicBezTo>
                      <a:pt x="620616" y="140863"/>
                      <a:pt x="533832" y="261513"/>
                      <a:pt x="495203" y="341946"/>
                    </a:cubicBezTo>
                    <a:cubicBezTo>
                      <a:pt x="456574" y="422379"/>
                      <a:pt x="428528" y="556259"/>
                      <a:pt x="431703" y="570546"/>
                    </a:cubicBezTo>
                    <a:cubicBezTo>
                      <a:pt x="434878" y="584833"/>
                      <a:pt x="475624" y="503871"/>
                      <a:pt x="514253" y="427671"/>
                    </a:cubicBezTo>
                    <a:cubicBezTo>
                      <a:pt x="552882" y="351471"/>
                      <a:pt x="624849" y="180021"/>
                      <a:pt x="663478" y="113346"/>
                    </a:cubicBezTo>
                    <a:cubicBezTo>
                      <a:pt x="702107" y="46671"/>
                      <a:pt x="773545" y="37675"/>
                      <a:pt x="746028" y="27621"/>
                    </a:cubicBezTo>
                    <a:cubicBezTo>
                      <a:pt x="718511" y="17567"/>
                      <a:pt x="498378" y="53021"/>
                      <a:pt x="498378" y="53021"/>
                    </a:cubicBezTo>
                    <a:cubicBezTo>
                      <a:pt x="405774" y="61488"/>
                      <a:pt x="268191" y="63604"/>
                      <a:pt x="190403" y="78421"/>
                    </a:cubicBezTo>
                    <a:cubicBezTo>
                      <a:pt x="112615" y="93238"/>
                      <a:pt x="-39255" y="163617"/>
                      <a:pt x="9428" y="15144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フリーフォーム 1254">
                <a:extLst>
                  <a:ext uri="{FF2B5EF4-FFF2-40B4-BE49-F238E27FC236}">
                    <a16:creationId xmlns:a16="http://schemas.microsoft.com/office/drawing/2014/main" id="{DB8A84D0-7A4F-FD24-7D71-FB2B5FE04782}"/>
                  </a:ext>
                </a:extLst>
              </p:cNvPr>
              <p:cNvSpPr/>
              <p:nvPr/>
            </p:nvSpPr>
            <p:spPr>
              <a:xfrm>
                <a:off x="974621" y="7904414"/>
                <a:ext cx="685988" cy="942825"/>
              </a:xfrm>
              <a:custGeom>
                <a:avLst/>
                <a:gdLst>
                  <a:gd name="connsiteX0" fmla="*/ 517629 w 685988"/>
                  <a:gd name="connsiteY0" fmla="*/ 1336 h 942825"/>
                  <a:gd name="connsiteX1" fmla="*/ 162029 w 685988"/>
                  <a:gd name="connsiteY1" fmla="*/ 166436 h 942825"/>
                  <a:gd name="connsiteX2" fmla="*/ 104 w 685988"/>
                  <a:gd name="connsiteY2" fmla="*/ 372811 h 942825"/>
                  <a:gd name="connsiteX3" fmla="*/ 136629 w 685988"/>
                  <a:gd name="connsiteY3" fmla="*/ 322011 h 942825"/>
                  <a:gd name="connsiteX4" fmla="*/ 92179 w 685988"/>
                  <a:gd name="connsiteY4" fmla="*/ 328361 h 942825"/>
                  <a:gd name="connsiteX5" fmla="*/ 489054 w 685988"/>
                  <a:gd name="connsiteY5" fmla="*/ 283911 h 942825"/>
                  <a:gd name="connsiteX6" fmla="*/ 352529 w 685988"/>
                  <a:gd name="connsiteY6" fmla="*/ 331536 h 942825"/>
                  <a:gd name="connsiteX7" fmla="*/ 679554 w 685988"/>
                  <a:gd name="connsiteY7" fmla="*/ 363286 h 942825"/>
                  <a:gd name="connsiteX8" fmla="*/ 555729 w 685988"/>
                  <a:gd name="connsiteY8" fmla="*/ 439486 h 942825"/>
                  <a:gd name="connsiteX9" fmla="*/ 384279 w 685988"/>
                  <a:gd name="connsiteY9" fmla="*/ 671261 h 942825"/>
                  <a:gd name="connsiteX10" fmla="*/ 285854 w 685988"/>
                  <a:gd name="connsiteY10" fmla="*/ 937961 h 942825"/>
                  <a:gd name="connsiteX11" fmla="*/ 323954 w 685988"/>
                  <a:gd name="connsiteY11" fmla="*/ 804611 h 942825"/>
                  <a:gd name="connsiteX12" fmla="*/ 628754 w 685988"/>
                  <a:gd name="connsiteY12" fmla="*/ 337886 h 942825"/>
                  <a:gd name="connsiteX13" fmla="*/ 69954 w 685988"/>
                  <a:gd name="connsiteY13" fmla="*/ 382336 h 942825"/>
                  <a:gd name="connsiteX14" fmla="*/ 22329 w 685988"/>
                  <a:gd name="connsiteY14" fmla="*/ 344236 h 942825"/>
                  <a:gd name="connsiteX15" fmla="*/ 196954 w 685988"/>
                  <a:gd name="connsiteY15" fmla="*/ 109286 h 942825"/>
                  <a:gd name="connsiteX16" fmla="*/ 235054 w 685988"/>
                  <a:gd name="connsiteY16" fmla="*/ 90236 h 942825"/>
                  <a:gd name="connsiteX17" fmla="*/ 517629 w 685988"/>
                  <a:gd name="connsiteY17" fmla="*/ 1336 h 942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85988" h="942825">
                    <a:moveTo>
                      <a:pt x="517629" y="1336"/>
                    </a:moveTo>
                    <a:cubicBezTo>
                      <a:pt x="505458" y="14036"/>
                      <a:pt x="248283" y="104524"/>
                      <a:pt x="162029" y="166436"/>
                    </a:cubicBezTo>
                    <a:cubicBezTo>
                      <a:pt x="75775" y="228348"/>
                      <a:pt x="4337" y="346882"/>
                      <a:pt x="104" y="372811"/>
                    </a:cubicBezTo>
                    <a:cubicBezTo>
                      <a:pt x="-4129" y="398740"/>
                      <a:pt x="121283" y="329419"/>
                      <a:pt x="136629" y="322011"/>
                    </a:cubicBezTo>
                    <a:cubicBezTo>
                      <a:pt x="151975" y="314603"/>
                      <a:pt x="92179" y="328361"/>
                      <a:pt x="92179" y="328361"/>
                    </a:cubicBezTo>
                    <a:cubicBezTo>
                      <a:pt x="150916" y="322011"/>
                      <a:pt x="445662" y="283382"/>
                      <a:pt x="489054" y="283911"/>
                    </a:cubicBezTo>
                    <a:cubicBezTo>
                      <a:pt x="532446" y="284440"/>
                      <a:pt x="320779" y="318307"/>
                      <a:pt x="352529" y="331536"/>
                    </a:cubicBezTo>
                    <a:cubicBezTo>
                      <a:pt x="384279" y="344765"/>
                      <a:pt x="645687" y="345294"/>
                      <a:pt x="679554" y="363286"/>
                    </a:cubicBezTo>
                    <a:cubicBezTo>
                      <a:pt x="713421" y="381278"/>
                      <a:pt x="604941" y="388157"/>
                      <a:pt x="555729" y="439486"/>
                    </a:cubicBezTo>
                    <a:cubicBezTo>
                      <a:pt x="506517" y="490815"/>
                      <a:pt x="429258" y="588182"/>
                      <a:pt x="384279" y="671261"/>
                    </a:cubicBezTo>
                    <a:cubicBezTo>
                      <a:pt x="339300" y="754340"/>
                      <a:pt x="295908" y="915736"/>
                      <a:pt x="285854" y="937961"/>
                    </a:cubicBezTo>
                    <a:cubicBezTo>
                      <a:pt x="275800" y="960186"/>
                      <a:pt x="266804" y="904623"/>
                      <a:pt x="323954" y="804611"/>
                    </a:cubicBezTo>
                    <a:cubicBezTo>
                      <a:pt x="381104" y="704599"/>
                      <a:pt x="671087" y="408265"/>
                      <a:pt x="628754" y="337886"/>
                    </a:cubicBezTo>
                    <a:cubicBezTo>
                      <a:pt x="586421" y="267507"/>
                      <a:pt x="171025" y="381278"/>
                      <a:pt x="69954" y="382336"/>
                    </a:cubicBezTo>
                    <a:cubicBezTo>
                      <a:pt x="-31117" y="383394"/>
                      <a:pt x="1162" y="389744"/>
                      <a:pt x="22329" y="344236"/>
                    </a:cubicBezTo>
                    <a:cubicBezTo>
                      <a:pt x="43496" y="298728"/>
                      <a:pt x="161500" y="151619"/>
                      <a:pt x="196954" y="109286"/>
                    </a:cubicBezTo>
                    <a:cubicBezTo>
                      <a:pt x="232408" y="66953"/>
                      <a:pt x="177375" y="110344"/>
                      <a:pt x="235054" y="90236"/>
                    </a:cubicBezTo>
                    <a:cubicBezTo>
                      <a:pt x="292733" y="70128"/>
                      <a:pt x="529800" y="-11364"/>
                      <a:pt x="517629" y="133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フリーフォーム 1255">
                <a:extLst>
                  <a:ext uri="{FF2B5EF4-FFF2-40B4-BE49-F238E27FC236}">
                    <a16:creationId xmlns:a16="http://schemas.microsoft.com/office/drawing/2014/main" id="{92344929-84D1-6EF7-F2ED-AE2545554F03}"/>
                  </a:ext>
                </a:extLst>
              </p:cNvPr>
              <p:cNvSpPr/>
              <p:nvPr/>
            </p:nvSpPr>
            <p:spPr>
              <a:xfrm>
                <a:off x="964234" y="8374802"/>
                <a:ext cx="169620" cy="212751"/>
              </a:xfrm>
              <a:custGeom>
                <a:avLst/>
                <a:gdLst>
                  <a:gd name="connsiteX0" fmla="*/ 131141 w 169620"/>
                  <a:gd name="connsiteY0" fmla="*/ 848 h 212751"/>
                  <a:gd name="connsiteX1" fmla="*/ 51766 w 169620"/>
                  <a:gd name="connsiteY1" fmla="*/ 127848 h 212751"/>
                  <a:gd name="connsiteX2" fmla="*/ 169241 w 169620"/>
                  <a:gd name="connsiteY2" fmla="*/ 207223 h 212751"/>
                  <a:gd name="connsiteX3" fmla="*/ 4141 w 169620"/>
                  <a:gd name="connsiteY3" fmla="*/ 194523 h 212751"/>
                  <a:gd name="connsiteX4" fmla="*/ 51766 w 169620"/>
                  <a:gd name="connsiteY4" fmla="*/ 102448 h 212751"/>
                  <a:gd name="connsiteX5" fmla="*/ 73991 w 169620"/>
                  <a:gd name="connsiteY5" fmla="*/ 73873 h 212751"/>
                  <a:gd name="connsiteX6" fmla="*/ 131141 w 169620"/>
                  <a:gd name="connsiteY6" fmla="*/ 848 h 212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620" h="212751">
                    <a:moveTo>
                      <a:pt x="131141" y="848"/>
                    </a:moveTo>
                    <a:cubicBezTo>
                      <a:pt x="127437" y="9844"/>
                      <a:pt x="45416" y="93452"/>
                      <a:pt x="51766" y="127848"/>
                    </a:cubicBezTo>
                    <a:cubicBezTo>
                      <a:pt x="58116" y="162244"/>
                      <a:pt x="177179" y="196111"/>
                      <a:pt x="169241" y="207223"/>
                    </a:cubicBezTo>
                    <a:cubicBezTo>
                      <a:pt x="161304" y="218336"/>
                      <a:pt x="23720" y="211985"/>
                      <a:pt x="4141" y="194523"/>
                    </a:cubicBezTo>
                    <a:cubicBezTo>
                      <a:pt x="-15438" y="177061"/>
                      <a:pt x="40124" y="122556"/>
                      <a:pt x="51766" y="102448"/>
                    </a:cubicBezTo>
                    <a:cubicBezTo>
                      <a:pt x="63408" y="82340"/>
                      <a:pt x="57058" y="90806"/>
                      <a:pt x="73991" y="73873"/>
                    </a:cubicBezTo>
                    <a:cubicBezTo>
                      <a:pt x="90924" y="56940"/>
                      <a:pt x="134845" y="-8148"/>
                      <a:pt x="131141" y="84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フリーフォーム 1256">
                <a:extLst>
                  <a:ext uri="{FF2B5EF4-FFF2-40B4-BE49-F238E27FC236}">
                    <a16:creationId xmlns:a16="http://schemas.microsoft.com/office/drawing/2014/main" id="{9EF82198-19A0-53A5-8EC0-CFDF4EDB86F8}"/>
                  </a:ext>
                </a:extLst>
              </p:cNvPr>
              <p:cNvSpPr/>
              <p:nvPr/>
            </p:nvSpPr>
            <p:spPr>
              <a:xfrm>
                <a:off x="1041400" y="8464496"/>
                <a:ext cx="1452574" cy="813405"/>
              </a:xfrm>
              <a:custGeom>
                <a:avLst/>
                <a:gdLst>
                  <a:gd name="connsiteX0" fmla="*/ 0 w 1452574"/>
                  <a:gd name="connsiteY0" fmla="*/ 6404 h 813405"/>
                  <a:gd name="connsiteX1" fmla="*/ 69850 w 1452574"/>
                  <a:gd name="connsiteY1" fmla="*/ 54 h 813405"/>
                  <a:gd name="connsiteX2" fmla="*/ 390525 w 1452574"/>
                  <a:gd name="connsiteY2" fmla="*/ 9579 h 813405"/>
                  <a:gd name="connsiteX3" fmla="*/ 396875 w 1452574"/>
                  <a:gd name="connsiteY3" fmla="*/ 6404 h 813405"/>
                  <a:gd name="connsiteX4" fmla="*/ 765175 w 1452574"/>
                  <a:gd name="connsiteY4" fmla="*/ 92129 h 813405"/>
                  <a:gd name="connsiteX5" fmla="*/ 952500 w 1452574"/>
                  <a:gd name="connsiteY5" fmla="*/ 203254 h 813405"/>
                  <a:gd name="connsiteX6" fmla="*/ 885825 w 1452574"/>
                  <a:gd name="connsiteY6" fmla="*/ 241354 h 813405"/>
                  <a:gd name="connsiteX7" fmla="*/ 815975 w 1452574"/>
                  <a:gd name="connsiteY7" fmla="*/ 371529 h 813405"/>
                  <a:gd name="connsiteX8" fmla="*/ 676275 w 1452574"/>
                  <a:gd name="connsiteY8" fmla="*/ 711254 h 813405"/>
                  <a:gd name="connsiteX9" fmla="*/ 685800 w 1452574"/>
                  <a:gd name="connsiteY9" fmla="*/ 704904 h 813405"/>
                  <a:gd name="connsiteX10" fmla="*/ 736600 w 1452574"/>
                  <a:gd name="connsiteY10" fmla="*/ 765229 h 813405"/>
                  <a:gd name="connsiteX11" fmla="*/ 850900 w 1452574"/>
                  <a:gd name="connsiteY11" fmla="*/ 720779 h 813405"/>
                  <a:gd name="connsiteX12" fmla="*/ 1130300 w 1452574"/>
                  <a:gd name="connsiteY12" fmla="*/ 714429 h 813405"/>
                  <a:gd name="connsiteX13" fmla="*/ 1450975 w 1452574"/>
                  <a:gd name="connsiteY13" fmla="*/ 812854 h 813405"/>
                  <a:gd name="connsiteX14" fmla="*/ 1225550 w 1452574"/>
                  <a:gd name="connsiteY14" fmla="*/ 752529 h 813405"/>
                  <a:gd name="connsiteX15" fmla="*/ 628650 w 1452574"/>
                  <a:gd name="connsiteY15" fmla="*/ 714429 h 813405"/>
                  <a:gd name="connsiteX16" fmla="*/ 863600 w 1452574"/>
                  <a:gd name="connsiteY16" fmla="*/ 346129 h 813405"/>
                  <a:gd name="connsiteX17" fmla="*/ 873125 w 1452574"/>
                  <a:gd name="connsiteY17" fmla="*/ 212779 h 813405"/>
                  <a:gd name="connsiteX18" fmla="*/ 450850 w 1452574"/>
                  <a:gd name="connsiteY18" fmla="*/ 22279 h 813405"/>
                  <a:gd name="connsiteX19" fmla="*/ 473075 w 1452574"/>
                  <a:gd name="connsiteY19" fmla="*/ 12754 h 813405"/>
                  <a:gd name="connsiteX20" fmla="*/ 0 w 1452574"/>
                  <a:gd name="connsiteY20" fmla="*/ 6404 h 81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52574" h="813405">
                    <a:moveTo>
                      <a:pt x="0" y="6404"/>
                    </a:moveTo>
                    <a:cubicBezTo>
                      <a:pt x="2381" y="2964"/>
                      <a:pt x="4763" y="-475"/>
                      <a:pt x="69850" y="54"/>
                    </a:cubicBezTo>
                    <a:cubicBezTo>
                      <a:pt x="134937" y="583"/>
                      <a:pt x="336021" y="8521"/>
                      <a:pt x="390525" y="9579"/>
                    </a:cubicBezTo>
                    <a:cubicBezTo>
                      <a:pt x="445029" y="10637"/>
                      <a:pt x="334433" y="-7354"/>
                      <a:pt x="396875" y="6404"/>
                    </a:cubicBezTo>
                    <a:cubicBezTo>
                      <a:pt x="459317" y="20162"/>
                      <a:pt x="672571" y="59321"/>
                      <a:pt x="765175" y="92129"/>
                    </a:cubicBezTo>
                    <a:cubicBezTo>
                      <a:pt x="857779" y="124937"/>
                      <a:pt x="932392" y="178383"/>
                      <a:pt x="952500" y="203254"/>
                    </a:cubicBezTo>
                    <a:cubicBezTo>
                      <a:pt x="972608" y="228125"/>
                      <a:pt x="908579" y="213308"/>
                      <a:pt x="885825" y="241354"/>
                    </a:cubicBezTo>
                    <a:cubicBezTo>
                      <a:pt x="863071" y="269400"/>
                      <a:pt x="850900" y="293212"/>
                      <a:pt x="815975" y="371529"/>
                    </a:cubicBezTo>
                    <a:cubicBezTo>
                      <a:pt x="781050" y="449846"/>
                      <a:pt x="697971" y="655692"/>
                      <a:pt x="676275" y="711254"/>
                    </a:cubicBezTo>
                    <a:cubicBezTo>
                      <a:pt x="654579" y="766816"/>
                      <a:pt x="675746" y="695908"/>
                      <a:pt x="685800" y="704904"/>
                    </a:cubicBezTo>
                    <a:cubicBezTo>
                      <a:pt x="695854" y="713900"/>
                      <a:pt x="709083" y="762583"/>
                      <a:pt x="736600" y="765229"/>
                    </a:cubicBezTo>
                    <a:cubicBezTo>
                      <a:pt x="764117" y="767875"/>
                      <a:pt x="785283" y="729246"/>
                      <a:pt x="850900" y="720779"/>
                    </a:cubicBezTo>
                    <a:cubicBezTo>
                      <a:pt x="916517" y="712312"/>
                      <a:pt x="1030287" y="699083"/>
                      <a:pt x="1130300" y="714429"/>
                    </a:cubicBezTo>
                    <a:cubicBezTo>
                      <a:pt x="1230313" y="729775"/>
                      <a:pt x="1435100" y="806504"/>
                      <a:pt x="1450975" y="812854"/>
                    </a:cubicBezTo>
                    <a:cubicBezTo>
                      <a:pt x="1466850" y="819204"/>
                      <a:pt x="1362604" y="768933"/>
                      <a:pt x="1225550" y="752529"/>
                    </a:cubicBezTo>
                    <a:cubicBezTo>
                      <a:pt x="1088496" y="736125"/>
                      <a:pt x="688975" y="782162"/>
                      <a:pt x="628650" y="714429"/>
                    </a:cubicBezTo>
                    <a:cubicBezTo>
                      <a:pt x="568325" y="646696"/>
                      <a:pt x="822854" y="429737"/>
                      <a:pt x="863600" y="346129"/>
                    </a:cubicBezTo>
                    <a:cubicBezTo>
                      <a:pt x="904346" y="262521"/>
                      <a:pt x="941917" y="266754"/>
                      <a:pt x="873125" y="212779"/>
                    </a:cubicBezTo>
                    <a:cubicBezTo>
                      <a:pt x="804333" y="158804"/>
                      <a:pt x="517525" y="55617"/>
                      <a:pt x="450850" y="22279"/>
                    </a:cubicBezTo>
                    <a:cubicBezTo>
                      <a:pt x="384175" y="-11059"/>
                      <a:pt x="473075" y="12754"/>
                      <a:pt x="473075" y="12754"/>
                    </a:cubicBezTo>
                    <a:lnTo>
                      <a:pt x="0" y="640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フリーフォーム 1257">
                <a:extLst>
                  <a:ext uri="{FF2B5EF4-FFF2-40B4-BE49-F238E27FC236}">
                    <a16:creationId xmlns:a16="http://schemas.microsoft.com/office/drawing/2014/main" id="{A4B3BE36-7E85-F165-5B71-F9409E161B17}"/>
                  </a:ext>
                </a:extLst>
              </p:cNvPr>
              <p:cNvSpPr/>
              <p:nvPr/>
            </p:nvSpPr>
            <p:spPr>
              <a:xfrm>
                <a:off x="1005055" y="8513712"/>
                <a:ext cx="911172" cy="673865"/>
              </a:xfrm>
              <a:custGeom>
                <a:avLst/>
                <a:gdLst>
                  <a:gd name="connsiteX0" fmla="*/ 1420 w 911172"/>
                  <a:gd name="connsiteY0" fmla="*/ 23863 h 673865"/>
                  <a:gd name="connsiteX1" fmla="*/ 83970 w 911172"/>
                  <a:gd name="connsiteY1" fmla="*/ 17513 h 673865"/>
                  <a:gd name="connsiteX2" fmla="*/ 493545 w 911172"/>
                  <a:gd name="connsiteY2" fmla="*/ 11163 h 673865"/>
                  <a:gd name="connsiteX3" fmla="*/ 899945 w 911172"/>
                  <a:gd name="connsiteY3" fmla="*/ 182613 h 673865"/>
                  <a:gd name="connsiteX4" fmla="*/ 804695 w 911172"/>
                  <a:gd name="connsiteY4" fmla="*/ 166738 h 673865"/>
                  <a:gd name="connsiteX5" fmla="*/ 884070 w 911172"/>
                  <a:gd name="connsiteY5" fmla="*/ 217538 h 673865"/>
                  <a:gd name="connsiteX6" fmla="*/ 766595 w 911172"/>
                  <a:gd name="connsiteY6" fmla="*/ 300088 h 673865"/>
                  <a:gd name="connsiteX7" fmla="*/ 722145 w 911172"/>
                  <a:gd name="connsiteY7" fmla="*/ 484238 h 673865"/>
                  <a:gd name="connsiteX8" fmla="*/ 642770 w 911172"/>
                  <a:gd name="connsiteY8" fmla="*/ 576313 h 673865"/>
                  <a:gd name="connsiteX9" fmla="*/ 680870 w 911172"/>
                  <a:gd name="connsiteY9" fmla="*/ 671563 h 673865"/>
                  <a:gd name="connsiteX10" fmla="*/ 693570 w 911172"/>
                  <a:gd name="connsiteY10" fmla="*/ 474713 h 673865"/>
                  <a:gd name="connsiteX11" fmla="*/ 909470 w 911172"/>
                  <a:gd name="connsiteY11" fmla="*/ 160388 h 673865"/>
                  <a:gd name="connsiteX12" fmla="*/ 728495 w 911172"/>
                  <a:gd name="connsiteY12" fmla="*/ 138163 h 673865"/>
                  <a:gd name="connsiteX13" fmla="*/ 236370 w 911172"/>
                  <a:gd name="connsiteY13" fmla="*/ 30213 h 673865"/>
                  <a:gd name="connsiteX14" fmla="*/ 344320 w 911172"/>
                  <a:gd name="connsiteY14" fmla="*/ 169913 h 673865"/>
                  <a:gd name="connsiteX15" fmla="*/ 531645 w 911172"/>
                  <a:gd name="connsiteY15" fmla="*/ 293738 h 673865"/>
                  <a:gd name="connsiteX16" fmla="*/ 357020 w 911172"/>
                  <a:gd name="connsiteY16" fmla="*/ 201663 h 673865"/>
                  <a:gd name="connsiteX17" fmla="*/ 115720 w 911172"/>
                  <a:gd name="connsiteY17" fmla="*/ 36563 h 673865"/>
                  <a:gd name="connsiteX18" fmla="*/ 1420 w 911172"/>
                  <a:gd name="connsiteY18" fmla="*/ 23863 h 673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11172" h="673865">
                    <a:moveTo>
                      <a:pt x="1420" y="23863"/>
                    </a:moveTo>
                    <a:cubicBezTo>
                      <a:pt x="-3872" y="20688"/>
                      <a:pt x="1949" y="19630"/>
                      <a:pt x="83970" y="17513"/>
                    </a:cubicBezTo>
                    <a:cubicBezTo>
                      <a:pt x="165991" y="15396"/>
                      <a:pt x="357549" y="-16354"/>
                      <a:pt x="493545" y="11163"/>
                    </a:cubicBezTo>
                    <a:cubicBezTo>
                      <a:pt x="629541" y="38680"/>
                      <a:pt x="848087" y="156684"/>
                      <a:pt x="899945" y="182613"/>
                    </a:cubicBezTo>
                    <a:cubicBezTo>
                      <a:pt x="951803" y="208542"/>
                      <a:pt x="807341" y="160917"/>
                      <a:pt x="804695" y="166738"/>
                    </a:cubicBezTo>
                    <a:cubicBezTo>
                      <a:pt x="802049" y="172559"/>
                      <a:pt x="890420" y="195313"/>
                      <a:pt x="884070" y="217538"/>
                    </a:cubicBezTo>
                    <a:cubicBezTo>
                      <a:pt x="877720" y="239763"/>
                      <a:pt x="793583" y="255638"/>
                      <a:pt x="766595" y="300088"/>
                    </a:cubicBezTo>
                    <a:cubicBezTo>
                      <a:pt x="739607" y="344538"/>
                      <a:pt x="742783" y="438201"/>
                      <a:pt x="722145" y="484238"/>
                    </a:cubicBezTo>
                    <a:cubicBezTo>
                      <a:pt x="701508" y="530276"/>
                      <a:pt x="649649" y="545092"/>
                      <a:pt x="642770" y="576313"/>
                    </a:cubicBezTo>
                    <a:cubicBezTo>
                      <a:pt x="635891" y="607534"/>
                      <a:pt x="672403" y="688496"/>
                      <a:pt x="680870" y="671563"/>
                    </a:cubicBezTo>
                    <a:cubicBezTo>
                      <a:pt x="689337" y="654630"/>
                      <a:pt x="655470" y="559909"/>
                      <a:pt x="693570" y="474713"/>
                    </a:cubicBezTo>
                    <a:cubicBezTo>
                      <a:pt x="731670" y="389517"/>
                      <a:pt x="903649" y="216480"/>
                      <a:pt x="909470" y="160388"/>
                    </a:cubicBezTo>
                    <a:cubicBezTo>
                      <a:pt x="915291" y="104296"/>
                      <a:pt x="840678" y="159859"/>
                      <a:pt x="728495" y="138163"/>
                    </a:cubicBezTo>
                    <a:cubicBezTo>
                      <a:pt x="616312" y="116467"/>
                      <a:pt x="300399" y="24921"/>
                      <a:pt x="236370" y="30213"/>
                    </a:cubicBezTo>
                    <a:cubicBezTo>
                      <a:pt x="172341" y="35505"/>
                      <a:pt x="295108" y="125992"/>
                      <a:pt x="344320" y="169913"/>
                    </a:cubicBezTo>
                    <a:cubicBezTo>
                      <a:pt x="393532" y="213834"/>
                      <a:pt x="529528" y="288446"/>
                      <a:pt x="531645" y="293738"/>
                    </a:cubicBezTo>
                    <a:cubicBezTo>
                      <a:pt x="533762" y="299030"/>
                      <a:pt x="426341" y="244526"/>
                      <a:pt x="357020" y="201663"/>
                    </a:cubicBezTo>
                    <a:cubicBezTo>
                      <a:pt x="287699" y="158801"/>
                      <a:pt x="170224" y="64609"/>
                      <a:pt x="115720" y="36563"/>
                    </a:cubicBezTo>
                    <a:cubicBezTo>
                      <a:pt x="61216" y="8517"/>
                      <a:pt x="6712" y="27038"/>
                      <a:pt x="1420" y="2386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フリーフォーム 1258">
                <a:extLst>
                  <a:ext uri="{FF2B5EF4-FFF2-40B4-BE49-F238E27FC236}">
                    <a16:creationId xmlns:a16="http://schemas.microsoft.com/office/drawing/2014/main" id="{6AB4388D-4166-D59A-29D5-ACDA3F5EDE7E}"/>
                  </a:ext>
                </a:extLst>
              </p:cNvPr>
              <p:cNvSpPr/>
              <p:nvPr/>
            </p:nvSpPr>
            <p:spPr>
              <a:xfrm>
                <a:off x="1152441" y="8613721"/>
                <a:ext cx="1096351" cy="365182"/>
              </a:xfrm>
              <a:custGeom>
                <a:avLst/>
                <a:gdLst>
                  <a:gd name="connsiteX0" fmla="*/ 84 w 1096351"/>
                  <a:gd name="connsiteY0" fmla="*/ 54 h 365182"/>
                  <a:gd name="connsiteX1" fmla="*/ 311234 w 1096351"/>
                  <a:gd name="connsiteY1" fmla="*/ 219129 h 365182"/>
                  <a:gd name="connsiteX2" fmla="*/ 365209 w 1096351"/>
                  <a:gd name="connsiteY2" fmla="*/ 212779 h 365182"/>
                  <a:gd name="connsiteX3" fmla="*/ 558884 w 1096351"/>
                  <a:gd name="connsiteY3" fmla="*/ 212779 h 365182"/>
                  <a:gd name="connsiteX4" fmla="*/ 628734 w 1096351"/>
                  <a:gd name="connsiteY4" fmla="*/ 190554 h 365182"/>
                  <a:gd name="connsiteX5" fmla="*/ 882734 w 1096351"/>
                  <a:gd name="connsiteY5" fmla="*/ 282629 h 365182"/>
                  <a:gd name="connsiteX6" fmla="*/ 1095459 w 1096351"/>
                  <a:gd name="connsiteY6" fmla="*/ 365179 h 365182"/>
                  <a:gd name="connsiteX7" fmla="*/ 800184 w 1096351"/>
                  <a:gd name="connsiteY7" fmla="*/ 279454 h 365182"/>
                  <a:gd name="connsiteX8" fmla="*/ 269959 w 1096351"/>
                  <a:gd name="connsiteY8" fmla="*/ 250879 h 365182"/>
                  <a:gd name="connsiteX9" fmla="*/ 279484 w 1096351"/>
                  <a:gd name="connsiteY9" fmla="*/ 241354 h 365182"/>
                  <a:gd name="connsiteX10" fmla="*/ 84 w 1096351"/>
                  <a:gd name="connsiteY10" fmla="*/ 54 h 36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96351" h="365182">
                    <a:moveTo>
                      <a:pt x="84" y="54"/>
                    </a:moveTo>
                    <a:cubicBezTo>
                      <a:pt x="5376" y="-3650"/>
                      <a:pt x="250380" y="183675"/>
                      <a:pt x="311234" y="219129"/>
                    </a:cubicBezTo>
                    <a:cubicBezTo>
                      <a:pt x="372088" y="254583"/>
                      <a:pt x="323934" y="213837"/>
                      <a:pt x="365209" y="212779"/>
                    </a:cubicBezTo>
                    <a:cubicBezTo>
                      <a:pt x="406484" y="211721"/>
                      <a:pt x="514963" y="216483"/>
                      <a:pt x="558884" y="212779"/>
                    </a:cubicBezTo>
                    <a:cubicBezTo>
                      <a:pt x="602805" y="209075"/>
                      <a:pt x="574759" y="178912"/>
                      <a:pt x="628734" y="190554"/>
                    </a:cubicBezTo>
                    <a:cubicBezTo>
                      <a:pt x="682709" y="202196"/>
                      <a:pt x="804947" y="253525"/>
                      <a:pt x="882734" y="282629"/>
                    </a:cubicBezTo>
                    <a:cubicBezTo>
                      <a:pt x="960521" y="311733"/>
                      <a:pt x="1109217" y="365708"/>
                      <a:pt x="1095459" y="365179"/>
                    </a:cubicBezTo>
                    <a:cubicBezTo>
                      <a:pt x="1081701" y="364650"/>
                      <a:pt x="937767" y="298504"/>
                      <a:pt x="800184" y="279454"/>
                    </a:cubicBezTo>
                    <a:cubicBezTo>
                      <a:pt x="662601" y="260404"/>
                      <a:pt x="356742" y="257229"/>
                      <a:pt x="269959" y="250879"/>
                    </a:cubicBezTo>
                    <a:cubicBezTo>
                      <a:pt x="183176" y="244529"/>
                      <a:pt x="318642" y="281571"/>
                      <a:pt x="279484" y="241354"/>
                    </a:cubicBezTo>
                    <a:cubicBezTo>
                      <a:pt x="240326" y="201137"/>
                      <a:pt x="-5208" y="3758"/>
                      <a:pt x="84" y="5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フリーフォーム 1260">
                <a:extLst>
                  <a:ext uri="{FF2B5EF4-FFF2-40B4-BE49-F238E27FC236}">
                    <a16:creationId xmlns:a16="http://schemas.microsoft.com/office/drawing/2014/main" id="{68AC1BBB-C499-8109-0F77-7E55D50E865D}"/>
                  </a:ext>
                </a:extLst>
              </p:cNvPr>
              <p:cNvSpPr/>
              <p:nvPr/>
            </p:nvSpPr>
            <p:spPr>
              <a:xfrm>
                <a:off x="1181094" y="8813726"/>
                <a:ext cx="1114358" cy="235102"/>
              </a:xfrm>
              <a:custGeom>
                <a:avLst/>
                <a:gdLst>
                  <a:gd name="connsiteX0" fmla="*/ 6 w 1114358"/>
                  <a:gd name="connsiteY0" fmla="*/ 74 h 235102"/>
                  <a:gd name="connsiteX1" fmla="*/ 69856 w 1114358"/>
                  <a:gd name="connsiteY1" fmla="*/ 9599 h 235102"/>
                  <a:gd name="connsiteX2" fmla="*/ 428631 w 1114358"/>
                  <a:gd name="connsiteY2" fmla="*/ 69924 h 235102"/>
                  <a:gd name="connsiteX3" fmla="*/ 368306 w 1114358"/>
                  <a:gd name="connsiteY3" fmla="*/ 82624 h 235102"/>
                  <a:gd name="connsiteX4" fmla="*/ 669931 w 1114358"/>
                  <a:gd name="connsiteY4" fmla="*/ 92149 h 235102"/>
                  <a:gd name="connsiteX5" fmla="*/ 600081 w 1114358"/>
                  <a:gd name="connsiteY5" fmla="*/ 111199 h 235102"/>
                  <a:gd name="connsiteX6" fmla="*/ 1101731 w 1114358"/>
                  <a:gd name="connsiteY6" fmla="*/ 231849 h 235102"/>
                  <a:gd name="connsiteX7" fmla="*/ 974731 w 1114358"/>
                  <a:gd name="connsiteY7" fmla="*/ 203274 h 235102"/>
                  <a:gd name="connsiteX8" fmla="*/ 688981 w 1114358"/>
                  <a:gd name="connsiteY8" fmla="*/ 139774 h 235102"/>
                  <a:gd name="connsiteX9" fmla="*/ 254006 w 1114358"/>
                  <a:gd name="connsiteY9" fmla="*/ 85799 h 235102"/>
                  <a:gd name="connsiteX10" fmla="*/ 257181 w 1114358"/>
                  <a:gd name="connsiteY10" fmla="*/ 88974 h 235102"/>
                  <a:gd name="connsiteX11" fmla="*/ 6 w 1114358"/>
                  <a:gd name="connsiteY11" fmla="*/ 74 h 235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14358" h="235102">
                    <a:moveTo>
                      <a:pt x="6" y="74"/>
                    </a:moveTo>
                    <a:cubicBezTo>
                      <a:pt x="-788" y="-985"/>
                      <a:pt x="69856" y="9599"/>
                      <a:pt x="69856" y="9599"/>
                    </a:cubicBezTo>
                    <a:cubicBezTo>
                      <a:pt x="141294" y="21241"/>
                      <a:pt x="378889" y="57753"/>
                      <a:pt x="428631" y="69924"/>
                    </a:cubicBezTo>
                    <a:cubicBezTo>
                      <a:pt x="478373" y="82095"/>
                      <a:pt x="328089" y="78920"/>
                      <a:pt x="368306" y="82624"/>
                    </a:cubicBezTo>
                    <a:cubicBezTo>
                      <a:pt x="408523" y="86328"/>
                      <a:pt x="631302" y="87387"/>
                      <a:pt x="669931" y="92149"/>
                    </a:cubicBezTo>
                    <a:cubicBezTo>
                      <a:pt x="708560" y="96911"/>
                      <a:pt x="528114" y="87916"/>
                      <a:pt x="600081" y="111199"/>
                    </a:cubicBezTo>
                    <a:cubicBezTo>
                      <a:pt x="672048" y="134482"/>
                      <a:pt x="1039289" y="216503"/>
                      <a:pt x="1101731" y="231849"/>
                    </a:cubicBezTo>
                    <a:cubicBezTo>
                      <a:pt x="1164173" y="247195"/>
                      <a:pt x="974731" y="203274"/>
                      <a:pt x="974731" y="203274"/>
                    </a:cubicBezTo>
                    <a:cubicBezTo>
                      <a:pt x="905939" y="187928"/>
                      <a:pt x="809102" y="159353"/>
                      <a:pt x="688981" y="139774"/>
                    </a:cubicBezTo>
                    <a:cubicBezTo>
                      <a:pt x="568860" y="120195"/>
                      <a:pt x="325973" y="94266"/>
                      <a:pt x="254006" y="85799"/>
                    </a:cubicBezTo>
                    <a:cubicBezTo>
                      <a:pt x="182039" y="77332"/>
                      <a:pt x="257181" y="88974"/>
                      <a:pt x="257181" y="88974"/>
                    </a:cubicBezTo>
                    <a:lnTo>
                      <a:pt x="6" y="7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フリーフォーム 1261">
                <a:extLst>
                  <a:ext uri="{FF2B5EF4-FFF2-40B4-BE49-F238E27FC236}">
                    <a16:creationId xmlns:a16="http://schemas.microsoft.com/office/drawing/2014/main" id="{E3637AFD-D5DA-9C44-E7CA-3B5F9B5A8DA5}"/>
                  </a:ext>
                </a:extLst>
              </p:cNvPr>
              <p:cNvSpPr/>
              <p:nvPr/>
            </p:nvSpPr>
            <p:spPr>
              <a:xfrm>
                <a:off x="2247896" y="9020114"/>
                <a:ext cx="143204" cy="331827"/>
              </a:xfrm>
              <a:custGeom>
                <a:avLst/>
                <a:gdLst>
                  <a:gd name="connsiteX0" fmla="*/ 142879 w 143204"/>
                  <a:gd name="connsiteY0" fmla="*/ 61 h 331827"/>
                  <a:gd name="connsiteX1" fmla="*/ 34929 w 143204"/>
                  <a:gd name="connsiteY1" fmla="*/ 111186 h 331827"/>
                  <a:gd name="connsiteX2" fmla="*/ 60329 w 143204"/>
                  <a:gd name="connsiteY2" fmla="*/ 181036 h 331827"/>
                  <a:gd name="connsiteX3" fmla="*/ 4 w 143204"/>
                  <a:gd name="connsiteY3" fmla="*/ 330261 h 331827"/>
                  <a:gd name="connsiteX4" fmla="*/ 57154 w 143204"/>
                  <a:gd name="connsiteY4" fmla="*/ 254061 h 331827"/>
                  <a:gd name="connsiteX5" fmla="*/ 82554 w 143204"/>
                  <a:gd name="connsiteY5" fmla="*/ 171511 h 331827"/>
                  <a:gd name="connsiteX6" fmla="*/ 69854 w 143204"/>
                  <a:gd name="connsiteY6" fmla="*/ 127061 h 331827"/>
                  <a:gd name="connsiteX7" fmla="*/ 142879 w 143204"/>
                  <a:gd name="connsiteY7" fmla="*/ 61 h 331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204" h="331827">
                    <a:moveTo>
                      <a:pt x="142879" y="61"/>
                    </a:moveTo>
                    <a:cubicBezTo>
                      <a:pt x="137058" y="-2585"/>
                      <a:pt x="48687" y="81024"/>
                      <a:pt x="34929" y="111186"/>
                    </a:cubicBezTo>
                    <a:cubicBezTo>
                      <a:pt x="21171" y="141348"/>
                      <a:pt x="66150" y="144524"/>
                      <a:pt x="60329" y="181036"/>
                    </a:cubicBezTo>
                    <a:cubicBezTo>
                      <a:pt x="54508" y="217548"/>
                      <a:pt x="533" y="318090"/>
                      <a:pt x="4" y="330261"/>
                    </a:cubicBezTo>
                    <a:cubicBezTo>
                      <a:pt x="-525" y="342432"/>
                      <a:pt x="43396" y="280519"/>
                      <a:pt x="57154" y="254061"/>
                    </a:cubicBezTo>
                    <a:cubicBezTo>
                      <a:pt x="70912" y="227603"/>
                      <a:pt x="80437" y="192678"/>
                      <a:pt x="82554" y="171511"/>
                    </a:cubicBezTo>
                    <a:cubicBezTo>
                      <a:pt x="84671" y="150344"/>
                      <a:pt x="65091" y="149286"/>
                      <a:pt x="69854" y="127061"/>
                    </a:cubicBezTo>
                    <a:cubicBezTo>
                      <a:pt x="74616" y="104836"/>
                      <a:pt x="148700" y="2707"/>
                      <a:pt x="142879" y="6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フリーフォーム 1262">
                <a:extLst>
                  <a:ext uri="{FF2B5EF4-FFF2-40B4-BE49-F238E27FC236}">
                    <a16:creationId xmlns:a16="http://schemas.microsoft.com/office/drawing/2014/main" id="{AF44FFB7-E2F6-9E7D-C824-C326E25898AE}"/>
                  </a:ext>
                </a:extLst>
              </p:cNvPr>
              <p:cNvSpPr/>
              <p:nvPr/>
            </p:nvSpPr>
            <p:spPr>
              <a:xfrm>
                <a:off x="1586298" y="9062780"/>
                <a:ext cx="952385" cy="278216"/>
              </a:xfrm>
              <a:custGeom>
                <a:avLst/>
                <a:gdLst>
                  <a:gd name="connsiteX0" fmla="*/ 7552 w 952385"/>
                  <a:gd name="connsiteY0" fmla="*/ 1845 h 278216"/>
                  <a:gd name="connsiteX1" fmla="*/ 61527 w 952385"/>
                  <a:gd name="connsiteY1" fmla="*/ 119320 h 278216"/>
                  <a:gd name="connsiteX2" fmla="*/ 220277 w 952385"/>
                  <a:gd name="connsiteY2" fmla="*/ 220920 h 278216"/>
                  <a:gd name="connsiteX3" fmla="*/ 156777 w 952385"/>
                  <a:gd name="connsiteY3" fmla="*/ 208220 h 278216"/>
                  <a:gd name="connsiteX4" fmla="*/ 312352 w 952385"/>
                  <a:gd name="connsiteY4" fmla="*/ 163770 h 278216"/>
                  <a:gd name="connsiteX5" fmla="*/ 420302 w 952385"/>
                  <a:gd name="connsiteY5" fmla="*/ 157420 h 278216"/>
                  <a:gd name="connsiteX6" fmla="*/ 531427 w 952385"/>
                  <a:gd name="connsiteY6" fmla="*/ 176470 h 278216"/>
                  <a:gd name="connsiteX7" fmla="*/ 585402 w 952385"/>
                  <a:gd name="connsiteY7" fmla="*/ 185995 h 278216"/>
                  <a:gd name="connsiteX8" fmla="*/ 950527 w 952385"/>
                  <a:gd name="connsiteY8" fmla="*/ 255845 h 278216"/>
                  <a:gd name="connsiteX9" fmla="*/ 706052 w 952385"/>
                  <a:gd name="connsiteY9" fmla="*/ 198695 h 278216"/>
                  <a:gd name="connsiteX10" fmla="*/ 245677 w 952385"/>
                  <a:gd name="connsiteY10" fmla="*/ 233620 h 278216"/>
                  <a:gd name="connsiteX11" fmla="*/ 359977 w 952385"/>
                  <a:gd name="connsiteY11" fmla="*/ 278070 h 278216"/>
                  <a:gd name="connsiteX12" fmla="*/ 213927 w 952385"/>
                  <a:gd name="connsiteY12" fmla="*/ 217745 h 278216"/>
                  <a:gd name="connsiteX13" fmla="*/ 7552 w 952385"/>
                  <a:gd name="connsiteY13" fmla="*/ 1845 h 278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2385" h="278216">
                    <a:moveTo>
                      <a:pt x="7552" y="1845"/>
                    </a:moveTo>
                    <a:cubicBezTo>
                      <a:pt x="-17848" y="-14559"/>
                      <a:pt x="26073" y="82808"/>
                      <a:pt x="61527" y="119320"/>
                    </a:cubicBezTo>
                    <a:cubicBezTo>
                      <a:pt x="96981" y="155833"/>
                      <a:pt x="204402" y="206103"/>
                      <a:pt x="220277" y="220920"/>
                    </a:cubicBezTo>
                    <a:cubicBezTo>
                      <a:pt x="236152" y="235737"/>
                      <a:pt x="141431" y="217745"/>
                      <a:pt x="156777" y="208220"/>
                    </a:cubicBezTo>
                    <a:cubicBezTo>
                      <a:pt x="172123" y="198695"/>
                      <a:pt x="268431" y="172237"/>
                      <a:pt x="312352" y="163770"/>
                    </a:cubicBezTo>
                    <a:cubicBezTo>
                      <a:pt x="356273" y="155303"/>
                      <a:pt x="383790" y="155303"/>
                      <a:pt x="420302" y="157420"/>
                    </a:cubicBezTo>
                    <a:cubicBezTo>
                      <a:pt x="456814" y="159537"/>
                      <a:pt x="531427" y="176470"/>
                      <a:pt x="531427" y="176470"/>
                    </a:cubicBezTo>
                    <a:lnTo>
                      <a:pt x="585402" y="185995"/>
                    </a:lnTo>
                    <a:lnTo>
                      <a:pt x="950527" y="255845"/>
                    </a:lnTo>
                    <a:cubicBezTo>
                      <a:pt x="970635" y="257962"/>
                      <a:pt x="823527" y="202399"/>
                      <a:pt x="706052" y="198695"/>
                    </a:cubicBezTo>
                    <a:cubicBezTo>
                      <a:pt x="588577" y="194991"/>
                      <a:pt x="303356" y="220391"/>
                      <a:pt x="245677" y="233620"/>
                    </a:cubicBezTo>
                    <a:cubicBezTo>
                      <a:pt x="187998" y="246849"/>
                      <a:pt x="365269" y="280716"/>
                      <a:pt x="359977" y="278070"/>
                    </a:cubicBezTo>
                    <a:cubicBezTo>
                      <a:pt x="354685" y="275424"/>
                      <a:pt x="273723" y="259020"/>
                      <a:pt x="213927" y="217745"/>
                    </a:cubicBezTo>
                    <a:cubicBezTo>
                      <a:pt x="154131" y="176470"/>
                      <a:pt x="32952" y="18249"/>
                      <a:pt x="7552" y="18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フリーフォーム 1263">
                <a:extLst>
                  <a:ext uri="{FF2B5EF4-FFF2-40B4-BE49-F238E27FC236}">
                    <a16:creationId xmlns:a16="http://schemas.microsoft.com/office/drawing/2014/main" id="{3535D525-BC45-FEAF-F443-17F00B328573}"/>
                  </a:ext>
                </a:extLst>
              </p:cNvPr>
              <p:cNvSpPr/>
              <p:nvPr/>
            </p:nvSpPr>
            <p:spPr>
              <a:xfrm>
                <a:off x="688410" y="7902543"/>
                <a:ext cx="207092" cy="403093"/>
              </a:xfrm>
              <a:custGeom>
                <a:avLst/>
                <a:gdLst>
                  <a:gd name="connsiteX0" fmla="*/ 206940 w 207092"/>
                  <a:gd name="connsiteY0" fmla="*/ 32 h 403093"/>
                  <a:gd name="connsiteX1" fmla="*/ 111690 w 207092"/>
                  <a:gd name="connsiteY1" fmla="*/ 203232 h 403093"/>
                  <a:gd name="connsiteX2" fmla="*/ 565 w 207092"/>
                  <a:gd name="connsiteY2" fmla="*/ 139732 h 403093"/>
                  <a:gd name="connsiteX3" fmla="*/ 67240 w 207092"/>
                  <a:gd name="connsiteY3" fmla="*/ 206407 h 403093"/>
                  <a:gd name="connsiteX4" fmla="*/ 38665 w 207092"/>
                  <a:gd name="connsiteY4" fmla="*/ 393732 h 403093"/>
                  <a:gd name="connsiteX5" fmla="*/ 159315 w 207092"/>
                  <a:gd name="connsiteY5" fmla="*/ 358807 h 403093"/>
                  <a:gd name="connsiteX6" fmla="*/ 172015 w 207092"/>
                  <a:gd name="connsiteY6" fmla="*/ 219107 h 403093"/>
                  <a:gd name="connsiteX7" fmla="*/ 89465 w 207092"/>
                  <a:gd name="connsiteY7" fmla="*/ 187357 h 403093"/>
                  <a:gd name="connsiteX8" fmla="*/ 206940 w 207092"/>
                  <a:gd name="connsiteY8" fmla="*/ 32 h 403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7092" h="403093">
                    <a:moveTo>
                      <a:pt x="206940" y="32"/>
                    </a:moveTo>
                    <a:cubicBezTo>
                      <a:pt x="210644" y="2678"/>
                      <a:pt x="146086" y="179949"/>
                      <a:pt x="111690" y="203232"/>
                    </a:cubicBezTo>
                    <a:cubicBezTo>
                      <a:pt x="77294" y="226515"/>
                      <a:pt x="7973" y="139203"/>
                      <a:pt x="565" y="139732"/>
                    </a:cubicBezTo>
                    <a:cubicBezTo>
                      <a:pt x="-6843" y="140261"/>
                      <a:pt x="60890" y="164074"/>
                      <a:pt x="67240" y="206407"/>
                    </a:cubicBezTo>
                    <a:cubicBezTo>
                      <a:pt x="73590" y="248740"/>
                      <a:pt x="23319" y="368332"/>
                      <a:pt x="38665" y="393732"/>
                    </a:cubicBezTo>
                    <a:cubicBezTo>
                      <a:pt x="54011" y="419132"/>
                      <a:pt x="137090" y="387911"/>
                      <a:pt x="159315" y="358807"/>
                    </a:cubicBezTo>
                    <a:cubicBezTo>
                      <a:pt x="181540" y="329703"/>
                      <a:pt x="183657" y="247682"/>
                      <a:pt x="172015" y="219107"/>
                    </a:cubicBezTo>
                    <a:cubicBezTo>
                      <a:pt x="160373" y="190532"/>
                      <a:pt x="85761" y="217520"/>
                      <a:pt x="89465" y="187357"/>
                    </a:cubicBezTo>
                    <a:cubicBezTo>
                      <a:pt x="93169" y="157195"/>
                      <a:pt x="203236" y="-2614"/>
                      <a:pt x="206940" y="3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5" name="フリーフォーム 1264">
                <a:extLst>
                  <a:ext uri="{FF2B5EF4-FFF2-40B4-BE49-F238E27FC236}">
                    <a16:creationId xmlns:a16="http://schemas.microsoft.com/office/drawing/2014/main" id="{1C02474B-2FE1-7C68-0BA8-DFACAA0B6BA3}"/>
                  </a:ext>
                </a:extLst>
              </p:cNvPr>
              <p:cNvSpPr/>
              <p:nvPr/>
            </p:nvSpPr>
            <p:spPr>
              <a:xfrm>
                <a:off x="704811" y="8175222"/>
                <a:ext cx="440230" cy="301234"/>
              </a:xfrm>
              <a:custGeom>
                <a:avLst/>
                <a:gdLst>
                  <a:gd name="connsiteX0" fmla="*/ 279439 w 440230"/>
                  <a:gd name="connsiteY0" fmla="*/ 403 h 301234"/>
                  <a:gd name="connsiteX1" fmla="*/ 384214 w 440230"/>
                  <a:gd name="connsiteY1" fmla="*/ 270278 h 301234"/>
                  <a:gd name="connsiteX2" fmla="*/ 435014 w 440230"/>
                  <a:gd name="connsiteY2" fmla="*/ 292503 h 301234"/>
                  <a:gd name="connsiteX3" fmla="*/ 260389 w 440230"/>
                  <a:gd name="connsiteY3" fmla="*/ 244878 h 301234"/>
                  <a:gd name="connsiteX4" fmla="*/ 39 w 440230"/>
                  <a:gd name="connsiteY4" fmla="*/ 162328 h 301234"/>
                  <a:gd name="connsiteX5" fmla="*/ 279439 w 440230"/>
                  <a:gd name="connsiteY5" fmla="*/ 257578 h 301234"/>
                  <a:gd name="connsiteX6" fmla="*/ 285789 w 440230"/>
                  <a:gd name="connsiteY6" fmla="*/ 209953 h 301234"/>
                  <a:gd name="connsiteX7" fmla="*/ 279439 w 440230"/>
                  <a:gd name="connsiteY7" fmla="*/ 403 h 301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0230" h="301234">
                    <a:moveTo>
                      <a:pt x="279439" y="403"/>
                    </a:moveTo>
                    <a:cubicBezTo>
                      <a:pt x="295843" y="10457"/>
                      <a:pt x="358285" y="221595"/>
                      <a:pt x="384214" y="270278"/>
                    </a:cubicBezTo>
                    <a:cubicBezTo>
                      <a:pt x="410143" y="318961"/>
                      <a:pt x="455651" y="296736"/>
                      <a:pt x="435014" y="292503"/>
                    </a:cubicBezTo>
                    <a:cubicBezTo>
                      <a:pt x="414377" y="288270"/>
                      <a:pt x="332885" y="266574"/>
                      <a:pt x="260389" y="244878"/>
                    </a:cubicBezTo>
                    <a:cubicBezTo>
                      <a:pt x="187893" y="223182"/>
                      <a:pt x="-3136" y="160211"/>
                      <a:pt x="39" y="162328"/>
                    </a:cubicBezTo>
                    <a:cubicBezTo>
                      <a:pt x="3214" y="164445"/>
                      <a:pt x="231814" y="249641"/>
                      <a:pt x="279439" y="257578"/>
                    </a:cubicBezTo>
                    <a:cubicBezTo>
                      <a:pt x="327064" y="265515"/>
                      <a:pt x="286847" y="248582"/>
                      <a:pt x="285789" y="209953"/>
                    </a:cubicBezTo>
                    <a:cubicBezTo>
                      <a:pt x="284731" y="171324"/>
                      <a:pt x="263035" y="-9651"/>
                      <a:pt x="279439" y="4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6" name="フリーフォーム 1265">
                <a:extLst>
                  <a:ext uri="{FF2B5EF4-FFF2-40B4-BE49-F238E27FC236}">
                    <a16:creationId xmlns:a16="http://schemas.microsoft.com/office/drawing/2014/main" id="{A1832146-0616-F5D5-C0EB-85FE1453EB4A}"/>
                  </a:ext>
                </a:extLst>
              </p:cNvPr>
              <p:cNvSpPr/>
              <p:nvPr/>
            </p:nvSpPr>
            <p:spPr>
              <a:xfrm>
                <a:off x="583853" y="8337069"/>
                <a:ext cx="308322" cy="184678"/>
              </a:xfrm>
              <a:custGeom>
                <a:avLst/>
                <a:gdLst>
                  <a:gd name="connsiteX0" fmla="*/ 308322 w 308322"/>
                  <a:gd name="connsiteY0" fmla="*/ 481 h 184678"/>
                  <a:gd name="connsiteX1" fmla="*/ 127347 w 308322"/>
                  <a:gd name="connsiteY1" fmla="*/ 86206 h 184678"/>
                  <a:gd name="connsiteX2" fmla="*/ 347 w 308322"/>
                  <a:gd name="connsiteY2" fmla="*/ 184631 h 184678"/>
                  <a:gd name="connsiteX3" fmla="*/ 165447 w 308322"/>
                  <a:gd name="connsiteY3" fmla="*/ 73506 h 184678"/>
                  <a:gd name="connsiteX4" fmla="*/ 127347 w 308322"/>
                  <a:gd name="connsiteY4" fmla="*/ 51281 h 184678"/>
                  <a:gd name="connsiteX5" fmla="*/ 308322 w 308322"/>
                  <a:gd name="connsiteY5" fmla="*/ 481 h 18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8322" h="184678">
                    <a:moveTo>
                      <a:pt x="308322" y="481"/>
                    </a:moveTo>
                    <a:cubicBezTo>
                      <a:pt x="308322" y="6302"/>
                      <a:pt x="178676" y="55514"/>
                      <a:pt x="127347" y="86206"/>
                    </a:cubicBezTo>
                    <a:cubicBezTo>
                      <a:pt x="76018" y="116898"/>
                      <a:pt x="-6003" y="186748"/>
                      <a:pt x="347" y="184631"/>
                    </a:cubicBezTo>
                    <a:cubicBezTo>
                      <a:pt x="6697" y="182514"/>
                      <a:pt x="144280" y="95731"/>
                      <a:pt x="165447" y="73506"/>
                    </a:cubicBezTo>
                    <a:cubicBezTo>
                      <a:pt x="186614" y="51281"/>
                      <a:pt x="107768" y="59219"/>
                      <a:pt x="127347" y="51281"/>
                    </a:cubicBezTo>
                    <a:cubicBezTo>
                      <a:pt x="146926" y="43343"/>
                      <a:pt x="308322" y="-5340"/>
                      <a:pt x="308322" y="4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7" name="フリーフォーム 1266">
                <a:extLst>
                  <a:ext uri="{FF2B5EF4-FFF2-40B4-BE49-F238E27FC236}">
                    <a16:creationId xmlns:a16="http://schemas.microsoft.com/office/drawing/2014/main" id="{498EC870-53F7-2ABF-4E38-F44C70F9E9B5}"/>
                  </a:ext>
                </a:extLst>
              </p:cNvPr>
              <p:cNvSpPr/>
              <p:nvPr/>
            </p:nvSpPr>
            <p:spPr>
              <a:xfrm>
                <a:off x="985089" y="8515770"/>
                <a:ext cx="723145" cy="614113"/>
              </a:xfrm>
              <a:custGeom>
                <a:avLst/>
                <a:gdLst>
                  <a:gd name="connsiteX0" fmla="*/ 2336 w 723145"/>
                  <a:gd name="connsiteY0" fmla="*/ 2755 h 614113"/>
                  <a:gd name="connsiteX1" fmla="*/ 253161 w 723145"/>
                  <a:gd name="connsiteY1" fmla="*/ 148805 h 614113"/>
                  <a:gd name="connsiteX2" fmla="*/ 202361 w 723145"/>
                  <a:gd name="connsiteY2" fmla="*/ 240880 h 614113"/>
                  <a:gd name="connsiteX3" fmla="*/ 297611 w 723145"/>
                  <a:gd name="connsiteY3" fmla="*/ 415505 h 614113"/>
                  <a:gd name="connsiteX4" fmla="*/ 367461 w 723145"/>
                  <a:gd name="connsiteY4" fmla="*/ 440905 h 614113"/>
                  <a:gd name="connsiteX5" fmla="*/ 462711 w 723145"/>
                  <a:gd name="connsiteY5" fmla="*/ 421855 h 614113"/>
                  <a:gd name="connsiteX6" fmla="*/ 484936 w 723145"/>
                  <a:gd name="connsiteY6" fmla="*/ 415505 h 614113"/>
                  <a:gd name="connsiteX7" fmla="*/ 608761 w 723145"/>
                  <a:gd name="connsiteY7" fmla="*/ 466305 h 614113"/>
                  <a:gd name="connsiteX8" fmla="*/ 602411 w 723145"/>
                  <a:gd name="connsiteY8" fmla="*/ 491705 h 614113"/>
                  <a:gd name="connsiteX9" fmla="*/ 392861 w 723145"/>
                  <a:gd name="connsiteY9" fmla="*/ 494880 h 614113"/>
                  <a:gd name="connsiteX10" fmla="*/ 653211 w 723145"/>
                  <a:gd name="connsiteY10" fmla="*/ 583780 h 614113"/>
                  <a:gd name="connsiteX11" fmla="*/ 719886 w 723145"/>
                  <a:gd name="connsiteY11" fmla="*/ 606005 h 614113"/>
                  <a:gd name="connsiteX12" fmla="*/ 577011 w 723145"/>
                  <a:gd name="connsiteY12" fmla="*/ 456780 h 614113"/>
                  <a:gd name="connsiteX13" fmla="*/ 281736 w 723145"/>
                  <a:gd name="connsiteY13" fmla="*/ 412330 h 614113"/>
                  <a:gd name="connsiteX14" fmla="*/ 259511 w 723145"/>
                  <a:gd name="connsiteY14" fmla="*/ 225005 h 614113"/>
                  <a:gd name="connsiteX15" fmla="*/ 319836 w 723145"/>
                  <a:gd name="connsiteY15" fmla="*/ 183730 h 614113"/>
                  <a:gd name="connsiteX16" fmla="*/ 138861 w 723145"/>
                  <a:gd name="connsiteY16" fmla="*/ 63080 h 614113"/>
                  <a:gd name="connsiteX17" fmla="*/ 2336 w 723145"/>
                  <a:gd name="connsiteY17" fmla="*/ 2755 h 614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23145" h="614113">
                    <a:moveTo>
                      <a:pt x="2336" y="2755"/>
                    </a:moveTo>
                    <a:cubicBezTo>
                      <a:pt x="21386" y="17043"/>
                      <a:pt x="219824" y="109118"/>
                      <a:pt x="253161" y="148805"/>
                    </a:cubicBezTo>
                    <a:cubicBezTo>
                      <a:pt x="286498" y="188492"/>
                      <a:pt x="194953" y="196430"/>
                      <a:pt x="202361" y="240880"/>
                    </a:cubicBezTo>
                    <a:cubicBezTo>
                      <a:pt x="209769" y="285330"/>
                      <a:pt x="270094" y="382167"/>
                      <a:pt x="297611" y="415505"/>
                    </a:cubicBezTo>
                    <a:cubicBezTo>
                      <a:pt x="325128" y="448843"/>
                      <a:pt x="339944" y="439847"/>
                      <a:pt x="367461" y="440905"/>
                    </a:cubicBezTo>
                    <a:cubicBezTo>
                      <a:pt x="394978" y="441963"/>
                      <a:pt x="443132" y="426088"/>
                      <a:pt x="462711" y="421855"/>
                    </a:cubicBezTo>
                    <a:cubicBezTo>
                      <a:pt x="482290" y="417622"/>
                      <a:pt x="460594" y="408097"/>
                      <a:pt x="484936" y="415505"/>
                    </a:cubicBezTo>
                    <a:cubicBezTo>
                      <a:pt x="509278" y="422913"/>
                      <a:pt x="589182" y="453605"/>
                      <a:pt x="608761" y="466305"/>
                    </a:cubicBezTo>
                    <a:cubicBezTo>
                      <a:pt x="628340" y="479005"/>
                      <a:pt x="638394" y="486943"/>
                      <a:pt x="602411" y="491705"/>
                    </a:cubicBezTo>
                    <a:cubicBezTo>
                      <a:pt x="566428" y="496467"/>
                      <a:pt x="384394" y="479534"/>
                      <a:pt x="392861" y="494880"/>
                    </a:cubicBezTo>
                    <a:cubicBezTo>
                      <a:pt x="401328" y="510226"/>
                      <a:pt x="653211" y="583780"/>
                      <a:pt x="653211" y="583780"/>
                    </a:cubicBezTo>
                    <a:cubicBezTo>
                      <a:pt x="707715" y="602301"/>
                      <a:pt x="732586" y="627172"/>
                      <a:pt x="719886" y="606005"/>
                    </a:cubicBezTo>
                    <a:cubicBezTo>
                      <a:pt x="707186" y="584838"/>
                      <a:pt x="650036" y="489059"/>
                      <a:pt x="577011" y="456780"/>
                    </a:cubicBezTo>
                    <a:cubicBezTo>
                      <a:pt x="503986" y="424501"/>
                      <a:pt x="334653" y="450959"/>
                      <a:pt x="281736" y="412330"/>
                    </a:cubicBezTo>
                    <a:cubicBezTo>
                      <a:pt x="228819" y="373701"/>
                      <a:pt x="253161" y="263105"/>
                      <a:pt x="259511" y="225005"/>
                    </a:cubicBezTo>
                    <a:cubicBezTo>
                      <a:pt x="265861" y="186905"/>
                      <a:pt x="339944" y="210718"/>
                      <a:pt x="319836" y="183730"/>
                    </a:cubicBezTo>
                    <a:cubicBezTo>
                      <a:pt x="299728" y="156743"/>
                      <a:pt x="192307" y="93242"/>
                      <a:pt x="138861" y="63080"/>
                    </a:cubicBezTo>
                    <a:cubicBezTo>
                      <a:pt x="85415" y="32918"/>
                      <a:pt x="-16714" y="-11533"/>
                      <a:pt x="2336" y="275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8" name="フリーフォーム 1267">
                <a:extLst>
                  <a:ext uri="{FF2B5EF4-FFF2-40B4-BE49-F238E27FC236}">
                    <a16:creationId xmlns:a16="http://schemas.microsoft.com/office/drawing/2014/main" id="{EEEADC0C-FC18-328E-0693-B8AA90666052}"/>
                  </a:ext>
                </a:extLst>
              </p:cNvPr>
              <p:cNvSpPr/>
              <p:nvPr/>
            </p:nvSpPr>
            <p:spPr>
              <a:xfrm>
                <a:off x="565149" y="8648116"/>
                <a:ext cx="343292" cy="670564"/>
              </a:xfrm>
              <a:custGeom>
                <a:avLst/>
                <a:gdLst>
                  <a:gd name="connsiteX0" fmla="*/ 1 w 343292"/>
                  <a:gd name="connsiteY0" fmla="*/ 95834 h 670564"/>
                  <a:gd name="connsiteX1" fmla="*/ 241301 w 343292"/>
                  <a:gd name="connsiteY1" fmla="*/ 584 h 670564"/>
                  <a:gd name="connsiteX2" fmla="*/ 311151 w 343292"/>
                  <a:gd name="connsiteY2" fmla="*/ 57734 h 670564"/>
                  <a:gd name="connsiteX3" fmla="*/ 282576 w 343292"/>
                  <a:gd name="connsiteY3" fmla="*/ 99009 h 670564"/>
                  <a:gd name="connsiteX4" fmla="*/ 342901 w 343292"/>
                  <a:gd name="connsiteY4" fmla="*/ 165684 h 670564"/>
                  <a:gd name="connsiteX5" fmla="*/ 247651 w 343292"/>
                  <a:gd name="connsiteY5" fmla="*/ 305384 h 670564"/>
                  <a:gd name="connsiteX6" fmla="*/ 130176 w 343292"/>
                  <a:gd name="connsiteY6" fmla="*/ 435559 h 670564"/>
                  <a:gd name="connsiteX7" fmla="*/ 104776 w 343292"/>
                  <a:gd name="connsiteY7" fmla="*/ 489534 h 670564"/>
                  <a:gd name="connsiteX8" fmla="*/ 104776 w 343292"/>
                  <a:gd name="connsiteY8" fmla="*/ 670509 h 670564"/>
                  <a:gd name="connsiteX9" fmla="*/ 146051 w 343292"/>
                  <a:gd name="connsiteY9" fmla="*/ 505409 h 670564"/>
                  <a:gd name="connsiteX10" fmla="*/ 269876 w 343292"/>
                  <a:gd name="connsiteY10" fmla="*/ 219659 h 670564"/>
                  <a:gd name="connsiteX11" fmla="*/ 238126 w 343292"/>
                  <a:gd name="connsiteY11" fmla="*/ 67259 h 670564"/>
                  <a:gd name="connsiteX12" fmla="*/ 1 w 343292"/>
                  <a:gd name="connsiteY12" fmla="*/ 95834 h 670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3292" h="670564">
                    <a:moveTo>
                      <a:pt x="1" y="95834"/>
                    </a:moveTo>
                    <a:cubicBezTo>
                      <a:pt x="530" y="84722"/>
                      <a:pt x="189443" y="6934"/>
                      <a:pt x="241301" y="584"/>
                    </a:cubicBezTo>
                    <a:cubicBezTo>
                      <a:pt x="293159" y="-5766"/>
                      <a:pt x="304272" y="41330"/>
                      <a:pt x="311151" y="57734"/>
                    </a:cubicBezTo>
                    <a:cubicBezTo>
                      <a:pt x="318030" y="74138"/>
                      <a:pt x="277284" y="81017"/>
                      <a:pt x="282576" y="99009"/>
                    </a:cubicBezTo>
                    <a:cubicBezTo>
                      <a:pt x="287868" y="117001"/>
                      <a:pt x="348722" y="131288"/>
                      <a:pt x="342901" y="165684"/>
                    </a:cubicBezTo>
                    <a:cubicBezTo>
                      <a:pt x="337080" y="200080"/>
                      <a:pt x="283105" y="260405"/>
                      <a:pt x="247651" y="305384"/>
                    </a:cubicBezTo>
                    <a:cubicBezTo>
                      <a:pt x="212197" y="350363"/>
                      <a:pt x="153988" y="404867"/>
                      <a:pt x="130176" y="435559"/>
                    </a:cubicBezTo>
                    <a:cubicBezTo>
                      <a:pt x="106364" y="466251"/>
                      <a:pt x="109009" y="450376"/>
                      <a:pt x="104776" y="489534"/>
                    </a:cubicBezTo>
                    <a:cubicBezTo>
                      <a:pt x="100543" y="528692"/>
                      <a:pt x="97897" y="667863"/>
                      <a:pt x="104776" y="670509"/>
                    </a:cubicBezTo>
                    <a:cubicBezTo>
                      <a:pt x="111655" y="673155"/>
                      <a:pt x="118534" y="580551"/>
                      <a:pt x="146051" y="505409"/>
                    </a:cubicBezTo>
                    <a:cubicBezTo>
                      <a:pt x="173568" y="430267"/>
                      <a:pt x="254530" y="292684"/>
                      <a:pt x="269876" y="219659"/>
                    </a:cubicBezTo>
                    <a:cubicBezTo>
                      <a:pt x="285222" y="146634"/>
                      <a:pt x="288397" y="87896"/>
                      <a:pt x="238126" y="67259"/>
                    </a:cubicBezTo>
                    <a:cubicBezTo>
                      <a:pt x="187855" y="46622"/>
                      <a:pt x="-528" y="106946"/>
                      <a:pt x="1" y="9583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9" name="フリーフォーム 1268">
                <a:extLst>
                  <a:ext uri="{FF2B5EF4-FFF2-40B4-BE49-F238E27FC236}">
                    <a16:creationId xmlns:a16="http://schemas.microsoft.com/office/drawing/2014/main" id="{295451AA-4DDD-7EF8-8D26-5B799E69B06E}"/>
                  </a:ext>
                </a:extLst>
              </p:cNvPr>
              <p:cNvSpPr/>
              <p:nvPr/>
            </p:nvSpPr>
            <p:spPr>
              <a:xfrm>
                <a:off x="638837" y="8916183"/>
                <a:ext cx="368959" cy="615871"/>
              </a:xfrm>
              <a:custGeom>
                <a:avLst/>
                <a:gdLst>
                  <a:gd name="connsiteX0" fmla="*/ 205713 w 368959"/>
                  <a:gd name="connsiteY0" fmla="*/ 615167 h 615871"/>
                  <a:gd name="connsiteX1" fmla="*/ 88238 w 368959"/>
                  <a:gd name="connsiteY1" fmla="*/ 462767 h 615871"/>
                  <a:gd name="connsiteX2" fmla="*/ 139038 w 368959"/>
                  <a:gd name="connsiteY2" fmla="*/ 234167 h 615871"/>
                  <a:gd name="connsiteX3" fmla="*/ 361288 w 368959"/>
                  <a:gd name="connsiteY3" fmla="*/ 18267 h 615871"/>
                  <a:gd name="connsiteX4" fmla="*/ 297788 w 368959"/>
                  <a:gd name="connsiteY4" fmla="*/ 30967 h 615871"/>
                  <a:gd name="connsiteX5" fmla="*/ 104113 w 368959"/>
                  <a:gd name="connsiteY5" fmla="*/ 186542 h 615871"/>
                  <a:gd name="connsiteX6" fmla="*/ 56488 w 368959"/>
                  <a:gd name="connsiteY6" fmla="*/ 335767 h 615871"/>
                  <a:gd name="connsiteX7" fmla="*/ 53313 w 368959"/>
                  <a:gd name="connsiteY7" fmla="*/ 405617 h 615871"/>
                  <a:gd name="connsiteX8" fmla="*/ 97763 w 368959"/>
                  <a:gd name="connsiteY8" fmla="*/ 548492 h 615871"/>
                  <a:gd name="connsiteX9" fmla="*/ 2513 w 368959"/>
                  <a:gd name="connsiteY9" fmla="*/ 519917 h 615871"/>
                  <a:gd name="connsiteX10" fmla="*/ 205713 w 368959"/>
                  <a:gd name="connsiteY10" fmla="*/ 615167 h 615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8959" h="615871">
                    <a:moveTo>
                      <a:pt x="205713" y="615167"/>
                    </a:moveTo>
                    <a:cubicBezTo>
                      <a:pt x="220000" y="605642"/>
                      <a:pt x="99350" y="526267"/>
                      <a:pt x="88238" y="462767"/>
                    </a:cubicBezTo>
                    <a:cubicBezTo>
                      <a:pt x="77125" y="399267"/>
                      <a:pt x="93530" y="308250"/>
                      <a:pt x="139038" y="234167"/>
                    </a:cubicBezTo>
                    <a:cubicBezTo>
                      <a:pt x="184546" y="160084"/>
                      <a:pt x="334830" y="52134"/>
                      <a:pt x="361288" y="18267"/>
                    </a:cubicBezTo>
                    <a:cubicBezTo>
                      <a:pt x="387746" y="-15600"/>
                      <a:pt x="340651" y="2921"/>
                      <a:pt x="297788" y="30967"/>
                    </a:cubicBezTo>
                    <a:cubicBezTo>
                      <a:pt x="254926" y="59013"/>
                      <a:pt x="144330" y="135742"/>
                      <a:pt x="104113" y="186542"/>
                    </a:cubicBezTo>
                    <a:cubicBezTo>
                      <a:pt x="63896" y="237342"/>
                      <a:pt x="64955" y="299254"/>
                      <a:pt x="56488" y="335767"/>
                    </a:cubicBezTo>
                    <a:cubicBezTo>
                      <a:pt x="48021" y="372279"/>
                      <a:pt x="46434" y="370163"/>
                      <a:pt x="53313" y="405617"/>
                    </a:cubicBezTo>
                    <a:cubicBezTo>
                      <a:pt x="60192" y="441071"/>
                      <a:pt x="106230" y="529442"/>
                      <a:pt x="97763" y="548492"/>
                    </a:cubicBezTo>
                    <a:cubicBezTo>
                      <a:pt x="89296" y="567542"/>
                      <a:pt x="-17595" y="505100"/>
                      <a:pt x="2513" y="519917"/>
                    </a:cubicBezTo>
                    <a:cubicBezTo>
                      <a:pt x="22621" y="534734"/>
                      <a:pt x="191426" y="624692"/>
                      <a:pt x="205713" y="6151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0" name="フリーフォーム 1269">
                <a:extLst>
                  <a:ext uri="{FF2B5EF4-FFF2-40B4-BE49-F238E27FC236}">
                    <a16:creationId xmlns:a16="http://schemas.microsoft.com/office/drawing/2014/main" id="{C1D6AE17-D263-39BB-110B-1FCCA329CCBB}"/>
                  </a:ext>
                </a:extLst>
              </p:cNvPr>
              <p:cNvSpPr/>
              <p:nvPr/>
            </p:nvSpPr>
            <p:spPr>
              <a:xfrm>
                <a:off x="641052" y="9387890"/>
                <a:ext cx="333730" cy="295129"/>
              </a:xfrm>
              <a:custGeom>
                <a:avLst/>
                <a:gdLst>
                  <a:gd name="connsiteX0" fmla="*/ 9823 w 333730"/>
                  <a:gd name="connsiteY0" fmla="*/ 585 h 295129"/>
                  <a:gd name="connsiteX1" fmla="*/ 168573 w 333730"/>
                  <a:gd name="connsiteY1" fmla="*/ 232360 h 295129"/>
                  <a:gd name="connsiteX2" fmla="*/ 203498 w 333730"/>
                  <a:gd name="connsiteY2" fmla="*/ 175210 h 295129"/>
                  <a:gd name="connsiteX3" fmla="*/ 241598 w 333730"/>
                  <a:gd name="connsiteY3" fmla="*/ 70435 h 295129"/>
                  <a:gd name="connsiteX4" fmla="*/ 333673 w 333730"/>
                  <a:gd name="connsiteY4" fmla="*/ 149810 h 295129"/>
                  <a:gd name="connsiteX5" fmla="*/ 254298 w 333730"/>
                  <a:gd name="connsiteY5" fmla="*/ 245060 h 295129"/>
                  <a:gd name="connsiteX6" fmla="*/ 184448 w 333730"/>
                  <a:gd name="connsiteY6" fmla="*/ 286335 h 295129"/>
                  <a:gd name="connsiteX7" fmla="*/ 193973 w 333730"/>
                  <a:gd name="connsiteY7" fmla="*/ 273635 h 295129"/>
                  <a:gd name="connsiteX8" fmla="*/ 298 w 333730"/>
                  <a:gd name="connsiteY8" fmla="*/ 73610 h 295129"/>
                  <a:gd name="connsiteX9" fmla="*/ 146348 w 333730"/>
                  <a:gd name="connsiteY9" fmla="*/ 162510 h 295129"/>
                  <a:gd name="connsiteX10" fmla="*/ 9823 w 333730"/>
                  <a:gd name="connsiteY10" fmla="*/ 585 h 29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3730" h="295129">
                    <a:moveTo>
                      <a:pt x="9823" y="585"/>
                    </a:moveTo>
                    <a:cubicBezTo>
                      <a:pt x="13527" y="12227"/>
                      <a:pt x="136294" y="203256"/>
                      <a:pt x="168573" y="232360"/>
                    </a:cubicBezTo>
                    <a:cubicBezTo>
                      <a:pt x="200852" y="261464"/>
                      <a:pt x="191327" y="202198"/>
                      <a:pt x="203498" y="175210"/>
                    </a:cubicBezTo>
                    <a:cubicBezTo>
                      <a:pt x="215669" y="148223"/>
                      <a:pt x="219902" y="74668"/>
                      <a:pt x="241598" y="70435"/>
                    </a:cubicBezTo>
                    <a:cubicBezTo>
                      <a:pt x="263294" y="66202"/>
                      <a:pt x="331556" y="120706"/>
                      <a:pt x="333673" y="149810"/>
                    </a:cubicBezTo>
                    <a:cubicBezTo>
                      <a:pt x="335790" y="178914"/>
                      <a:pt x="279169" y="222306"/>
                      <a:pt x="254298" y="245060"/>
                    </a:cubicBezTo>
                    <a:cubicBezTo>
                      <a:pt x="229427" y="267814"/>
                      <a:pt x="194502" y="281573"/>
                      <a:pt x="184448" y="286335"/>
                    </a:cubicBezTo>
                    <a:cubicBezTo>
                      <a:pt x="174394" y="291098"/>
                      <a:pt x="224665" y="309089"/>
                      <a:pt x="193973" y="273635"/>
                    </a:cubicBezTo>
                    <a:cubicBezTo>
                      <a:pt x="163281" y="238181"/>
                      <a:pt x="8235" y="92131"/>
                      <a:pt x="298" y="73610"/>
                    </a:cubicBezTo>
                    <a:cubicBezTo>
                      <a:pt x="-7639" y="55089"/>
                      <a:pt x="145290" y="170447"/>
                      <a:pt x="146348" y="162510"/>
                    </a:cubicBezTo>
                    <a:cubicBezTo>
                      <a:pt x="147406" y="154573"/>
                      <a:pt x="6119" y="-11057"/>
                      <a:pt x="9823" y="58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1" name="フリーフォーム 1270">
                <a:extLst>
                  <a:ext uri="{FF2B5EF4-FFF2-40B4-BE49-F238E27FC236}">
                    <a16:creationId xmlns:a16="http://schemas.microsoft.com/office/drawing/2014/main" id="{7ABBDB1F-0519-404C-CC43-C78E31F83422}"/>
                  </a:ext>
                </a:extLst>
              </p:cNvPr>
              <p:cNvSpPr/>
              <p:nvPr/>
            </p:nvSpPr>
            <p:spPr>
              <a:xfrm>
                <a:off x="1139822" y="9197060"/>
                <a:ext cx="73250" cy="347677"/>
              </a:xfrm>
              <a:custGeom>
                <a:avLst/>
                <a:gdLst>
                  <a:gd name="connsiteX0" fmla="*/ 73028 w 73250"/>
                  <a:gd name="connsiteY0" fmla="*/ 4090 h 347677"/>
                  <a:gd name="connsiteX1" fmla="*/ 3 w 73250"/>
                  <a:gd name="connsiteY1" fmla="*/ 140615 h 347677"/>
                  <a:gd name="connsiteX2" fmla="*/ 69853 w 73250"/>
                  <a:gd name="connsiteY2" fmla="*/ 331115 h 347677"/>
                  <a:gd name="connsiteX3" fmla="*/ 25403 w 73250"/>
                  <a:gd name="connsiteY3" fmla="*/ 299365 h 347677"/>
                  <a:gd name="connsiteX4" fmla="*/ 73028 w 73250"/>
                  <a:gd name="connsiteY4" fmla="*/ 4090 h 347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250" h="347677">
                    <a:moveTo>
                      <a:pt x="73028" y="4090"/>
                    </a:moveTo>
                    <a:cubicBezTo>
                      <a:pt x="68795" y="-22368"/>
                      <a:pt x="532" y="86111"/>
                      <a:pt x="3" y="140615"/>
                    </a:cubicBezTo>
                    <a:cubicBezTo>
                      <a:pt x="-526" y="195119"/>
                      <a:pt x="65620" y="304657"/>
                      <a:pt x="69853" y="331115"/>
                    </a:cubicBezTo>
                    <a:cubicBezTo>
                      <a:pt x="74086" y="357573"/>
                      <a:pt x="31224" y="355986"/>
                      <a:pt x="25403" y="299365"/>
                    </a:cubicBezTo>
                    <a:cubicBezTo>
                      <a:pt x="19582" y="242744"/>
                      <a:pt x="77261" y="30548"/>
                      <a:pt x="73028" y="40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フリーフォーム 1271">
                <a:extLst>
                  <a:ext uri="{FF2B5EF4-FFF2-40B4-BE49-F238E27FC236}">
                    <a16:creationId xmlns:a16="http://schemas.microsoft.com/office/drawing/2014/main" id="{7711FCC7-CEE2-7FA0-6BF3-ADBB9AB2A546}"/>
                  </a:ext>
                </a:extLst>
              </p:cNvPr>
              <p:cNvSpPr/>
              <p:nvPr/>
            </p:nvSpPr>
            <p:spPr>
              <a:xfrm>
                <a:off x="913105" y="8969158"/>
                <a:ext cx="326239" cy="913158"/>
              </a:xfrm>
              <a:custGeom>
                <a:avLst/>
                <a:gdLst>
                  <a:gd name="connsiteX0" fmla="*/ 325145 w 326239"/>
                  <a:gd name="connsiteY0" fmla="*/ 238342 h 913158"/>
                  <a:gd name="connsiteX1" fmla="*/ 217195 w 326239"/>
                  <a:gd name="connsiteY1" fmla="*/ 89117 h 913158"/>
                  <a:gd name="connsiteX2" fmla="*/ 210845 w 326239"/>
                  <a:gd name="connsiteY2" fmla="*/ 187542 h 913158"/>
                  <a:gd name="connsiteX3" fmla="*/ 144170 w 326239"/>
                  <a:gd name="connsiteY3" fmla="*/ 365342 h 913158"/>
                  <a:gd name="connsiteX4" fmla="*/ 134645 w 326239"/>
                  <a:gd name="connsiteY4" fmla="*/ 479642 h 913158"/>
                  <a:gd name="connsiteX5" fmla="*/ 20345 w 326239"/>
                  <a:gd name="connsiteY5" fmla="*/ 635217 h 913158"/>
                  <a:gd name="connsiteX6" fmla="*/ 4470 w 326239"/>
                  <a:gd name="connsiteY6" fmla="*/ 720942 h 913158"/>
                  <a:gd name="connsiteX7" fmla="*/ 71145 w 326239"/>
                  <a:gd name="connsiteY7" fmla="*/ 911442 h 913158"/>
                  <a:gd name="connsiteX8" fmla="*/ 67970 w 326239"/>
                  <a:gd name="connsiteY8" fmla="*/ 803492 h 913158"/>
                  <a:gd name="connsiteX9" fmla="*/ 87020 w 326239"/>
                  <a:gd name="connsiteY9" fmla="*/ 612992 h 913158"/>
                  <a:gd name="connsiteX10" fmla="*/ 153695 w 326239"/>
                  <a:gd name="connsiteY10" fmla="*/ 473292 h 913158"/>
                  <a:gd name="connsiteX11" fmla="*/ 163220 w 326239"/>
                  <a:gd name="connsiteY11" fmla="*/ 460592 h 913158"/>
                  <a:gd name="connsiteX12" fmla="*/ 204495 w 326239"/>
                  <a:gd name="connsiteY12" fmla="*/ 273267 h 913158"/>
                  <a:gd name="connsiteX13" fmla="*/ 198145 w 326239"/>
                  <a:gd name="connsiteY13" fmla="*/ 197067 h 913158"/>
                  <a:gd name="connsiteX14" fmla="*/ 140995 w 326239"/>
                  <a:gd name="connsiteY14" fmla="*/ 217 h 913158"/>
                  <a:gd name="connsiteX15" fmla="*/ 325145 w 326239"/>
                  <a:gd name="connsiteY15" fmla="*/ 238342 h 913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6239" h="913158">
                    <a:moveTo>
                      <a:pt x="325145" y="238342"/>
                    </a:moveTo>
                    <a:cubicBezTo>
                      <a:pt x="337845" y="253159"/>
                      <a:pt x="236245" y="97584"/>
                      <a:pt x="217195" y="89117"/>
                    </a:cubicBezTo>
                    <a:cubicBezTo>
                      <a:pt x="198145" y="80650"/>
                      <a:pt x="223016" y="141504"/>
                      <a:pt x="210845" y="187542"/>
                    </a:cubicBezTo>
                    <a:cubicBezTo>
                      <a:pt x="198674" y="233580"/>
                      <a:pt x="156870" y="316659"/>
                      <a:pt x="144170" y="365342"/>
                    </a:cubicBezTo>
                    <a:cubicBezTo>
                      <a:pt x="131470" y="414025"/>
                      <a:pt x="155282" y="434663"/>
                      <a:pt x="134645" y="479642"/>
                    </a:cubicBezTo>
                    <a:cubicBezTo>
                      <a:pt x="114008" y="524621"/>
                      <a:pt x="42041" y="595001"/>
                      <a:pt x="20345" y="635217"/>
                    </a:cubicBezTo>
                    <a:cubicBezTo>
                      <a:pt x="-1351" y="675433"/>
                      <a:pt x="-3997" y="674905"/>
                      <a:pt x="4470" y="720942"/>
                    </a:cubicBezTo>
                    <a:cubicBezTo>
                      <a:pt x="12937" y="766979"/>
                      <a:pt x="60562" y="897684"/>
                      <a:pt x="71145" y="911442"/>
                    </a:cubicBezTo>
                    <a:cubicBezTo>
                      <a:pt x="81728" y="925200"/>
                      <a:pt x="65324" y="853234"/>
                      <a:pt x="67970" y="803492"/>
                    </a:cubicBezTo>
                    <a:cubicBezTo>
                      <a:pt x="70616" y="753750"/>
                      <a:pt x="72732" y="668025"/>
                      <a:pt x="87020" y="612992"/>
                    </a:cubicBezTo>
                    <a:cubicBezTo>
                      <a:pt x="101307" y="557959"/>
                      <a:pt x="140995" y="498692"/>
                      <a:pt x="153695" y="473292"/>
                    </a:cubicBezTo>
                    <a:cubicBezTo>
                      <a:pt x="166395" y="447892"/>
                      <a:pt x="154753" y="493929"/>
                      <a:pt x="163220" y="460592"/>
                    </a:cubicBezTo>
                    <a:cubicBezTo>
                      <a:pt x="171687" y="427255"/>
                      <a:pt x="198674" y="317188"/>
                      <a:pt x="204495" y="273267"/>
                    </a:cubicBezTo>
                    <a:cubicBezTo>
                      <a:pt x="210316" y="229346"/>
                      <a:pt x="208728" y="242575"/>
                      <a:pt x="198145" y="197067"/>
                    </a:cubicBezTo>
                    <a:cubicBezTo>
                      <a:pt x="187562" y="151559"/>
                      <a:pt x="124591" y="-6662"/>
                      <a:pt x="140995" y="217"/>
                    </a:cubicBezTo>
                    <a:cubicBezTo>
                      <a:pt x="157399" y="7096"/>
                      <a:pt x="312445" y="223525"/>
                      <a:pt x="325145" y="23834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フリーフォーム 1272">
                <a:extLst>
                  <a:ext uri="{FF2B5EF4-FFF2-40B4-BE49-F238E27FC236}">
                    <a16:creationId xmlns:a16="http://schemas.microsoft.com/office/drawing/2014/main" id="{242B094D-9BC2-9E79-4560-DCD254921C6B}"/>
                  </a:ext>
                </a:extLst>
              </p:cNvPr>
              <p:cNvSpPr/>
              <p:nvPr/>
            </p:nvSpPr>
            <p:spPr>
              <a:xfrm>
                <a:off x="1657288" y="8987680"/>
                <a:ext cx="440138" cy="502629"/>
              </a:xfrm>
              <a:custGeom>
                <a:avLst/>
                <a:gdLst>
                  <a:gd name="connsiteX0" fmla="*/ 9587 w 440138"/>
                  <a:gd name="connsiteY0" fmla="*/ 7095 h 502629"/>
                  <a:gd name="connsiteX1" fmla="*/ 79437 w 440138"/>
                  <a:gd name="connsiteY1" fmla="*/ 76945 h 502629"/>
                  <a:gd name="connsiteX2" fmla="*/ 260412 w 440138"/>
                  <a:gd name="connsiteY2" fmla="*/ 238870 h 502629"/>
                  <a:gd name="connsiteX3" fmla="*/ 428687 w 440138"/>
                  <a:gd name="connsiteY3" fmla="*/ 486520 h 502629"/>
                  <a:gd name="connsiteX4" fmla="*/ 358837 w 440138"/>
                  <a:gd name="connsiteY4" fmla="*/ 470645 h 502629"/>
                  <a:gd name="connsiteX5" fmla="*/ 196912 w 440138"/>
                  <a:gd name="connsiteY5" fmla="*/ 407145 h 502629"/>
                  <a:gd name="connsiteX6" fmla="*/ 438212 w 440138"/>
                  <a:gd name="connsiteY6" fmla="*/ 410320 h 502629"/>
                  <a:gd name="connsiteX7" fmla="*/ 38162 w 440138"/>
                  <a:gd name="connsiteY7" fmla="*/ 365870 h 502629"/>
                  <a:gd name="connsiteX8" fmla="*/ 108012 w 440138"/>
                  <a:gd name="connsiteY8" fmla="*/ 359520 h 502629"/>
                  <a:gd name="connsiteX9" fmla="*/ 225487 w 440138"/>
                  <a:gd name="connsiteY9" fmla="*/ 330945 h 502629"/>
                  <a:gd name="connsiteX10" fmla="*/ 62 w 440138"/>
                  <a:gd name="connsiteY10" fmla="*/ 235695 h 502629"/>
                  <a:gd name="connsiteX11" fmla="*/ 250887 w 440138"/>
                  <a:gd name="connsiteY11" fmla="*/ 242045 h 502629"/>
                  <a:gd name="connsiteX12" fmla="*/ 9587 w 440138"/>
                  <a:gd name="connsiteY12" fmla="*/ 7095 h 502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0138" h="502629">
                    <a:moveTo>
                      <a:pt x="9587" y="7095"/>
                    </a:moveTo>
                    <a:cubicBezTo>
                      <a:pt x="-18988" y="-20422"/>
                      <a:pt x="37633" y="38316"/>
                      <a:pt x="79437" y="76945"/>
                    </a:cubicBezTo>
                    <a:cubicBezTo>
                      <a:pt x="121241" y="115574"/>
                      <a:pt x="202204" y="170608"/>
                      <a:pt x="260412" y="238870"/>
                    </a:cubicBezTo>
                    <a:cubicBezTo>
                      <a:pt x="318620" y="307132"/>
                      <a:pt x="412283" y="447891"/>
                      <a:pt x="428687" y="486520"/>
                    </a:cubicBezTo>
                    <a:cubicBezTo>
                      <a:pt x="445091" y="525149"/>
                      <a:pt x="397466" y="483874"/>
                      <a:pt x="358837" y="470645"/>
                    </a:cubicBezTo>
                    <a:cubicBezTo>
                      <a:pt x="320208" y="457416"/>
                      <a:pt x="183683" y="417199"/>
                      <a:pt x="196912" y="407145"/>
                    </a:cubicBezTo>
                    <a:cubicBezTo>
                      <a:pt x="210141" y="397091"/>
                      <a:pt x="464670" y="417199"/>
                      <a:pt x="438212" y="410320"/>
                    </a:cubicBezTo>
                    <a:cubicBezTo>
                      <a:pt x="411754" y="403441"/>
                      <a:pt x="93195" y="374337"/>
                      <a:pt x="38162" y="365870"/>
                    </a:cubicBezTo>
                    <a:cubicBezTo>
                      <a:pt x="-16871" y="357403"/>
                      <a:pt x="76791" y="365341"/>
                      <a:pt x="108012" y="359520"/>
                    </a:cubicBezTo>
                    <a:cubicBezTo>
                      <a:pt x="139233" y="353699"/>
                      <a:pt x="243479" y="351583"/>
                      <a:pt x="225487" y="330945"/>
                    </a:cubicBezTo>
                    <a:cubicBezTo>
                      <a:pt x="207495" y="310308"/>
                      <a:pt x="-4171" y="250512"/>
                      <a:pt x="62" y="235695"/>
                    </a:cubicBezTo>
                    <a:cubicBezTo>
                      <a:pt x="4295" y="220878"/>
                      <a:pt x="248241" y="279087"/>
                      <a:pt x="250887" y="242045"/>
                    </a:cubicBezTo>
                    <a:cubicBezTo>
                      <a:pt x="253533" y="205003"/>
                      <a:pt x="38162" y="34612"/>
                      <a:pt x="9587" y="709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フリーフォーム 1273">
                <a:extLst>
                  <a:ext uri="{FF2B5EF4-FFF2-40B4-BE49-F238E27FC236}">
                    <a16:creationId xmlns:a16="http://schemas.microsoft.com/office/drawing/2014/main" id="{EC90FE1F-1EF9-9D50-2BE2-7107FFECEF01}"/>
                  </a:ext>
                </a:extLst>
              </p:cNvPr>
              <p:cNvSpPr/>
              <p:nvPr/>
            </p:nvSpPr>
            <p:spPr>
              <a:xfrm>
                <a:off x="978284" y="9318505"/>
                <a:ext cx="631562" cy="604976"/>
              </a:xfrm>
              <a:custGeom>
                <a:avLst/>
                <a:gdLst>
                  <a:gd name="connsiteX0" fmla="*/ 148841 w 631562"/>
                  <a:gd name="connsiteY0" fmla="*/ 152520 h 604976"/>
                  <a:gd name="connsiteX1" fmla="*/ 428241 w 631562"/>
                  <a:gd name="connsiteY1" fmla="*/ 35045 h 604976"/>
                  <a:gd name="connsiteX2" fmla="*/ 479041 w 631562"/>
                  <a:gd name="connsiteY2" fmla="*/ 79495 h 604976"/>
                  <a:gd name="connsiteX3" fmla="*/ 377441 w 631562"/>
                  <a:gd name="connsiteY3" fmla="*/ 136645 h 604976"/>
                  <a:gd name="connsiteX4" fmla="*/ 174241 w 631562"/>
                  <a:gd name="connsiteY4" fmla="*/ 222370 h 604976"/>
                  <a:gd name="connsiteX5" fmla="*/ 82166 w 631562"/>
                  <a:gd name="connsiteY5" fmla="*/ 308095 h 604976"/>
                  <a:gd name="connsiteX6" fmla="*/ 9141 w 631562"/>
                  <a:gd name="connsiteY6" fmla="*/ 593845 h 604976"/>
                  <a:gd name="connsiteX7" fmla="*/ 15491 w 631562"/>
                  <a:gd name="connsiteY7" fmla="*/ 523995 h 604976"/>
                  <a:gd name="connsiteX8" fmla="*/ 139316 w 631562"/>
                  <a:gd name="connsiteY8" fmla="*/ 311270 h 604976"/>
                  <a:gd name="connsiteX9" fmla="*/ 539366 w 631562"/>
                  <a:gd name="connsiteY9" fmla="*/ 108070 h 604976"/>
                  <a:gd name="connsiteX10" fmla="*/ 526666 w 631562"/>
                  <a:gd name="connsiteY10" fmla="*/ 19170 h 604976"/>
                  <a:gd name="connsiteX11" fmla="*/ 609216 w 631562"/>
                  <a:gd name="connsiteY11" fmla="*/ 95370 h 604976"/>
                  <a:gd name="connsiteX12" fmla="*/ 621916 w 631562"/>
                  <a:gd name="connsiteY12" fmla="*/ 73145 h 604976"/>
                  <a:gd name="connsiteX13" fmla="*/ 482216 w 631562"/>
                  <a:gd name="connsiteY13" fmla="*/ 120 h 604976"/>
                  <a:gd name="connsiteX14" fmla="*/ 415541 w 631562"/>
                  <a:gd name="connsiteY14" fmla="*/ 92195 h 604976"/>
                  <a:gd name="connsiteX15" fmla="*/ 148841 w 631562"/>
                  <a:gd name="connsiteY15" fmla="*/ 152520 h 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31562" h="604976">
                    <a:moveTo>
                      <a:pt x="148841" y="152520"/>
                    </a:moveTo>
                    <a:cubicBezTo>
                      <a:pt x="150958" y="142995"/>
                      <a:pt x="373208" y="47216"/>
                      <a:pt x="428241" y="35045"/>
                    </a:cubicBezTo>
                    <a:cubicBezTo>
                      <a:pt x="483274" y="22874"/>
                      <a:pt x="487508" y="62562"/>
                      <a:pt x="479041" y="79495"/>
                    </a:cubicBezTo>
                    <a:cubicBezTo>
                      <a:pt x="470574" y="96428"/>
                      <a:pt x="428241" y="112833"/>
                      <a:pt x="377441" y="136645"/>
                    </a:cubicBezTo>
                    <a:cubicBezTo>
                      <a:pt x="326641" y="160457"/>
                      <a:pt x="223454" y="193795"/>
                      <a:pt x="174241" y="222370"/>
                    </a:cubicBezTo>
                    <a:cubicBezTo>
                      <a:pt x="125028" y="250945"/>
                      <a:pt x="109683" y="246183"/>
                      <a:pt x="82166" y="308095"/>
                    </a:cubicBezTo>
                    <a:cubicBezTo>
                      <a:pt x="54649" y="370007"/>
                      <a:pt x="20254" y="557862"/>
                      <a:pt x="9141" y="593845"/>
                    </a:cubicBezTo>
                    <a:cubicBezTo>
                      <a:pt x="-1972" y="629828"/>
                      <a:pt x="-6205" y="571091"/>
                      <a:pt x="15491" y="523995"/>
                    </a:cubicBezTo>
                    <a:cubicBezTo>
                      <a:pt x="37187" y="476899"/>
                      <a:pt x="52004" y="380591"/>
                      <a:pt x="139316" y="311270"/>
                    </a:cubicBezTo>
                    <a:cubicBezTo>
                      <a:pt x="226628" y="241949"/>
                      <a:pt x="474808" y="156753"/>
                      <a:pt x="539366" y="108070"/>
                    </a:cubicBezTo>
                    <a:cubicBezTo>
                      <a:pt x="603924" y="59387"/>
                      <a:pt x="515024" y="21287"/>
                      <a:pt x="526666" y="19170"/>
                    </a:cubicBezTo>
                    <a:cubicBezTo>
                      <a:pt x="538308" y="17053"/>
                      <a:pt x="593341" y="86374"/>
                      <a:pt x="609216" y="95370"/>
                    </a:cubicBezTo>
                    <a:cubicBezTo>
                      <a:pt x="625091" y="104366"/>
                      <a:pt x="643083" y="89020"/>
                      <a:pt x="621916" y="73145"/>
                    </a:cubicBezTo>
                    <a:cubicBezTo>
                      <a:pt x="600749" y="57270"/>
                      <a:pt x="516612" y="-3055"/>
                      <a:pt x="482216" y="120"/>
                    </a:cubicBezTo>
                    <a:cubicBezTo>
                      <a:pt x="447820" y="3295"/>
                      <a:pt x="464753" y="63091"/>
                      <a:pt x="415541" y="92195"/>
                    </a:cubicBezTo>
                    <a:cubicBezTo>
                      <a:pt x="366329" y="121299"/>
                      <a:pt x="146724" y="162045"/>
                      <a:pt x="148841" y="15252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フリーフォーム 1274">
                <a:extLst>
                  <a:ext uri="{FF2B5EF4-FFF2-40B4-BE49-F238E27FC236}">
                    <a16:creationId xmlns:a16="http://schemas.microsoft.com/office/drawing/2014/main" id="{0EF7A3F9-A465-0AD0-9E4F-12A39E08BFF5}"/>
                  </a:ext>
                </a:extLst>
              </p:cNvPr>
              <p:cNvSpPr/>
              <p:nvPr/>
            </p:nvSpPr>
            <p:spPr>
              <a:xfrm>
                <a:off x="801241" y="9480550"/>
                <a:ext cx="784436" cy="565019"/>
              </a:xfrm>
              <a:custGeom>
                <a:avLst/>
                <a:gdLst>
                  <a:gd name="connsiteX0" fmla="*/ 11559 w 784436"/>
                  <a:gd name="connsiteY0" fmla="*/ 155575 h 565019"/>
                  <a:gd name="connsiteX1" fmla="*/ 259209 w 784436"/>
                  <a:gd name="connsiteY1" fmla="*/ 454025 h 565019"/>
                  <a:gd name="connsiteX2" fmla="*/ 306834 w 784436"/>
                  <a:gd name="connsiteY2" fmla="*/ 336550 h 565019"/>
                  <a:gd name="connsiteX3" fmla="*/ 484634 w 784436"/>
                  <a:gd name="connsiteY3" fmla="*/ 117475 h 565019"/>
                  <a:gd name="connsiteX4" fmla="*/ 500509 w 784436"/>
                  <a:gd name="connsiteY4" fmla="*/ 114300 h 565019"/>
                  <a:gd name="connsiteX5" fmla="*/ 757684 w 784436"/>
                  <a:gd name="connsiteY5" fmla="*/ 0 h 565019"/>
                  <a:gd name="connsiteX6" fmla="*/ 773559 w 784436"/>
                  <a:gd name="connsiteY6" fmla="*/ 114300 h 565019"/>
                  <a:gd name="connsiteX7" fmla="*/ 732284 w 784436"/>
                  <a:gd name="connsiteY7" fmla="*/ 158750 h 565019"/>
                  <a:gd name="connsiteX8" fmla="*/ 751334 w 784436"/>
                  <a:gd name="connsiteY8" fmla="*/ 22225 h 565019"/>
                  <a:gd name="connsiteX9" fmla="*/ 484634 w 784436"/>
                  <a:gd name="connsiteY9" fmla="*/ 146050 h 565019"/>
                  <a:gd name="connsiteX10" fmla="*/ 357634 w 784436"/>
                  <a:gd name="connsiteY10" fmla="*/ 546100 h 565019"/>
                  <a:gd name="connsiteX11" fmla="*/ 271909 w 784436"/>
                  <a:gd name="connsiteY11" fmla="*/ 479425 h 565019"/>
                  <a:gd name="connsiteX12" fmla="*/ 68709 w 784436"/>
                  <a:gd name="connsiteY12" fmla="*/ 295275 h 565019"/>
                  <a:gd name="connsiteX13" fmla="*/ 103634 w 784436"/>
                  <a:gd name="connsiteY13" fmla="*/ 320675 h 565019"/>
                  <a:gd name="connsiteX14" fmla="*/ 46484 w 784436"/>
                  <a:gd name="connsiteY14" fmla="*/ 193675 h 565019"/>
                  <a:gd name="connsiteX15" fmla="*/ 11559 w 784436"/>
                  <a:gd name="connsiteY15" fmla="*/ 155575 h 565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84436" h="565019">
                    <a:moveTo>
                      <a:pt x="11559" y="155575"/>
                    </a:moveTo>
                    <a:cubicBezTo>
                      <a:pt x="47013" y="198967"/>
                      <a:pt x="209997" y="423863"/>
                      <a:pt x="259209" y="454025"/>
                    </a:cubicBezTo>
                    <a:cubicBezTo>
                      <a:pt x="308421" y="484187"/>
                      <a:pt x="269263" y="392642"/>
                      <a:pt x="306834" y="336550"/>
                    </a:cubicBezTo>
                    <a:cubicBezTo>
                      <a:pt x="344405" y="280458"/>
                      <a:pt x="452355" y="154517"/>
                      <a:pt x="484634" y="117475"/>
                    </a:cubicBezTo>
                    <a:cubicBezTo>
                      <a:pt x="516913" y="80433"/>
                      <a:pt x="455001" y="133879"/>
                      <a:pt x="500509" y="114300"/>
                    </a:cubicBezTo>
                    <a:cubicBezTo>
                      <a:pt x="546017" y="94721"/>
                      <a:pt x="712176" y="0"/>
                      <a:pt x="757684" y="0"/>
                    </a:cubicBezTo>
                    <a:cubicBezTo>
                      <a:pt x="803192" y="0"/>
                      <a:pt x="777792" y="87842"/>
                      <a:pt x="773559" y="114300"/>
                    </a:cubicBezTo>
                    <a:cubicBezTo>
                      <a:pt x="769326" y="140758"/>
                      <a:pt x="735988" y="174096"/>
                      <a:pt x="732284" y="158750"/>
                    </a:cubicBezTo>
                    <a:cubicBezTo>
                      <a:pt x="728580" y="143404"/>
                      <a:pt x="792609" y="24342"/>
                      <a:pt x="751334" y="22225"/>
                    </a:cubicBezTo>
                    <a:cubicBezTo>
                      <a:pt x="710059" y="20108"/>
                      <a:pt x="550251" y="58737"/>
                      <a:pt x="484634" y="146050"/>
                    </a:cubicBezTo>
                    <a:cubicBezTo>
                      <a:pt x="419017" y="233363"/>
                      <a:pt x="393088" y="490538"/>
                      <a:pt x="357634" y="546100"/>
                    </a:cubicBezTo>
                    <a:cubicBezTo>
                      <a:pt x="322180" y="601662"/>
                      <a:pt x="320063" y="521229"/>
                      <a:pt x="271909" y="479425"/>
                    </a:cubicBezTo>
                    <a:cubicBezTo>
                      <a:pt x="223755" y="437621"/>
                      <a:pt x="96755" y="321733"/>
                      <a:pt x="68709" y="295275"/>
                    </a:cubicBezTo>
                    <a:cubicBezTo>
                      <a:pt x="40663" y="268817"/>
                      <a:pt x="107338" y="337608"/>
                      <a:pt x="103634" y="320675"/>
                    </a:cubicBezTo>
                    <a:cubicBezTo>
                      <a:pt x="99930" y="303742"/>
                      <a:pt x="60772" y="221721"/>
                      <a:pt x="46484" y="193675"/>
                    </a:cubicBezTo>
                    <a:cubicBezTo>
                      <a:pt x="32197" y="165629"/>
                      <a:pt x="-23895" y="112183"/>
                      <a:pt x="11559" y="15557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6" name="フリーフォーム 1275">
                <a:extLst>
                  <a:ext uri="{FF2B5EF4-FFF2-40B4-BE49-F238E27FC236}">
                    <a16:creationId xmlns:a16="http://schemas.microsoft.com/office/drawing/2014/main" id="{26641CE5-4476-46A6-7AAC-BFA8D3754FBA}"/>
                  </a:ext>
                </a:extLst>
              </p:cNvPr>
              <p:cNvSpPr/>
              <p:nvPr/>
            </p:nvSpPr>
            <p:spPr>
              <a:xfrm>
                <a:off x="1215238" y="9613092"/>
                <a:ext cx="267738" cy="541808"/>
              </a:xfrm>
              <a:custGeom>
                <a:avLst/>
                <a:gdLst>
                  <a:gd name="connsiteX0" fmla="*/ 264312 w 267738"/>
                  <a:gd name="connsiteY0" fmla="*/ 808 h 541808"/>
                  <a:gd name="connsiteX1" fmla="*/ 70637 w 267738"/>
                  <a:gd name="connsiteY1" fmla="*/ 204008 h 541808"/>
                  <a:gd name="connsiteX2" fmla="*/ 54762 w 267738"/>
                  <a:gd name="connsiteY2" fmla="*/ 502458 h 541808"/>
                  <a:gd name="connsiteX3" fmla="*/ 67462 w 267738"/>
                  <a:gd name="connsiteY3" fmla="*/ 435783 h 541808"/>
                  <a:gd name="connsiteX4" fmla="*/ 92862 w 267738"/>
                  <a:gd name="connsiteY4" fmla="*/ 540558 h 541808"/>
                  <a:gd name="connsiteX5" fmla="*/ 787 w 267738"/>
                  <a:gd name="connsiteY5" fmla="*/ 350058 h 541808"/>
                  <a:gd name="connsiteX6" fmla="*/ 48412 w 267738"/>
                  <a:gd name="connsiteY6" fmla="*/ 492933 h 541808"/>
                  <a:gd name="connsiteX7" fmla="*/ 48412 w 267738"/>
                  <a:gd name="connsiteY7" fmla="*/ 302433 h 541808"/>
                  <a:gd name="connsiteX8" fmla="*/ 146837 w 267738"/>
                  <a:gd name="connsiteY8" fmla="*/ 191308 h 541808"/>
                  <a:gd name="connsiteX9" fmla="*/ 111912 w 267738"/>
                  <a:gd name="connsiteY9" fmla="*/ 238933 h 541808"/>
                  <a:gd name="connsiteX10" fmla="*/ 197637 w 267738"/>
                  <a:gd name="connsiteY10" fmla="*/ 121458 h 541808"/>
                  <a:gd name="connsiteX11" fmla="*/ 194462 w 267738"/>
                  <a:gd name="connsiteY11" fmla="*/ 130983 h 541808"/>
                  <a:gd name="connsiteX12" fmla="*/ 264312 w 267738"/>
                  <a:gd name="connsiteY12" fmla="*/ 808 h 541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7738" h="541808">
                    <a:moveTo>
                      <a:pt x="264312" y="808"/>
                    </a:moveTo>
                    <a:cubicBezTo>
                      <a:pt x="243675" y="12979"/>
                      <a:pt x="105562" y="120400"/>
                      <a:pt x="70637" y="204008"/>
                    </a:cubicBezTo>
                    <a:cubicBezTo>
                      <a:pt x="35712" y="287616"/>
                      <a:pt x="55291" y="463829"/>
                      <a:pt x="54762" y="502458"/>
                    </a:cubicBezTo>
                    <a:cubicBezTo>
                      <a:pt x="54233" y="541087"/>
                      <a:pt x="61112" y="429433"/>
                      <a:pt x="67462" y="435783"/>
                    </a:cubicBezTo>
                    <a:cubicBezTo>
                      <a:pt x="73812" y="442133"/>
                      <a:pt x="103974" y="554846"/>
                      <a:pt x="92862" y="540558"/>
                    </a:cubicBezTo>
                    <a:cubicBezTo>
                      <a:pt x="81749" y="526271"/>
                      <a:pt x="8195" y="357996"/>
                      <a:pt x="787" y="350058"/>
                    </a:cubicBezTo>
                    <a:cubicBezTo>
                      <a:pt x="-6621" y="342121"/>
                      <a:pt x="40475" y="500870"/>
                      <a:pt x="48412" y="492933"/>
                    </a:cubicBezTo>
                    <a:cubicBezTo>
                      <a:pt x="56349" y="484996"/>
                      <a:pt x="32008" y="352704"/>
                      <a:pt x="48412" y="302433"/>
                    </a:cubicBezTo>
                    <a:cubicBezTo>
                      <a:pt x="64816" y="252162"/>
                      <a:pt x="136254" y="201891"/>
                      <a:pt x="146837" y="191308"/>
                    </a:cubicBezTo>
                    <a:cubicBezTo>
                      <a:pt x="157420" y="180725"/>
                      <a:pt x="111912" y="238933"/>
                      <a:pt x="111912" y="238933"/>
                    </a:cubicBezTo>
                    <a:cubicBezTo>
                      <a:pt x="120379" y="227291"/>
                      <a:pt x="183879" y="139450"/>
                      <a:pt x="197637" y="121458"/>
                    </a:cubicBezTo>
                    <a:cubicBezTo>
                      <a:pt x="211395" y="103466"/>
                      <a:pt x="182820" y="144212"/>
                      <a:pt x="194462" y="130983"/>
                    </a:cubicBezTo>
                    <a:cubicBezTo>
                      <a:pt x="206104" y="117754"/>
                      <a:pt x="284949" y="-11363"/>
                      <a:pt x="264312" y="80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7" name="フリーフォーム 1276">
                <a:extLst>
                  <a:ext uri="{FF2B5EF4-FFF2-40B4-BE49-F238E27FC236}">
                    <a16:creationId xmlns:a16="http://schemas.microsoft.com/office/drawing/2014/main" id="{2FE23688-B43F-EF93-424C-46EDC281F5F7}"/>
                  </a:ext>
                </a:extLst>
              </p:cNvPr>
              <p:cNvSpPr/>
              <p:nvPr/>
            </p:nvSpPr>
            <p:spPr>
              <a:xfrm>
                <a:off x="1310343" y="9622127"/>
                <a:ext cx="505402" cy="541064"/>
              </a:xfrm>
              <a:custGeom>
                <a:avLst/>
                <a:gdLst>
                  <a:gd name="connsiteX0" fmla="*/ 19982 w 505402"/>
                  <a:gd name="connsiteY0" fmla="*/ 366423 h 541064"/>
                  <a:gd name="connsiteX1" fmla="*/ 254932 w 505402"/>
                  <a:gd name="connsiteY1" fmla="*/ 115598 h 541064"/>
                  <a:gd name="connsiteX2" fmla="*/ 432732 w 505402"/>
                  <a:gd name="connsiteY2" fmla="*/ 67973 h 541064"/>
                  <a:gd name="connsiteX3" fmla="*/ 375582 w 505402"/>
                  <a:gd name="connsiteY3" fmla="*/ 150523 h 541064"/>
                  <a:gd name="connsiteX4" fmla="*/ 267632 w 505402"/>
                  <a:gd name="connsiteY4" fmla="*/ 210848 h 541064"/>
                  <a:gd name="connsiteX5" fmla="*/ 108882 w 505402"/>
                  <a:gd name="connsiteY5" fmla="*/ 347373 h 541064"/>
                  <a:gd name="connsiteX6" fmla="*/ 932 w 505402"/>
                  <a:gd name="connsiteY6" fmla="*/ 541048 h 541064"/>
                  <a:gd name="connsiteX7" fmla="*/ 169207 w 505402"/>
                  <a:gd name="connsiteY7" fmla="*/ 356898 h 541064"/>
                  <a:gd name="connsiteX8" fmla="*/ 499407 w 505402"/>
                  <a:gd name="connsiteY8" fmla="*/ 90198 h 541064"/>
                  <a:gd name="connsiteX9" fmla="*/ 375582 w 505402"/>
                  <a:gd name="connsiteY9" fmla="*/ 1298 h 541064"/>
                  <a:gd name="connsiteX10" fmla="*/ 289857 w 505402"/>
                  <a:gd name="connsiteY10" fmla="*/ 144173 h 541064"/>
                  <a:gd name="connsiteX11" fmla="*/ 166032 w 505402"/>
                  <a:gd name="connsiteY11" fmla="*/ 255298 h 541064"/>
                  <a:gd name="connsiteX12" fmla="*/ 19982 w 505402"/>
                  <a:gd name="connsiteY12" fmla="*/ 366423 h 541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5402" h="541064">
                    <a:moveTo>
                      <a:pt x="19982" y="366423"/>
                    </a:moveTo>
                    <a:cubicBezTo>
                      <a:pt x="34799" y="343140"/>
                      <a:pt x="186140" y="165340"/>
                      <a:pt x="254932" y="115598"/>
                    </a:cubicBezTo>
                    <a:cubicBezTo>
                      <a:pt x="323724" y="65856"/>
                      <a:pt x="412624" y="62152"/>
                      <a:pt x="432732" y="67973"/>
                    </a:cubicBezTo>
                    <a:cubicBezTo>
                      <a:pt x="452840" y="73794"/>
                      <a:pt x="403099" y="126711"/>
                      <a:pt x="375582" y="150523"/>
                    </a:cubicBezTo>
                    <a:cubicBezTo>
                      <a:pt x="348065" y="174335"/>
                      <a:pt x="312082" y="178040"/>
                      <a:pt x="267632" y="210848"/>
                    </a:cubicBezTo>
                    <a:cubicBezTo>
                      <a:pt x="223182" y="243656"/>
                      <a:pt x="153332" y="292340"/>
                      <a:pt x="108882" y="347373"/>
                    </a:cubicBezTo>
                    <a:cubicBezTo>
                      <a:pt x="64432" y="402406"/>
                      <a:pt x="-9122" y="539461"/>
                      <a:pt x="932" y="541048"/>
                    </a:cubicBezTo>
                    <a:cubicBezTo>
                      <a:pt x="10986" y="542635"/>
                      <a:pt x="86128" y="432040"/>
                      <a:pt x="169207" y="356898"/>
                    </a:cubicBezTo>
                    <a:cubicBezTo>
                      <a:pt x="252286" y="281756"/>
                      <a:pt x="465011" y="149465"/>
                      <a:pt x="499407" y="90198"/>
                    </a:cubicBezTo>
                    <a:cubicBezTo>
                      <a:pt x="533803" y="30931"/>
                      <a:pt x="410507" y="-7698"/>
                      <a:pt x="375582" y="1298"/>
                    </a:cubicBezTo>
                    <a:cubicBezTo>
                      <a:pt x="340657" y="10294"/>
                      <a:pt x="324782" y="101840"/>
                      <a:pt x="289857" y="144173"/>
                    </a:cubicBezTo>
                    <a:cubicBezTo>
                      <a:pt x="254932" y="186506"/>
                      <a:pt x="208365" y="220373"/>
                      <a:pt x="166032" y="255298"/>
                    </a:cubicBezTo>
                    <a:cubicBezTo>
                      <a:pt x="123699" y="290223"/>
                      <a:pt x="5165" y="389706"/>
                      <a:pt x="19982" y="36642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02" name="フリーフォーム 1301">
              <a:extLst>
                <a:ext uri="{FF2B5EF4-FFF2-40B4-BE49-F238E27FC236}">
                  <a16:creationId xmlns:a16="http://schemas.microsoft.com/office/drawing/2014/main" id="{D9771F51-C2F8-DA1A-E32A-319C6212C1BC}"/>
                </a:ext>
              </a:extLst>
            </p:cNvPr>
            <p:cNvSpPr/>
            <p:nvPr/>
          </p:nvSpPr>
          <p:spPr>
            <a:xfrm>
              <a:off x="2040806" y="3413898"/>
              <a:ext cx="384747" cy="1444798"/>
            </a:xfrm>
            <a:custGeom>
              <a:avLst/>
              <a:gdLst>
                <a:gd name="connsiteX0" fmla="*/ 135 w 384747"/>
                <a:gd name="connsiteY0" fmla="*/ 2300 h 1444798"/>
                <a:gd name="connsiteX1" fmla="*/ 380525 w 384747"/>
                <a:gd name="connsiteY1" fmla="*/ 368060 h 1444798"/>
                <a:gd name="connsiteX2" fmla="*/ 102548 w 384747"/>
                <a:gd name="connsiteY2" fmla="*/ 697244 h 1444798"/>
                <a:gd name="connsiteX3" fmla="*/ 219591 w 384747"/>
                <a:gd name="connsiteY3" fmla="*/ 682614 h 1444798"/>
                <a:gd name="connsiteX4" fmla="*/ 102548 w 384747"/>
                <a:gd name="connsiteY4" fmla="*/ 953276 h 1444798"/>
                <a:gd name="connsiteX5" fmla="*/ 190330 w 384747"/>
                <a:gd name="connsiteY5" fmla="*/ 909385 h 1444798"/>
                <a:gd name="connsiteX6" fmla="*/ 109863 w 384747"/>
                <a:gd name="connsiteY6" fmla="*/ 1406819 h 1444798"/>
                <a:gd name="connsiteX7" fmla="*/ 146439 w 384747"/>
                <a:gd name="connsiteY7" fmla="*/ 1311721 h 1444798"/>
                <a:gd name="connsiteX8" fmla="*/ 365895 w 384747"/>
                <a:gd name="connsiteY8" fmla="*/ 528995 h 1444798"/>
                <a:gd name="connsiteX9" fmla="*/ 336634 w 384747"/>
                <a:gd name="connsiteY9" fmla="*/ 550940 h 1444798"/>
                <a:gd name="connsiteX10" fmla="*/ 135 w 384747"/>
                <a:gd name="connsiteY10" fmla="*/ 2300 h 1444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747" h="1444798">
                  <a:moveTo>
                    <a:pt x="135" y="2300"/>
                  </a:moveTo>
                  <a:cubicBezTo>
                    <a:pt x="7450" y="-28180"/>
                    <a:pt x="363456" y="252236"/>
                    <a:pt x="380525" y="368060"/>
                  </a:cubicBezTo>
                  <a:cubicBezTo>
                    <a:pt x="397594" y="483884"/>
                    <a:pt x="129370" y="644818"/>
                    <a:pt x="102548" y="697244"/>
                  </a:cubicBezTo>
                  <a:cubicBezTo>
                    <a:pt x="75726" y="749670"/>
                    <a:pt x="219591" y="639942"/>
                    <a:pt x="219591" y="682614"/>
                  </a:cubicBezTo>
                  <a:cubicBezTo>
                    <a:pt x="219591" y="725286"/>
                    <a:pt x="107425" y="915481"/>
                    <a:pt x="102548" y="953276"/>
                  </a:cubicBezTo>
                  <a:cubicBezTo>
                    <a:pt x="97671" y="991071"/>
                    <a:pt x="189111" y="833795"/>
                    <a:pt x="190330" y="909385"/>
                  </a:cubicBezTo>
                  <a:cubicBezTo>
                    <a:pt x="191549" y="984975"/>
                    <a:pt x="117178" y="1339763"/>
                    <a:pt x="109863" y="1406819"/>
                  </a:cubicBezTo>
                  <a:cubicBezTo>
                    <a:pt x="102548" y="1473875"/>
                    <a:pt x="103767" y="1458025"/>
                    <a:pt x="146439" y="1311721"/>
                  </a:cubicBezTo>
                  <a:cubicBezTo>
                    <a:pt x="189111" y="1165417"/>
                    <a:pt x="334196" y="655792"/>
                    <a:pt x="365895" y="528995"/>
                  </a:cubicBezTo>
                  <a:cubicBezTo>
                    <a:pt x="397594" y="402198"/>
                    <a:pt x="390279" y="635065"/>
                    <a:pt x="336634" y="550940"/>
                  </a:cubicBezTo>
                  <a:cubicBezTo>
                    <a:pt x="282989" y="466815"/>
                    <a:pt x="-7180" y="32780"/>
                    <a:pt x="135" y="23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 1302">
              <a:extLst>
                <a:ext uri="{FF2B5EF4-FFF2-40B4-BE49-F238E27FC236}">
                  <a16:creationId xmlns:a16="http://schemas.microsoft.com/office/drawing/2014/main" id="{84E46694-8BCF-D234-70E2-DD677430C3A6}"/>
                </a:ext>
              </a:extLst>
            </p:cNvPr>
            <p:cNvSpPr/>
            <p:nvPr/>
          </p:nvSpPr>
          <p:spPr>
            <a:xfrm>
              <a:off x="3218688" y="2302511"/>
              <a:ext cx="483103" cy="155396"/>
            </a:xfrm>
            <a:custGeom>
              <a:avLst/>
              <a:gdLst>
                <a:gd name="connsiteX0" fmla="*/ 0 w 483103"/>
                <a:gd name="connsiteY0" fmla="*/ 155396 h 155396"/>
                <a:gd name="connsiteX1" fmla="*/ 402336 w 483103"/>
                <a:gd name="connsiteY1" fmla="*/ 1777 h 155396"/>
                <a:gd name="connsiteX2" fmla="*/ 482803 w 483103"/>
                <a:gd name="connsiteY2" fmla="*/ 67614 h 155396"/>
                <a:gd name="connsiteX3" fmla="*/ 431597 w 483103"/>
                <a:gd name="connsiteY3" fmla="*/ 74929 h 155396"/>
                <a:gd name="connsiteX4" fmla="*/ 0 w 483103"/>
                <a:gd name="connsiteY4" fmla="*/ 155396 h 15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103" h="155396">
                  <a:moveTo>
                    <a:pt x="0" y="155396"/>
                  </a:moveTo>
                  <a:cubicBezTo>
                    <a:pt x="160934" y="85901"/>
                    <a:pt x="321869" y="16407"/>
                    <a:pt x="402336" y="1777"/>
                  </a:cubicBezTo>
                  <a:cubicBezTo>
                    <a:pt x="482803" y="-12853"/>
                    <a:pt x="482803" y="67614"/>
                    <a:pt x="482803" y="67614"/>
                  </a:cubicBezTo>
                  <a:cubicBezTo>
                    <a:pt x="487680" y="79806"/>
                    <a:pt x="431597" y="74929"/>
                    <a:pt x="431597" y="74929"/>
                  </a:cubicBezTo>
                  <a:lnTo>
                    <a:pt x="0" y="15539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 1303">
              <a:extLst>
                <a:ext uri="{FF2B5EF4-FFF2-40B4-BE49-F238E27FC236}">
                  <a16:creationId xmlns:a16="http://schemas.microsoft.com/office/drawing/2014/main" id="{4DCF44F1-0A39-9CA1-49B9-7DF33A1D6FF2}"/>
                </a:ext>
              </a:extLst>
            </p:cNvPr>
            <p:cNvSpPr/>
            <p:nvPr/>
          </p:nvSpPr>
          <p:spPr>
            <a:xfrm>
              <a:off x="2333403" y="5580340"/>
              <a:ext cx="432432" cy="998653"/>
            </a:xfrm>
            <a:custGeom>
              <a:avLst/>
              <a:gdLst>
                <a:gd name="connsiteX0" fmla="*/ 51352 w 432432"/>
                <a:gd name="connsiteY0" fmla="*/ 8473 h 998653"/>
                <a:gd name="connsiteX1" fmla="*/ 402482 w 432432"/>
                <a:gd name="connsiteY1" fmla="*/ 191353 h 998653"/>
                <a:gd name="connsiteX2" fmla="*/ 395167 w 432432"/>
                <a:gd name="connsiteY2" fmla="*/ 462015 h 998653"/>
                <a:gd name="connsiteX3" fmla="*/ 241547 w 432432"/>
                <a:gd name="connsiteY3" fmla="*/ 988710 h 998653"/>
                <a:gd name="connsiteX4" fmla="*/ 292754 w 432432"/>
                <a:gd name="connsiteY4" fmla="*/ 813145 h 998653"/>
                <a:gd name="connsiteX5" fmla="*/ 212287 w 432432"/>
                <a:gd name="connsiteY5" fmla="*/ 893612 h 998653"/>
                <a:gd name="connsiteX6" fmla="*/ 153765 w 432432"/>
                <a:gd name="connsiteY6" fmla="*/ 527852 h 998653"/>
                <a:gd name="connsiteX7" fmla="*/ 197656 w 432432"/>
                <a:gd name="connsiteY7" fmla="*/ 739993 h 998653"/>
                <a:gd name="connsiteX8" fmla="*/ 146 w 432432"/>
                <a:gd name="connsiteY8" fmla="*/ 630265 h 998653"/>
                <a:gd name="connsiteX9" fmla="*/ 168395 w 432432"/>
                <a:gd name="connsiteY9" fmla="*/ 557113 h 998653"/>
                <a:gd name="connsiteX10" fmla="*/ 329330 w 432432"/>
                <a:gd name="connsiteY10" fmla="*/ 659526 h 998653"/>
                <a:gd name="connsiteX11" fmla="*/ 395167 w 432432"/>
                <a:gd name="connsiteY11" fmla="*/ 315711 h 998653"/>
                <a:gd name="connsiteX12" fmla="*/ 95243 w 432432"/>
                <a:gd name="connsiteY12" fmla="*/ 59679 h 998653"/>
                <a:gd name="connsiteX13" fmla="*/ 51352 w 432432"/>
                <a:gd name="connsiteY13" fmla="*/ 8473 h 9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2432" h="998653">
                  <a:moveTo>
                    <a:pt x="51352" y="8473"/>
                  </a:moveTo>
                  <a:cubicBezTo>
                    <a:pt x="102558" y="30419"/>
                    <a:pt x="345180" y="115763"/>
                    <a:pt x="402482" y="191353"/>
                  </a:cubicBezTo>
                  <a:cubicBezTo>
                    <a:pt x="459784" y="266943"/>
                    <a:pt x="421989" y="329122"/>
                    <a:pt x="395167" y="462015"/>
                  </a:cubicBezTo>
                  <a:cubicBezTo>
                    <a:pt x="368345" y="594908"/>
                    <a:pt x="241547" y="988710"/>
                    <a:pt x="241547" y="988710"/>
                  </a:cubicBezTo>
                  <a:cubicBezTo>
                    <a:pt x="224478" y="1047232"/>
                    <a:pt x="297631" y="828995"/>
                    <a:pt x="292754" y="813145"/>
                  </a:cubicBezTo>
                  <a:cubicBezTo>
                    <a:pt x="287877" y="797295"/>
                    <a:pt x="235452" y="941161"/>
                    <a:pt x="212287" y="893612"/>
                  </a:cubicBezTo>
                  <a:cubicBezTo>
                    <a:pt x="189122" y="846063"/>
                    <a:pt x="156203" y="553455"/>
                    <a:pt x="153765" y="527852"/>
                  </a:cubicBezTo>
                  <a:cubicBezTo>
                    <a:pt x="151327" y="502249"/>
                    <a:pt x="223259" y="722924"/>
                    <a:pt x="197656" y="739993"/>
                  </a:cubicBezTo>
                  <a:cubicBezTo>
                    <a:pt x="172053" y="757062"/>
                    <a:pt x="5023" y="660745"/>
                    <a:pt x="146" y="630265"/>
                  </a:cubicBezTo>
                  <a:cubicBezTo>
                    <a:pt x="-4731" y="599785"/>
                    <a:pt x="113531" y="552236"/>
                    <a:pt x="168395" y="557113"/>
                  </a:cubicBezTo>
                  <a:cubicBezTo>
                    <a:pt x="223259" y="561990"/>
                    <a:pt x="291535" y="699760"/>
                    <a:pt x="329330" y="659526"/>
                  </a:cubicBezTo>
                  <a:cubicBezTo>
                    <a:pt x="367125" y="619292"/>
                    <a:pt x="434182" y="415686"/>
                    <a:pt x="395167" y="315711"/>
                  </a:cubicBezTo>
                  <a:cubicBezTo>
                    <a:pt x="356153" y="215737"/>
                    <a:pt x="156203" y="110885"/>
                    <a:pt x="95243" y="59679"/>
                  </a:cubicBezTo>
                  <a:cubicBezTo>
                    <a:pt x="34283" y="8473"/>
                    <a:pt x="146" y="-13473"/>
                    <a:pt x="51352" y="847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 1304">
              <a:extLst>
                <a:ext uri="{FF2B5EF4-FFF2-40B4-BE49-F238E27FC236}">
                  <a16:creationId xmlns:a16="http://schemas.microsoft.com/office/drawing/2014/main" id="{5CF9E8B1-4B90-8170-10DC-ADE5ED08F372}"/>
                </a:ext>
              </a:extLst>
            </p:cNvPr>
            <p:cNvSpPr/>
            <p:nvPr/>
          </p:nvSpPr>
          <p:spPr>
            <a:xfrm>
              <a:off x="1542193" y="5668349"/>
              <a:ext cx="660295" cy="729277"/>
            </a:xfrm>
            <a:custGeom>
              <a:avLst/>
              <a:gdLst>
                <a:gd name="connsiteX0" fmla="*/ 659682 w 660295"/>
                <a:gd name="connsiteY0" fmla="*/ 931 h 729277"/>
                <a:gd name="connsiteX1" fmla="*/ 469487 w 660295"/>
                <a:gd name="connsiteY1" fmla="*/ 417897 h 729277"/>
                <a:gd name="connsiteX2" fmla="*/ 484117 w 660295"/>
                <a:gd name="connsiteY2" fmla="*/ 417897 h 729277"/>
                <a:gd name="connsiteX3" fmla="*/ 154933 w 660295"/>
                <a:gd name="connsiteY3" fmla="*/ 725136 h 729277"/>
                <a:gd name="connsiteX4" fmla="*/ 264661 w 660295"/>
                <a:gd name="connsiteY4" fmla="*/ 600777 h 729277"/>
                <a:gd name="connsiteX5" fmla="*/ 1314 w 660295"/>
                <a:gd name="connsiteY5" fmla="*/ 681245 h 729277"/>
                <a:gd name="connsiteX6" fmla="*/ 396335 w 660295"/>
                <a:gd name="connsiteY6" fmla="*/ 315485 h 729277"/>
                <a:gd name="connsiteX7" fmla="*/ 659682 w 660295"/>
                <a:gd name="connsiteY7" fmla="*/ 931 h 729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0295" h="729277">
                  <a:moveTo>
                    <a:pt x="659682" y="931"/>
                  </a:moveTo>
                  <a:cubicBezTo>
                    <a:pt x="671874" y="18000"/>
                    <a:pt x="498748" y="348403"/>
                    <a:pt x="469487" y="417897"/>
                  </a:cubicBezTo>
                  <a:cubicBezTo>
                    <a:pt x="440226" y="487391"/>
                    <a:pt x="536543" y="366691"/>
                    <a:pt x="484117" y="417897"/>
                  </a:cubicBezTo>
                  <a:cubicBezTo>
                    <a:pt x="431691" y="469103"/>
                    <a:pt x="191509" y="694656"/>
                    <a:pt x="154933" y="725136"/>
                  </a:cubicBezTo>
                  <a:cubicBezTo>
                    <a:pt x="118357" y="755616"/>
                    <a:pt x="290264" y="608092"/>
                    <a:pt x="264661" y="600777"/>
                  </a:cubicBezTo>
                  <a:cubicBezTo>
                    <a:pt x="239058" y="593462"/>
                    <a:pt x="-20632" y="728794"/>
                    <a:pt x="1314" y="681245"/>
                  </a:cubicBezTo>
                  <a:cubicBezTo>
                    <a:pt x="23260" y="633696"/>
                    <a:pt x="289045" y="425213"/>
                    <a:pt x="396335" y="315485"/>
                  </a:cubicBezTo>
                  <a:cubicBezTo>
                    <a:pt x="503625" y="205757"/>
                    <a:pt x="647490" y="-16138"/>
                    <a:pt x="659682" y="93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 1305">
              <a:extLst>
                <a:ext uri="{FF2B5EF4-FFF2-40B4-BE49-F238E27FC236}">
                  <a16:creationId xmlns:a16="http://schemas.microsoft.com/office/drawing/2014/main" id="{19C5D0C1-9D83-C7BF-9C6B-1533544D1926}"/>
                </a:ext>
              </a:extLst>
            </p:cNvPr>
            <p:cNvSpPr/>
            <p:nvPr/>
          </p:nvSpPr>
          <p:spPr>
            <a:xfrm>
              <a:off x="2476386" y="815936"/>
              <a:ext cx="499091" cy="461098"/>
            </a:xfrm>
            <a:custGeom>
              <a:avLst/>
              <a:gdLst>
                <a:gd name="connsiteX0" fmla="*/ 496852 w 499091"/>
                <a:gd name="connsiteY0" fmla="*/ 698 h 461098"/>
                <a:gd name="connsiteX1" fmla="*/ 2271 w 499091"/>
                <a:gd name="connsiteY1" fmla="*/ 317000 h 461098"/>
                <a:gd name="connsiteX2" fmla="*/ 307071 w 499091"/>
                <a:gd name="connsiteY2" fmla="*/ 219234 h 461098"/>
                <a:gd name="connsiteX3" fmla="*/ 169048 w 499091"/>
                <a:gd name="connsiteY3" fmla="*/ 426268 h 461098"/>
                <a:gd name="connsiteX4" fmla="*/ 427840 w 499091"/>
                <a:gd name="connsiteY4" fmla="*/ 259490 h 461098"/>
                <a:gd name="connsiteX5" fmla="*/ 220806 w 499091"/>
                <a:gd name="connsiteY5" fmla="*/ 460773 h 461098"/>
                <a:gd name="connsiteX6" fmla="*/ 353078 w 499091"/>
                <a:gd name="connsiteY6" fmla="*/ 201981 h 461098"/>
                <a:gd name="connsiteX7" fmla="*/ 192052 w 499091"/>
                <a:gd name="connsiteY7" fmla="*/ 230736 h 461098"/>
                <a:gd name="connsiteX8" fmla="*/ 496852 w 499091"/>
                <a:gd name="connsiteY8" fmla="*/ 698 h 461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091" h="461098">
                  <a:moveTo>
                    <a:pt x="496852" y="698"/>
                  </a:moveTo>
                  <a:cubicBezTo>
                    <a:pt x="465222" y="15075"/>
                    <a:pt x="33901" y="280577"/>
                    <a:pt x="2271" y="317000"/>
                  </a:cubicBezTo>
                  <a:cubicBezTo>
                    <a:pt x="-29359" y="353423"/>
                    <a:pt x="279275" y="201023"/>
                    <a:pt x="307071" y="219234"/>
                  </a:cubicBezTo>
                  <a:cubicBezTo>
                    <a:pt x="334867" y="237445"/>
                    <a:pt x="148920" y="419559"/>
                    <a:pt x="169048" y="426268"/>
                  </a:cubicBezTo>
                  <a:cubicBezTo>
                    <a:pt x="189176" y="432977"/>
                    <a:pt x="419214" y="253739"/>
                    <a:pt x="427840" y="259490"/>
                  </a:cubicBezTo>
                  <a:cubicBezTo>
                    <a:pt x="436466" y="265241"/>
                    <a:pt x="233266" y="470358"/>
                    <a:pt x="220806" y="460773"/>
                  </a:cubicBezTo>
                  <a:cubicBezTo>
                    <a:pt x="208346" y="451188"/>
                    <a:pt x="357870" y="240320"/>
                    <a:pt x="353078" y="201981"/>
                  </a:cubicBezTo>
                  <a:cubicBezTo>
                    <a:pt x="348286" y="163642"/>
                    <a:pt x="169048" y="263325"/>
                    <a:pt x="192052" y="230736"/>
                  </a:cubicBezTo>
                  <a:cubicBezTo>
                    <a:pt x="215056" y="198147"/>
                    <a:pt x="528482" y="-13679"/>
                    <a:pt x="496852" y="698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 1306">
              <a:extLst>
                <a:ext uri="{FF2B5EF4-FFF2-40B4-BE49-F238E27FC236}">
                  <a16:creationId xmlns:a16="http://schemas.microsoft.com/office/drawing/2014/main" id="{96E5CB19-D7F3-3E1D-7981-17A5DB368A26}"/>
                </a:ext>
              </a:extLst>
            </p:cNvPr>
            <p:cNvSpPr/>
            <p:nvPr/>
          </p:nvSpPr>
          <p:spPr>
            <a:xfrm>
              <a:off x="3258746" y="2258219"/>
              <a:ext cx="177750" cy="91306"/>
            </a:xfrm>
            <a:custGeom>
              <a:avLst/>
              <a:gdLst>
                <a:gd name="connsiteX0" fmla="*/ 1979 w 177750"/>
                <a:gd name="connsiteY0" fmla="*/ 88106 h 91306"/>
                <a:gd name="connsiteX1" fmla="*/ 170254 w 177750"/>
                <a:gd name="connsiteY1" fmla="*/ 2381 h 91306"/>
                <a:gd name="connsiteX2" fmla="*/ 141679 w 177750"/>
                <a:gd name="connsiteY2" fmla="*/ 27781 h 91306"/>
                <a:gd name="connsiteX3" fmla="*/ 81354 w 177750"/>
                <a:gd name="connsiteY3" fmla="*/ 69056 h 91306"/>
                <a:gd name="connsiteX4" fmla="*/ 1979 w 177750"/>
                <a:gd name="connsiteY4" fmla="*/ 88106 h 9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750" h="91306">
                  <a:moveTo>
                    <a:pt x="1979" y="88106"/>
                  </a:moveTo>
                  <a:cubicBezTo>
                    <a:pt x="16795" y="76994"/>
                    <a:pt x="146971" y="12435"/>
                    <a:pt x="170254" y="2381"/>
                  </a:cubicBezTo>
                  <a:cubicBezTo>
                    <a:pt x="193537" y="-7673"/>
                    <a:pt x="156495" y="16669"/>
                    <a:pt x="141679" y="27781"/>
                  </a:cubicBezTo>
                  <a:cubicBezTo>
                    <a:pt x="126863" y="38893"/>
                    <a:pt x="103050" y="59531"/>
                    <a:pt x="81354" y="69056"/>
                  </a:cubicBezTo>
                  <a:cubicBezTo>
                    <a:pt x="59658" y="78581"/>
                    <a:pt x="-12837" y="99218"/>
                    <a:pt x="1979" y="88106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 1307">
              <a:extLst>
                <a:ext uri="{FF2B5EF4-FFF2-40B4-BE49-F238E27FC236}">
                  <a16:creationId xmlns:a16="http://schemas.microsoft.com/office/drawing/2014/main" id="{58CE00CB-3AE6-898F-FA16-24B818AD4023}"/>
                </a:ext>
              </a:extLst>
            </p:cNvPr>
            <p:cNvSpPr/>
            <p:nvPr/>
          </p:nvSpPr>
          <p:spPr>
            <a:xfrm>
              <a:off x="3365018" y="2110891"/>
              <a:ext cx="107429" cy="13488"/>
            </a:xfrm>
            <a:custGeom>
              <a:avLst/>
              <a:gdLst>
                <a:gd name="connsiteX0" fmla="*/ 482 w 107429"/>
                <a:gd name="connsiteY0" fmla="*/ 3659 h 13488"/>
                <a:gd name="connsiteX1" fmla="*/ 105257 w 107429"/>
                <a:gd name="connsiteY1" fmla="*/ 484 h 13488"/>
                <a:gd name="connsiteX2" fmla="*/ 67157 w 107429"/>
                <a:gd name="connsiteY2" fmla="*/ 13184 h 13488"/>
                <a:gd name="connsiteX3" fmla="*/ 482 w 107429"/>
                <a:gd name="connsiteY3" fmla="*/ 3659 h 1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29" h="13488">
                  <a:moveTo>
                    <a:pt x="482" y="3659"/>
                  </a:moveTo>
                  <a:cubicBezTo>
                    <a:pt x="6832" y="1542"/>
                    <a:pt x="94145" y="-1103"/>
                    <a:pt x="105257" y="484"/>
                  </a:cubicBezTo>
                  <a:cubicBezTo>
                    <a:pt x="116369" y="2071"/>
                    <a:pt x="81974" y="11067"/>
                    <a:pt x="67157" y="13184"/>
                  </a:cubicBezTo>
                  <a:cubicBezTo>
                    <a:pt x="52340" y="15301"/>
                    <a:pt x="-5868" y="5776"/>
                    <a:pt x="482" y="3659"/>
                  </a:cubicBezTo>
                  <a:close/>
                </a:path>
              </a:pathLst>
            </a:custGeom>
            <a:solidFill>
              <a:srgbClr val="FF8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3330EF15-C9F0-627D-BDBA-9C5BE4CDCDDA}"/>
              </a:ext>
            </a:extLst>
          </p:cNvPr>
          <p:cNvSpPr/>
          <p:nvPr/>
        </p:nvSpPr>
        <p:spPr>
          <a:xfrm>
            <a:off x="1738625" y="9171288"/>
            <a:ext cx="1143336" cy="677655"/>
          </a:xfrm>
          <a:custGeom>
            <a:avLst/>
            <a:gdLst>
              <a:gd name="connsiteX0" fmla="*/ 437206 w 1143336"/>
              <a:gd name="connsiteY0" fmla="*/ 44322 h 677655"/>
              <a:gd name="connsiteX1" fmla="*/ 79158 w 1143336"/>
              <a:gd name="connsiteY1" fmla="*/ 650249 h 677655"/>
              <a:gd name="connsiteX2" fmla="*/ 249920 w 1143336"/>
              <a:gd name="connsiteY2" fmla="*/ 578640 h 677655"/>
              <a:gd name="connsiteX3" fmla="*/ 205852 w 1143336"/>
              <a:gd name="connsiteY3" fmla="*/ 622707 h 677655"/>
              <a:gd name="connsiteX4" fmla="*/ 811780 w 1143336"/>
              <a:gd name="connsiteY4" fmla="*/ 462963 h 677655"/>
              <a:gd name="connsiteX5" fmla="*/ 729153 w 1143336"/>
              <a:gd name="connsiteY5" fmla="*/ 507030 h 677655"/>
              <a:gd name="connsiteX6" fmla="*/ 1142286 w 1143336"/>
              <a:gd name="connsiteY6" fmla="*/ 126948 h 677655"/>
              <a:gd name="connsiteX7" fmla="*/ 844830 w 1143336"/>
              <a:gd name="connsiteY7" fmla="*/ 424404 h 677655"/>
              <a:gd name="connsiteX8" fmla="*/ 751187 w 1143336"/>
              <a:gd name="connsiteY8" fmla="*/ 512539 h 677655"/>
              <a:gd name="connsiteX9" fmla="*/ 194835 w 1143336"/>
              <a:gd name="connsiteY9" fmla="*/ 639232 h 677655"/>
              <a:gd name="connsiteX10" fmla="*/ 266445 w 1143336"/>
              <a:gd name="connsiteY10" fmla="*/ 507030 h 677655"/>
              <a:gd name="connsiteX11" fmla="*/ 2040 w 1143336"/>
              <a:gd name="connsiteY11" fmla="*/ 655758 h 677655"/>
              <a:gd name="connsiteX12" fmla="*/ 431698 w 1143336"/>
              <a:gd name="connsiteY12" fmla="*/ 110423 h 677655"/>
              <a:gd name="connsiteX13" fmla="*/ 437206 w 1143336"/>
              <a:gd name="connsiteY13" fmla="*/ 44322 h 6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3336" h="677655">
                <a:moveTo>
                  <a:pt x="437206" y="44322"/>
                </a:moveTo>
                <a:cubicBezTo>
                  <a:pt x="378449" y="134293"/>
                  <a:pt x="110372" y="561196"/>
                  <a:pt x="79158" y="650249"/>
                </a:cubicBezTo>
                <a:cubicBezTo>
                  <a:pt x="47944" y="739302"/>
                  <a:pt x="228804" y="583230"/>
                  <a:pt x="249920" y="578640"/>
                </a:cubicBezTo>
                <a:cubicBezTo>
                  <a:pt x="271036" y="574050"/>
                  <a:pt x="112209" y="641987"/>
                  <a:pt x="205852" y="622707"/>
                </a:cubicBezTo>
                <a:cubicBezTo>
                  <a:pt x="299495" y="603428"/>
                  <a:pt x="724563" y="482242"/>
                  <a:pt x="811780" y="462963"/>
                </a:cubicBezTo>
                <a:cubicBezTo>
                  <a:pt x="898997" y="443684"/>
                  <a:pt x="674069" y="563032"/>
                  <a:pt x="729153" y="507030"/>
                </a:cubicBezTo>
                <a:cubicBezTo>
                  <a:pt x="784237" y="451028"/>
                  <a:pt x="1123007" y="140719"/>
                  <a:pt x="1142286" y="126948"/>
                </a:cubicBezTo>
                <a:cubicBezTo>
                  <a:pt x="1161565" y="113177"/>
                  <a:pt x="910013" y="360139"/>
                  <a:pt x="844830" y="424404"/>
                </a:cubicBezTo>
                <a:cubicBezTo>
                  <a:pt x="779647" y="488669"/>
                  <a:pt x="859519" y="476734"/>
                  <a:pt x="751187" y="512539"/>
                </a:cubicBezTo>
                <a:cubicBezTo>
                  <a:pt x="642855" y="548344"/>
                  <a:pt x="275625" y="640150"/>
                  <a:pt x="194835" y="639232"/>
                </a:cubicBezTo>
                <a:cubicBezTo>
                  <a:pt x="114045" y="638314"/>
                  <a:pt x="298577" y="504276"/>
                  <a:pt x="266445" y="507030"/>
                </a:cubicBezTo>
                <a:cubicBezTo>
                  <a:pt x="234313" y="509784"/>
                  <a:pt x="-25502" y="721859"/>
                  <a:pt x="2040" y="655758"/>
                </a:cubicBezTo>
                <a:cubicBezTo>
                  <a:pt x="29582" y="589657"/>
                  <a:pt x="353662" y="206821"/>
                  <a:pt x="431698" y="110423"/>
                </a:cubicBezTo>
                <a:cubicBezTo>
                  <a:pt x="509734" y="14025"/>
                  <a:pt x="495963" y="-45649"/>
                  <a:pt x="437206" y="443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A6982CC5-81BA-C71A-CE1F-48873E27430D}"/>
              </a:ext>
            </a:extLst>
          </p:cNvPr>
          <p:cNvSpPr/>
          <p:nvPr/>
        </p:nvSpPr>
        <p:spPr>
          <a:xfrm>
            <a:off x="2010578" y="9156527"/>
            <a:ext cx="1031454" cy="633569"/>
          </a:xfrm>
          <a:custGeom>
            <a:avLst/>
            <a:gdLst>
              <a:gd name="connsiteX0" fmla="*/ 0 w 1031454"/>
              <a:gd name="connsiteY0" fmla="*/ 218827 h 633569"/>
              <a:gd name="connsiteX1" fmla="*/ 974993 w 1031454"/>
              <a:gd name="connsiteY1" fmla="*/ 9507 h 633569"/>
              <a:gd name="connsiteX2" fmla="*/ 864824 w 1031454"/>
              <a:gd name="connsiteY2" fmla="*/ 97642 h 633569"/>
              <a:gd name="connsiteX3" fmla="*/ 451692 w 1031454"/>
              <a:gd name="connsiteY3" fmla="*/ 631960 h 633569"/>
              <a:gd name="connsiteX4" fmla="*/ 688555 w 1031454"/>
              <a:gd name="connsiteY4" fmla="*/ 262895 h 633569"/>
              <a:gd name="connsiteX5" fmla="*/ 561861 w 1031454"/>
              <a:gd name="connsiteY5" fmla="*/ 257386 h 633569"/>
              <a:gd name="connsiteX6" fmla="*/ 0 w 1031454"/>
              <a:gd name="connsiteY6" fmla="*/ 218827 h 63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1454" h="633569">
                <a:moveTo>
                  <a:pt x="0" y="218827"/>
                </a:moveTo>
                <a:cubicBezTo>
                  <a:pt x="415428" y="124265"/>
                  <a:pt x="830856" y="29704"/>
                  <a:pt x="974993" y="9507"/>
                </a:cubicBezTo>
                <a:cubicBezTo>
                  <a:pt x="1119130" y="-10691"/>
                  <a:pt x="952041" y="-6100"/>
                  <a:pt x="864824" y="97642"/>
                </a:cubicBezTo>
                <a:cubicBezTo>
                  <a:pt x="777607" y="201384"/>
                  <a:pt x="481070" y="604418"/>
                  <a:pt x="451692" y="631960"/>
                </a:cubicBezTo>
                <a:cubicBezTo>
                  <a:pt x="422314" y="659502"/>
                  <a:pt x="670194" y="325324"/>
                  <a:pt x="688555" y="262895"/>
                </a:cubicBezTo>
                <a:cubicBezTo>
                  <a:pt x="706916" y="200466"/>
                  <a:pt x="561861" y="257386"/>
                  <a:pt x="561861" y="257386"/>
                </a:cubicBezTo>
                <a:lnTo>
                  <a:pt x="0" y="218827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BCE5921D-7E59-FC90-EAA1-47D60DC66FA7}"/>
              </a:ext>
            </a:extLst>
          </p:cNvPr>
          <p:cNvSpPr/>
          <p:nvPr/>
        </p:nvSpPr>
        <p:spPr>
          <a:xfrm>
            <a:off x="1573741" y="9681397"/>
            <a:ext cx="1005174" cy="607013"/>
          </a:xfrm>
          <a:custGeom>
            <a:avLst/>
            <a:gdLst>
              <a:gd name="connsiteX0" fmla="*/ 266076 w 1005174"/>
              <a:gd name="connsiteY0" fmla="*/ 151157 h 607013"/>
              <a:gd name="connsiteX1" fmla="*/ 1671 w 1005174"/>
              <a:gd name="connsiteY1" fmla="*/ 586323 h 607013"/>
              <a:gd name="connsiteX2" fmla="*/ 420312 w 1005174"/>
              <a:gd name="connsiteY2" fmla="*/ 432087 h 607013"/>
              <a:gd name="connsiteX3" fmla="*/ 205483 w 1005174"/>
              <a:gd name="connsiteY3" fmla="*/ 591832 h 607013"/>
              <a:gd name="connsiteX4" fmla="*/ 701242 w 1005174"/>
              <a:gd name="connsiteY4" fmla="*/ 377003 h 607013"/>
              <a:gd name="connsiteX5" fmla="*/ 998698 w 1005174"/>
              <a:gd name="connsiteY5" fmla="*/ 13446 h 607013"/>
              <a:gd name="connsiteX6" fmla="*/ 866495 w 1005174"/>
              <a:gd name="connsiteY6" fmla="*/ 85056 h 607013"/>
              <a:gd name="connsiteX7" fmla="*/ 420312 w 1005174"/>
              <a:gd name="connsiteY7" fmla="*/ 151157 h 607013"/>
              <a:gd name="connsiteX8" fmla="*/ 833445 w 1005174"/>
              <a:gd name="connsiteY8" fmla="*/ 74039 h 607013"/>
              <a:gd name="connsiteX9" fmla="*/ 723276 w 1005174"/>
              <a:gd name="connsiteY9" fmla="*/ 189716 h 607013"/>
              <a:gd name="connsiteX10" fmla="*/ 447854 w 1005174"/>
              <a:gd name="connsiteY10" fmla="*/ 459630 h 607013"/>
              <a:gd name="connsiteX11" fmla="*/ 67772 w 1005174"/>
              <a:gd name="connsiteY11" fmla="*/ 586323 h 607013"/>
              <a:gd name="connsiteX12" fmla="*/ 67772 w 1005174"/>
              <a:gd name="connsiteY12" fmla="*/ 564290 h 607013"/>
              <a:gd name="connsiteX13" fmla="*/ 266076 w 1005174"/>
              <a:gd name="connsiteY13" fmla="*/ 151157 h 60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5174" h="607013">
                <a:moveTo>
                  <a:pt x="266076" y="151157"/>
                </a:moveTo>
                <a:cubicBezTo>
                  <a:pt x="255059" y="154829"/>
                  <a:pt x="-24035" y="539501"/>
                  <a:pt x="1671" y="586323"/>
                </a:cubicBezTo>
                <a:cubicBezTo>
                  <a:pt x="27377" y="633145"/>
                  <a:pt x="386343" y="431169"/>
                  <a:pt x="420312" y="432087"/>
                </a:cubicBezTo>
                <a:cubicBezTo>
                  <a:pt x="454281" y="433005"/>
                  <a:pt x="158661" y="601013"/>
                  <a:pt x="205483" y="591832"/>
                </a:cubicBezTo>
                <a:cubicBezTo>
                  <a:pt x="252305" y="582651"/>
                  <a:pt x="569040" y="473401"/>
                  <a:pt x="701242" y="377003"/>
                </a:cubicBezTo>
                <a:cubicBezTo>
                  <a:pt x="833445" y="280605"/>
                  <a:pt x="971156" y="62104"/>
                  <a:pt x="998698" y="13446"/>
                </a:cubicBezTo>
                <a:cubicBezTo>
                  <a:pt x="1026240" y="-35212"/>
                  <a:pt x="962893" y="62104"/>
                  <a:pt x="866495" y="85056"/>
                </a:cubicBezTo>
                <a:cubicBezTo>
                  <a:pt x="770097" y="108008"/>
                  <a:pt x="425820" y="152993"/>
                  <a:pt x="420312" y="151157"/>
                </a:cubicBezTo>
                <a:cubicBezTo>
                  <a:pt x="414804" y="149321"/>
                  <a:pt x="782951" y="67612"/>
                  <a:pt x="833445" y="74039"/>
                </a:cubicBezTo>
                <a:cubicBezTo>
                  <a:pt x="883939" y="80466"/>
                  <a:pt x="787541" y="125451"/>
                  <a:pt x="723276" y="189716"/>
                </a:cubicBezTo>
                <a:cubicBezTo>
                  <a:pt x="659011" y="253981"/>
                  <a:pt x="557105" y="393529"/>
                  <a:pt x="447854" y="459630"/>
                </a:cubicBezTo>
                <a:cubicBezTo>
                  <a:pt x="338603" y="525731"/>
                  <a:pt x="131119" y="568880"/>
                  <a:pt x="67772" y="586323"/>
                </a:cubicBezTo>
                <a:cubicBezTo>
                  <a:pt x="4425" y="603766"/>
                  <a:pt x="33803" y="631309"/>
                  <a:pt x="67772" y="564290"/>
                </a:cubicBezTo>
                <a:cubicBezTo>
                  <a:pt x="101741" y="497271"/>
                  <a:pt x="277093" y="147485"/>
                  <a:pt x="266076" y="1511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93101B9A-DFA3-1519-7CB5-A74D7343F6E4}"/>
              </a:ext>
            </a:extLst>
          </p:cNvPr>
          <p:cNvSpPr/>
          <p:nvPr/>
        </p:nvSpPr>
        <p:spPr>
          <a:xfrm>
            <a:off x="818734" y="9442588"/>
            <a:ext cx="2591017" cy="2121072"/>
          </a:xfrm>
          <a:custGeom>
            <a:avLst/>
            <a:gdLst>
              <a:gd name="connsiteX0" fmla="*/ 751170 w 2591017"/>
              <a:gd name="connsiteY0" fmla="*/ 858183 h 2121072"/>
              <a:gd name="connsiteX1" fmla="*/ 271936 w 2591017"/>
              <a:gd name="connsiteY1" fmla="*/ 1596313 h 2121072"/>
              <a:gd name="connsiteX2" fmla="*/ 7531 w 2591017"/>
              <a:gd name="connsiteY2" fmla="*/ 2103089 h 2121072"/>
              <a:gd name="connsiteX3" fmla="*/ 178293 w 2591017"/>
              <a:gd name="connsiteY3" fmla="*/ 1937836 h 2121072"/>
              <a:gd name="connsiteX4" fmla="*/ 1186336 w 2591017"/>
              <a:gd name="connsiteY4" fmla="*/ 1276824 h 2121072"/>
              <a:gd name="connsiteX5" fmla="*/ 1852856 w 2591017"/>
              <a:gd name="connsiteY5" fmla="*/ 913267 h 2121072"/>
              <a:gd name="connsiteX6" fmla="*/ 1907941 w 2591017"/>
              <a:gd name="connsiteY6" fmla="*/ 880217 h 2121072"/>
              <a:gd name="connsiteX7" fmla="*/ 2210905 w 2591017"/>
              <a:gd name="connsiteY7" fmla="*/ 235730 h 2121072"/>
              <a:gd name="connsiteX8" fmla="*/ 2144803 w 2591017"/>
              <a:gd name="connsiteY8" fmla="*/ 257764 h 2121072"/>
              <a:gd name="connsiteX9" fmla="*/ 2590986 w 2591017"/>
              <a:gd name="connsiteY9" fmla="*/ 4376 h 2121072"/>
              <a:gd name="connsiteX10" fmla="*/ 2166837 w 2591017"/>
              <a:gd name="connsiteY10" fmla="*/ 98019 h 2121072"/>
              <a:gd name="connsiteX11" fmla="*/ 1929974 w 2591017"/>
              <a:gd name="connsiteY11" fmla="*/ 109036 h 2121072"/>
              <a:gd name="connsiteX12" fmla="*/ 2414717 w 2591017"/>
              <a:gd name="connsiteY12" fmla="*/ 9884 h 2121072"/>
              <a:gd name="connsiteX13" fmla="*/ 2089719 w 2591017"/>
              <a:gd name="connsiteY13" fmla="*/ 334882 h 2121072"/>
              <a:gd name="connsiteX14" fmla="*/ 1621502 w 2591017"/>
              <a:gd name="connsiteY14" fmla="*/ 1150130 h 2121072"/>
              <a:gd name="connsiteX15" fmla="*/ 420664 w 2591017"/>
              <a:gd name="connsiteY15" fmla="*/ 1926819 h 2121072"/>
              <a:gd name="connsiteX16" fmla="*/ 106683 w 2591017"/>
              <a:gd name="connsiteY16" fmla="*/ 2086564 h 2121072"/>
              <a:gd name="connsiteX17" fmla="*/ 393121 w 2591017"/>
              <a:gd name="connsiteY17" fmla="*/ 1667923 h 2121072"/>
              <a:gd name="connsiteX18" fmla="*/ 751170 w 2591017"/>
              <a:gd name="connsiteY18" fmla="*/ 858183 h 21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91017" h="2121072">
                <a:moveTo>
                  <a:pt x="751170" y="858183"/>
                </a:moveTo>
                <a:cubicBezTo>
                  <a:pt x="730973" y="846248"/>
                  <a:pt x="395876" y="1388829"/>
                  <a:pt x="271936" y="1596313"/>
                </a:cubicBezTo>
                <a:cubicBezTo>
                  <a:pt x="147996" y="1803797"/>
                  <a:pt x="23138" y="2046169"/>
                  <a:pt x="7531" y="2103089"/>
                </a:cubicBezTo>
                <a:cubicBezTo>
                  <a:pt x="-8076" y="2160009"/>
                  <a:pt x="-18174" y="2075547"/>
                  <a:pt x="178293" y="1937836"/>
                </a:cubicBezTo>
                <a:cubicBezTo>
                  <a:pt x="374760" y="1800125"/>
                  <a:pt x="907242" y="1447585"/>
                  <a:pt x="1186336" y="1276824"/>
                </a:cubicBezTo>
                <a:cubicBezTo>
                  <a:pt x="1465430" y="1106063"/>
                  <a:pt x="1732589" y="979368"/>
                  <a:pt x="1852856" y="913267"/>
                </a:cubicBezTo>
                <a:cubicBezTo>
                  <a:pt x="1973123" y="847166"/>
                  <a:pt x="1848266" y="993140"/>
                  <a:pt x="1907941" y="880217"/>
                </a:cubicBezTo>
                <a:cubicBezTo>
                  <a:pt x="1967616" y="767294"/>
                  <a:pt x="2171428" y="339472"/>
                  <a:pt x="2210905" y="235730"/>
                </a:cubicBezTo>
                <a:cubicBezTo>
                  <a:pt x="2250382" y="131988"/>
                  <a:pt x="2081456" y="296323"/>
                  <a:pt x="2144803" y="257764"/>
                </a:cubicBezTo>
                <a:cubicBezTo>
                  <a:pt x="2208150" y="219205"/>
                  <a:pt x="2587314" y="31000"/>
                  <a:pt x="2590986" y="4376"/>
                </a:cubicBezTo>
                <a:cubicBezTo>
                  <a:pt x="2594658" y="-22248"/>
                  <a:pt x="2277006" y="80576"/>
                  <a:pt x="2166837" y="98019"/>
                </a:cubicBezTo>
                <a:cubicBezTo>
                  <a:pt x="2056668" y="115462"/>
                  <a:pt x="1888661" y="123725"/>
                  <a:pt x="1929974" y="109036"/>
                </a:cubicBezTo>
                <a:cubicBezTo>
                  <a:pt x="1971287" y="94347"/>
                  <a:pt x="2388093" y="-27757"/>
                  <a:pt x="2414717" y="9884"/>
                </a:cubicBezTo>
                <a:cubicBezTo>
                  <a:pt x="2441341" y="47525"/>
                  <a:pt x="2221921" y="144841"/>
                  <a:pt x="2089719" y="334882"/>
                </a:cubicBezTo>
                <a:cubicBezTo>
                  <a:pt x="1957517" y="524923"/>
                  <a:pt x="1899678" y="884807"/>
                  <a:pt x="1621502" y="1150130"/>
                </a:cubicBezTo>
                <a:cubicBezTo>
                  <a:pt x="1343326" y="1415453"/>
                  <a:pt x="673134" y="1770747"/>
                  <a:pt x="420664" y="1926819"/>
                </a:cubicBezTo>
                <a:cubicBezTo>
                  <a:pt x="168194" y="2082891"/>
                  <a:pt x="111273" y="2129713"/>
                  <a:pt x="106683" y="2086564"/>
                </a:cubicBezTo>
                <a:cubicBezTo>
                  <a:pt x="102093" y="2043415"/>
                  <a:pt x="280198" y="1869899"/>
                  <a:pt x="393121" y="1667923"/>
                </a:cubicBezTo>
                <a:cubicBezTo>
                  <a:pt x="506044" y="1465947"/>
                  <a:pt x="771367" y="870118"/>
                  <a:pt x="751170" y="858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63139BC7-41F9-CBF1-4C2D-42BCF1C80A49}"/>
              </a:ext>
            </a:extLst>
          </p:cNvPr>
          <p:cNvSpPr/>
          <p:nvPr/>
        </p:nvSpPr>
        <p:spPr>
          <a:xfrm>
            <a:off x="1389845" y="9565656"/>
            <a:ext cx="1376015" cy="881537"/>
          </a:xfrm>
          <a:custGeom>
            <a:avLst/>
            <a:gdLst>
              <a:gd name="connsiteX0" fmla="*/ 1375389 w 1376015"/>
              <a:gd name="connsiteY0" fmla="*/ 2493 h 881537"/>
              <a:gd name="connsiteX1" fmla="*/ 984290 w 1376015"/>
              <a:gd name="connsiteY1" fmla="*/ 492744 h 881537"/>
              <a:gd name="connsiteX2" fmla="*/ 824545 w 1376015"/>
              <a:gd name="connsiteY2" fmla="*/ 619438 h 881537"/>
              <a:gd name="connsiteX3" fmla="*/ 20314 w 1376015"/>
              <a:gd name="connsiteY3" fmla="*/ 878334 h 881537"/>
              <a:gd name="connsiteX4" fmla="*/ 246160 w 1376015"/>
              <a:gd name="connsiteY4" fmla="*/ 762657 h 881537"/>
              <a:gd name="connsiteX5" fmla="*/ 301244 w 1376015"/>
              <a:gd name="connsiteY5" fmla="*/ 740624 h 881537"/>
              <a:gd name="connsiteX6" fmla="*/ 940222 w 1376015"/>
              <a:gd name="connsiteY6" fmla="*/ 536811 h 881537"/>
              <a:gd name="connsiteX7" fmla="*/ 890647 w 1376015"/>
              <a:gd name="connsiteY7" fmla="*/ 558845 h 881537"/>
              <a:gd name="connsiteX8" fmla="*/ 1155051 w 1376015"/>
              <a:gd name="connsiteY8" fmla="*/ 250373 h 881537"/>
              <a:gd name="connsiteX9" fmla="*/ 1077933 w 1376015"/>
              <a:gd name="connsiteY9" fmla="*/ 299949 h 881537"/>
              <a:gd name="connsiteX10" fmla="*/ 1375389 w 1376015"/>
              <a:gd name="connsiteY10" fmla="*/ 2493 h 88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6015" h="881537">
                <a:moveTo>
                  <a:pt x="1375389" y="2493"/>
                </a:moveTo>
                <a:cubicBezTo>
                  <a:pt x="1359782" y="34625"/>
                  <a:pt x="1076097" y="389920"/>
                  <a:pt x="984290" y="492744"/>
                </a:cubicBezTo>
                <a:cubicBezTo>
                  <a:pt x="892483" y="595568"/>
                  <a:pt x="985208" y="555173"/>
                  <a:pt x="824545" y="619438"/>
                </a:cubicBezTo>
                <a:cubicBezTo>
                  <a:pt x="663882" y="683703"/>
                  <a:pt x="116711" y="854464"/>
                  <a:pt x="20314" y="878334"/>
                </a:cubicBezTo>
                <a:cubicBezTo>
                  <a:pt x="-76083" y="902204"/>
                  <a:pt x="199338" y="785609"/>
                  <a:pt x="246160" y="762657"/>
                </a:cubicBezTo>
                <a:cubicBezTo>
                  <a:pt x="292982" y="739705"/>
                  <a:pt x="301244" y="740624"/>
                  <a:pt x="301244" y="740624"/>
                </a:cubicBezTo>
                <a:lnTo>
                  <a:pt x="940222" y="536811"/>
                </a:lnTo>
                <a:cubicBezTo>
                  <a:pt x="1038456" y="506515"/>
                  <a:pt x="854842" y="606585"/>
                  <a:pt x="890647" y="558845"/>
                </a:cubicBezTo>
                <a:cubicBezTo>
                  <a:pt x="926452" y="511105"/>
                  <a:pt x="1123837" y="293522"/>
                  <a:pt x="1155051" y="250373"/>
                </a:cubicBezTo>
                <a:cubicBezTo>
                  <a:pt x="1186265" y="207224"/>
                  <a:pt x="1045800" y="341262"/>
                  <a:pt x="1077933" y="299949"/>
                </a:cubicBezTo>
                <a:cubicBezTo>
                  <a:pt x="1110066" y="258636"/>
                  <a:pt x="1390996" y="-29639"/>
                  <a:pt x="1375389" y="249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1205DD42-A359-298B-B54C-EF61F18CE140}"/>
              </a:ext>
            </a:extLst>
          </p:cNvPr>
          <p:cNvSpPr/>
          <p:nvPr/>
        </p:nvSpPr>
        <p:spPr>
          <a:xfrm>
            <a:off x="2774836" y="9121966"/>
            <a:ext cx="375988" cy="397442"/>
          </a:xfrm>
          <a:custGeom>
            <a:avLst/>
            <a:gdLst>
              <a:gd name="connsiteX0" fmla="*/ 375988 w 375988"/>
              <a:gd name="connsiteY0" fmla="*/ 0 h 397442"/>
              <a:gd name="connsiteX1" fmla="*/ 6923 w 375988"/>
              <a:gd name="connsiteY1" fmla="*/ 380082 h 397442"/>
              <a:gd name="connsiteX2" fmla="*/ 144634 w 375988"/>
              <a:gd name="connsiteY2" fmla="*/ 330506 h 397442"/>
              <a:gd name="connsiteX3" fmla="*/ 265819 w 375988"/>
              <a:gd name="connsiteY3" fmla="*/ 330506 h 397442"/>
              <a:gd name="connsiteX4" fmla="*/ 17940 w 375988"/>
              <a:gd name="connsiteY4" fmla="*/ 396607 h 397442"/>
              <a:gd name="connsiteX5" fmla="*/ 39974 w 375988"/>
              <a:gd name="connsiteY5" fmla="*/ 363557 h 397442"/>
              <a:gd name="connsiteX6" fmla="*/ 28957 w 375988"/>
              <a:gd name="connsiteY6" fmla="*/ 302964 h 397442"/>
              <a:gd name="connsiteX7" fmla="*/ 34465 w 375988"/>
              <a:gd name="connsiteY7" fmla="*/ 297456 h 397442"/>
              <a:gd name="connsiteX8" fmla="*/ 375988 w 375988"/>
              <a:gd name="connsiteY8" fmla="*/ 0 h 39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988" h="397442">
                <a:moveTo>
                  <a:pt x="375988" y="0"/>
                </a:moveTo>
                <a:cubicBezTo>
                  <a:pt x="210735" y="162499"/>
                  <a:pt x="45482" y="324998"/>
                  <a:pt x="6923" y="380082"/>
                </a:cubicBezTo>
                <a:cubicBezTo>
                  <a:pt x="-31636" y="435166"/>
                  <a:pt x="101485" y="338769"/>
                  <a:pt x="144634" y="330506"/>
                </a:cubicBezTo>
                <a:cubicBezTo>
                  <a:pt x="187783" y="322243"/>
                  <a:pt x="286935" y="319489"/>
                  <a:pt x="265819" y="330506"/>
                </a:cubicBezTo>
                <a:cubicBezTo>
                  <a:pt x="244703" y="341523"/>
                  <a:pt x="55581" y="391098"/>
                  <a:pt x="17940" y="396607"/>
                </a:cubicBezTo>
                <a:cubicBezTo>
                  <a:pt x="-19701" y="402116"/>
                  <a:pt x="38138" y="379164"/>
                  <a:pt x="39974" y="363557"/>
                </a:cubicBezTo>
                <a:cubicBezTo>
                  <a:pt x="41810" y="347950"/>
                  <a:pt x="29875" y="313981"/>
                  <a:pt x="28957" y="302964"/>
                </a:cubicBezTo>
                <a:cubicBezTo>
                  <a:pt x="28039" y="291947"/>
                  <a:pt x="34465" y="297456"/>
                  <a:pt x="34465" y="297456"/>
                </a:cubicBezTo>
                <a:lnTo>
                  <a:pt x="375988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F3938763-1211-05B1-1DD8-1CEE21C9ACB6}"/>
              </a:ext>
            </a:extLst>
          </p:cNvPr>
          <p:cNvSpPr/>
          <p:nvPr/>
        </p:nvSpPr>
        <p:spPr>
          <a:xfrm>
            <a:off x="2862335" y="9214769"/>
            <a:ext cx="438250" cy="349407"/>
          </a:xfrm>
          <a:custGeom>
            <a:avLst/>
            <a:gdLst>
              <a:gd name="connsiteX0" fmla="*/ 2051 w 438250"/>
              <a:gd name="connsiteY0" fmla="*/ 28383 h 349407"/>
              <a:gd name="connsiteX1" fmla="*/ 420692 w 438250"/>
              <a:gd name="connsiteY1" fmla="*/ 841 h 349407"/>
              <a:gd name="connsiteX2" fmla="*/ 365607 w 438250"/>
              <a:gd name="connsiteY2" fmla="*/ 61433 h 349407"/>
              <a:gd name="connsiteX3" fmla="*/ 112219 w 438250"/>
              <a:gd name="connsiteY3" fmla="*/ 347872 h 349407"/>
              <a:gd name="connsiteX4" fmla="*/ 255438 w 438250"/>
              <a:gd name="connsiteY4" fmla="*/ 171602 h 349407"/>
              <a:gd name="connsiteX5" fmla="*/ 310523 w 438250"/>
              <a:gd name="connsiteY5" fmla="*/ 88976 h 349407"/>
              <a:gd name="connsiteX6" fmla="*/ 260947 w 438250"/>
              <a:gd name="connsiteY6" fmla="*/ 61433 h 349407"/>
              <a:gd name="connsiteX7" fmla="*/ 2051 w 438250"/>
              <a:gd name="connsiteY7" fmla="*/ 28383 h 34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250" h="349407">
                <a:moveTo>
                  <a:pt x="2051" y="28383"/>
                </a:moveTo>
                <a:cubicBezTo>
                  <a:pt x="28675" y="18284"/>
                  <a:pt x="360099" y="-4667"/>
                  <a:pt x="420692" y="841"/>
                </a:cubicBezTo>
                <a:cubicBezTo>
                  <a:pt x="481285" y="6349"/>
                  <a:pt x="365607" y="61433"/>
                  <a:pt x="365607" y="61433"/>
                </a:cubicBezTo>
                <a:cubicBezTo>
                  <a:pt x="314195" y="119271"/>
                  <a:pt x="130580" y="329511"/>
                  <a:pt x="112219" y="347872"/>
                </a:cubicBezTo>
                <a:cubicBezTo>
                  <a:pt x="93858" y="366233"/>
                  <a:pt x="222387" y="214751"/>
                  <a:pt x="255438" y="171602"/>
                </a:cubicBezTo>
                <a:cubicBezTo>
                  <a:pt x="288489" y="128453"/>
                  <a:pt x="310523" y="88976"/>
                  <a:pt x="310523" y="88976"/>
                </a:cubicBezTo>
                <a:cubicBezTo>
                  <a:pt x="311441" y="70615"/>
                  <a:pt x="305932" y="66941"/>
                  <a:pt x="260947" y="61433"/>
                </a:cubicBezTo>
                <a:cubicBezTo>
                  <a:pt x="215962" y="55925"/>
                  <a:pt x="-24573" y="38482"/>
                  <a:pt x="2051" y="283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732AC6EC-C33A-4C37-1E32-8ABABE79B245}"/>
              </a:ext>
            </a:extLst>
          </p:cNvPr>
          <p:cNvSpPr/>
          <p:nvPr/>
        </p:nvSpPr>
        <p:spPr>
          <a:xfrm>
            <a:off x="3060165" y="9130434"/>
            <a:ext cx="460594" cy="363806"/>
          </a:xfrm>
          <a:custGeom>
            <a:avLst/>
            <a:gdLst>
              <a:gd name="connsiteX0" fmla="*/ 443199 w 460594"/>
              <a:gd name="connsiteY0" fmla="*/ 35600 h 363806"/>
              <a:gd name="connsiteX1" fmla="*/ 8033 w 460594"/>
              <a:gd name="connsiteY1" fmla="*/ 355089 h 363806"/>
              <a:gd name="connsiteX2" fmla="*/ 156760 w 460594"/>
              <a:gd name="connsiteY2" fmla="*/ 272462 h 363806"/>
              <a:gd name="connsiteX3" fmla="*/ 107184 w 460594"/>
              <a:gd name="connsiteY3" fmla="*/ 261446 h 363806"/>
              <a:gd name="connsiteX4" fmla="*/ 415657 w 460594"/>
              <a:gd name="connsiteY4" fmla="*/ 222886 h 363806"/>
              <a:gd name="connsiteX5" fmla="*/ 68625 w 460594"/>
              <a:gd name="connsiteY5" fmla="*/ 288988 h 363806"/>
              <a:gd name="connsiteX6" fmla="*/ 349555 w 460594"/>
              <a:gd name="connsiteY6" fmla="*/ 35600 h 363806"/>
              <a:gd name="connsiteX7" fmla="*/ 443199 w 460594"/>
              <a:gd name="connsiteY7" fmla="*/ 35600 h 36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0594" h="363806">
                <a:moveTo>
                  <a:pt x="443199" y="35600"/>
                </a:moveTo>
                <a:cubicBezTo>
                  <a:pt x="386279" y="88848"/>
                  <a:pt x="55773" y="315612"/>
                  <a:pt x="8033" y="355089"/>
                </a:cubicBezTo>
                <a:cubicBezTo>
                  <a:pt x="-39707" y="394566"/>
                  <a:pt x="140235" y="288069"/>
                  <a:pt x="156760" y="272462"/>
                </a:cubicBezTo>
                <a:cubicBezTo>
                  <a:pt x="173285" y="256855"/>
                  <a:pt x="64035" y="269709"/>
                  <a:pt x="107184" y="261446"/>
                </a:cubicBezTo>
                <a:cubicBezTo>
                  <a:pt x="150333" y="253183"/>
                  <a:pt x="422083" y="218296"/>
                  <a:pt x="415657" y="222886"/>
                </a:cubicBezTo>
                <a:cubicBezTo>
                  <a:pt x="409231" y="227476"/>
                  <a:pt x="79642" y="320202"/>
                  <a:pt x="68625" y="288988"/>
                </a:cubicBezTo>
                <a:cubicBezTo>
                  <a:pt x="57608" y="257774"/>
                  <a:pt x="295389" y="76913"/>
                  <a:pt x="349555" y="35600"/>
                </a:cubicBezTo>
                <a:cubicBezTo>
                  <a:pt x="403721" y="-5713"/>
                  <a:pt x="500119" y="-17648"/>
                  <a:pt x="443199" y="356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FBCEAC97-0652-DB92-4DE8-4B8ECFA51909}"/>
              </a:ext>
            </a:extLst>
          </p:cNvPr>
          <p:cNvSpPr/>
          <p:nvPr/>
        </p:nvSpPr>
        <p:spPr>
          <a:xfrm>
            <a:off x="3188452" y="9188059"/>
            <a:ext cx="511586" cy="286447"/>
          </a:xfrm>
          <a:custGeom>
            <a:avLst/>
            <a:gdLst>
              <a:gd name="connsiteX0" fmla="*/ 931 w 511586"/>
              <a:gd name="connsiteY0" fmla="*/ 82635 h 286447"/>
              <a:gd name="connsiteX1" fmla="*/ 496690 w 511586"/>
              <a:gd name="connsiteY1" fmla="*/ 8 h 286447"/>
              <a:gd name="connsiteX2" fmla="*/ 392030 w 511586"/>
              <a:gd name="connsiteY2" fmla="*/ 77127 h 286447"/>
              <a:gd name="connsiteX3" fmla="*/ 111100 w 511586"/>
              <a:gd name="connsiteY3" fmla="*/ 286447 h 286447"/>
              <a:gd name="connsiteX4" fmla="*/ 447114 w 511586"/>
              <a:gd name="connsiteY4" fmla="*/ 44076 h 286447"/>
              <a:gd name="connsiteX5" fmla="*/ 292878 w 511586"/>
              <a:gd name="connsiteY5" fmla="*/ 93652 h 286447"/>
              <a:gd name="connsiteX6" fmla="*/ 369996 w 511586"/>
              <a:gd name="connsiteY6" fmla="*/ 66110 h 286447"/>
              <a:gd name="connsiteX7" fmla="*/ 931 w 511586"/>
              <a:gd name="connsiteY7" fmla="*/ 82635 h 28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586" h="286447">
                <a:moveTo>
                  <a:pt x="931" y="82635"/>
                </a:moveTo>
                <a:cubicBezTo>
                  <a:pt x="22047" y="71618"/>
                  <a:pt x="431507" y="926"/>
                  <a:pt x="496690" y="8"/>
                </a:cubicBezTo>
                <a:cubicBezTo>
                  <a:pt x="561873" y="-910"/>
                  <a:pt x="392030" y="77127"/>
                  <a:pt x="392030" y="77127"/>
                </a:cubicBezTo>
                <a:lnTo>
                  <a:pt x="111100" y="286447"/>
                </a:lnTo>
                <a:cubicBezTo>
                  <a:pt x="120281" y="280939"/>
                  <a:pt x="416818" y="76208"/>
                  <a:pt x="447114" y="44076"/>
                </a:cubicBezTo>
                <a:cubicBezTo>
                  <a:pt x="477410" y="11943"/>
                  <a:pt x="305731" y="89980"/>
                  <a:pt x="292878" y="93652"/>
                </a:cubicBezTo>
                <a:cubicBezTo>
                  <a:pt x="280025" y="97324"/>
                  <a:pt x="415900" y="62438"/>
                  <a:pt x="369996" y="66110"/>
                </a:cubicBezTo>
                <a:cubicBezTo>
                  <a:pt x="324092" y="69782"/>
                  <a:pt x="-20185" y="93652"/>
                  <a:pt x="931" y="826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A907E0D-59A9-FB29-79E9-104204F3A3FA}"/>
              </a:ext>
            </a:extLst>
          </p:cNvPr>
          <p:cNvSpPr/>
          <p:nvPr/>
        </p:nvSpPr>
        <p:spPr>
          <a:xfrm>
            <a:off x="2508066" y="9560097"/>
            <a:ext cx="1192654" cy="1166243"/>
          </a:xfrm>
          <a:custGeom>
            <a:avLst/>
            <a:gdLst>
              <a:gd name="connsiteX0" fmla="*/ 538098 w 1192654"/>
              <a:gd name="connsiteY0" fmla="*/ 189831 h 1166243"/>
              <a:gd name="connsiteX1" fmla="*/ 1166059 w 1192654"/>
              <a:gd name="connsiteY1" fmla="*/ 2544 h 1166243"/>
              <a:gd name="connsiteX2" fmla="*/ 1077924 w 1192654"/>
              <a:gd name="connsiteY2" fmla="*/ 85170 h 1166243"/>
              <a:gd name="connsiteX3" fmla="*/ 1094450 w 1192654"/>
              <a:gd name="connsiteY3" fmla="*/ 140255 h 1166243"/>
              <a:gd name="connsiteX4" fmla="*/ 956739 w 1192654"/>
              <a:gd name="connsiteY4" fmla="*/ 355084 h 1166243"/>
              <a:gd name="connsiteX5" fmla="*/ 692334 w 1192654"/>
              <a:gd name="connsiteY5" fmla="*/ 856351 h 1166243"/>
              <a:gd name="connsiteX6" fmla="*/ 483014 w 1192654"/>
              <a:gd name="connsiteY6" fmla="*/ 972028 h 1166243"/>
              <a:gd name="connsiteX7" fmla="*/ 75389 w 1192654"/>
              <a:gd name="connsiteY7" fmla="*/ 1164823 h 1166243"/>
              <a:gd name="connsiteX8" fmla="*/ 185558 w 1192654"/>
              <a:gd name="connsiteY8" fmla="*/ 1060163 h 1166243"/>
              <a:gd name="connsiteX9" fmla="*/ 14797 w 1192654"/>
              <a:gd name="connsiteY9" fmla="*/ 1071180 h 1166243"/>
              <a:gd name="connsiteX10" fmla="*/ 637250 w 1192654"/>
              <a:gd name="connsiteY10" fmla="*/ 834317 h 1166243"/>
              <a:gd name="connsiteX11" fmla="*/ 648267 w 1192654"/>
              <a:gd name="connsiteY11" fmla="*/ 773725 h 1166243"/>
              <a:gd name="connsiteX12" fmla="*/ 791486 w 1192654"/>
              <a:gd name="connsiteY12" fmla="*/ 613980 h 1166243"/>
              <a:gd name="connsiteX13" fmla="*/ 1105467 w 1192654"/>
              <a:gd name="connsiteY13" fmla="*/ 101696 h 1166243"/>
              <a:gd name="connsiteX14" fmla="*/ 874112 w 1192654"/>
              <a:gd name="connsiteY14" fmla="*/ 173305 h 1166243"/>
              <a:gd name="connsiteX15" fmla="*/ 538098 w 1192654"/>
              <a:gd name="connsiteY15" fmla="*/ 189831 h 116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2654" h="1166243">
                <a:moveTo>
                  <a:pt x="538098" y="189831"/>
                </a:moveTo>
                <a:cubicBezTo>
                  <a:pt x="586756" y="161371"/>
                  <a:pt x="1076088" y="19987"/>
                  <a:pt x="1166059" y="2544"/>
                </a:cubicBezTo>
                <a:cubicBezTo>
                  <a:pt x="1256030" y="-14899"/>
                  <a:pt x="1089859" y="62218"/>
                  <a:pt x="1077924" y="85170"/>
                </a:cubicBezTo>
                <a:cubicBezTo>
                  <a:pt x="1065989" y="108122"/>
                  <a:pt x="1114648" y="95269"/>
                  <a:pt x="1094450" y="140255"/>
                </a:cubicBezTo>
                <a:cubicBezTo>
                  <a:pt x="1074252" y="185241"/>
                  <a:pt x="1023758" y="235735"/>
                  <a:pt x="956739" y="355084"/>
                </a:cubicBezTo>
                <a:cubicBezTo>
                  <a:pt x="889720" y="474433"/>
                  <a:pt x="771288" y="753527"/>
                  <a:pt x="692334" y="856351"/>
                </a:cubicBezTo>
                <a:cubicBezTo>
                  <a:pt x="613380" y="959175"/>
                  <a:pt x="585838" y="920616"/>
                  <a:pt x="483014" y="972028"/>
                </a:cubicBezTo>
                <a:cubicBezTo>
                  <a:pt x="380190" y="1023440"/>
                  <a:pt x="124965" y="1150134"/>
                  <a:pt x="75389" y="1164823"/>
                </a:cubicBezTo>
                <a:cubicBezTo>
                  <a:pt x="25813" y="1179512"/>
                  <a:pt x="195657" y="1075770"/>
                  <a:pt x="185558" y="1060163"/>
                </a:cubicBezTo>
                <a:cubicBezTo>
                  <a:pt x="175459" y="1044556"/>
                  <a:pt x="-60485" y="1108821"/>
                  <a:pt x="14797" y="1071180"/>
                </a:cubicBezTo>
                <a:cubicBezTo>
                  <a:pt x="90079" y="1033539"/>
                  <a:pt x="531672" y="883893"/>
                  <a:pt x="637250" y="834317"/>
                </a:cubicBezTo>
                <a:cubicBezTo>
                  <a:pt x="742828" y="784741"/>
                  <a:pt x="622561" y="810448"/>
                  <a:pt x="648267" y="773725"/>
                </a:cubicBezTo>
                <a:cubicBezTo>
                  <a:pt x="673973" y="737002"/>
                  <a:pt x="715286" y="725985"/>
                  <a:pt x="791486" y="613980"/>
                </a:cubicBezTo>
                <a:cubicBezTo>
                  <a:pt x="867686" y="501975"/>
                  <a:pt x="1091696" y="175142"/>
                  <a:pt x="1105467" y="101696"/>
                </a:cubicBezTo>
                <a:cubicBezTo>
                  <a:pt x="1119238" y="28250"/>
                  <a:pt x="965001" y="154025"/>
                  <a:pt x="874112" y="173305"/>
                </a:cubicBezTo>
                <a:cubicBezTo>
                  <a:pt x="783223" y="192585"/>
                  <a:pt x="489440" y="218291"/>
                  <a:pt x="538098" y="1898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3D2E9844-B784-E77A-F138-43864528D371}"/>
              </a:ext>
            </a:extLst>
          </p:cNvPr>
          <p:cNvSpPr/>
          <p:nvPr/>
        </p:nvSpPr>
        <p:spPr>
          <a:xfrm>
            <a:off x="2924949" y="9616892"/>
            <a:ext cx="297571" cy="441772"/>
          </a:xfrm>
          <a:custGeom>
            <a:avLst/>
            <a:gdLst>
              <a:gd name="connsiteX0" fmla="*/ 258926 w 297571"/>
              <a:gd name="connsiteY0" fmla="*/ 22867 h 441772"/>
              <a:gd name="connsiteX1" fmla="*/ 66131 w 297571"/>
              <a:gd name="connsiteY1" fmla="*/ 364390 h 441772"/>
              <a:gd name="connsiteX2" fmla="*/ 297485 w 297571"/>
              <a:gd name="connsiteY2" fmla="*/ 287272 h 441772"/>
              <a:gd name="connsiteX3" fmla="*/ 93673 w 297571"/>
              <a:gd name="connsiteY3" fmla="*/ 391932 h 441772"/>
              <a:gd name="connsiteX4" fmla="*/ 126723 w 297571"/>
              <a:gd name="connsiteY4" fmla="*/ 441508 h 441772"/>
              <a:gd name="connsiteX5" fmla="*/ 165282 w 297571"/>
              <a:gd name="connsiteY5" fmla="*/ 408457 h 441772"/>
              <a:gd name="connsiteX6" fmla="*/ 214858 w 297571"/>
              <a:gd name="connsiteY6" fmla="*/ 342356 h 441772"/>
              <a:gd name="connsiteX7" fmla="*/ 29 w 297571"/>
              <a:gd name="connsiteY7" fmla="*/ 380915 h 441772"/>
              <a:gd name="connsiteX8" fmla="*/ 231384 w 297571"/>
              <a:gd name="connsiteY8" fmla="*/ 66935 h 441772"/>
              <a:gd name="connsiteX9" fmla="*/ 258926 w 297571"/>
              <a:gd name="connsiteY9" fmla="*/ 22867 h 44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71" h="441772">
                <a:moveTo>
                  <a:pt x="258926" y="22867"/>
                </a:moveTo>
                <a:cubicBezTo>
                  <a:pt x="231384" y="72443"/>
                  <a:pt x="59705" y="320323"/>
                  <a:pt x="66131" y="364390"/>
                </a:cubicBezTo>
                <a:cubicBezTo>
                  <a:pt x="72557" y="408457"/>
                  <a:pt x="292895" y="282682"/>
                  <a:pt x="297485" y="287272"/>
                </a:cubicBezTo>
                <a:cubicBezTo>
                  <a:pt x="302075" y="291862"/>
                  <a:pt x="122133" y="366226"/>
                  <a:pt x="93673" y="391932"/>
                </a:cubicBezTo>
                <a:cubicBezTo>
                  <a:pt x="65213" y="417638"/>
                  <a:pt x="114788" y="438754"/>
                  <a:pt x="126723" y="441508"/>
                </a:cubicBezTo>
                <a:cubicBezTo>
                  <a:pt x="138658" y="444262"/>
                  <a:pt x="150593" y="424982"/>
                  <a:pt x="165282" y="408457"/>
                </a:cubicBezTo>
                <a:cubicBezTo>
                  <a:pt x="179971" y="391932"/>
                  <a:pt x="242400" y="346946"/>
                  <a:pt x="214858" y="342356"/>
                </a:cubicBezTo>
                <a:cubicBezTo>
                  <a:pt x="187316" y="337766"/>
                  <a:pt x="-2725" y="426819"/>
                  <a:pt x="29" y="380915"/>
                </a:cubicBezTo>
                <a:cubicBezTo>
                  <a:pt x="2783" y="335012"/>
                  <a:pt x="190989" y="122019"/>
                  <a:pt x="231384" y="66935"/>
                </a:cubicBezTo>
                <a:cubicBezTo>
                  <a:pt x="271779" y="11851"/>
                  <a:pt x="286468" y="-26709"/>
                  <a:pt x="258926" y="228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E871A47-46D1-3407-152D-6865EB5BCE8B}"/>
              </a:ext>
            </a:extLst>
          </p:cNvPr>
          <p:cNvSpPr/>
          <p:nvPr/>
        </p:nvSpPr>
        <p:spPr>
          <a:xfrm>
            <a:off x="2466329" y="9967675"/>
            <a:ext cx="805755" cy="625349"/>
          </a:xfrm>
          <a:custGeom>
            <a:avLst/>
            <a:gdLst>
              <a:gd name="connsiteX0" fmla="*/ 519242 w 805755"/>
              <a:gd name="connsiteY0" fmla="*/ 2590 h 625349"/>
              <a:gd name="connsiteX1" fmla="*/ 337464 w 805755"/>
              <a:gd name="connsiteY1" fmla="*/ 311062 h 625349"/>
              <a:gd name="connsiteX2" fmla="*/ 629411 w 805755"/>
              <a:gd name="connsiteY2" fmla="*/ 217419 h 625349"/>
              <a:gd name="connsiteX3" fmla="*/ 590852 w 805755"/>
              <a:gd name="connsiteY3" fmla="*/ 289029 h 625349"/>
              <a:gd name="connsiteX4" fmla="*/ 287888 w 805755"/>
              <a:gd name="connsiteY4" fmla="*/ 399197 h 625349"/>
              <a:gd name="connsiteX5" fmla="*/ 232804 w 805755"/>
              <a:gd name="connsiteY5" fmla="*/ 470807 h 625349"/>
              <a:gd name="connsiteX6" fmla="*/ 139160 w 805755"/>
              <a:gd name="connsiteY6" fmla="*/ 564450 h 625349"/>
              <a:gd name="connsiteX7" fmla="*/ 1449 w 805755"/>
              <a:gd name="connsiteY7" fmla="*/ 625043 h 625349"/>
              <a:gd name="connsiteX8" fmla="*/ 232804 w 805755"/>
              <a:gd name="connsiteY8" fmla="*/ 586484 h 625349"/>
              <a:gd name="connsiteX9" fmla="*/ 133652 w 805755"/>
              <a:gd name="connsiteY9" fmla="*/ 553433 h 625349"/>
              <a:gd name="connsiteX10" fmla="*/ 398057 w 805755"/>
              <a:gd name="connsiteY10" fmla="*/ 338605 h 625349"/>
              <a:gd name="connsiteX11" fmla="*/ 805681 w 805755"/>
              <a:gd name="connsiteY11" fmla="*/ 217419 h 625349"/>
              <a:gd name="connsiteX12" fmla="*/ 365006 w 805755"/>
              <a:gd name="connsiteY12" fmla="*/ 349621 h 625349"/>
              <a:gd name="connsiteX13" fmla="*/ 453141 w 805755"/>
              <a:gd name="connsiteY13" fmla="*/ 167843 h 625349"/>
              <a:gd name="connsiteX14" fmla="*/ 414582 w 805755"/>
              <a:gd name="connsiteY14" fmla="*/ 162335 h 625349"/>
              <a:gd name="connsiteX15" fmla="*/ 519242 w 805755"/>
              <a:gd name="connsiteY15" fmla="*/ 2590 h 62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5755" h="625349">
                <a:moveTo>
                  <a:pt x="519242" y="2590"/>
                </a:moveTo>
                <a:cubicBezTo>
                  <a:pt x="506389" y="27378"/>
                  <a:pt x="319102" y="275257"/>
                  <a:pt x="337464" y="311062"/>
                </a:cubicBezTo>
                <a:cubicBezTo>
                  <a:pt x="355826" y="346867"/>
                  <a:pt x="587180" y="221091"/>
                  <a:pt x="629411" y="217419"/>
                </a:cubicBezTo>
                <a:cubicBezTo>
                  <a:pt x="671642" y="213747"/>
                  <a:pt x="647773" y="258733"/>
                  <a:pt x="590852" y="289029"/>
                </a:cubicBezTo>
                <a:cubicBezTo>
                  <a:pt x="533932" y="319325"/>
                  <a:pt x="347563" y="368901"/>
                  <a:pt x="287888" y="399197"/>
                </a:cubicBezTo>
                <a:cubicBezTo>
                  <a:pt x="228213" y="429493"/>
                  <a:pt x="257592" y="443265"/>
                  <a:pt x="232804" y="470807"/>
                </a:cubicBezTo>
                <a:cubicBezTo>
                  <a:pt x="208016" y="498349"/>
                  <a:pt x="177719" y="538744"/>
                  <a:pt x="139160" y="564450"/>
                </a:cubicBezTo>
                <a:cubicBezTo>
                  <a:pt x="100601" y="590156"/>
                  <a:pt x="-14158" y="621371"/>
                  <a:pt x="1449" y="625043"/>
                </a:cubicBezTo>
                <a:cubicBezTo>
                  <a:pt x="17056" y="628715"/>
                  <a:pt x="210770" y="598419"/>
                  <a:pt x="232804" y="586484"/>
                </a:cubicBezTo>
                <a:cubicBezTo>
                  <a:pt x="254838" y="574549"/>
                  <a:pt x="106110" y="594746"/>
                  <a:pt x="133652" y="553433"/>
                </a:cubicBezTo>
                <a:cubicBezTo>
                  <a:pt x="161194" y="512120"/>
                  <a:pt x="286052" y="394607"/>
                  <a:pt x="398057" y="338605"/>
                </a:cubicBezTo>
                <a:cubicBezTo>
                  <a:pt x="510062" y="282603"/>
                  <a:pt x="811190" y="215583"/>
                  <a:pt x="805681" y="217419"/>
                </a:cubicBezTo>
                <a:cubicBezTo>
                  <a:pt x="800173" y="219255"/>
                  <a:pt x="423763" y="357884"/>
                  <a:pt x="365006" y="349621"/>
                </a:cubicBezTo>
                <a:cubicBezTo>
                  <a:pt x="306249" y="341358"/>
                  <a:pt x="444878" y="199057"/>
                  <a:pt x="453141" y="167843"/>
                </a:cubicBezTo>
                <a:cubicBezTo>
                  <a:pt x="461404" y="136629"/>
                  <a:pt x="399893" y="186205"/>
                  <a:pt x="414582" y="162335"/>
                </a:cubicBezTo>
                <a:cubicBezTo>
                  <a:pt x="429271" y="138465"/>
                  <a:pt x="532095" y="-22198"/>
                  <a:pt x="519242" y="25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E4DD1E57-1188-A0C5-26A3-8B560EA3EF76}"/>
              </a:ext>
            </a:extLst>
          </p:cNvPr>
          <p:cNvSpPr/>
          <p:nvPr/>
        </p:nvSpPr>
        <p:spPr>
          <a:xfrm>
            <a:off x="3739498" y="9120946"/>
            <a:ext cx="243119" cy="460227"/>
          </a:xfrm>
          <a:custGeom>
            <a:avLst/>
            <a:gdLst>
              <a:gd name="connsiteX0" fmla="*/ 243100 w 243119"/>
              <a:gd name="connsiteY0" fmla="*/ 1020 h 460227"/>
              <a:gd name="connsiteX1" fmla="*/ 83355 w 243119"/>
              <a:gd name="connsiteY1" fmla="*/ 370085 h 460227"/>
              <a:gd name="connsiteX2" fmla="*/ 729 w 243119"/>
              <a:gd name="connsiteY2" fmla="*/ 458220 h 460227"/>
              <a:gd name="connsiteX3" fmla="*/ 127422 w 243119"/>
              <a:gd name="connsiteY3" fmla="*/ 315001 h 460227"/>
              <a:gd name="connsiteX4" fmla="*/ 105389 w 243119"/>
              <a:gd name="connsiteY4" fmla="*/ 248900 h 460227"/>
              <a:gd name="connsiteX5" fmla="*/ 94372 w 243119"/>
              <a:gd name="connsiteY5" fmla="*/ 259917 h 460227"/>
              <a:gd name="connsiteX6" fmla="*/ 243100 w 243119"/>
              <a:gd name="connsiteY6" fmla="*/ 1020 h 46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19" h="460227">
                <a:moveTo>
                  <a:pt x="243100" y="1020"/>
                </a:moveTo>
                <a:cubicBezTo>
                  <a:pt x="241264" y="19381"/>
                  <a:pt x="123750" y="293885"/>
                  <a:pt x="83355" y="370085"/>
                </a:cubicBezTo>
                <a:cubicBezTo>
                  <a:pt x="42960" y="446285"/>
                  <a:pt x="-6615" y="467401"/>
                  <a:pt x="729" y="458220"/>
                </a:cubicBezTo>
                <a:cubicBezTo>
                  <a:pt x="8073" y="449039"/>
                  <a:pt x="109979" y="349888"/>
                  <a:pt x="127422" y="315001"/>
                </a:cubicBezTo>
                <a:cubicBezTo>
                  <a:pt x="144865" y="280114"/>
                  <a:pt x="110897" y="258080"/>
                  <a:pt x="105389" y="248900"/>
                </a:cubicBezTo>
                <a:cubicBezTo>
                  <a:pt x="99881" y="239720"/>
                  <a:pt x="73256" y="302148"/>
                  <a:pt x="94372" y="259917"/>
                </a:cubicBezTo>
                <a:cubicBezTo>
                  <a:pt x="115488" y="217686"/>
                  <a:pt x="244936" y="-17341"/>
                  <a:pt x="243100" y="10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55B3A5FC-8085-06BD-069A-E2CE5A56E600}"/>
              </a:ext>
            </a:extLst>
          </p:cNvPr>
          <p:cNvSpPr/>
          <p:nvPr/>
        </p:nvSpPr>
        <p:spPr>
          <a:xfrm>
            <a:off x="3642306" y="9188532"/>
            <a:ext cx="775906" cy="423873"/>
          </a:xfrm>
          <a:custGeom>
            <a:avLst/>
            <a:gdLst>
              <a:gd name="connsiteX0" fmla="*/ 175039 w 775906"/>
              <a:gd name="connsiteY0" fmla="*/ 16061 h 423873"/>
              <a:gd name="connsiteX1" fmla="*/ 725882 w 775906"/>
              <a:gd name="connsiteY1" fmla="*/ 5044 h 423873"/>
              <a:gd name="connsiteX2" fmla="*/ 637747 w 775906"/>
              <a:gd name="connsiteY2" fmla="*/ 93179 h 423873"/>
              <a:gd name="connsiteX3" fmla="*/ 637747 w 775906"/>
              <a:gd name="connsiteY3" fmla="*/ 192331 h 423873"/>
              <a:gd name="connsiteX4" fmla="*/ 582663 w 775906"/>
              <a:gd name="connsiteY4" fmla="*/ 285974 h 423873"/>
              <a:gd name="connsiteX5" fmla="*/ 511053 w 775906"/>
              <a:gd name="connsiteY5" fmla="*/ 302499 h 423873"/>
              <a:gd name="connsiteX6" fmla="*/ 4277 w 775906"/>
              <a:gd name="connsiteY6" fmla="*/ 423685 h 423873"/>
              <a:gd name="connsiteX7" fmla="*/ 263174 w 775906"/>
              <a:gd name="connsiteY7" fmla="*/ 330041 h 423873"/>
              <a:gd name="connsiteX8" fmla="*/ 180547 w 775906"/>
              <a:gd name="connsiteY8" fmla="*/ 319025 h 423873"/>
              <a:gd name="connsiteX9" fmla="*/ 577154 w 775906"/>
              <a:gd name="connsiteY9" fmla="*/ 219873 h 423873"/>
              <a:gd name="connsiteX10" fmla="*/ 775458 w 775906"/>
              <a:gd name="connsiteY10" fmla="*/ 54620 h 423873"/>
              <a:gd name="connsiteX11" fmla="*/ 527578 w 775906"/>
              <a:gd name="connsiteY11" fmla="*/ 115213 h 423873"/>
              <a:gd name="connsiteX12" fmla="*/ 544104 w 775906"/>
              <a:gd name="connsiteY12" fmla="*/ 60128 h 423873"/>
              <a:gd name="connsiteX13" fmla="*/ 175039 w 775906"/>
              <a:gd name="connsiteY13" fmla="*/ 16061 h 42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5906" h="423873">
                <a:moveTo>
                  <a:pt x="175039" y="16061"/>
                </a:moveTo>
                <a:cubicBezTo>
                  <a:pt x="205335" y="6880"/>
                  <a:pt x="648764" y="-7809"/>
                  <a:pt x="725882" y="5044"/>
                </a:cubicBezTo>
                <a:cubicBezTo>
                  <a:pt x="803000" y="17897"/>
                  <a:pt x="652436" y="61965"/>
                  <a:pt x="637747" y="93179"/>
                </a:cubicBezTo>
                <a:cubicBezTo>
                  <a:pt x="623058" y="124393"/>
                  <a:pt x="646928" y="160199"/>
                  <a:pt x="637747" y="192331"/>
                </a:cubicBezTo>
                <a:cubicBezTo>
                  <a:pt x="628566" y="224463"/>
                  <a:pt x="603779" y="267613"/>
                  <a:pt x="582663" y="285974"/>
                </a:cubicBezTo>
                <a:cubicBezTo>
                  <a:pt x="561547" y="304335"/>
                  <a:pt x="511053" y="302499"/>
                  <a:pt x="511053" y="302499"/>
                </a:cubicBezTo>
                <a:cubicBezTo>
                  <a:pt x="414655" y="325451"/>
                  <a:pt x="45590" y="419095"/>
                  <a:pt x="4277" y="423685"/>
                </a:cubicBezTo>
                <a:cubicBezTo>
                  <a:pt x="-37036" y="428275"/>
                  <a:pt x="233796" y="347484"/>
                  <a:pt x="263174" y="330041"/>
                </a:cubicBezTo>
                <a:cubicBezTo>
                  <a:pt x="292552" y="312598"/>
                  <a:pt x="128217" y="337386"/>
                  <a:pt x="180547" y="319025"/>
                </a:cubicBezTo>
                <a:cubicBezTo>
                  <a:pt x="232877" y="300664"/>
                  <a:pt x="478002" y="263940"/>
                  <a:pt x="577154" y="219873"/>
                </a:cubicBezTo>
                <a:cubicBezTo>
                  <a:pt x="676306" y="175806"/>
                  <a:pt x="783721" y="72063"/>
                  <a:pt x="775458" y="54620"/>
                </a:cubicBezTo>
                <a:cubicBezTo>
                  <a:pt x="767195" y="37177"/>
                  <a:pt x="566137" y="114295"/>
                  <a:pt x="527578" y="115213"/>
                </a:cubicBezTo>
                <a:cubicBezTo>
                  <a:pt x="489019" y="116131"/>
                  <a:pt x="603778" y="72981"/>
                  <a:pt x="544104" y="60128"/>
                </a:cubicBezTo>
                <a:cubicBezTo>
                  <a:pt x="484430" y="47275"/>
                  <a:pt x="144743" y="25242"/>
                  <a:pt x="175039" y="160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672828BA-CAD3-D6DE-E419-89C5B9EEC914}"/>
              </a:ext>
            </a:extLst>
          </p:cNvPr>
          <p:cNvSpPr/>
          <p:nvPr/>
        </p:nvSpPr>
        <p:spPr>
          <a:xfrm>
            <a:off x="3434784" y="9518193"/>
            <a:ext cx="744137" cy="443114"/>
          </a:xfrm>
          <a:custGeom>
            <a:avLst/>
            <a:gdLst>
              <a:gd name="connsiteX0" fmla="*/ 140189 w 744137"/>
              <a:gd name="connsiteY0" fmla="*/ 105041 h 443114"/>
              <a:gd name="connsiteX1" fmla="*/ 713067 w 744137"/>
              <a:gd name="connsiteY1" fmla="*/ 380 h 443114"/>
              <a:gd name="connsiteX2" fmla="*/ 657982 w 744137"/>
              <a:gd name="connsiteY2" fmla="*/ 77499 h 443114"/>
              <a:gd name="connsiteX3" fmla="*/ 575356 w 744137"/>
              <a:gd name="connsiteY3" fmla="*/ 264785 h 443114"/>
              <a:gd name="connsiteX4" fmla="*/ 371544 w 744137"/>
              <a:gd name="connsiteY4" fmla="*/ 330887 h 443114"/>
              <a:gd name="connsiteX5" fmla="*/ 2479 w 744137"/>
              <a:gd name="connsiteY5" fmla="*/ 441055 h 443114"/>
              <a:gd name="connsiteX6" fmla="*/ 569847 w 744137"/>
              <a:gd name="connsiteY6" fmla="*/ 226226 h 443114"/>
              <a:gd name="connsiteX7" fmla="*/ 547814 w 744137"/>
              <a:gd name="connsiteY7" fmla="*/ 154617 h 443114"/>
              <a:gd name="connsiteX8" fmla="*/ 547814 w 744137"/>
              <a:gd name="connsiteY8" fmla="*/ 138091 h 443114"/>
              <a:gd name="connsiteX9" fmla="*/ 641457 w 744137"/>
              <a:gd name="connsiteY9" fmla="*/ 11397 h 443114"/>
              <a:gd name="connsiteX10" fmla="*/ 140189 w 744137"/>
              <a:gd name="connsiteY10" fmla="*/ 105041 h 44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4137" h="443114">
                <a:moveTo>
                  <a:pt x="140189" y="105041"/>
                </a:moveTo>
                <a:cubicBezTo>
                  <a:pt x="152124" y="103205"/>
                  <a:pt x="626768" y="4970"/>
                  <a:pt x="713067" y="380"/>
                </a:cubicBezTo>
                <a:cubicBezTo>
                  <a:pt x="799366" y="-4210"/>
                  <a:pt x="680934" y="33432"/>
                  <a:pt x="657982" y="77499"/>
                </a:cubicBezTo>
                <a:cubicBezTo>
                  <a:pt x="635030" y="121566"/>
                  <a:pt x="623096" y="222554"/>
                  <a:pt x="575356" y="264785"/>
                </a:cubicBezTo>
                <a:cubicBezTo>
                  <a:pt x="527616" y="307016"/>
                  <a:pt x="371544" y="330887"/>
                  <a:pt x="371544" y="330887"/>
                </a:cubicBezTo>
                <a:cubicBezTo>
                  <a:pt x="276064" y="360265"/>
                  <a:pt x="-30571" y="458498"/>
                  <a:pt x="2479" y="441055"/>
                </a:cubicBezTo>
                <a:cubicBezTo>
                  <a:pt x="35529" y="423612"/>
                  <a:pt x="478958" y="273966"/>
                  <a:pt x="569847" y="226226"/>
                </a:cubicBezTo>
                <a:cubicBezTo>
                  <a:pt x="660736" y="178486"/>
                  <a:pt x="551486" y="169306"/>
                  <a:pt x="547814" y="154617"/>
                </a:cubicBezTo>
                <a:cubicBezTo>
                  <a:pt x="544142" y="139928"/>
                  <a:pt x="532207" y="161961"/>
                  <a:pt x="547814" y="138091"/>
                </a:cubicBezTo>
                <a:cubicBezTo>
                  <a:pt x="563421" y="114221"/>
                  <a:pt x="706640" y="12315"/>
                  <a:pt x="641457" y="11397"/>
                </a:cubicBezTo>
                <a:cubicBezTo>
                  <a:pt x="576274" y="10479"/>
                  <a:pt x="128254" y="106877"/>
                  <a:pt x="140189" y="10504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5EC26F35-03A6-FB82-E33B-8CB10D6821FE}"/>
              </a:ext>
            </a:extLst>
          </p:cNvPr>
          <p:cNvSpPr/>
          <p:nvPr/>
        </p:nvSpPr>
        <p:spPr>
          <a:xfrm>
            <a:off x="3594130" y="9541462"/>
            <a:ext cx="262623" cy="329288"/>
          </a:xfrm>
          <a:custGeom>
            <a:avLst/>
            <a:gdLst>
              <a:gd name="connsiteX0" fmla="*/ 261774 w 262623"/>
              <a:gd name="connsiteY0" fmla="*/ 4654 h 329288"/>
              <a:gd name="connsiteX1" fmla="*/ 8386 w 262623"/>
              <a:gd name="connsiteY1" fmla="*/ 324143 h 329288"/>
              <a:gd name="connsiteX2" fmla="*/ 63470 w 262623"/>
              <a:gd name="connsiteY2" fmla="*/ 197449 h 329288"/>
              <a:gd name="connsiteX3" fmla="*/ 91012 w 262623"/>
              <a:gd name="connsiteY3" fmla="*/ 136856 h 329288"/>
              <a:gd name="connsiteX4" fmla="*/ 261774 w 262623"/>
              <a:gd name="connsiteY4" fmla="*/ 4654 h 32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23" h="329288">
                <a:moveTo>
                  <a:pt x="261774" y="4654"/>
                </a:moveTo>
                <a:cubicBezTo>
                  <a:pt x="248003" y="35869"/>
                  <a:pt x="41437" y="292011"/>
                  <a:pt x="8386" y="324143"/>
                </a:cubicBezTo>
                <a:cubicBezTo>
                  <a:pt x="-24665" y="356275"/>
                  <a:pt x="49699" y="228664"/>
                  <a:pt x="63470" y="197449"/>
                </a:cubicBezTo>
                <a:cubicBezTo>
                  <a:pt x="77241" y="166234"/>
                  <a:pt x="64388" y="165316"/>
                  <a:pt x="91012" y="136856"/>
                </a:cubicBezTo>
                <a:cubicBezTo>
                  <a:pt x="117636" y="108396"/>
                  <a:pt x="275545" y="-26561"/>
                  <a:pt x="261774" y="46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E7703300-BE62-1FFA-52E7-FD92B07ED5C1}"/>
              </a:ext>
            </a:extLst>
          </p:cNvPr>
          <p:cNvSpPr/>
          <p:nvPr/>
        </p:nvSpPr>
        <p:spPr>
          <a:xfrm>
            <a:off x="3057181" y="9407548"/>
            <a:ext cx="1571542" cy="1163232"/>
          </a:xfrm>
          <a:custGeom>
            <a:avLst/>
            <a:gdLst>
              <a:gd name="connsiteX0" fmla="*/ 479233 w 1571542"/>
              <a:gd name="connsiteY0" fmla="*/ 535175 h 1163232"/>
              <a:gd name="connsiteX1" fmla="*/ 302964 w 1571542"/>
              <a:gd name="connsiteY1" fmla="*/ 838139 h 1163232"/>
              <a:gd name="connsiteX2" fmla="*/ 148727 w 1571542"/>
              <a:gd name="connsiteY2" fmla="*/ 1113560 h 1163232"/>
              <a:gd name="connsiteX3" fmla="*/ 0 w 1571542"/>
              <a:gd name="connsiteY3" fmla="*/ 1163136 h 1163232"/>
              <a:gd name="connsiteX4" fmla="*/ 688554 w 1571542"/>
              <a:gd name="connsiteY4" fmla="*/ 909748 h 1163232"/>
              <a:gd name="connsiteX5" fmla="*/ 986009 w 1571542"/>
              <a:gd name="connsiteY5" fmla="*/ 887715 h 1163232"/>
              <a:gd name="connsiteX6" fmla="*/ 1129229 w 1571542"/>
              <a:gd name="connsiteY6" fmla="*/ 661869 h 1163232"/>
              <a:gd name="connsiteX7" fmla="*/ 1547870 w 1571542"/>
              <a:gd name="connsiteY7" fmla="*/ 44924 h 1163232"/>
              <a:gd name="connsiteX8" fmla="*/ 1481768 w 1571542"/>
              <a:gd name="connsiteY8" fmla="*/ 61450 h 1163232"/>
              <a:gd name="connsiteX9" fmla="*/ 1167788 w 1571542"/>
              <a:gd name="connsiteY9" fmla="*/ 88992 h 1163232"/>
              <a:gd name="connsiteX10" fmla="*/ 1470752 w 1571542"/>
              <a:gd name="connsiteY10" fmla="*/ 6365 h 1163232"/>
              <a:gd name="connsiteX11" fmla="*/ 1498294 w 1571542"/>
              <a:gd name="connsiteY11" fmla="*/ 17382 h 1163232"/>
              <a:gd name="connsiteX12" fmla="*/ 1432192 w 1571542"/>
              <a:gd name="connsiteY12" fmla="*/ 111025 h 1163232"/>
              <a:gd name="connsiteX13" fmla="*/ 1140246 w 1571542"/>
              <a:gd name="connsiteY13" fmla="*/ 700428 h 1163232"/>
              <a:gd name="connsiteX14" fmla="*/ 484742 w 1571542"/>
              <a:gd name="connsiteY14" fmla="*/ 1052968 h 1163232"/>
              <a:gd name="connsiteX15" fmla="*/ 297455 w 1571542"/>
              <a:gd name="connsiteY15" fmla="*/ 1025425 h 1163232"/>
              <a:gd name="connsiteX16" fmla="*/ 209320 w 1571542"/>
              <a:gd name="connsiteY16" fmla="*/ 1052968 h 1163232"/>
              <a:gd name="connsiteX17" fmla="*/ 324997 w 1571542"/>
              <a:gd name="connsiteY17" fmla="*/ 716953 h 1163232"/>
              <a:gd name="connsiteX18" fmla="*/ 369065 w 1571542"/>
              <a:gd name="connsiteY18" fmla="*/ 711445 h 1163232"/>
              <a:gd name="connsiteX19" fmla="*/ 479233 w 1571542"/>
              <a:gd name="connsiteY19" fmla="*/ 535175 h 116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71542" h="1163232">
                <a:moveTo>
                  <a:pt x="479233" y="535175"/>
                </a:moveTo>
                <a:cubicBezTo>
                  <a:pt x="468216" y="556291"/>
                  <a:pt x="358048" y="741742"/>
                  <a:pt x="302964" y="838139"/>
                </a:cubicBezTo>
                <a:cubicBezTo>
                  <a:pt x="247880" y="934536"/>
                  <a:pt x="199221" y="1059394"/>
                  <a:pt x="148727" y="1113560"/>
                </a:cubicBezTo>
                <a:cubicBezTo>
                  <a:pt x="98233" y="1167726"/>
                  <a:pt x="0" y="1163136"/>
                  <a:pt x="0" y="1163136"/>
                </a:cubicBezTo>
                <a:cubicBezTo>
                  <a:pt x="89971" y="1129167"/>
                  <a:pt x="524219" y="955652"/>
                  <a:pt x="688554" y="909748"/>
                </a:cubicBezTo>
                <a:cubicBezTo>
                  <a:pt x="852889" y="863845"/>
                  <a:pt x="912563" y="929028"/>
                  <a:pt x="986009" y="887715"/>
                </a:cubicBezTo>
                <a:cubicBezTo>
                  <a:pt x="1059455" y="846402"/>
                  <a:pt x="1035586" y="802334"/>
                  <a:pt x="1129229" y="661869"/>
                </a:cubicBezTo>
                <a:cubicBezTo>
                  <a:pt x="1222872" y="521404"/>
                  <a:pt x="1489114" y="144994"/>
                  <a:pt x="1547870" y="44924"/>
                </a:cubicBezTo>
                <a:cubicBezTo>
                  <a:pt x="1606626" y="-55146"/>
                  <a:pt x="1545115" y="54105"/>
                  <a:pt x="1481768" y="61450"/>
                </a:cubicBezTo>
                <a:cubicBezTo>
                  <a:pt x="1418421" y="68795"/>
                  <a:pt x="1169624" y="98173"/>
                  <a:pt x="1167788" y="88992"/>
                </a:cubicBezTo>
                <a:cubicBezTo>
                  <a:pt x="1165952" y="79811"/>
                  <a:pt x="1415668" y="18300"/>
                  <a:pt x="1470752" y="6365"/>
                </a:cubicBezTo>
                <a:cubicBezTo>
                  <a:pt x="1525836" y="-5570"/>
                  <a:pt x="1504721" y="-61"/>
                  <a:pt x="1498294" y="17382"/>
                </a:cubicBezTo>
                <a:cubicBezTo>
                  <a:pt x="1491867" y="34825"/>
                  <a:pt x="1491867" y="-2816"/>
                  <a:pt x="1432192" y="111025"/>
                </a:cubicBezTo>
                <a:cubicBezTo>
                  <a:pt x="1372517" y="224866"/>
                  <a:pt x="1298154" y="543438"/>
                  <a:pt x="1140246" y="700428"/>
                </a:cubicBezTo>
                <a:cubicBezTo>
                  <a:pt x="982338" y="857419"/>
                  <a:pt x="625207" y="998802"/>
                  <a:pt x="484742" y="1052968"/>
                </a:cubicBezTo>
                <a:cubicBezTo>
                  <a:pt x="344277" y="1107134"/>
                  <a:pt x="343359" y="1025425"/>
                  <a:pt x="297455" y="1025425"/>
                </a:cubicBezTo>
                <a:cubicBezTo>
                  <a:pt x="251551" y="1025425"/>
                  <a:pt x="204730" y="1104380"/>
                  <a:pt x="209320" y="1052968"/>
                </a:cubicBezTo>
                <a:cubicBezTo>
                  <a:pt x="213910" y="1001556"/>
                  <a:pt x="298373" y="773874"/>
                  <a:pt x="324997" y="716953"/>
                </a:cubicBezTo>
                <a:cubicBezTo>
                  <a:pt x="351621" y="660032"/>
                  <a:pt x="342441" y="736233"/>
                  <a:pt x="369065" y="711445"/>
                </a:cubicBezTo>
                <a:cubicBezTo>
                  <a:pt x="395689" y="686657"/>
                  <a:pt x="490250" y="514059"/>
                  <a:pt x="479233" y="53517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2063DDE3-BE3D-9CA6-4329-370A8F8A8E70}"/>
              </a:ext>
            </a:extLst>
          </p:cNvPr>
          <p:cNvSpPr/>
          <p:nvPr/>
        </p:nvSpPr>
        <p:spPr>
          <a:xfrm>
            <a:off x="3356335" y="9446931"/>
            <a:ext cx="919993" cy="693073"/>
          </a:xfrm>
          <a:custGeom>
            <a:avLst/>
            <a:gdLst>
              <a:gd name="connsiteX0" fmla="*/ 918210 w 919993"/>
              <a:gd name="connsiteY0" fmla="*/ 33 h 693073"/>
              <a:gd name="connsiteX1" fmla="*/ 763973 w 919993"/>
              <a:gd name="connsiteY1" fmla="*/ 253421 h 693073"/>
              <a:gd name="connsiteX2" fmla="*/ 637279 w 919993"/>
              <a:gd name="connsiteY2" fmla="*/ 413165 h 693073"/>
              <a:gd name="connsiteX3" fmla="*/ 664822 w 919993"/>
              <a:gd name="connsiteY3" fmla="*/ 418674 h 693073"/>
              <a:gd name="connsiteX4" fmla="*/ 279231 w 919993"/>
              <a:gd name="connsiteY4" fmla="*/ 545368 h 693073"/>
              <a:gd name="connsiteX5" fmla="*/ 213130 w 919993"/>
              <a:gd name="connsiteY5" fmla="*/ 517826 h 693073"/>
              <a:gd name="connsiteX6" fmla="*/ 58894 w 919993"/>
              <a:gd name="connsiteY6" fmla="*/ 672062 h 693073"/>
              <a:gd name="connsiteX7" fmla="*/ 14826 w 919993"/>
              <a:gd name="connsiteY7" fmla="*/ 666553 h 693073"/>
              <a:gd name="connsiteX8" fmla="*/ 301265 w 919993"/>
              <a:gd name="connsiteY8" fmla="*/ 440708 h 693073"/>
              <a:gd name="connsiteX9" fmla="*/ 593212 w 919993"/>
              <a:gd name="connsiteY9" fmla="*/ 385623 h 693073"/>
              <a:gd name="connsiteX10" fmla="*/ 527111 w 919993"/>
              <a:gd name="connsiteY10" fmla="*/ 457233 h 693073"/>
              <a:gd name="connsiteX11" fmla="*/ 830075 w 919993"/>
              <a:gd name="connsiteY11" fmla="*/ 236896 h 693073"/>
              <a:gd name="connsiteX12" fmla="*/ 918210 w 919993"/>
              <a:gd name="connsiteY12" fmla="*/ 33 h 69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9993" h="693073">
                <a:moveTo>
                  <a:pt x="918210" y="33"/>
                </a:moveTo>
                <a:cubicBezTo>
                  <a:pt x="907193" y="2787"/>
                  <a:pt x="810795" y="184566"/>
                  <a:pt x="763973" y="253421"/>
                </a:cubicBezTo>
                <a:cubicBezTo>
                  <a:pt x="717151" y="322276"/>
                  <a:pt x="653804" y="385623"/>
                  <a:pt x="637279" y="413165"/>
                </a:cubicBezTo>
                <a:cubicBezTo>
                  <a:pt x="620754" y="440707"/>
                  <a:pt x="724497" y="396640"/>
                  <a:pt x="664822" y="418674"/>
                </a:cubicBezTo>
                <a:cubicBezTo>
                  <a:pt x="605147" y="440708"/>
                  <a:pt x="354513" y="528843"/>
                  <a:pt x="279231" y="545368"/>
                </a:cubicBezTo>
                <a:cubicBezTo>
                  <a:pt x="203949" y="561893"/>
                  <a:pt x="249853" y="496710"/>
                  <a:pt x="213130" y="517826"/>
                </a:cubicBezTo>
                <a:cubicBezTo>
                  <a:pt x="176407" y="538942"/>
                  <a:pt x="91945" y="647274"/>
                  <a:pt x="58894" y="672062"/>
                </a:cubicBezTo>
                <a:cubicBezTo>
                  <a:pt x="25843" y="696850"/>
                  <a:pt x="-25569" y="705112"/>
                  <a:pt x="14826" y="666553"/>
                </a:cubicBezTo>
                <a:cubicBezTo>
                  <a:pt x="55221" y="627994"/>
                  <a:pt x="204867" y="487530"/>
                  <a:pt x="301265" y="440708"/>
                </a:cubicBezTo>
                <a:cubicBezTo>
                  <a:pt x="397663" y="393886"/>
                  <a:pt x="555571" y="382869"/>
                  <a:pt x="593212" y="385623"/>
                </a:cubicBezTo>
                <a:cubicBezTo>
                  <a:pt x="630853" y="388377"/>
                  <a:pt x="487634" y="482021"/>
                  <a:pt x="527111" y="457233"/>
                </a:cubicBezTo>
                <a:cubicBezTo>
                  <a:pt x="566588" y="432445"/>
                  <a:pt x="772237" y="309424"/>
                  <a:pt x="830075" y="236896"/>
                </a:cubicBezTo>
                <a:cubicBezTo>
                  <a:pt x="887913" y="164368"/>
                  <a:pt x="929227" y="-2721"/>
                  <a:pt x="918210" y="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0D52F9F1-E05A-263E-2F53-BCC1DBE18F21}"/>
              </a:ext>
            </a:extLst>
          </p:cNvPr>
          <p:cNvSpPr/>
          <p:nvPr/>
        </p:nvSpPr>
        <p:spPr>
          <a:xfrm>
            <a:off x="4279003" y="9156263"/>
            <a:ext cx="261399" cy="261966"/>
          </a:xfrm>
          <a:custGeom>
            <a:avLst/>
            <a:gdLst>
              <a:gd name="connsiteX0" fmla="*/ 242197 w 261399"/>
              <a:gd name="connsiteY0" fmla="*/ 437 h 261966"/>
              <a:gd name="connsiteX1" fmla="*/ 89797 w 261399"/>
              <a:gd name="connsiteY1" fmla="*/ 219512 h 261966"/>
              <a:gd name="connsiteX2" fmla="*/ 23122 w 261399"/>
              <a:gd name="connsiteY2" fmla="*/ 260787 h 261966"/>
              <a:gd name="connsiteX3" fmla="*/ 99322 w 261399"/>
              <a:gd name="connsiteY3" fmla="*/ 244912 h 261966"/>
              <a:gd name="connsiteX4" fmla="*/ 26297 w 261399"/>
              <a:gd name="connsiteY4" fmla="*/ 257612 h 261966"/>
              <a:gd name="connsiteX5" fmla="*/ 261247 w 261399"/>
              <a:gd name="connsiteY5" fmla="*/ 225862 h 261966"/>
              <a:gd name="connsiteX6" fmla="*/ 61222 w 261399"/>
              <a:gd name="connsiteY6" fmla="*/ 244912 h 261966"/>
              <a:gd name="connsiteX7" fmla="*/ 897 w 261399"/>
              <a:gd name="connsiteY7" fmla="*/ 257612 h 261966"/>
              <a:gd name="connsiteX8" fmla="*/ 96147 w 261399"/>
              <a:gd name="connsiteY8" fmla="*/ 165537 h 261966"/>
              <a:gd name="connsiteX9" fmla="*/ 242197 w 261399"/>
              <a:gd name="connsiteY9" fmla="*/ 437 h 26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399" h="261966">
                <a:moveTo>
                  <a:pt x="242197" y="437"/>
                </a:moveTo>
                <a:cubicBezTo>
                  <a:pt x="241139" y="9433"/>
                  <a:pt x="126310" y="176120"/>
                  <a:pt x="89797" y="219512"/>
                </a:cubicBezTo>
                <a:cubicBezTo>
                  <a:pt x="53284" y="262904"/>
                  <a:pt x="21535" y="256554"/>
                  <a:pt x="23122" y="260787"/>
                </a:cubicBezTo>
                <a:cubicBezTo>
                  <a:pt x="24709" y="265020"/>
                  <a:pt x="98793" y="245441"/>
                  <a:pt x="99322" y="244912"/>
                </a:cubicBezTo>
                <a:cubicBezTo>
                  <a:pt x="99851" y="244383"/>
                  <a:pt x="-691" y="260787"/>
                  <a:pt x="26297" y="257612"/>
                </a:cubicBezTo>
                <a:cubicBezTo>
                  <a:pt x="53285" y="254437"/>
                  <a:pt x="255426" y="227979"/>
                  <a:pt x="261247" y="225862"/>
                </a:cubicBezTo>
                <a:cubicBezTo>
                  <a:pt x="267068" y="223745"/>
                  <a:pt x="104614" y="239620"/>
                  <a:pt x="61222" y="244912"/>
                </a:cubicBezTo>
                <a:cubicBezTo>
                  <a:pt x="17830" y="250204"/>
                  <a:pt x="-4924" y="270841"/>
                  <a:pt x="897" y="257612"/>
                </a:cubicBezTo>
                <a:cubicBezTo>
                  <a:pt x="6718" y="244383"/>
                  <a:pt x="54343" y="207341"/>
                  <a:pt x="96147" y="165537"/>
                </a:cubicBezTo>
                <a:cubicBezTo>
                  <a:pt x="137951" y="123733"/>
                  <a:pt x="243255" y="-8559"/>
                  <a:pt x="242197" y="4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97821236-540D-94B9-3EA4-95AE510485FD}"/>
              </a:ext>
            </a:extLst>
          </p:cNvPr>
          <p:cNvSpPr/>
          <p:nvPr/>
        </p:nvSpPr>
        <p:spPr>
          <a:xfrm>
            <a:off x="4429829" y="9216658"/>
            <a:ext cx="237968" cy="204685"/>
          </a:xfrm>
          <a:custGeom>
            <a:avLst/>
            <a:gdLst>
              <a:gd name="connsiteX0" fmla="*/ 2471 w 237968"/>
              <a:gd name="connsiteY0" fmla="*/ 3542 h 204685"/>
              <a:gd name="connsiteX1" fmla="*/ 81846 w 237968"/>
              <a:gd name="connsiteY1" fmla="*/ 6717 h 204685"/>
              <a:gd name="connsiteX2" fmla="*/ 237421 w 237968"/>
              <a:gd name="connsiteY2" fmla="*/ 3542 h 204685"/>
              <a:gd name="connsiteX3" fmla="*/ 129471 w 237968"/>
              <a:gd name="connsiteY3" fmla="*/ 63867 h 204685"/>
              <a:gd name="connsiteX4" fmla="*/ 24696 w 237968"/>
              <a:gd name="connsiteY4" fmla="*/ 194042 h 204685"/>
              <a:gd name="connsiteX5" fmla="*/ 161221 w 237968"/>
              <a:gd name="connsiteY5" fmla="*/ 130542 h 204685"/>
              <a:gd name="connsiteX6" fmla="*/ 88196 w 237968"/>
              <a:gd name="connsiteY6" fmla="*/ 203567 h 204685"/>
              <a:gd name="connsiteX7" fmla="*/ 170746 w 237968"/>
              <a:gd name="connsiteY7" fmla="*/ 60692 h 204685"/>
              <a:gd name="connsiteX8" fmla="*/ 2471 w 237968"/>
              <a:gd name="connsiteY8" fmla="*/ 3542 h 20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68" h="204685">
                <a:moveTo>
                  <a:pt x="2471" y="3542"/>
                </a:moveTo>
                <a:cubicBezTo>
                  <a:pt x="-12346" y="-5454"/>
                  <a:pt x="42688" y="6717"/>
                  <a:pt x="81846" y="6717"/>
                </a:cubicBezTo>
                <a:cubicBezTo>
                  <a:pt x="121004" y="6717"/>
                  <a:pt x="229484" y="-5983"/>
                  <a:pt x="237421" y="3542"/>
                </a:cubicBezTo>
                <a:cubicBezTo>
                  <a:pt x="245358" y="13067"/>
                  <a:pt x="164925" y="32117"/>
                  <a:pt x="129471" y="63867"/>
                </a:cubicBezTo>
                <a:cubicBezTo>
                  <a:pt x="94017" y="95617"/>
                  <a:pt x="19404" y="182930"/>
                  <a:pt x="24696" y="194042"/>
                </a:cubicBezTo>
                <a:cubicBezTo>
                  <a:pt x="29988" y="205155"/>
                  <a:pt x="150638" y="128955"/>
                  <a:pt x="161221" y="130542"/>
                </a:cubicBezTo>
                <a:cubicBezTo>
                  <a:pt x="171804" y="132130"/>
                  <a:pt x="86609" y="215209"/>
                  <a:pt x="88196" y="203567"/>
                </a:cubicBezTo>
                <a:cubicBezTo>
                  <a:pt x="89783" y="191925"/>
                  <a:pt x="182388" y="91913"/>
                  <a:pt x="170746" y="60692"/>
                </a:cubicBezTo>
                <a:cubicBezTo>
                  <a:pt x="159104" y="29471"/>
                  <a:pt x="17288" y="12538"/>
                  <a:pt x="2471" y="354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CE38BAB9-C0D1-ED03-E1EE-A2580486BBEF}"/>
              </a:ext>
            </a:extLst>
          </p:cNvPr>
          <p:cNvSpPr/>
          <p:nvPr/>
        </p:nvSpPr>
        <p:spPr>
          <a:xfrm>
            <a:off x="4492614" y="9147157"/>
            <a:ext cx="354308" cy="283622"/>
          </a:xfrm>
          <a:custGeom>
            <a:avLst/>
            <a:gdLst>
              <a:gd name="connsiteX0" fmla="*/ 285761 w 354308"/>
              <a:gd name="connsiteY0" fmla="*/ 18 h 283622"/>
              <a:gd name="connsiteX1" fmla="*/ 19061 w 354308"/>
              <a:gd name="connsiteY1" fmla="*/ 241318 h 283622"/>
              <a:gd name="connsiteX2" fmla="*/ 60336 w 354308"/>
              <a:gd name="connsiteY2" fmla="*/ 254018 h 283622"/>
              <a:gd name="connsiteX3" fmla="*/ 11 w 354308"/>
              <a:gd name="connsiteY3" fmla="*/ 273068 h 283622"/>
              <a:gd name="connsiteX4" fmla="*/ 57161 w 354308"/>
              <a:gd name="connsiteY4" fmla="*/ 254018 h 283622"/>
              <a:gd name="connsiteX5" fmla="*/ 241311 w 354308"/>
              <a:gd name="connsiteY5" fmla="*/ 241318 h 283622"/>
              <a:gd name="connsiteX6" fmla="*/ 200036 w 354308"/>
              <a:gd name="connsiteY6" fmla="*/ 244493 h 283622"/>
              <a:gd name="connsiteX7" fmla="*/ 339736 w 354308"/>
              <a:gd name="connsiteY7" fmla="*/ 139718 h 283622"/>
              <a:gd name="connsiteX8" fmla="*/ 180986 w 354308"/>
              <a:gd name="connsiteY8" fmla="*/ 174643 h 283622"/>
              <a:gd name="connsiteX9" fmla="*/ 352436 w 354308"/>
              <a:gd name="connsiteY9" fmla="*/ 114318 h 283622"/>
              <a:gd name="connsiteX10" fmla="*/ 44461 w 354308"/>
              <a:gd name="connsiteY10" fmla="*/ 276243 h 283622"/>
              <a:gd name="connsiteX11" fmla="*/ 82561 w 354308"/>
              <a:gd name="connsiteY11" fmla="*/ 228618 h 283622"/>
              <a:gd name="connsiteX12" fmla="*/ 285761 w 354308"/>
              <a:gd name="connsiteY12" fmla="*/ 18 h 2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308" h="283622">
                <a:moveTo>
                  <a:pt x="285761" y="18"/>
                </a:moveTo>
                <a:cubicBezTo>
                  <a:pt x="275178" y="2135"/>
                  <a:pt x="56632" y="198985"/>
                  <a:pt x="19061" y="241318"/>
                </a:cubicBezTo>
                <a:cubicBezTo>
                  <a:pt x="-18510" y="283651"/>
                  <a:pt x="63511" y="248726"/>
                  <a:pt x="60336" y="254018"/>
                </a:cubicBezTo>
                <a:cubicBezTo>
                  <a:pt x="57161" y="259310"/>
                  <a:pt x="540" y="273068"/>
                  <a:pt x="11" y="273068"/>
                </a:cubicBezTo>
                <a:cubicBezTo>
                  <a:pt x="-518" y="273068"/>
                  <a:pt x="16944" y="259310"/>
                  <a:pt x="57161" y="254018"/>
                </a:cubicBezTo>
                <a:cubicBezTo>
                  <a:pt x="97378" y="248726"/>
                  <a:pt x="217498" y="242906"/>
                  <a:pt x="241311" y="241318"/>
                </a:cubicBezTo>
                <a:cubicBezTo>
                  <a:pt x="265124" y="239730"/>
                  <a:pt x="183632" y="261426"/>
                  <a:pt x="200036" y="244493"/>
                </a:cubicBezTo>
                <a:cubicBezTo>
                  <a:pt x="216440" y="227560"/>
                  <a:pt x="342911" y="151360"/>
                  <a:pt x="339736" y="139718"/>
                </a:cubicBezTo>
                <a:cubicBezTo>
                  <a:pt x="336561" y="128076"/>
                  <a:pt x="178869" y="178876"/>
                  <a:pt x="180986" y="174643"/>
                </a:cubicBezTo>
                <a:cubicBezTo>
                  <a:pt x="183103" y="170410"/>
                  <a:pt x="375190" y="97385"/>
                  <a:pt x="352436" y="114318"/>
                </a:cubicBezTo>
                <a:cubicBezTo>
                  <a:pt x="329682" y="131251"/>
                  <a:pt x="89440" y="257193"/>
                  <a:pt x="44461" y="276243"/>
                </a:cubicBezTo>
                <a:cubicBezTo>
                  <a:pt x="-518" y="295293"/>
                  <a:pt x="37582" y="276772"/>
                  <a:pt x="82561" y="228618"/>
                </a:cubicBezTo>
                <a:cubicBezTo>
                  <a:pt x="127540" y="180464"/>
                  <a:pt x="296344" y="-2099"/>
                  <a:pt x="285761" y="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E337F442-E296-BEAA-8FD3-D336F5CCCA38}"/>
              </a:ext>
            </a:extLst>
          </p:cNvPr>
          <p:cNvSpPr/>
          <p:nvPr/>
        </p:nvSpPr>
        <p:spPr>
          <a:xfrm>
            <a:off x="4068844" y="9473862"/>
            <a:ext cx="1038862" cy="833405"/>
          </a:xfrm>
          <a:custGeom>
            <a:avLst/>
            <a:gdLst>
              <a:gd name="connsiteX0" fmla="*/ 545012 w 1038862"/>
              <a:gd name="connsiteY0" fmla="*/ 17868 h 833405"/>
              <a:gd name="connsiteX1" fmla="*/ 828348 w 1038862"/>
              <a:gd name="connsiteY1" fmla="*/ 24307 h 833405"/>
              <a:gd name="connsiteX2" fmla="*/ 1037629 w 1038862"/>
              <a:gd name="connsiteY2" fmla="*/ 8208 h 833405"/>
              <a:gd name="connsiteX3" fmla="*/ 912060 w 1038862"/>
              <a:gd name="connsiteY3" fmla="*/ 66163 h 833405"/>
              <a:gd name="connsiteX4" fmla="*/ 850886 w 1038862"/>
              <a:gd name="connsiteY4" fmla="*/ 133777 h 833405"/>
              <a:gd name="connsiteX5" fmla="*/ 686680 w 1038862"/>
              <a:gd name="connsiteY5" fmla="*/ 423552 h 833405"/>
              <a:gd name="connsiteX6" fmla="*/ 580429 w 1038862"/>
              <a:gd name="connsiteY6" fmla="*/ 639273 h 833405"/>
              <a:gd name="connsiteX7" fmla="*/ 522474 w 1038862"/>
              <a:gd name="connsiteY7" fmla="*/ 687569 h 833405"/>
              <a:gd name="connsiteX8" fmla="*/ 290655 w 1038862"/>
              <a:gd name="connsiteY8" fmla="*/ 758403 h 833405"/>
              <a:gd name="connsiteX9" fmla="*/ 7319 w 1038862"/>
              <a:gd name="connsiteY9" fmla="*/ 832456 h 833405"/>
              <a:gd name="connsiteX10" fmla="*/ 609407 w 1038862"/>
              <a:gd name="connsiteY10" fmla="*/ 703668 h 833405"/>
              <a:gd name="connsiteX11" fmla="*/ 680241 w 1038862"/>
              <a:gd name="connsiteY11" fmla="*/ 404234 h 833405"/>
              <a:gd name="connsiteX12" fmla="*/ 989333 w 1038862"/>
              <a:gd name="connsiteY12" fmla="*/ 24307 h 833405"/>
              <a:gd name="connsiteX13" fmla="*/ 838007 w 1038862"/>
              <a:gd name="connsiteY13" fmla="*/ 37186 h 833405"/>
              <a:gd name="connsiteX14" fmla="*/ 545012 w 1038862"/>
              <a:gd name="connsiteY14" fmla="*/ 17868 h 83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8862" h="833405">
                <a:moveTo>
                  <a:pt x="545012" y="17868"/>
                </a:moveTo>
                <a:cubicBezTo>
                  <a:pt x="543402" y="15722"/>
                  <a:pt x="746245" y="25917"/>
                  <a:pt x="828348" y="24307"/>
                </a:cubicBezTo>
                <a:cubicBezTo>
                  <a:pt x="910451" y="22697"/>
                  <a:pt x="1023677" y="1232"/>
                  <a:pt x="1037629" y="8208"/>
                </a:cubicBezTo>
                <a:cubicBezTo>
                  <a:pt x="1051581" y="15184"/>
                  <a:pt x="943184" y="45235"/>
                  <a:pt x="912060" y="66163"/>
                </a:cubicBezTo>
                <a:cubicBezTo>
                  <a:pt x="880936" y="87091"/>
                  <a:pt x="888449" y="74212"/>
                  <a:pt x="850886" y="133777"/>
                </a:cubicBezTo>
                <a:cubicBezTo>
                  <a:pt x="813323" y="193342"/>
                  <a:pt x="731756" y="339303"/>
                  <a:pt x="686680" y="423552"/>
                </a:cubicBezTo>
                <a:cubicBezTo>
                  <a:pt x="641604" y="507801"/>
                  <a:pt x="607797" y="595270"/>
                  <a:pt x="580429" y="639273"/>
                </a:cubicBezTo>
                <a:cubicBezTo>
                  <a:pt x="553061" y="683276"/>
                  <a:pt x="570770" y="667714"/>
                  <a:pt x="522474" y="687569"/>
                </a:cubicBezTo>
                <a:cubicBezTo>
                  <a:pt x="474178" y="707424"/>
                  <a:pt x="376514" y="734255"/>
                  <a:pt x="290655" y="758403"/>
                </a:cubicBezTo>
                <a:cubicBezTo>
                  <a:pt x="204796" y="782551"/>
                  <a:pt x="-45806" y="841578"/>
                  <a:pt x="7319" y="832456"/>
                </a:cubicBezTo>
                <a:cubicBezTo>
                  <a:pt x="60444" y="823334"/>
                  <a:pt x="497253" y="775038"/>
                  <a:pt x="609407" y="703668"/>
                </a:cubicBezTo>
                <a:cubicBezTo>
                  <a:pt x="721561" y="632298"/>
                  <a:pt x="616920" y="517461"/>
                  <a:pt x="680241" y="404234"/>
                </a:cubicBezTo>
                <a:cubicBezTo>
                  <a:pt x="743562" y="291007"/>
                  <a:pt x="963039" y="85482"/>
                  <a:pt x="989333" y="24307"/>
                </a:cubicBezTo>
                <a:cubicBezTo>
                  <a:pt x="1015627" y="-36868"/>
                  <a:pt x="907767" y="36649"/>
                  <a:pt x="838007" y="37186"/>
                </a:cubicBezTo>
                <a:cubicBezTo>
                  <a:pt x="768247" y="37723"/>
                  <a:pt x="546622" y="20014"/>
                  <a:pt x="545012" y="178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6A0279F2-B4D0-1FF2-88F5-AAD7FBD3751C}"/>
              </a:ext>
            </a:extLst>
          </p:cNvPr>
          <p:cNvSpPr/>
          <p:nvPr/>
        </p:nvSpPr>
        <p:spPr>
          <a:xfrm>
            <a:off x="4497941" y="9482041"/>
            <a:ext cx="269445" cy="238880"/>
          </a:xfrm>
          <a:custGeom>
            <a:avLst/>
            <a:gdLst>
              <a:gd name="connsiteX0" fmla="*/ 151332 w 269445"/>
              <a:gd name="connsiteY0" fmla="*/ 29 h 238880"/>
              <a:gd name="connsiteX1" fmla="*/ 5 w 269445"/>
              <a:gd name="connsiteY1" fmla="*/ 228629 h 238880"/>
              <a:gd name="connsiteX2" fmla="*/ 157772 w 269445"/>
              <a:gd name="connsiteY2" fmla="*/ 196432 h 238880"/>
              <a:gd name="connsiteX3" fmla="*/ 267242 w 269445"/>
              <a:gd name="connsiteY3" fmla="*/ 170674 h 238880"/>
              <a:gd name="connsiteX4" fmla="*/ 57960 w 269445"/>
              <a:gd name="connsiteY4" fmla="*/ 209311 h 238880"/>
              <a:gd name="connsiteX5" fmla="*/ 28983 w 269445"/>
              <a:gd name="connsiteY5" fmla="*/ 212531 h 238880"/>
              <a:gd name="connsiteX6" fmla="*/ 151332 w 269445"/>
              <a:gd name="connsiteY6" fmla="*/ 29 h 23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445" h="238880">
                <a:moveTo>
                  <a:pt x="151332" y="29"/>
                </a:moveTo>
                <a:cubicBezTo>
                  <a:pt x="146502" y="2712"/>
                  <a:pt x="-1068" y="195895"/>
                  <a:pt x="5" y="228629"/>
                </a:cubicBezTo>
                <a:cubicBezTo>
                  <a:pt x="1078" y="261363"/>
                  <a:pt x="113232" y="206091"/>
                  <a:pt x="157772" y="196432"/>
                </a:cubicBezTo>
                <a:cubicBezTo>
                  <a:pt x="202312" y="186773"/>
                  <a:pt x="283877" y="168528"/>
                  <a:pt x="267242" y="170674"/>
                </a:cubicBezTo>
                <a:cubicBezTo>
                  <a:pt x="250607" y="172820"/>
                  <a:pt x="97670" y="202335"/>
                  <a:pt x="57960" y="209311"/>
                </a:cubicBezTo>
                <a:cubicBezTo>
                  <a:pt x="18250" y="216287"/>
                  <a:pt x="12884" y="244728"/>
                  <a:pt x="28983" y="212531"/>
                </a:cubicBezTo>
                <a:cubicBezTo>
                  <a:pt x="45082" y="180334"/>
                  <a:pt x="156162" y="-2654"/>
                  <a:pt x="151332" y="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2E896BED-31A7-46B7-4990-3EC9019D88A0}"/>
              </a:ext>
            </a:extLst>
          </p:cNvPr>
          <p:cNvSpPr/>
          <p:nvPr/>
        </p:nvSpPr>
        <p:spPr>
          <a:xfrm>
            <a:off x="4341775" y="9597846"/>
            <a:ext cx="453938" cy="400139"/>
          </a:xfrm>
          <a:custGeom>
            <a:avLst/>
            <a:gdLst>
              <a:gd name="connsiteX0" fmla="*/ 433067 w 453938"/>
              <a:gd name="connsiteY0" fmla="*/ 134 h 400139"/>
              <a:gd name="connsiteX1" fmla="*/ 378332 w 453938"/>
              <a:gd name="connsiteY1" fmla="*/ 106385 h 400139"/>
              <a:gd name="connsiteX2" fmla="*/ 265642 w 453938"/>
              <a:gd name="connsiteY2" fmla="*/ 138582 h 400139"/>
              <a:gd name="connsiteX3" fmla="*/ 165831 w 453938"/>
              <a:gd name="connsiteY3" fmla="*/ 161120 h 400139"/>
              <a:gd name="connsiteX4" fmla="*/ 133633 w 453938"/>
              <a:gd name="connsiteY4" fmla="*/ 212636 h 400139"/>
              <a:gd name="connsiteX5" fmla="*/ 1625 w 453938"/>
              <a:gd name="connsiteY5" fmla="*/ 399379 h 400139"/>
              <a:gd name="connsiteX6" fmla="*/ 62800 w 453938"/>
              <a:gd name="connsiteY6" fmla="*/ 273810 h 400139"/>
              <a:gd name="connsiteX7" fmla="*/ 104656 w 453938"/>
              <a:gd name="connsiteY7" fmla="*/ 154681 h 400139"/>
              <a:gd name="connsiteX8" fmla="*/ 149732 w 453938"/>
              <a:gd name="connsiteY8" fmla="*/ 190098 h 400139"/>
              <a:gd name="connsiteX9" fmla="*/ 426628 w 453938"/>
              <a:gd name="connsiteY9" fmla="*/ 87067 h 400139"/>
              <a:gd name="connsiteX10" fmla="*/ 433067 w 453938"/>
              <a:gd name="connsiteY10" fmla="*/ 134 h 40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938" h="400139">
                <a:moveTo>
                  <a:pt x="433067" y="134"/>
                </a:moveTo>
                <a:cubicBezTo>
                  <a:pt x="425018" y="3354"/>
                  <a:pt x="406236" y="83310"/>
                  <a:pt x="378332" y="106385"/>
                </a:cubicBezTo>
                <a:cubicBezTo>
                  <a:pt x="350428" y="129460"/>
                  <a:pt x="301059" y="129460"/>
                  <a:pt x="265642" y="138582"/>
                </a:cubicBezTo>
                <a:cubicBezTo>
                  <a:pt x="230225" y="147704"/>
                  <a:pt x="187832" y="148778"/>
                  <a:pt x="165831" y="161120"/>
                </a:cubicBezTo>
                <a:cubicBezTo>
                  <a:pt x="143830" y="173462"/>
                  <a:pt x="161001" y="172926"/>
                  <a:pt x="133633" y="212636"/>
                </a:cubicBezTo>
                <a:cubicBezTo>
                  <a:pt x="106265" y="252346"/>
                  <a:pt x="13430" y="389183"/>
                  <a:pt x="1625" y="399379"/>
                </a:cubicBezTo>
                <a:cubicBezTo>
                  <a:pt x="-10181" y="409575"/>
                  <a:pt x="45628" y="314593"/>
                  <a:pt x="62800" y="273810"/>
                </a:cubicBezTo>
                <a:cubicBezTo>
                  <a:pt x="79972" y="233027"/>
                  <a:pt x="90167" y="168633"/>
                  <a:pt x="104656" y="154681"/>
                </a:cubicBezTo>
                <a:cubicBezTo>
                  <a:pt x="119145" y="140729"/>
                  <a:pt x="96070" y="201367"/>
                  <a:pt x="149732" y="190098"/>
                </a:cubicBezTo>
                <a:cubicBezTo>
                  <a:pt x="203394" y="178829"/>
                  <a:pt x="374039" y="121947"/>
                  <a:pt x="426628" y="87067"/>
                </a:cubicBezTo>
                <a:cubicBezTo>
                  <a:pt x="479217" y="52187"/>
                  <a:pt x="441116" y="-3086"/>
                  <a:pt x="433067" y="13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C351C47-99E7-7129-11BF-A242C8C393F5}"/>
              </a:ext>
            </a:extLst>
          </p:cNvPr>
          <p:cNvSpPr/>
          <p:nvPr/>
        </p:nvSpPr>
        <p:spPr>
          <a:xfrm>
            <a:off x="4257269" y="9900249"/>
            <a:ext cx="417324" cy="126053"/>
          </a:xfrm>
          <a:custGeom>
            <a:avLst/>
            <a:gdLst>
              <a:gd name="connsiteX0" fmla="*/ 18517 w 417324"/>
              <a:gd name="connsiteY0" fmla="*/ 61559 h 126053"/>
              <a:gd name="connsiteX1" fmla="*/ 70032 w 417324"/>
              <a:gd name="connsiteY1" fmla="*/ 67999 h 126053"/>
              <a:gd name="connsiteX2" fmla="*/ 401663 w 417324"/>
              <a:gd name="connsiteY2" fmla="*/ 385 h 126053"/>
              <a:gd name="connsiteX3" fmla="*/ 353368 w 417324"/>
              <a:gd name="connsiteY3" fmla="*/ 42241 h 126053"/>
              <a:gd name="connsiteX4" fmla="*/ 263216 w 417324"/>
              <a:gd name="connsiteY4" fmla="*/ 80878 h 126053"/>
              <a:gd name="connsiteX5" fmla="*/ 105449 w 417324"/>
              <a:gd name="connsiteY5" fmla="*/ 125954 h 126053"/>
              <a:gd name="connsiteX6" fmla="*/ 372686 w 417324"/>
              <a:gd name="connsiteY6" fmla="*/ 67999 h 126053"/>
              <a:gd name="connsiteX7" fmla="*/ 308292 w 417324"/>
              <a:gd name="connsiteY7" fmla="*/ 22923 h 126053"/>
              <a:gd name="connsiteX8" fmla="*/ 18517 w 417324"/>
              <a:gd name="connsiteY8" fmla="*/ 61559 h 12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324" h="126053">
                <a:moveTo>
                  <a:pt x="18517" y="61559"/>
                </a:moveTo>
                <a:cubicBezTo>
                  <a:pt x="-21193" y="69072"/>
                  <a:pt x="6174" y="78195"/>
                  <a:pt x="70032" y="67999"/>
                </a:cubicBezTo>
                <a:cubicBezTo>
                  <a:pt x="133890" y="57803"/>
                  <a:pt x="354440" y="4678"/>
                  <a:pt x="401663" y="385"/>
                </a:cubicBezTo>
                <a:cubicBezTo>
                  <a:pt x="448886" y="-3908"/>
                  <a:pt x="376442" y="28826"/>
                  <a:pt x="353368" y="42241"/>
                </a:cubicBezTo>
                <a:cubicBezTo>
                  <a:pt x="330294" y="55656"/>
                  <a:pt x="304536" y="66926"/>
                  <a:pt x="263216" y="80878"/>
                </a:cubicBezTo>
                <a:cubicBezTo>
                  <a:pt x="221896" y="94830"/>
                  <a:pt x="87204" y="128100"/>
                  <a:pt x="105449" y="125954"/>
                </a:cubicBezTo>
                <a:cubicBezTo>
                  <a:pt x="123694" y="123808"/>
                  <a:pt x="338879" y="85171"/>
                  <a:pt x="372686" y="67999"/>
                </a:cubicBezTo>
                <a:cubicBezTo>
                  <a:pt x="406493" y="50827"/>
                  <a:pt x="361954" y="21850"/>
                  <a:pt x="308292" y="22923"/>
                </a:cubicBezTo>
                <a:cubicBezTo>
                  <a:pt x="254630" y="23996"/>
                  <a:pt x="58227" y="54046"/>
                  <a:pt x="18517" y="615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99041BF8-95E0-79CB-480F-6ABA2B6C3868}"/>
              </a:ext>
            </a:extLst>
          </p:cNvPr>
          <p:cNvSpPr/>
          <p:nvPr/>
        </p:nvSpPr>
        <p:spPr>
          <a:xfrm>
            <a:off x="4090388" y="9977060"/>
            <a:ext cx="294984" cy="371221"/>
          </a:xfrm>
          <a:custGeom>
            <a:avLst/>
            <a:gdLst>
              <a:gd name="connsiteX0" fmla="*/ 294868 w 294984"/>
              <a:gd name="connsiteY0" fmla="*/ 847 h 371221"/>
              <a:gd name="connsiteX1" fmla="*/ 178958 w 294984"/>
              <a:gd name="connsiteY1" fmla="*/ 103878 h 371221"/>
              <a:gd name="connsiteX2" fmla="*/ 5094 w 294984"/>
              <a:gd name="connsiteY2" fmla="*/ 364675 h 371221"/>
              <a:gd name="connsiteX3" fmla="*/ 59829 w 294984"/>
              <a:gd name="connsiteY3" fmla="*/ 280963 h 371221"/>
              <a:gd name="connsiteX4" fmla="*/ 198277 w 294984"/>
              <a:gd name="connsiteY4" fmla="*/ 152174 h 371221"/>
              <a:gd name="connsiteX5" fmla="*/ 294868 w 294984"/>
              <a:gd name="connsiteY5" fmla="*/ 847 h 37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984" h="371221">
                <a:moveTo>
                  <a:pt x="294868" y="847"/>
                </a:moveTo>
                <a:cubicBezTo>
                  <a:pt x="291648" y="-7202"/>
                  <a:pt x="227254" y="43240"/>
                  <a:pt x="178958" y="103878"/>
                </a:cubicBezTo>
                <a:cubicBezTo>
                  <a:pt x="130662" y="164516"/>
                  <a:pt x="24949" y="335161"/>
                  <a:pt x="5094" y="364675"/>
                </a:cubicBezTo>
                <a:cubicBezTo>
                  <a:pt x="-14761" y="394189"/>
                  <a:pt x="27632" y="316380"/>
                  <a:pt x="59829" y="280963"/>
                </a:cubicBezTo>
                <a:cubicBezTo>
                  <a:pt x="92026" y="245546"/>
                  <a:pt x="162860" y="191884"/>
                  <a:pt x="198277" y="152174"/>
                </a:cubicBezTo>
                <a:cubicBezTo>
                  <a:pt x="233694" y="112464"/>
                  <a:pt x="298088" y="8896"/>
                  <a:pt x="294868" y="8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B730120F-2BEF-334A-4FDA-7A512FC0202C}"/>
              </a:ext>
            </a:extLst>
          </p:cNvPr>
          <p:cNvSpPr/>
          <p:nvPr/>
        </p:nvSpPr>
        <p:spPr>
          <a:xfrm>
            <a:off x="7808592" y="10743000"/>
            <a:ext cx="432767" cy="426350"/>
          </a:xfrm>
          <a:custGeom>
            <a:avLst/>
            <a:gdLst>
              <a:gd name="connsiteX0" fmla="*/ 1061 w 432767"/>
              <a:gd name="connsiteY0" fmla="*/ 33373 h 426350"/>
              <a:gd name="connsiteX1" fmla="*/ 305861 w 432767"/>
              <a:gd name="connsiteY1" fmla="*/ 6280 h 426350"/>
              <a:gd name="connsiteX2" fmla="*/ 305861 w 432767"/>
              <a:gd name="connsiteY2" fmla="*/ 148520 h 426350"/>
              <a:gd name="connsiteX3" fmla="*/ 292315 w 432767"/>
              <a:gd name="connsiteY3" fmla="*/ 385587 h 426350"/>
              <a:gd name="connsiteX4" fmla="*/ 427781 w 432767"/>
              <a:gd name="connsiteY4" fmla="*/ 392360 h 426350"/>
              <a:gd name="connsiteX5" fmla="*/ 89115 w 432767"/>
              <a:gd name="connsiteY5" fmla="*/ 426227 h 426350"/>
              <a:gd name="connsiteX6" fmla="*/ 224581 w 432767"/>
              <a:gd name="connsiteY6" fmla="*/ 378813 h 426350"/>
              <a:gd name="connsiteX7" fmla="*/ 204261 w 432767"/>
              <a:gd name="connsiteY7" fmla="*/ 107880 h 426350"/>
              <a:gd name="connsiteX8" fmla="*/ 1061 w 432767"/>
              <a:gd name="connsiteY8" fmla="*/ 33373 h 42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767" h="426350">
                <a:moveTo>
                  <a:pt x="1061" y="33373"/>
                </a:moveTo>
                <a:cubicBezTo>
                  <a:pt x="17994" y="16440"/>
                  <a:pt x="255061" y="-12911"/>
                  <a:pt x="305861" y="6280"/>
                </a:cubicBezTo>
                <a:cubicBezTo>
                  <a:pt x="356661" y="25471"/>
                  <a:pt x="308119" y="85302"/>
                  <a:pt x="305861" y="148520"/>
                </a:cubicBezTo>
                <a:cubicBezTo>
                  <a:pt x="303603" y="211738"/>
                  <a:pt x="271995" y="344947"/>
                  <a:pt x="292315" y="385587"/>
                </a:cubicBezTo>
                <a:cubicBezTo>
                  <a:pt x="312635" y="426227"/>
                  <a:pt x="461648" y="385587"/>
                  <a:pt x="427781" y="392360"/>
                </a:cubicBezTo>
                <a:cubicBezTo>
                  <a:pt x="393914" y="399133"/>
                  <a:pt x="122982" y="428485"/>
                  <a:pt x="89115" y="426227"/>
                </a:cubicBezTo>
                <a:cubicBezTo>
                  <a:pt x="55248" y="423969"/>
                  <a:pt x="205390" y="431871"/>
                  <a:pt x="224581" y="378813"/>
                </a:cubicBezTo>
                <a:cubicBezTo>
                  <a:pt x="243772" y="325755"/>
                  <a:pt x="233612" y="163195"/>
                  <a:pt x="204261" y="107880"/>
                </a:cubicBezTo>
                <a:cubicBezTo>
                  <a:pt x="174910" y="52565"/>
                  <a:pt x="-15872" y="50306"/>
                  <a:pt x="1061" y="333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6A1E3224-851F-05DC-693C-B2C80B51530E}"/>
              </a:ext>
            </a:extLst>
          </p:cNvPr>
          <p:cNvSpPr/>
          <p:nvPr/>
        </p:nvSpPr>
        <p:spPr>
          <a:xfrm>
            <a:off x="8147848" y="10711601"/>
            <a:ext cx="505546" cy="529848"/>
          </a:xfrm>
          <a:custGeom>
            <a:avLst/>
            <a:gdLst>
              <a:gd name="connsiteX0" fmla="*/ 20792 w 505546"/>
              <a:gd name="connsiteY0" fmla="*/ 17359 h 529848"/>
              <a:gd name="connsiteX1" fmla="*/ 488152 w 505546"/>
              <a:gd name="connsiteY1" fmla="*/ 10586 h 529848"/>
              <a:gd name="connsiteX2" fmla="*/ 386552 w 505546"/>
              <a:gd name="connsiteY2" fmla="*/ 91866 h 529848"/>
              <a:gd name="connsiteX3" fmla="*/ 203672 w 505546"/>
              <a:gd name="connsiteY3" fmla="*/ 525359 h 529848"/>
              <a:gd name="connsiteX4" fmla="*/ 251085 w 505546"/>
              <a:gd name="connsiteY4" fmla="*/ 308612 h 529848"/>
              <a:gd name="connsiteX5" fmla="*/ 366232 w 505546"/>
              <a:gd name="connsiteY5" fmla="*/ 159599 h 529848"/>
              <a:gd name="connsiteX6" fmla="*/ 108845 w 505546"/>
              <a:gd name="connsiteY6" fmla="*/ 159599 h 529848"/>
              <a:gd name="connsiteX7" fmla="*/ 20792 w 505546"/>
              <a:gd name="connsiteY7" fmla="*/ 17359 h 5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546" h="529848">
                <a:moveTo>
                  <a:pt x="20792" y="17359"/>
                </a:moveTo>
                <a:cubicBezTo>
                  <a:pt x="84010" y="-7476"/>
                  <a:pt x="427192" y="-1832"/>
                  <a:pt x="488152" y="10586"/>
                </a:cubicBezTo>
                <a:cubicBezTo>
                  <a:pt x="549112" y="23004"/>
                  <a:pt x="433965" y="6071"/>
                  <a:pt x="386552" y="91866"/>
                </a:cubicBezTo>
                <a:cubicBezTo>
                  <a:pt x="339139" y="177661"/>
                  <a:pt x="226250" y="489235"/>
                  <a:pt x="203672" y="525359"/>
                </a:cubicBezTo>
                <a:cubicBezTo>
                  <a:pt x="181094" y="561483"/>
                  <a:pt x="223992" y="369572"/>
                  <a:pt x="251085" y="308612"/>
                </a:cubicBezTo>
                <a:cubicBezTo>
                  <a:pt x="278178" y="247652"/>
                  <a:pt x="389939" y="184434"/>
                  <a:pt x="366232" y="159599"/>
                </a:cubicBezTo>
                <a:cubicBezTo>
                  <a:pt x="342525" y="134764"/>
                  <a:pt x="164160" y="179919"/>
                  <a:pt x="108845" y="159599"/>
                </a:cubicBezTo>
                <a:cubicBezTo>
                  <a:pt x="53530" y="139279"/>
                  <a:pt x="-42426" y="42194"/>
                  <a:pt x="20792" y="1735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16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hidden="1">
            <a:extLst>
              <a:ext uri="{FF2B5EF4-FFF2-40B4-BE49-F238E27FC236}">
                <a16:creationId xmlns:a16="http://schemas.microsoft.com/office/drawing/2014/main" id="{79F2B636-F3BF-32C1-C88A-CCCD79D62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0"/>
            <a:ext cx="82677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96746AC-3E9C-77C5-3367-31ABC7950CEA}"/>
              </a:ext>
            </a:extLst>
          </p:cNvPr>
          <p:cNvSpPr/>
          <p:nvPr/>
        </p:nvSpPr>
        <p:spPr>
          <a:xfrm>
            <a:off x="2907793" y="1621566"/>
            <a:ext cx="261494" cy="272770"/>
          </a:xfrm>
          <a:custGeom>
            <a:avLst/>
            <a:gdLst>
              <a:gd name="connsiteX0" fmla="*/ 507 w 261494"/>
              <a:gd name="connsiteY0" fmla="*/ 859 h 272770"/>
              <a:gd name="connsiteX1" fmla="*/ 143382 w 261494"/>
              <a:gd name="connsiteY1" fmla="*/ 77059 h 272770"/>
              <a:gd name="connsiteX2" fmla="*/ 149732 w 261494"/>
              <a:gd name="connsiteY2" fmla="*/ 80234 h 272770"/>
              <a:gd name="connsiteX3" fmla="*/ 244982 w 261494"/>
              <a:gd name="connsiteY3" fmla="*/ 92934 h 272770"/>
              <a:gd name="connsiteX4" fmla="*/ 197357 w 261494"/>
              <a:gd name="connsiteY4" fmla="*/ 99284 h 272770"/>
              <a:gd name="connsiteX5" fmla="*/ 254507 w 261494"/>
              <a:gd name="connsiteY5" fmla="*/ 131034 h 272770"/>
              <a:gd name="connsiteX6" fmla="*/ 244982 w 261494"/>
              <a:gd name="connsiteY6" fmla="*/ 165959 h 272770"/>
              <a:gd name="connsiteX7" fmla="*/ 257682 w 261494"/>
              <a:gd name="connsiteY7" fmla="*/ 153259 h 272770"/>
              <a:gd name="connsiteX8" fmla="*/ 165607 w 261494"/>
              <a:gd name="connsiteY8" fmla="*/ 270734 h 272770"/>
              <a:gd name="connsiteX9" fmla="*/ 206882 w 261494"/>
              <a:gd name="connsiteY9" fmla="*/ 223109 h 272770"/>
              <a:gd name="connsiteX10" fmla="*/ 229107 w 261494"/>
              <a:gd name="connsiteY10" fmla="*/ 162784 h 272770"/>
              <a:gd name="connsiteX11" fmla="*/ 149732 w 261494"/>
              <a:gd name="connsiteY11" fmla="*/ 105634 h 272770"/>
              <a:gd name="connsiteX12" fmla="*/ 200532 w 261494"/>
              <a:gd name="connsiteY12" fmla="*/ 134209 h 272770"/>
              <a:gd name="connsiteX13" fmla="*/ 507 w 261494"/>
              <a:gd name="connsiteY13" fmla="*/ 859 h 27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1494" h="272770">
                <a:moveTo>
                  <a:pt x="507" y="859"/>
                </a:moveTo>
                <a:cubicBezTo>
                  <a:pt x="-9018" y="-8666"/>
                  <a:pt x="118511" y="63830"/>
                  <a:pt x="143382" y="77059"/>
                </a:cubicBezTo>
                <a:cubicBezTo>
                  <a:pt x="168253" y="90288"/>
                  <a:pt x="132799" y="77588"/>
                  <a:pt x="149732" y="80234"/>
                </a:cubicBezTo>
                <a:cubicBezTo>
                  <a:pt x="166665" y="82880"/>
                  <a:pt x="237044" y="89759"/>
                  <a:pt x="244982" y="92934"/>
                </a:cubicBezTo>
                <a:cubicBezTo>
                  <a:pt x="252920" y="96109"/>
                  <a:pt x="195770" y="92934"/>
                  <a:pt x="197357" y="99284"/>
                </a:cubicBezTo>
                <a:cubicBezTo>
                  <a:pt x="198945" y="105634"/>
                  <a:pt x="246570" y="119922"/>
                  <a:pt x="254507" y="131034"/>
                </a:cubicBezTo>
                <a:cubicBezTo>
                  <a:pt x="262445" y="142147"/>
                  <a:pt x="244982" y="165959"/>
                  <a:pt x="244982" y="165959"/>
                </a:cubicBezTo>
                <a:cubicBezTo>
                  <a:pt x="245511" y="169663"/>
                  <a:pt x="270911" y="135797"/>
                  <a:pt x="257682" y="153259"/>
                </a:cubicBezTo>
                <a:cubicBezTo>
                  <a:pt x="244453" y="170722"/>
                  <a:pt x="174074" y="259092"/>
                  <a:pt x="165607" y="270734"/>
                </a:cubicBezTo>
                <a:cubicBezTo>
                  <a:pt x="157140" y="282376"/>
                  <a:pt x="196299" y="241101"/>
                  <a:pt x="206882" y="223109"/>
                </a:cubicBezTo>
                <a:cubicBezTo>
                  <a:pt x="217465" y="205117"/>
                  <a:pt x="238632" y="182363"/>
                  <a:pt x="229107" y="162784"/>
                </a:cubicBezTo>
                <a:cubicBezTo>
                  <a:pt x="219582" y="143205"/>
                  <a:pt x="154494" y="110396"/>
                  <a:pt x="149732" y="105634"/>
                </a:cubicBezTo>
                <a:cubicBezTo>
                  <a:pt x="144970" y="100872"/>
                  <a:pt x="222757" y="151671"/>
                  <a:pt x="200532" y="134209"/>
                </a:cubicBezTo>
                <a:cubicBezTo>
                  <a:pt x="178307" y="116747"/>
                  <a:pt x="10032" y="10384"/>
                  <a:pt x="507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B54B5EE4-DF4C-3588-7F34-E024ABF8563E}"/>
              </a:ext>
            </a:extLst>
          </p:cNvPr>
          <p:cNvSpPr/>
          <p:nvPr/>
        </p:nvSpPr>
        <p:spPr>
          <a:xfrm>
            <a:off x="2835188" y="1666058"/>
            <a:ext cx="234809" cy="73887"/>
          </a:xfrm>
          <a:custGeom>
            <a:avLst/>
            <a:gdLst>
              <a:gd name="connsiteX0" fmla="*/ 87 w 234809"/>
              <a:gd name="connsiteY0" fmla="*/ 26217 h 73887"/>
              <a:gd name="connsiteX1" fmla="*/ 127087 w 234809"/>
              <a:gd name="connsiteY1" fmla="*/ 29392 h 73887"/>
              <a:gd name="connsiteX2" fmla="*/ 95337 w 234809"/>
              <a:gd name="connsiteY2" fmla="*/ 38917 h 73887"/>
              <a:gd name="connsiteX3" fmla="*/ 231862 w 234809"/>
              <a:gd name="connsiteY3" fmla="*/ 73842 h 73887"/>
              <a:gd name="connsiteX4" fmla="*/ 184237 w 234809"/>
              <a:gd name="connsiteY4" fmla="*/ 45267 h 73887"/>
              <a:gd name="connsiteX5" fmla="*/ 127087 w 234809"/>
              <a:gd name="connsiteY5" fmla="*/ 817 h 73887"/>
              <a:gd name="connsiteX6" fmla="*/ 149312 w 234809"/>
              <a:gd name="connsiteY6" fmla="*/ 16692 h 73887"/>
              <a:gd name="connsiteX7" fmla="*/ 87 w 234809"/>
              <a:gd name="connsiteY7" fmla="*/ 26217 h 7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809" h="73887">
                <a:moveTo>
                  <a:pt x="87" y="26217"/>
                </a:moveTo>
                <a:cubicBezTo>
                  <a:pt x="-3617" y="28334"/>
                  <a:pt x="111212" y="27275"/>
                  <a:pt x="127087" y="29392"/>
                </a:cubicBezTo>
                <a:cubicBezTo>
                  <a:pt x="142962" y="31509"/>
                  <a:pt x="77875" y="31509"/>
                  <a:pt x="95337" y="38917"/>
                </a:cubicBezTo>
                <a:cubicBezTo>
                  <a:pt x="112799" y="46325"/>
                  <a:pt x="217045" y="72784"/>
                  <a:pt x="231862" y="73842"/>
                </a:cubicBezTo>
                <a:cubicBezTo>
                  <a:pt x="246679" y="74900"/>
                  <a:pt x="201699" y="57438"/>
                  <a:pt x="184237" y="45267"/>
                </a:cubicBezTo>
                <a:cubicBezTo>
                  <a:pt x="166775" y="33096"/>
                  <a:pt x="132908" y="5579"/>
                  <a:pt x="127087" y="817"/>
                </a:cubicBezTo>
                <a:cubicBezTo>
                  <a:pt x="121266" y="-3945"/>
                  <a:pt x="166775" y="13517"/>
                  <a:pt x="149312" y="16692"/>
                </a:cubicBezTo>
                <a:cubicBezTo>
                  <a:pt x="131850" y="19867"/>
                  <a:pt x="3791" y="24100"/>
                  <a:pt x="87" y="26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E047E19-25AB-F4E6-4B51-6022CAFDB96A}"/>
              </a:ext>
            </a:extLst>
          </p:cNvPr>
          <p:cNvSpPr/>
          <p:nvPr/>
        </p:nvSpPr>
        <p:spPr>
          <a:xfrm>
            <a:off x="2847590" y="1615964"/>
            <a:ext cx="174652" cy="45034"/>
          </a:xfrm>
          <a:custGeom>
            <a:avLst/>
            <a:gdLst>
              <a:gd name="connsiteX0" fmla="*/ 385 w 174652"/>
              <a:gd name="connsiteY0" fmla="*/ 111 h 45034"/>
              <a:gd name="connsiteX1" fmla="*/ 171835 w 174652"/>
              <a:gd name="connsiteY1" fmla="*/ 31861 h 45034"/>
              <a:gd name="connsiteX2" fmla="*/ 111510 w 174652"/>
              <a:gd name="connsiteY2" fmla="*/ 31861 h 45034"/>
              <a:gd name="connsiteX3" fmla="*/ 124210 w 174652"/>
              <a:gd name="connsiteY3" fmla="*/ 44561 h 45034"/>
              <a:gd name="connsiteX4" fmla="*/ 385 w 174652"/>
              <a:gd name="connsiteY4" fmla="*/ 111 h 4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52" h="45034">
                <a:moveTo>
                  <a:pt x="385" y="111"/>
                </a:moveTo>
                <a:cubicBezTo>
                  <a:pt x="8322" y="-2006"/>
                  <a:pt x="153314" y="26569"/>
                  <a:pt x="171835" y="31861"/>
                </a:cubicBezTo>
                <a:cubicBezTo>
                  <a:pt x="190356" y="37153"/>
                  <a:pt x="111510" y="31861"/>
                  <a:pt x="111510" y="31861"/>
                </a:cubicBezTo>
                <a:cubicBezTo>
                  <a:pt x="103573" y="33978"/>
                  <a:pt x="139027" y="47736"/>
                  <a:pt x="124210" y="44561"/>
                </a:cubicBezTo>
                <a:cubicBezTo>
                  <a:pt x="109393" y="41386"/>
                  <a:pt x="-7552" y="2228"/>
                  <a:pt x="38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91892D23-F7EF-D478-D26C-A2E7DF0573BE}"/>
              </a:ext>
            </a:extLst>
          </p:cNvPr>
          <p:cNvSpPr/>
          <p:nvPr/>
        </p:nvSpPr>
        <p:spPr>
          <a:xfrm>
            <a:off x="2806611" y="1736706"/>
            <a:ext cx="308086" cy="187949"/>
          </a:xfrm>
          <a:custGeom>
            <a:avLst/>
            <a:gdLst>
              <a:gd name="connsiteX0" fmla="*/ 76289 w 308086"/>
              <a:gd name="connsiteY0" fmla="*/ 187344 h 187949"/>
              <a:gd name="connsiteX1" fmla="*/ 104864 w 308086"/>
              <a:gd name="connsiteY1" fmla="*/ 95269 h 187949"/>
              <a:gd name="connsiteX2" fmla="*/ 82639 w 308086"/>
              <a:gd name="connsiteY2" fmla="*/ 111144 h 187949"/>
              <a:gd name="connsiteX3" fmla="*/ 209639 w 308086"/>
              <a:gd name="connsiteY3" fmla="*/ 66694 h 187949"/>
              <a:gd name="connsiteX4" fmla="*/ 196939 w 308086"/>
              <a:gd name="connsiteY4" fmla="*/ 63519 h 187949"/>
              <a:gd name="connsiteX5" fmla="*/ 308064 w 308086"/>
              <a:gd name="connsiteY5" fmla="*/ 82569 h 187949"/>
              <a:gd name="connsiteX6" fmla="*/ 206464 w 308086"/>
              <a:gd name="connsiteY6" fmla="*/ 53994 h 187949"/>
              <a:gd name="connsiteX7" fmla="*/ 181064 w 308086"/>
              <a:gd name="connsiteY7" fmla="*/ 57169 h 187949"/>
              <a:gd name="connsiteX8" fmla="*/ 162014 w 308086"/>
              <a:gd name="connsiteY8" fmla="*/ 19 h 187949"/>
              <a:gd name="connsiteX9" fmla="*/ 181064 w 308086"/>
              <a:gd name="connsiteY9" fmla="*/ 50819 h 187949"/>
              <a:gd name="connsiteX10" fmla="*/ 142964 w 308086"/>
              <a:gd name="connsiteY10" fmla="*/ 63519 h 187949"/>
              <a:gd name="connsiteX11" fmla="*/ 114389 w 308086"/>
              <a:gd name="connsiteY11" fmla="*/ 31769 h 187949"/>
              <a:gd name="connsiteX12" fmla="*/ 50889 w 308086"/>
              <a:gd name="connsiteY12" fmla="*/ 6369 h 187949"/>
              <a:gd name="connsiteX13" fmla="*/ 120739 w 308086"/>
              <a:gd name="connsiteY13" fmla="*/ 44469 h 187949"/>
              <a:gd name="connsiteX14" fmla="*/ 120739 w 308086"/>
              <a:gd name="connsiteY14" fmla="*/ 79394 h 187949"/>
              <a:gd name="connsiteX15" fmla="*/ 82639 w 308086"/>
              <a:gd name="connsiteY15" fmla="*/ 88919 h 187949"/>
              <a:gd name="connsiteX16" fmla="*/ 31839 w 308086"/>
              <a:gd name="connsiteY16" fmla="*/ 41294 h 187949"/>
              <a:gd name="connsiteX17" fmla="*/ 98514 w 308086"/>
              <a:gd name="connsiteY17" fmla="*/ 111144 h 187949"/>
              <a:gd name="connsiteX18" fmla="*/ 69939 w 308086"/>
              <a:gd name="connsiteY18" fmla="*/ 120669 h 187949"/>
              <a:gd name="connsiteX19" fmla="*/ 89 w 308086"/>
              <a:gd name="connsiteY19" fmla="*/ 123844 h 187949"/>
              <a:gd name="connsiteX20" fmla="*/ 54064 w 308086"/>
              <a:gd name="connsiteY20" fmla="*/ 136544 h 187949"/>
              <a:gd name="connsiteX21" fmla="*/ 76289 w 308086"/>
              <a:gd name="connsiteY21" fmla="*/ 187344 h 18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8086" h="187949">
                <a:moveTo>
                  <a:pt x="76289" y="187344"/>
                </a:moveTo>
                <a:cubicBezTo>
                  <a:pt x="84756" y="180465"/>
                  <a:pt x="103806" y="107969"/>
                  <a:pt x="104864" y="95269"/>
                </a:cubicBezTo>
                <a:cubicBezTo>
                  <a:pt x="105922" y="82569"/>
                  <a:pt x="65176" y="115907"/>
                  <a:pt x="82639" y="111144"/>
                </a:cubicBezTo>
                <a:cubicBezTo>
                  <a:pt x="100102" y="106381"/>
                  <a:pt x="209639" y="66694"/>
                  <a:pt x="209639" y="66694"/>
                </a:cubicBezTo>
                <a:cubicBezTo>
                  <a:pt x="228689" y="58757"/>
                  <a:pt x="180535" y="60873"/>
                  <a:pt x="196939" y="63519"/>
                </a:cubicBezTo>
                <a:cubicBezTo>
                  <a:pt x="213343" y="66165"/>
                  <a:pt x="306477" y="84156"/>
                  <a:pt x="308064" y="82569"/>
                </a:cubicBezTo>
                <a:cubicBezTo>
                  <a:pt x="309651" y="80982"/>
                  <a:pt x="227631" y="58227"/>
                  <a:pt x="206464" y="53994"/>
                </a:cubicBezTo>
                <a:cubicBezTo>
                  <a:pt x="185297" y="49761"/>
                  <a:pt x="188472" y="66165"/>
                  <a:pt x="181064" y="57169"/>
                </a:cubicBezTo>
                <a:cubicBezTo>
                  <a:pt x="173656" y="48173"/>
                  <a:pt x="162014" y="1077"/>
                  <a:pt x="162014" y="19"/>
                </a:cubicBezTo>
                <a:cubicBezTo>
                  <a:pt x="162014" y="-1039"/>
                  <a:pt x="184239" y="40236"/>
                  <a:pt x="181064" y="50819"/>
                </a:cubicBezTo>
                <a:cubicBezTo>
                  <a:pt x="177889" y="61402"/>
                  <a:pt x="154077" y="66694"/>
                  <a:pt x="142964" y="63519"/>
                </a:cubicBezTo>
                <a:cubicBezTo>
                  <a:pt x="131851" y="60344"/>
                  <a:pt x="129735" y="41294"/>
                  <a:pt x="114389" y="31769"/>
                </a:cubicBezTo>
                <a:cubicBezTo>
                  <a:pt x="99043" y="22244"/>
                  <a:pt x="49831" y="4252"/>
                  <a:pt x="50889" y="6369"/>
                </a:cubicBezTo>
                <a:cubicBezTo>
                  <a:pt x="51947" y="8486"/>
                  <a:pt x="109097" y="32298"/>
                  <a:pt x="120739" y="44469"/>
                </a:cubicBezTo>
                <a:cubicBezTo>
                  <a:pt x="132381" y="56640"/>
                  <a:pt x="127089" y="71986"/>
                  <a:pt x="120739" y="79394"/>
                </a:cubicBezTo>
                <a:cubicBezTo>
                  <a:pt x="114389" y="86802"/>
                  <a:pt x="97456" y="95269"/>
                  <a:pt x="82639" y="88919"/>
                </a:cubicBezTo>
                <a:cubicBezTo>
                  <a:pt x="67822" y="82569"/>
                  <a:pt x="29193" y="37590"/>
                  <a:pt x="31839" y="41294"/>
                </a:cubicBezTo>
                <a:cubicBezTo>
                  <a:pt x="34485" y="44998"/>
                  <a:pt x="92164" y="97915"/>
                  <a:pt x="98514" y="111144"/>
                </a:cubicBezTo>
                <a:cubicBezTo>
                  <a:pt x="104864" y="124373"/>
                  <a:pt x="86343" y="118552"/>
                  <a:pt x="69939" y="120669"/>
                </a:cubicBezTo>
                <a:cubicBezTo>
                  <a:pt x="53535" y="122786"/>
                  <a:pt x="2735" y="121198"/>
                  <a:pt x="89" y="123844"/>
                </a:cubicBezTo>
                <a:cubicBezTo>
                  <a:pt x="-2557" y="126490"/>
                  <a:pt x="54064" y="136544"/>
                  <a:pt x="54064" y="136544"/>
                </a:cubicBezTo>
                <a:cubicBezTo>
                  <a:pt x="65176" y="140248"/>
                  <a:pt x="67822" y="194223"/>
                  <a:pt x="76289" y="187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7F3CD65-6E7F-0A40-9C4F-C9DD7F5984CE}"/>
              </a:ext>
            </a:extLst>
          </p:cNvPr>
          <p:cNvSpPr/>
          <p:nvPr/>
        </p:nvSpPr>
        <p:spPr>
          <a:xfrm>
            <a:off x="2808710" y="1732360"/>
            <a:ext cx="328339" cy="217342"/>
          </a:xfrm>
          <a:custGeom>
            <a:avLst/>
            <a:gdLst>
              <a:gd name="connsiteX0" fmla="*/ 1165 w 328339"/>
              <a:gd name="connsiteY0" fmla="*/ 217090 h 217342"/>
              <a:gd name="connsiteX1" fmla="*/ 26565 w 328339"/>
              <a:gd name="connsiteY1" fmla="*/ 90090 h 217342"/>
              <a:gd name="connsiteX2" fmla="*/ 112290 w 328339"/>
              <a:gd name="connsiteY2" fmla="*/ 39290 h 217342"/>
              <a:gd name="connsiteX3" fmla="*/ 51965 w 328339"/>
              <a:gd name="connsiteY3" fmla="*/ 64690 h 217342"/>
              <a:gd name="connsiteX4" fmla="*/ 191665 w 328339"/>
              <a:gd name="connsiteY4" fmla="*/ 23415 h 217342"/>
              <a:gd name="connsiteX5" fmla="*/ 172615 w 328339"/>
              <a:gd name="connsiteY5" fmla="*/ 13890 h 217342"/>
              <a:gd name="connsiteX6" fmla="*/ 286915 w 328339"/>
              <a:gd name="connsiteY6" fmla="*/ 23415 h 217342"/>
              <a:gd name="connsiteX7" fmla="*/ 302790 w 328339"/>
              <a:gd name="connsiteY7" fmla="*/ 42465 h 217342"/>
              <a:gd name="connsiteX8" fmla="*/ 293265 w 328339"/>
              <a:gd name="connsiteY8" fmla="*/ 118665 h 217342"/>
              <a:gd name="connsiteX9" fmla="*/ 328190 w 328339"/>
              <a:gd name="connsiteY9" fmla="*/ 42465 h 217342"/>
              <a:gd name="connsiteX10" fmla="*/ 277390 w 328339"/>
              <a:gd name="connsiteY10" fmla="*/ 7540 h 217342"/>
              <a:gd name="connsiteX11" fmla="*/ 153565 w 328339"/>
              <a:gd name="connsiteY11" fmla="*/ 1190 h 217342"/>
              <a:gd name="connsiteX12" fmla="*/ 163090 w 328339"/>
              <a:gd name="connsiteY12" fmla="*/ 4365 h 217342"/>
              <a:gd name="connsiteX13" fmla="*/ 71015 w 328339"/>
              <a:gd name="connsiteY13" fmla="*/ 42465 h 217342"/>
              <a:gd name="connsiteX14" fmla="*/ 39265 w 328339"/>
              <a:gd name="connsiteY14" fmla="*/ 71040 h 217342"/>
              <a:gd name="connsiteX15" fmla="*/ 7515 w 328339"/>
              <a:gd name="connsiteY15" fmla="*/ 121840 h 217342"/>
              <a:gd name="connsiteX16" fmla="*/ 1165 w 328339"/>
              <a:gd name="connsiteY16" fmla="*/ 217090 h 21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339" h="217342">
                <a:moveTo>
                  <a:pt x="1165" y="217090"/>
                </a:moveTo>
                <a:cubicBezTo>
                  <a:pt x="4340" y="211798"/>
                  <a:pt x="8044" y="119723"/>
                  <a:pt x="26565" y="90090"/>
                </a:cubicBezTo>
                <a:cubicBezTo>
                  <a:pt x="45086" y="60457"/>
                  <a:pt x="108057" y="43523"/>
                  <a:pt x="112290" y="39290"/>
                </a:cubicBezTo>
                <a:cubicBezTo>
                  <a:pt x="116523" y="35057"/>
                  <a:pt x="38736" y="67336"/>
                  <a:pt x="51965" y="64690"/>
                </a:cubicBezTo>
                <a:cubicBezTo>
                  <a:pt x="65194" y="62044"/>
                  <a:pt x="171557" y="31882"/>
                  <a:pt x="191665" y="23415"/>
                </a:cubicBezTo>
                <a:cubicBezTo>
                  <a:pt x="211773" y="14948"/>
                  <a:pt x="156740" y="13890"/>
                  <a:pt x="172615" y="13890"/>
                </a:cubicBezTo>
                <a:cubicBezTo>
                  <a:pt x="188490" y="13890"/>
                  <a:pt x="286915" y="23415"/>
                  <a:pt x="286915" y="23415"/>
                </a:cubicBezTo>
                <a:cubicBezTo>
                  <a:pt x="308611" y="28177"/>
                  <a:pt x="301732" y="26590"/>
                  <a:pt x="302790" y="42465"/>
                </a:cubicBezTo>
                <a:cubicBezTo>
                  <a:pt x="303848" y="58340"/>
                  <a:pt x="289032" y="118665"/>
                  <a:pt x="293265" y="118665"/>
                </a:cubicBezTo>
                <a:cubicBezTo>
                  <a:pt x="297498" y="118665"/>
                  <a:pt x="330836" y="60986"/>
                  <a:pt x="328190" y="42465"/>
                </a:cubicBezTo>
                <a:cubicBezTo>
                  <a:pt x="325544" y="23944"/>
                  <a:pt x="306494" y="14419"/>
                  <a:pt x="277390" y="7540"/>
                </a:cubicBezTo>
                <a:cubicBezTo>
                  <a:pt x="248286" y="661"/>
                  <a:pt x="172615" y="1719"/>
                  <a:pt x="153565" y="1190"/>
                </a:cubicBezTo>
                <a:cubicBezTo>
                  <a:pt x="134515" y="661"/>
                  <a:pt x="176848" y="-2514"/>
                  <a:pt x="163090" y="4365"/>
                </a:cubicBezTo>
                <a:cubicBezTo>
                  <a:pt x="149332" y="11244"/>
                  <a:pt x="91652" y="31353"/>
                  <a:pt x="71015" y="42465"/>
                </a:cubicBezTo>
                <a:cubicBezTo>
                  <a:pt x="50378" y="53577"/>
                  <a:pt x="49848" y="57811"/>
                  <a:pt x="39265" y="71040"/>
                </a:cubicBezTo>
                <a:cubicBezTo>
                  <a:pt x="28682" y="84269"/>
                  <a:pt x="13336" y="100673"/>
                  <a:pt x="7515" y="121840"/>
                </a:cubicBezTo>
                <a:cubicBezTo>
                  <a:pt x="1694" y="143007"/>
                  <a:pt x="-2010" y="222382"/>
                  <a:pt x="1165" y="21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0C2F6ED-9B56-7C8F-13C2-A3DB97BDE7AA}"/>
              </a:ext>
            </a:extLst>
          </p:cNvPr>
          <p:cNvSpPr/>
          <p:nvPr/>
        </p:nvSpPr>
        <p:spPr>
          <a:xfrm>
            <a:off x="2876145" y="1819205"/>
            <a:ext cx="273459" cy="273133"/>
          </a:xfrm>
          <a:custGeom>
            <a:avLst/>
            <a:gdLst>
              <a:gd name="connsiteX0" fmla="*/ 60730 w 273459"/>
              <a:gd name="connsiteY0" fmla="*/ 273120 h 273133"/>
              <a:gd name="connsiteX1" fmla="*/ 130580 w 273459"/>
              <a:gd name="connsiteY1" fmla="*/ 193745 h 273133"/>
              <a:gd name="connsiteX2" fmla="*/ 105180 w 273459"/>
              <a:gd name="connsiteY2" fmla="*/ 209620 h 273133"/>
              <a:gd name="connsiteX3" fmla="*/ 162330 w 273459"/>
              <a:gd name="connsiteY3" fmla="*/ 146120 h 273133"/>
              <a:gd name="connsiteX4" fmla="*/ 146455 w 273459"/>
              <a:gd name="connsiteY4" fmla="*/ 117545 h 273133"/>
              <a:gd name="connsiteX5" fmla="*/ 203605 w 273459"/>
              <a:gd name="connsiteY5" fmla="*/ 92145 h 273133"/>
              <a:gd name="connsiteX6" fmla="*/ 219480 w 273459"/>
              <a:gd name="connsiteY6" fmla="*/ 54045 h 273133"/>
              <a:gd name="connsiteX7" fmla="*/ 273455 w 273459"/>
              <a:gd name="connsiteY7" fmla="*/ 70 h 273133"/>
              <a:gd name="connsiteX8" fmla="*/ 216305 w 273459"/>
              <a:gd name="connsiteY8" fmla="*/ 44520 h 273133"/>
              <a:gd name="connsiteX9" fmla="*/ 95655 w 273459"/>
              <a:gd name="connsiteY9" fmla="*/ 123895 h 273133"/>
              <a:gd name="connsiteX10" fmla="*/ 82955 w 273459"/>
              <a:gd name="connsiteY10" fmla="*/ 174695 h 273133"/>
              <a:gd name="connsiteX11" fmla="*/ 57555 w 273459"/>
              <a:gd name="connsiteY11" fmla="*/ 152470 h 273133"/>
              <a:gd name="connsiteX12" fmla="*/ 405 w 273459"/>
              <a:gd name="connsiteY12" fmla="*/ 184220 h 273133"/>
              <a:gd name="connsiteX13" fmla="*/ 32155 w 273459"/>
              <a:gd name="connsiteY13" fmla="*/ 200095 h 273133"/>
              <a:gd name="connsiteX14" fmla="*/ 60730 w 273459"/>
              <a:gd name="connsiteY14" fmla="*/ 273120 h 27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459" h="273133">
                <a:moveTo>
                  <a:pt x="60730" y="273120"/>
                </a:moveTo>
                <a:cubicBezTo>
                  <a:pt x="77134" y="272062"/>
                  <a:pt x="123172" y="204328"/>
                  <a:pt x="130580" y="193745"/>
                </a:cubicBezTo>
                <a:cubicBezTo>
                  <a:pt x="137988" y="183162"/>
                  <a:pt x="99888" y="217557"/>
                  <a:pt x="105180" y="209620"/>
                </a:cubicBezTo>
                <a:cubicBezTo>
                  <a:pt x="110472" y="201683"/>
                  <a:pt x="155451" y="161466"/>
                  <a:pt x="162330" y="146120"/>
                </a:cubicBezTo>
                <a:cubicBezTo>
                  <a:pt x="169209" y="130774"/>
                  <a:pt x="139576" y="126541"/>
                  <a:pt x="146455" y="117545"/>
                </a:cubicBezTo>
                <a:cubicBezTo>
                  <a:pt x="153334" y="108549"/>
                  <a:pt x="191434" y="102728"/>
                  <a:pt x="203605" y="92145"/>
                </a:cubicBezTo>
                <a:cubicBezTo>
                  <a:pt x="215776" y="81562"/>
                  <a:pt x="207838" y="69391"/>
                  <a:pt x="219480" y="54045"/>
                </a:cubicBezTo>
                <a:cubicBezTo>
                  <a:pt x="231122" y="38699"/>
                  <a:pt x="273984" y="1657"/>
                  <a:pt x="273455" y="70"/>
                </a:cubicBezTo>
                <a:cubicBezTo>
                  <a:pt x="272926" y="-1517"/>
                  <a:pt x="245938" y="23883"/>
                  <a:pt x="216305" y="44520"/>
                </a:cubicBezTo>
                <a:cubicBezTo>
                  <a:pt x="186672" y="65157"/>
                  <a:pt x="117880" y="102199"/>
                  <a:pt x="95655" y="123895"/>
                </a:cubicBezTo>
                <a:cubicBezTo>
                  <a:pt x="73430" y="145591"/>
                  <a:pt x="89305" y="169933"/>
                  <a:pt x="82955" y="174695"/>
                </a:cubicBezTo>
                <a:cubicBezTo>
                  <a:pt x="76605" y="179457"/>
                  <a:pt x="71313" y="150883"/>
                  <a:pt x="57555" y="152470"/>
                </a:cubicBezTo>
                <a:cubicBezTo>
                  <a:pt x="43797" y="154057"/>
                  <a:pt x="4638" y="176283"/>
                  <a:pt x="405" y="184220"/>
                </a:cubicBezTo>
                <a:cubicBezTo>
                  <a:pt x="-3828" y="192157"/>
                  <a:pt x="26334" y="188453"/>
                  <a:pt x="32155" y="200095"/>
                </a:cubicBezTo>
                <a:cubicBezTo>
                  <a:pt x="37976" y="211737"/>
                  <a:pt x="44326" y="274178"/>
                  <a:pt x="60730" y="273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4A5953C1-2080-5036-2FC5-625967233702}"/>
              </a:ext>
            </a:extLst>
          </p:cNvPr>
          <p:cNvSpPr/>
          <p:nvPr/>
        </p:nvSpPr>
        <p:spPr>
          <a:xfrm>
            <a:off x="2872972" y="1786402"/>
            <a:ext cx="175028" cy="194798"/>
          </a:xfrm>
          <a:custGeom>
            <a:avLst/>
            <a:gdLst>
              <a:gd name="connsiteX0" fmla="*/ 121053 w 175028"/>
              <a:gd name="connsiteY0" fmla="*/ 1123 h 194798"/>
              <a:gd name="connsiteX1" fmla="*/ 175028 w 175028"/>
              <a:gd name="connsiteY1" fmla="*/ 74148 h 194798"/>
              <a:gd name="connsiteX2" fmla="*/ 121053 w 175028"/>
              <a:gd name="connsiteY2" fmla="*/ 147173 h 194798"/>
              <a:gd name="connsiteX3" fmla="*/ 73428 w 175028"/>
              <a:gd name="connsiteY3" fmla="*/ 194798 h 194798"/>
              <a:gd name="connsiteX4" fmla="*/ 38503 w 175028"/>
              <a:gd name="connsiteY4" fmla="*/ 147173 h 194798"/>
              <a:gd name="connsiteX5" fmla="*/ 403 w 175028"/>
              <a:gd name="connsiteY5" fmla="*/ 86848 h 194798"/>
              <a:gd name="connsiteX6" fmla="*/ 63903 w 175028"/>
              <a:gd name="connsiteY6" fmla="*/ 32873 h 194798"/>
              <a:gd name="connsiteX7" fmla="*/ 121053 w 175028"/>
              <a:gd name="connsiteY7" fmla="*/ 1123 h 19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028" h="194798">
                <a:moveTo>
                  <a:pt x="121053" y="1123"/>
                </a:moveTo>
                <a:cubicBezTo>
                  <a:pt x="139574" y="8002"/>
                  <a:pt x="175028" y="49806"/>
                  <a:pt x="175028" y="74148"/>
                </a:cubicBezTo>
                <a:cubicBezTo>
                  <a:pt x="175028" y="98490"/>
                  <a:pt x="137986" y="127065"/>
                  <a:pt x="121053" y="147173"/>
                </a:cubicBezTo>
                <a:cubicBezTo>
                  <a:pt x="104120" y="167281"/>
                  <a:pt x="87186" y="194798"/>
                  <a:pt x="73428" y="194798"/>
                </a:cubicBezTo>
                <a:cubicBezTo>
                  <a:pt x="59670" y="194798"/>
                  <a:pt x="50674" y="165165"/>
                  <a:pt x="38503" y="147173"/>
                </a:cubicBezTo>
                <a:cubicBezTo>
                  <a:pt x="26332" y="129181"/>
                  <a:pt x="-3830" y="105898"/>
                  <a:pt x="403" y="86848"/>
                </a:cubicBezTo>
                <a:cubicBezTo>
                  <a:pt x="4636" y="67798"/>
                  <a:pt x="43266" y="45044"/>
                  <a:pt x="63903" y="32873"/>
                </a:cubicBezTo>
                <a:cubicBezTo>
                  <a:pt x="84540" y="20702"/>
                  <a:pt x="102532" y="-5756"/>
                  <a:pt x="121053" y="1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46D66A2C-34D2-142E-B917-0C184594D3C7}"/>
              </a:ext>
            </a:extLst>
          </p:cNvPr>
          <p:cNvSpPr/>
          <p:nvPr/>
        </p:nvSpPr>
        <p:spPr>
          <a:xfrm rot="602443">
            <a:off x="2925604" y="1850608"/>
            <a:ext cx="53975" cy="792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9E45B4C7-09A1-D7C4-F8B5-E5E89AB5BA45}"/>
              </a:ext>
            </a:extLst>
          </p:cNvPr>
          <p:cNvSpPr/>
          <p:nvPr/>
        </p:nvSpPr>
        <p:spPr>
          <a:xfrm>
            <a:off x="3303987" y="1330298"/>
            <a:ext cx="387536" cy="282903"/>
          </a:xfrm>
          <a:custGeom>
            <a:avLst/>
            <a:gdLst>
              <a:gd name="connsiteX0" fmla="*/ 102788 w 387536"/>
              <a:gd name="connsiteY0" fmla="*/ 282602 h 282903"/>
              <a:gd name="connsiteX1" fmla="*/ 83738 w 387536"/>
              <a:gd name="connsiteY1" fmla="*/ 190527 h 282903"/>
              <a:gd name="connsiteX2" fmla="*/ 77388 w 387536"/>
              <a:gd name="connsiteY2" fmla="*/ 209577 h 282903"/>
              <a:gd name="connsiteX3" fmla="*/ 55163 w 387536"/>
              <a:gd name="connsiteY3" fmla="*/ 161952 h 282903"/>
              <a:gd name="connsiteX4" fmla="*/ 29763 w 387536"/>
              <a:gd name="connsiteY4" fmla="*/ 60352 h 282903"/>
              <a:gd name="connsiteX5" fmla="*/ 74213 w 387536"/>
              <a:gd name="connsiteY5" fmla="*/ 158777 h 282903"/>
              <a:gd name="connsiteX6" fmla="*/ 105963 w 387536"/>
              <a:gd name="connsiteY6" fmla="*/ 165127 h 282903"/>
              <a:gd name="connsiteX7" fmla="*/ 105963 w 387536"/>
              <a:gd name="connsiteY7" fmla="*/ 111152 h 282903"/>
              <a:gd name="connsiteX8" fmla="*/ 150413 w 387536"/>
              <a:gd name="connsiteY8" fmla="*/ 139727 h 282903"/>
              <a:gd name="connsiteX9" fmla="*/ 163113 w 387536"/>
              <a:gd name="connsiteY9" fmla="*/ 88927 h 282903"/>
              <a:gd name="connsiteX10" fmla="*/ 169463 w 387536"/>
              <a:gd name="connsiteY10" fmla="*/ 27 h 282903"/>
              <a:gd name="connsiteX11" fmla="*/ 172638 w 387536"/>
              <a:gd name="connsiteY11" fmla="*/ 98452 h 282903"/>
              <a:gd name="connsiteX12" fmla="*/ 229788 w 387536"/>
              <a:gd name="connsiteY12" fmla="*/ 107977 h 282903"/>
              <a:gd name="connsiteX13" fmla="*/ 283763 w 387536"/>
              <a:gd name="connsiteY13" fmla="*/ 38127 h 282903"/>
              <a:gd name="connsiteX14" fmla="*/ 258363 w 387536"/>
              <a:gd name="connsiteY14" fmla="*/ 123852 h 282903"/>
              <a:gd name="connsiteX15" fmla="*/ 305988 w 387536"/>
              <a:gd name="connsiteY15" fmla="*/ 82577 h 282903"/>
              <a:gd name="connsiteX16" fmla="*/ 302813 w 387536"/>
              <a:gd name="connsiteY16" fmla="*/ 101627 h 282903"/>
              <a:gd name="connsiteX17" fmla="*/ 385363 w 387536"/>
              <a:gd name="connsiteY17" fmla="*/ 149252 h 282903"/>
              <a:gd name="connsiteX18" fmla="*/ 350438 w 387536"/>
              <a:gd name="connsiteY18" fmla="*/ 139727 h 282903"/>
              <a:gd name="connsiteX19" fmla="*/ 213913 w 387536"/>
              <a:gd name="connsiteY19" fmla="*/ 123852 h 282903"/>
              <a:gd name="connsiteX20" fmla="*/ 4363 w 387536"/>
              <a:gd name="connsiteY20" fmla="*/ 177827 h 282903"/>
              <a:gd name="connsiteX21" fmla="*/ 71038 w 387536"/>
              <a:gd name="connsiteY21" fmla="*/ 168302 h 282903"/>
              <a:gd name="connsiteX22" fmla="*/ 61513 w 387536"/>
              <a:gd name="connsiteY22" fmla="*/ 219102 h 282903"/>
              <a:gd name="connsiteX23" fmla="*/ 102788 w 387536"/>
              <a:gd name="connsiteY23" fmla="*/ 282602 h 28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7536" h="282903">
                <a:moveTo>
                  <a:pt x="102788" y="282602"/>
                </a:moveTo>
                <a:cubicBezTo>
                  <a:pt x="106492" y="277840"/>
                  <a:pt x="83738" y="190527"/>
                  <a:pt x="83738" y="190527"/>
                </a:cubicBezTo>
                <a:cubicBezTo>
                  <a:pt x="79505" y="178356"/>
                  <a:pt x="82150" y="214339"/>
                  <a:pt x="77388" y="209577"/>
                </a:cubicBezTo>
                <a:cubicBezTo>
                  <a:pt x="72626" y="204815"/>
                  <a:pt x="63100" y="186823"/>
                  <a:pt x="55163" y="161952"/>
                </a:cubicBezTo>
                <a:cubicBezTo>
                  <a:pt x="47226" y="137081"/>
                  <a:pt x="26588" y="60881"/>
                  <a:pt x="29763" y="60352"/>
                </a:cubicBezTo>
                <a:cubicBezTo>
                  <a:pt x="32938" y="59823"/>
                  <a:pt x="61513" y="141314"/>
                  <a:pt x="74213" y="158777"/>
                </a:cubicBezTo>
                <a:cubicBezTo>
                  <a:pt x="86913" y="176239"/>
                  <a:pt x="100671" y="173064"/>
                  <a:pt x="105963" y="165127"/>
                </a:cubicBezTo>
                <a:cubicBezTo>
                  <a:pt x="111255" y="157190"/>
                  <a:pt x="98555" y="115385"/>
                  <a:pt x="105963" y="111152"/>
                </a:cubicBezTo>
                <a:cubicBezTo>
                  <a:pt x="113371" y="106919"/>
                  <a:pt x="140888" y="143431"/>
                  <a:pt x="150413" y="139727"/>
                </a:cubicBezTo>
                <a:cubicBezTo>
                  <a:pt x="159938" y="136023"/>
                  <a:pt x="159938" y="112210"/>
                  <a:pt x="163113" y="88927"/>
                </a:cubicBezTo>
                <a:cubicBezTo>
                  <a:pt x="166288" y="65644"/>
                  <a:pt x="167876" y="-1560"/>
                  <a:pt x="169463" y="27"/>
                </a:cubicBezTo>
                <a:cubicBezTo>
                  <a:pt x="171050" y="1614"/>
                  <a:pt x="162584" y="80460"/>
                  <a:pt x="172638" y="98452"/>
                </a:cubicBezTo>
                <a:cubicBezTo>
                  <a:pt x="182692" y="116444"/>
                  <a:pt x="211267" y="118031"/>
                  <a:pt x="229788" y="107977"/>
                </a:cubicBezTo>
                <a:cubicBezTo>
                  <a:pt x="248309" y="97923"/>
                  <a:pt x="279001" y="35481"/>
                  <a:pt x="283763" y="38127"/>
                </a:cubicBezTo>
                <a:cubicBezTo>
                  <a:pt x="288525" y="40773"/>
                  <a:pt x="254659" y="116444"/>
                  <a:pt x="258363" y="123852"/>
                </a:cubicBezTo>
                <a:cubicBezTo>
                  <a:pt x="262067" y="131260"/>
                  <a:pt x="305988" y="82577"/>
                  <a:pt x="305988" y="82577"/>
                </a:cubicBezTo>
                <a:cubicBezTo>
                  <a:pt x="313396" y="78873"/>
                  <a:pt x="289584" y="90515"/>
                  <a:pt x="302813" y="101627"/>
                </a:cubicBezTo>
                <a:cubicBezTo>
                  <a:pt x="316042" y="112739"/>
                  <a:pt x="377426" y="142902"/>
                  <a:pt x="385363" y="149252"/>
                </a:cubicBezTo>
                <a:cubicBezTo>
                  <a:pt x="393300" y="155602"/>
                  <a:pt x="379013" y="143960"/>
                  <a:pt x="350438" y="139727"/>
                </a:cubicBezTo>
                <a:cubicBezTo>
                  <a:pt x="321863" y="135494"/>
                  <a:pt x="271592" y="117502"/>
                  <a:pt x="213913" y="123852"/>
                </a:cubicBezTo>
                <a:cubicBezTo>
                  <a:pt x="156234" y="130202"/>
                  <a:pt x="28175" y="170419"/>
                  <a:pt x="4363" y="177827"/>
                </a:cubicBezTo>
                <a:cubicBezTo>
                  <a:pt x="-19450" y="185235"/>
                  <a:pt x="61513" y="161423"/>
                  <a:pt x="71038" y="168302"/>
                </a:cubicBezTo>
                <a:cubicBezTo>
                  <a:pt x="80563" y="175181"/>
                  <a:pt x="59925" y="203756"/>
                  <a:pt x="61513" y="219102"/>
                </a:cubicBezTo>
                <a:cubicBezTo>
                  <a:pt x="63100" y="234448"/>
                  <a:pt x="99084" y="287364"/>
                  <a:pt x="102788" y="282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2FEE5F5-3086-70E5-19E9-A36BF4C97FA3}"/>
              </a:ext>
            </a:extLst>
          </p:cNvPr>
          <p:cNvSpPr/>
          <p:nvPr/>
        </p:nvSpPr>
        <p:spPr>
          <a:xfrm>
            <a:off x="3374988" y="1473094"/>
            <a:ext cx="357821" cy="200137"/>
          </a:xfrm>
          <a:custGeom>
            <a:avLst/>
            <a:gdLst>
              <a:gd name="connsiteX0" fmla="*/ 314362 w 357821"/>
              <a:gd name="connsiteY0" fmla="*/ 106 h 200137"/>
              <a:gd name="connsiteX1" fmla="*/ 225462 w 357821"/>
              <a:gd name="connsiteY1" fmla="*/ 95356 h 200137"/>
              <a:gd name="connsiteX2" fmla="*/ 254037 w 357821"/>
              <a:gd name="connsiteY2" fmla="*/ 98531 h 200137"/>
              <a:gd name="connsiteX3" fmla="*/ 88937 w 357821"/>
              <a:gd name="connsiteY3" fmla="*/ 139806 h 200137"/>
              <a:gd name="connsiteX4" fmla="*/ 136562 w 357821"/>
              <a:gd name="connsiteY4" fmla="*/ 133456 h 200137"/>
              <a:gd name="connsiteX5" fmla="*/ 66712 w 357821"/>
              <a:gd name="connsiteY5" fmla="*/ 146156 h 200137"/>
              <a:gd name="connsiteX6" fmla="*/ 15912 w 357821"/>
              <a:gd name="connsiteY6" fmla="*/ 193781 h 200137"/>
              <a:gd name="connsiteX7" fmla="*/ 37 w 357821"/>
              <a:gd name="connsiteY7" fmla="*/ 165206 h 200137"/>
              <a:gd name="connsiteX8" fmla="*/ 15912 w 357821"/>
              <a:gd name="connsiteY8" fmla="*/ 200131 h 200137"/>
              <a:gd name="connsiteX9" fmla="*/ 104812 w 357821"/>
              <a:gd name="connsiteY9" fmla="*/ 162031 h 200137"/>
              <a:gd name="connsiteX10" fmla="*/ 177837 w 357821"/>
              <a:gd name="connsiteY10" fmla="*/ 158856 h 200137"/>
              <a:gd name="connsiteX11" fmla="*/ 152437 w 357821"/>
              <a:gd name="connsiteY11" fmla="*/ 158856 h 200137"/>
              <a:gd name="connsiteX12" fmla="*/ 203237 w 357821"/>
              <a:gd name="connsiteY12" fmla="*/ 187431 h 200137"/>
              <a:gd name="connsiteX13" fmla="*/ 234987 w 357821"/>
              <a:gd name="connsiteY13" fmla="*/ 165206 h 200137"/>
              <a:gd name="connsiteX14" fmla="*/ 314362 w 357821"/>
              <a:gd name="connsiteY14" fmla="*/ 149331 h 200137"/>
              <a:gd name="connsiteX15" fmla="*/ 269912 w 357821"/>
              <a:gd name="connsiteY15" fmla="*/ 142981 h 200137"/>
              <a:gd name="connsiteX16" fmla="*/ 355637 w 357821"/>
              <a:gd name="connsiteY16" fmla="*/ 89006 h 200137"/>
              <a:gd name="connsiteX17" fmla="*/ 333412 w 357821"/>
              <a:gd name="connsiteY17" fmla="*/ 95356 h 200137"/>
              <a:gd name="connsiteX18" fmla="*/ 346112 w 357821"/>
              <a:gd name="connsiteY18" fmla="*/ 76306 h 200137"/>
              <a:gd name="connsiteX19" fmla="*/ 314362 w 357821"/>
              <a:gd name="connsiteY19" fmla="*/ 106 h 2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7821" h="200137">
                <a:moveTo>
                  <a:pt x="314362" y="106"/>
                </a:moveTo>
                <a:cubicBezTo>
                  <a:pt x="294254" y="3281"/>
                  <a:pt x="235516" y="78952"/>
                  <a:pt x="225462" y="95356"/>
                </a:cubicBezTo>
                <a:cubicBezTo>
                  <a:pt x="215408" y="111760"/>
                  <a:pt x="276791" y="91123"/>
                  <a:pt x="254037" y="98531"/>
                </a:cubicBezTo>
                <a:cubicBezTo>
                  <a:pt x="231283" y="105939"/>
                  <a:pt x="108516" y="133985"/>
                  <a:pt x="88937" y="139806"/>
                </a:cubicBezTo>
                <a:cubicBezTo>
                  <a:pt x="69358" y="145627"/>
                  <a:pt x="140266" y="132398"/>
                  <a:pt x="136562" y="133456"/>
                </a:cubicBezTo>
                <a:cubicBezTo>
                  <a:pt x="132858" y="134514"/>
                  <a:pt x="86820" y="136102"/>
                  <a:pt x="66712" y="146156"/>
                </a:cubicBezTo>
                <a:cubicBezTo>
                  <a:pt x="46604" y="156210"/>
                  <a:pt x="27025" y="190606"/>
                  <a:pt x="15912" y="193781"/>
                </a:cubicBezTo>
                <a:cubicBezTo>
                  <a:pt x="4799" y="196956"/>
                  <a:pt x="37" y="164148"/>
                  <a:pt x="37" y="165206"/>
                </a:cubicBezTo>
                <a:cubicBezTo>
                  <a:pt x="37" y="166264"/>
                  <a:pt x="-1550" y="200660"/>
                  <a:pt x="15912" y="200131"/>
                </a:cubicBezTo>
                <a:cubicBezTo>
                  <a:pt x="33374" y="199602"/>
                  <a:pt x="77825" y="168910"/>
                  <a:pt x="104812" y="162031"/>
                </a:cubicBezTo>
                <a:cubicBezTo>
                  <a:pt x="131799" y="155152"/>
                  <a:pt x="169899" y="159385"/>
                  <a:pt x="177837" y="158856"/>
                </a:cubicBezTo>
                <a:cubicBezTo>
                  <a:pt x="185774" y="158327"/>
                  <a:pt x="148204" y="154094"/>
                  <a:pt x="152437" y="158856"/>
                </a:cubicBezTo>
                <a:cubicBezTo>
                  <a:pt x="156670" y="163618"/>
                  <a:pt x="189479" y="186373"/>
                  <a:pt x="203237" y="187431"/>
                </a:cubicBezTo>
                <a:cubicBezTo>
                  <a:pt x="216995" y="188489"/>
                  <a:pt x="216466" y="171556"/>
                  <a:pt x="234987" y="165206"/>
                </a:cubicBezTo>
                <a:cubicBezTo>
                  <a:pt x="253508" y="158856"/>
                  <a:pt x="308541" y="153035"/>
                  <a:pt x="314362" y="149331"/>
                </a:cubicBezTo>
                <a:cubicBezTo>
                  <a:pt x="320183" y="145627"/>
                  <a:pt x="263033" y="153035"/>
                  <a:pt x="269912" y="142981"/>
                </a:cubicBezTo>
                <a:cubicBezTo>
                  <a:pt x="276791" y="132927"/>
                  <a:pt x="345054" y="96943"/>
                  <a:pt x="355637" y="89006"/>
                </a:cubicBezTo>
                <a:cubicBezTo>
                  <a:pt x="366220" y="81069"/>
                  <a:pt x="335000" y="97473"/>
                  <a:pt x="333412" y="95356"/>
                </a:cubicBezTo>
                <a:cubicBezTo>
                  <a:pt x="331824" y="93239"/>
                  <a:pt x="346112" y="86889"/>
                  <a:pt x="346112" y="76306"/>
                </a:cubicBezTo>
                <a:cubicBezTo>
                  <a:pt x="346112" y="65723"/>
                  <a:pt x="334470" y="-3069"/>
                  <a:pt x="314362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58DD9824-0B2A-A94B-7F3E-ADEC9E41B0B4}"/>
              </a:ext>
            </a:extLst>
          </p:cNvPr>
          <p:cNvSpPr/>
          <p:nvPr/>
        </p:nvSpPr>
        <p:spPr>
          <a:xfrm>
            <a:off x="3326900" y="1380332"/>
            <a:ext cx="376387" cy="226921"/>
          </a:xfrm>
          <a:custGeom>
            <a:avLst/>
            <a:gdLst>
              <a:gd name="connsiteX0" fmla="*/ 500 w 376387"/>
              <a:gd name="connsiteY0" fmla="*/ 226218 h 226921"/>
              <a:gd name="connsiteX1" fmla="*/ 13200 w 376387"/>
              <a:gd name="connsiteY1" fmla="*/ 153193 h 226921"/>
              <a:gd name="connsiteX2" fmla="*/ 86225 w 376387"/>
              <a:gd name="connsiteY2" fmla="*/ 61118 h 226921"/>
              <a:gd name="connsiteX3" fmla="*/ 60825 w 376387"/>
              <a:gd name="connsiteY3" fmla="*/ 73818 h 226921"/>
              <a:gd name="connsiteX4" fmla="*/ 184650 w 376387"/>
              <a:gd name="connsiteY4" fmla="*/ 29368 h 226921"/>
              <a:gd name="connsiteX5" fmla="*/ 98925 w 376387"/>
              <a:gd name="connsiteY5" fmla="*/ 42068 h 226921"/>
              <a:gd name="connsiteX6" fmla="*/ 270375 w 376387"/>
              <a:gd name="connsiteY6" fmla="*/ 26193 h 226921"/>
              <a:gd name="connsiteX7" fmla="*/ 375150 w 376387"/>
              <a:gd name="connsiteY7" fmla="*/ 26193 h 226921"/>
              <a:gd name="connsiteX8" fmla="*/ 330700 w 376387"/>
              <a:gd name="connsiteY8" fmla="*/ 19843 h 226921"/>
              <a:gd name="connsiteX9" fmla="*/ 194175 w 376387"/>
              <a:gd name="connsiteY9" fmla="*/ 793 h 226921"/>
              <a:gd name="connsiteX10" fmla="*/ 206875 w 376387"/>
              <a:gd name="connsiteY10" fmla="*/ 7143 h 226921"/>
              <a:gd name="connsiteX11" fmla="*/ 86225 w 376387"/>
              <a:gd name="connsiteY11" fmla="*/ 38893 h 226921"/>
              <a:gd name="connsiteX12" fmla="*/ 44950 w 376387"/>
              <a:gd name="connsiteY12" fmla="*/ 89693 h 226921"/>
              <a:gd name="connsiteX13" fmla="*/ 38600 w 376387"/>
              <a:gd name="connsiteY13" fmla="*/ 76993 h 226921"/>
              <a:gd name="connsiteX14" fmla="*/ 6850 w 376387"/>
              <a:gd name="connsiteY14" fmla="*/ 108743 h 226921"/>
              <a:gd name="connsiteX15" fmla="*/ 500 w 376387"/>
              <a:gd name="connsiteY15" fmla="*/ 226218 h 22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6387" h="226921">
                <a:moveTo>
                  <a:pt x="500" y="226218"/>
                </a:moveTo>
                <a:cubicBezTo>
                  <a:pt x="1558" y="233626"/>
                  <a:pt x="-1088" y="180710"/>
                  <a:pt x="13200" y="153193"/>
                </a:cubicBezTo>
                <a:cubicBezTo>
                  <a:pt x="27488" y="125676"/>
                  <a:pt x="78288" y="74347"/>
                  <a:pt x="86225" y="61118"/>
                </a:cubicBezTo>
                <a:cubicBezTo>
                  <a:pt x="94162" y="47889"/>
                  <a:pt x="44421" y="79110"/>
                  <a:pt x="60825" y="73818"/>
                </a:cubicBezTo>
                <a:cubicBezTo>
                  <a:pt x="77229" y="68526"/>
                  <a:pt x="178300" y="34660"/>
                  <a:pt x="184650" y="29368"/>
                </a:cubicBezTo>
                <a:cubicBezTo>
                  <a:pt x="191000" y="24076"/>
                  <a:pt x="84638" y="42597"/>
                  <a:pt x="98925" y="42068"/>
                </a:cubicBezTo>
                <a:cubicBezTo>
                  <a:pt x="113213" y="41539"/>
                  <a:pt x="224338" y="28839"/>
                  <a:pt x="270375" y="26193"/>
                </a:cubicBezTo>
                <a:cubicBezTo>
                  <a:pt x="316412" y="23547"/>
                  <a:pt x="365096" y="27251"/>
                  <a:pt x="375150" y="26193"/>
                </a:cubicBezTo>
                <a:cubicBezTo>
                  <a:pt x="385204" y="25135"/>
                  <a:pt x="330700" y="19843"/>
                  <a:pt x="330700" y="19843"/>
                </a:cubicBezTo>
                <a:lnTo>
                  <a:pt x="194175" y="793"/>
                </a:lnTo>
                <a:cubicBezTo>
                  <a:pt x="173538" y="-1324"/>
                  <a:pt x="224867" y="793"/>
                  <a:pt x="206875" y="7143"/>
                </a:cubicBezTo>
                <a:cubicBezTo>
                  <a:pt x="188883" y="13493"/>
                  <a:pt x="113213" y="25135"/>
                  <a:pt x="86225" y="38893"/>
                </a:cubicBezTo>
                <a:cubicBezTo>
                  <a:pt x="59238" y="52651"/>
                  <a:pt x="52887" y="83343"/>
                  <a:pt x="44950" y="89693"/>
                </a:cubicBezTo>
                <a:cubicBezTo>
                  <a:pt x="37013" y="96043"/>
                  <a:pt x="44950" y="73818"/>
                  <a:pt x="38600" y="76993"/>
                </a:cubicBezTo>
                <a:cubicBezTo>
                  <a:pt x="32250" y="80168"/>
                  <a:pt x="14258" y="89693"/>
                  <a:pt x="6850" y="108743"/>
                </a:cubicBezTo>
                <a:cubicBezTo>
                  <a:pt x="-558" y="127793"/>
                  <a:pt x="-558" y="218810"/>
                  <a:pt x="500" y="226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59904FD0-129F-6363-2957-7A947F95A664}"/>
              </a:ext>
            </a:extLst>
          </p:cNvPr>
          <p:cNvSpPr/>
          <p:nvPr/>
        </p:nvSpPr>
        <p:spPr>
          <a:xfrm>
            <a:off x="3368595" y="1440551"/>
            <a:ext cx="185849" cy="179631"/>
          </a:xfrm>
          <a:custGeom>
            <a:avLst/>
            <a:gdLst>
              <a:gd name="connsiteX0" fmla="*/ 111205 w 185849"/>
              <a:gd name="connsiteY0" fmla="*/ 899 h 179631"/>
              <a:gd name="connsiteX1" fmla="*/ 177880 w 185849"/>
              <a:gd name="connsiteY1" fmla="*/ 80274 h 179631"/>
              <a:gd name="connsiteX2" fmla="*/ 171530 w 185849"/>
              <a:gd name="connsiteY2" fmla="*/ 124724 h 179631"/>
              <a:gd name="connsiteX3" fmla="*/ 60405 w 185849"/>
              <a:gd name="connsiteY3" fmla="*/ 178699 h 179631"/>
              <a:gd name="connsiteX4" fmla="*/ 174705 w 185849"/>
              <a:gd name="connsiteY4" fmla="*/ 159649 h 179631"/>
              <a:gd name="connsiteX5" fmla="*/ 50880 w 185849"/>
              <a:gd name="connsiteY5" fmla="*/ 169174 h 179631"/>
              <a:gd name="connsiteX6" fmla="*/ 80 w 185849"/>
              <a:gd name="connsiteY6" fmla="*/ 77099 h 179631"/>
              <a:gd name="connsiteX7" fmla="*/ 38180 w 185849"/>
              <a:gd name="connsiteY7" fmla="*/ 35824 h 179631"/>
              <a:gd name="connsiteX8" fmla="*/ 22305 w 185849"/>
              <a:gd name="connsiteY8" fmla="*/ 35824 h 179631"/>
              <a:gd name="connsiteX9" fmla="*/ 111205 w 185849"/>
              <a:gd name="connsiteY9" fmla="*/ 899 h 17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849" h="179631">
                <a:moveTo>
                  <a:pt x="111205" y="899"/>
                </a:moveTo>
                <a:cubicBezTo>
                  <a:pt x="137134" y="8307"/>
                  <a:pt x="167826" y="59636"/>
                  <a:pt x="177880" y="80274"/>
                </a:cubicBezTo>
                <a:cubicBezTo>
                  <a:pt x="187934" y="100912"/>
                  <a:pt x="191109" y="108320"/>
                  <a:pt x="171530" y="124724"/>
                </a:cubicBezTo>
                <a:cubicBezTo>
                  <a:pt x="151951" y="141128"/>
                  <a:pt x="59876" y="172878"/>
                  <a:pt x="60405" y="178699"/>
                </a:cubicBezTo>
                <a:cubicBezTo>
                  <a:pt x="60934" y="184520"/>
                  <a:pt x="176292" y="161236"/>
                  <a:pt x="174705" y="159649"/>
                </a:cubicBezTo>
                <a:cubicBezTo>
                  <a:pt x="173118" y="158062"/>
                  <a:pt x="79984" y="182932"/>
                  <a:pt x="50880" y="169174"/>
                </a:cubicBezTo>
                <a:cubicBezTo>
                  <a:pt x="21776" y="155416"/>
                  <a:pt x="2197" y="99324"/>
                  <a:pt x="80" y="77099"/>
                </a:cubicBezTo>
                <a:cubicBezTo>
                  <a:pt x="-2037" y="54874"/>
                  <a:pt x="38180" y="35824"/>
                  <a:pt x="38180" y="35824"/>
                </a:cubicBezTo>
                <a:cubicBezTo>
                  <a:pt x="41884" y="28945"/>
                  <a:pt x="13309" y="37411"/>
                  <a:pt x="22305" y="35824"/>
                </a:cubicBezTo>
                <a:cubicBezTo>
                  <a:pt x="31301" y="34237"/>
                  <a:pt x="85276" y="-6509"/>
                  <a:pt x="111205" y="8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BF6B05BC-3F50-60DB-2080-CE5AA0591F8D}"/>
              </a:ext>
            </a:extLst>
          </p:cNvPr>
          <p:cNvSpPr/>
          <p:nvPr/>
        </p:nvSpPr>
        <p:spPr>
          <a:xfrm>
            <a:off x="3415693" y="1515686"/>
            <a:ext cx="71226" cy="712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2E498EB-12E4-7C29-D4EC-E82C0AF4E3E1}"/>
              </a:ext>
            </a:extLst>
          </p:cNvPr>
          <p:cNvSpPr/>
          <p:nvPr/>
        </p:nvSpPr>
        <p:spPr>
          <a:xfrm>
            <a:off x="3222361" y="1543048"/>
            <a:ext cx="114567" cy="124595"/>
          </a:xfrm>
          <a:custGeom>
            <a:avLst/>
            <a:gdLst>
              <a:gd name="connsiteX0" fmla="*/ 264 w 114567"/>
              <a:gd name="connsiteY0" fmla="*/ 2 h 124595"/>
              <a:gd name="connsiteX1" fmla="*/ 44714 w 114567"/>
              <a:gd name="connsiteY1" fmla="*/ 88902 h 124595"/>
              <a:gd name="connsiteX2" fmla="*/ 114564 w 114567"/>
              <a:gd name="connsiteY2" fmla="*/ 123827 h 124595"/>
              <a:gd name="connsiteX3" fmla="*/ 47889 w 114567"/>
              <a:gd name="connsiteY3" fmla="*/ 111127 h 124595"/>
              <a:gd name="connsiteX4" fmla="*/ 25664 w 114567"/>
              <a:gd name="connsiteY4" fmla="*/ 88902 h 124595"/>
              <a:gd name="connsiteX5" fmla="*/ 63764 w 114567"/>
              <a:gd name="connsiteY5" fmla="*/ 107952 h 124595"/>
              <a:gd name="connsiteX6" fmla="*/ 6614 w 114567"/>
              <a:gd name="connsiteY6" fmla="*/ 76202 h 124595"/>
              <a:gd name="connsiteX7" fmla="*/ 25664 w 114567"/>
              <a:gd name="connsiteY7" fmla="*/ 85727 h 124595"/>
              <a:gd name="connsiteX8" fmla="*/ 264 w 114567"/>
              <a:gd name="connsiteY8" fmla="*/ 2 h 12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567" h="124595">
                <a:moveTo>
                  <a:pt x="264" y="2"/>
                </a:moveTo>
                <a:cubicBezTo>
                  <a:pt x="3439" y="531"/>
                  <a:pt x="25664" y="68265"/>
                  <a:pt x="44714" y="88902"/>
                </a:cubicBezTo>
                <a:cubicBezTo>
                  <a:pt x="63764" y="109539"/>
                  <a:pt x="114035" y="120123"/>
                  <a:pt x="114564" y="123827"/>
                </a:cubicBezTo>
                <a:cubicBezTo>
                  <a:pt x="115093" y="127531"/>
                  <a:pt x="62706" y="116948"/>
                  <a:pt x="47889" y="111127"/>
                </a:cubicBezTo>
                <a:cubicBezTo>
                  <a:pt x="33072" y="105306"/>
                  <a:pt x="23018" y="89431"/>
                  <a:pt x="25664" y="88902"/>
                </a:cubicBezTo>
                <a:cubicBezTo>
                  <a:pt x="28310" y="88373"/>
                  <a:pt x="66939" y="110069"/>
                  <a:pt x="63764" y="107952"/>
                </a:cubicBezTo>
                <a:cubicBezTo>
                  <a:pt x="60589" y="105835"/>
                  <a:pt x="12964" y="79906"/>
                  <a:pt x="6614" y="76202"/>
                </a:cubicBezTo>
                <a:cubicBezTo>
                  <a:pt x="264" y="72498"/>
                  <a:pt x="27781" y="90489"/>
                  <a:pt x="25664" y="85727"/>
                </a:cubicBezTo>
                <a:cubicBezTo>
                  <a:pt x="23547" y="80965"/>
                  <a:pt x="-2911" y="-527"/>
                  <a:pt x="26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6C2752A-621E-205A-07CC-50F905DEA88D}"/>
              </a:ext>
            </a:extLst>
          </p:cNvPr>
          <p:cNvSpPr/>
          <p:nvPr/>
        </p:nvSpPr>
        <p:spPr>
          <a:xfrm>
            <a:off x="3189705" y="1199935"/>
            <a:ext cx="226665" cy="302834"/>
          </a:xfrm>
          <a:custGeom>
            <a:avLst/>
            <a:gdLst>
              <a:gd name="connsiteX0" fmla="*/ 226595 w 226665"/>
              <a:gd name="connsiteY0" fmla="*/ 215 h 302834"/>
              <a:gd name="connsiteX1" fmla="*/ 134520 w 226665"/>
              <a:gd name="connsiteY1" fmla="*/ 89115 h 302834"/>
              <a:gd name="connsiteX2" fmla="*/ 93245 w 226665"/>
              <a:gd name="connsiteY2" fmla="*/ 108165 h 302834"/>
              <a:gd name="connsiteX3" fmla="*/ 131345 w 226665"/>
              <a:gd name="connsiteY3" fmla="*/ 108165 h 302834"/>
              <a:gd name="connsiteX4" fmla="*/ 105945 w 226665"/>
              <a:gd name="connsiteY4" fmla="*/ 168490 h 302834"/>
              <a:gd name="connsiteX5" fmla="*/ 83720 w 226665"/>
              <a:gd name="connsiteY5" fmla="*/ 190715 h 302834"/>
              <a:gd name="connsiteX6" fmla="*/ 36095 w 226665"/>
              <a:gd name="connsiteY6" fmla="*/ 225640 h 302834"/>
              <a:gd name="connsiteX7" fmla="*/ 1170 w 226665"/>
              <a:gd name="connsiteY7" fmla="*/ 301840 h 302834"/>
              <a:gd name="connsiteX8" fmla="*/ 17045 w 226665"/>
              <a:gd name="connsiteY8" fmla="*/ 263740 h 302834"/>
              <a:gd name="connsiteX9" fmla="*/ 99595 w 226665"/>
              <a:gd name="connsiteY9" fmla="*/ 187540 h 302834"/>
              <a:gd name="connsiteX10" fmla="*/ 77370 w 226665"/>
              <a:gd name="connsiteY10" fmla="*/ 209765 h 302834"/>
              <a:gd name="connsiteX11" fmla="*/ 137695 w 226665"/>
              <a:gd name="connsiteY11" fmla="*/ 101815 h 302834"/>
              <a:gd name="connsiteX12" fmla="*/ 118645 w 226665"/>
              <a:gd name="connsiteY12" fmla="*/ 117690 h 302834"/>
              <a:gd name="connsiteX13" fmla="*/ 226595 w 226665"/>
              <a:gd name="connsiteY13" fmla="*/ 215 h 30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6665" h="302834">
                <a:moveTo>
                  <a:pt x="226595" y="215"/>
                </a:moveTo>
                <a:cubicBezTo>
                  <a:pt x="229241" y="-4547"/>
                  <a:pt x="156745" y="71123"/>
                  <a:pt x="134520" y="89115"/>
                </a:cubicBezTo>
                <a:cubicBezTo>
                  <a:pt x="112295" y="107107"/>
                  <a:pt x="93774" y="104990"/>
                  <a:pt x="93245" y="108165"/>
                </a:cubicBezTo>
                <a:cubicBezTo>
                  <a:pt x="92716" y="111340"/>
                  <a:pt x="129228" y="98111"/>
                  <a:pt x="131345" y="108165"/>
                </a:cubicBezTo>
                <a:cubicBezTo>
                  <a:pt x="133462" y="118219"/>
                  <a:pt x="113882" y="154732"/>
                  <a:pt x="105945" y="168490"/>
                </a:cubicBezTo>
                <a:cubicBezTo>
                  <a:pt x="98007" y="182248"/>
                  <a:pt x="95362" y="181190"/>
                  <a:pt x="83720" y="190715"/>
                </a:cubicBezTo>
                <a:cubicBezTo>
                  <a:pt x="72078" y="200240"/>
                  <a:pt x="49853" y="207119"/>
                  <a:pt x="36095" y="225640"/>
                </a:cubicBezTo>
                <a:cubicBezTo>
                  <a:pt x="22337" y="244161"/>
                  <a:pt x="4345" y="295490"/>
                  <a:pt x="1170" y="301840"/>
                </a:cubicBezTo>
                <a:cubicBezTo>
                  <a:pt x="-2005" y="308190"/>
                  <a:pt x="641" y="282790"/>
                  <a:pt x="17045" y="263740"/>
                </a:cubicBezTo>
                <a:cubicBezTo>
                  <a:pt x="33449" y="244690"/>
                  <a:pt x="89541" y="196536"/>
                  <a:pt x="99595" y="187540"/>
                </a:cubicBezTo>
                <a:cubicBezTo>
                  <a:pt x="109649" y="178544"/>
                  <a:pt x="71020" y="224053"/>
                  <a:pt x="77370" y="209765"/>
                </a:cubicBezTo>
                <a:cubicBezTo>
                  <a:pt x="83720" y="195477"/>
                  <a:pt x="130816" y="117161"/>
                  <a:pt x="137695" y="101815"/>
                </a:cubicBezTo>
                <a:cubicBezTo>
                  <a:pt x="144574" y="86469"/>
                  <a:pt x="107532" y="129332"/>
                  <a:pt x="118645" y="117690"/>
                </a:cubicBezTo>
                <a:cubicBezTo>
                  <a:pt x="129757" y="106048"/>
                  <a:pt x="223949" y="4977"/>
                  <a:pt x="22659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428E5980-65E2-61F6-762C-DDCC5357502F}"/>
              </a:ext>
            </a:extLst>
          </p:cNvPr>
          <p:cNvSpPr/>
          <p:nvPr/>
        </p:nvSpPr>
        <p:spPr>
          <a:xfrm>
            <a:off x="3215507" y="1428606"/>
            <a:ext cx="104419" cy="119581"/>
          </a:xfrm>
          <a:custGeom>
            <a:avLst/>
            <a:gdLst>
              <a:gd name="connsiteX0" fmla="*/ 768 w 104419"/>
              <a:gd name="connsiteY0" fmla="*/ 28719 h 119581"/>
              <a:gd name="connsiteX1" fmla="*/ 35693 w 104419"/>
              <a:gd name="connsiteY1" fmla="*/ 79519 h 119581"/>
              <a:gd name="connsiteX2" fmla="*/ 67443 w 104419"/>
              <a:gd name="connsiteY2" fmla="*/ 38244 h 119581"/>
              <a:gd name="connsiteX3" fmla="*/ 99193 w 104419"/>
              <a:gd name="connsiteY3" fmla="*/ 144 h 119581"/>
              <a:gd name="connsiteX4" fmla="*/ 99193 w 104419"/>
              <a:gd name="connsiteY4" fmla="*/ 28719 h 119581"/>
              <a:gd name="connsiteX5" fmla="*/ 48393 w 104419"/>
              <a:gd name="connsiteY5" fmla="*/ 111269 h 119581"/>
              <a:gd name="connsiteX6" fmla="*/ 19818 w 104419"/>
              <a:gd name="connsiteY6" fmla="*/ 108094 h 119581"/>
              <a:gd name="connsiteX7" fmla="*/ 13468 w 104419"/>
              <a:gd name="connsiteY7" fmla="*/ 117619 h 119581"/>
              <a:gd name="connsiteX8" fmla="*/ 768 w 104419"/>
              <a:gd name="connsiteY8" fmla="*/ 28719 h 11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419" h="119581">
                <a:moveTo>
                  <a:pt x="768" y="28719"/>
                </a:moveTo>
                <a:cubicBezTo>
                  <a:pt x="4472" y="22369"/>
                  <a:pt x="24581" y="77932"/>
                  <a:pt x="35693" y="79519"/>
                </a:cubicBezTo>
                <a:cubicBezTo>
                  <a:pt x="46805" y="81106"/>
                  <a:pt x="56860" y="51473"/>
                  <a:pt x="67443" y="38244"/>
                </a:cubicBezTo>
                <a:cubicBezTo>
                  <a:pt x="78026" y="25015"/>
                  <a:pt x="93901" y="1731"/>
                  <a:pt x="99193" y="144"/>
                </a:cubicBezTo>
                <a:cubicBezTo>
                  <a:pt x="104485" y="-1443"/>
                  <a:pt x="107660" y="10198"/>
                  <a:pt x="99193" y="28719"/>
                </a:cubicBezTo>
                <a:cubicBezTo>
                  <a:pt x="90726" y="47240"/>
                  <a:pt x="61622" y="98040"/>
                  <a:pt x="48393" y="111269"/>
                </a:cubicBezTo>
                <a:cubicBezTo>
                  <a:pt x="35164" y="124498"/>
                  <a:pt x="19818" y="108094"/>
                  <a:pt x="19818" y="108094"/>
                </a:cubicBezTo>
                <a:cubicBezTo>
                  <a:pt x="13997" y="109152"/>
                  <a:pt x="19289" y="125027"/>
                  <a:pt x="13468" y="117619"/>
                </a:cubicBezTo>
                <a:cubicBezTo>
                  <a:pt x="7647" y="110211"/>
                  <a:pt x="-2936" y="35069"/>
                  <a:pt x="768" y="28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859B60C-36DB-DDD0-DCEC-D215F1BF2786}"/>
              </a:ext>
            </a:extLst>
          </p:cNvPr>
          <p:cNvSpPr/>
          <p:nvPr/>
        </p:nvSpPr>
        <p:spPr>
          <a:xfrm>
            <a:off x="3304948" y="1216016"/>
            <a:ext cx="143241" cy="232035"/>
          </a:xfrm>
          <a:custGeom>
            <a:avLst/>
            <a:gdLst>
              <a:gd name="connsiteX0" fmla="*/ 143102 w 143241"/>
              <a:gd name="connsiteY0" fmla="*/ 9 h 232035"/>
              <a:gd name="connsiteX1" fmla="*/ 63727 w 143241"/>
              <a:gd name="connsiteY1" fmla="*/ 104784 h 232035"/>
              <a:gd name="connsiteX2" fmla="*/ 73252 w 143241"/>
              <a:gd name="connsiteY2" fmla="*/ 88909 h 232035"/>
              <a:gd name="connsiteX3" fmla="*/ 41502 w 143241"/>
              <a:gd name="connsiteY3" fmla="*/ 168284 h 232035"/>
              <a:gd name="connsiteX4" fmla="*/ 227 w 143241"/>
              <a:gd name="connsiteY4" fmla="*/ 231784 h 232035"/>
              <a:gd name="connsiteX5" fmla="*/ 25627 w 143241"/>
              <a:gd name="connsiteY5" fmla="*/ 187334 h 232035"/>
              <a:gd name="connsiteX6" fmla="*/ 41502 w 143241"/>
              <a:gd name="connsiteY6" fmla="*/ 111134 h 232035"/>
              <a:gd name="connsiteX7" fmla="*/ 143102 w 143241"/>
              <a:gd name="connsiteY7" fmla="*/ 9 h 23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41" h="232035">
                <a:moveTo>
                  <a:pt x="143102" y="9"/>
                </a:moveTo>
                <a:cubicBezTo>
                  <a:pt x="146806" y="-1049"/>
                  <a:pt x="75369" y="89968"/>
                  <a:pt x="63727" y="104784"/>
                </a:cubicBezTo>
                <a:cubicBezTo>
                  <a:pt x="52085" y="119600"/>
                  <a:pt x="76956" y="78326"/>
                  <a:pt x="73252" y="88909"/>
                </a:cubicBezTo>
                <a:cubicBezTo>
                  <a:pt x="69548" y="99492"/>
                  <a:pt x="53673" y="144472"/>
                  <a:pt x="41502" y="168284"/>
                </a:cubicBezTo>
                <a:cubicBezTo>
                  <a:pt x="29331" y="192097"/>
                  <a:pt x="2873" y="228609"/>
                  <a:pt x="227" y="231784"/>
                </a:cubicBezTo>
                <a:cubicBezTo>
                  <a:pt x="-2419" y="234959"/>
                  <a:pt x="18748" y="207442"/>
                  <a:pt x="25627" y="187334"/>
                </a:cubicBezTo>
                <a:cubicBezTo>
                  <a:pt x="32506" y="167226"/>
                  <a:pt x="23510" y="136534"/>
                  <a:pt x="41502" y="111134"/>
                </a:cubicBezTo>
                <a:cubicBezTo>
                  <a:pt x="59494" y="85734"/>
                  <a:pt x="139398" y="1067"/>
                  <a:pt x="14310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271B8C38-08E5-4912-7ABA-969CD0882202}"/>
              </a:ext>
            </a:extLst>
          </p:cNvPr>
          <p:cNvSpPr/>
          <p:nvPr/>
        </p:nvSpPr>
        <p:spPr>
          <a:xfrm>
            <a:off x="3111500" y="1654136"/>
            <a:ext cx="73237" cy="312259"/>
          </a:xfrm>
          <a:custGeom>
            <a:avLst/>
            <a:gdLst>
              <a:gd name="connsiteX0" fmla="*/ 0 w 73237"/>
              <a:gd name="connsiteY0" fmla="*/ 39 h 312259"/>
              <a:gd name="connsiteX1" fmla="*/ 53975 w 73237"/>
              <a:gd name="connsiteY1" fmla="*/ 117514 h 312259"/>
              <a:gd name="connsiteX2" fmla="*/ 44450 w 73237"/>
              <a:gd name="connsiteY2" fmla="*/ 222289 h 312259"/>
              <a:gd name="connsiteX3" fmla="*/ 15875 w 73237"/>
              <a:gd name="connsiteY3" fmla="*/ 311189 h 312259"/>
              <a:gd name="connsiteX4" fmla="*/ 31750 w 73237"/>
              <a:gd name="connsiteY4" fmla="*/ 266739 h 312259"/>
              <a:gd name="connsiteX5" fmla="*/ 66675 w 73237"/>
              <a:gd name="connsiteY5" fmla="*/ 196889 h 312259"/>
              <a:gd name="connsiteX6" fmla="*/ 69850 w 73237"/>
              <a:gd name="connsiteY6" fmla="*/ 196889 h 312259"/>
              <a:gd name="connsiteX7" fmla="*/ 73025 w 73237"/>
              <a:gd name="connsiteY7" fmla="*/ 165139 h 312259"/>
              <a:gd name="connsiteX8" fmla="*/ 63500 w 73237"/>
              <a:gd name="connsiteY8" fmla="*/ 181014 h 312259"/>
              <a:gd name="connsiteX9" fmla="*/ 53975 w 73237"/>
              <a:gd name="connsiteY9" fmla="*/ 130214 h 312259"/>
              <a:gd name="connsiteX10" fmla="*/ 0 w 73237"/>
              <a:gd name="connsiteY10" fmla="*/ 39 h 31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37" h="312259">
                <a:moveTo>
                  <a:pt x="0" y="39"/>
                </a:moveTo>
                <a:cubicBezTo>
                  <a:pt x="0" y="-2078"/>
                  <a:pt x="46567" y="80472"/>
                  <a:pt x="53975" y="117514"/>
                </a:cubicBezTo>
                <a:cubicBezTo>
                  <a:pt x="61383" y="154556"/>
                  <a:pt x="50800" y="190010"/>
                  <a:pt x="44450" y="222289"/>
                </a:cubicBezTo>
                <a:cubicBezTo>
                  <a:pt x="38100" y="254568"/>
                  <a:pt x="17992" y="303781"/>
                  <a:pt x="15875" y="311189"/>
                </a:cubicBezTo>
                <a:cubicBezTo>
                  <a:pt x="13758" y="318597"/>
                  <a:pt x="23283" y="285789"/>
                  <a:pt x="31750" y="266739"/>
                </a:cubicBezTo>
                <a:cubicBezTo>
                  <a:pt x="40217" y="247689"/>
                  <a:pt x="66675" y="196889"/>
                  <a:pt x="66675" y="196889"/>
                </a:cubicBezTo>
                <a:cubicBezTo>
                  <a:pt x="73025" y="185247"/>
                  <a:pt x="68792" y="202180"/>
                  <a:pt x="69850" y="196889"/>
                </a:cubicBezTo>
                <a:cubicBezTo>
                  <a:pt x="70908" y="191598"/>
                  <a:pt x="74083" y="167785"/>
                  <a:pt x="73025" y="165139"/>
                </a:cubicBezTo>
                <a:cubicBezTo>
                  <a:pt x="71967" y="162493"/>
                  <a:pt x="66675" y="186835"/>
                  <a:pt x="63500" y="181014"/>
                </a:cubicBezTo>
                <a:cubicBezTo>
                  <a:pt x="60325" y="175193"/>
                  <a:pt x="60854" y="155614"/>
                  <a:pt x="53975" y="130214"/>
                </a:cubicBezTo>
                <a:cubicBezTo>
                  <a:pt x="47096" y="104814"/>
                  <a:pt x="0" y="2156"/>
                  <a:pt x="0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14BBAF51-40C0-204B-BD09-22C2DDC1C5E9}"/>
              </a:ext>
            </a:extLst>
          </p:cNvPr>
          <p:cNvSpPr/>
          <p:nvPr/>
        </p:nvSpPr>
        <p:spPr>
          <a:xfrm>
            <a:off x="3263880" y="1689099"/>
            <a:ext cx="134377" cy="257709"/>
          </a:xfrm>
          <a:custGeom>
            <a:avLst/>
            <a:gdLst>
              <a:gd name="connsiteX0" fmla="*/ 20 w 134377"/>
              <a:gd name="connsiteY0" fmla="*/ 1 h 257709"/>
              <a:gd name="connsiteX1" fmla="*/ 104795 w 134377"/>
              <a:gd name="connsiteY1" fmla="*/ 146051 h 257709"/>
              <a:gd name="connsiteX2" fmla="*/ 130195 w 134377"/>
              <a:gd name="connsiteY2" fmla="*/ 254001 h 257709"/>
              <a:gd name="connsiteX3" fmla="*/ 127020 w 134377"/>
              <a:gd name="connsiteY3" fmla="*/ 222251 h 257709"/>
              <a:gd name="connsiteX4" fmla="*/ 60345 w 134377"/>
              <a:gd name="connsiteY4" fmla="*/ 120651 h 257709"/>
              <a:gd name="connsiteX5" fmla="*/ 95270 w 134377"/>
              <a:gd name="connsiteY5" fmla="*/ 142876 h 257709"/>
              <a:gd name="connsiteX6" fmla="*/ 20 w 134377"/>
              <a:gd name="connsiteY6" fmla="*/ 1 h 2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77" h="257709">
                <a:moveTo>
                  <a:pt x="20" y="1"/>
                </a:moveTo>
                <a:cubicBezTo>
                  <a:pt x="1607" y="530"/>
                  <a:pt x="83099" y="103718"/>
                  <a:pt x="104795" y="146051"/>
                </a:cubicBezTo>
                <a:cubicBezTo>
                  <a:pt x="126491" y="188384"/>
                  <a:pt x="126491" y="241301"/>
                  <a:pt x="130195" y="254001"/>
                </a:cubicBezTo>
                <a:cubicBezTo>
                  <a:pt x="133899" y="266701"/>
                  <a:pt x="138662" y="244476"/>
                  <a:pt x="127020" y="222251"/>
                </a:cubicBezTo>
                <a:cubicBezTo>
                  <a:pt x="115378" y="200026"/>
                  <a:pt x="65637" y="133880"/>
                  <a:pt x="60345" y="120651"/>
                </a:cubicBezTo>
                <a:cubicBezTo>
                  <a:pt x="55053" y="107422"/>
                  <a:pt x="102149" y="157164"/>
                  <a:pt x="95270" y="142876"/>
                </a:cubicBezTo>
                <a:cubicBezTo>
                  <a:pt x="88391" y="128589"/>
                  <a:pt x="-1567" y="-528"/>
                  <a:pt x="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38E9162-DB5C-6364-4206-140F1B5413E0}"/>
              </a:ext>
            </a:extLst>
          </p:cNvPr>
          <p:cNvSpPr/>
          <p:nvPr/>
        </p:nvSpPr>
        <p:spPr>
          <a:xfrm>
            <a:off x="3098461" y="1904546"/>
            <a:ext cx="319098" cy="73483"/>
          </a:xfrm>
          <a:custGeom>
            <a:avLst/>
            <a:gdLst>
              <a:gd name="connsiteX0" fmla="*/ 339 w 319098"/>
              <a:gd name="connsiteY0" fmla="*/ 73479 h 73483"/>
              <a:gd name="connsiteX1" fmla="*/ 187664 w 319098"/>
              <a:gd name="connsiteY1" fmla="*/ 13154 h 73483"/>
              <a:gd name="connsiteX2" fmla="*/ 146389 w 319098"/>
              <a:gd name="connsiteY2" fmla="*/ 9979 h 73483"/>
              <a:gd name="connsiteX3" fmla="*/ 311489 w 319098"/>
              <a:gd name="connsiteY3" fmla="*/ 38554 h 73483"/>
              <a:gd name="connsiteX4" fmla="*/ 282914 w 319098"/>
              <a:gd name="connsiteY4" fmla="*/ 19504 h 73483"/>
              <a:gd name="connsiteX5" fmla="*/ 206714 w 319098"/>
              <a:gd name="connsiteY5" fmla="*/ 454 h 73483"/>
              <a:gd name="connsiteX6" fmla="*/ 228939 w 319098"/>
              <a:gd name="connsiteY6" fmla="*/ 6804 h 73483"/>
              <a:gd name="connsiteX7" fmla="*/ 143214 w 319098"/>
              <a:gd name="connsiteY7" fmla="*/ 16329 h 73483"/>
              <a:gd name="connsiteX8" fmla="*/ 339 w 319098"/>
              <a:gd name="connsiteY8" fmla="*/ 73479 h 7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098" h="73483">
                <a:moveTo>
                  <a:pt x="339" y="73479"/>
                </a:moveTo>
                <a:cubicBezTo>
                  <a:pt x="7747" y="72950"/>
                  <a:pt x="163322" y="23737"/>
                  <a:pt x="187664" y="13154"/>
                </a:cubicBezTo>
                <a:cubicBezTo>
                  <a:pt x="212006" y="2571"/>
                  <a:pt x="125752" y="5746"/>
                  <a:pt x="146389" y="9979"/>
                </a:cubicBezTo>
                <a:cubicBezTo>
                  <a:pt x="167026" y="14212"/>
                  <a:pt x="288735" y="36967"/>
                  <a:pt x="311489" y="38554"/>
                </a:cubicBezTo>
                <a:cubicBezTo>
                  <a:pt x="334243" y="40141"/>
                  <a:pt x="300376" y="25854"/>
                  <a:pt x="282914" y="19504"/>
                </a:cubicBezTo>
                <a:cubicBezTo>
                  <a:pt x="265452" y="13154"/>
                  <a:pt x="215710" y="2571"/>
                  <a:pt x="206714" y="454"/>
                </a:cubicBezTo>
                <a:cubicBezTo>
                  <a:pt x="197718" y="-1663"/>
                  <a:pt x="239522" y="4158"/>
                  <a:pt x="228939" y="6804"/>
                </a:cubicBezTo>
                <a:cubicBezTo>
                  <a:pt x="218356" y="9450"/>
                  <a:pt x="177610" y="7862"/>
                  <a:pt x="143214" y="16329"/>
                </a:cubicBezTo>
                <a:cubicBezTo>
                  <a:pt x="108818" y="24796"/>
                  <a:pt x="-7069" y="74008"/>
                  <a:pt x="339" y="73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9898DA6-4267-108E-AE6D-91679E01A972}"/>
              </a:ext>
            </a:extLst>
          </p:cNvPr>
          <p:cNvSpPr/>
          <p:nvPr/>
        </p:nvSpPr>
        <p:spPr>
          <a:xfrm>
            <a:off x="3117672" y="1990038"/>
            <a:ext cx="126569" cy="107819"/>
          </a:xfrm>
          <a:custGeom>
            <a:avLst/>
            <a:gdLst>
              <a:gd name="connsiteX0" fmla="*/ 178 w 126569"/>
              <a:gd name="connsiteY0" fmla="*/ 687 h 107819"/>
              <a:gd name="connsiteX1" fmla="*/ 22403 w 126569"/>
              <a:gd name="connsiteY1" fmla="*/ 57837 h 107819"/>
              <a:gd name="connsiteX2" fmla="*/ 120828 w 126569"/>
              <a:gd name="connsiteY2" fmla="*/ 105462 h 107819"/>
              <a:gd name="connsiteX3" fmla="*/ 104953 w 126569"/>
              <a:gd name="connsiteY3" fmla="*/ 99112 h 107819"/>
              <a:gd name="connsiteX4" fmla="*/ 22403 w 126569"/>
              <a:gd name="connsiteY4" fmla="*/ 86412 h 107819"/>
              <a:gd name="connsiteX5" fmla="*/ 28753 w 126569"/>
              <a:gd name="connsiteY5" fmla="*/ 99112 h 107819"/>
              <a:gd name="connsiteX6" fmla="*/ 178 w 126569"/>
              <a:gd name="connsiteY6" fmla="*/ 687 h 1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569" h="107819">
                <a:moveTo>
                  <a:pt x="178" y="687"/>
                </a:moveTo>
                <a:cubicBezTo>
                  <a:pt x="-880" y="-6192"/>
                  <a:pt x="2295" y="40375"/>
                  <a:pt x="22403" y="57837"/>
                </a:cubicBezTo>
                <a:cubicBezTo>
                  <a:pt x="42511" y="75299"/>
                  <a:pt x="120828" y="105462"/>
                  <a:pt x="120828" y="105462"/>
                </a:cubicBezTo>
                <a:cubicBezTo>
                  <a:pt x="134586" y="112341"/>
                  <a:pt x="121357" y="102287"/>
                  <a:pt x="104953" y="99112"/>
                </a:cubicBezTo>
                <a:cubicBezTo>
                  <a:pt x="88549" y="95937"/>
                  <a:pt x="22403" y="86412"/>
                  <a:pt x="22403" y="86412"/>
                </a:cubicBezTo>
                <a:cubicBezTo>
                  <a:pt x="9703" y="86412"/>
                  <a:pt x="31928" y="108637"/>
                  <a:pt x="28753" y="99112"/>
                </a:cubicBezTo>
                <a:cubicBezTo>
                  <a:pt x="25578" y="89587"/>
                  <a:pt x="1236" y="7566"/>
                  <a:pt x="178" y="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8D03BDB-CADD-E068-A22D-129EE2D8DC0F}"/>
              </a:ext>
            </a:extLst>
          </p:cNvPr>
          <p:cNvSpPr/>
          <p:nvPr/>
        </p:nvSpPr>
        <p:spPr>
          <a:xfrm>
            <a:off x="3282913" y="1948182"/>
            <a:ext cx="104219" cy="46536"/>
          </a:xfrm>
          <a:custGeom>
            <a:avLst/>
            <a:gdLst>
              <a:gd name="connsiteX0" fmla="*/ 37 w 104219"/>
              <a:gd name="connsiteY0" fmla="*/ 4443 h 46536"/>
              <a:gd name="connsiteX1" fmla="*/ 85762 w 104219"/>
              <a:gd name="connsiteY1" fmla="*/ 29843 h 46536"/>
              <a:gd name="connsiteX2" fmla="*/ 101637 w 104219"/>
              <a:gd name="connsiteY2" fmla="*/ 45718 h 46536"/>
              <a:gd name="connsiteX3" fmla="*/ 98462 w 104219"/>
              <a:gd name="connsiteY3" fmla="*/ 4443 h 46536"/>
              <a:gd name="connsiteX4" fmla="*/ 37 w 104219"/>
              <a:gd name="connsiteY4" fmla="*/ 4443 h 4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19" h="46536">
                <a:moveTo>
                  <a:pt x="37" y="4443"/>
                </a:moveTo>
                <a:cubicBezTo>
                  <a:pt x="-2080" y="8676"/>
                  <a:pt x="85762" y="29843"/>
                  <a:pt x="85762" y="29843"/>
                </a:cubicBezTo>
                <a:cubicBezTo>
                  <a:pt x="102695" y="36722"/>
                  <a:pt x="99520" y="49951"/>
                  <a:pt x="101637" y="45718"/>
                </a:cubicBezTo>
                <a:cubicBezTo>
                  <a:pt x="103754" y="41485"/>
                  <a:pt x="107458" y="11851"/>
                  <a:pt x="98462" y="4443"/>
                </a:cubicBezTo>
                <a:cubicBezTo>
                  <a:pt x="89466" y="-2965"/>
                  <a:pt x="2154" y="210"/>
                  <a:pt x="37" y="4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B2FDF92B-A913-CFF0-6DF9-56C5F897D73E}"/>
              </a:ext>
            </a:extLst>
          </p:cNvPr>
          <p:cNvSpPr/>
          <p:nvPr/>
        </p:nvSpPr>
        <p:spPr>
          <a:xfrm>
            <a:off x="3184525" y="1996282"/>
            <a:ext cx="92338" cy="106291"/>
          </a:xfrm>
          <a:custGeom>
            <a:avLst/>
            <a:gdLst>
              <a:gd name="connsiteX0" fmla="*/ 0 w 92338"/>
              <a:gd name="connsiteY0" fmla="*/ 793 h 106291"/>
              <a:gd name="connsiteX1" fmla="*/ 53975 w 92338"/>
              <a:gd name="connsiteY1" fmla="*/ 45243 h 106291"/>
              <a:gd name="connsiteX2" fmla="*/ 92075 w 92338"/>
              <a:gd name="connsiteY2" fmla="*/ 105568 h 106291"/>
              <a:gd name="connsiteX3" fmla="*/ 69850 w 92338"/>
              <a:gd name="connsiteY3" fmla="*/ 80168 h 106291"/>
              <a:gd name="connsiteX4" fmla="*/ 50800 w 92338"/>
              <a:gd name="connsiteY4" fmla="*/ 105568 h 106291"/>
              <a:gd name="connsiteX5" fmla="*/ 53975 w 92338"/>
              <a:gd name="connsiteY5" fmla="*/ 83343 h 106291"/>
              <a:gd name="connsiteX6" fmla="*/ 0 w 92338"/>
              <a:gd name="connsiteY6" fmla="*/ 793 h 10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38" h="106291">
                <a:moveTo>
                  <a:pt x="0" y="793"/>
                </a:moveTo>
                <a:cubicBezTo>
                  <a:pt x="0" y="-5557"/>
                  <a:pt x="38629" y="27781"/>
                  <a:pt x="53975" y="45243"/>
                </a:cubicBezTo>
                <a:cubicBezTo>
                  <a:pt x="69321" y="62705"/>
                  <a:pt x="89429" y="99747"/>
                  <a:pt x="92075" y="105568"/>
                </a:cubicBezTo>
                <a:cubicBezTo>
                  <a:pt x="94721" y="111389"/>
                  <a:pt x="76729" y="80168"/>
                  <a:pt x="69850" y="80168"/>
                </a:cubicBezTo>
                <a:cubicBezTo>
                  <a:pt x="62971" y="80168"/>
                  <a:pt x="53446" y="105039"/>
                  <a:pt x="50800" y="105568"/>
                </a:cubicBezTo>
                <a:cubicBezTo>
                  <a:pt x="48154" y="106097"/>
                  <a:pt x="58208" y="96043"/>
                  <a:pt x="53975" y="83343"/>
                </a:cubicBezTo>
                <a:cubicBezTo>
                  <a:pt x="49742" y="70643"/>
                  <a:pt x="0" y="7143"/>
                  <a:pt x="0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B77D235E-E93E-B342-7867-194C12DD5EE7}"/>
              </a:ext>
            </a:extLst>
          </p:cNvPr>
          <p:cNvSpPr/>
          <p:nvPr/>
        </p:nvSpPr>
        <p:spPr>
          <a:xfrm>
            <a:off x="3181345" y="1930283"/>
            <a:ext cx="238130" cy="193792"/>
          </a:xfrm>
          <a:custGeom>
            <a:avLst/>
            <a:gdLst>
              <a:gd name="connsiteX0" fmla="*/ 238130 w 238130"/>
              <a:gd name="connsiteY0" fmla="*/ 117 h 193792"/>
              <a:gd name="connsiteX1" fmla="*/ 206380 w 238130"/>
              <a:gd name="connsiteY1" fmla="*/ 82667 h 193792"/>
              <a:gd name="connsiteX2" fmla="*/ 123830 w 238130"/>
              <a:gd name="connsiteY2" fmla="*/ 142992 h 193792"/>
              <a:gd name="connsiteX3" fmla="*/ 152405 w 238130"/>
              <a:gd name="connsiteY3" fmla="*/ 142992 h 193792"/>
              <a:gd name="connsiteX4" fmla="*/ 104780 w 238130"/>
              <a:gd name="connsiteY4" fmla="*/ 171567 h 193792"/>
              <a:gd name="connsiteX5" fmla="*/ 79380 w 238130"/>
              <a:gd name="connsiteY5" fmla="*/ 162042 h 193792"/>
              <a:gd name="connsiteX6" fmla="*/ 50805 w 238130"/>
              <a:gd name="connsiteY6" fmla="*/ 174742 h 193792"/>
              <a:gd name="connsiteX7" fmla="*/ 5 w 238130"/>
              <a:gd name="connsiteY7" fmla="*/ 171567 h 193792"/>
              <a:gd name="connsiteX8" fmla="*/ 53980 w 238130"/>
              <a:gd name="connsiteY8" fmla="*/ 171567 h 193792"/>
              <a:gd name="connsiteX9" fmla="*/ 31755 w 238130"/>
              <a:gd name="connsiteY9" fmla="*/ 193792 h 193792"/>
              <a:gd name="connsiteX10" fmla="*/ 101605 w 238130"/>
              <a:gd name="connsiteY10" fmla="*/ 171567 h 193792"/>
              <a:gd name="connsiteX11" fmla="*/ 107955 w 238130"/>
              <a:gd name="connsiteY11" fmla="*/ 177917 h 193792"/>
              <a:gd name="connsiteX12" fmla="*/ 177805 w 238130"/>
              <a:gd name="connsiteY12" fmla="*/ 149342 h 193792"/>
              <a:gd name="connsiteX13" fmla="*/ 149230 w 238130"/>
              <a:gd name="connsiteY13" fmla="*/ 149342 h 193792"/>
              <a:gd name="connsiteX14" fmla="*/ 206380 w 238130"/>
              <a:gd name="connsiteY14" fmla="*/ 101717 h 193792"/>
              <a:gd name="connsiteX15" fmla="*/ 238130 w 238130"/>
              <a:gd name="connsiteY15" fmla="*/ 117 h 1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8130" h="193792">
                <a:moveTo>
                  <a:pt x="238130" y="117"/>
                </a:moveTo>
                <a:cubicBezTo>
                  <a:pt x="238130" y="-3058"/>
                  <a:pt x="225430" y="58855"/>
                  <a:pt x="206380" y="82667"/>
                </a:cubicBezTo>
                <a:cubicBezTo>
                  <a:pt x="187330" y="106479"/>
                  <a:pt x="132826" y="132938"/>
                  <a:pt x="123830" y="142992"/>
                </a:cubicBezTo>
                <a:cubicBezTo>
                  <a:pt x="114834" y="153046"/>
                  <a:pt x="155580" y="138230"/>
                  <a:pt x="152405" y="142992"/>
                </a:cubicBezTo>
                <a:cubicBezTo>
                  <a:pt x="149230" y="147754"/>
                  <a:pt x="116951" y="168392"/>
                  <a:pt x="104780" y="171567"/>
                </a:cubicBezTo>
                <a:cubicBezTo>
                  <a:pt x="92609" y="174742"/>
                  <a:pt x="88376" y="161513"/>
                  <a:pt x="79380" y="162042"/>
                </a:cubicBezTo>
                <a:cubicBezTo>
                  <a:pt x="70384" y="162571"/>
                  <a:pt x="64034" y="173155"/>
                  <a:pt x="50805" y="174742"/>
                </a:cubicBezTo>
                <a:cubicBezTo>
                  <a:pt x="37576" y="176329"/>
                  <a:pt x="-524" y="172096"/>
                  <a:pt x="5" y="171567"/>
                </a:cubicBezTo>
                <a:cubicBezTo>
                  <a:pt x="534" y="171038"/>
                  <a:pt x="48688" y="167863"/>
                  <a:pt x="53980" y="171567"/>
                </a:cubicBezTo>
                <a:cubicBezTo>
                  <a:pt x="59272" y="175271"/>
                  <a:pt x="23818" y="193792"/>
                  <a:pt x="31755" y="193792"/>
                </a:cubicBezTo>
                <a:cubicBezTo>
                  <a:pt x="39692" y="193792"/>
                  <a:pt x="101605" y="171567"/>
                  <a:pt x="101605" y="171567"/>
                </a:cubicBezTo>
                <a:cubicBezTo>
                  <a:pt x="114305" y="168921"/>
                  <a:pt x="95255" y="181621"/>
                  <a:pt x="107955" y="177917"/>
                </a:cubicBezTo>
                <a:cubicBezTo>
                  <a:pt x="120655" y="174213"/>
                  <a:pt x="170926" y="154104"/>
                  <a:pt x="177805" y="149342"/>
                </a:cubicBezTo>
                <a:cubicBezTo>
                  <a:pt x="184684" y="144580"/>
                  <a:pt x="144467" y="157280"/>
                  <a:pt x="149230" y="149342"/>
                </a:cubicBezTo>
                <a:cubicBezTo>
                  <a:pt x="153992" y="141405"/>
                  <a:pt x="192093" y="119179"/>
                  <a:pt x="206380" y="101717"/>
                </a:cubicBezTo>
                <a:cubicBezTo>
                  <a:pt x="220667" y="84255"/>
                  <a:pt x="238130" y="3292"/>
                  <a:pt x="238130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3E38C9B-7DC7-3DC8-0D39-6EDD52904DA7}"/>
              </a:ext>
            </a:extLst>
          </p:cNvPr>
          <p:cNvSpPr/>
          <p:nvPr/>
        </p:nvSpPr>
        <p:spPr>
          <a:xfrm>
            <a:off x="3152148" y="2149465"/>
            <a:ext cx="73973" cy="248778"/>
          </a:xfrm>
          <a:custGeom>
            <a:avLst/>
            <a:gdLst>
              <a:gd name="connsiteX0" fmla="*/ 41902 w 73973"/>
              <a:gd name="connsiteY0" fmla="*/ 10 h 248778"/>
              <a:gd name="connsiteX1" fmla="*/ 627 w 73973"/>
              <a:gd name="connsiteY1" fmla="*/ 79385 h 248778"/>
              <a:gd name="connsiteX2" fmla="*/ 16502 w 73973"/>
              <a:gd name="connsiteY2" fmla="*/ 88910 h 248778"/>
              <a:gd name="connsiteX3" fmla="*/ 10152 w 73973"/>
              <a:gd name="connsiteY3" fmla="*/ 149235 h 248778"/>
              <a:gd name="connsiteX4" fmla="*/ 26027 w 73973"/>
              <a:gd name="connsiteY4" fmla="*/ 184160 h 248778"/>
              <a:gd name="connsiteX5" fmla="*/ 73652 w 73973"/>
              <a:gd name="connsiteY5" fmla="*/ 247660 h 248778"/>
              <a:gd name="connsiteX6" fmla="*/ 45077 w 73973"/>
              <a:gd name="connsiteY6" fmla="*/ 219085 h 248778"/>
              <a:gd name="connsiteX7" fmla="*/ 10152 w 73973"/>
              <a:gd name="connsiteY7" fmla="*/ 149235 h 248778"/>
              <a:gd name="connsiteX8" fmla="*/ 19677 w 73973"/>
              <a:gd name="connsiteY8" fmla="*/ 152410 h 248778"/>
              <a:gd name="connsiteX9" fmla="*/ 16502 w 73973"/>
              <a:gd name="connsiteY9" fmla="*/ 85735 h 248778"/>
              <a:gd name="connsiteX10" fmla="*/ 41902 w 73973"/>
              <a:gd name="connsiteY10" fmla="*/ 10 h 24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73" h="248778">
                <a:moveTo>
                  <a:pt x="41902" y="10"/>
                </a:moveTo>
                <a:cubicBezTo>
                  <a:pt x="39256" y="-1048"/>
                  <a:pt x="627" y="79385"/>
                  <a:pt x="627" y="79385"/>
                </a:cubicBezTo>
                <a:cubicBezTo>
                  <a:pt x="-3606" y="94202"/>
                  <a:pt x="14915" y="77268"/>
                  <a:pt x="16502" y="88910"/>
                </a:cubicBezTo>
                <a:cubicBezTo>
                  <a:pt x="18089" y="100552"/>
                  <a:pt x="8564" y="133360"/>
                  <a:pt x="10152" y="149235"/>
                </a:cubicBezTo>
                <a:cubicBezTo>
                  <a:pt x="11739" y="165110"/>
                  <a:pt x="15444" y="167756"/>
                  <a:pt x="26027" y="184160"/>
                </a:cubicBezTo>
                <a:cubicBezTo>
                  <a:pt x="36610" y="200564"/>
                  <a:pt x="70477" y="241839"/>
                  <a:pt x="73652" y="247660"/>
                </a:cubicBezTo>
                <a:cubicBezTo>
                  <a:pt x="76827" y="253481"/>
                  <a:pt x="55660" y="235489"/>
                  <a:pt x="45077" y="219085"/>
                </a:cubicBezTo>
                <a:cubicBezTo>
                  <a:pt x="34494" y="202681"/>
                  <a:pt x="10152" y="149235"/>
                  <a:pt x="10152" y="149235"/>
                </a:cubicBezTo>
                <a:cubicBezTo>
                  <a:pt x="5919" y="138123"/>
                  <a:pt x="18619" y="162993"/>
                  <a:pt x="19677" y="152410"/>
                </a:cubicBezTo>
                <a:cubicBezTo>
                  <a:pt x="20735" y="141827"/>
                  <a:pt x="13327" y="107960"/>
                  <a:pt x="16502" y="85735"/>
                </a:cubicBezTo>
                <a:cubicBezTo>
                  <a:pt x="19677" y="63510"/>
                  <a:pt x="44548" y="1068"/>
                  <a:pt x="4190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C96A76D-8176-3C03-20A3-F8FAE8C18F0A}"/>
              </a:ext>
            </a:extLst>
          </p:cNvPr>
          <p:cNvSpPr/>
          <p:nvPr/>
        </p:nvSpPr>
        <p:spPr>
          <a:xfrm>
            <a:off x="3171746" y="2085975"/>
            <a:ext cx="511054" cy="111257"/>
          </a:xfrm>
          <a:custGeom>
            <a:avLst/>
            <a:gdLst>
              <a:gd name="connsiteX0" fmla="*/ 79 w 511054"/>
              <a:gd name="connsiteY0" fmla="*/ 111125 h 111257"/>
              <a:gd name="connsiteX1" fmla="*/ 95329 w 511054"/>
              <a:gd name="connsiteY1" fmla="*/ 85725 h 111257"/>
              <a:gd name="connsiteX2" fmla="*/ 57229 w 511054"/>
              <a:gd name="connsiteY2" fmla="*/ 88900 h 111257"/>
              <a:gd name="connsiteX3" fmla="*/ 146129 w 511054"/>
              <a:gd name="connsiteY3" fmla="*/ 28575 h 111257"/>
              <a:gd name="connsiteX4" fmla="*/ 155654 w 511054"/>
              <a:gd name="connsiteY4" fmla="*/ 25400 h 111257"/>
              <a:gd name="connsiteX5" fmla="*/ 225504 w 511054"/>
              <a:gd name="connsiteY5" fmla="*/ 6350 h 111257"/>
              <a:gd name="connsiteX6" fmla="*/ 222329 w 511054"/>
              <a:gd name="connsiteY6" fmla="*/ 0 h 111257"/>
              <a:gd name="connsiteX7" fmla="*/ 355679 w 511054"/>
              <a:gd name="connsiteY7" fmla="*/ 6350 h 111257"/>
              <a:gd name="connsiteX8" fmla="*/ 508079 w 511054"/>
              <a:gd name="connsiteY8" fmla="*/ 31750 h 111257"/>
              <a:gd name="connsiteX9" fmla="*/ 460454 w 511054"/>
              <a:gd name="connsiteY9" fmla="*/ 28575 h 111257"/>
              <a:gd name="connsiteX10" fmla="*/ 247729 w 511054"/>
              <a:gd name="connsiteY10" fmla="*/ 12700 h 111257"/>
              <a:gd name="connsiteX11" fmla="*/ 269954 w 511054"/>
              <a:gd name="connsiteY11" fmla="*/ 12700 h 111257"/>
              <a:gd name="connsiteX12" fmla="*/ 127079 w 511054"/>
              <a:gd name="connsiteY12" fmla="*/ 31750 h 111257"/>
              <a:gd name="connsiteX13" fmla="*/ 79454 w 511054"/>
              <a:gd name="connsiteY13" fmla="*/ 73025 h 111257"/>
              <a:gd name="connsiteX14" fmla="*/ 79 w 511054"/>
              <a:gd name="connsiteY14" fmla="*/ 111125 h 1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054" h="111257">
                <a:moveTo>
                  <a:pt x="79" y="111125"/>
                </a:moveTo>
                <a:cubicBezTo>
                  <a:pt x="2725" y="113242"/>
                  <a:pt x="85804" y="89429"/>
                  <a:pt x="95329" y="85725"/>
                </a:cubicBezTo>
                <a:cubicBezTo>
                  <a:pt x="104854" y="82021"/>
                  <a:pt x="48762" y="98425"/>
                  <a:pt x="57229" y="88900"/>
                </a:cubicBezTo>
                <a:cubicBezTo>
                  <a:pt x="65696" y="79375"/>
                  <a:pt x="129725" y="39158"/>
                  <a:pt x="146129" y="28575"/>
                </a:cubicBezTo>
                <a:cubicBezTo>
                  <a:pt x="162533" y="17992"/>
                  <a:pt x="155654" y="25400"/>
                  <a:pt x="155654" y="25400"/>
                </a:cubicBezTo>
                <a:lnTo>
                  <a:pt x="225504" y="6350"/>
                </a:lnTo>
                <a:cubicBezTo>
                  <a:pt x="236617" y="2117"/>
                  <a:pt x="200633" y="0"/>
                  <a:pt x="222329" y="0"/>
                </a:cubicBezTo>
                <a:cubicBezTo>
                  <a:pt x="244025" y="0"/>
                  <a:pt x="308054" y="1058"/>
                  <a:pt x="355679" y="6350"/>
                </a:cubicBezTo>
                <a:cubicBezTo>
                  <a:pt x="403304" y="11642"/>
                  <a:pt x="490617" y="28046"/>
                  <a:pt x="508079" y="31750"/>
                </a:cubicBezTo>
                <a:cubicBezTo>
                  <a:pt x="525541" y="35454"/>
                  <a:pt x="460454" y="28575"/>
                  <a:pt x="460454" y="28575"/>
                </a:cubicBezTo>
                <a:lnTo>
                  <a:pt x="247729" y="12700"/>
                </a:lnTo>
                <a:cubicBezTo>
                  <a:pt x="215979" y="10054"/>
                  <a:pt x="290062" y="9525"/>
                  <a:pt x="269954" y="12700"/>
                </a:cubicBezTo>
                <a:cubicBezTo>
                  <a:pt x="249846" y="15875"/>
                  <a:pt x="158829" y="21696"/>
                  <a:pt x="127079" y="31750"/>
                </a:cubicBezTo>
                <a:cubicBezTo>
                  <a:pt x="95329" y="41804"/>
                  <a:pt x="97445" y="61913"/>
                  <a:pt x="79454" y="73025"/>
                </a:cubicBezTo>
                <a:cubicBezTo>
                  <a:pt x="61463" y="84137"/>
                  <a:pt x="-2567" y="109008"/>
                  <a:pt x="79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C2F80EC-75D1-7E07-4093-100AC98D9557}"/>
              </a:ext>
            </a:extLst>
          </p:cNvPr>
          <p:cNvSpPr/>
          <p:nvPr/>
        </p:nvSpPr>
        <p:spPr>
          <a:xfrm>
            <a:off x="3203529" y="2128961"/>
            <a:ext cx="469913" cy="243028"/>
          </a:xfrm>
          <a:custGeom>
            <a:avLst/>
            <a:gdLst>
              <a:gd name="connsiteX0" fmla="*/ 15921 w 469913"/>
              <a:gd name="connsiteY0" fmla="*/ 242764 h 243028"/>
              <a:gd name="connsiteX1" fmla="*/ 19096 w 469913"/>
              <a:gd name="connsiteY1" fmla="*/ 179264 h 243028"/>
              <a:gd name="connsiteX2" fmla="*/ 46 w 469913"/>
              <a:gd name="connsiteY2" fmla="*/ 122114 h 243028"/>
              <a:gd name="connsiteX3" fmla="*/ 25446 w 469913"/>
              <a:gd name="connsiteY3" fmla="*/ 147514 h 243028"/>
              <a:gd name="connsiteX4" fmla="*/ 57196 w 469913"/>
              <a:gd name="connsiteY4" fmla="*/ 125289 h 243028"/>
              <a:gd name="connsiteX5" fmla="*/ 54021 w 469913"/>
              <a:gd name="connsiteY5" fmla="*/ 115764 h 243028"/>
              <a:gd name="connsiteX6" fmla="*/ 165146 w 469913"/>
              <a:gd name="connsiteY6" fmla="*/ 39564 h 243028"/>
              <a:gd name="connsiteX7" fmla="*/ 161971 w 469913"/>
              <a:gd name="connsiteY7" fmla="*/ 36389 h 243028"/>
              <a:gd name="connsiteX8" fmla="*/ 244521 w 469913"/>
              <a:gd name="connsiteY8" fmla="*/ 39564 h 243028"/>
              <a:gd name="connsiteX9" fmla="*/ 234996 w 469913"/>
              <a:gd name="connsiteY9" fmla="*/ 20514 h 243028"/>
              <a:gd name="connsiteX10" fmla="*/ 349296 w 469913"/>
              <a:gd name="connsiteY10" fmla="*/ 26864 h 243028"/>
              <a:gd name="connsiteX11" fmla="*/ 406446 w 469913"/>
              <a:gd name="connsiteY11" fmla="*/ 33214 h 243028"/>
              <a:gd name="connsiteX12" fmla="*/ 463596 w 469913"/>
              <a:gd name="connsiteY12" fmla="*/ 1464 h 243028"/>
              <a:gd name="connsiteX13" fmla="*/ 460421 w 469913"/>
              <a:gd name="connsiteY13" fmla="*/ 7814 h 243028"/>
              <a:gd name="connsiteX14" fmla="*/ 463596 w 469913"/>
              <a:gd name="connsiteY14" fmla="*/ 30039 h 243028"/>
              <a:gd name="connsiteX15" fmla="*/ 365171 w 469913"/>
              <a:gd name="connsiteY15" fmla="*/ 39564 h 243028"/>
              <a:gd name="connsiteX16" fmla="*/ 415971 w 469913"/>
              <a:gd name="connsiteY16" fmla="*/ 55439 h 243028"/>
              <a:gd name="connsiteX17" fmla="*/ 219121 w 469913"/>
              <a:gd name="connsiteY17" fmla="*/ 33214 h 243028"/>
              <a:gd name="connsiteX18" fmla="*/ 133396 w 469913"/>
              <a:gd name="connsiteY18" fmla="*/ 80839 h 243028"/>
              <a:gd name="connsiteX19" fmla="*/ 66721 w 469913"/>
              <a:gd name="connsiteY19" fmla="*/ 128464 h 243028"/>
              <a:gd name="connsiteX20" fmla="*/ 82596 w 469913"/>
              <a:gd name="connsiteY20" fmla="*/ 125289 h 243028"/>
              <a:gd name="connsiteX21" fmla="*/ 41321 w 469913"/>
              <a:gd name="connsiteY21" fmla="*/ 153864 h 243028"/>
              <a:gd name="connsiteX22" fmla="*/ 15921 w 469913"/>
              <a:gd name="connsiteY22" fmla="*/ 242764 h 24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9913" h="243028">
                <a:moveTo>
                  <a:pt x="15921" y="242764"/>
                </a:moveTo>
                <a:cubicBezTo>
                  <a:pt x="12217" y="246997"/>
                  <a:pt x="21742" y="199372"/>
                  <a:pt x="19096" y="179264"/>
                </a:cubicBezTo>
                <a:cubicBezTo>
                  <a:pt x="16450" y="159156"/>
                  <a:pt x="-1012" y="127405"/>
                  <a:pt x="46" y="122114"/>
                </a:cubicBezTo>
                <a:cubicBezTo>
                  <a:pt x="1104" y="116823"/>
                  <a:pt x="15921" y="146985"/>
                  <a:pt x="25446" y="147514"/>
                </a:cubicBezTo>
                <a:cubicBezTo>
                  <a:pt x="34971" y="148043"/>
                  <a:pt x="52434" y="130581"/>
                  <a:pt x="57196" y="125289"/>
                </a:cubicBezTo>
                <a:cubicBezTo>
                  <a:pt x="61959" y="119997"/>
                  <a:pt x="36029" y="130052"/>
                  <a:pt x="54021" y="115764"/>
                </a:cubicBezTo>
                <a:cubicBezTo>
                  <a:pt x="72013" y="101476"/>
                  <a:pt x="147154" y="52793"/>
                  <a:pt x="165146" y="39564"/>
                </a:cubicBezTo>
                <a:cubicBezTo>
                  <a:pt x="183138" y="26335"/>
                  <a:pt x="148742" y="36389"/>
                  <a:pt x="161971" y="36389"/>
                </a:cubicBezTo>
                <a:cubicBezTo>
                  <a:pt x="175200" y="36389"/>
                  <a:pt x="232350" y="42210"/>
                  <a:pt x="244521" y="39564"/>
                </a:cubicBezTo>
                <a:cubicBezTo>
                  <a:pt x="256692" y="36918"/>
                  <a:pt x="217534" y="22631"/>
                  <a:pt x="234996" y="20514"/>
                </a:cubicBezTo>
                <a:cubicBezTo>
                  <a:pt x="252458" y="18397"/>
                  <a:pt x="320721" y="24747"/>
                  <a:pt x="349296" y="26864"/>
                </a:cubicBezTo>
                <a:cubicBezTo>
                  <a:pt x="377871" y="28981"/>
                  <a:pt x="387396" y="37447"/>
                  <a:pt x="406446" y="33214"/>
                </a:cubicBezTo>
                <a:cubicBezTo>
                  <a:pt x="425496" y="28981"/>
                  <a:pt x="463596" y="1464"/>
                  <a:pt x="463596" y="1464"/>
                </a:cubicBezTo>
                <a:cubicBezTo>
                  <a:pt x="472592" y="-2769"/>
                  <a:pt x="460421" y="3052"/>
                  <a:pt x="460421" y="7814"/>
                </a:cubicBezTo>
                <a:cubicBezTo>
                  <a:pt x="460421" y="12576"/>
                  <a:pt x="479471" y="24747"/>
                  <a:pt x="463596" y="30039"/>
                </a:cubicBezTo>
                <a:cubicBezTo>
                  <a:pt x="447721" y="35331"/>
                  <a:pt x="373108" y="35331"/>
                  <a:pt x="365171" y="39564"/>
                </a:cubicBezTo>
                <a:cubicBezTo>
                  <a:pt x="357234" y="43797"/>
                  <a:pt x="440313" y="56497"/>
                  <a:pt x="415971" y="55439"/>
                </a:cubicBezTo>
                <a:cubicBezTo>
                  <a:pt x="391629" y="54381"/>
                  <a:pt x="266217" y="28981"/>
                  <a:pt x="219121" y="33214"/>
                </a:cubicBezTo>
                <a:cubicBezTo>
                  <a:pt x="172025" y="37447"/>
                  <a:pt x="158796" y="64964"/>
                  <a:pt x="133396" y="80839"/>
                </a:cubicBezTo>
                <a:cubicBezTo>
                  <a:pt x="107996" y="96714"/>
                  <a:pt x="66721" y="128464"/>
                  <a:pt x="66721" y="128464"/>
                </a:cubicBezTo>
                <a:cubicBezTo>
                  <a:pt x="58254" y="135872"/>
                  <a:pt x="86829" y="121056"/>
                  <a:pt x="82596" y="125289"/>
                </a:cubicBezTo>
                <a:cubicBezTo>
                  <a:pt x="78363" y="129522"/>
                  <a:pt x="51375" y="135872"/>
                  <a:pt x="41321" y="153864"/>
                </a:cubicBezTo>
                <a:cubicBezTo>
                  <a:pt x="31267" y="171856"/>
                  <a:pt x="19625" y="238531"/>
                  <a:pt x="15921" y="242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244F88CF-291E-A486-8DD7-FCDC8F52A170}"/>
              </a:ext>
            </a:extLst>
          </p:cNvPr>
          <p:cNvSpPr/>
          <p:nvPr/>
        </p:nvSpPr>
        <p:spPr>
          <a:xfrm>
            <a:off x="3270038" y="2195377"/>
            <a:ext cx="244687" cy="103325"/>
          </a:xfrm>
          <a:custGeom>
            <a:avLst/>
            <a:gdLst>
              <a:gd name="connsiteX0" fmla="*/ 212 w 244687"/>
              <a:gd name="connsiteY0" fmla="*/ 103323 h 103325"/>
              <a:gd name="connsiteX1" fmla="*/ 146262 w 244687"/>
              <a:gd name="connsiteY1" fmla="*/ 8073 h 103325"/>
              <a:gd name="connsiteX2" fmla="*/ 155787 w 244687"/>
              <a:gd name="connsiteY2" fmla="*/ 4898 h 103325"/>
              <a:gd name="connsiteX3" fmla="*/ 244687 w 244687"/>
              <a:gd name="connsiteY3" fmla="*/ 4898 h 103325"/>
              <a:gd name="connsiteX4" fmla="*/ 155787 w 244687"/>
              <a:gd name="connsiteY4" fmla="*/ 4898 h 103325"/>
              <a:gd name="connsiteX5" fmla="*/ 114512 w 244687"/>
              <a:gd name="connsiteY5" fmla="*/ 11248 h 103325"/>
              <a:gd name="connsiteX6" fmla="*/ 212 w 244687"/>
              <a:gd name="connsiteY6" fmla="*/ 103323 h 1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87" h="103325">
                <a:moveTo>
                  <a:pt x="212" y="103323"/>
                </a:moveTo>
                <a:cubicBezTo>
                  <a:pt x="5504" y="102794"/>
                  <a:pt x="120333" y="24477"/>
                  <a:pt x="146262" y="8073"/>
                </a:cubicBezTo>
                <a:cubicBezTo>
                  <a:pt x="172191" y="-8331"/>
                  <a:pt x="139383" y="5427"/>
                  <a:pt x="155787" y="4898"/>
                </a:cubicBezTo>
                <a:cubicBezTo>
                  <a:pt x="172191" y="4369"/>
                  <a:pt x="244687" y="4898"/>
                  <a:pt x="244687" y="4898"/>
                </a:cubicBezTo>
                <a:cubicBezTo>
                  <a:pt x="244687" y="4898"/>
                  <a:pt x="177483" y="3840"/>
                  <a:pt x="155787" y="4898"/>
                </a:cubicBezTo>
                <a:cubicBezTo>
                  <a:pt x="134091" y="5956"/>
                  <a:pt x="138854" y="-3039"/>
                  <a:pt x="114512" y="11248"/>
                </a:cubicBezTo>
                <a:cubicBezTo>
                  <a:pt x="90170" y="25535"/>
                  <a:pt x="-5080" y="103852"/>
                  <a:pt x="212" y="103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6354B58C-AC52-7A6D-DC35-6542DBF13008}"/>
              </a:ext>
            </a:extLst>
          </p:cNvPr>
          <p:cNvSpPr/>
          <p:nvPr/>
        </p:nvSpPr>
        <p:spPr>
          <a:xfrm>
            <a:off x="3399830" y="2187407"/>
            <a:ext cx="201518" cy="25601"/>
          </a:xfrm>
          <a:custGeom>
            <a:avLst/>
            <a:gdLst>
              <a:gd name="connsiteX0" fmla="*/ 3770 w 201518"/>
              <a:gd name="connsiteY0" fmla="*/ 16043 h 25601"/>
              <a:gd name="connsiteX1" fmla="*/ 197445 w 201518"/>
              <a:gd name="connsiteY1" fmla="*/ 25568 h 25601"/>
              <a:gd name="connsiteX2" fmla="*/ 130770 w 201518"/>
              <a:gd name="connsiteY2" fmla="*/ 12868 h 25601"/>
              <a:gd name="connsiteX3" fmla="*/ 73620 w 201518"/>
              <a:gd name="connsiteY3" fmla="*/ 168 h 25601"/>
              <a:gd name="connsiteX4" fmla="*/ 3770 w 201518"/>
              <a:gd name="connsiteY4" fmla="*/ 16043 h 2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518" h="25601">
                <a:moveTo>
                  <a:pt x="3770" y="16043"/>
                </a:moveTo>
                <a:cubicBezTo>
                  <a:pt x="24407" y="20276"/>
                  <a:pt x="176278" y="26097"/>
                  <a:pt x="197445" y="25568"/>
                </a:cubicBezTo>
                <a:cubicBezTo>
                  <a:pt x="218612" y="25039"/>
                  <a:pt x="151407" y="17101"/>
                  <a:pt x="130770" y="12868"/>
                </a:cubicBezTo>
                <a:cubicBezTo>
                  <a:pt x="110133" y="8635"/>
                  <a:pt x="94257" y="-1419"/>
                  <a:pt x="73620" y="168"/>
                </a:cubicBezTo>
                <a:cubicBezTo>
                  <a:pt x="52983" y="1755"/>
                  <a:pt x="-16867" y="11810"/>
                  <a:pt x="3770" y="16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6309119-D552-828D-7C1D-C9DB8A5A0906}"/>
              </a:ext>
            </a:extLst>
          </p:cNvPr>
          <p:cNvSpPr/>
          <p:nvPr/>
        </p:nvSpPr>
        <p:spPr>
          <a:xfrm>
            <a:off x="3381011" y="2221884"/>
            <a:ext cx="197277" cy="115564"/>
          </a:xfrm>
          <a:custGeom>
            <a:avLst/>
            <a:gdLst>
              <a:gd name="connsiteX0" fmla="*/ 197214 w 197277"/>
              <a:gd name="connsiteY0" fmla="*/ 616 h 115564"/>
              <a:gd name="connsiteX1" fmla="*/ 86089 w 197277"/>
              <a:gd name="connsiteY1" fmla="*/ 38716 h 115564"/>
              <a:gd name="connsiteX2" fmla="*/ 364 w 197277"/>
              <a:gd name="connsiteY2" fmla="*/ 114916 h 115564"/>
              <a:gd name="connsiteX3" fmla="*/ 54339 w 197277"/>
              <a:gd name="connsiteY3" fmla="*/ 76816 h 115564"/>
              <a:gd name="connsiteX4" fmla="*/ 32114 w 197277"/>
              <a:gd name="connsiteY4" fmla="*/ 102216 h 115564"/>
              <a:gd name="connsiteX5" fmla="*/ 70214 w 197277"/>
              <a:gd name="connsiteY5" fmla="*/ 67291 h 115564"/>
              <a:gd name="connsiteX6" fmla="*/ 197214 w 197277"/>
              <a:gd name="connsiteY6" fmla="*/ 616 h 11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277" h="115564">
                <a:moveTo>
                  <a:pt x="197214" y="616"/>
                </a:moveTo>
                <a:cubicBezTo>
                  <a:pt x="199860" y="-4146"/>
                  <a:pt x="118897" y="19666"/>
                  <a:pt x="86089" y="38716"/>
                </a:cubicBezTo>
                <a:cubicBezTo>
                  <a:pt x="53281" y="57766"/>
                  <a:pt x="5656" y="108566"/>
                  <a:pt x="364" y="114916"/>
                </a:cubicBezTo>
                <a:cubicBezTo>
                  <a:pt x="-4928" y="121266"/>
                  <a:pt x="49047" y="78933"/>
                  <a:pt x="54339" y="76816"/>
                </a:cubicBezTo>
                <a:cubicBezTo>
                  <a:pt x="59631" y="74699"/>
                  <a:pt x="29468" y="103804"/>
                  <a:pt x="32114" y="102216"/>
                </a:cubicBezTo>
                <a:cubicBezTo>
                  <a:pt x="34760" y="100629"/>
                  <a:pt x="49576" y="80520"/>
                  <a:pt x="70214" y="67291"/>
                </a:cubicBezTo>
                <a:cubicBezTo>
                  <a:pt x="90852" y="54062"/>
                  <a:pt x="194568" y="5378"/>
                  <a:pt x="197214" y="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56B1FA9-B891-704F-E4AD-10DE379CC478}"/>
              </a:ext>
            </a:extLst>
          </p:cNvPr>
          <p:cNvSpPr/>
          <p:nvPr/>
        </p:nvSpPr>
        <p:spPr>
          <a:xfrm>
            <a:off x="3225781" y="2231872"/>
            <a:ext cx="358876" cy="188885"/>
          </a:xfrm>
          <a:custGeom>
            <a:avLst/>
            <a:gdLst>
              <a:gd name="connsiteX0" fmla="*/ 358794 w 358876"/>
              <a:gd name="connsiteY0" fmla="*/ 153 h 188885"/>
              <a:gd name="connsiteX1" fmla="*/ 260369 w 358876"/>
              <a:gd name="connsiteY1" fmla="*/ 95403 h 188885"/>
              <a:gd name="connsiteX2" fmla="*/ 285769 w 358876"/>
              <a:gd name="connsiteY2" fmla="*/ 63653 h 188885"/>
              <a:gd name="connsiteX3" fmla="*/ 149244 w 358876"/>
              <a:gd name="connsiteY3" fmla="*/ 117628 h 188885"/>
              <a:gd name="connsiteX4" fmla="*/ 114319 w 358876"/>
              <a:gd name="connsiteY4" fmla="*/ 139853 h 188885"/>
              <a:gd name="connsiteX5" fmla="*/ 69869 w 358876"/>
              <a:gd name="connsiteY5" fmla="*/ 187478 h 188885"/>
              <a:gd name="connsiteX6" fmla="*/ 76219 w 358876"/>
              <a:gd name="connsiteY6" fmla="*/ 171603 h 188885"/>
              <a:gd name="connsiteX7" fmla="*/ 19 w 358876"/>
              <a:gd name="connsiteY7" fmla="*/ 123978 h 188885"/>
              <a:gd name="connsiteX8" fmla="*/ 69869 w 358876"/>
              <a:gd name="connsiteY8" fmla="*/ 152553 h 188885"/>
              <a:gd name="connsiteX9" fmla="*/ 171469 w 358876"/>
              <a:gd name="connsiteY9" fmla="*/ 95403 h 188885"/>
              <a:gd name="connsiteX10" fmla="*/ 187344 w 358876"/>
              <a:gd name="connsiteY10" fmla="*/ 89053 h 188885"/>
              <a:gd name="connsiteX11" fmla="*/ 241319 w 358876"/>
              <a:gd name="connsiteY11" fmla="*/ 73178 h 188885"/>
              <a:gd name="connsiteX12" fmla="*/ 358794 w 358876"/>
              <a:gd name="connsiteY12" fmla="*/ 153 h 188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876" h="188885">
                <a:moveTo>
                  <a:pt x="358794" y="153"/>
                </a:moveTo>
                <a:cubicBezTo>
                  <a:pt x="361969" y="3857"/>
                  <a:pt x="272540" y="84820"/>
                  <a:pt x="260369" y="95403"/>
                </a:cubicBezTo>
                <a:cubicBezTo>
                  <a:pt x="248198" y="105986"/>
                  <a:pt x="304290" y="59949"/>
                  <a:pt x="285769" y="63653"/>
                </a:cubicBezTo>
                <a:cubicBezTo>
                  <a:pt x="267248" y="67357"/>
                  <a:pt x="177819" y="104928"/>
                  <a:pt x="149244" y="117628"/>
                </a:cubicBezTo>
                <a:cubicBezTo>
                  <a:pt x="120669" y="130328"/>
                  <a:pt x="127548" y="128211"/>
                  <a:pt x="114319" y="139853"/>
                </a:cubicBezTo>
                <a:cubicBezTo>
                  <a:pt x="101090" y="151495"/>
                  <a:pt x="69869" y="187478"/>
                  <a:pt x="69869" y="187478"/>
                </a:cubicBezTo>
                <a:cubicBezTo>
                  <a:pt x="63519" y="192770"/>
                  <a:pt x="87861" y="182186"/>
                  <a:pt x="76219" y="171603"/>
                </a:cubicBezTo>
                <a:cubicBezTo>
                  <a:pt x="64577" y="161020"/>
                  <a:pt x="1077" y="127153"/>
                  <a:pt x="19" y="123978"/>
                </a:cubicBezTo>
                <a:cubicBezTo>
                  <a:pt x="-1039" y="120803"/>
                  <a:pt x="41294" y="157315"/>
                  <a:pt x="69869" y="152553"/>
                </a:cubicBezTo>
                <a:cubicBezTo>
                  <a:pt x="98444" y="147791"/>
                  <a:pt x="151890" y="105986"/>
                  <a:pt x="171469" y="95403"/>
                </a:cubicBezTo>
                <a:cubicBezTo>
                  <a:pt x="191048" y="84820"/>
                  <a:pt x="175702" y="92757"/>
                  <a:pt x="187344" y="89053"/>
                </a:cubicBezTo>
                <a:cubicBezTo>
                  <a:pt x="198986" y="85349"/>
                  <a:pt x="216977" y="85349"/>
                  <a:pt x="241319" y="73178"/>
                </a:cubicBezTo>
                <a:cubicBezTo>
                  <a:pt x="265661" y="61007"/>
                  <a:pt x="355619" y="-3551"/>
                  <a:pt x="358794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24EBD7C-96DB-5248-D9F7-784982215203}"/>
              </a:ext>
            </a:extLst>
          </p:cNvPr>
          <p:cNvSpPr/>
          <p:nvPr/>
        </p:nvSpPr>
        <p:spPr>
          <a:xfrm>
            <a:off x="3807662" y="2012048"/>
            <a:ext cx="364801" cy="577305"/>
          </a:xfrm>
          <a:custGeom>
            <a:avLst/>
            <a:gdLst>
              <a:gd name="connsiteX0" fmla="*/ 364288 w 364801"/>
              <a:gd name="connsiteY0" fmla="*/ 902 h 577305"/>
              <a:gd name="connsiteX1" fmla="*/ 307138 w 364801"/>
              <a:gd name="connsiteY1" fmla="*/ 89802 h 577305"/>
              <a:gd name="connsiteX2" fmla="*/ 310313 w 364801"/>
              <a:gd name="connsiteY2" fmla="*/ 226327 h 577305"/>
              <a:gd name="connsiteX3" fmla="*/ 332538 w 364801"/>
              <a:gd name="connsiteY3" fmla="*/ 219977 h 577305"/>
              <a:gd name="connsiteX4" fmla="*/ 259513 w 364801"/>
              <a:gd name="connsiteY4" fmla="*/ 350152 h 577305"/>
              <a:gd name="connsiteX5" fmla="*/ 259513 w 364801"/>
              <a:gd name="connsiteY5" fmla="*/ 366027 h 577305"/>
              <a:gd name="connsiteX6" fmla="*/ 173788 w 364801"/>
              <a:gd name="connsiteY6" fmla="*/ 451752 h 577305"/>
              <a:gd name="connsiteX7" fmla="*/ 2338 w 364801"/>
              <a:gd name="connsiteY7" fmla="*/ 575577 h 577305"/>
              <a:gd name="connsiteX8" fmla="*/ 88063 w 364801"/>
              <a:gd name="connsiteY8" fmla="*/ 515252 h 577305"/>
              <a:gd name="connsiteX9" fmla="*/ 278563 w 364801"/>
              <a:gd name="connsiteY9" fmla="*/ 391427 h 577305"/>
              <a:gd name="connsiteX10" fmla="*/ 246813 w 364801"/>
              <a:gd name="connsiteY10" fmla="*/ 410477 h 577305"/>
              <a:gd name="connsiteX11" fmla="*/ 310313 w 364801"/>
              <a:gd name="connsiteY11" fmla="*/ 273952 h 577305"/>
              <a:gd name="connsiteX12" fmla="*/ 329363 w 364801"/>
              <a:gd name="connsiteY12" fmla="*/ 181877 h 577305"/>
              <a:gd name="connsiteX13" fmla="*/ 316663 w 364801"/>
              <a:gd name="connsiteY13" fmla="*/ 191402 h 577305"/>
              <a:gd name="connsiteX14" fmla="*/ 310313 w 364801"/>
              <a:gd name="connsiteY14" fmla="*/ 127902 h 577305"/>
              <a:gd name="connsiteX15" fmla="*/ 269038 w 364801"/>
              <a:gd name="connsiteY15" fmla="*/ 143777 h 577305"/>
              <a:gd name="connsiteX16" fmla="*/ 364288 w 364801"/>
              <a:gd name="connsiteY16" fmla="*/ 902 h 57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4801" h="577305">
                <a:moveTo>
                  <a:pt x="364288" y="902"/>
                </a:moveTo>
                <a:cubicBezTo>
                  <a:pt x="370638" y="-8094"/>
                  <a:pt x="316134" y="52231"/>
                  <a:pt x="307138" y="89802"/>
                </a:cubicBezTo>
                <a:cubicBezTo>
                  <a:pt x="298142" y="127373"/>
                  <a:pt x="306080" y="204631"/>
                  <a:pt x="310313" y="226327"/>
                </a:cubicBezTo>
                <a:cubicBezTo>
                  <a:pt x="314546" y="248023"/>
                  <a:pt x="341005" y="199339"/>
                  <a:pt x="332538" y="219977"/>
                </a:cubicBezTo>
                <a:cubicBezTo>
                  <a:pt x="324071" y="240615"/>
                  <a:pt x="259513" y="350152"/>
                  <a:pt x="259513" y="350152"/>
                </a:cubicBezTo>
                <a:cubicBezTo>
                  <a:pt x="247342" y="374494"/>
                  <a:pt x="273800" y="349094"/>
                  <a:pt x="259513" y="366027"/>
                </a:cubicBezTo>
                <a:cubicBezTo>
                  <a:pt x="245226" y="382960"/>
                  <a:pt x="216650" y="416827"/>
                  <a:pt x="173788" y="451752"/>
                </a:cubicBezTo>
                <a:cubicBezTo>
                  <a:pt x="130926" y="486677"/>
                  <a:pt x="16625" y="564994"/>
                  <a:pt x="2338" y="575577"/>
                </a:cubicBezTo>
                <a:cubicBezTo>
                  <a:pt x="-11950" y="586160"/>
                  <a:pt x="42026" y="545944"/>
                  <a:pt x="88063" y="515252"/>
                </a:cubicBezTo>
                <a:cubicBezTo>
                  <a:pt x="134100" y="484560"/>
                  <a:pt x="252105" y="408890"/>
                  <a:pt x="278563" y="391427"/>
                </a:cubicBezTo>
                <a:cubicBezTo>
                  <a:pt x="305021" y="373964"/>
                  <a:pt x="241521" y="430056"/>
                  <a:pt x="246813" y="410477"/>
                </a:cubicBezTo>
                <a:cubicBezTo>
                  <a:pt x="252105" y="390898"/>
                  <a:pt x="296555" y="312052"/>
                  <a:pt x="310313" y="273952"/>
                </a:cubicBezTo>
                <a:cubicBezTo>
                  <a:pt x="324071" y="235852"/>
                  <a:pt x="329363" y="181877"/>
                  <a:pt x="329363" y="181877"/>
                </a:cubicBezTo>
                <a:cubicBezTo>
                  <a:pt x="330421" y="168119"/>
                  <a:pt x="319838" y="200398"/>
                  <a:pt x="316663" y="191402"/>
                </a:cubicBezTo>
                <a:cubicBezTo>
                  <a:pt x="313488" y="182406"/>
                  <a:pt x="318250" y="135839"/>
                  <a:pt x="310313" y="127902"/>
                </a:cubicBezTo>
                <a:cubicBezTo>
                  <a:pt x="302376" y="119965"/>
                  <a:pt x="262159" y="160710"/>
                  <a:pt x="269038" y="143777"/>
                </a:cubicBezTo>
                <a:cubicBezTo>
                  <a:pt x="275917" y="126844"/>
                  <a:pt x="357938" y="9898"/>
                  <a:pt x="364288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78F004A-3BB5-38BB-7F68-874CC4C5E9D9}"/>
              </a:ext>
            </a:extLst>
          </p:cNvPr>
          <p:cNvSpPr/>
          <p:nvPr/>
        </p:nvSpPr>
        <p:spPr>
          <a:xfrm>
            <a:off x="3865636" y="2384347"/>
            <a:ext cx="274571" cy="270968"/>
          </a:xfrm>
          <a:custGeom>
            <a:avLst/>
            <a:gdLst>
              <a:gd name="connsiteX0" fmla="*/ 274564 w 274571"/>
              <a:gd name="connsiteY0" fmla="*/ 78 h 270968"/>
              <a:gd name="connsiteX1" fmla="*/ 122164 w 274571"/>
              <a:gd name="connsiteY1" fmla="*/ 123903 h 270968"/>
              <a:gd name="connsiteX2" fmla="*/ 1514 w 274571"/>
              <a:gd name="connsiteY2" fmla="*/ 269953 h 270968"/>
              <a:gd name="connsiteX3" fmla="*/ 58664 w 274571"/>
              <a:gd name="connsiteY3" fmla="*/ 184228 h 270968"/>
              <a:gd name="connsiteX4" fmla="*/ 122164 w 274571"/>
              <a:gd name="connsiteY4" fmla="*/ 98503 h 270968"/>
              <a:gd name="connsiteX5" fmla="*/ 115814 w 274571"/>
              <a:gd name="connsiteY5" fmla="*/ 104853 h 270968"/>
              <a:gd name="connsiteX6" fmla="*/ 274564 w 274571"/>
              <a:gd name="connsiteY6" fmla="*/ 78 h 27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571" h="270968">
                <a:moveTo>
                  <a:pt x="274564" y="78"/>
                </a:moveTo>
                <a:cubicBezTo>
                  <a:pt x="275622" y="3253"/>
                  <a:pt x="167672" y="78924"/>
                  <a:pt x="122164" y="123903"/>
                </a:cubicBezTo>
                <a:cubicBezTo>
                  <a:pt x="76656" y="168882"/>
                  <a:pt x="12097" y="259899"/>
                  <a:pt x="1514" y="269953"/>
                </a:cubicBezTo>
                <a:cubicBezTo>
                  <a:pt x="-9069" y="280007"/>
                  <a:pt x="38556" y="212803"/>
                  <a:pt x="58664" y="184228"/>
                </a:cubicBezTo>
                <a:cubicBezTo>
                  <a:pt x="78772" y="155653"/>
                  <a:pt x="112639" y="111732"/>
                  <a:pt x="122164" y="98503"/>
                </a:cubicBezTo>
                <a:cubicBezTo>
                  <a:pt x="131689" y="85274"/>
                  <a:pt x="92531" y="119140"/>
                  <a:pt x="115814" y="104853"/>
                </a:cubicBezTo>
                <a:cubicBezTo>
                  <a:pt x="139097" y="90566"/>
                  <a:pt x="273506" y="-3097"/>
                  <a:pt x="27456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968FA8C-3B72-840C-02E0-B62118B588E6}"/>
              </a:ext>
            </a:extLst>
          </p:cNvPr>
          <p:cNvSpPr/>
          <p:nvPr/>
        </p:nvSpPr>
        <p:spPr>
          <a:xfrm>
            <a:off x="3253991" y="2580805"/>
            <a:ext cx="601551" cy="196688"/>
          </a:xfrm>
          <a:custGeom>
            <a:avLst/>
            <a:gdLst>
              <a:gd name="connsiteX0" fmla="*/ 384 w 601551"/>
              <a:gd name="connsiteY0" fmla="*/ 70320 h 196688"/>
              <a:gd name="connsiteX1" fmla="*/ 124209 w 601551"/>
              <a:gd name="connsiteY1" fmla="*/ 162395 h 196688"/>
              <a:gd name="connsiteX2" fmla="*/ 171834 w 601551"/>
              <a:gd name="connsiteY2" fmla="*/ 187795 h 196688"/>
              <a:gd name="connsiteX3" fmla="*/ 130559 w 601551"/>
              <a:gd name="connsiteY3" fmla="*/ 165570 h 196688"/>
              <a:gd name="connsiteX4" fmla="*/ 292484 w 601551"/>
              <a:gd name="connsiteY4" fmla="*/ 67145 h 196688"/>
              <a:gd name="connsiteX5" fmla="*/ 241684 w 601551"/>
              <a:gd name="connsiteY5" fmla="*/ 60795 h 196688"/>
              <a:gd name="connsiteX6" fmla="*/ 406784 w 601551"/>
              <a:gd name="connsiteY6" fmla="*/ 35395 h 196688"/>
              <a:gd name="connsiteX7" fmla="*/ 419484 w 601551"/>
              <a:gd name="connsiteY7" fmla="*/ 22695 h 196688"/>
              <a:gd name="connsiteX8" fmla="*/ 594109 w 601551"/>
              <a:gd name="connsiteY8" fmla="*/ 60795 h 196688"/>
              <a:gd name="connsiteX9" fmla="*/ 536959 w 601551"/>
              <a:gd name="connsiteY9" fmla="*/ 41745 h 196688"/>
              <a:gd name="connsiteX10" fmla="*/ 248034 w 601551"/>
              <a:gd name="connsiteY10" fmla="*/ 35395 h 196688"/>
              <a:gd name="connsiteX11" fmla="*/ 457584 w 601551"/>
              <a:gd name="connsiteY11" fmla="*/ 470 h 196688"/>
              <a:gd name="connsiteX12" fmla="*/ 295659 w 601551"/>
              <a:gd name="connsiteY12" fmla="*/ 63970 h 196688"/>
              <a:gd name="connsiteX13" fmla="*/ 121034 w 601551"/>
              <a:gd name="connsiteY13" fmla="*/ 190970 h 196688"/>
              <a:gd name="connsiteX14" fmla="*/ 86109 w 601551"/>
              <a:gd name="connsiteY14" fmla="*/ 165570 h 196688"/>
              <a:gd name="connsiteX15" fmla="*/ 384 w 601551"/>
              <a:gd name="connsiteY15" fmla="*/ 70320 h 19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1551" h="196688">
                <a:moveTo>
                  <a:pt x="384" y="70320"/>
                </a:moveTo>
                <a:cubicBezTo>
                  <a:pt x="6734" y="69791"/>
                  <a:pt x="95634" y="142816"/>
                  <a:pt x="124209" y="162395"/>
                </a:cubicBezTo>
                <a:cubicBezTo>
                  <a:pt x="152784" y="181974"/>
                  <a:pt x="170776" y="187266"/>
                  <a:pt x="171834" y="187795"/>
                </a:cubicBezTo>
                <a:cubicBezTo>
                  <a:pt x="172892" y="188324"/>
                  <a:pt x="110451" y="185678"/>
                  <a:pt x="130559" y="165570"/>
                </a:cubicBezTo>
                <a:cubicBezTo>
                  <a:pt x="150667" y="145462"/>
                  <a:pt x="273963" y="84608"/>
                  <a:pt x="292484" y="67145"/>
                </a:cubicBezTo>
                <a:cubicBezTo>
                  <a:pt x="311005" y="49682"/>
                  <a:pt x="222634" y="66087"/>
                  <a:pt x="241684" y="60795"/>
                </a:cubicBezTo>
                <a:cubicBezTo>
                  <a:pt x="260734" y="55503"/>
                  <a:pt x="377151" y="41745"/>
                  <a:pt x="406784" y="35395"/>
                </a:cubicBezTo>
                <a:cubicBezTo>
                  <a:pt x="436417" y="29045"/>
                  <a:pt x="388263" y="18462"/>
                  <a:pt x="419484" y="22695"/>
                </a:cubicBezTo>
                <a:cubicBezTo>
                  <a:pt x="450705" y="26928"/>
                  <a:pt x="574530" y="57620"/>
                  <a:pt x="594109" y="60795"/>
                </a:cubicBezTo>
                <a:cubicBezTo>
                  <a:pt x="613688" y="63970"/>
                  <a:pt x="594638" y="45978"/>
                  <a:pt x="536959" y="41745"/>
                </a:cubicBezTo>
                <a:cubicBezTo>
                  <a:pt x="479280" y="37512"/>
                  <a:pt x="261263" y="42274"/>
                  <a:pt x="248034" y="35395"/>
                </a:cubicBezTo>
                <a:cubicBezTo>
                  <a:pt x="234805" y="28516"/>
                  <a:pt x="449647" y="-4293"/>
                  <a:pt x="457584" y="470"/>
                </a:cubicBezTo>
                <a:cubicBezTo>
                  <a:pt x="465522" y="5232"/>
                  <a:pt x="351751" y="32220"/>
                  <a:pt x="295659" y="63970"/>
                </a:cubicBezTo>
                <a:cubicBezTo>
                  <a:pt x="239567" y="95720"/>
                  <a:pt x="155959" y="174037"/>
                  <a:pt x="121034" y="190970"/>
                </a:cubicBezTo>
                <a:cubicBezTo>
                  <a:pt x="86109" y="207903"/>
                  <a:pt x="104101" y="183562"/>
                  <a:pt x="86109" y="165570"/>
                </a:cubicBezTo>
                <a:cubicBezTo>
                  <a:pt x="68117" y="147578"/>
                  <a:pt x="-5966" y="70849"/>
                  <a:pt x="384" y="70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CDE073D4-A6FD-D932-3DDE-E7BD64285A4E}"/>
              </a:ext>
            </a:extLst>
          </p:cNvPr>
          <p:cNvSpPr/>
          <p:nvPr/>
        </p:nvSpPr>
        <p:spPr>
          <a:xfrm>
            <a:off x="3412812" y="2615496"/>
            <a:ext cx="508468" cy="238907"/>
          </a:xfrm>
          <a:custGeom>
            <a:avLst/>
            <a:gdLst>
              <a:gd name="connsiteX0" fmla="*/ 313 w 508468"/>
              <a:gd name="connsiteY0" fmla="*/ 175329 h 238907"/>
              <a:gd name="connsiteX1" fmla="*/ 168588 w 508468"/>
              <a:gd name="connsiteY1" fmla="*/ 229304 h 238907"/>
              <a:gd name="connsiteX2" fmla="*/ 187638 w 508468"/>
              <a:gd name="connsiteY2" fmla="*/ 232479 h 238907"/>
              <a:gd name="connsiteX3" fmla="*/ 305113 w 508468"/>
              <a:gd name="connsiteY3" fmla="*/ 162629 h 238907"/>
              <a:gd name="connsiteX4" fmla="*/ 333688 w 508468"/>
              <a:gd name="connsiteY4" fmla="*/ 140404 h 238907"/>
              <a:gd name="connsiteX5" fmla="*/ 400363 w 508468"/>
              <a:gd name="connsiteY5" fmla="*/ 67379 h 238907"/>
              <a:gd name="connsiteX6" fmla="*/ 403538 w 508468"/>
              <a:gd name="connsiteY6" fmla="*/ 92779 h 238907"/>
              <a:gd name="connsiteX7" fmla="*/ 508313 w 508468"/>
              <a:gd name="connsiteY7" fmla="*/ 704 h 238907"/>
              <a:gd name="connsiteX8" fmla="*/ 422588 w 508468"/>
              <a:gd name="connsiteY8" fmla="*/ 57854 h 238907"/>
              <a:gd name="connsiteX9" fmla="*/ 251138 w 508468"/>
              <a:gd name="connsiteY9" fmla="*/ 191204 h 238907"/>
              <a:gd name="connsiteX10" fmla="*/ 216213 w 508468"/>
              <a:gd name="connsiteY10" fmla="*/ 203904 h 238907"/>
              <a:gd name="connsiteX11" fmla="*/ 313 w 508468"/>
              <a:gd name="connsiteY11" fmla="*/ 175329 h 23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8468" h="238907">
                <a:moveTo>
                  <a:pt x="313" y="175329"/>
                </a:moveTo>
                <a:cubicBezTo>
                  <a:pt x="-7624" y="179562"/>
                  <a:pt x="137367" y="219779"/>
                  <a:pt x="168588" y="229304"/>
                </a:cubicBezTo>
                <a:cubicBezTo>
                  <a:pt x="199809" y="238829"/>
                  <a:pt x="164884" y="243591"/>
                  <a:pt x="187638" y="232479"/>
                </a:cubicBezTo>
                <a:cubicBezTo>
                  <a:pt x="210392" y="221367"/>
                  <a:pt x="280771" y="177975"/>
                  <a:pt x="305113" y="162629"/>
                </a:cubicBezTo>
                <a:cubicBezTo>
                  <a:pt x="329455" y="147283"/>
                  <a:pt x="317813" y="156279"/>
                  <a:pt x="333688" y="140404"/>
                </a:cubicBezTo>
                <a:cubicBezTo>
                  <a:pt x="349563" y="124529"/>
                  <a:pt x="388721" y="75316"/>
                  <a:pt x="400363" y="67379"/>
                </a:cubicBezTo>
                <a:cubicBezTo>
                  <a:pt x="412005" y="59441"/>
                  <a:pt x="385547" y="103891"/>
                  <a:pt x="403538" y="92779"/>
                </a:cubicBezTo>
                <a:cubicBezTo>
                  <a:pt x="421529" y="81667"/>
                  <a:pt x="505138" y="6525"/>
                  <a:pt x="508313" y="704"/>
                </a:cubicBezTo>
                <a:cubicBezTo>
                  <a:pt x="511488" y="-5117"/>
                  <a:pt x="465450" y="26104"/>
                  <a:pt x="422588" y="57854"/>
                </a:cubicBezTo>
                <a:cubicBezTo>
                  <a:pt x="379726" y="89604"/>
                  <a:pt x="285534" y="166862"/>
                  <a:pt x="251138" y="191204"/>
                </a:cubicBezTo>
                <a:cubicBezTo>
                  <a:pt x="216742" y="215546"/>
                  <a:pt x="254313" y="206021"/>
                  <a:pt x="216213" y="203904"/>
                </a:cubicBezTo>
                <a:cubicBezTo>
                  <a:pt x="178113" y="201787"/>
                  <a:pt x="8250" y="171096"/>
                  <a:pt x="313" y="175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DDCB0FC-1890-5B81-CFA2-305D74C5E7A6}"/>
              </a:ext>
            </a:extLst>
          </p:cNvPr>
          <p:cNvSpPr/>
          <p:nvPr/>
        </p:nvSpPr>
        <p:spPr>
          <a:xfrm>
            <a:off x="3822690" y="1698555"/>
            <a:ext cx="104032" cy="729972"/>
          </a:xfrm>
          <a:custGeom>
            <a:avLst/>
            <a:gdLst>
              <a:gd name="connsiteX0" fmla="*/ 10 w 104032"/>
              <a:gd name="connsiteY0" fmla="*/ 70 h 729972"/>
              <a:gd name="connsiteX1" fmla="*/ 92085 w 104032"/>
              <a:gd name="connsiteY1" fmla="*/ 225495 h 729972"/>
              <a:gd name="connsiteX2" fmla="*/ 98435 w 104032"/>
              <a:gd name="connsiteY2" fmla="*/ 244545 h 729972"/>
              <a:gd name="connsiteX3" fmla="*/ 50810 w 104032"/>
              <a:gd name="connsiteY3" fmla="*/ 311220 h 729972"/>
              <a:gd name="connsiteX4" fmla="*/ 69860 w 104032"/>
              <a:gd name="connsiteY4" fmla="*/ 489020 h 729972"/>
              <a:gd name="connsiteX5" fmla="*/ 101610 w 104032"/>
              <a:gd name="connsiteY5" fmla="*/ 441395 h 729972"/>
              <a:gd name="connsiteX6" fmla="*/ 60335 w 104032"/>
              <a:gd name="connsiteY6" fmla="*/ 723970 h 729972"/>
              <a:gd name="connsiteX7" fmla="*/ 79385 w 104032"/>
              <a:gd name="connsiteY7" fmla="*/ 609670 h 729972"/>
              <a:gd name="connsiteX8" fmla="*/ 69860 w 104032"/>
              <a:gd name="connsiteY8" fmla="*/ 323920 h 729972"/>
              <a:gd name="connsiteX9" fmla="*/ 76210 w 104032"/>
              <a:gd name="connsiteY9" fmla="*/ 339795 h 729972"/>
              <a:gd name="connsiteX10" fmla="*/ 85735 w 104032"/>
              <a:gd name="connsiteY10" fmla="*/ 250895 h 729972"/>
              <a:gd name="connsiteX11" fmla="*/ 10 w 104032"/>
              <a:gd name="connsiteY11" fmla="*/ 70 h 72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032" h="729972">
                <a:moveTo>
                  <a:pt x="10" y="70"/>
                </a:moveTo>
                <a:cubicBezTo>
                  <a:pt x="1068" y="-4163"/>
                  <a:pt x="75681" y="184749"/>
                  <a:pt x="92085" y="225495"/>
                </a:cubicBezTo>
                <a:cubicBezTo>
                  <a:pt x="108489" y="266241"/>
                  <a:pt x="105314" y="230258"/>
                  <a:pt x="98435" y="244545"/>
                </a:cubicBezTo>
                <a:cubicBezTo>
                  <a:pt x="91556" y="258833"/>
                  <a:pt x="55572" y="270474"/>
                  <a:pt x="50810" y="311220"/>
                </a:cubicBezTo>
                <a:cubicBezTo>
                  <a:pt x="46048" y="351966"/>
                  <a:pt x="61393" y="467324"/>
                  <a:pt x="69860" y="489020"/>
                </a:cubicBezTo>
                <a:cubicBezTo>
                  <a:pt x="78327" y="510716"/>
                  <a:pt x="103197" y="402237"/>
                  <a:pt x="101610" y="441395"/>
                </a:cubicBezTo>
                <a:cubicBezTo>
                  <a:pt x="100023" y="480553"/>
                  <a:pt x="64039" y="695924"/>
                  <a:pt x="60335" y="723970"/>
                </a:cubicBezTo>
                <a:cubicBezTo>
                  <a:pt x="56631" y="752016"/>
                  <a:pt x="77798" y="676345"/>
                  <a:pt x="79385" y="609670"/>
                </a:cubicBezTo>
                <a:cubicBezTo>
                  <a:pt x="80972" y="542995"/>
                  <a:pt x="70389" y="368899"/>
                  <a:pt x="69860" y="323920"/>
                </a:cubicBezTo>
                <a:cubicBezTo>
                  <a:pt x="69331" y="278941"/>
                  <a:pt x="73564" y="351966"/>
                  <a:pt x="76210" y="339795"/>
                </a:cubicBezTo>
                <a:cubicBezTo>
                  <a:pt x="78856" y="327624"/>
                  <a:pt x="96318" y="304341"/>
                  <a:pt x="85735" y="250895"/>
                </a:cubicBezTo>
                <a:cubicBezTo>
                  <a:pt x="75152" y="197449"/>
                  <a:pt x="-1048" y="4303"/>
                  <a:pt x="1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4BCCFF8-A765-2E85-0C7D-77330C33E41E}"/>
              </a:ext>
            </a:extLst>
          </p:cNvPr>
          <p:cNvSpPr/>
          <p:nvPr/>
        </p:nvSpPr>
        <p:spPr>
          <a:xfrm>
            <a:off x="3508680" y="2368398"/>
            <a:ext cx="150906" cy="187557"/>
          </a:xfrm>
          <a:custGeom>
            <a:avLst/>
            <a:gdLst>
              <a:gd name="connsiteX0" fmla="*/ 37795 w 150906"/>
              <a:gd name="connsiteY0" fmla="*/ 152 h 187557"/>
              <a:gd name="connsiteX1" fmla="*/ 37795 w 150906"/>
              <a:gd name="connsiteY1" fmla="*/ 66827 h 187557"/>
              <a:gd name="connsiteX2" fmla="*/ 148920 w 150906"/>
              <a:gd name="connsiteY2" fmla="*/ 136677 h 187557"/>
              <a:gd name="connsiteX3" fmla="*/ 110820 w 150906"/>
              <a:gd name="connsiteY3" fmla="*/ 187477 h 187557"/>
              <a:gd name="connsiteX4" fmla="*/ 133045 w 150906"/>
              <a:gd name="connsiteY4" fmla="*/ 149377 h 187557"/>
              <a:gd name="connsiteX5" fmla="*/ 123520 w 150906"/>
              <a:gd name="connsiteY5" fmla="*/ 133502 h 187557"/>
              <a:gd name="connsiteX6" fmla="*/ 2870 w 150906"/>
              <a:gd name="connsiteY6" fmla="*/ 85877 h 187557"/>
              <a:gd name="connsiteX7" fmla="*/ 37795 w 150906"/>
              <a:gd name="connsiteY7" fmla="*/ 152 h 18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06" h="187557">
                <a:moveTo>
                  <a:pt x="37795" y="152"/>
                </a:moveTo>
                <a:cubicBezTo>
                  <a:pt x="43616" y="-3023"/>
                  <a:pt x="19274" y="44073"/>
                  <a:pt x="37795" y="66827"/>
                </a:cubicBezTo>
                <a:cubicBezTo>
                  <a:pt x="56316" y="89581"/>
                  <a:pt x="136749" y="116569"/>
                  <a:pt x="148920" y="136677"/>
                </a:cubicBezTo>
                <a:cubicBezTo>
                  <a:pt x="161091" y="156785"/>
                  <a:pt x="113466" y="185360"/>
                  <a:pt x="110820" y="187477"/>
                </a:cubicBezTo>
                <a:cubicBezTo>
                  <a:pt x="108174" y="189594"/>
                  <a:pt x="133045" y="149377"/>
                  <a:pt x="133045" y="149377"/>
                </a:cubicBezTo>
                <a:cubicBezTo>
                  <a:pt x="135162" y="140381"/>
                  <a:pt x="145216" y="144085"/>
                  <a:pt x="123520" y="133502"/>
                </a:cubicBezTo>
                <a:cubicBezTo>
                  <a:pt x="101824" y="122919"/>
                  <a:pt x="17158" y="103869"/>
                  <a:pt x="2870" y="85877"/>
                </a:cubicBezTo>
                <a:cubicBezTo>
                  <a:pt x="-11418" y="67885"/>
                  <a:pt x="31974" y="3327"/>
                  <a:pt x="37795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D79E6664-C8AA-4858-C060-B635F81E3A40}"/>
              </a:ext>
            </a:extLst>
          </p:cNvPr>
          <p:cNvSpPr/>
          <p:nvPr/>
        </p:nvSpPr>
        <p:spPr>
          <a:xfrm>
            <a:off x="3323393" y="2412496"/>
            <a:ext cx="83410" cy="242815"/>
          </a:xfrm>
          <a:custGeom>
            <a:avLst/>
            <a:gdLst>
              <a:gd name="connsiteX0" fmla="*/ 83382 w 83410"/>
              <a:gd name="connsiteY0" fmla="*/ 504 h 242815"/>
              <a:gd name="connsiteX1" fmla="*/ 832 w 83410"/>
              <a:gd name="connsiteY1" fmla="*/ 95754 h 242815"/>
              <a:gd name="connsiteX2" fmla="*/ 38932 w 83410"/>
              <a:gd name="connsiteY2" fmla="*/ 114804 h 242815"/>
              <a:gd name="connsiteX3" fmla="*/ 7182 w 83410"/>
              <a:gd name="connsiteY3" fmla="*/ 187829 h 242815"/>
              <a:gd name="connsiteX4" fmla="*/ 10357 w 83410"/>
              <a:gd name="connsiteY4" fmla="*/ 241804 h 242815"/>
              <a:gd name="connsiteX5" fmla="*/ 16707 w 83410"/>
              <a:gd name="connsiteY5" fmla="*/ 140204 h 242815"/>
              <a:gd name="connsiteX6" fmla="*/ 10357 w 83410"/>
              <a:gd name="connsiteY6" fmla="*/ 60829 h 242815"/>
              <a:gd name="connsiteX7" fmla="*/ 83382 w 83410"/>
              <a:gd name="connsiteY7" fmla="*/ 504 h 24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10" h="242815">
                <a:moveTo>
                  <a:pt x="83382" y="504"/>
                </a:moveTo>
                <a:cubicBezTo>
                  <a:pt x="81794" y="6325"/>
                  <a:pt x="8240" y="76704"/>
                  <a:pt x="832" y="95754"/>
                </a:cubicBezTo>
                <a:cubicBezTo>
                  <a:pt x="-6576" y="114804"/>
                  <a:pt x="37874" y="99458"/>
                  <a:pt x="38932" y="114804"/>
                </a:cubicBezTo>
                <a:cubicBezTo>
                  <a:pt x="39990" y="130150"/>
                  <a:pt x="11944" y="166662"/>
                  <a:pt x="7182" y="187829"/>
                </a:cubicBezTo>
                <a:cubicBezTo>
                  <a:pt x="2420" y="208996"/>
                  <a:pt x="8769" y="249742"/>
                  <a:pt x="10357" y="241804"/>
                </a:cubicBezTo>
                <a:cubicBezTo>
                  <a:pt x="11945" y="233866"/>
                  <a:pt x="16707" y="170366"/>
                  <a:pt x="16707" y="140204"/>
                </a:cubicBezTo>
                <a:cubicBezTo>
                  <a:pt x="16707" y="110042"/>
                  <a:pt x="832" y="80937"/>
                  <a:pt x="10357" y="60829"/>
                </a:cubicBezTo>
                <a:cubicBezTo>
                  <a:pt x="19882" y="40721"/>
                  <a:pt x="84970" y="-5317"/>
                  <a:pt x="83382" y="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1DE6BC03-5C2D-BB05-4BF1-68EC915ED416}"/>
              </a:ext>
            </a:extLst>
          </p:cNvPr>
          <p:cNvSpPr/>
          <p:nvPr/>
        </p:nvSpPr>
        <p:spPr>
          <a:xfrm>
            <a:off x="3076268" y="1231722"/>
            <a:ext cx="74838" cy="314809"/>
          </a:xfrm>
          <a:custGeom>
            <a:avLst/>
            <a:gdLst>
              <a:gd name="connsiteX0" fmla="*/ 32057 w 74838"/>
              <a:gd name="connsiteY0" fmla="*/ 178 h 314809"/>
              <a:gd name="connsiteX1" fmla="*/ 57457 w 74838"/>
              <a:gd name="connsiteY1" fmla="*/ 127178 h 314809"/>
              <a:gd name="connsiteX2" fmla="*/ 73332 w 74838"/>
              <a:gd name="connsiteY2" fmla="*/ 108128 h 314809"/>
              <a:gd name="connsiteX3" fmla="*/ 19357 w 74838"/>
              <a:gd name="connsiteY3" fmla="*/ 190678 h 314809"/>
              <a:gd name="connsiteX4" fmla="*/ 307 w 74838"/>
              <a:gd name="connsiteY4" fmla="*/ 314503 h 314809"/>
              <a:gd name="connsiteX5" fmla="*/ 9832 w 74838"/>
              <a:gd name="connsiteY5" fmla="*/ 222428 h 314809"/>
              <a:gd name="connsiteX6" fmla="*/ 38407 w 74838"/>
              <a:gd name="connsiteY6" fmla="*/ 117653 h 314809"/>
              <a:gd name="connsiteX7" fmla="*/ 44757 w 74838"/>
              <a:gd name="connsiteY7" fmla="*/ 158928 h 314809"/>
              <a:gd name="connsiteX8" fmla="*/ 32057 w 74838"/>
              <a:gd name="connsiteY8" fmla="*/ 178 h 3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38" h="314809">
                <a:moveTo>
                  <a:pt x="32057" y="178"/>
                </a:moveTo>
                <a:cubicBezTo>
                  <a:pt x="34174" y="-5114"/>
                  <a:pt x="50578" y="109186"/>
                  <a:pt x="57457" y="127178"/>
                </a:cubicBezTo>
                <a:cubicBezTo>
                  <a:pt x="64336" y="145170"/>
                  <a:pt x="79682" y="97545"/>
                  <a:pt x="73332" y="108128"/>
                </a:cubicBezTo>
                <a:cubicBezTo>
                  <a:pt x="66982" y="118711"/>
                  <a:pt x="31528" y="156282"/>
                  <a:pt x="19357" y="190678"/>
                </a:cubicBezTo>
                <a:cubicBezTo>
                  <a:pt x="7186" y="225074"/>
                  <a:pt x="1894" y="309211"/>
                  <a:pt x="307" y="314503"/>
                </a:cubicBezTo>
                <a:cubicBezTo>
                  <a:pt x="-1280" y="319795"/>
                  <a:pt x="3482" y="255236"/>
                  <a:pt x="9832" y="222428"/>
                </a:cubicBezTo>
                <a:cubicBezTo>
                  <a:pt x="16182" y="189620"/>
                  <a:pt x="32586" y="128236"/>
                  <a:pt x="38407" y="117653"/>
                </a:cubicBezTo>
                <a:cubicBezTo>
                  <a:pt x="44228" y="107070"/>
                  <a:pt x="46344" y="175332"/>
                  <a:pt x="44757" y="158928"/>
                </a:cubicBezTo>
                <a:cubicBezTo>
                  <a:pt x="43170" y="142524"/>
                  <a:pt x="29940" y="5470"/>
                  <a:pt x="32057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94E0BDC2-65DD-64DB-55CC-E827934BFF35}"/>
              </a:ext>
            </a:extLst>
          </p:cNvPr>
          <p:cNvSpPr/>
          <p:nvPr/>
        </p:nvSpPr>
        <p:spPr>
          <a:xfrm>
            <a:off x="3173804" y="1463572"/>
            <a:ext cx="118743" cy="413237"/>
          </a:xfrm>
          <a:custGeom>
            <a:avLst/>
            <a:gdLst>
              <a:gd name="connsiteX0" fmla="*/ 1196 w 118743"/>
              <a:gd name="connsiteY0" fmla="*/ 103 h 413237"/>
              <a:gd name="connsiteX1" fmla="*/ 4371 w 118743"/>
              <a:gd name="connsiteY1" fmla="*/ 184253 h 413237"/>
              <a:gd name="connsiteX2" fmla="*/ 10721 w 118743"/>
              <a:gd name="connsiteY2" fmla="*/ 168378 h 413237"/>
              <a:gd name="connsiteX3" fmla="*/ 83746 w 118743"/>
              <a:gd name="connsiteY3" fmla="*/ 352528 h 413237"/>
              <a:gd name="connsiteX4" fmla="*/ 118671 w 118743"/>
              <a:gd name="connsiteY4" fmla="*/ 412853 h 413237"/>
              <a:gd name="connsiteX5" fmla="*/ 90096 w 118743"/>
              <a:gd name="connsiteY5" fmla="*/ 330303 h 413237"/>
              <a:gd name="connsiteX6" fmla="*/ 4371 w 118743"/>
              <a:gd name="connsiteY6" fmla="*/ 187428 h 413237"/>
              <a:gd name="connsiteX7" fmla="*/ 10721 w 118743"/>
              <a:gd name="connsiteY7" fmla="*/ 212828 h 413237"/>
              <a:gd name="connsiteX8" fmla="*/ 1196 w 118743"/>
              <a:gd name="connsiteY8" fmla="*/ 103 h 41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743" h="413237">
                <a:moveTo>
                  <a:pt x="1196" y="103"/>
                </a:moveTo>
                <a:cubicBezTo>
                  <a:pt x="138" y="-4659"/>
                  <a:pt x="2784" y="156207"/>
                  <a:pt x="4371" y="184253"/>
                </a:cubicBezTo>
                <a:cubicBezTo>
                  <a:pt x="5958" y="212299"/>
                  <a:pt x="-2508" y="140332"/>
                  <a:pt x="10721" y="168378"/>
                </a:cubicBezTo>
                <a:cubicBezTo>
                  <a:pt x="23950" y="196424"/>
                  <a:pt x="65754" y="311782"/>
                  <a:pt x="83746" y="352528"/>
                </a:cubicBezTo>
                <a:cubicBezTo>
                  <a:pt x="101738" y="393274"/>
                  <a:pt x="117613" y="416557"/>
                  <a:pt x="118671" y="412853"/>
                </a:cubicBezTo>
                <a:cubicBezTo>
                  <a:pt x="119729" y="409149"/>
                  <a:pt x="109146" y="367874"/>
                  <a:pt x="90096" y="330303"/>
                </a:cubicBezTo>
                <a:cubicBezTo>
                  <a:pt x="71046" y="292732"/>
                  <a:pt x="17600" y="207007"/>
                  <a:pt x="4371" y="187428"/>
                </a:cubicBezTo>
                <a:cubicBezTo>
                  <a:pt x="-8858" y="167849"/>
                  <a:pt x="12308" y="239815"/>
                  <a:pt x="10721" y="212828"/>
                </a:cubicBezTo>
                <a:cubicBezTo>
                  <a:pt x="9134" y="185841"/>
                  <a:pt x="2254" y="4865"/>
                  <a:pt x="119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67ABF2C-0E2E-0218-6288-2A84B2F885A5}"/>
              </a:ext>
            </a:extLst>
          </p:cNvPr>
          <p:cNvSpPr/>
          <p:nvPr/>
        </p:nvSpPr>
        <p:spPr>
          <a:xfrm>
            <a:off x="3558842" y="1739806"/>
            <a:ext cx="98783" cy="317876"/>
          </a:xfrm>
          <a:custGeom>
            <a:avLst/>
            <a:gdLst>
              <a:gd name="connsiteX0" fmla="*/ 333 w 98783"/>
              <a:gd name="connsiteY0" fmla="*/ 94 h 317876"/>
              <a:gd name="connsiteX1" fmla="*/ 57483 w 98783"/>
              <a:gd name="connsiteY1" fmla="*/ 120744 h 317876"/>
              <a:gd name="connsiteX2" fmla="*/ 86058 w 98783"/>
              <a:gd name="connsiteY2" fmla="*/ 276319 h 317876"/>
              <a:gd name="connsiteX3" fmla="*/ 89233 w 98783"/>
              <a:gd name="connsiteY3" fmla="*/ 187419 h 317876"/>
              <a:gd name="connsiteX4" fmla="*/ 98758 w 98783"/>
              <a:gd name="connsiteY4" fmla="*/ 317594 h 317876"/>
              <a:gd name="connsiteX5" fmla="*/ 86058 w 98783"/>
              <a:gd name="connsiteY5" fmla="*/ 219169 h 317876"/>
              <a:gd name="connsiteX6" fmla="*/ 76533 w 98783"/>
              <a:gd name="connsiteY6" fmla="*/ 117569 h 317876"/>
              <a:gd name="connsiteX7" fmla="*/ 86058 w 98783"/>
              <a:gd name="connsiteY7" fmla="*/ 139794 h 317876"/>
              <a:gd name="connsiteX8" fmla="*/ 333 w 98783"/>
              <a:gd name="connsiteY8" fmla="*/ 94 h 31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83" h="317876">
                <a:moveTo>
                  <a:pt x="333" y="94"/>
                </a:moveTo>
                <a:cubicBezTo>
                  <a:pt x="-4429" y="-3081"/>
                  <a:pt x="43196" y="74707"/>
                  <a:pt x="57483" y="120744"/>
                </a:cubicBezTo>
                <a:cubicBezTo>
                  <a:pt x="71770" y="166781"/>
                  <a:pt x="80766" y="265207"/>
                  <a:pt x="86058" y="276319"/>
                </a:cubicBezTo>
                <a:cubicBezTo>
                  <a:pt x="91350" y="287432"/>
                  <a:pt x="87116" y="180540"/>
                  <a:pt x="89233" y="187419"/>
                </a:cubicBezTo>
                <a:cubicBezTo>
                  <a:pt x="91350" y="194298"/>
                  <a:pt x="99287" y="312302"/>
                  <a:pt x="98758" y="317594"/>
                </a:cubicBezTo>
                <a:cubicBezTo>
                  <a:pt x="98229" y="322886"/>
                  <a:pt x="89762" y="252507"/>
                  <a:pt x="86058" y="219169"/>
                </a:cubicBezTo>
                <a:cubicBezTo>
                  <a:pt x="82354" y="185831"/>
                  <a:pt x="76533" y="130798"/>
                  <a:pt x="76533" y="117569"/>
                </a:cubicBezTo>
                <a:cubicBezTo>
                  <a:pt x="76533" y="104340"/>
                  <a:pt x="97170" y="156198"/>
                  <a:pt x="86058" y="139794"/>
                </a:cubicBezTo>
                <a:cubicBezTo>
                  <a:pt x="74946" y="123390"/>
                  <a:pt x="5095" y="3269"/>
                  <a:pt x="333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F326B08-77A3-D445-A7A3-9C4D11E80826}"/>
              </a:ext>
            </a:extLst>
          </p:cNvPr>
          <p:cNvSpPr/>
          <p:nvPr/>
        </p:nvSpPr>
        <p:spPr>
          <a:xfrm>
            <a:off x="3728922" y="1850966"/>
            <a:ext cx="87472" cy="236531"/>
          </a:xfrm>
          <a:custGeom>
            <a:avLst/>
            <a:gdLst>
              <a:gd name="connsiteX0" fmla="*/ 87428 w 87472"/>
              <a:gd name="connsiteY0" fmla="*/ 59 h 236531"/>
              <a:gd name="connsiteX1" fmla="*/ 33453 w 87472"/>
              <a:gd name="connsiteY1" fmla="*/ 108009 h 236531"/>
              <a:gd name="connsiteX2" fmla="*/ 1703 w 87472"/>
              <a:gd name="connsiteY2" fmla="*/ 235009 h 236531"/>
              <a:gd name="connsiteX3" fmla="*/ 8053 w 87472"/>
              <a:gd name="connsiteY3" fmla="*/ 171509 h 236531"/>
              <a:gd name="connsiteX4" fmla="*/ 39803 w 87472"/>
              <a:gd name="connsiteY4" fmla="*/ 73084 h 236531"/>
              <a:gd name="connsiteX5" fmla="*/ 23928 w 87472"/>
              <a:gd name="connsiteY5" fmla="*/ 92134 h 236531"/>
              <a:gd name="connsiteX6" fmla="*/ 87428 w 87472"/>
              <a:gd name="connsiteY6" fmla="*/ 59 h 23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72" h="236531">
                <a:moveTo>
                  <a:pt x="87428" y="59"/>
                </a:moveTo>
                <a:cubicBezTo>
                  <a:pt x="89016" y="2705"/>
                  <a:pt x="47740" y="68851"/>
                  <a:pt x="33453" y="108009"/>
                </a:cubicBezTo>
                <a:cubicBezTo>
                  <a:pt x="19166" y="147167"/>
                  <a:pt x="5936" y="224426"/>
                  <a:pt x="1703" y="235009"/>
                </a:cubicBezTo>
                <a:cubicBezTo>
                  <a:pt x="-2530" y="245592"/>
                  <a:pt x="1703" y="198496"/>
                  <a:pt x="8053" y="171509"/>
                </a:cubicBezTo>
                <a:cubicBezTo>
                  <a:pt x="14403" y="144522"/>
                  <a:pt x="37157" y="86313"/>
                  <a:pt x="39803" y="73084"/>
                </a:cubicBezTo>
                <a:cubicBezTo>
                  <a:pt x="42449" y="59855"/>
                  <a:pt x="18636" y="100601"/>
                  <a:pt x="23928" y="92134"/>
                </a:cubicBezTo>
                <a:cubicBezTo>
                  <a:pt x="29220" y="83667"/>
                  <a:pt x="85840" y="-2587"/>
                  <a:pt x="87428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E93C2B8E-0FC2-783C-BF6A-9B2BCE2B8F41}"/>
              </a:ext>
            </a:extLst>
          </p:cNvPr>
          <p:cNvSpPr/>
          <p:nvPr/>
        </p:nvSpPr>
        <p:spPr>
          <a:xfrm>
            <a:off x="3702003" y="2209648"/>
            <a:ext cx="83094" cy="258109"/>
          </a:xfrm>
          <a:custGeom>
            <a:avLst/>
            <a:gdLst>
              <a:gd name="connsiteX0" fmla="*/ 47 w 83094"/>
              <a:gd name="connsiteY0" fmla="*/ 152 h 258109"/>
              <a:gd name="connsiteX1" fmla="*/ 69897 w 83094"/>
              <a:gd name="connsiteY1" fmla="*/ 123977 h 258109"/>
              <a:gd name="connsiteX2" fmla="*/ 12747 w 83094"/>
              <a:gd name="connsiteY2" fmla="*/ 257327 h 258109"/>
              <a:gd name="connsiteX3" fmla="*/ 73072 w 83094"/>
              <a:gd name="connsiteY3" fmla="*/ 181127 h 258109"/>
              <a:gd name="connsiteX4" fmla="*/ 47672 w 83094"/>
              <a:gd name="connsiteY4" fmla="*/ 225577 h 258109"/>
              <a:gd name="connsiteX5" fmla="*/ 82597 w 83094"/>
              <a:gd name="connsiteY5" fmla="*/ 149377 h 258109"/>
              <a:gd name="connsiteX6" fmla="*/ 47 w 83094"/>
              <a:gd name="connsiteY6" fmla="*/ 152 h 25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94" h="258109">
                <a:moveTo>
                  <a:pt x="47" y="152"/>
                </a:moveTo>
                <a:cubicBezTo>
                  <a:pt x="-2070" y="-4081"/>
                  <a:pt x="67780" y="81115"/>
                  <a:pt x="69897" y="123977"/>
                </a:cubicBezTo>
                <a:cubicBezTo>
                  <a:pt x="72014" y="166839"/>
                  <a:pt x="12218" y="247802"/>
                  <a:pt x="12747" y="257327"/>
                </a:cubicBezTo>
                <a:cubicBezTo>
                  <a:pt x="13276" y="266852"/>
                  <a:pt x="67251" y="186419"/>
                  <a:pt x="73072" y="181127"/>
                </a:cubicBezTo>
                <a:cubicBezTo>
                  <a:pt x="78893" y="175835"/>
                  <a:pt x="46085" y="230869"/>
                  <a:pt x="47672" y="225577"/>
                </a:cubicBezTo>
                <a:cubicBezTo>
                  <a:pt x="49259" y="220285"/>
                  <a:pt x="87889" y="183773"/>
                  <a:pt x="82597" y="149377"/>
                </a:cubicBezTo>
                <a:cubicBezTo>
                  <a:pt x="77305" y="114981"/>
                  <a:pt x="2164" y="4385"/>
                  <a:pt x="47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C5C5D07D-C123-C354-5D0D-D8BAEC7DB231}"/>
              </a:ext>
            </a:extLst>
          </p:cNvPr>
          <p:cNvSpPr/>
          <p:nvPr/>
        </p:nvSpPr>
        <p:spPr>
          <a:xfrm>
            <a:off x="3921063" y="1726085"/>
            <a:ext cx="168439" cy="694020"/>
          </a:xfrm>
          <a:custGeom>
            <a:avLst/>
            <a:gdLst>
              <a:gd name="connsiteX0" fmla="*/ 62 w 168439"/>
              <a:gd name="connsiteY0" fmla="*/ 1115 h 694020"/>
              <a:gd name="connsiteX1" fmla="*/ 136587 w 168439"/>
              <a:gd name="connsiteY1" fmla="*/ 140815 h 694020"/>
              <a:gd name="connsiteX2" fmla="*/ 123887 w 168439"/>
              <a:gd name="connsiteY2" fmla="*/ 270990 h 694020"/>
              <a:gd name="connsiteX3" fmla="*/ 168337 w 168439"/>
              <a:gd name="connsiteY3" fmla="*/ 239240 h 694020"/>
              <a:gd name="connsiteX4" fmla="*/ 136587 w 168439"/>
              <a:gd name="connsiteY4" fmla="*/ 375765 h 694020"/>
              <a:gd name="connsiteX5" fmla="*/ 152462 w 168439"/>
              <a:gd name="connsiteY5" fmla="*/ 439265 h 694020"/>
              <a:gd name="connsiteX6" fmla="*/ 146112 w 168439"/>
              <a:gd name="connsiteY6" fmla="*/ 518640 h 694020"/>
              <a:gd name="connsiteX7" fmla="*/ 19112 w 168439"/>
              <a:gd name="connsiteY7" fmla="*/ 693265 h 694020"/>
              <a:gd name="connsiteX8" fmla="*/ 98487 w 168439"/>
              <a:gd name="connsiteY8" fmla="*/ 578965 h 694020"/>
              <a:gd name="connsiteX9" fmla="*/ 136587 w 168439"/>
              <a:gd name="connsiteY9" fmla="*/ 505940 h 694020"/>
              <a:gd name="connsiteX10" fmla="*/ 158812 w 168439"/>
              <a:gd name="connsiteY10" fmla="*/ 197965 h 694020"/>
              <a:gd name="connsiteX11" fmla="*/ 155637 w 168439"/>
              <a:gd name="connsiteY11" fmla="*/ 220190 h 694020"/>
              <a:gd name="connsiteX12" fmla="*/ 62 w 168439"/>
              <a:gd name="connsiteY12" fmla="*/ 1115 h 69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439" h="694020">
                <a:moveTo>
                  <a:pt x="62" y="1115"/>
                </a:moveTo>
                <a:cubicBezTo>
                  <a:pt x="-3113" y="-12114"/>
                  <a:pt x="115950" y="95836"/>
                  <a:pt x="136587" y="140815"/>
                </a:cubicBezTo>
                <a:cubicBezTo>
                  <a:pt x="157224" y="185794"/>
                  <a:pt x="118595" y="254586"/>
                  <a:pt x="123887" y="270990"/>
                </a:cubicBezTo>
                <a:cubicBezTo>
                  <a:pt x="129179" y="287394"/>
                  <a:pt x="166220" y="221778"/>
                  <a:pt x="168337" y="239240"/>
                </a:cubicBezTo>
                <a:cubicBezTo>
                  <a:pt x="170454" y="256702"/>
                  <a:pt x="139233" y="342428"/>
                  <a:pt x="136587" y="375765"/>
                </a:cubicBezTo>
                <a:cubicBezTo>
                  <a:pt x="133941" y="409103"/>
                  <a:pt x="150874" y="415452"/>
                  <a:pt x="152462" y="439265"/>
                </a:cubicBezTo>
                <a:cubicBezTo>
                  <a:pt x="154050" y="463078"/>
                  <a:pt x="168337" y="476307"/>
                  <a:pt x="146112" y="518640"/>
                </a:cubicBezTo>
                <a:cubicBezTo>
                  <a:pt x="123887" y="560973"/>
                  <a:pt x="27049" y="683211"/>
                  <a:pt x="19112" y="693265"/>
                </a:cubicBezTo>
                <a:cubicBezTo>
                  <a:pt x="11175" y="703319"/>
                  <a:pt x="78908" y="610186"/>
                  <a:pt x="98487" y="578965"/>
                </a:cubicBezTo>
                <a:cubicBezTo>
                  <a:pt x="118066" y="547744"/>
                  <a:pt x="126533" y="569440"/>
                  <a:pt x="136587" y="505940"/>
                </a:cubicBezTo>
                <a:cubicBezTo>
                  <a:pt x="146641" y="442440"/>
                  <a:pt x="155637" y="245590"/>
                  <a:pt x="158812" y="197965"/>
                </a:cubicBezTo>
                <a:cubicBezTo>
                  <a:pt x="161987" y="150340"/>
                  <a:pt x="180508" y="252998"/>
                  <a:pt x="155637" y="220190"/>
                </a:cubicBezTo>
                <a:cubicBezTo>
                  <a:pt x="130766" y="187382"/>
                  <a:pt x="3237" y="14344"/>
                  <a:pt x="62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B36DE5C-C041-9A6D-91D7-FBE5E9790EFE}"/>
              </a:ext>
            </a:extLst>
          </p:cNvPr>
          <p:cNvSpPr/>
          <p:nvPr/>
        </p:nvSpPr>
        <p:spPr>
          <a:xfrm>
            <a:off x="4117408" y="1527124"/>
            <a:ext cx="367525" cy="312120"/>
          </a:xfrm>
          <a:custGeom>
            <a:avLst/>
            <a:gdLst>
              <a:gd name="connsiteX0" fmla="*/ 3742 w 367525"/>
              <a:gd name="connsiteY0" fmla="*/ 108001 h 312120"/>
              <a:gd name="connsiteX1" fmla="*/ 187892 w 367525"/>
              <a:gd name="connsiteY1" fmla="*/ 41326 h 312120"/>
              <a:gd name="connsiteX2" fmla="*/ 162492 w 367525"/>
              <a:gd name="connsiteY2" fmla="*/ 44501 h 312120"/>
              <a:gd name="connsiteX3" fmla="*/ 264092 w 367525"/>
              <a:gd name="connsiteY3" fmla="*/ 85776 h 312120"/>
              <a:gd name="connsiteX4" fmla="*/ 248217 w 367525"/>
              <a:gd name="connsiteY4" fmla="*/ 69901 h 312120"/>
              <a:gd name="connsiteX5" fmla="*/ 324417 w 367525"/>
              <a:gd name="connsiteY5" fmla="*/ 130226 h 312120"/>
              <a:gd name="connsiteX6" fmla="*/ 343467 w 367525"/>
              <a:gd name="connsiteY6" fmla="*/ 206426 h 312120"/>
              <a:gd name="connsiteX7" fmla="*/ 362517 w 367525"/>
              <a:gd name="connsiteY7" fmla="*/ 311201 h 312120"/>
              <a:gd name="connsiteX8" fmla="*/ 352992 w 367525"/>
              <a:gd name="connsiteY8" fmla="*/ 244526 h 312120"/>
              <a:gd name="connsiteX9" fmla="*/ 216467 w 367525"/>
              <a:gd name="connsiteY9" fmla="*/ 34976 h 312120"/>
              <a:gd name="connsiteX10" fmla="*/ 229167 w 367525"/>
              <a:gd name="connsiteY10" fmla="*/ 57201 h 312120"/>
              <a:gd name="connsiteX11" fmla="*/ 143442 w 367525"/>
              <a:gd name="connsiteY11" fmla="*/ 51 h 312120"/>
              <a:gd name="connsiteX12" fmla="*/ 130742 w 367525"/>
              <a:gd name="connsiteY12" fmla="*/ 47676 h 312120"/>
              <a:gd name="connsiteX13" fmla="*/ 67242 w 367525"/>
              <a:gd name="connsiteY13" fmla="*/ 82601 h 312120"/>
              <a:gd name="connsiteX14" fmla="*/ 3742 w 367525"/>
              <a:gd name="connsiteY14" fmla="*/ 108001 h 31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525" h="312120">
                <a:moveTo>
                  <a:pt x="3742" y="108001"/>
                </a:moveTo>
                <a:cubicBezTo>
                  <a:pt x="23850" y="101122"/>
                  <a:pt x="161434" y="51909"/>
                  <a:pt x="187892" y="41326"/>
                </a:cubicBezTo>
                <a:cubicBezTo>
                  <a:pt x="214350" y="30743"/>
                  <a:pt x="149792" y="37093"/>
                  <a:pt x="162492" y="44501"/>
                </a:cubicBezTo>
                <a:cubicBezTo>
                  <a:pt x="175192" y="51909"/>
                  <a:pt x="264092" y="85776"/>
                  <a:pt x="264092" y="85776"/>
                </a:cubicBezTo>
                <a:cubicBezTo>
                  <a:pt x="278379" y="90009"/>
                  <a:pt x="238163" y="62493"/>
                  <a:pt x="248217" y="69901"/>
                </a:cubicBezTo>
                <a:cubicBezTo>
                  <a:pt x="258271" y="77309"/>
                  <a:pt x="308542" y="107472"/>
                  <a:pt x="324417" y="130226"/>
                </a:cubicBezTo>
                <a:cubicBezTo>
                  <a:pt x="340292" y="152980"/>
                  <a:pt x="337117" y="176264"/>
                  <a:pt x="343467" y="206426"/>
                </a:cubicBezTo>
                <a:cubicBezTo>
                  <a:pt x="349817" y="236588"/>
                  <a:pt x="360930" y="304851"/>
                  <a:pt x="362517" y="311201"/>
                </a:cubicBezTo>
                <a:cubicBezTo>
                  <a:pt x="364105" y="317551"/>
                  <a:pt x="377334" y="290564"/>
                  <a:pt x="352992" y="244526"/>
                </a:cubicBezTo>
                <a:cubicBezTo>
                  <a:pt x="328650" y="198489"/>
                  <a:pt x="237104" y="66197"/>
                  <a:pt x="216467" y="34976"/>
                </a:cubicBezTo>
                <a:cubicBezTo>
                  <a:pt x="195830" y="3755"/>
                  <a:pt x="241338" y="63022"/>
                  <a:pt x="229167" y="57201"/>
                </a:cubicBezTo>
                <a:cubicBezTo>
                  <a:pt x="216996" y="51380"/>
                  <a:pt x="159846" y="1638"/>
                  <a:pt x="143442" y="51"/>
                </a:cubicBezTo>
                <a:cubicBezTo>
                  <a:pt x="127038" y="-1536"/>
                  <a:pt x="143442" y="33918"/>
                  <a:pt x="130742" y="47676"/>
                </a:cubicBezTo>
                <a:cubicBezTo>
                  <a:pt x="118042" y="61434"/>
                  <a:pt x="84175" y="74664"/>
                  <a:pt x="67242" y="82601"/>
                </a:cubicBezTo>
                <a:cubicBezTo>
                  <a:pt x="50309" y="90538"/>
                  <a:pt x="-16366" y="114880"/>
                  <a:pt x="3742" y="108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4D9A66D-BC69-442D-B83E-96F21A0C8856}"/>
              </a:ext>
            </a:extLst>
          </p:cNvPr>
          <p:cNvSpPr/>
          <p:nvPr/>
        </p:nvSpPr>
        <p:spPr>
          <a:xfrm>
            <a:off x="4146550" y="1790665"/>
            <a:ext cx="344598" cy="359983"/>
          </a:xfrm>
          <a:custGeom>
            <a:avLst/>
            <a:gdLst>
              <a:gd name="connsiteX0" fmla="*/ 317500 w 344598"/>
              <a:gd name="connsiteY0" fmla="*/ 35 h 359983"/>
              <a:gd name="connsiteX1" fmla="*/ 314325 w 344598"/>
              <a:gd name="connsiteY1" fmla="*/ 123860 h 359983"/>
              <a:gd name="connsiteX2" fmla="*/ 174625 w 344598"/>
              <a:gd name="connsiteY2" fmla="*/ 263560 h 359983"/>
              <a:gd name="connsiteX3" fmla="*/ 254000 w 344598"/>
              <a:gd name="connsiteY3" fmla="*/ 219110 h 359983"/>
              <a:gd name="connsiteX4" fmla="*/ 184150 w 344598"/>
              <a:gd name="connsiteY4" fmla="*/ 295310 h 359983"/>
              <a:gd name="connsiteX5" fmla="*/ 82550 w 344598"/>
              <a:gd name="connsiteY5" fmla="*/ 333410 h 359983"/>
              <a:gd name="connsiteX6" fmla="*/ 44450 w 344598"/>
              <a:gd name="connsiteY6" fmla="*/ 355635 h 359983"/>
              <a:gd name="connsiteX7" fmla="*/ 15875 w 344598"/>
              <a:gd name="connsiteY7" fmla="*/ 244510 h 359983"/>
              <a:gd name="connsiteX8" fmla="*/ 0 w 344598"/>
              <a:gd name="connsiteY8" fmla="*/ 177835 h 359983"/>
              <a:gd name="connsiteX9" fmla="*/ 15875 w 344598"/>
              <a:gd name="connsiteY9" fmla="*/ 269910 h 359983"/>
              <a:gd name="connsiteX10" fmla="*/ 38100 w 344598"/>
              <a:gd name="connsiteY10" fmla="*/ 330235 h 359983"/>
              <a:gd name="connsiteX11" fmla="*/ 158750 w 344598"/>
              <a:gd name="connsiteY11" fmla="*/ 282610 h 359983"/>
              <a:gd name="connsiteX12" fmla="*/ 187325 w 344598"/>
              <a:gd name="connsiteY12" fmla="*/ 266735 h 359983"/>
              <a:gd name="connsiteX13" fmla="*/ 327025 w 344598"/>
              <a:gd name="connsiteY13" fmla="*/ 139735 h 359983"/>
              <a:gd name="connsiteX14" fmla="*/ 342900 w 344598"/>
              <a:gd name="connsiteY14" fmla="*/ 111160 h 359983"/>
              <a:gd name="connsiteX15" fmla="*/ 317500 w 344598"/>
              <a:gd name="connsiteY15" fmla="*/ 35 h 35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4598" h="359983">
                <a:moveTo>
                  <a:pt x="317500" y="35"/>
                </a:moveTo>
                <a:cubicBezTo>
                  <a:pt x="312738" y="2152"/>
                  <a:pt x="338137" y="79939"/>
                  <a:pt x="314325" y="123860"/>
                </a:cubicBezTo>
                <a:cubicBezTo>
                  <a:pt x="290513" y="167781"/>
                  <a:pt x="184679" y="247685"/>
                  <a:pt x="174625" y="263560"/>
                </a:cubicBezTo>
                <a:cubicBezTo>
                  <a:pt x="164571" y="279435"/>
                  <a:pt x="252413" y="213818"/>
                  <a:pt x="254000" y="219110"/>
                </a:cubicBezTo>
                <a:cubicBezTo>
                  <a:pt x="255587" y="224402"/>
                  <a:pt x="212725" y="276260"/>
                  <a:pt x="184150" y="295310"/>
                </a:cubicBezTo>
                <a:cubicBezTo>
                  <a:pt x="155575" y="314360"/>
                  <a:pt x="105833" y="323356"/>
                  <a:pt x="82550" y="333410"/>
                </a:cubicBezTo>
                <a:cubicBezTo>
                  <a:pt x="59267" y="343464"/>
                  <a:pt x="55562" y="370451"/>
                  <a:pt x="44450" y="355635"/>
                </a:cubicBezTo>
                <a:cubicBezTo>
                  <a:pt x="33338" y="340819"/>
                  <a:pt x="23283" y="274143"/>
                  <a:pt x="15875" y="244510"/>
                </a:cubicBezTo>
                <a:cubicBezTo>
                  <a:pt x="8467" y="214877"/>
                  <a:pt x="0" y="173602"/>
                  <a:pt x="0" y="177835"/>
                </a:cubicBezTo>
                <a:cubicBezTo>
                  <a:pt x="0" y="182068"/>
                  <a:pt x="9525" y="244510"/>
                  <a:pt x="15875" y="269910"/>
                </a:cubicBezTo>
                <a:cubicBezTo>
                  <a:pt x="22225" y="295310"/>
                  <a:pt x="14287" y="328118"/>
                  <a:pt x="38100" y="330235"/>
                </a:cubicBezTo>
                <a:cubicBezTo>
                  <a:pt x="61913" y="332352"/>
                  <a:pt x="133879" y="293193"/>
                  <a:pt x="158750" y="282610"/>
                </a:cubicBezTo>
                <a:cubicBezTo>
                  <a:pt x="183621" y="272027"/>
                  <a:pt x="159279" y="290548"/>
                  <a:pt x="187325" y="266735"/>
                </a:cubicBezTo>
                <a:cubicBezTo>
                  <a:pt x="215371" y="242923"/>
                  <a:pt x="301096" y="165664"/>
                  <a:pt x="327025" y="139735"/>
                </a:cubicBezTo>
                <a:cubicBezTo>
                  <a:pt x="352954" y="113806"/>
                  <a:pt x="342371" y="130210"/>
                  <a:pt x="342900" y="111160"/>
                </a:cubicBezTo>
                <a:cubicBezTo>
                  <a:pt x="343429" y="92110"/>
                  <a:pt x="322262" y="-2082"/>
                  <a:pt x="31750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0F8FF74-3401-5F8E-827A-226F95B7699B}"/>
              </a:ext>
            </a:extLst>
          </p:cNvPr>
          <p:cNvSpPr/>
          <p:nvPr/>
        </p:nvSpPr>
        <p:spPr>
          <a:xfrm>
            <a:off x="4196983" y="1644621"/>
            <a:ext cx="159735" cy="159366"/>
          </a:xfrm>
          <a:custGeom>
            <a:avLst/>
            <a:gdLst>
              <a:gd name="connsiteX0" fmla="*/ 111492 w 159735"/>
              <a:gd name="connsiteY0" fmla="*/ 29 h 159366"/>
              <a:gd name="connsiteX1" fmla="*/ 47992 w 159735"/>
              <a:gd name="connsiteY1" fmla="*/ 88929 h 159366"/>
              <a:gd name="connsiteX2" fmla="*/ 367 w 159735"/>
              <a:gd name="connsiteY2" fmla="*/ 88929 h 159366"/>
              <a:gd name="connsiteX3" fmla="*/ 73392 w 159735"/>
              <a:gd name="connsiteY3" fmla="*/ 104804 h 159366"/>
              <a:gd name="connsiteX4" fmla="*/ 159117 w 159735"/>
              <a:gd name="connsiteY4" fmla="*/ 158779 h 159366"/>
              <a:gd name="connsiteX5" fmla="*/ 111492 w 159735"/>
              <a:gd name="connsiteY5" fmla="*/ 130204 h 159366"/>
              <a:gd name="connsiteX6" fmla="*/ 101967 w 159735"/>
              <a:gd name="connsiteY6" fmla="*/ 79404 h 159366"/>
              <a:gd name="connsiteX7" fmla="*/ 111492 w 159735"/>
              <a:gd name="connsiteY7" fmla="*/ 29 h 15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735" h="159366">
                <a:moveTo>
                  <a:pt x="111492" y="29"/>
                </a:moveTo>
                <a:cubicBezTo>
                  <a:pt x="102496" y="1616"/>
                  <a:pt x="66513" y="74112"/>
                  <a:pt x="47992" y="88929"/>
                </a:cubicBezTo>
                <a:cubicBezTo>
                  <a:pt x="29471" y="103746"/>
                  <a:pt x="-3866" y="86283"/>
                  <a:pt x="367" y="88929"/>
                </a:cubicBezTo>
                <a:cubicBezTo>
                  <a:pt x="4600" y="91575"/>
                  <a:pt x="46934" y="93162"/>
                  <a:pt x="73392" y="104804"/>
                </a:cubicBezTo>
                <a:cubicBezTo>
                  <a:pt x="99850" y="116446"/>
                  <a:pt x="152767" y="154546"/>
                  <a:pt x="159117" y="158779"/>
                </a:cubicBezTo>
                <a:cubicBezTo>
                  <a:pt x="165467" y="163012"/>
                  <a:pt x="121017" y="143433"/>
                  <a:pt x="111492" y="130204"/>
                </a:cubicBezTo>
                <a:cubicBezTo>
                  <a:pt x="101967" y="116975"/>
                  <a:pt x="103554" y="96866"/>
                  <a:pt x="101967" y="79404"/>
                </a:cubicBezTo>
                <a:cubicBezTo>
                  <a:pt x="100380" y="61942"/>
                  <a:pt x="120488" y="-1558"/>
                  <a:pt x="111492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ABCF306-E19F-A7B0-D8C6-6F77AF9D9213}"/>
              </a:ext>
            </a:extLst>
          </p:cNvPr>
          <p:cNvSpPr/>
          <p:nvPr/>
        </p:nvSpPr>
        <p:spPr>
          <a:xfrm>
            <a:off x="4298850" y="1662615"/>
            <a:ext cx="105040" cy="211859"/>
          </a:xfrm>
          <a:custGeom>
            <a:avLst/>
            <a:gdLst>
              <a:gd name="connsiteX0" fmla="*/ 100 w 105040"/>
              <a:gd name="connsiteY0" fmla="*/ 1085 h 211859"/>
              <a:gd name="connsiteX1" fmla="*/ 98525 w 105040"/>
              <a:gd name="connsiteY1" fmla="*/ 112210 h 211859"/>
              <a:gd name="connsiteX2" fmla="*/ 95350 w 105040"/>
              <a:gd name="connsiteY2" fmla="*/ 210635 h 211859"/>
              <a:gd name="connsiteX3" fmla="*/ 92175 w 105040"/>
              <a:gd name="connsiteY3" fmla="*/ 163010 h 211859"/>
              <a:gd name="connsiteX4" fmla="*/ 73125 w 105040"/>
              <a:gd name="connsiteY4" fmla="*/ 99510 h 211859"/>
              <a:gd name="connsiteX5" fmla="*/ 95350 w 105040"/>
              <a:gd name="connsiteY5" fmla="*/ 105860 h 211859"/>
              <a:gd name="connsiteX6" fmla="*/ 92175 w 105040"/>
              <a:gd name="connsiteY6" fmla="*/ 74110 h 211859"/>
              <a:gd name="connsiteX7" fmla="*/ 79475 w 105040"/>
              <a:gd name="connsiteY7" fmla="*/ 55060 h 211859"/>
              <a:gd name="connsiteX8" fmla="*/ 100 w 105040"/>
              <a:gd name="connsiteY8" fmla="*/ 1085 h 21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040" h="211859">
                <a:moveTo>
                  <a:pt x="100" y="1085"/>
                </a:moveTo>
                <a:cubicBezTo>
                  <a:pt x="3275" y="10610"/>
                  <a:pt x="82650" y="77285"/>
                  <a:pt x="98525" y="112210"/>
                </a:cubicBezTo>
                <a:cubicBezTo>
                  <a:pt x="114400" y="147135"/>
                  <a:pt x="96408" y="202168"/>
                  <a:pt x="95350" y="210635"/>
                </a:cubicBezTo>
                <a:cubicBezTo>
                  <a:pt x="94292" y="219102"/>
                  <a:pt x="95879" y="181531"/>
                  <a:pt x="92175" y="163010"/>
                </a:cubicBezTo>
                <a:cubicBezTo>
                  <a:pt x="88471" y="144489"/>
                  <a:pt x="72596" y="109035"/>
                  <a:pt x="73125" y="99510"/>
                </a:cubicBezTo>
                <a:cubicBezTo>
                  <a:pt x="73654" y="89985"/>
                  <a:pt x="92175" y="110093"/>
                  <a:pt x="95350" y="105860"/>
                </a:cubicBezTo>
                <a:cubicBezTo>
                  <a:pt x="98525" y="101627"/>
                  <a:pt x="92175" y="74110"/>
                  <a:pt x="92175" y="74110"/>
                </a:cubicBezTo>
                <a:cubicBezTo>
                  <a:pt x="89529" y="65643"/>
                  <a:pt x="89000" y="62468"/>
                  <a:pt x="79475" y="55060"/>
                </a:cubicBezTo>
                <a:cubicBezTo>
                  <a:pt x="69950" y="47652"/>
                  <a:pt x="-3075" y="-8440"/>
                  <a:pt x="100" y="1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1DABD30-4BA8-36C6-C4DC-1E47A57125B6}"/>
              </a:ext>
            </a:extLst>
          </p:cNvPr>
          <p:cNvSpPr/>
          <p:nvPr/>
        </p:nvSpPr>
        <p:spPr>
          <a:xfrm>
            <a:off x="4171232" y="1856958"/>
            <a:ext cx="197741" cy="194968"/>
          </a:xfrm>
          <a:custGeom>
            <a:avLst/>
            <a:gdLst>
              <a:gd name="connsiteX0" fmla="*/ 29293 w 197741"/>
              <a:gd name="connsiteY0" fmla="*/ 417 h 194968"/>
              <a:gd name="connsiteX1" fmla="*/ 718 w 197741"/>
              <a:gd name="connsiteY1" fmla="*/ 86142 h 194968"/>
              <a:gd name="connsiteX2" fmla="*/ 61043 w 197741"/>
              <a:gd name="connsiteY2" fmla="*/ 181392 h 194968"/>
              <a:gd name="connsiteX3" fmla="*/ 80093 w 197741"/>
              <a:gd name="connsiteY3" fmla="*/ 184567 h 194968"/>
              <a:gd name="connsiteX4" fmla="*/ 197568 w 197741"/>
              <a:gd name="connsiteY4" fmla="*/ 89317 h 194968"/>
              <a:gd name="connsiteX5" fmla="*/ 105493 w 197741"/>
              <a:gd name="connsiteY5" fmla="*/ 159167 h 194968"/>
              <a:gd name="connsiteX6" fmla="*/ 67393 w 197741"/>
              <a:gd name="connsiteY6" fmla="*/ 168692 h 194968"/>
              <a:gd name="connsiteX7" fmla="*/ 19768 w 197741"/>
              <a:gd name="connsiteY7" fmla="*/ 105192 h 194968"/>
              <a:gd name="connsiteX8" fmla="*/ 51518 w 197741"/>
              <a:gd name="connsiteY8" fmla="*/ 54392 h 194968"/>
              <a:gd name="connsiteX9" fmla="*/ 29293 w 197741"/>
              <a:gd name="connsiteY9" fmla="*/ 417 h 19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741" h="194968">
                <a:moveTo>
                  <a:pt x="29293" y="417"/>
                </a:moveTo>
                <a:cubicBezTo>
                  <a:pt x="20826" y="5709"/>
                  <a:pt x="-4574" y="55980"/>
                  <a:pt x="718" y="86142"/>
                </a:cubicBezTo>
                <a:cubicBezTo>
                  <a:pt x="6010" y="116304"/>
                  <a:pt x="47814" y="164988"/>
                  <a:pt x="61043" y="181392"/>
                </a:cubicBezTo>
                <a:cubicBezTo>
                  <a:pt x="74272" y="197796"/>
                  <a:pt x="57339" y="199913"/>
                  <a:pt x="80093" y="184567"/>
                </a:cubicBezTo>
                <a:cubicBezTo>
                  <a:pt x="102847" y="169221"/>
                  <a:pt x="193335" y="93550"/>
                  <a:pt x="197568" y="89317"/>
                </a:cubicBezTo>
                <a:cubicBezTo>
                  <a:pt x="201801" y="85084"/>
                  <a:pt x="127189" y="145938"/>
                  <a:pt x="105493" y="159167"/>
                </a:cubicBezTo>
                <a:cubicBezTo>
                  <a:pt x="83797" y="172396"/>
                  <a:pt x="81680" y="177688"/>
                  <a:pt x="67393" y="168692"/>
                </a:cubicBezTo>
                <a:cubicBezTo>
                  <a:pt x="53106" y="159696"/>
                  <a:pt x="22414" y="124242"/>
                  <a:pt x="19768" y="105192"/>
                </a:cubicBezTo>
                <a:cubicBezTo>
                  <a:pt x="17122" y="86142"/>
                  <a:pt x="48872" y="67092"/>
                  <a:pt x="51518" y="54392"/>
                </a:cubicBezTo>
                <a:cubicBezTo>
                  <a:pt x="54164" y="41692"/>
                  <a:pt x="37760" y="-4875"/>
                  <a:pt x="29293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D7C500EC-8F77-E986-632E-9DC5DF01DA52}"/>
              </a:ext>
            </a:extLst>
          </p:cNvPr>
          <p:cNvSpPr/>
          <p:nvPr/>
        </p:nvSpPr>
        <p:spPr>
          <a:xfrm>
            <a:off x="4222995" y="1895352"/>
            <a:ext cx="139477" cy="134188"/>
          </a:xfrm>
          <a:custGeom>
            <a:avLst/>
            <a:gdLst>
              <a:gd name="connsiteX0" fmla="*/ 110880 w 139477"/>
              <a:gd name="connsiteY0" fmla="*/ 123 h 134188"/>
              <a:gd name="connsiteX1" fmla="*/ 2930 w 139477"/>
              <a:gd name="connsiteY1" fmla="*/ 98548 h 134188"/>
              <a:gd name="connsiteX2" fmla="*/ 28330 w 139477"/>
              <a:gd name="connsiteY2" fmla="*/ 127123 h 134188"/>
              <a:gd name="connsiteX3" fmla="*/ 28330 w 139477"/>
              <a:gd name="connsiteY3" fmla="*/ 130298 h 134188"/>
              <a:gd name="connsiteX4" fmla="*/ 139455 w 139477"/>
              <a:gd name="connsiteY4" fmla="*/ 79498 h 134188"/>
              <a:gd name="connsiteX5" fmla="*/ 37855 w 139477"/>
              <a:gd name="connsiteY5" fmla="*/ 120773 h 134188"/>
              <a:gd name="connsiteX6" fmla="*/ 21980 w 139477"/>
              <a:gd name="connsiteY6" fmla="*/ 120773 h 134188"/>
              <a:gd name="connsiteX7" fmla="*/ 110880 w 139477"/>
              <a:gd name="connsiteY7" fmla="*/ 123 h 13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477" h="134188">
                <a:moveTo>
                  <a:pt x="110880" y="123"/>
                </a:moveTo>
                <a:cubicBezTo>
                  <a:pt x="107705" y="-3581"/>
                  <a:pt x="16688" y="77381"/>
                  <a:pt x="2930" y="98548"/>
                </a:cubicBezTo>
                <a:cubicBezTo>
                  <a:pt x="-10828" y="119715"/>
                  <a:pt x="28330" y="127123"/>
                  <a:pt x="28330" y="127123"/>
                </a:cubicBezTo>
                <a:cubicBezTo>
                  <a:pt x="32563" y="132415"/>
                  <a:pt x="9809" y="138235"/>
                  <a:pt x="28330" y="130298"/>
                </a:cubicBezTo>
                <a:cubicBezTo>
                  <a:pt x="46851" y="122361"/>
                  <a:pt x="137868" y="81085"/>
                  <a:pt x="139455" y="79498"/>
                </a:cubicBezTo>
                <a:cubicBezTo>
                  <a:pt x="141042" y="77911"/>
                  <a:pt x="57434" y="113894"/>
                  <a:pt x="37855" y="120773"/>
                </a:cubicBezTo>
                <a:cubicBezTo>
                  <a:pt x="18276" y="127652"/>
                  <a:pt x="15101" y="136119"/>
                  <a:pt x="21980" y="120773"/>
                </a:cubicBezTo>
                <a:cubicBezTo>
                  <a:pt x="28859" y="105427"/>
                  <a:pt x="114055" y="3827"/>
                  <a:pt x="110880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43039733-C782-2F86-009B-E776B220BF43}"/>
              </a:ext>
            </a:extLst>
          </p:cNvPr>
          <p:cNvSpPr/>
          <p:nvPr/>
        </p:nvSpPr>
        <p:spPr>
          <a:xfrm>
            <a:off x="3114643" y="1165204"/>
            <a:ext cx="158275" cy="235302"/>
          </a:xfrm>
          <a:custGeom>
            <a:avLst/>
            <a:gdLst>
              <a:gd name="connsiteX0" fmla="*/ 32 w 158275"/>
              <a:gd name="connsiteY0" fmla="*/ 21 h 235302"/>
              <a:gd name="connsiteX1" fmla="*/ 136557 w 158275"/>
              <a:gd name="connsiteY1" fmla="*/ 114321 h 235302"/>
              <a:gd name="connsiteX2" fmla="*/ 63532 w 158275"/>
              <a:gd name="connsiteY2" fmla="*/ 234971 h 235302"/>
              <a:gd name="connsiteX3" fmla="*/ 146082 w 158275"/>
              <a:gd name="connsiteY3" fmla="*/ 149246 h 235302"/>
              <a:gd name="connsiteX4" fmla="*/ 155607 w 158275"/>
              <a:gd name="connsiteY4" fmla="*/ 120671 h 235302"/>
              <a:gd name="connsiteX5" fmla="*/ 123857 w 158275"/>
              <a:gd name="connsiteY5" fmla="*/ 104796 h 235302"/>
              <a:gd name="connsiteX6" fmla="*/ 32 w 158275"/>
              <a:gd name="connsiteY6" fmla="*/ 21 h 23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275" h="235302">
                <a:moveTo>
                  <a:pt x="32" y="21"/>
                </a:moveTo>
                <a:cubicBezTo>
                  <a:pt x="2149" y="1609"/>
                  <a:pt x="125974" y="75163"/>
                  <a:pt x="136557" y="114321"/>
                </a:cubicBezTo>
                <a:cubicBezTo>
                  <a:pt x="147140" y="153479"/>
                  <a:pt x="61945" y="229150"/>
                  <a:pt x="63532" y="234971"/>
                </a:cubicBezTo>
                <a:cubicBezTo>
                  <a:pt x="65120" y="240792"/>
                  <a:pt x="130736" y="168296"/>
                  <a:pt x="146082" y="149246"/>
                </a:cubicBezTo>
                <a:cubicBezTo>
                  <a:pt x="161428" y="130196"/>
                  <a:pt x="159311" y="128079"/>
                  <a:pt x="155607" y="120671"/>
                </a:cubicBezTo>
                <a:cubicBezTo>
                  <a:pt x="151903" y="113263"/>
                  <a:pt x="147140" y="123846"/>
                  <a:pt x="123857" y="104796"/>
                </a:cubicBezTo>
                <a:cubicBezTo>
                  <a:pt x="100574" y="85746"/>
                  <a:pt x="-2085" y="-1567"/>
                  <a:pt x="32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C336668E-54A8-D391-4564-879928A13BB7}"/>
              </a:ext>
            </a:extLst>
          </p:cNvPr>
          <p:cNvSpPr/>
          <p:nvPr/>
        </p:nvSpPr>
        <p:spPr>
          <a:xfrm>
            <a:off x="2793046" y="1123930"/>
            <a:ext cx="277181" cy="771274"/>
          </a:xfrm>
          <a:custGeom>
            <a:avLst/>
            <a:gdLst>
              <a:gd name="connsiteX0" fmla="*/ 194629 w 277181"/>
              <a:gd name="connsiteY0" fmla="*/ 20 h 771274"/>
              <a:gd name="connsiteX1" fmla="*/ 277179 w 277181"/>
              <a:gd name="connsiteY1" fmla="*/ 63520 h 771274"/>
              <a:gd name="connsiteX2" fmla="*/ 191454 w 277181"/>
              <a:gd name="connsiteY2" fmla="*/ 152420 h 771274"/>
              <a:gd name="connsiteX3" fmla="*/ 162879 w 277181"/>
              <a:gd name="connsiteY3" fmla="*/ 209570 h 771274"/>
              <a:gd name="connsiteX4" fmla="*/ 134304 w 277181"/>
              <a:gd name="connsiteY4" fmla="*/ 276245 h 771274"/>
              <a:gd name="connsiteX5" fmla="*/ 99379 w 277181"/>
              <a:gd name="connsiteY5" fmla="*/ 434995 h 771274"/>
              <a:gd name="connsiteX6" fmla="*/ 4129 w 277181"/>
              <a:gd name="connsiteY6" fmla="*/ 758845 h 771274"/>
              <a:gd name="connsiteX7" fmla="*/ 26354 w 277181"/>
              <a:gd name="connsiteY7" fmla="*/ 660420 h 771274"/>
              <a:gd name="connsiteX8" fmla="*/ 108904 w 277181"/>
              <a:gd name="connsiteY8" fmla="*/ 254020 h 771274"/>
              <a:gd name="connsiteX9" fmla="*/ 105729 w 277181"/>
              <a:gd name="connsiteY9" fmla="*/ 254020 h 771274"/>
              <a:gd name="connsiteX10" fmla="*/ 204154 w 277181"/>
              <a:gd name="connsiteY10" fmla="*/ 101620 h 771274"/>
              <a:gd name="connsiteX11" fmla="*/ 220029 w 277181"/>
              <a:gd name="connsiteY11" fmla="*/ 69870 h 771274"/>
              <a:gd name="connsiteX12" fmla="*/ 194629 w 277181"/>
              <a:gd name="connsiteY12" fmla="*/ 20 h 77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7181" h="771274">
                <a:moveTo>
                  <a:pt x="194629" y="20"/>
                </a:moveTo>
                <a:cubicBezTo>
                  <a:pt x="204154" y="-1038"/>
                  <a:pt x="277708" y="38120"/>
                  <a:pt x="277179" y="63520"/>
                </a:cubicBezTo>
                <a:cubicBezTo>
                  <a:pt x="276650" y="88920"/>
                  <a:pt x="210504" y="128078"/>
                  <a:pt x="191454" y="152420"/>
                </a:cubicBezTo>
                <a:cubicBezTo>
                  <a:pt x="172404" y="176762"/>
                  <a:pt x="172404" y="188933"/>
                  <a:pt x="162879" y="209570"/>
                </a:cubicBezTo>
                <a:cubicBezTo>
                  <a:pt x="153354" y="230207"/>
                  <a:pt x="144887" y="238674"/>
                  <a:pt x="134304" y="276245"/>
                </a:cubicBezTo>
                <a:cubicBezTo>
                  <a:pt x="123721" y="313816"/>
                  <a:pt x="121075" y="354562"/>
                  <a:pt x="99379" y="434995"/>
                </a:cubicBezTo>
                <a:cubicBezTo>
                  <a:pt x="77683" y="515428"/>
                  <a:pt x="16300" y="721274"/>
                  <a:pt x="4129" y="758845"/>
                </a:cubicBezTo>
                <a:cubicBezTo>
                  <a:pt x="-8042" y="796416"/>
                  <a:pt x="8892" y="744557"/>
                  <a:pt x="26354" y="660420"/>
                </a:cubicBezTo>
                <a:cubicBezTo>
                  <a:pt x="43816" y="576283"/>
                  <a:pt x="95675" y="321753"/>
                  <a:pt x="108904" y="254020"/>
                </a:cubicBezTo>
                <a:cubicBezTo>
                  <a:pt x="122133" y="186287"/>
                  <a:pt x="89854" y="279420"/>
                  <a:pt x="105729" y="254020"/>
                </a:cubicBezTo>
                <a:cubicBezTo>
                  <a:pt x="121604" y="228620"/>
                  <a:pt x="185104" y="132312"/>
                  <a:pt x="204154" y="101620"/>
                </a:cubicBezTo>
                <a:cubicBezTo>
                  <a:pt x="223204" y="70928"/>
                  <a:pt x="219500" y="80982"/>
                  <a:pt x="220029" y="69870"/>
                </a:cubicBezTo>
                <a:cubicBezTo>
                  <a:pt x="220558" y="58758"/>
                  <a:pt x="185104" y="1078"/>
                  <a:pt x="194629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9D94D1C-5D16-6BF9-CA22-DD78A274942A}"/>
              </a:ext>
            </a:extLst>
          </p:cNvPr>
          <p:cNvSpPr/>
          <p:nvPr/>
        </p:nvSpPr>
        <p:spPr>
          <a:xfrm>
            <a:off x="2757847" y="1249644"/>
            <a:ext cx="233346" cy="607014"/>
          </a:xfrm>
          <a:custGeom>
            <a:avLst/>
            <a:gdLst>
              <a:gd name="connsiteX0" fmla="*/ 233003 w 233346"/>
              <a:gd name="connsiteY0" fmla="*/ 4481 h 607014"/>
              <a:gd name="connsiteX1" fmla="*/ 64728 w 233346"/>
              <a:gd name="connsiteY1" fmla="*/ 271181 h 607014"/>
              <a:gd name="connsiteX2" fmla="*/ 90128 w 233346"/>
              <a:gd name="connsiteY2" fmla="*/ 248956 h 607014"/>
              <a:gd name="connsiteX3" fmla="*/ 36153 w 233346"/>
              <a:gd name="connsiteY3" fmla="*/ 398181 h 607014"/>
              <a:gd name="connsiteX4" fmla="*/ 1228 w 233346"/>
              <a:gd name="connsiteY4" fmla="*/ 598206 h 607014"/>
              <a:gd name="connsiteX5" fmla="*/ 7578 w 233346"/>
              <a:gd name="connsiteY5" fmla="*/ 537881 h 607014"/>
              <a:gd name="connsiteX6" fmla="*/ 4403 w 233346"/>
              <a:gd name="connsiteY6" fmla="*/ 239431 h 607014"/>
              <a:gd name="connsiteX7" fmla="*/ 20278 w 233346"/>
              <a:gd name="connsiteY7" fmla="*/ 245781 h 607014"/>
              <a:gd name="connsiteX8" fmla="*/ 74253 w 233346"/>
              <a:gd name="connsiteY8" fmla="*/ 153706 h 607014"/>
              <a:gd name="connsiteX9" fmla="*/ 67903 w 233346"/>
              <a:gd name="connsiteY9" fmla="*/ 182281 h 607014"/>
              <a:gd name="connsiteX10" fmla="*/ 121878 w 233346"/>
              <a:gd name="connsiteY10" fmla="*/ 115606 h 607014"/>
              <a:gd name="connsiteX11" fmla="*/ 109178 w 233346"/>
              <a:gd name="connsiteY11" fmla="*/ 102906 h 607014"/>
              <a:gd name="connsiteX12" fmla="*/ 233003 w 233346"/>
              <a:gd name="connsiteY12" fmla="*/ 4481 h 60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346" h="607014">
                <a:moveTo>
                  <a:pt x="233003" y="4481"/>
                </a:moveTo>
                <a:cubicBezTo>
                  <a:pt x="225595" y="32527"/>
                  <a:pt x="88540" y="230435"/>
                  <a:pt x="64728" y="271181"/>
                </a:cubicBezTo>
                <a:cubicBezTo>
                  <a:pt x="40916" y="311927"/>
                  <a:pt x="94890" y="227789"/>
                  <a:pt x="90128" y="248956"/>
                </a:cubicBezTo>
                <a:cubicBezTo>
                  <a:pt x="85366" y="270123"/>
                  <a:pt x="50970" y="339973"/>
                  <a:pt x="36153" y="398181"/>
                </a:cubicBezTo>
                <a:cubicBezTo>
                  <a:pt x="21336" y="456389"/>
                  <a:pt x="5990" y="574923"/>
                  <a:pt x="1228" y="598206"/>
                </a:cubicBezTo>
                <a:cubicBezTo>
                  <a:pt x="-3535" y="621489"/>
                  <a:pt x="7049" y="597677"/>
                  <a:pt x="7578" y="537881"/>
                </a:cubicBezTo>
                <a:cubicBezTo>
                  <a:pt x="8107" y="478085"/>
                  <a:pt x="2286" y="288114"/>
                  <a:pt x="4403" y="239431"/>
                </a:cubicBezTo>
                <a:cubicBezTo>
                  <a:pt x="6520" y="190748"/>
                  <a:pt x="8636" y="260068"/>
                  <a:pt x="20278" y="245781"/>
                </a:cubicBezTo>
                <a:cubicBezTo>
                  <a:pt x="31920" y="231494"/>
                  <a:pt x="66316" y="164289"/>
                  <a:pt x="74253" y="153706"/>
                </a:cubicBezTo>
                <a:cubicBezTo>
                  <a:pt x="82190" y="143123"/>
                  <a:pt x="59966" y="188631"/>
                  <a:pt x="67903" y="182281"/>
                </a:cubicBezTo>
                <a:cubicBezTo>
                  <a:pt x="75840" y="175931"/>
                  <a:pt x="114999" y="128835"/>
                  <a:pt x="121878" y="115606"/>
                </a:cubicBezTo>
                <a:cubicBezTo>
                  <a:pt x="128757" y="102377"/>
                  <a:pt x="92774" y="117194"/>
                  <a:pt x="109178" y="102906"/>
                </a:cubicBezTo>
                <a:cubicBezTo>
                  <a:pt x="125582" y="88618"/>
                  <a:pt x="240411" y="-23565"/>
                  <a:pt x="233003" y="4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94A4CDCE-7945-1AE7-B2D8-F4C5A328065F}"/>
              </a:ext>
            </a:extLst>
          </p:cNvPr>
          <p:cNvSpPr/>
          <p:nvPr/>
        </p:nvSpPr>
        <p:spPr>
          <a:xfrm>
            <a:off x="2516591" y="1199528"/>
            <a:ext cx="274317" cy="1176477"/>
          </a:xfrm>
          <a:custGeom>
            <a:avLst/>
            <a:gdLst>
              <a:gd name="connsiteX0" fmla="*/ 242484 w 274317"/>
              <a:gd name="connsiteY0" fmla="*/ 622 h 1176477"/>
              <a:gd name="connsiteX1" fmla="*/ 26584 w 274317"/>
              <a:gd name="connsiteY1" fmla="*/ 324472 h 1176477"/>
              <a:gd name="connsiteX2" fmla="*/ 13884 w 274317"/>
              <a:gd name="connsiteY2" fmla="*/ 353047 h 1176477"/>
              <a:gd name="connsiteX3" fmla="*/ 39284 w 274317"/>
              <a:gd name="connsiteY3" fmla="*/ 384797 h 1176477"/>
              <a:gd name="connsiteX4" fmla="*/ 4359 w 274317"/>
              <a:gd name="connsiteY4" fmla="*/ 492747 h 1176477"/>
              <a:gd name="connsiteX5" fmla="*/ 32934 w 274317"/>
              <a:gd name="connsiteY5" fmla="*/ 632447 h 1176477"/>
              <a:gd name="connsiteX6" fmla="*/ 1184 w 274317"/>
              <a:gd name="connsiteY6" fmla="*/ 616572 h 1176477"/>
              <a:gd name="connsiteX7" fmla="*/ 83734 w 274317"/>
              <a:gd name="connsiteY7" fmla="*/ 807072 h 1176477"/>
              <a:gd name="connsiteX8" fmla="*/ 198034 w 274317"/>
              <a:gd name="connsiteY8" fmla="*/ 1000747 h 1176477"/>
              <a:gd name="connsiteX9" fmla="*/ 267884 w 274317"/>
              <a:gd name="connsiteY9" fmla="*/ 1156322 h 1176477"/>
              <a:gd name="connsiteX10" fmla="*/ 245659 w 274317"/>
              <a:gd name="connsiteY10" fmla="*/ 1118222 h 1176477"/>
              <a:gd name="connsiteX11" fmla="*/ 42459 w 274317"/>
              <a:gd name="connsiteY11" fmla="*/ 648322 h 1176477"/>
              <a:gd name="connsiteX12" fmla="*/ 20234 w 274317"/>
              <a:gd name="connsiteY12" fmla="*/ 397497 h 1176477"/>
              <a:gd name="connsiteX13" fmla="*/ 32934 w 274317"/>
              <a:gd name="connsiteY13" fmla="*/ 448297 h 1176477"/>
              <a:gd name="connsiteX14" fmla="*/ 83734 w 274317"/>
              <a:gd name="connsiteY14" fmla="*/ 248272 h 1176477"/>
              <a:gd name="connsiteX15" fmla="*/ 99609 w 274317"/>
              <a:gd name="connsiteY15" fmla="*/ 241922 h 1176477"/>
              <a:gd name="connsiteX16" fmla="*/ 242484 w 274317"/>
              <a:gd name="connsiteY16" fmla="*/ 622 h 11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317" h="1176477">
                <a:moveTo>
                  <a:pt x="242484" y="622"/>
                </a:moveTo>
                <a:cubicBezTo>
                  <a:pt x="230313" y="14380"/>
                  <a:pt x="64684" y="265734"/>
                  <a:pt x="26584" y="324472"/>
                </a:cubicBezTo>
                <a:cubicBezTo>
                  <a:pt x="-11516" y="383210"/>
                  <a:pt x="11767" y="342993"/>
                  <a:pt x="13884" y="353047"/>
                </a:cubicBezTo>
                <a:cubicBezTo>
                  <a:pt x="16001" y="363101"/>
                  <a:pt x="40871" y="361514"/>
                  <a:pt x="39284" y="384797"/>
                </a:cubicBezTo>
                <a:cubicBezTo>
                  <a:pt x="37696" y="408080"/>
                  <a:pt x="5417" y="451472"/>
                  <a:pt x="4359" y="492747"/>
                </a:cubicBezTo>
                <a:cubicBezTo>
                  <a:pt x="3301" y="534022"/>
                  <a:pt x="33463" y="611810"/>
                  <a:pt x="32934" y="632447"/>
                </a:cubicBezTo>
                <a:cubicBezTo>
                  <a:pt x="32405" y="653084"/>
                  <a:pt x="-7283" y="587468"/>
                  <a:pt x="1184" y="616572"/>
                </a:cubicBezTo>
                <a:cubicBezTo>
                  <a:pt x="9651" y="645676"/>
                  <a:pt x="50926" y="743043"/>
                  <a:pt x="83734" y="807072"/>
                </a:cubicBezTo>
                <a:cubicBezTo>
                  <a:pt x="116542" y="871101"/>
                  <a:pt x="167342" y="942539"/>
                  <a:pt x="198034" y="1000747"/>
                </a:cubicBezTo>
                <a:cubicBezTo>
                  <a:pt x="228726" y="1058955"/>
                  <a:pt x="259946" y="1136743"/>
                  <a:pt x="267884" y="1156322"/>
                </a:cubicBezTo>
                <a:cubicBezTo>
                  <a:pt x="275822" y="1175901"/>
                  <a:pt x="283230" y="1202889"/>
                  <a:pt x="245659" y="1118222"/>
                </a:cubicBezTo>
                <a:cubicBezTo>
                  <a:pt x="208088" y="1033555"/>
                  <a:pt x="80030" y="768443"/>
                  <a:pt x="42459" y="648322"/>
                </a:cubicBezTo>
                <a:cubicBezTo>
                  <a:pt x="4888" y="528201"/>
                  <a:pt x="21821" y="430834"/>
                  <a:pt x="20234" y="397497"/>
                </a:cubicBezTo>
                <a:cubicBezTo>
                  <a:pt x="18647" y="364160"/>
                  <a:pt x="22351" y="473168"/>
                  <a:pt x="32934" y="448297"/>
                </a:cubicBezTo>
                <a:cubicBezTo>
                  <a:pt x="43517" y="423426"/>
                  <a:pt x="83734" y="248272"/>
                  <a:pt x="83734" y="248272"/>
                </a:cubicBezTo>
                <a:cubicBezTo>
                  <a:pt x="94847" y="213876"/>
                  <a:pt x="72621" y="278435"/>
                  <a:pt x="99609" y="241922"/>
                </a:cubicBezTo>
                <a:cubicBezTo>
                  <a:pt x="126597" y="205409"/>
                  <a:pt x="254655" y="-13136"/>
                  <a:pt x="242484" y="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B2695876-F6A7-9863-2D65-1E8D56414AE3}"/>
              </a:ext>
            </a:extLst>
          </p:cNvPr>
          <p:cNvSpPr/>
          <p:nvPr/>
        </p:nvSpPr>
        <p:spPr>
          <a:xfrm>
            <a:off x="2593382" y="1139825"/>
            <a:ext cx="365718" cy="771211"/>
          </a:xfrm>
          <a:custGeom>
            <a:avLst/>
            <a:gdLst>
              <a:gd name="connsiteX0" fmla="*/ 365718 w 365718"/>
              <a:gd name="connsiteY0" fmla="*/ 0 h 771211"/>
              <a:gd name="connsiteX1" fmla="*/ 143468 w 365718"/>
              <a:gd name="connsiteY1" fmla="*/ 190500 h 771211"/>
              <a:gd name="connsiteX2" fmla="*/ 48218 w 365718"/>
              <a:gd name="connsiteY2" fmla="*/ 371475 h 771211"/>
              <a:gd name="connsiteX3" fmla="*/ 73618 w 365718"/>
              <a:gd name="connsiteY3" fmla="*/ 336550 h 771211"/>
              <a:gd name="connsiteX4" fmla="*/ 13293 w 365718"/>
              <a:gd name="connsiteY4" fmla="*/ 454025 h 771211"/>
              <a:gd name="connsiteX5" fmla="*/ 10118 w 365718"/>
              <a:gd name="connsiteY5" fmla="*/ 587375 h 771211"/>
              <a:gd name="connsiteX6" fmla="*/ 3768 w 365718"/>
              <a:gd name="connsiteY6" fmla="*/ 539750 h 771211"/>
              <a:gd name="connsiteX7" fmla="*/ 32343 w 365718"/>
              <a:gd name="connsiteY7" fmla="*/ 762000 h 771211"/>
              <a:gd name="connsiteX8" fmla="*/ 13293 w 365718"/>
              <a:gd name="connsiteY8" fmla="*/ 701675 h 771211"/>
              <a:gd name="connsiteX9" fmla="*/ 593 w 365718"/>
              <a:gd name="connsiteY9" fmla="*/ 454025 h 771211"/>
              <a:gd name="connsiteX10" fmla="*/ 13293 w 365718"/>
              <a:gd name="connsiteY10" fmla="*/ 431800 h 771211"/>
              <a:gd name="connsiteX11" fmla="*/ 105368 w 365718"/>
              <a:gd name="connsiteY11" fmla="*/ 209550 h 771211"/>
              <a:gd name="connsiteX12" fmla="*/ 118068 w 365718"/>
              <a:gd name="connsiteY12" fmla="*/ 200025 h 771211"/>
              <a:gd name="connsiteX13" fmla="*/ 365718 w 365718"/>
              <a:gd name="connsiteY13" fmla="*/ 0 h 77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5718" h="771211">
                <a:moveTo>
                  <a:pt x="365718" y="0"/>
                </a:moveTo>
                <a:cubicBezTo>
                  <a:pt x="281051" y="64294"/>
                  <a:pt x="196385" y="128588"/>
                  <a:pt x="143468" y="190500"/>
                </a:cubicBezTo>
                <a:cubicBezTo>
                  <a:pt x="90551" y="252412"/>
                  <a:pt x="59860" y="347133"/>
                  <a:pt x="48218" y="371475"/>
                </a:cubicBezTo>
                <a:cubicBezTo>
                  <a:pt x="36576" y="395817"/>
                  <a:pt x="79439" y="322792"/>
                  <a:pt x="73618" y="336550"/>
                </a:cubicBezTo>
                <a:cubicBezTo>
                  <a:pt x="67797" y="350308"/>
                  <a:pt x="23876" y="412221"/>
                  <a:pt x="13293" y="454025"/>
                </a:cubicBezTo>
                <a:cubicBezTo>
                  <a:pt x="2710" y="495829"/>
                  <a:pt x="11705" y="573088"/>
                  <a:pt x="10118" y="587375"/>
                </a:cubicBezTo>
                <a:cubicBezTo>
                  <a:pt x="8531" y="601662"/>
                  <a:pt x="64" y="510646"/>
                  <a:pt x="3768" y="539750"/>
                </a:cubicBezTo>
                <a:cubicBezTo>
                  <a:pt x="7472" y="568854"/>
                  <a:pt x="30756" y="735013"/>
                  <a:pt x="32343" y="762000"/>
                </a:cubicBezTo>
                <a:cubicBezTo>
                  <a:pt x="33930" y="788987"/>
                  <a:pt x="18585" y="753004"/>
                  <a:pt x="13293" y="701675"/>
                </a:cubicBezTo>
                <a:cubicBezTo>
                  <a:pt x="8001" y="650346"/>
                  <a:pt x="593" y="499004"/>
                  <a:pt x="593" y="454025"/>
                </a:cubicBezTo>
                <a:cubicBezTo>
                  <a:pt x="593" y="409046"/>
                  <a:pt x="-4170" y="472546"/>
                  <a:pt x="13293" y="431800"/>
                </a:cubicBezTo>
                <a:cubicBezTo>
                  <a:pt x="30755" y="391054"/>
                  <a:pt x="87906" y="248179"/>
                  <a:pt x="105368" y="209550"/>
                </a:cubicBezTo>
                <a:cubicBezTo>
                  <a:pt x="122830" y="170921"/>
                  <a:pt x="118068" y="200025"/>
                  <a:pt x="118068" y="200025"/>
                </a:cubicBezTo>
                <a:lnTo>
                  <a:pt x="36571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376E1A20-D2CC-A4F2-C16A-C4F8AB2BF481}"/>
              </a:ext>
            </a:extLst>
          </p:cNvPr>
          <p:cNvSpPr/>
          <p:nvPr/>
        </p:nvSpPr>
        <p:spPr>
          <a:xfrm>
            <a:off x="2712136" y="1707639"/>
            <a:ext cx="248199" cy="515205"/>
          </a:xfrm>
          <a:custGeom>
            <a:avLst/>
            <a:gdLst>
              <a:gd name="connsiteX0" fmla="*/ 91389 w 248199"/>
              <a:gd name="connsiteY0" fmla="*/ 511 h 515205"/>
              <a:gd name="connsiteX1" fmla="*/ 104089 w 248199"/>
              <a:gd name="connsiteY1" fmla="*/ 206886 h 515205"/>
              <a:gd name="connsiteX2" fmla="*/ 180289 w 248199"/>
              <a:gd name="connsiteY2" fmla="*/ 378336 h 515205"/>
              <a:gd name="connsiteX3" fmla="*/ 123139 w 248199"/>
              <a:gd name="connsiteY3" fmla="*/ 321186 h 515205"/>
              <a:gd name="connsiteX4" fmla="*/ 243789 w 248199"/>
              <a:gd name="connsiteY4" fmla="*/ 505336 h 515205"/>
              <a:gd name="connsiteX5" fmla="*/ 208864 w 248199"/>
              <a:gd name="connsiteY5" fmla="*/ 476761 h 515205"/>
              <a:gd name="connsiteX6" fmla="*/ 85039 w 248199"/>
              <a:gd name="connsiteY6" fmla="*/ 362461 h 515205"/>
              <a:gd name="connsiteX7" fmla="*/ 119964 w 248199"/>
              <a:gd name="connsiteY7" fmla="*/ 400561 h 515205"/>
              <a:gd name="connsiteX8" fmla="*/ 27889 w 248199"/>
              <a:gd name="connsiteY8" fmla="*/ 200536 h 515205"/>
              <a:gd name="connsiteX9" fmla="*/ 2489 w 248199"/>
              <a:gd name="connsiteY9" fmla="*/ 95761 h 515205"/>
              <a:gd name="connsiteX10" fmla="*/ 78689 w 248199"/>
              <a:gd name="connsiteY10" fmla="*/ 270386 h 515205"/>
              <a:gd name="connsiteX11" fmla="*/ 78689 w 248199"/>
              <a:gd name="connsiteY11" fmla="*/ 130686 h 515205"/>
              <a:gd name="connsiteX12" fmla="*/ 85039 w 248199"/>
              <a:gd name="connsiteY12" fmla="*/ 146561 h 515205"/>
              <a:gd name="connsiteX13" fmla="*/ 91389 w 248199"/>
              <a:gd name="connsiteY13" fmla="*/ 511 h 51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8199" h="515205">
                <a:moveTo>
                  <a:pt x="91389" y="511"/>
                </a:moveTo>
                <a:cubicBezTo>
                  <a:pt x="94564" y="10565"/>
                  <a:pt x="89272" y="143915"/>
                  <a:pt x="104089" y="206886"/>
                </a:cubicBezTo>
                <a:cubicBezTo>
                  <a:pt x="118906" y="269857"/>
                  <a:pt x="177114" y="359286"/>
                  <a:pt x="180289" y="378336"/>
                </a:cubicBezTo>
                <a:cubicBezTo>
                  <a:pt x="183464" y="397386"/>
                  <a:pt x="112556" y="300019"/>
                  <a:pt x="123139" y="321186"/>
                </a:cubicBezTo>
                <a:cubicBezTo>
                  <a:pt x="133722" y="342353"/>
                  <a:pt x="229502" y="479407"/>
                  <a:pt x="243789" y="505336"/>
                </a:cubicBezTo>
                <a:cubicBezTo>
                  <a:pt x="258076" y="531265"/>
                  <a:pt x="235322" y="500573"/>
                  <a:pt x="208864" y="476761"/>
                </a:cubicBezTo>
                <a:cubicBezTo>
                  <a:pt x="182406" y="452949"/>
                  <a:pt x="99856" y="375161"/>
                  <a:pt x="85039" y="362461"/>
                </a:cubicBezTo>
                <a:cubicBezTo>
                  <a:pt x="70222" y="349761"/>
                  <a:pt x="129489" y="427548"/>
                  <a:pt x="119964" y="400561"/>
                </a:cubicBezTo>
                <a:cubicBezTo>
                  <a:pt x="110439" y="373574"/>
                  <a:pt x="47468" y="251336"/>
                  <a:pt x="27889" y="200536"/>
                </a:cubicBezTo>
                <a:cubicBezTo>
                  <a:pt x="8310" y="149736"/>
                  <a:pt x="-5978" y="84119"/>
                  <a:pt x="2489" y="95761"/>
                </a:cubicBezTo>
                <a:cubicBezTo>
                  <a:pt x="10956" y="107403"/>
                  <a:pt x="65989" y="264565"/>
                  <a:pt x="78689" y="270386"/>
                </a:cubicBezTo>
                <a:cubicBezTo>
                  <a:pt x="91389" y="276207"/>
                  <a:pt x="77631" y="151323"/>
                  <a:pt x="78689" y="130686"/>
                </a:cubicBezTo>
                <a:cubicBezTo>
                  <a:pt x="79747" y="110049"/>
                  <a:pt x="86097" y="161378"/>
                  <a:pt x="85039" y="146561"/>
                </a:cubicBezTo>
                <a:cubicBezTo>
                  <a:pt x="83981" y="131744"/>
                  <a:pt x="88214" y="-9543"/>
                  <a:pt x="91389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CBC49EC-BF6A-8702-CAE3-1A27B29B414E}"/>
              </a:ext>
            </a:extLst>
          </p:cNvPr>
          <p:cNvSpPr/>
          <p:nvPr/>
        </p:nvSpPr>
        <p:spPr>
          <a:xfrm>
            <a:off x="2776341" y="2278623"/>
            <a:ext cx="384512" cy="458913"/>
          </a:xfrm>
          <a:custGeom>
            <a:avLst/>
            <a:gdLst>
              <a:gd name="connsiteX0" fmla="*/ 1784 w 384512"/>
              <a:gd name="connsiteY0" fmla="*/ 1027 h 458913"/>
              <a:gd name="connsiteX1" fmla="*/ 125609 w 384512"/>
              <a:gd name="connsiteY1" fmla="*/ 108977 h 458913"/>
              <a:gd name="connsiteX2" fmla="*/ 236734 w 384512"/>
              <a:gd name="connsiteY2" fmla="*/ 175652 h 458913"/>
              <a:gd name="connsiteX3" fmla="*/ 211334 w 384512"/>
              <a:gd name="connsiteY3" fmla="*/ 166127 h 458913"/>
              <a:gd name="connsiteX4" fmla="*/ 278009 w 384512"/>
              <a:gd name="connsiteY4" fmla="*/ 207402 h 458913"/>
              <a:gd name="connsiteX5" fmla="*/ 319284 w 384512"/>
              <a:gd name="connsiteY5" fmla="*/ 274077 h 458913"/>
              <a:gd name="connsiteX6" fmla="*/ 376434 w 384512"/>
              <a:gd name="connsiteY6" fmla="*/ 455052 h 458913"/>
              <a:gd name="connsiteX7" fmla="*/ 382784 w 384512"/>
              <a:gd name="connsiteY7" fmla="*/ 388377 h 458913"/>
              <a:gd name="connsiteX8" fmla="*/ 363734 w 384512"/>
              <a:gd name="connsiteY8" fmla="*/ 277252 h 458913"/>
              <a:gd name="connsiteX9" fmla="*/ 208159 w 384512"/>
              <a:gd name="connsiteY9" fmla="*/ 162952 h 458913"/>
              <a:gd name="connsiteX10" fmla="*/ 224034 w 384512"/>
              <a:gd name="connsiteY10" fmla="*/ 178827 h 458913"/>
              <a:gd name="connsiteX11" fmla="*/ 1784 w 384512"/>
              <a:gd name="connsiteY11" fmla="*/ 1027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512" h="458913">
                <a:moveTo>
                  <a:pt x="1784" y="1027"/>
                </a:moveTo>
                <a:cubicBezTo>
                  <a:pt x="-14620" y="-10615"/>
                  <a:pt x="86451" y="79873"/>
                  <a:pt x="125609" y="108977"/>
                </a:cubicBezTo>
                <a:cubicBezTo>
                  <a:pt x="164767" y="138081"/>
                  <a:pt x="222447" y="166127"/>
                  <a:pt x="236734" y="175652"/>
                </a:cubicBezTo>
                <a:cubicBezTo>
                  <a:pt x="251021" y="185177"/>
                  <a:pt x="204455" y="160835"/>
                  <a:pt x="211334" y="166127"/>
                </a:cubicBezTo>
                <a:cubicBezTo>
                  <a:pt x="218213" y="171419"/>
                  <a:pt x="260017" y="189410"/>
                  <a:pt x="278009" y="207402"/>
                </a:cubicBezTo>
                <a:cubicBezTo>
                  <a:pt x="296001" y="225394"/>
                  <a:pt x="302880" y="232802"/>
                  <a:pt x="319284" y="274077"/>
                </a:cubicBezTo>
                <a:cubicBezTo>
                  <a:pt x="335688" y="315352"/>
                  <a:pt x="365851" y="436002"/>
                  <a:pt x="376434" y="455052"/>
                </a:cubicBezTo>
                <a:cubicBezTo>
                  <a:pt x="387017" y="474102"/>
                  <a:pt x="384901" y="418010"/>
                  <a:pt x="382784" y="388377"/>
                </a:cubicBezTo>
                <a:cubicBezTo>
                  <a:pt x="380667" y="358744"/>
                  <a:pt x="392838" y="314823"/>
                  <a:pt x="363734" y="277252"/>
                </a:cubicBezTo>
                <a:cubicBezTo>
                  <a:pt x="334630" y="239681"/>
                  <a:pt x="231442" y="179356"/>
                  <a:pt x="208159" y="162952"/>
                </a:cubicBezTo>
                <a:cubicBezTo>
                  <a:pt x="184876" y="146548"/>
                  <a:pt x="254726" y="202639"/>
                  <a:pt x="224034" y="178827"/>
                </a:cubicBezTo>
                <a:cubicBezTo>
                  <a:pt x="193342" y="155015"/>
                  <a:pt x="18188" y="12669"/>
                  <a:pt x="1784" y="1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45382227-FF1B-FA5A-C5FF-B7EE22264D7F}"/>
              </a:ext>
            </a:extLst>
          </p:cNvPr>
          <p:cNvSpPr/>
          <p:nvPr/>
        </p:nvSpPr>
        <p:spPr>
          <a:xfrm>
            <a:off x="2746369" y="2277840"/>
            <a:ext cx="127797" cy="474082"/>
          </a:xfrm>
          <a:custGeom>
            <a:avLst/>
            <a:gdLst>
              <a:gd name="connsiteX0" fmla="*/ 15881 w 127797"/>
              <a:gd name="connsiteY0" fmla="*/ 1810 h 474082"/>
              <a:gd name="connsiteX1" fmla="*/ 47631 w 127797"/>
              <a:gd name="connsiteY1" fmla="*/ 119285 h 474082"/>
              <a:gd name="connsiteX2" fmla="*/ 41281 w 127797"/>
              <a:gd name="connsiteY2" fmla="*/ 246285 h 474082"/>
              <a:gd name="connsiteX3" fmla="*/ 6 w 127797"/>
              <a:gd name="connsiteY3" fmla="*/ 471710 h 474082"/>
              <a:gd name="connsiteX4" fmla="*/ 44456 w 127797"/>
              <a:gd name="connsiteY4" fmla="*/ 360585 h 474082"/>
              <a:gd name="connsiteX5" fmla="*/ 66681 w 127797"/>
              <a:gd name="connsiteY5" fmla="*/ 297085 h 474082"/>
              <a:gd name="connsiteX6" fmla="*/ 41281 w 127797"/>
              <a:gd name="connsiteY6" fmla="*/ 417735 h 474082"/>
              <a:gd name="connsiteX7" fmla="*/ 127006 w 127797"/>
              <a:gd name="connsiteY7" fmla="*/ 185960 h 474082"/>
              <a:gd name="connsiteX8" fmla="*/ 79381 w 127797"/>
              <a:gd name="connsiteY8" fmla="*/ 303435 h 474082"/>
              <a:gd name="connsiteX9" fmla="*/ 3181 w 127797"/>
              <a:gd name="connsiteY9" fmla="*/ 385985 h 474082"/>
              <a:gd name="connsiteX10" fmla="*/ 98431 w 127797"/>
              <a:gd name="connsiteY10" fmla="*/ 246285 h 474082"/>
              <a:gd name="connsiteX11" fmla="*/ 60331 w 127797"/>
              <a:gd name="connsiteY11" fmla="*/ 281210 h 474082"/>
              <a:gd name="connsiteX12" fmla="*/ 63506 w 127797"/>
              <a:gd name="connsiteY12" fmla="*/ 214535 h 474082"/>
              <a:gd name="connsiteX13" fmla="*/ 15881 w 127797"/>
              <a:gd name="connsiteY13" fmla="*/ 1810 h 47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797" h="474082">
                <a:moveTo>
                  <a:pt x="15881" y="1810"/>
                </a:moveTo>
                <a:cubicBezTo>
                  <a:pt x="13235" y="-14065"/>
                  <a:pt x="43398" y="78539"/>
                  <a:pt x="47631" y="119285"/>
                </a:cubicBezTo>
                <a:cubicBezTo>
                  <a:pt x="51864" y="160031"/>
                  <a:pt x="49219" y="187548"/>
                  <a:pt x="41281" y="246285"/>
                </a:cubicBezTo>
                <a:cubicBezTo>
                  <a:pt x="33344" y="305023"/>
                  <a:pt x="-523" y="452660"/>
                  <a:pt x="6" y="471710"/>
                </a:cubicBezTo>
                <a:cubicBezTo>
                  <a:pt x="535" y="490760"/>
                  <a:pt x="33344" y="389689"/>
                  <a:pt x="44456" y="360585"/>
                </a:cubicBezTo>
                <a:cubicBezTo>
                  <a:pt x="55569" y="331481"/>
                  <a:pt x="67210" y="287560"/>
                  <a:pt x="66681" y="297085"/>
                </a:cubicBezTo>
                <a:cubicBezTo>
                  <a:pt x="66152" y="306610"/>
                  <a:pt x="31227" y="436256"/>
                  <a:pt x="41281" y="417735"/>
                </a:cubicBezTo>
                <a:cubicBezTo>
                  <a:pt x="51335" y="399214"/>
                  <a:pt x="120656" y="205010"/>
                  <a:pt x="127006" y="185960"/>
                </a:cubicBezTo>
                <a:cubicBezTo>
                  <a:pt x="133356" y="166910"/>
                  <a:pt x="100019" y="270098"/>
                  <a:pt x="79381" y="303435"/>
                </a:cubicBezTo>
                <a:cubicBezTo>
                  <a:pt x="58744" y="336773"/>
                  <a:pt x="6" y="395510"/>
                  <a:pt x="3181" y="385985"/>
                </a:cubicBezTo>
                <a:cubicBezTo>
                  <a:pt x="6356" y="376460"/>
                  <a:pt x="88906" y="263748"/>
                  <a:pt x="98431" y="246285"/>
                </a:cubicBezTo>
                <a:cubicBezTo>
                  <a:pt x="107956" y="228823"/>
                  <a:pt x="66152" y="286502"/>
                  <a:pt x="60331" y="281210"/>
                </a:cubicBezTo>
                <a:cubicBezTo>
                  <a:pt x="54510" y="275918"/>
                  <a:pt x="67210" y="254222"/>
                  <a:pt x="63506" y="214535"/>
                </a:cubicBezTo>
                <a:cubicBezTo>
                  <a:pt x="59802" y="174848"/>
                  <a:pt x="18527" y="17685"/>
                  <a:pt x="15881" y="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98C0713D-C691-B01C-E7DE-B660DC83143B}"/>
              </a:ext>
            </a:extLst>
          </p:cNvPr>
          <p:cNvSpPr/>
          <p:nvPr/>
        </p:nvSpPr>
        <p:spPr>
          <a:xfrm>
            <a:off x="2757486" y="2326938"/>
            <a:ext cx="270137" cy="428815"/>
          </a:xfrm>
          <a:custGeom>
            <a:avLst/>
            <a:gdLst>
              <a:gd name="connsiteX0" fmla="*/ 4764 w 270137"/>
              <a:gd name="connsiteY0" fmla="*/ 425787 h 428815"/>
              <a:gd name="connsiteX1" fmla="*/ 109539 w 270137"/>
              <a:gd name="connsiteY1" fmla="*/ 282912 h 428815"/>
              <a:gd name="connsiteX2" fmla="*/ 128589 w 270137"/>
              <a:gd name="connsiteY2" fmla="*/ 165437 h 428815"/>
              <a:gd name="connsiteX3" fmla="*/ 96839 w 270137"/>
              <a:gd name="connsiteY3" fmla="*/ 32087 h 428815"/>
              <a:gd name="connsiteX4" fmla="*/ 128589 w 270137"/>
              <a:gd name="connsiteY4" fmla="*/ 60662 h 428815"/>
              <a:gd name="connsiteX5" fmla="*/ 192089 w 270137"/>
              <a:gd name="connsiteY5" fmla="*/ 247987 h 428815"/>
              <a:gd name="connsiteX6" fmla="*/ 227014 w 270137"/>
              <a:gd name="connsiteY6" fmla="*/ 324187 h 428815"/>
              <a:gd name="connsiteX7" fmla="*/ 230189 w 270137"/>
              <a:gd name="connsiteY7" fmla="*/ 130512 h 428815"/>
              <a:gd name="connsiteX8" fmla="*/ 268289 w 270137"/>
              <a:gd name="connsiteY8" fmla="*/ 216237 h 428815"/>
              <a:gd name="connsiteX9" fmla="*/ 163514 w 270137"/>
              <a:gd name="connsiteY9" fmla="*/ 89237 h 428815"/>
              <a:gd name="connsiteX10" fmla="*/ 93664 w 270137"/>
              <a:gd name="connsiteY10" fmla="*/ 337 h 428815"/>
              <a:gd name="connsiteX11" fmla="*/ 144464 w 270137"/>
              <a:gd name="connsiteY11" fmla="*/ 120987 h 428815"/>
              <a:gd name="connsiteX12" fmla="*/ 173039 w 270137"/>
              <a:gd name="connsiteY12" fmla="*/ 216237 h 428815"/>
              <a:gd name="connsiteX13" fmla="*/ 33339 w 270137"/>
              <a:gd name="connsiteY13" fmla="*/ 368637 h 428815"/>
              <a:gd name="connsiteX14" fmla="*/ 4764 w 270137"/>
              <a:gd name="connsiteY14" fmla="*/ 425787 h 42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0137" h="428815">
                <a:moveTo>
                  <a:pt x="4764" y="425787"/>
                </a:moveTo>
                <a:cubicBezTo>
                  <a:pt x="17464" y="411499"/>
                  <a:pt x="88902" y="326304"/>
                  <a:pt x="109539" y="282912"/>
                </a:cubicBezTo>
                <a:cubicBezTo>
                  <a:pt x="130177" y="239520"/>
                  <a:pt x="130706" y="207241"/>
                  <a:pt x="128589" y="165437"/>
                </a:cubicBezTo>
                <a:cubicBezTo>
                  <a:pt x="126472" y="123633"/>
                  <a:pt x="96839" y="49549"/>
                  <a:pt x="96839" y="32087"/>
                </a:cubicBezTo>
                <a:cubicBezTo>
                  <a:pt x="96839" y="14625"/>
                  <a:pt x="112714" y="24679"/>
                  <a:pt x="128589" y="60662"/>
                </a:cubicBezTo>
                <a:cubicBezTo>
                  <a:pt x="144464" y="96645"/>
                  <a:pt x="175685" y="204066"/>
                  <a:pt x="192089" y="247987"/>
                </a:cubicBezTo>
                <a:cubicBezTo>
                  <a:pt x="208493" y="291908"/>
                  <a:pt x="220664" y="343766"/>
                  <a:pt x="227014" y="324187"/>
                </a:cubicBezTo>
                <a:cubicBezTo>
                  <a:pt x="233364" y="304608"/>
                  <a:pt x="223310" y="148504"/>
                  <a:pt x="230189" y="130512"/>
                </a:cubicBezTo>
                <a:cubicBezTo>
                  <a:pt x="237068" y="112520"/>
                  <a:pt x="279401" y="223116"/>
                  <a:pt x="268289" y="216237"/>
                </a:cubicBezTo>
                <a:cubicBezTo>
                  <a:pt x="257177" y="209358"/>
                  <a:pt x="192618" y="125220"/>
                  <a:pt x="163514" y="89237"/>
                </a:cubicBezTo>
                <a:cubicBezTo>
                  <a:pt x="134410" y="53254"/>
                  <a:pt x="96839" y="-4955"/>
                  <a:pt x="93664" y="337"/>
                </a:cubicBezTo>
                <a:cubicBezTo>
                  <a:pt x="90489" y="5629"/>
                  <a:pt x="131235" y="85004"/>
                  <a:pt x="144464" y="120987"/>
                </a:cubicBezTo>
                <a:cubicBezTo>
                  <a:pt x="157693" y="156970"/>
                  <a:pt x="191560" y="174962"/>
                  <a:pt x="173039" y="216237"/>
                </a:cubicBezTo>
                <a:cubicBezTo>
                  <a:pt x="154518" y="257512"/>
                  <a:pt x="60856" y="336358"/>
                  <a:pt x="33339" y="368637"/>
                </a:cubicBezTo>
                <a:cubicBezTo>
                  <a:pt x="5822" y="400916"/>
                  <a:pt x="-7936" y="440075"/>
                  <a:pt x="4764" y="425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C678B61-968A-1986-7669-BF93B78204D0}"/>
              </a:ext>
            </a:extLst>
          </p:cNvPr>
          <p:cNvSpPr/>
          <p:nvPr/>
        </p:nvSpPr>
        <p:spPr>
          <a:xfrm>
            <a:off x="2806547" y="2139914"/>
            <a:ext cx="398655" cy="463350"/>
          </a:xfrm>
          <a:custGeom>
            <a:avLst/>
            <a:gdLst>
              <a:gd name="connsiteX0" fmla="*/ 153 w 398655"/>
              <a:gd name="connsiteY0" fmla="*/ 36 h 463350"/>
              <a:gd name="connsiteX1" fmla="*/ 235103 w 398655"/>
              <a:gd name="connsiteY1" fmla="*/ 79411 h 463350"/>
              <a:gd name="connsiteX2" fmla="*/ 292253 w 398655"/>
              <a:gd name="connsiteY2" fmla="*/ 181011 h 463350"/>
              <a:gd name="connsiteX3" fmla="*/ 270028 w 398655"/>
              <a:gd name="connsiteY3" fmla="*/ 152436 h 463350"/>
              <a:gd name="connsiteX4" fmla="*/ 365278 w 398655"/>
              <a:gd name="connsiteY4" fmla="*/ 352461 h 463350"/>
              <a:gd name="connsiteX5" fmla="*/ 263678 w 398655"/>
              <a:gd name="connsiteY5" fmla="*/ 209586 h 463350"/>
              <a:gd name="connsiteX6" fmla="*/ 324003 w 398655"/>
              <a:gd name="connsiteY6" fmla="*/ 314361 h 463350"/>
              <a:gd name="connsiteX7" fmla="*/ 397028 w 398655"/>
              <a:gd name="connsiteY7" fmla="*/ 454061 h 463350"/>
              <a:gd name="connsiteX8" fmla="*/ 352578 w 398655"/>
              <a:gd name="connsiteY8" fmla="*/ 425486 h 463350"/>
              <a:gd name="connsiteX9" fmla="*/ 120803 w 398655"/>
              <a:gd name="connsiteY9" fmla="*/ 225461 h 463350"/>
              <a:gd name="connsiteX10" fmla="*/ 308128 w 398655"/>
              <a:gd name="connsiteY10" fmla="*/ 361986 h 463350"/>
              <a:gd name="connsiteX11" fmla="*/ 327178 w 398655"/>
              <a:gd name="connsiteY11" fmla="*/ 377861 h 463350"/>
              <a:gd name="connsiteX12" fmla="*/ 254153 w 398655"/>
              <a:gd name="connsiteY12" fmla="*/ 142911 h 463350"/>
              <a:gd name="connsiteX13" fmla="*/ 279553 w 398655"/>
              <a:gd name="connsiteY13" fmla="*/ 161961 h 463350"/>
              <a:gd name="connsiteX14" fmla="*/ 200178 w 398655"/>
              <a:gd name="connsiteY14" fmla="*/ 88936 h 463350"/>
              <a:gd name="connsiteX15" fmla="*/ 153 w 398655"/>
              <a:gd name="connsiteY15" fmla="*/ 36 h 46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8655" h="463350">
                <a:moveTo>
                  <a:pt x="153" y="36"/>
                </a:moveTo>
                <a:cubicBezTo>
                  <a:pt x="5974" y="-1552"/>
                  <a:pt x="186420" y="49249"/>
                  <a:pt x="235103" y="79411"/>
                </a:cubicBezTo>
                <a:cubicBezTo>
                  <a:pt x="283786" y="109573"/>
                  <a:pt x="286432" y="168840"/>
                  <a:pt x="292253" y="181011"/>
                </a:cubicBezTo>
                <a:cubicBezTo>
                  <a:pt x="298074" y="193182"/>
                  <a:pt x="257857" y="123861"/>
                  <a:pt x="270028" y="152436"/>
                </a:cubicBezTo>
                <a:cubicBezTo>
                  <a:pt x="282199" y="181011"/>
                  <a:pt x="366336" y="342936"/>
                  <a:pt x="365278" y="352461"/>
                </a:cubicBezTo>
                <a:cubicBezTo>
                  <a:pt x="364220" y="361986"/>
                  <a:pt x="270557" y="215936"/>
                  <a:pt x="263678" y="209586"/>
                </a:cubicBezTo>
                <a:cubicBezTo>
                  <a:pt x="256799" y="203236"/>
                  <a:pt x="301778" y="273615"/>
                  <a:pt x="324003" y="314361"/>
                </a:cubicBezTo>
                <a:cubicBezTo>
                  <a:pt x="346228" y="355107"/>
                  <a:pt x="392265" y="435540"/>
                  <a:pt x="397028" y="454061"/>
                </a:cubicBezTo>
                <a:cubicBezTo>
                  <a:pt x="401791" y="472582"/>
                  <a:pt x="398615" y="463586"/>
                  <a:pt x="352578" y="425486"/>
                </a:cubicBezTo>
                <a:cubicBezTo>
                  <a:pt x="306541" y="387386"/>
                  <a:pt x="128211" y="236044"/>
                  <a:pt x="120803" y="225461"/>
                </a:cubicBezTo>
                <a:cubicBezTo>
                  <a:pt x="113395" y="214878"/>
                  <a:pt x="273732" y="336586"/>
                  <a:pt x="308128" y="361986"/>
                </a:cubicBezTo>
                <a:cubicBezTo>
                  <a:pt x="342524" y="387386"/>
                  <a:pt x="336174" y="414373"/>
                  <a:pt x="327178" y="377861"/>
                </a:cubicBezTo>
                <a:cubicBezTo>
                  <a:pt x="318182" y="341349"/>
                  <a:pt x="262091" y="178894"/>
                  <a:pt x="254153" y="142911"/>
                </a:cubicBezTo>
                <a:cubicBezTo>
                  <a:pt x="246216" y="106928"/>
                  <a:pt x="288549" y="170957"/>
                  <a:pt x="279553" y="161961"/>
                </a:cubicBezTo>
                <a:cubicBezTo>
                  <a:pt x="270557" y="152965"/>
                  <a:pt x="245157" y="118040"/>
                  <a:pt x="200178" y="88936"/>
                </a:cubicBezTo>
                <a:cubicBezTo>
                  <a:pt x="155199" y="59832"/>
                  <a:pt x="-5668" y="1624"/>
                  <a:pt x="15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66CA3112-FEF5-73EA-90F1-6E85AA73F211}"/>
              </a:ext>
            </a:extLst>
          </p:cNvPr>
          <p:cNvSpPr/>
          <p:nvPr/>
        </p:nvSpPr>
        <p:spPr>
          <a:xfrm>
            <a:off x="2663670" y="1206132"/>
            <a:ext cx="263771" cy="625969"/>
          </a:xfrm>
          <a:custGeom>
            <a:avLst/>
            <a:gdLst>
              <a:gd name="connsiteX0" fmla="*/ 263680 w 263771"/>
              <a:gd name="connsiteY0" fmla="*/ 368 h 625969"/>
              <a:gd name="connsiteX1" fmla="*/ 76355 w 263771"/>
              <a:gd name="connsiteY1" fmla="*/ 203568 h 625969"/>
              <a:gd name="connsiteX2" fmla="*/ 139855 w 263771"/>
              <a:gd name="connsiteY2" fmla="*/ 194043 h 625969"/>
              <a:gd name="connsiteX3" fmla="*/ 50955 w 263771"/>
              <a:gd name="connsiteY3" fmla="*/ 301993 h 625969"/>
              <a:gd name="connsiteX4" fmla="*/ 38255 w 263771"/>
              <a:gd name="connsiteY4" fmla="*/ 416293 h 625969"/>
              <a:gd name="connsiteX5" fmla="*/ 38255 w 263771"/>
              <a:gd name="connsiteY5" fmla="*/ 343268 h 625969"/>
              <a:gd name="connsiteX6" fmla="*/ 6505 w 263771"/>
              <a:gd name="connsiteY6" fmla="*/ 492493 h 625969"/>
              <a:gd name="connsiteX7" fmla="*/ 155 w 263771"/>
              <a:gd name="connsiteY7" fmla="*/ 625843 h 625969"/>
              <a:gd name="connsiteX8" fmla="*/ 9680 w 263771"/>
              <a:gd name="connsiteY8" fmla="*/ 511543 h 625969"/>
              <a:gd name="connsiteX9" fmla="*/ 31905 w 263771"/>
              <a:gd name="connsiteY9" fmla="*/ 263893 h 625969"/>
              <a:gd name="connsiteX10" fmla="*/ 44605 w 263771"/>
              <a:gd name="connsiteY10" fmla="*/ 292468 h 625969"/>
              <a:gd name="connsiteX11" fmla="*/ 111280 w 263771"/>
              <a:gd name="connsiteY11" fmla="*/ 146418 h 625969"/>
              <a:gd name="connsiteX12" fmla="*/ 101755 w 263771"/>
              <a:gd name="connsiteY12" fmla="*/ 152768 h 625969"/>
              <a:gd name="connsiteX13" fmla="*/ 263680 w 263771"/>
              <a:gd name="connsiteY13" fmla="*/ 368 h 62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771" h="625969">
                <a:moveTo>
                  <a:pt x="263680" y="368"/>
                </a:moveTo>
                <a:cubicBezTo>
                  <a:pt x="259447" y="8835"/>
                  <a:pt x="96992" y="171289"/>
                  <a:pt x="76355" y="203568"/>
                </a:cubicBezTo>
                <a:cubicBezTo>
                  <a:pt x="55717" y="235847"/>
                  <a:pt x="144088" y="177639"/>
                  <a:pt x="139855" y="194043"/>
                </a:cubicBezTo>
                <a:cubicBezTo>
                  <a:pt x="135622" y="210447"/>
                  <a:pt x="67888" y="264951"/>
                  <a:pt x="50955" y="301993"/>
                </a:cubicBezTo>
                <a:cubicBezTo>
                  <a:pt x="34022" y="339035"/>
                  <a:pt x="40372" y="409414"/>
                  <a:pt x="38255" y="416293"/>
                </a:cubicBezTo>
                <a:cubicBezTo>
                  <a:pt x="36138" y="423172"/>
                  <a:pt x="43547" y="330568"/>
                  <a:pt x="38255" y="343268"/>
                </a:cubicBezTo>
                <a:cubicBezTo>
                  <a:pt x="32963" y="355968"/>
                  <a:pt x="12855" y="445397"/>
                  <a:pt x="6505" y="492493"/>
                </a:cubicBezTo>
                <a:cubicBezTo>
                  <a:pt x="155" y="539589"/>
                  <a:pt x="-374" y="622668"/>
                  <a:pt x="155" y="625843"/>
                </a:cubicBezTo>
                <a:cubicBezTo>
                  <a:pt x="684" y="629018"/>
                  <a:pt x="4388" y="571868"/>
                  <a:pt x="9680" y="511543"/>
                </a:cubicBezTo>
                <a:cubicBezTo>
                  <a:pt x="14972" y="451218"/>
                  <a:pt x="26084" y="300405"/>
                  <a:pt x="31905" y="263893"/>
                </a:cubicBezTo>
                <a:cubicBezTo>
                  <a:pt x="37726" y="227381"/>
                  <a:pt x="31376" y="312047"/>
                  <a:pt x="44605" y="292468"/>
                </a:cubicBezTo>
                <a:cubicBezTo>
                  <a:pt x="57834" y="272889"/>
                  <a:pt x="111280" y="146418"/>
                  <a:pt x="111280" y="146418"/>
                </a:cubicBezTo>
                <a:cubicBezTo>
                  <a:pt x="120805" y="123135"/>
                  <a:pt x="79530" y="173405"/>
                  <a:pt x="101755" y="152768"/>
                </a:cubicBezTo>
                <a:cubicBezTo>
                  <a:pt x="123980" y="132131"/>
                  <a:pt x="267913" y="-8099"/>
                  <a:pt x="26368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EE450EA4-64BC-F2F5-9AB5-4272D9344914}"/>
              </a:ext>
            </a:extLst>
          </p:cNvPr>
          <p:cNvSpPr/>
          <p:nvPr/>
        </p:nvSpPr>
        <p:spPr>
          <a:xfrm>
            <a:off x="2659110" y="1698059"/>
            <a:ext cx="320933" cy="705091"/>
          </a:xfrm>
          <a:custGeom>
            <a:avLst/>
            <a:gdLst>
              <a:gd name="connsiteX0" fmla="*/ 1540 w 320933"/>
              <a:gd name="connsiteY0" fmla="*/ 566 h 705091"/>
              <a:gd name="connsiteX1" fmla="*/ 96790 w 320933"/>
              <a:gd name="connsiteY1" fmla="*/ 368866 h 705091"/>
              <a:gd name="connsiteX2" fmla="*/ 84090 w 320933"/>
              <a:gd name="connsiteY2" fmla="*/ 362516 h 705091"/>
              <a:gd name="connsiteX3" fmla="*/ 233315 w 320933"/>
              <a:gd name="connsiteY3" fmla="*/ 533966 h 705091"/>
              <a:gd name="connsiteX4" fmla="*/ 182515 w 320933"/>
              <a:gd name="connsiteY4" fmla="*/ 502216 h 705091"/>
              <a:gd name="connsiteX5" fmla="*/ 319040 w 320933"/>
              <a:gd name="connsiteY5" fmla="*/ 695891 h 705091"/>
              <a:gd name="connsiteX6" fmla="*/ 249190 w 320933"/>
              <a:gd name="connsiteY6" fmla="*/ 645091 h 705091"/>
              <a:gd name="connsiteX7" fmla="*/ 71390 w 320933"/>
              <a:gd name="connsiteY7" fmla="*/ 394266 h 705091"/>
              <a:gd name="connsiteX8" fmla="*/ 106315 w 320933"/>
              <a:gd name="connsiteY8" fmla="*/ 406966 h 705091"/>
              <a:gd name="connsiteX9" fmla="*/ 11065 w 320933"/>
              <a:gd name="connsiteY9" fmla="*/ 264091 h 705091"/>
              <a:gd name="connsiteX10" fmla="*/ 36465 w 320933"/>
              <a:gd name="connsiteY10" fmla="*/ 283141 h 705091"/>
              <a:gd name="connsiteX11" fmla="*/ 1540 w 320933"/>
              <a:gd name="connsiteY11" fmla="*/ 566 h 70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933" h="705091">
                <a:moveTo>
                  <a:pt x="1540" y="566"/>
                </a:moveTo>
                <a:cubicBezTo>
                  <a:pt x="11594" y="14853"/>
                  <a:pt x="83032" y="308541"/>
                  <a:pt x="96790" y="368866"/>
                </a:cubicBezTo>
                <a:cubicBezTo>
                  <a:pt x="110548" y="429191"/>
                  <a:pt x="61336" y="334999"/>
                  <a:pt x="84090" y="362516"/>
                </a:cubicBezTo>
                <a:cubicBezTo>
                  <a:pt x="106844" y="390033"/>
                  <a:pt x="216911" y="510683"/>
                  <a:pt x="233315" y="533966"/>
                </a:cubicBezTo>
                <a:cubicBezTo>
                  <a:pt x="249719" y="557249"/>
                  <a:pt x="168228" y="475229"/>
                  <a:pt x="182515" y="502216"/>
                </a:cubicBezTo>
                <a:cubicBezTo>
                  <a:pt x="196803" y="529204"/>
                  <a:pt x="307928" y="672079"/>
                  <a:pt x="319040" y="695891"/>
                </a:cubicBezTo>
                <a:cubicBezTo>
                  <a:pt x="330153" y="719704"/>
                  <a:pt x="290465" y="695362"/>
                  <a:pt x="249190" y="645091"/>
                </a:cubicBezTo>
                <a:cubicBezTo>
                  <a:pt x="207915" y="594820"/>
                  <a:pt x="95203" y="433954"/>
                  <a:pt x="71390" y="394266"/>
                </a:cubicBezTo>
                <a:cubicBezTo>
                  <a:pt x="47578" y="354579"/>
                  <a:pt x="116369" y="428662"/>
                  <a:pt x="106315" y="406966"/>
                </a:cubicBezTo>
                <a:cubicBezTo>
                  <a:pt x="96261" y="385270"/>
                  <a:pt x="22707" y="284728"/>
                  <a:pt x="11065" y="264091"/>
                </a:cubicBezTo>
                <a:cubicBezTo>
                  <a:pt x="-577" y="243454"/>
                  <a:pt x="39111" y="319653"/>
                  <a:pt x="36465" y="283141"/>
                </a:cubicBezTo>
                <a:cubicBezTo>
                  <a:pt x="33819" y="246629"/>
                  <a:pt x="-8514" y="-13721"/>
                  <a:pt x="1540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186488A1-C5DB-9C72-1035-F2F56F1CD147}"/>
              </a:ext>
            </a:extLst>
          </p:cNvPr>
          <p:cNvSpPr/>
          <p:nvPr/>
        </p:nvSpPr>
        <p:spPr>
          <a:xfrm>
            <a:off x="2990748" y="757412"/>
            <a:ext cx="958718" cy="361183"/>
          </a:xfrm>
          <a:custGeom>
            <a:avLst/>
            <a:gdLst>
              <a:gd name="connsiteX0" fmla="*/ 102 w 958718"/>
              <a:gd name="connsiteY0" fmla="*/ 312563 h 361183"/>
              <a:gd name="connsiteX1" fmla="*/ 146152 w 958718"/>
              <a:gd name="connsiteY1" fmla="*/ 103013 h 361183"/>
              <a:gd name="connsiteX2" fmla="*/ 133452 w 958718"/>
              <a:gd name="connsiteY2" fmla="*/ 112538 h 361183"/>
              <a:gd name="connsiteX3" fmla="*/ 349352 w 958718"/>
              <a:gd name="connsiteY3" fmla="*/ 39513 h 361183"/>
              <a:gd name="connsiteX4" fmla="*/ 308077 w 958718"/>
              <a:gd name="connsiteY4" fmla="*/ 36338 h 361183"/>
              <a:gd name="connsiteX5" fmla="*/ 438252 w 958718"/>
              <a:gd name="connsiteY5" fmla="*/ 49038 h 361183"/>
              <a:gd name="connsiteX6" fmla="*/ 498577 w 958718"/>
              <a:gd name="connsiteY6" fmla="*/ 90313 h 361183"/>
              <a:gd name="connsiteX7" fmla="*/ 562077 w 958718"/>
              <a:gd name="connsiteY7" fmla="*/ 160163 h 361183"/>
              <a:gd name="connsiteX8" fmla="*/ 698602 w 958718"/>
              <a:gd name="connsiteY8" fmla="*/ 239538 h 361183"/>
              <a:gd name="connsiteX9" fmla="*/ 622402 w 958718"/>
              <a:gd name="connsiteY9" fmla="*/ 204613 h 361183"/>
              <a:gd name="connsiteX10" fmla="*/ 955777 w 958718"/>
              <a:gd name="connsiteY10" fmla="*/ 360188 h 361183"/>
              <a:gd name="connsiteX11" fmla="*/ 762102 w 958718"/>
              <a:gd name="connsiteY11" fmla="*/ 258588 h 361183"/>
              <a:gd name="connsiteX12" fmla="*/ 371577 w 958718"/>
              <a:gd name="connsiteY12" fmla="*/ 17288 h 361183"/>
              <a:gd name="connsiteX13" fmla="*/ 381102 w 958718"/>
              <a:gd name="connsiteY13" fmla="*/ 26813 h 361183"/>
              <a:gd name="connsiteX14" fmla="*/ 165202 w 958718"/>
              <a:gd name="connsiteY14" fmla="*/ 87138 h 361183"/>
              <a:gd name="connsiteX15" fmla="*/ 171552 w 958718"/>
              <a:gd name="connsiteY15" fmla="*/ 74438 h 361183"/>
              <a:gd name="connsiteX16" fmla="*/ 102 w 958718"/>
              <a:gd name="connsiteY16" fmla="*/ 312563 h 36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8718" h="361183">
                <a:moveTo>
                  <a:pt x="102" y="312563"/>
                </a:moveTo>
                <a:cubicBezTo>
                  <a:pt x="-4131" y="317325"/>
                  <a:pt x="123927" y="136350"/>
                  <a:pt x="146152" y="103013"/>
                </a:cubicBezTo>
                <a:cubicBezTo>
                  <a:pt x="168377" y="69676"/>
                  <a:pt x="99585" y="123121"/>
                  <a:pt x="133452" y="112538"/>
                </a:cubicBezTo>
                <a:cubicBezTo>
                  <a:pt x="167319" y="101955"/>
                  <a:pt x="320248" y="52213"/>
                  <a:pt x="349352" y="39513"/>
                </a:cubicBezTo>
                <a:cubicBezTo>
                  <a:pt x="378456" y="26813"/>
                  <a:pt x="308077" y="36338"/>
                  <a:pt x="308077" y="36338"/>
                </a:cubicBezTo>
                <a:cubicBezTo>
                  <a:pt x="322894" y="37925"/>
                  <a:pt x="406502" y="40042"/>
                  <a:pt x="438252" y="49038"/>
                </a:cubicBezTo>
                <a:cubicBezTo>
                  <a:pt x="470002" y="58034"/>
                  <a:pt x="477940" y="71792"/>
                  <a:pt x="498577" y="90313"/>
                </a:cubicBezTo>
                <a:cubicBezTo>
                  <a:pt x="519214" y="108834"/>
                  <a:pt x="528740" y="135292"/>
                  <a:pt x="562077" y="160163"/>
                </a:cubicBezTo>
                <a:cubicBezTo>
                  <a:pt x="595414" y="185034"/>
                  <a:pt x="688548" y="232130"/>
                  <a:pt x="698602" y="239538"/>
                </a:cubicBezTo>
                <a:cubicBezTo>
                  <a:pt x="708656" y="246946"/>
                  <a:pt x="622402" y="204613"/>
                  <a:pt x="622402" y="204613"/>
                </a:cubicBezTo>
                <a:lnTo>
                  <a:pt x="955777" y="360188"/>
                </a:lnTo>
                <a:cubicBezTo>
                  <a:pt x="979060" y="369184"/>
                  <a:pt x="859469" y="315738"/>
                  <a:pt x="762102" y="258588"/>
                </a:cubicBezTo>
                <a:cubicBezTo>
                  <a:pt x="664735" y="201438"/>
                  <a:pt x="435077" y="55917"/>
                  <a:pt x="371577" y="17288"/>
                </a:cubicBezTo>
                <a:cubicBezTo>
                  <a:pt x="308077" y="-21341"/>
                  <a:pt x="415498" y="15171"/>
                  <a:pt x="381102" y="26813"/>
                </a:cubicBezTo>
                <a:cubicBezTo>
                  <a:pt x="346706" y="38455"/>
                  <a:pt x="200127" y="79201"/>
                  <a:pt x="165202" y="87138"/>
                </a:cubicBezTo>
                <a:cubicBezTo>
                  <a:pt x="130277" y="95075"/>
                  <a:pt x="196952" y="39513"/>
                  <a:pt x="171552" y="74438"/>
                </a:cubicBezTo>
                <a:cubicBezTo>
                  <a:pt x="146152" y="109363"/>
                  <a:pt x="4335" y="307801"/>
                  <a:pt x="102" y="31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6459054D-EB36-35D7-F099-AF2A1DD06E4F}"/>
              </a:ext>
            </a:extLst>
          </p:cNvPr>
          <p:cNvSpPr/>
          <p:nvPr/>
        </p:nvSpPr>
        <p:spPr>
          <a:xfrm>
            <a:off x="3050499" y="965802"/>
            <a:ext cx="442941" cy="277250"/>
          </a:xfrm>
          <a:custGeom>
            <a:avLst/>
            <a:gdLst>
              <a:gd name="connsiteX0" fmla="*/ 676 w 442941"/>
              <a:gd name="connsiteY0" fmla="*/ 180373 h 277250"/>
              <a:gd name="connsiteX1" fmla="*/ 83226 w 442941"/>
              <a:gd name="connsiteY1" fmla="*/ 2573 h 277250"/>
              <a:gd name="connsiteX2" fmla="*/ 159426 w 442941"/>
              <a:gd name="connsiteY2" fmla="*/ 72423 h 277250"/>
              <a:gd name="connsiteX3" fmla="*/ 172126 w 442941"/>
              <a:gd name="connsiteY3" fmla="*/ 37498 h 277250"/>
              <a:gd name="connsiteX4" fmla="*/ 273726 w 442941"/>
              <a:gd name="connsiteY4" fmla="*/ 123223 h 277250"/>
              <a:gd name="connsiteX5" fmla="*/ 438826 w 442941"/>
              <a:gd name="connsiteY5" fmla="*/ 272448 h 277250"/>
              <a:gd name="connsiteX6" fmla="*/ 375326 w 442941"/>
              <a:gd name="connsiteY6" fmla="*/ 224823 h 277250"/>
              <a:gd name="connsiteX7" fmla="*/ 184826 w 442941"/>
              <a:gd name="connsiteY7" fmla="*/ 69248 h 277250"/>
              <a:gd name="connsiteX8" fmla="*/ 118151 w 442941"/>
              <a:gd name="connsiteY8" fmla="*/ 126398 h 277250"/>
              <a:gd name="connsiteX9" fmla="*/ 130851 w 442941"/>
              <a:gd name="connsiteY9" fmla="*/ 78773 h 277250"/>
              <a:gd name="connsiteX10" fmla="*/ 676 w 442941"/>
              <a:gd name="connsiteY10" fmla="*/ 180373 h 27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941" h="277250">
                <a:moveTo>
                  <a:pt x="676" y="180373"/>
                </a:moveTo>
                <a:cubicBezTo>
                  <a:pt x="-7261" y="167673"/>
                  <a:pt x="56768" y="20565"/>
                  <a:pt x="83226" y="2573"/>
                </a:cubicBezTo>
                <a:cubicBezTo>
                  <a:pt x="109684" y="-15419"/>
                  <a:pt x="144609" y="66602"/>
                  <a:pt x="159426" y="72423"/>
                </a:cubicBezTo>
                <a:cubicBezTo>
                  <a:pt x="174243" y="78244"/>
                  <a:pt x="153076" y="29031"/>
                  <a:pt x="172126" y="37498"/>
                </a:cubicBezTo>
                <a:cubicBezTo>
                  <a:pt x="191176" y="45965"/>
                  <a:pt x="229276" y="84065"/>
                  <a:pt x="273726" y="123223"/>
                </a:cubicBezTo>
                <a:cubicBezTo>
                  <a:pt x="318176" y="162381"/>
                  <a:pt x="421893" y="255515"/>
                  <a:pt x="438826" y="272448"/>
                </a:cubicBezTo>
                <a:cubicBezTo>
                  <a:pt x="455759" y="289381"/>
                  <a:pt x="417659" y="258690"/>
                  <a:pt x="375326" y="224823"/>
                </a:cubicBezTo>
                <a:cubicBezTo>
                  <a:pt x="332993" y="190956"/>
                  <a:pt x="227689" y="85652"/>
                  <a:pt x="184826" y="69248"/>
                </a:cubicBezTo>
                <a:cubicBezTo>
                  <a:pt x="141964" y="52844"/>
                  <a:pt x="127147" y="124811"/>
                  <a:pt x="118151" y="126398"/>
                </a:cubicBezTo>
                <a:cubicBezTo>
                  <a:pt x="109155" y="127985"/>
                  <a:pt x="147784" y="75069"/>
                  <a:pt x="130851" y="78773"/>
                </a:cubicBezTo>
                <a:cubicBezTo>
                  <a:pt x="113918" y="82477"/>
                  <a:pt x="8613" y="193073"/>
                  <a:pt x="676" y="180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3D65BDDD-2D07-A928-366F-D0379565333D}"/>
              </a:ext>
            </a:extLst>
          </p:cNvPr>
          <p:cNvSpPr/>
          <p:nvPr/>
        </p:nvSpPr>
        <p:spPr>
          <a:xfrm>
            <a:off x="3340097" y="1162010"/>
            <a:ext cx="594062" cy="495540"/>
          </a:xfrm>
          <a:custGeom>
            <a:avLst/>
            <a:gdLst>
              <a:gd name="connsiteX0" fmla="*/ 3 w 594062"/>
              <a:gd name="connsiteY0" fmla="*/ 40 h 495540"/>
              <a:gd name="connsiteX1" fmla="*/ 304803 w 594062"/>
              <a:gd name="connsiteY1" fmla="*/ 206415 h 495540"/>
              <a:gd name="connsiteX2" fmla="*/ 285753 w 594062"/>
              <a:gd name="connsiteY2" fmla="*/ 181015 h 495540"/>
              <a:gd name="connsiteX3" fmla="*/ 428628 w 594062"/>
              <a:gd name="connsiteY3" fmla="*/ 279440 h 495540"/>
              <a:gd name="connsiteX4" fmla="*/ 412753 w 594062"/>
              <a:gd name="connsiteY4" fmla="*/ 288965 h 495540"/>
              <a:gd name="connsiteX5" fmla="*/ 488953 w 594062"/>
              <a:gd name="connsiteY5" fmla="*/ 377865 h 495540"/>
              <a:gd name="connsiteX6" fmla="*/ 593728 w 594062"/>
              <a:gd name="connsiteY6" fmla="*/ 495340 h 495540"/>
              <a:gd name="connsiteX7" fmla="*/ 514353 w 594062"/>
              <a:gd name="connsiteY7" fmla="*/ 400090 h 495540"/>
              <a:gd name="connsiteX8" fmla="*/ 311153 w 594062"/>
              <a:gd name="connsiteY8" fmla="*/ 190540 h 495540"/>
              <a:gd name="connsiteX9" fmla="*/ 3 w 594062"/>
              <a:gd name="connsiteY9" fmla="*/ 40 h 49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062" h="495540">
                <a:moveTo>
                  <a:pt x="3" y="40"/>
                </a:moveTo>
                <a:cubicBezTo>
                  <a:pt x="-1055" y="2686"/>
                  <a:pt x="257178" y="176253"/>
                  <a:pt x="304803" y="206415"/>
                </a:cubicBezTo>
                <a:cubicBezTo>
                  <a:pt x="352428" y="236577"/>
                  <a:pt x="265116" y="168844"/>
                  <a:pt x="285753" y="181015"/>
                </a:cubicBezTo>
                <a:cubicBezTo>
                  <a:pt x="306390" y="193186"/>
                  <a:pt x="407461" y="261448"/>
                  <a:pt x="428628" y="279440"/>
                </a:cubicBezTo>
                <a:cubicBezTo>
                  <a:pt x="449795" y="297432"/>
                  <a:pt x="402699" y="272561"/>
                  <a:pt x="412753" y="288965"/>
                </a:cubicBezTo>
                <a:cubicBezTo>
                  <a:pt x="422807" y="305369"/>
                  <a:pt x="458790" y="343469"/>
                  <a:pt x="488953" y="377865"/>
                </a:cubicBezTo>
                <a:cubicBezTo>
                  <a:pt x="519116" y="412261"/>
                  <a:pt x="589495" y="491636"/>
                  <a:pt x="593728" y="495340"/>
                </a:cubicBezTo>
                <a:cubicBezTo>
                  <a:pt x="597961" y="499044"/>
                  <a:pt x="561449" y="450890"/>
                  <a:pt x="514353" y="400090"/>
                </a:cubicBezTo>
                <a:cubicBezTo>
                  <a:pt x="467257" y="349290"/>
                  <a:pt x="392116" y="256686"/>
                  <a:pt x="311153" y="190540"/>
                </a:cubicBezTo>
                <a:cubicBezTo>
                  <a:pt x="230191" y="124394"/>
                  <a:pt x="1061" y="-2606"/>
                  <a:pt x="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E9C24B47-66D4-2876-BDC1-9F2080170D7B}"/>
              </a:ext>
            </a:extLst>
          </p:cNvPr>
          <p:cNvSpPr/>
          <p:nvPr/>
        </p:nvSpPr>
        <p:spPr>
          <a:xfrm>
            <a:off x="3060571" y="859486"/>
            <a:ext cx="1048353" cy="636165"/>
          </a:xfrm>
          <a:custGeom>
            <a:avLst/>
            <a:gdLst>
              <a:gd name="connsiteX0" fmla="*/ 129 w 1048353"/>
              <a:gd name="connsiteY0" fmla="*/ 172389 h 636165"/>
              <a:gd name="connsiteX1" fmla="*/ 187454 w 1048353"/>
              <a:gd name="connsiteY1" fmla="*/ 16814 h 636165"/>
              <a:gd name="connsiteX2" fmla="*/ 206504 w 1048353"/>
              <a:gd name="connsiteY2" fmla="*/ 26339 h 636165"/>
              <a:gd name="connsiteX3" fmla="*/ 352554 w 1048353"/>
              <a:gd name="connsiteY3" fmla="*/ 29514 h 636165"/>
              <a:gd name="connsiteX4" fmla="*/ 393829 w 1048353"/>
              <a:gd name="connsiteY4" fmla="*/ 115239 h 636165"/>
              <a:gd name="connsiteX5" fmla="*/ 371604 w 1048353"/>
              <a:gd name="connsiteY5" fmla="*/ 115239 h 636165"/>
              <a:gd name="connsiteX6" fmla="*/ 492254 w 1048353"/>
              <a:gd name="connsiteY6" fmla="*/ 172389 h 636165"/>
              <a:gd name="connsiteX7" fmla="*/ 609729 w 1048353"/>
              <a:gd name="connsiteY7" fmla="*/ 337489 h 636165"/>
              <a:gd name="connsiteX8" fmla="*/ 631954 w 1048353"/>
              <a:gd name="connsiteY8" fmla="*/ 350189 h 636165"/>
              <a:gd name="connsiteX9" fmla="*/ 733554 w 1048353"/>
              <a:gd name="connsiteY9" fmla="*/ 454964 h 636165"/>
              <a:gd name="connsiteX10" fmla="*/ 654179 w 1048353"/>
              <a:gd name="connsiteY10" fmla="*/ 426389 h 636165"/>
              <a:gd name="connsiteX11" fmla="*/ 1041529 w 1048353"/>
              <a:gd name="connsiteY11" fmla="*/ 629589 h 636165"/>
              <a:gd name="connsiteX12" fmla="*/ 879604 w 1048353"/>
              <a:gd name="connsiteY12" fmla="*/ 572439 h 636165"/>
              <a:gd name="connsiteX13" fmla="*/ 603379 w 1048353"/>
              <a:gd name="connsiteY13" fmla="*/ 432739 h 636165"/>
              <a:gd name="connsiteX14" fmla="*/ 679579 w 1048353"/>
              <a:gd name="connsiteY14" fmla="*/ 432739 h 636165"/>
              <a:gd name="connsiteX15" fmla="*/ 387479 w 1048353"/>
              <a:gd name="connsiteY15" fmla="*/ 86664 h 636165"/>
              <a:gd name="connsiteX16" fmla="*/ 406529 w 1048353"/>
              <a:gd name="connsiteY16" fmla="*/ 86664 h 636165"/>
              <a:gd name="connsiteX17" fmla="*/ 219204 w 1048353"/>
              <a:gd name="connsiteY17" fmla="*/ 939 h 636165"/>
              <a:gd name="connsiteX18" fmla="*/ 129 w 1048353"/>
              <a:gd name="connsiteY18" fmla="*/ 172389 h 63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48353" h="636165">
                <a:moveTo>
                  <a:pt x="129" y="172389"/>
                </a:moveTo>
                <a:cubicBezTo>
                  <a:pt x="-5163" y="175035"/>
                  <a:pt x="153058" y="41156"/>
                  <a:pt x="187454" y="16814"/>
                </a:cubicBezTo>
                <a:cubicBezTo>
                  <a:pt x="221850" y="-7528"/>
                  <a:pt x="178987" y="24222"/>
                  <a:pt x="206504" y="26339"/>
                </a:cubicBezTo>
                <a:cubicBezTo>
                  <a:pt x="234021" y="28456"/>
                  <a:pt x="321333" y="14697"/>
                  <a:pt x="352554" y="29514"/>
                </a:cubicBezTo>
                <a:cubicBezTo>
                  <a:pt x="383775" y="44331"/>
                  <a:pt x="390654" y="100952"/>
                  <a:pt x="393829" y="115239"/>
                </a:cubicBezTo>
                <a:cubicBezTo>
                  <a:pt x="397004" y="129526"/>
                  <a:pt x="355200" y="105714"/>
                  <a:pt x="371604" y="115239"/>
                </a:cubicBezTo>
                <a:cubicBezTo>
                  <a:pt x="388008" y="124764"/>
                  <a:pt x="452567" y="135347"/>
                  <a:pt x="492254" y="172389"/>
                </a:cubicBezTo>
                <a:cubicBezTo>
                  <a:pt x="531942" y="209431"/>
                  <a:pt x="586446" y="307856"/>
                  <a:pt x="609729" y="337489"/>
                </a:cubicBezTo>
                <a:cubicBezTo>
                  <a:pt x="633012" y="367122"/>
                  <a:pt x="611317" y="330610"/>
                  <a:pt x="631954" y="350189"/>
                </a:cubicBezTo>
                <a:cubicBezTo>
                  <a:pt x="652591" y="369768"/>
                  <a:pt x="729850" y="442264"/>
                  <a:pt x="733554" y="454964"/>
                </a:cubicBezTo>
                <a:cubicBezTo>
                  <a:pt x="737258" y="467664"/>
                  <a:pt x="602850" y="397285"/>
                  <a:pt x="654179" y="426389"/>
                </a:cubicBezTo>
                <a:cubicBezTo>
                  <a:pt x="705508" y="455493"/>
                  <a:pt x="1003958" y="605247"/>
                  <a:pt x="1041529" y="629589"/>
                </a:cubicBezTo>
                <a:cubicBezTo>
                  <a:pt x="1079100" y="653931"/>
                  <a:pt x="952629" y="605247"/>
                  <a:pt x="879604" y="572439"/>
                </a:cubicBezTo>
                <a:cubicBezTo>
                  <a:pt x="806579" y="539631"/>
                  <a:pt x="636716" y="456022"/>
                  <a:pt x="603379" y="432739"/>
                </a:cubicBezTo>
                <a:cubicBezTo>
                  <a:pt x="570042" y="409456"/>
                  <a:pt x="715562" y="490418"/>
                  <a:pt x="679579" y="432739"/>
                </a:cubicBezTo>
                <a:cubicBezTo>
                  <a:pt x="643596" y="375060"/>
                  <a:pt x="432987" y="144343"/>
                  <a:pt x="387479" y="86664"/>
                </a:cubicBezTo>
                <a:cubicBezTo>
                  <a:pt x="341971" y="28985"/>
                  <a:pt x="434575" y="100951"/>
                  <a:pt x="406529" y="86664"/>
                </a:cubicBezTo>
                <a:cubicBezTo>
                  <a:pt x="378483" y="72376"/>
                  <a:pt x="284291" y="-9644"/>
                  <a:pt x="219204" y="939"/>
                </a:cubicBezTo>
                <a:cubicBezTo>
                  <a:pt x="154117" y="11522"/>
                  <a:pt x="5421" y="169743"/>
                  <a:pt x="129" y="172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55B3A4E3-E0D8-1E97-322A-9E042841D897}"/>
              </a:ext>
            </a:extLst>
          </p:cNvPr>
          <p:cNvSpPr/>
          <p:nvPr/>
        </p:nvSpPr>
        <p:spPr>
          <a:xfrm>
            <a:off x="3891096" y="1457325"/>
            <a:ext cx="1046754" cy="427559"/>
          </a:xfrm>
          <a:custGeom>
            <a:avLst/>
            <a:gdLst>
              <a:gd name="connsiteX0" fmla="*/ 1454 w 1046754"/>
              <a:gd name="connsiteY0" fmla="*/ 0 h 427559"/>
              <a:gd name="connsiteX1" fmla="*/ 391979 w 1046754"/>
              <a:gd name="connsiteY1" fmla="*/ 92075 h 427559"/>
              <a:gd name="connsiteX2" fmla="*/ 366579 w 1046754"/>
              <a:gd name="connsiteY2" fmla="*/ 76200 h 427559"/>
              <a:gd name="connsiteX3" fmla="*/ 566604 w 1046754"/>
              <a:gd name="connsiteY3" fmla="*/ 76200 h 427559"/>
              <a:gd name="connsiteX4" fmla="*/ 560254 w 1046754"/>
              <a:gd name="connsiteY4" fmla="*/ 69850 h 427559"/>
              <a:gd name="connsiteX5" fmla="*/ 719004 w 1046754"/>
              <a:gd name="connsiteY5" fmla="*/ 101600 h 427559"/>
              <a:gd name="connsiteX6" fmla="*/ 814254 w 1046754"/>
              <a:gd name="connsiteY6" fmla="*/ 133350 h 427559"/>
              <a:gd name="connsiteX7" fmla="*/ 960304 w 1046754"/>
              <a:gd name="connsiteY7" fmla="*/ 247650 h 427559"/>
              <a:gd name="connsiteX8" fmla="*/ 931729 w 1046754"/>
              <a:gd name="connsiteY8" fmla="*/ 228600 h 427559"/>
              <a:gd name="connsiteX9" fmla="*/ 1036504 w 1046754"/>
              <a:gd name="connsiteY9" fmla="*/ 419100 h 427559"/>
              <a:gd name="connsiteX10" fmla="*/ 1007929 w 1046754"/>
              <a:gd name="connsiteY10" fmla="*/ 365125 h 427559"/>
              <a:gd name="connsiteX11" fmla="*/ 728529 w 1046754"/>
              <a:gd name="connsiteY11" fmla="*/ 107950 h 427559"/>
              <a:gd name="connsiteX12" fmla="*/ 531679 w 1046754"/>
              <a:gd name="connsiteY12" fmla="*/ 69850 h 427559"/>
              <a:gd name="connsiteX13" fmla="*/ 553904 w 1046754"/>
              <a:gd name="connsiteY13" fmla="*/ 88900 h 427559"/>
              <a:gd name="connsiteX14" fmla="*/ 1454 w 1046754"/>
              <a:gd name="connsiteY14" fmla="*/ 0 h 42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46754" h="427559">
                <a:moveTo>
                  <a:pt x="1454" y="0"/>
                </a:moveTo>
                <a:cubicBezTo>
                  <a:pt x="-25533" y="529"/>
                  <a:pt x="331125" y="79375"/>
                  <a:pt x="391979" y="92075"/>
                </a:cubicBezTo>
                <a:cubicBezTo>
                  <a:pt x="452833" y="104775"/>
                  <a:pt x="337475" y="78846"/>
                  <a:pt x="366579" y="76200"/>
                </a:cubicBezTo>
                <a:cubicBezTo>
                  <a:pt x="395683" y="73554"/>
                  <a:pt x="534325" y="77258"/>
                  <a:pt x="566604" y="76200"/>
                </a:cubicBezTo>
                <a:cubicBezTo>
                  <a:pt x="598883" y="75142"/>
                  <a:pt x="534854" y="65617"/>
                  <a:pt x="560254" y="69850"/>
                </a:cubicBezTo>
                <a:cubicBezTo>
                  <a:pt x="585654" y="74083"/>
                  <a:pt x="676671" y="91017"/>
                  <a:pt x="719004" y="101600"/>
                </a:cubicBezTo>
                <a:cubicBezTo>
                  <a:pt x="761337" y="112183"/>
                  <a:pt x="774037" y="109008"/>
                  <a:pt x="814254" y="133350"/>
                </a:cubicBezTo>
                <a:cubicBezTo>
                  <a:pt x="854471" y="157692"/>
                  <a:pt x="940725" y="231775"/>
                  <a:pt x="960304" y="247650"/>
                </a:cubicBezTo>
                <a:cubicBezTo>
                  <a:pt x="979883" y="263525"/>
                  <a:pt x="919029" y="200025"/>
                  <a:pt x="931729" y="228600"/>
                </a:cubicBezTo>
                <a:cubicBezTo>
                  <a:pt x="944429" y="257175"/>
                  <a:pt x="1023804" y="396346"/>
                  <a:pt x="1036504" y="419100"/>
                </a:cubicBezTo>
                <a:cubicBezTo>
                  <a:pt x="1049204" y="441854"/>
                  <a:pt x="1059258" y="416983"/>
                  <a:pt x="1007929" y="365125"/>
                </a:cubicBezTo>
                <a:cubicBezTo>
                  <a:pt x="956600" y="313267"/>
                  <a:pt x="807904" y="157162"/>
                  <a:pt x="728529" y="107950"/>
                </a:cubicBezTo>
                <a:cubicBezTo>
                  <a:pt x="649154" y="58738"/>
                  <a:pt x="560783" y="73025"/>
                  <a:pt x="531679" y="69850"/>
                </a:cubicBezTo>
                <a:cubicBezTo>
                  <a:pt x="502575" y="66675"/>
                  <a:pt x="636454" y="101600"/>
                  <a:pt x="553904" y="88900"/>
                </a:cubicBezTo>
                <a:lnTo>
                  <a:pt x="145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9D2BB491-DBB9-C48B-E53A-54882E984A29}"/>
              </a:ext>
            </a:extLst>
          </p:cNvPr>
          <p:cNvSpPr/>
          <p:nvPr/>
        </p:nvSpPr>
        <p:spPr>
          <a:xfrm>
            <a:off x="3823981" y="1466473"/>
            <a:ext cx="665009" cy="329272"/>
          </a:xfrm>
          <a:custGeom>
            <a:avLst/>
            <a:gdLst>
              <a:gd name="connsiteX0" fmla="*/ 1894 w 665009"/>
              <a:gd name="connsiteY0" fmla="*/ 377 h 329272"/>
              <a:gd name="connsiteX1" fmla="*/ 465444 w 665009"/>
              <a:gd name="connsiteY1" fmla="*/ 130552 h 329272"/>
              <a:gd name="connsiteX2" fmla="*/ 582919 w 665009"/>
              <a:gd name="connsiteY2" fmla="*/ 213102 h 329272"/>
              <a:gd name="connsiteX3" fmla="*/ 655944 w 665009"/>
              <a:gd name="connsiteY3" fmla="*/ 327402 h 329272"/>
              <a:gd name="connsiteX4" fmla="*/ 630544 w 665009"/>
              <a:gd name="connsiteY4" fmla="*/ 270252 h 329272"/>
              <a:gd name="connsiteX5" fmla="*/ 357494 w 665009"/>
              <a:gd name="connsiteY5" fmla="*/ 95627 h 329272"/>
              <a:gd name="connsiteX6" fmla="*/ 211444 w 665009"/>
              <a:gd name="connsiteY6" fmla="*/ 51177 h 329272"/>
              <a:gd name="connsiteX7" fmla="*/ 297169 w 665009"/>
              <a:gd name="connsiteY7" fmla="*/ 89277 h 329272"/>
              <a:gd name="connsiteX8" fmla="*/ 1894 w 665009"/>
              <a:gd name="connsiteY8" fmla="*/ 377 h 32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009" h="329272">
                <a:moveTo>
                  <a:pt x="1894" y="377"/>
                </a:moveTo>
                <a:cubicBezTo>
                  <a:pt x="29940" y="7256"/>
                  <a:pt x="368607" y="95098"/>
                  <a:pt x="465444" y="130552"/>
                </a:cubicBezTo>
                <a:cubicBezTo>
                  <a:pt x="562281" y="166006"/>
                  <a:pt x="551169" y="180294"/>
                  <a:pt x="582919" y="213102"/>
                </a:cubicBezTo>
                <a:cubicBezTo>
                  <a:pt x="614669" y="245910"/>
                  <a:pt x="648007" y="317877"/>
                  <a:pt x="655944" y="327402"/>
                </a:cubicBezTo>
                <a:cubicBezTo>
                  <a:pt x="663881" y="336927"/>
                  <a:pt x="680286" y="308881"/>
                  <a:pt x="630544" y="270252"/>
                </a:cubicBezTo>
                <a:cubicBezTo>
                  <a:pt x="580802" y="231623"/>
                  <a:pt x="427344" y="132140"/>
                  <a:pt x="357494" y="95627"/>
                </a:cubicBezTo>
                <a:cubicBezTo>
                  <a:pt x="287644" y="59114"/>
                  <a:pt x="221498" y="52235"/>
                  <a:pt x="211444" y="51177"/>
                </a:cubicBezTo>
                <a:cubicBezTo>
                  <a:pt x="201390" y="50119"/>
                  <a:pt x="328390" y="95627"/>
                  <a:pt x="297169" y="89277"/>
                </a:cubicBezTo>
                <a:cubicBezTo>
                  <a:pt x="265948" y="82927"/>
                  <a:pt x="-26152" y="-6502"/>
                  <a:pt x="1894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48CBD8D7-A7EF-0BAB-BC57-5D9ECBD527D3}"/>
              </a:ext>
            </a:extLst>
          </p:cNvPr>
          <p:cNvSpPr/>
          <p:nvPr/>
        </p:nvSpPr>
        <p:spPr>
          <a:xfrm>
            <a:off x="3841605" y="1507115"/>
            <a:ext cx="461059" cy="159794"/>
          </a:xfrm>
          <a:custGeom>
            <a:avLst/>
            <a:gdLst>
              <a:gd name="connsiteX0" fmla="*/ 145 w 461059"/>
              <a:gd name="connsiteY0" fmla="*/ 1010 h 159794"/>
              <a:gd name="connsiteX1" fmla="*/ 162070 w 461059"/>
              <a:gd name="connsiteY1" fmla="*/ 64510 h 159794"/>
              <a:gd name="connsiteX2" fmla="*/ 162070 w 461059"/>
              <a:gd name="connsiteY2" fmla="*/ 48635 h 159794"/>
              <a:gd name="connsiteX3" fmla="*/ 320820 w 461059"/>
              <a:gd name="connsiteY3" fmla="*/ 80385 h 159794"/>
              <a:gd name="connsiteX4" fmla="*/ 460520 w 461059"/>
              <a:gd name="connsiteY4" fmla="*/ 159760 h 159794"/>
              <a:gd name="connsiteX5" fmla="*/ 362095 w 461059"/>
              <a:gd name="connsiteY5" fmla="*/ 89910 h 159794"/>
              <a:gd name="connsiteX6" fmla="*/ 190645 w 461059"/>
              <a:gd name="connsiteY6" fmla="*/ 54985 h 159794"/>
              <a:gd name="connsiteX7" fmla="*/ 133495 w 461059"/>
              <a:gd name="connsiteY7" fmla="*/ 26410 h 159794"/>
              <a:gd name="connsiteX8" fmla="*/ 145 w 461059"/>
              <a:gd name="connsiteY8" fmla="*/ 1010 h 15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1059" h="159794">
                <a:moveTo>
                  <a:pt x="145" y="1010"/>
                </a:moveTo>
                <a:cubicBezTo>
                  <a:pt x="4907" y="7360"/>
                  <a:pt x="135083" y="56573"/>
                  <a:pt x="162070" y="64510"/>
                </a:cubicBezTo>
                <a:cubicBezTo>
                  <a:pt x="189057" y="72447"/>
                  <a:pt x="135612" y="45989"/>
                  <a:pt x="162070" y="48635"/>
                </a:cubicBezTo>
                <a:cubicBezTo>
                  <a:pt x="188528" y="51281"/>
                  <a:pt x="271078" y="61864"/>
                  <a:pt x="320820" y="80385"/>
                </a:cubicBezTo>
                <a:cubicBezTo>
                  <a:pt x="370562" y="98906"/>
                  <a:pt x="453641" y="158173"/>
                  <a:pt x="460520" y="159760"/>
                </a:cubicBezTo>
                <a:cubicBezTo>
                  <a:pt x="467399" y="161347"/>
                  <a:pt x="407074" y="107372"/>
                  <a:pt x="362095" y="89910"/>
                </a:cubicBezTo>
                <a:cubicBezTo>
                  <a:pt x="317116" y="72448"/>
                  <a:pt x="228745" y="65568"/>
                  <a:pt x="190645" y="54985"/>
                </a:cubicBezTo>
                <a:cubicBezTo>
                  <a:pt x="152545" y="44402"/>
                  <a:pt x="158366" y="32760"/>
                  <a:pt x="133495" y="26410"/>
                </a:cubicBezTo>
                <a:cubicBezTo>
                  <a:pt x="108624" y="20060"/>
                  <a:pt x="-4617" y="-5340"/>
                  <a:pt x="145" y="1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08DD3CDD-166C-3C32-4B56-2614AAD66BA8}"/>
              </a:ext>
            </a:extLst>
          </p:cNvPr>
          <p:cNvSpPr/>
          <p:nvPr/>
        </p:nvSpPr>
        <p:spPr>
          <a:xfrm>
            <a:off x="3910614" y="1616044"/>
            <a:ext cx="835803" cy="572806"/>
          </a:xfrm>
          <a:custGeom>
            <a:avLst/>
            <a:gdLst>
              <a:gd name="connsiteX0" fmla="*/ 986 w 835803"/>
              <a:gd name="connsiteY0" fmla="*/ 31 h 572806"/>
              <a:gd name="connsiteX1" fmla="*/ 181961 w 835803"/>
              <a:gd name="connsiteY1" fmla="*/ 203231 h 572806"/>
              <a:gd name="connsiteX2" fmla="*/ 169261 w 835803"/>
              <a:gd name="connsiteY2" fmla="*/ 206406 h 572806"/>
              <a:gd name="connsiteX3" fmla="*/ 331186 w 835803"/>
              <a:gd name="connsiteY3" fmla="*/ 250856 h 572806"/>
              <a:gd name="connsiteX4" fmla="*/ 312136 w 835803"/>
              <a:gd name="connsiteY4" fmla="*/ 254031 h 572806"/>
              <a:gd name="connsiteX5" fmla="*/ 467711 w 835803"/>
              <a:gd name="connsiteY5" fmla="*/ 301656 h 572806"/>
              <a:gd name="connsiteX6" fmla="*/ 604236 w 835803"/>
              <a:gd name="connsiteY6" fmla="*/ 339756 h 572806"/>
              <a:gd name="connsiteX7" fmla="*/ 820136 w 835803"/>
              <a:gd name="connsiteY7" fmla="*/ 562006 h 572806"/>
              <a:gd name="connsiteX8" fmla="*/ 788386 w 835803"/>
              <a:gd name="connsiteY8" fmla="*/ 514381 h 572806"/>
              <a:gd name="connsiteX9" fmla="*/ 543911 w 835803"/>
              <a:gd name="connsiteY9" fmla="*/ 308006 h 572806"/>
              <a:gd name="connsiteX10" fmla="*/ 232761 w 835803"/>
              <a:gd name="connsiteY10" fmla="*/ 177831 h 572806"/>
              <a:gd name="connsiteX11" fmla="*/ 274036 w 835803"/>
              <a:gd name="connsiteY11" fmla="*/ 187356 h 572806"/>
              <a:gd name="connsiteX12" fmla="*/ 986 w 835803"/>
              <a:gd name="connsiteY12" fmla="*/ 31 h 57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5803" h="572806">
                <a:moveTo>
                  <a:pt x="986" y="31"/>
                </a:moveTo>
                <a:cubicBezTo>
                  <a:pt x="-14360" y="2677"/>
                  <a:pt x="153915" y="168835"/>
                  <a:pt x="181961" y="203231"/>
                </a:cubicBezTo>
                <a:cubicBezTo>
                  <a:pt x="210007" y="237627"/>
                  <a:pt x="144390" y="198469"/>
                  <a:pt x="169261" y="206406"/>
                </a:cubicBezTo>
                <a:cubicBezTo>
                  <a:pt x="194132" y="214343"/>
                  <a:pt x="307374" y="242919"/>
                  <a:pt x="331186" y="250856"/>
                </a:cubicBezTo>
                <a:cubicBezTo>
                  <a:pt x="354999" y="258794"/>
                  <a:pt x="289382" y="245564"/>
                  <a:pt x="312136" y="254031"/>
                </a:cubicBezTo>
                <a:cubicBezTo>
                  <a:pt x="334890" y="262498"/>
                  <a:pt x="419028" y="287369"/>
                  <a:pt x="467711" y="301656"/>
                </a:cubicBezTo>
                <a:cubicBezTo>
                  <a:pt x="516394" y="315944"/>
                  <a:pt x="545499" y="296364"/>
                  <a:pt x="604236" y="339756"/>
                </a:cubicBezTo>
                <a:cubicBezTo>
                  <a:pt x="662973" y="383148"/>
                  <a:pt x="789444" y="532902"/>
                  <a:pt x="820136" y="562006"/>
                </a:cubicBezTo>
                <a:cubicBezTo>
                  <a:pt x="850828" y="591110"/>
                  <a:pt x="834423" y="556714"/>
                  <a:pt x="788386" y="514381"/>
                </a:cubicBezTo>
                <a:cubicBezTo>
                  <a:pt x="742349" y="472048"/>
                  <a:pt x="636515" y="364098"/>
                  <a:pt x="543911" y="308006"/>
                </a:cubicBezTo>
                <a:cubicBezTo>
                  <a:pt x="451307" y="251914"/>
                  <a:pt x="277740" y="197939"/>
                  <a:pt x="232761" y="177831"/>
                </a:cubicBezTo>
                <a:cubicBezTo>
                  <a:pt x="187782" y="157723"/>
                  <a:pt x="307903" y="213814"/>
                  <a:pt x="274036" y="187356"/>
                </a:cubicBezTo>
                <a:cubicBezTo>
                  <a:pt x="240169" y="160898"/>
                  <a:pt x="16332" y="-2615"/>
                  <a:pt x="98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BD5FE878-199A-A2E7-B322-E38876926156}"/>
              </a:ext>
            </a:extLst>
          </p:cNvPr>
          <p:cNvSpPr/>
          <p:nvPr/>
        </p:nvSpPr>
        <p:spPr>
          <a:xfrm>
            <a:off x="3619483" y="1047686"/>
            <a:ext cx="1092218" cy="348866"/>
          </a:xfrm>
          <a:custGeom>
            <a:avLst/>
            <a:gdLst>
              <a:gd name="connsiteX0" fmla="*/ 17 w 1092218"/>
              <a:gd name="connsiteY0" fmla="*/ 64 h 348866"/>
              <a:gd name="connsiteX1" fmla="*/ 377842 w 1092218"/>
              <a:gd name="connsiteY1" fmla="*/ 247714 h 348866"/>
              <a:gd name="connsiteX2" fmla="*/ 466742 w 1092218"/>
              <a:gd name="connsiteY2" fmla="*/ 282639 h 348866"/>
              <a:gd name="connsiteX3" fmla="*/ 593742 w 1092218"/>
              <a:gd name="connsiteY3" fmla="*/ 311214 h 348866"/>
              <a:gd name="connsiteX4" fmla="*/ 612792 w 1092218"/>
              <a:gd name="connsiteY4" fmla="*/ 317564 h 348866"/>
              <a:gd name="connsiteX5" fmla="*/ 701692 w 1092218"/>
              <a:gd name="connsiteY5" fmla="*/ 323914 h 348866"/>
              <a:gd name="connsiteX6" fmla="*/ 587392 w 1092218"/>
              <a:gd name="connsiteY6" fmla="*/ 346139 h 348866"/>
              <a:gd name="connsiteX7" fmla="*/ 869967 w 1092218"/>
              <a:gd name="connsiteY7" fmla="*/ 254064 h 348866"/>
              <a:gd name="connsiteX8" fmla="*/ 1092217 w 1092218"/>
              <a:gd name="connsiteY8" fmla="*/ 301689 h 348866"/>
              <a:gd name="connsiteX9" fmla="*/ 866792 w 1092218"/>
              <a:gd name="connsiteY9" fmla="*/ 285814 h 348866"/>
              <a:gd name="connsiteX10" fmla="*/ 593742 w 1092218"/>
              <a:gd name="connsiteY10" fmla="*/ 327089 h 348866"/>
              <a:gd name="connsiteX11" fmla="*/ 558817 w 1092218"/>
              <a:gd name="connsiteY11" fmla="*/ 323914 h 348866"/>
              <a:gd name="connsiteX12" fmla="*/ 352442 w 1092218"/>
              <a:gd name="connsiteY12" fmla="*/ 273114 h 348866"/>
              <a:gd name="connsiteX13" fmla="*/ 393717 w 1092218"/>
              <a:gd name="connsiteY13" fmla="*/ 273114 h 348866"/>
              <a:gd name="connsiteX14" fmla="*/ 17 w 1092218"/>
              <a:gd name="connsiteY14" fmla="*/ 64 h 34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2218" h="348866">
                <a:moveTo>
                  <a:pt x="17" y="64"/>
                </a:moveTo>
                <a:cubicBezTo>
                  <a:pt x="-2629" y="-4169"/>
                  <a:pt x="300055" y="200618"/>
                  <a:pt x="377842" y="247714"/>
                </a:cubicBezTo>
                <a:cubicBezTo>
                  <a:pt x="455630" y="294810"/>
                  <a:pt x="430759" y="272056"/>
                  <a:pt x="466742" y="282639"/>
                </a:cubicBezTo>
                <a:cubicBezTo>
                  <a:pt x="502725" y="293222"/>
                  <a:pt x="569400" y="305393"/>
                  <a:pt x="593742" y="311214"/>
                </a:cubicBezTo>
                <a:cubicBezTo>
                  <a:pt x="618084" y="317035"/>
                  <a:pt x="594800" y="315447"/>
                  <a:pt x="612792" y="317564"/>
                </a:cubicBezTo>
                <a:cubicBezTo>
                  <a:pt x="630784" y="319681"/>
                  <a:pt x="705925" y="319152"/>
                  <a:pt x="701692" y="323914"/>
                </a:cubicBezTo>
                <a:cubicBezTo>
                  <a:pt x="697459" y="328676"/>
                  <a:pt x="559346" y="357781"/>
                  <a:pt x="587392" y="346139"/>
                </a:cubicBezTo>
                <a:cubicBezTo>
                  <a:pt x="615438" y="334497"/>
                  <a:pt x="785830" y="261472"/>
                  <a:pt x="869967" y="254064"/>
                </a:cubicBezTo>
                <a:cubicBezTo>
                  <a:pt x="954104" y="246656"/>
                  <a:pt x="1092746" y="296397"/>
                  <a:pt x="1092217" y="301689"/>
                </a:cubicBezTo>
                <a:cubicBezTo>
                  <a:pt x="1091688" y="306981"/>
                  <a:pt x="949871" y="281581"/>
                  <a:pt x="866792" y="285814"/>
                </a:cubicBezTo>
                <a:cubicBezTo>
                  <a:pt x="783713" y="290047"/>
                  <a:pt x="645071" y="320739"/>
                  <a:pt x="593742" y="327089"/>
                </a:cubicBezTo>
                <a:cubicBezTo>
                  <a:pt x="542413" y="333439"/>
                  <a:pt x="599034" y="332910"/>
                  <a:pt x="558817" y="323914"/>
                </a:cubicBezTo>
                <a:cubicBezTo>
                  <a:pt x="518600" y="314918"/>
                  <a:pt x="379959" y="281581"/>
                  <a:pt x="352442" y="273114"/>
                </a:cubicBezTo>
                <a:cubicBezTo>
                  <a:pt x="324925" y="264647"/>
                  <a:pt x="446634" y="314389"/>
                  <a:pt x="393717" y="273114"/>
                </a:cubicBezTo>
                <a:cubicBezTo>
                  <a:pt x="340800" y="231839"/>
                  <a:pt x="2663" y="4297"/>
                  <a:pt x="17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4534DC9B-ADAA-84F6-05C2-76A1AA830F5B}"/>
              </a:ext>
            </a:extLst>
          </p:cNvPr>
          <p:cNvSpPr/>
          <p:nvPr/>
        </p:nvSpPr>
        <p:spPr>
          <a:xfrm>
            <a:off x="3624723" y="1098754"/>
            <a:ext cx="219549" cy="238506"/>
          </a:xfrm>
          <a:custGeom>
            <a:avLst/>
            <a:gdLst>
              <a:gd name="connsiteX0" fmla="*/ 4302 w 219549"/>
              <a:gd name="connsiteY0" fmla="*/ 2971 h 238506"/>
              <a:gd name="connsiteX1" fmla="*/ 156702 w 219549"/>
              <a:gd name="connsiteY1" fmla="*/ 120446 h 238506"/>
              <a:gd name="connsiteX2" fmla="*/ 217027 w 219549"/>
              <a:gd name="connsiteY2" fmla="*/ 234746 h 238506"/>
              <a:gd name="connsiteX3" fmla="*/ 207502 w 219549"/>
              <a:gd name="connsiteY3" fmla="*/ 212521 h 238506"/>
              <a:gd name="connsiteX4" fmla="*/ 201152 w 219549"/>
              <a:gd name="connsiteY4" fmla="*/ 228396 h 238506"/>
              <a:gd name="connsiteX5" fmla="*/ 147177 w 219549"/>
              <a:gd name="connsiteY5" fmla="*/ 155371 h 238506"/>
              <a:gd name="connsiteX6" fmla="*/ 169402 w 219549"/>
              <a:gd name="connsiteY6" fmla="*/ 168071 h 238506"/>
              <a:gd name="connsiteX7" fmla="*/ 51927 w 219549"/>
              <a:gd name="connsiteY7" fmla="*/ 44246 h 238506"/>
              <a:gd name="connsiteX8" fmla="*/ 4302 w 219549"/>
              <a:gd name="connsiteY8" fmla="*/ 2971 h 23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549" h="238506">
                <a:moveTo>
                  <a:pt x="4302" y="2971"/>
                </a:moveTo>
                <a:cubicBezTo>
                  <a:pt x="21765" y="15671"/>
                  <a:pt x="121248" y="81817"/>
                  <a:pt x="156702" y="120446"/>
                </a:cubicBezTo>
                <a:cubicBezTo>
                  <a:pt x="192156" y="159075"/>
                  <a:pt x="208560" y="219400"/>
                  <a:pt x="217027" y="234746"/>
                </a:cubicBezTo>
                <a:cubicBezTo>
                  <a:pt x="225494" y="250092"/>
                  <a:pt x="210148" y="213579"/>
                  <a:pt x="207502" y="212521"/>
                </a:cubicBezTo>
                <a:cubicBezTo>
                  <a:pt x="204856" y="211463"/>
                  <a:pt x="211206" y="237921"/>
                  <a:pt x="201152" y="228396"/>
                </a:cubicBezTo>
                <a:cubicBezTo>
                  <a:pt x="191098" y="218871"/>
                  <a:pt x="152469" y="165425"/>
                  <a:pt x="147177" y="155371"/>
                </a:cubicBezTo>
                <a:cubicBezTo>
                  <a:pt x="141885" y="145317"/>
                  <a:pt x="185277" y="186592"/>
                  <a:pt x="169402" y="168071"/>
                </a:cubicBezTo>
                <a:cubicBezTo>
                  <a:pt x="153527" y="149550"/>
                  <a:pt x="77327" y="67529"/>
                  <a:pt x="51927" y="44246"/>
                </a:cubicBezTo>
                <a:cubicBezTo>
                  <a:pt x="26527" y="20963"/>
                  <a:pt x="-13161" y="-9729"/>
                  <a:pt x="4302" y="2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011900E3-CA99-04EE-7EAF-6CEE670AD26B}"/>
              </a:ext>
            </a:extLst>
          </p:cNvPr>
          <p:cNvSpPr/>
          <p:nvPr/>
        </p:nvSpPr>
        <p:spPr>
          <a:xfrm>
            <a:off x="3874319" y="1300810"/>
            <a:ext cx="1074127" cy="537162"/>
          </a:xfrm>
          <a:custGeom>
            <a:avLst/>
            <a:gdLst>
              <a:gd name="connsiteX0" fmla="*/ 8706 w 1074127"/>
              <a:gd name="connsiteY0" fmla="*/ 7290 h 537162"/>
              <a:gd name="connsiteX1" fmla="*/ 65856 w 1074127"/>
              <a:gd name="connsiteY1" fmla="*/ 19990 h 537162"/>
              <a:gd name="connsiteX2" fmla="*/ 281756 w 1074127"/>
              <a:gd name="connsiteY2" fmla="*/ 108890 h 537162"/>
              <a:gd name="connsiteX3" fmla="*/ 246831 w 1074127"/>
              <a:gd name="connsiteY3" fmla="*/ 115240 h 537162"/>
              <a:gd name="connsiteX4" fmla="*/ 570681 w 1074127"/>
              <a:gd name="connsiteY4" fmla="*/ 134290 h 537162"/>
              <a:gd name="connsiteX5" fmla="*/ 694506 w 1074127"/>
              <a:gd name="connsiteY5" fmla="*/ 175565 h 537162"/>
              <a:gd name="connsiteX6" fmla="*/ 710381 w 1074127"/>
              <a:gd name="connsiteY6" fmla="*/ 140640 h 537162"/>
              <a:gd name="connsiteX7" fmla="*/ 792931 w 1074127"/>
              <a:gd name="connsiteY7" fmla="*/ 181915 h 537162"/>
              <a:gd name="connsiteX8" fmla="*/ 888181 w 1074127"/>
              <a:gd name="connsiteY8" fmla="*/ 296215 h 537162"/>
              <a:gd name="connsiteX9" fmla="*/ 1065981 w 1074127"/>
              <a:gd name="connsiteY9" fmla="*/ 531165 h 537162"/>
              <a:gd name="connsiteX10" fmla="*/ 1008831 w 1074127"/>
              <a:gd name="connsiteY10" fmla="*/ 445440 h 537162"/>
              <a:gd name="connsiteX11" fmla="*/ 700856 w 1074127"/>
              <a:gd name="connsiteY11" fmla="*/ 210490 h 537162"/>
              <a:gd name="connsiteX12" fmla="*/ 170631 w 1074127"/>
              <a:gd name="connsiteY12" fmla="*/ 89840 h 537162"/>
              <a:gd name="connsiteX13" fmla="*/ 157931 w 1074127"/>
              <a:gd name="connsiteY13" fmla="*/ 93015 h 537162"/>
              <a:gd name="connsiteX14" fmla="*/ 224606 w 1074127"/>
              <a:gd name="connsiteY14" fmla="*/ 112065 h 537162"/>
              <a:gd name="connsiteX15" fmla="*/ 8706 w 1074127"/>
              <a:gd name="connsiteY15" fmla="*/ 7290 h 53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4127" h="537162">
                <a:moveTo>
                  <a:pt x="8706" y="7290"/>
                </a:moveTo>
                <a:cubicBezTo>
                  <a:pt x="-17752" y="-8056"/>
                  <a:pt x="20348" y="3057"/>
                  <a:pt x="65856" y="19990"/>
                </a:cubicBezTo>
                <a:cubicBezTo>
                  <a:pt x="111364" y="36923"/>
                  <a:pt x="251594" y="93015"/>
                  <a:pt x="281756" y="108890"/>
                </a:cubicBezTo>
                <a:cubicBezTo>
                  <a:pt x="311918" y="124765"/>
                  <a:pt x="198677" y="111007"/>
                  <a:pt x="246831" y="115240"/>
                </a:cubicBezTo>
                <a:cubicBezTo>
                  <a:pt x="294985" y="119473"/>
                  <a:pt x="496069" y="124236"/>
                  <a:pt x="570681" y="134290"/>
                </a:cubicBezTo>
                <a:cubicBezTo>
                  <a:pt x="645294" y="144344"/>
                  <a:pt x="671223" y="174507"/>
                  <a:pt x="694506" y="175565"/>
                </a:cubicBezTo>
                <a:cubicBezTo>
                  <a:pt x="717789" y="176623"/>
                  <a:pt x="693977" y="139582"/>
                  <a:pt x="710381" y="140640"/>
                </a:cubicBezTo>
                <a:cubicBezTo>
                  <a:pt x="726785" y="141698"/>
                  <a:pt x="763298" y="155986"/>
                  <a:pt x="792931" y="181915"/>
                </a:cubicBezTo>
                <a:cubicBezTo>
                  <a:pt x="822564" y="207844"/>
                  <a:pt x="842673" y="238007"/>
                  <a:pt x="888181" y="296215"/>
                </a:cubicBezTo>
                <a:cubicBezTo>
                  <a:pt x="933689" y="354423"/>
                  <a:pt x="1045873" y="506294"/>
                  <a:pt x="1065981" y="531165"/>
                </a:cubicBezTo>
                <a:cubicBezTo>
                  <a:pt x="1086089" y="556036"/>
                  <a:pt x="1069685" y="498886"/>
                  <a:pt x="1008831" y="445440"/>
                </a:cubicBezTo>
                <a:cubicBezTo>
                  <a:pt x="947977" y="391994"/>
                  <a:pt x="840556" y="269757"/>
                  <a:pt x="700856" y="210490"/>
                </a:cubicBezTo>
                <a:cubicBezTo>
                  <a:pt x="561156" y="151223"/>
                  <a:pt x="261118" y="109419"/>
                  <a:pt x="170631" y="89840"/>
                </a:cubicBezTo>
                <a:cubicBezTo>
                  <a:pt x="80144" y="70261"/>
                  <a:pt x="148935" y="89311"/>
                  <a:pt x="157931" y="93015"/>
                </a:cubicBezTo>
                <a:cubicBezTo>
                  <a:pt x="166927" y="96719"/>
                  <a:pt x="246831" y="126882"/>
                  <a:pt x="224606" y="112065"/>
                </a:cubicBezTo>
                <a:cubicBezTo>
                  <a:pt x="202381" y="97248"/>
                  <a:pt x="35164" y="22636"/>
                  <a:pt x="8706" y="7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E560EE8F-CA5E-C43B-44A6-909DD6FBEC72}"/>
              </a:ext>
            </a:extLst>
          </p:cNvPr>
          <p:cNvSpPr/>
          <p:nvPr/>
        </p:nvSpPr>
        <p:spPr>
          <a:xfrm>
            <a:off x="2730377" y="530796"/>
            <a:ext cx="585206" cy="717648"/>
          </a:xfrm>
          <a:custGeom>
            <a:avLst/>
            <a:gdLst>
              <a:gd name="connsiteX0" fmla="*/ 584323 w 585206"/>
              <a:gd name="connsiteY0" fmla="*/ 2604 h 717648"/>
              <a:gd name="connsiteX1" fmla="*/ 241423 w 585206"/>
              <a:gd name="connsiteY1" fmla="*/ 113729 h 717648"/>
              <a:gd name="connsiteX2" fmla="*/ 301748 w 585206"/>
              <a:gd name="connsiteY2" fmla="*/ 62929 h 717648"/>
              <a:gd name="connsiteX3" fmla="*/ 146173 w 585206"/>
              <a:gd name="connsiteY3" fmla="*/ 256604 h 717648"/>
              <a:gd name="connsiteX4" fmla="*/ 92198 w 585206"/>
              <a:gd name="connsiteY4" fmla="*/ 351854 h 717648"/>
              <a:gd name="connsiteX5" fmla="*/ 6473 w 585206"/>
              <a:gd name="connsiteY5" fmla="*/ 697929 h 717648"/>
              <a:gd name="connsiteX6" fmla="*/ 9648 w 585206"/>
              <a:gd name="connsiteY6" fmla="*/ 650304 h 717648"/>
              <a:gd name="connsiteX7" fmla="*/ 38223 w 585206"/>
              <a:gd name="connsiteY7" fmla="*/ 443929 h 717648"/>
              <a:gd name="connsiteX8" fmla="*/ 238248 w 585206"/>
              <a:gd name="connsiteY8" fmla="*/ 113729 h 717648"/>
              <a:gd name="connsiteX9" fmla="*/ 330323 w 585206"/>
              <a:gd name="connsiteY9" fmla="*/ 15304 h 717648"/>
              <a:gd name="connsiteX10" fmla="*/ 339848 w 585206"/>
              <a:gd name="connsiteY10" fmla="*/ 34354 h 717648"/>
              <a:gd name="connsiteX11" fmla="*/ 584323 w 585206"/>
              <a:gd name="connsiteY11" fmla="*/ 2604 h 71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5206" h="717648">
                <a:moveTo>
                  <a:pt x="584323" y="2604"/>
                </a:moveTo>
                <a:cubicBezTo>
                  <a:pt x="567919" y="15833"/>
                  <a:pt x="288519" y="103675"/>
                  <a:pt x="241423" y="113729"/>
                </a:cubicBezTo>
                <a:cubicBezTo>
                  <a:pt x="194327" y="123783"/>
                  <a:pt x="317623" y="39117"/>
                  <a:pt x="301748" y="62929"/>
                </a:cubicBezTo>
                <a:cubicBezTo>
                  <a:pt x="285873" y="86742"/>
                  <a:pt x="181098" y="208450"/>
                  <a:pt x="146173" y="256604"/>
                </a:cubicBezTo>
                <a:cubicBezTo>
                  <a:pt x="111248" y="304758"/>
                  <a:pt x="115481" y="278300"/>
                  <a:pt x="92198" y="351854"/>
                </a:cubicBezTo>
                <a:cubicBezTo>
                  <a:pt x="68915" y="425408"/>
                  <a:pt x="20231" y="648187"/>
                  <a:pt x="6473" y="697929"/>
                </a:cubicBezTo>
                <a:cubicBezTo>
                  <a:pt x="-7285" y="747671"/>
                  <a:pt x="4356" y="692637"/>
                  <a:pt x="9648" y="650304"/>
                </a:cubicBezTo>
                <a:cubicBezTo>
                  <a:pt x="14940" y="607971"/>
                  <a:pt x="123" y="533358"/>
                  <a:pt x="38223" y="443929"/>
                </a:cubicBezTo>
                <a:cubicBezTo>
                  <a:pt x="76323" y="354500"/>
                  <a:pt x="189565" y="185167"/>
                  <a:pt x="238248" y="113729"/>
                </a:cubicBezTo>
                <a:cubicBezTo>
                  <a:pt x="286931" y="42292"/>
                  <a:pt x="313390" y="28533"/>
                  <a:pt x="330323" y="15304"/>
                </a:cubicBezTo>
                <a:cubicBezTo>
                  <a:pt x="347256" y="2075"/>
                  <a:pt x="295927" y="38058"/>
                  <a:pt x="339848" y="34354"/>
                </a:cubicBezTo>
                <a:cubicBezTo>
                  <a:pt x="383769" y="30650"/>
                  <a:pt x="600727" y="-10625"/>
                  <a:pt x="584323" y="2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E58E2AD1-7E8E-A5A7-7673-4252F21258AD}"/>
              </a:ext>
            </a:extLst>
          </p:cNvPr>
          <p:cNvSpPr/>
          <p:nvPr/>
        </p:nvSpPr>
        <p:spPr>
          <a:xfrm>
            <a:off x="3244230" y="488947"/>
            <a:ext cx="361435" cy="309376"/>
          </a:xfrm>
          <a:custGeom>
            <a:avLst/>
            <a:gdLst>
              <a:gd name="connsiteX0" fmla="*/ 620 w 361435"/>
              <a:gd name="connsiteY0" fmla="*/ 3 h 309376"/>
              <a:gd name="connsiteX1" fmla="*/ 184770 w 361435"/>
              <a:gd name="connsiteY1" fmla="*/ 92078 h 309376"/>
              <a:gd name="connsiteX2" fmla="*/ 241920 w 361435"/>
              <a:gd name="connsiteY2" fmla="*/ 155578 h 309376"/>
              <a:gd name="connsiteX3" fmla="*/ 235570 w 361435"/>
              <a:gd name="connsiteY3" fmla="*/ 212728 h 309376"/>
              <a:gd name="connsiteX4" fmla="*/ 359395 w 361435"/>
              <a:gd name="connsiteY4" fmla="*/ 307978 h 309376"/>
              <a:gd name="connsiteX5" fmla="*/ 308595 w 361435"/>
              <a:gd name="connsiteY5" fmla="*/ 257178 h 309376"/>
              <a:gd name="connsiteX6" fmla="*/ 254620 w 361435"/>
              <a:gd name="connsiteY6" fmla="*/ 95253 h 309376"/>
              <a:gd name="connsiteX7" fmla="*/ 620 w 361435"/>
              <a:gd name="connsiteY7" fmla="*/ 3 h 30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435" h="309376">
                <a:moveTo>
                  <a:pt x="620" y="3"/>
                </a:moveTo>
                <a:cubicBezTo>
                  <a:pt x="-11022" y="-526"/>
                  <a:pt x="144553" y="66149"/>
                  <a:pt x="184770" y="92078"/>
                </a:cubicBezTo>
                <a:cubicBezTo>
                  <a:pt x="224987" y="118007"/>
                  <a:pt x="233453" y="135470"/>
                  <a:pt x="241920" y="155578"/>
                </a:cubicBezTo>
                <a:cubicBezTo>
                  <a:pt x="250387" y="175686"/>
                  <a:pt x="215991" y="187328"/>
                  <a:pt x="235570" y="212728"/>
                </a:cubicBezTo>
                <a:cubicBezTo>
                  <a:pt x="255149" y="238128"/>
                  <a:pt x="347224" y="300570"/>
                  <a:pt x="359395" y="307978"/>
                </a:cubicBezTo>
                <a:cubicBezTo>
                  <a:pt x="371566" y="315386"/>
                  <a:pt x="326057" y="292632"/>
                  <a:pt x="308595" y="257178"/>
                </a:cubicBezTo>
                <a:cubicBezTo>
                  <a:pt x="291133" y="221724"/>
                  <a:pt x="303833" y="134941"/>
                  <a:pt x="254620" y="95253"/>
                </a:cubicBezTo>
                <a:cubicBezTo>
                  <a:pt x="205408" y="55566"/>
                  <a:pt x="12262" y="532"/>
                  <a:pt x="6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000A227-BDA2-2E0D-1C55-39BB788027CE}"/>
              </a:ext>
            </a:extLst>
          </p:cNvPr>
          <p:cNvSpPr/>
          <p:nvPr/>
        </p:nvSpPr>
        <p:spPr>
          <a:xfrm>
            <a:off x="2800332" y="618326"/>
            <a:ext cx="375946" cy="454825"/>
          </a:xfrm>
          <a:custGeom>
            <a:avLst/>
            <a:gdLst>
              <a:gd name="connsiteX0" fmla="*/ 361968 w 375946"/>
              <a:gd name="connsiteY0" fmla="*/ 799 h 454825"/>
              <a:gd name="connsiteX1" fmla="*/ 149243 w 375946"/>
              <a:gd name="connsiteY1" fmla="*/ 111924 h 454825"/>
              <a:gd name="connsiteX2" fmla="*/ 371493 w 375946"/>
              <a:gd name="connsiteY2" fmla="*/ 105574 h 454825"/>
              <a:gd name="connsiteX3" fmla="*/ 295293 w 375946"/>
              <a:gd name="connsiteY3" fmla="*/ 169074 h 454825"/>
              <a:gd name="connsiteX4" fmla="*/ 263543 w 375946"/>
              <a:gd name="connsiteY4" fmla="*/ 242099 h 454825"/>
              <a:gd name="connsiteX5" fmla="*/ 111143 w 375946"/>
              <a:gd name="connsiteY5" fmla="*/ 302424 h 454825"/>
              <a:gd name="connsiteX6" fmla="*/ 158768 w 375946"/>
              <a:gd name="connsiteY6" fmla="*/ 305599 h 454825"/>
              <a:gd name="connsiteX7" fmla="*/ 18 w 375946"/>
              <a:gd name="connsiteY7" fmla="*/ 454824 h 454825"/>
              <a:gd name="connsiteX8" fmla="*/ 149243 w 375946"/>
              <a:gd name="connsiteY8" fmla="*/ 308774 h 454825"/>
              <a:gd name="connsiteX9" fmla="*/ 288943 w 375946"/>
              <a:gd name="connsiteY9" fmla="*/ 226224 h 454825"/>
              <a:gd name="connsiteX10" fmla="*/ 152418 w 375946"/>
              <a:gd name="connsiteY10" fmla="*/ 165899 h 454825"/>
              <a:gd name="connsiteX11" fmla="*/ 193693 w 375946"/>
              <a:gd name="connsiteY11" fmla="*/ 64299 h 454825"/>
              <a:gd name="connsiteX12" fmla="*/ 209568 w 375946"/>
              <a:gd name="connsiteY12" fmla="*/ 61124 h 454825"/>
              <a:gd name="connsiteX13" fmla="*/ 361968 w 375946"/>
              <a:gd name="connsiteY13" fmla="*/ 799 h 4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5946" h="454825">
                <a:moveTo>
                  <a:pt x="361968" y="799"/>
                </a:moveTo>
                <a:cubicBezTo>
                  <a:pt x="351914" y="9266"/>
                  <a:pt x="147656" y="94462"/>
                  <a:pt x="149243" y="111924"/>
                </a:cubicBezTo>
                <a:cubicBezTo>
                  <a:pt x="150830" y="129386"/>
                  <a:pt x="347151" y="96049"/>
                  <a:pt x="371493" y="105574"/>
                </a:cubicBezTo>
                <a:cubicBezTo>
                  <a:pt x="395835" y="115099"/>
                  <a:pt x="313285" y="146320"/>
                  <a:pt x="295293" y="169074"/>
                </a:cubicBezTo>
                <a:cubicBezTo>
                  <a:pt x="277301" y="191828"/>
                  <a:pt x="294235" y="219874"/>
                  <a:pt x="263543" y="242099"/>
                </a:cubicBezTo>
                <a:cubicBezTo>
                  <a:pt x="232851" y="264324"/>
                  <a:pt x="128605" y="291841"/>
                  <a:pt x="111143" y="302424"/>
                </a:cubicBezTo>
                <a:cubicBezTo>
                  <a:pt x="93680" y="313007"/>
                  <a:pt x="177289" y="280199"/>
                  <a:pt x="158768" y="305599"/>
                </a:cubicBezTo>
                <a:cubicBezTo>
                  <a:pt x="140247" y="330999"/>
                  <a:pt x="1605" y="454295"/>
                  <a:pt x="18" y="454824"/>
                </a:cubicBezTo>
                <a:cubicBezTo>
                  <a:pt x="-1569" y="455353"/>
                  <a:pt x="101089" y="346874"/>
                  <a:pt x="149243" y="308774"/>
                </a:cubicBezTo>
                <a:cubicBezTo>
                  <a:pt x="197397" y="270674"/>
                  <a:pt x="288414" y="250036"/>
                  <a:pt x="288943" y="226224"/>
                </a:cubicBezTo>
                <a:cubicBezTo>
                  <a:pt x="289472" y="202412"/>
                  <a:pt x="168293" y="192887"/>
                  <a:pt x="152418" y="165899"/>
                </a:cubicBezTo>
                <a:cubicBezTo>
                  <a:pt x="136543" y="138912"/>
                  <a:pt x="184168" y="81762"/>
                  <a:pt x="193693" y="64299"/>
                </a:cubicBezTo>
                <a:cubicBezTo>
                  <a:pt x="203218" y="46837"/>
                  <a:pt x="187343" y="68532"/>
                  <a:pt x="209568" y="61124"/>
                </a:cubicBezTo>
                <a:cubicBezTo>
                  <a:pt x="231793" y="53716"/>
                  <a:pt x="372022" y="-7668"/>
                  <a:pt x="361968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CF9FCB1C-40E8-5128-EED0-D9ACB0D04D07}"/>
              </a:ext>
            </a:extLst>
          </p:cNvPr>
          <p:cNvSpPr/>
          <p:nvPr/>
        </p:nvSpPr>
        <p:spPr>
          <a:xfrm>
            <a:off x="3468751" y="631782"/>
            <a:ext cx="366663" cy="368790"/>
          </a:xfrm>
          <a:custGeom>
            <a:avLst/>
            <a:gdLst>
              <a:gd name="connsiteX0" fmla="*/ 1524 w 366663"/>
              <a:gd name="connsiteY0" fmla="*/ 149268 h 368790"/>
              <a:gd name="connsiteX1" fmla="*/ 141224 w 366663"/>
              <a:gd name="connsiteY1" fmla="*/ 66718 h 368790"/>
              <a:gd name="connsiteX2" fmla="*/ 214249 w 366663"/>
              <a:gd name="connsiteY2" fmla="*/ 43 h 368790"/>
              <a:gd name="connsiteX3" fmla="*/ 249174 w 366663"/>
              <a:gd name="connsiteY3" fmla="*/ 57193 h 368790"/>
              <a:gd name="connsiteX4" fmla="*/ 338074 w 366663"/>
              <a:gd name="connsiteY4" fmla="*/ 98468 h 368790"/>
              <a:gd name="connsiteX5" fmla="*/ 287274 w 366663"/>
              <a:gd name="connsiteY5" fmla="*/ 44493 h 368790"/>
              <a:gd name="connsiteX6" fmla="*/ 220599 w 366663"/>
              <a:gd name="connsiteY6" fmla="*/ 88943 h 368790"/>
              <a:gd name="connsiteX7" fmla="*/ 360299 w 366663"/>
              <a:gd name="connsiteY7" fmla="*/ 117518 h 368790"/>
              <a:gd name="connsiteX8" fmla="*/ 226949 w 366663"/>
              <a:gd name="connsiteY8" fmla="*/ 136568 h 368790"/>
              <a:gd name="connsiteX9" fmla="*/ 366649 w 366663"/>
              <a:gd name="connsiteY9" fmla="*/ 193718 h 368790"/>
              <a:gd name="connsiteX10" fmla="*/ 236474 w 366663"/>
              <a:gd name="connsiteY10" fmla="*/ 203243 h 368790"/>
              <a:gd name="connsiteX11" fmla="*/ 328549 w 366663"/>
              <a:gd name="connsiteY11" fmla="*/ 368343 h 368790"/>
              <a:gd name="connsiteX12" fmla="*/ 249174 w 366663"/>
              <a:gd name="connsiteY12" fmla="*/ 146093 h 368790"/>
              <a:gd name="connsiteX13" fmla="*/ 303149 w 366663"/>
              <a:gd name="connsiteY13" fmla="*/ 168318 h 368790"/>
              <a:gd name="connsiteX14" fmla="*/ 239649 w 366663"/>
              <a:gd name="connsiteY14" fmla="*/ 22268 h 368790"/>
              <a:gd name="connsiteX15" fmla="*/ 1524 w 366663"/>
              <a:gd name="connsiteY15" fmla="*/ 149268 h 36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6663" h="368790">
                <a:moveTo>
                  <a:pt x="1524" y="149268"/>
                </a:moveTo>
                <a:cubicBezTo>
                  <a:pt x="-14880" y="156676"/>
                  <a:pt x="105770" y="91589"/>
                  <a:pt x="141224" y="66718"/>
                </a:cubicBezTo>
                <a:cubicBezTo>
                  <a:pt x="176678" y="41847"/>
                  <a:pt x="196257" y="1630"/>
                  <a:pt x="214249" y="43"/>
                </a:cubicBezTo>
                <a:cubicBezTo>
                  <a:pt x="232241" y="-1545"/>
                  <a:pt x="228537" y="40789"/>
                  <a:pt x="249174" y="57193"/>
                </a:cubicBezTo>
                <a:cubicBezTo>
                  <a:pt x="269811" y="73597"/>
                  <a:pt x="331724" y="100585"/>
                  <a:pt x="338074" y="98468"/>
                </a:cubicBezTo>
                <a:cubicBezTo>
                  <a:pt x="344424" y="96351"/>
                  <a:pt x="306853" y="46080"/>
                  <a:pt x="287274" y="44493"/>
                </a:cubicBezTo>
                <a:cubicBezTo>
                  <a:pt x="267695" y="42906"/>
                  <a:pt x="208428" y="76772"/>
                  <a:pt x="220599" y="88943"/>
                </a:cubicBezTo>
                <a:cubicBezTo>
                  <a:pt x="232770" y="101114"/>
                  <a:pt x="359241" y="109581"/>
                  <a:pt x="360299" y="117518"/>
                </a:cubicBezTo>
                <a:cubicBezTo>
                  <a:pt x="361357" y="125455"/>
                  <a:pt x="225891" y="123868"/>
                  <a:pt x="226949" y="136568"/>
                </a:cubicBezTo>
                <a:cubicBezTo>
                  <a:pt x="228007" y="149268"/>
                  <a:pt x="365062" y="182606"/>
                  <a:pt x="366649" y="193718"/>
                </a:cubicBezTo>
                <a:cubicBezTo>
                  <a:pt x="368236" y="204830"/>
                  <a:pt x="242824" y="174139"/>
                  <a:pt x="236474" y="203243"/>
                </a:cubicBezTo>
                <a:cubicBezTo>
                  <a:pt x="230124" y="232347"/>
                  <a:pt x="326432" y="377868"/>
                  <a:pt x="328549" y="368343"/>
                </a:cubicBezTo>
                <a:cubicBezTo>
                  <a:pt x="330666" y="358818"/>
                  <a:pt x="253407" y="179431"/>
                  <a:pt x="249174" y="146093"/>
                </a:cubicBezTo>
                <a:cubicBezTo>
                  <a:pt x="244941" y="112755"/>
                  <a:pt x="304736" y="188955"/>
                  <a:pt x="303149" y="168318"/>
                </a:cubicBezTo>
                <a:cubicBezTo>
                  <a:pt x="301562" y="147681"/>
                  <a:pt x="285687" y="27030"/>
                  <a:pt x="239649" y="22268"/>
                </a:cubicBezTo>
                <a:cubicBezTo>
                  <a:pt x="193612" y="17505"/>
                  <a:pt x="17928" y="141860"/>
                  <a:pt x="1524" y="149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23A414F-9060-D7EF-D9A9-42AE1E10F754}"/>
              </a:ext>
            </a:extLst>
          </p:cNvPr>
          <p:cNvSpPr/>
          <p:nvPr/>
        </p:nvSpPr>
        <p:spPr>
          <a:xfrm>
            <a:off x="3581181" y="726708"/>
            <a:ext cx="292345" cy="461441"/>
          </a:xfrm>
          <a:custGeom>
            <a:avLst/>
            <a:gdLst>
              <a:gd name="connsiteX0" fmla="*/ 219 w 292345"/>
              <a:gd name="connsiteY0" fmla="*/ 216267 h 461441"/>
              <a:gd name="connsiteX1" fmla="*/ 70069 w 292345"/>
              <a:gd name="connsiteY1" fmla="*/ 32117 h 461441"/>
              <a:gd name="connsiteX2" fmla="*/ 95469 w 292345"/>
              <a:gd name="connsiteY2" fmla="*/ 60692 h 461441"/>
              <a:gd name="connsiteX3" fmla="*/ 108169 w 292345"/>
              <a:gd name="connsiteY3" fmla="*/ 232142 h 461441"/>
              <a:gd name="connsiteX4" fmla="*/ 190719 w 292345"/>
              <a:gd name="connsiteY4" fmla="*/ 298817 h 461441"/>
              <a:gd name="connsiteX5" fmla="*/ 171669 w 292345"/>
              <a:gd name="connsiteY5" fmla="*/ 238492 h 461441"/>
              <a:gd name="connsiteX6" fmla="*/ 174844 w 292345"/>
              <a:gd name="connsiteY6" fmla="*/ 311517 h 461441"/>
              <a:gd name="connsiteX7" fmla="*/ 228819 w 292345"/>
              <a:gd name="connsiteY7" fmla="*/ 397242 h 461441"/>
              <a:gd name="connsiteX8" fmla="*/ 292319 w 292345"/>
              <a:gd name="connsiteY8" fmla="*/ 460742 h 461441"/>
              <a:gd name="connsiteX9" fmla="*/ 235169 w 292345"/>
              <a:gd name="connsiteY9" fmla="*/ 355967 h 461441"/>
              <a:gd name="connsiteX10" fmla="*/ 127219 w 292345"/>
              <a:gd name="connsiteY10" fmla="*/ 238492 h 461441"/>
              <a:gd name="connsiteX11" fmla="*/ 95469 w 292345"/>
              <a:gd name="connsiteY11" fmla="*/ 367 h 461441"/>
              <a:gd name="connsiteX12" fmla="*/ 219 w 292345"/>
              <a:gd name="connsiteY12" fmla="*/ 216267 h 46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345" h="461441">
                <a:moveTo>
                  <a:pt x="219" y="216267"/>
                </a:moveTo>
                <a:cubicBezTo>
                  <a:pt x="-4014" y="221559"/>
                  <a:pt x="54194" y="58046"/>
                  <a:pt x="70069" y="32117"/>
                </a:cubicBezTo>
                <a:cubicBezTo>
                  <a:pt x="85944" y="6188"/>
                  <a:pt x="89119" y="27354"/>
                  <a:pt x="95469" y="60692"/>
                </a:cubicBezTo>
                <a:cubicBezTo>
                  <a:pt x="101819" y="94029"/>
                  <a:pt x="92294" y="192455"/>
                  <a:pt x="108169" y="232142"/>
                </a:cubicBezTo>
                <a:cubicBezTo>
                  <a:pt x="124044" y="271829"/>
                  <a:pt x="180136" y="297759"/>
                  <a:pt x="190719" y="298817"/>
                </a:cubicBezTo>
                <a:cubicBezTo>
                  <a:pt x="201302" y="299875"/>
                  <a:pt x="174315" y="236375"/>
                  <a:pt x="171669" y="238492"/>
                </a:cubicBezTo>
                <a:cubicBezTo>
                  <a:pt x="169023" y="240609"/>
                  <a:pt x="165319" y="285059"/>
                  <a:pt x="174844" y="311517"/>
                </a:cubicBezTo>
                <a:cubicBezTo>
                  <a:pt x="184369" y="337975"/>
                  <a:pt x="209240" y="372371"/>
                  <a:pt x="228819" y="397242"/>
                </a:cubicBezTo>
                <a:cubicBezTo>
                  <a:pt x="248398" y="422113"/>
                  <a:pt x="291261" y="467621"/>
                  <a:pt x="292319" y="460742"/>
                </a:cubicBezTo>
                <a:cubicBezTo>
                  <a:pt x="293377" y="453863"/>
                  <a:pt x="262686" y="393009"/>
                  <a:pt x="235169" y="355967"/>
                </a:cubicBezTo>
                <a:cubicBezTo>
                  <a:pt x="207652" y="318925"/>
                  <a:pt x="150502" y="297759"/>
                  <a:pt x="127219" y="238492"/>
                </a:cubicBezTo>
                <a:cubicBezTo>
                  <a:pt x="103936" y="179225"/>
                  <a:pt x="116107" y="10950"/>
                  <a:pt x="95469" y="367"/>
                </a:cubicBezTo>
                <a:cubicBezTo>
                  <a:pt x="74832" y="-10216"/>
                  <a:pt x="4452" y="210975"/>
                  <a:pt x="219" y="216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FD24D0F8-4413-AB99-0E3F-7868E089FD50}"/>
              </a:ext>
            </a:extLst>
          </p:cNvPr>
          <p:cNvSpPr/>
          <p:nvPr/>
        </p:nvSpPr>
        <p:spPr>
          <a:xfrm>
            <a:off x="3715563" y="748731"/>
            <a:ext cx="714581" cy="375225"/>
          </a:xfrm>
          <a:custGeom>
            <a:avLst/>
            <a:gdLst>
              <a:gd name="connsiteX0" fmla="*/ 2362 w 714581"/>
              <a:gd name="connsiteY0" fmla="*/ 569 h 375225"/>
              <a:gd name="connsiteX1" fmla="*/ 97612 w 714581"/>
              <a:gd name="connsiteY1" fmla="*/ 133919 h 375225"/>
              <a:gd name="connsiteX2" fmla="*/ 173812 w 714581"/>
              <a:gd name="connsiteY2" fmla="*/ 181544 h 375225"/>
              <a:gd name="connsiteX3" fmla="*/ 167462 w 714581"/>
              <a:gd name="connsiteY3" fmla="*/ 248219 h 375225"/>
              <a:gd name="connsiteX4" fmla="*/ 230962 w 714581"/>
              <a:gd name="connsiteY4" fmla="*/ 286319 h 375225"/>
              <a:gd name="connsiteX5" fmla="*/ 294462 w 714581"/>
              <a:gd name="connsiteY5" fmla="*/ 238694 h 375225"/>
              <a:gd name="connsiteX6" fmla="*/ 373837 w 714581"/>
              <a:gd name="connsiteY6" fmla="*/ 321244 h 375225"/>
              <a:gd name="connsiteX7" fmla="*/ 434162 w 714581"/>
              <a:gd name="connsiteY7" fmla="*/ 245044 h 375225"/>
              <a:gd name="connsiteX8" fmla="*/ 504012 w 714581"/>
              <a:gd name="connsiteY8" fmla="*/ 311719 h 375225"/>
              <a:gd name="connsiteX9" fmla="*/ 564337 w 714581"/>
              <a:gd name="connsiteY9" fmla="*/ 232344 h 375225"/>
              <a:gd name="connsiteX10" fmla="*/ 640537 w 714581"/>
              <a:gd name="connsiteY10" fmla="*/ 238694 h 375225"/>
              <a:gd name="connsiteX11" fmla="*/ 640537 w 714581"/>
              <a:gd name="connsiteY11" fmla="*/ 267269 h 375225"/>
              <a:gd name="connsiteX12" fmla="*/ 684987 w 714581"/>
              <a:gd name="connsiteY12" fmla="*/ 175194 h 375225"/>
              <a:gd name="connsiteX13" fmla="*/ 710387 w 714581"/>
              <a:gd name="connsiteY13" fmla="*/ 216469 h 375225"/>
              <a:gd name="connsiteX14" fmla="*/ 707212 w 714581"/>
              <a:gd name="connsiteY14" fmla="*/ 375219 h 375225"/>
              <a:gd name="connsiteX15" fmla="*/ 691337 w 714581"/>
              <a:gd name="connsiteY15" fmla="*/ 210119 h 375225"/>
              <a:gd name="connsiteX16" fmla="*/ 450037 w 714581"/>
              <a:gd name="connsiteY16" fmla="*/ 283144 h 375225"/>
              <a:gd name="connsiteX17" fmla="*/ 291287 w 714581"/>
              <a:gd name="connsiteY17" fmla="*/ 286319 h 375225"/>
              <a:gd name="connsiteX18" fmla="*/ 202387 w 714581"/>
              <a:gd name="connsiteY18" fmla="*/ 191069 h 375225"/>
              <a:gd name="connsiteX19" fmla="*/ 2362 w 714581"/>
              <a:gd name="connsiteY19" fmla="*/ 569 h 37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4581" h="375225">
                <a:moveTo>
                  <a:pt x="2362" y="569"/>
                </a:moveTo>
                <a:cubicBezTo>
                  <a:pt x="-15101" y="-8956"/>
                  <a:pt x="69037" y="103757"/>
                  <a:pt x="97612" y="133919"/>
                </a:cubicBezTo>
                <a:cubicBezTo>
                  <a:pt x="126187" y="164081"/>
                  <a:pt x="162170" y="162494"/>
                  <a:pt x="173812" y="181544"/>
                </a:cubicBezTo>
                <a:cubicBezTo>
                  <a:pt x="185454" y="200594"/>
                  <a:pt x="157937" y="230757"/>
                  <a:pt x="167462" y="248219"/>
                </a:cubicBezTo>
                <a:cubicBezTo>
                  <a:pt x="176987" y="265682"/>
                  <a:pt x="209795" y="287906"/>
                  <a:pt x="230962" y="286319"/>
                </a:cubicBezTo>
                <a:cubicBezTo>
                  <a:pt x="252129" y="284732"/>
                  <a:pt x="270649" y="232873"/>
                  <a:pt x="294462" y="238694"/>
                </a:cubicBezTo>
                <a:cubicBezTo>
                  <a:pt x="318275" y="244515"/>
                  <a:pt x="350554" y="320186"/>
                  <a:pt x="373837" y="321244"/>
                </a:cubicBezTo>
                <a:cubicBezTo>
                  <a:pt x="397120" y="322302"/>
                  <a:pt x="412466" y="246631"/>
                  <a:pt x="434162" y="245044"/>
                </a:cubicBezTo>
                <a:cubicBezTo>
                  <a:pt x="455858" y="243457"/>
                  <a:pt x="482316" y="313836"/>
                  <a:pt x="504012" y="311719"/>
                </a:cubicBezTo>
                <a:cubicBezTo>
                  <a:pt x="525708" y="309602"/>
                  <a:pt x="541583" y="244515"/>
                  <a:pt x="564337" y="232344"/>
                </a:cubicBezTo>
                <a:cubicBezTo>
                  <a:pt x="587091" y="220173"/>
                  <a:pt x="627837" y="232873"/>
                  <a:pt x="640537" y="238694"/>
                </a:cubicBezTo>
                <a:cubicBezTo>
                  <a:pt x="653237" y="244515"/>
                  <a:pt x="633129" y="277852"/>
                  <a:pt x="640537" y="267269"/>
                </a:cubicBezTo>
                <a:cubicBezTo>
                  <a:pt x="647945" y="256686"/>
                  <a:pt x="673345" y="183661"/>
                  <a:pt x="684987" y="175194"/>
                </a:cubicBezTo>
                <a:cubicBezTo>
                  <a:pt x="696629" y="166727"/>
                  <a:pt x="706683" y="183131"/>
                  <a:pt x="710387" y="216469"/>
                </a:cubicBezTo>
                <a:cubicBezTo>
                  <a:pt x="714091" y="249807"/>
                  <a:pt x="710387" y="376277"/>
                  <a:pt x="707212" y="375219"/>
                </a:cubicBezTo>
                <a:cubicBezTo>
                  <a:pt x="704037" y="374161"/>
                  <a:pt x="734200" y="225465"/>
                  <a:pt x="691337" y="210119"/>
                </a:cubicBezTo>
                <a:cubicBezTo>
                  <a:pt x="648474" y="194773"/>
                  <a:pt x="516712" y="270444"/>
                  <a:pt x="450037" y="283144"/>
                </a:cubicBezTo>
                <a:cubicBezTo>
                  <a:pt x="383362" y="295844"/>
                  <a:pt x="332562" y="301665"/>
                  <a:pt x="291287" y="286319"/>
                </a:cubicBezTo>
                <a:cubicBezTo>
                  <a:pt x="250012" y="270973"/>
                  <a:pt x="246837" y="233402"/>
                  <a:pt x="202387" y="191069"/>
                </a:cubicBezTo>
                <a:cubicBezTo>
                  <a:pt x="157937" y="148736"/>
                  <a:pt x="19825" y="10094"/>
                  <a:pt x="2362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300CEE1-031D-A42D-B559-D78DE35D7ABD}"/>
              </a:ext>
            </a:extLst>
          </p:cNvPr>
          <p:cNvSpPr/>
          <p:nvPr/>
        </p:nvSpPr>
        <p:spPr>
          <a:xfrm>
            <a:off x="3800471" y="949292"/>
            <a:ext cx="271100" cy="257702"/>
          </a:xfrm>
          <a:custGeom>
            <a:avLst/>
            <a:gdLst>
              <a:gd name="connsiteX0" fmla="*/ 4 w 271100"/>
              <a:gd name="connsiteY0" fmla="*/ 33 h 257702"/>
              <a:gd name="connsiteX1" fmla="*/ 66679 w 271100"/>
              <a:gd name="connsiteY1" fmla="*/ 120683 h 257702"/>
              <a:gd name="connsiteX2" fmla="*/ 146054 w 271100"/>
              <a:gd name="connsiteY2" fmla="*/ 139733 h 257702"/>
              <a:gd name="connsiteX3" fmla="*/ 269879 w 271100"/>
              <a:gd name="connsiteY3" fmla="*/ 206408 h 257702"/>
              <a:gd name="connsiteX4" fmla="*/ 209554 w 271100"/>
              <a:gd name="connsiteY4" fmla="*/ 177833 h 257702"/>
              <a:gd name="connsiteX5" fmla="*/ 212729 w 271100"/>
              <a:gd name="connsiteY5" fmla="*/ 257208 h 257702"/>
              <a:gd name="connsiteX6" fmla="*/ 171454 w 271100"/>
              <a:gd name="connsiteY6" fmla="*/ 209583 h 257702"/>
              <a:gd name="connsiteX7" fmla="*/ 161929 w 271100"/>
              <a:gd name="connsiteY7" fmla="*/ 171483 h 257702"/>
              <a:gd name="connsiteX8" fmla="*/ 234954 w 271100"/>
              <a:gd name="connsiteY8" fmla="*/ 203233 h 257702"/>
              <a:gd name="connsiteX9" fmla="*/ 130179 w 271100"/>
              <a:gd name="connsiteY9" fmla="*/ 114333 h 257702"/>
              <a:gd name="connsiteX10" fmla="*/ 114304 w 271100"/>
              <a:gd name="connsiteY10" fmla="*/ 98458 h 257702"/>
              <a:gd name="connsiteX11" fmla="*/ 63504 w 271100"/>
              <a:gd name="connsiteY11" fmla="*/ 107983 h 257702"/>
              <a:gd name="connsiteX12" fmla="*/ 4 w 271100"/>
              <a:gd name="connsiteY12" fmla="*/ 33 h 25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100" h="257702">
                <a:moveTo>
                  <a:pt x="4" y="33"/>
                </a:moveTo>
                <a:cubicBezTo>
                  <a:pt x="533" y="2150"/>
                  <a:pt x="42337" y="97400"/>
                  <a:pt x="66679" y="120683"/>
                </a:cubicBezTo>
                <a:cubicBezTo>
                  <a:pt x="91021" y="143966"/>
                  <a:pt x="112187" y="125445"/>
                  <a:pt x="146054" y="139733"/>
                </a:cubicBezTo>
                <a:cubicBezTo>
                  <a:pt x="179921" y="154021"/>
                  <a:pt x="259296" y="200058"/>
                  <a:pt x="269879" y="206408"/>
                </a:cubicBezTo>
                <a:cubicBezTo>
                  <a:pt x="280462" y="212758"/>
                  <a:pt x="219079" y="169366"/>
                  <a:pt x="209554" y="177833"/>
                </a:cubicBezTo>
                <a:cubicBezTo>
                  <a:pt x="200029" y="186300"/>
                  <a:pt x="219079" y="251916"/>
                  <a:pt x="212729" y="257208"/>
                </a:cubicBezTo>
                <a:cubicBezTo>
                  <a:pt x="206379" y="262500"/>
                  <a:pt x="179921" y="223871"/>
                  <a:pt x="171454" y="209583"/>
                </a:cubicBezTo>
                <a:cubicBezTo>
                  <a:pt x="162987" y="195295"/>
                  <a:pt x="151346" y="172541"/>
                  <a:pt x="161929" y="171483"/>
                </a:cubicBezTo>
                <a:cubicBezTo>
                  <a:pt x="172512" y="170425"/>
                  <a:pt x="240246" y="212758"/>
                  <a:pt x="234954" y="203233"/>
                </a:cubicBezTo>
                <a:cubicBezTo>
                  <a:pt x="229662" y="193708"/>
                  <a:pt x="130179" y="114333"/>
                  <a:pt x="130179" y="114333"/>
                </a:cubicBezTo>
                <a:cubicBezTo>
                  <a:pt x="110071" y="96871"/>
                  <a:pt x="125416" y="99516"/>
                  <a:pt x="114304" y="98458"/>
                </a:cubicBezTo>
                <a:cubicBezTo>
                  <a:pt x="103192" y="97400"/>
                  <a:pt x="79379" y="118566"/>
                  <a:pt x="63504" y="107983"/>
                </a:cubicBezTo>
                <a:cubicBezTo>
                  <a:pt x="47629" y="97400"/>
                  <a:pt x="-525" y="-2084"/>
                  <a:pt x="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9C4A898F-2427-3DFE-1DCF-BFDC0ADDCE3A}"/>
              </a:ext>
            </a:extLst>
          </p:cNvPr>
          <p:cNvSpPr/>
          <p:nvPr/>
        </p:nvSpPr>
        <p:spPr>
          <a:xfrm>
            <a:off x="3958165" y="1033162"/>
            <a:ext cx="488566" cy="116215"/>
          </a:xfrm>
          <a:custGeom>
            <a:avLst/>
            <a:gdLst>
              <a:gd name="connsiteX0" fmla="*/ 1060 w 488566"/>
              <a:gd name="connsiteY0" fmla="*/ 116188 h 116215"/>
              <a:gd name="connsiteX1" fmla="*/ 159810 w 488566"/>
              <a:gd name="connsiteY1" fmla="*/ 84438 h 116215"/>
              <a:gd name="connsiteX2" fmla="*/ 188385 w 488566"/>
              <a:gd name="connsiteY2" fmla="*/ 100313 h 116215"/>
              <a:gd name="connsiteX3" fmla="*/ 293160 w 488566"/>
              <a:gd name="connsiteY3" fmla="*/ 30463 h 116215"/>
              <a:gd name="connsiteX4" fmla="*/ 486835 w 488566"/>
              <a:gd name="connsiteY4" fmla="*/ 113013 h 116215"/>
              <a:gd name="connsiteX5" fmla="*/ 385235 w 488566"/>
              <a:gd name="connsiteY5" fmla="*/ 46338 h 116215"/>
              <a:gd name="connsiteX6" fmla="*/ 331260 w 488566"/>
              <a:gd name="connsiteY6" fmla="*/ 1888 h 116215"/>
              <a:gd name="connsiteX7" fmla="*/ 169335 w 488566"/>
              <a:gd name="connsiteY7" fmla="*/ 109838 h 116215"/>
              <a:gd name="connsiteX8" fmla="*/ 178860 w 488566"/>
              <a:gd name="connsiteY8" fmla="*/ 71738 h 116215"/>
              <a:gd name="connsiteX9" fmla="*/ 93135 w 488566"/>
              <a:gd name="connsiteY9" fmla="*/ 78088 h 116215"/>
              <a:gd name="connsiteX10" fmla="*/ 1060 w 488566"/>
              <a:gd name="connsiteY10" fmla="*/ 116188 h 11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8566" h="116215">
                <a:moveTo>
                  <a:pt x="1060" y="116188"/>
                </a:moveTo>
                <a:cubicBezTo>
                  <a:pt x="12172" y="117246"/>
                  <a:pt x="128589" y="87084"/>
                  <a:pt x="159810" y="84438"/>
                </a:cubicBezTo>
                <a:cubicBezTo>
                  <a:pt x="191031" y="81792"/>
                  <a:pt x="166160" y="109309"/>
                  <a:pt x="188385" y="100313"/>
                </a:cubicBezTo>
                <a:cubicBezTo>
                  <a:pt x="210610" y="91317"/>
                  <a:pt x="243418" y="28346"/>
                  <a:pt x="293160" y="30463"/>
                </a:cubicBezTo>
                <a:cubicBezTo>
                  <a:pt x="342902" y="32580"/>
                  <a:pt x="471489" y="110367"/>
                  <a:pt x="486835" y="113013"/>
                </a:cubicBezTo>
                <a:cubicBezTo>
                  <a:pt x="502181" y="115659"/>
                  <a:pt x="411164" y="64859"/>
                  <a:pt x="385235" y="46338"/>
                </a:cubicBezTo>
                <a:cubicBezTo>
                  <a:pt x="359306" y="27817"/>
                  <a:pt x="367243" y="-8695"/>
                  <a:pt x="331260" y="1888"/>
                </a:cubicBezTo>
                <a:cubicBezTo>
                  <a:pt x="295277" y="12471"/>
                  <a:pt x="194735" y="98196"/>
                  <a:pt x="169335" y="109838"/>
                </a:cubicBezTo>
                <a:cubicBezTo>
                  <a:pt x="143935" y="121480"/>
                  <a:pt x="191560" y="77030"/>
                  <a:pt x="178860" y="71738"/>
                </a:cubicBezTo>
                <a:cubicBezTo>
                  <a:pt x="166160" y="66446"/>
                  <a:pt x="116948" y="70150"/>
                  <a:pt x="93135" y="78088"/>
                </a:cubicBezTo>
                <a:cubicBezTo>
                  <a:pt x="69323" y="86025"/>
                  <a:pt x="-10052" y="115130"/>
                  <a:pt x="1060" y="116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8AA4F0B-B459-55DB-9476-6A0E012DE260}"/>
              </a:ext>
            </a:extLst>
          </p:cNvPr>
          <p:cNvSpPr/>
          <p:nvPr/>
        </p:nvSpPr>
        <p:spPr>
          <a:xfrm>
            <a:off x="3578225" y="907821"/>
            <a:ext cx="250921" cy="242395"/>
          </a:xfrm>
          <a:custGeom>
            <a:avLst/>
            <a:gdLst>
              <a:gd name="connsiteX0" fmla="*/ 155575 w 250921"/>
              <a:gd name="connsiteY0" fmla="*/ 229 h 242395"/>
              <a:gd name="connsiteX1" fmla="*/ 158750 w 250921"/>
              <a:gd name="connsiteY1" fmla="*/ 152629 h 242395"/>
              <a:gd name="connsiteX2" fmla="*/ 250825 w 250921"/>
              <a:gd name="connsiteY2" fmla="*/ 241529 h 242395"/>
              <a:gd name="connsiteX3" fmla="*/ 177800 w 250921"/>
              <a:gd name="connsiteY3" fmla="*/ 200254 h 242395"/>
              <a:gd name="connsiteX4" fmla="*/ 104775 w 250921"/>
              <a:gd name="connsiteY4" fmla="*/ 158979 h 242395"/>
              <a:gd name="connsiteX5" fmla="*/ 0 w 250921"/>
              <a:gd name="connsiteY5" fmla="*/ 82779 h 242395"/>
              <a:gd name="connsiteX6" fmla="*/ 104775 w 250921"/>
              <a:gd name="connsiteY6" fmla="*/ 139929 h 242395"/>
              <a:gd name="connsiteX7" fmla="*/ 107950 w 250921"/>
              <a:gd name="connsiteY7" fmla="*/ 117704 h 242395"/>
              <a:gd name="connsiteX8" fmla="*/ 155575 w 250921"/>
              <a:gd name="connsiteY8" fmla="*/ 229 h 24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921" h="242395">
                <a:moveTo>
                  <a:pt x="155575" y="229"/>
                </a:moveTo>
                <a:cubicBezTo>
                  <a:pt x="164042" y="6050"/>
                  <a:pt x="142875" y="112412"/>
                  <a:pt x="158750" y="152629"/>
                </a:cubicBezTo>
                <a:cubicBezTo>
                  <a:pt x="174625" y="192846"/>
                  <a:pt x="247650" y="233591"/>
                  <a:pt x="250825" y="241529"/>
                </a:cubicBezTo>
                <a:cubicBezTo>
                  <a:pt x="254000" y="249467"/>
                  <a:pt x="177800" y="200254"/>
                  <a:pt x="177800" y="200254"/>
                </a:cubicBezTo>
                <a:cubicBezTo>
                  <a:pt x="153458" y="186496"/>
                  <a:pt x="134408" y="178558"/>
                  <a:pt x="104775" y="158979"/>
                </a:cubicBezTo>
                <a:cubicBezTo>
                  <a:pt x="75142" y="139400"/>
                  <a:pt x="0" y="85954"/>
                  <a:pt x="0" y="82779"/>
                </a:cubicBezTo>
                <a:cubicBezTo>
                  <a:pt x="0" y="79604"/>
                  <a:pt x="104775" y="139929"/>
                  <a:pt x="104775" y="139929"/>
                </a:cubicBezTo>
                <a:cubicBezTo>
                  <a:pt x="122767" y="145750"/>
                  <a:pt x="101600" y="134108"/>
                  <a:pt x="107950" y="117704"/>
                </a:cubicBezTo>
                <a:cubicBezTo>
                  <a:pt x="114300" y="101300"/>
                  <a:pt x="147108" y="-5592"/>
                  <a:pt x="155575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1589E7B-CD29-E985-473A-89A854A25BDF}"/>
              </a:ext>
            </a:extLst>
          </p:cNvPr>
          <p:cNvSpPr/>
          <p:nvPr/>
        </p:nvSpPr>
        <p:spPr>
          <a:xfrm>
            <a:off x="3844834" y="958357"/>
            <a:ext cx="553278" cy="283270"/>
          </a:xfrm>
          <a:custGeom>
            <a:avLst/>
            <a:gdLst>
              <a:gd name="connsiteX0" fmla="*/ 552541 w 553278"/>
              <a:gd name="connsiteY0" fmla="*/ 493 h 283270"/>
              <a:gd name="connsiteX1" fmla="*/ 511266 w 553278"/>
              <a:gd name="connsiteY1" fmla="*/ 111618 h 283270"/>
              <a:gd name="connsiteX2" fmla="*/ 523966 w 553278"/>
              <a:gd name="connsiteY2" fmla="*/ 175118 h 283270"/>
              <a:gd name="connsiteX3" fmla="*/ 457291 w 553278"/>
              <a:gd name="connsiteY3" fmla="*/ 213218 h 283270"/>
              <a:gd name="connsiteX4" fmla="*/ 336641 w 553278"/>
              <a:gd name="connsiteY4" fmla="*/ 175118 h 283270"/>
              <a:gd name="connsiteX5" fmla="*/ 355691 w 553278"/>
              <a:gd name="connsiteY5" fmla="*/ 210043 h 283270"/>
              <a:gd name="connsiteX6" fmla="*/ 235041 w 553278"/>
              <a:gd name="connsiteY6" fmla="*/ 283068 h 283270"/>
              <a:gd name="connsiteX7" fmla="*/ 149316 w 553278"/>
              <a:gd name="connsiteY7" fmla="*/ 232268 h 283270"/>
              <a:gd name="connsiteX8" fmla="*/ 203291 w 553278"/>
              <a:gd name="connsiteY8" fmla="*/ 244968 h 283270"/>
              <a:gd name="connsiteX9" fmla="*/ 91 w 553278"/>
              <a:gd name="connsiteY9" fmla="*/ 232268 h 283270"/>
              <a:gd name="connsiteX10" fmla="*/ 231866 w 553278"/>
              <a:gd name="connsiteY10" fmla="*/ 264018 h 283270"/>
              <a:gd name="connsiteX11" fmla="*/ 365216 w 553278"/>
              <a:gd name="connsiteY11" fmla="*/ 244968 h 283270"/>
              <a:gd name="connsiteX12" fmla="*/ 403316 w 553278"/>
              <a:gd name="connsiteY12" fmla="*/ 194168 h 283270"/>
              <a:gd name="connsiteX13" fmla="*/ 501741 w 553278"/>
              <a:gd name="connsiteY13" fmla="*/ 197343 h 283270"/>
              <a:gd name="connsiteX14" fmla="*/ 469991 w 553278"/>
              <a:gd name="connsiteY14" fmla="*/ 159243 h 283270"/>
              <a:gd name="connsiteX15" fmla="*/ 552541 w 553278"/>
              <a:gd name="connsiteY15" fmla="*/ 493 h 28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3278" h="283270">
                <a:moveTo>
                  <a:pt x="552541" y="493"/>
                </a:moveTo>
                <a:cubicBezTo>
                  <a:pt x="559420" y="-7445"/>
                  <a:pt x="516028" y="82514"/>
                  <a:pt x="511266" y="111618"/>
                </a:cubicBezTo>
                <a:cubicBezTo>
                  <a:pt x="506504" y="140722"/>
                  <a:pt x="532962" y="158185"/>
                  <a:pt x="523966" y="175118"/>
                </a:cubicBezTo>
                <a:cubicBezTo>
                  <a:pt x="514970" y="192051"/>
                  <a:pt x="488512" y="213218"/>
                  <a:pt x="457291" y="213218"/>
                </a:cubicBezTo>
                <a:cubicBezTo>
                  <a:pt x="426070" y="213218"/>
                  <a:pt x="353574" y="175647"/>
                  <a:pt x="336641" y="175118"/>
                </a:cubicBezTo>
                <a:cubicBezTo>
                  <a:pt x="319708" y="174589"/>
                  <a:pt x="372624" y="192051"/>
                  <a:pt x="355691" y="210043"/>
                </a:cubicBezTo>
                <a:cubicBezTo>
                  <a:pt x="338758" y="228035"/>
                  <a:pt x="269437" y="279364"/>
                  <a:pt x="235041" y="283068"/>
                </a:cubicBezTo>
                <a:cubicBezTo>
                  <a:pt x="200645" y="286772"/>
                  <a:pt x="154608" y="238618"/>
                  <a:pt x="149316" y="232268"/>
                </a:cubicBezTo>
                <a:cubicBezTo>
                  <a:pt x="144024" y="225918"/>
                  <a:pt x="228162" y="244968"/>
                  <a:pt x="203291" y="244968"/>
                </a:cubicBezTo>
                <a:cubicBezTo>
                  <a:pt x="178420" y="244968"/>
                  <a:pt x="-4671" y="229093"/>
                  <a:pt x="91" y="232268"/>
                </a:cubicBezTo>
                <a:cubicBezTo>
                  <a:pt x="4853" y="235443"/>
                  <a:pt x="171012" y="261901"/>
                  <a:pt x="231866" y="264018"/>
                </a:cubicBezTo>
                <a:cubicBezTo>
                  <a:pt x="292720" y="266135"/>
                  <a:pt x="336641" y="256610"/>
                  <a:pt x="365216" y="244968"/>
                </a:cubicBezTo>
                <a:cubicBezTo>
                  <a:pt x="393791" y="233326"/>
                  <a:pt x="380562" y="202106"/>
                  <a:pt x="403316" y="194168"/>
                </a:cubicBezTo>
                <a:cubicBezTo>
                  <a:pt x="426070" y="186231"/>
                  <a:pt x="490629" y="203164"/>
                  <a:pt x="501741" y="197343"/>
                </a:cubicBezTo>
                <a:cubicBezTo>
                  <a:pt x="512853" y="191522"/>
                  <a:pt x="457820" y="184643"/>
                  <a:pt x="469991" y="159243"/>
                </a:cubicBezTo>
                <a:cubicBezTo>
                  <a:pt x="482162" y="133843"/>
                  <a:pt x="545662" y="8431"/>
                  <a:pt x="552541" y="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11CE1CC5-95FC-1347-879F-37879F78E27E}"/>
              </a:ext>
            </a:extLst>
          </p:cNvPr>
          <p:cNvSpPr/>
          <p:nvPr/>
        </p:nvSpPr>
        <p:spPr>
          <a:xfrm>
            <a:off x="4371925" y="1071528"/>
            <a:ext cx="238684" cy="444392"/>
          </a:xfrm>
          <a:custGeom>
            <a:avLst/>
            <a:gdLst>
              <a:gd name="connsiteX0" fmla="*/ 50 w 238684"/>
              <a:gd name="connsiteY0" fmla="*/ 1622 h 444392"/>
              <a:gd name="connsiteX1" fmla="*/ 127050 w 238684"/>
              <a:gd name="connsiteY1" fmla="*/ 96872 h 444392"/>
              <a:gd name="connsiteX2" fmla="*/ 161975 w 238684"/>
              <a:gd name="connsiteY2" fmla="*/ 227047 h 444392"/>
              <a:gd name="connsiteX3" fmla="*/ 165150 w 238684"/>
              <a:gd name="connsiteY3" fmla="*/ 201647 h 444392"/>
              <a:gd name="connsiteX4" fmla="*/ 219125 w 238684"/>
              <a:gd name="connsiteY4" fmla="*/ 382622 h 444392"/>
              <a:gd name="connsiteX5" fmla="*/ 238175 w 238684"/>
              <a:gd name="connsiteY5" fmla="*/ 442947 h 444392"/>
              <a:gd name="connsiteX6" fmla="*/ 222300 w 238684"/>
              <a:gd name="connsiteY6" fmla="*/ 401672 h 444392"/>
              <a:gd name="connsiteX7" fmla="*/ 120700 w 238684"/>
              <a:gd name="connsiteY7" fmla="*/ 163547 h 444392"/>
              <a:gd name="connsiteX8" fmla="*/ 142925 w 238684"/>
              <a:gd name="connsiteY8" fmla="*/ 176247 h 444392"/>
              <a:gd name="connsiteX9" fmla="*/ 50 w 238684"/>
              <a:gd name="connsiteY9" fmla="*/ 1622 h 44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684" h="444392">
                <a:moveTo>
                  <a:pt x="50" y="1622"/>
                </a:moveTo>
                <a:cubicBezTo>
                  <a:pt x="-2596" y="-11607"/>
                  <a:pt x="100062" y="59301"/>
                  <a:pt x="127050" y="96872"/>
                </a:cubicBezTo>
                <a:cubicBezTo>
                  <a:pt x="154038" y="134443"/>
                  <a:pt x="155625" y="209585"/>
                  <a:pt x="161975" y="227047"/>
                </a:cubicBezTo>
                <a:cubicBezTo>
                  <a:pt x="168325" y="244509"/>
                  <a:pt x="155625" y="175718"/>
                  <a:pt x="165150" y="201647"/>
                </a:cubicBezTo>
                <a:cubicBezTo>
                  <a:pt x="174675" y="227576"/>
                  <a:pt x="206954" y="342405"/>
                  <a:pt x="219125" y="382622"/>
                </a:cubicBezTo>
                <a:cubicBezTo>
                  <a:pt x="231296" y="422839"/>
                  <a:pt x="237646" y="439772"/>
                  <a:pt x="238175" y="442947"/>
                </a:cubicBezTo>
                <a:cubicBezTo>
                  <a:pt x="238704" y="446122"/>
                  <a:pt x="241879" y="448239"/>
                  <a:pt x="222300" y="401672"/>
                </a:cubicBezTo>
                <a:cubicBezTo>
                  <a:pt x="202721" y="355105"/>
                  <a:pt x="133929" y="201118"/>
                  <a:pt x="120700" y="163547"/>
                </a:cubicBezTo>
                <a:cubicBezTo>
                  <a:pt x="107471" y="125976"/>
                  <a:pt x="161446" y="197943"/>
                  <a:pt x="142925" y="176247"/>
                </a:cubicBezTo>
                <a:cubicBezTo>
                  <a:pt x="124404" y="154551"/>
                  <a:pt x="2696" y="14851"/>
                  <a:pt x="50" y="1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F5CF8738-7AFE-0B82-B30D-160EAD2C9A83}"/>
              </a:ext>
            </a:extLst>
          </p:cNvPr>
          <p:cNvSpPr/>
          <p:nvPr/>
        </p:nvSpPr>
        <p:spPr>
          <a:xfrm>
            <a:off x="4305199" y="1085797"/>
            <a:ext cx="168557" cy="362006"/>
          </a:xfrm>
          <a:custGeom>
            <a:avLst/>
            <a:gdLst>
              <a:gd name="connsiteX0" fmla="*/ 101701 w 168557"/>
              <a:gd name="connsiteY0" fmla="*/ 53 h 362006"/>
              <a:gd name="connsiteX1" fmla="*/ 85826 w 168557"/>
              <a:gd name="connsiteY1" fmla="*/ 79428 h 362006"/>
              <a:gd name="connsiteX2" fmla="*/ 101 w 168557"/>
              <a:gd name="connsiteY2" fmla="*/ 123878 h 362006"/>
              <a:gd name="connsiteX3" fmla="*/ 104876 w 168557"/>
              <a:gd name="connsiteY3" fmla="*/ 114353 h 362006"/>
              <a:gd name="connsiteX4" fmla="*/ 98526 w 168557"/>
              <a:gd name="connsiteY4" fmla="*/ 181028 h 362006"/>
              <a:gd name="connsiteX5" fmla="*/ 139801 w 168557"/>
              <a:gd name="connsiteY5" fmla="*/ 263578 h 362006"/>
              <a:gd name="connsiteX6" fmla="*/ 168376 w 168557"/>
              <a:gd name="connsiteY6" fmla="*/ 362003 h 362006"/>
              <a:gd name="connsiteX7" fmla="*/ 149326 w 168557"/>
              <a:gd name="connsiteY7" fmla="*/ 266753 h 362006"/>
              <a:gd name="connsiteX8" fmla="*/ 98526 w 168557"/>
              <a:gd name="connsiteY8" fmla="*/ 127053 h 362006"/>
              <a:gd name="connsiteX9" fmla="*/ 79476 w 168557"/>
              <a:gd name="connsiteY9" fmla="*/ 123878 h 362006"/>
              <a:gd name="connsiteX10" fmla="*/ 63601 w 168557"/>
              <a:gd name="connsiteY10" fmla="*/ 92128 h 362006"/>
              <a:gd name="connsiteX11" fmla="*/ 101701 w 168557"/>
              <a:gd name="connsiteY11" fmla="*/ 53 h 36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557" h="362006">
                <a:moveTo>
                  <a:pt x="101701" y="53"/>
                </a:moveTo>
                <a:cubicBezTo>
                  <a:pt x="105405" y="-2064"/>
                  <a:pt x="102759" y="58791"/>
                  <a:pt x="85826" y="79428"/>
                </a:cubicBezTo>
                <a:cubicBezTo>
                  <a:pt x="68893" y="100066"/>
                  <a:pt x="-3074" y="118057"/>
                  <a:pt x="101" y="123878"/>
                </a:cubicBezTo>
                <a:cubicBezTo>
                  <a:pt x="3276" y="129699"/>
                  <a:pt x="88472" y="104828"/>
                  <a:pt x="104876" y="114353"/>
                </a:cubicBezTo>
                <a:cubicBezTo>
                  <a:pt x="121280" y="123878"/>
                  <a:pt x="92705" y="156157"/>
                  <a:pt x="98526" y="181028"/>
                </a:cubicBezTo>
                <a:cubicBezTo>
                  <a:pt x="104347" y="205899"/>
                  <a:pt x="128159" y="233416"/>
                  <a:pt x="139801" y="263578"/>
                </a:cubicBezTo>
                <a:cubicBezTo>
                  <a:pt x="151443" y="293740"/>
                  <a:pt x="166789" y="361474"/>
                  <a:pt x="168376" y="362003"/>
                </a:cubicBezTo>
                <a:cubicBezTo>
                  <a:pt x="169963" y="362532"/>
                  <a:pt x="160968" y="305911"/>
                  <a:pt x="149326" y="266753"/>
                </a:cubicBezTo>
                <a:cubicBezTo>
                  <a:pt x="137684" y="227595"/>
                  <a:pt x="110168" y="150866"/>
                  <a:pt x="98526" y="127053"/>
                </a:cubicBezTo>
                <a:cubicBezTo>
                  <a:pt x="86884" y="103240"/>
                  <a:pt x="85297" y="129699"/>
                  <a:pt x="79476" y="123878"/>
                </a:cubicBezTo>
                <a:cubicBezTo>
                  <a:pt x="73655" y="118057"/>
                  <a:pt x="60955" y="105357"/>
                  <a:pt x="63601" y="92128"/>
                </a:cubicBezTo>
                <a:cubicBezTo>
                  <a:pt x="66247" y="78899"/>
                  <a:pt x="97997" y="2170"/>
                  <a:pt x="101701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E86FA51-73F6-7D2A-355C-568B1DADAB63}"/>
              </a:ext>
            </a:extLst>
          </p:cNvPr>
          <p:cNvSpPr/>
          <p:nvPr/>
        </p:nvSpPr>
        <p:spPr>
          <a:xfrm>
            <a:off x="4504958" y="1598776"/>
            <a:ext cx="115015" cy="284608"/>
          </a:xfrm>
          <a:custGeom>
            <a:avLst/>
            <a:gdLst>
              <a:gd name="connsiteX0" fmla="*/ 101967 w 115015"/>
              <a:gd name="connsiteY0" fmla="*/ 1424 h 284608"/>
              <a:gd name="connsiteX1" fmla="*/ 101967 w 115015"/>
              <a:gd name="connsiteY1" fmla="*/ 93499 h 284608"/>
              <a:gd name="connsiteX2" fmla="*/ 367 w 115015"/>
              <a:gd name="connsiteY2" fmla="*/ 283999 h 284608"/>
              <a:gd name="connsiteX3" fmla="*/ 67042 w 115015"/>
              <a:gd name="connsiteY3" fmla="*/ 156999 h 284608"/>
              <a:gd name="connsiteX4" fmla="*/ 44817 w 115015"/>
              <a:gd name="connsiteY4" fmla="*/ 242724 h 284608"/>
              <a:gd name="connsiteX5" fmla="*/ 108317 w 115015"/>
              <a:gd name="connsiteY5" fmla="*/ 166524 h 284608"/>
              <a:gd name="connsiteX6" fmla="*/ 114667 w 115015"/>
              <a:gd name="connsiteY6" fmla="*/ 160174 h 284608"/>
              <a:gd name="connsiteX7" fmla="*/ 101967 w 115015"/>
              <a:gd name="connsiteY7" fmla="*/ 1424 h 28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15" h="284608">
                <a:moveTo>
                  <a:pt x="101967" y="1424"/>
                </a:moveTo>
                <a:cubicBezTo>
                  <a:pt x="99850" y="-9688"/>
                  <a:pt x="118900" y="46403"/>
                  <a:pt x="101967" y="93499"/>
                </a:cubicBezTo>
                <a:cubicBezTo>
                  <a:pt x="85034" y="140595"/>
                  <a:pt x="6188" y="273416"/>
                  <a:pt x="367" y="283999"/>
                </a:cubicBezTo>
                <a:cubicBezTo>
                  <a:pt x="-5454" y="294582"/>
                  <a:pt x="59634" y="163878"/>
                  <a:pt x="67042" y="156999"/>
                </a:cubicBezTo>
                <a:cubicBezTo>
                  <a:pt x="74450" y="150120"/>
                  <a:pt x="37938" y="241137"/>
                  <a:pt x="44817" y="242724"/>
                </a:cubicBezTo>
                <a:cubicBezTo>
                  <a:pt x="51696" y="244311"/>
                  <a:pt x="96675" y="180282"/>
                  <a:pt x="108317" y="166524"/>
                </a:cubicBezTo>
                <a:cubicBezTo>
                  <a:pt x="119959" y="152766"/>
                  <a:pt x="112021" y="184516"/>
                  <a:pt x="114667" y="160174"/>
                </a:cubicBezTo>
                <a:cubicBezTo>
                  <a:pt x="117313" y="135832"/>
                  <a:pt x="104084" y="12536"/>
                  <a:pt x="101967" y="1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F167459-8929-983E-A905-7E9143AE62B6}"/>
              </a:ext>
            </a:extLst>
          </p:cNvPr>
          <p:cNvSpPr/>
          <p:nvPr/>
        </p:nvSpPr>
        <p:spPr>
          <a:xfrm>
            <a:off x="4390339" y="1529758"/>
            <a:ext cx="152147" cy="318147"/>
          </a:xfrm>
          <a:custGeom>
            <a:avLst/>
            <a:gdLst>
              <a:gd name="connsiteX0" fmla="*/ 686 w 152147"/>
              <a:gd name="connsiteY0" fmla="*/ 592 h 318147"/>
              <a:gd name="connsiteX1" fmla="*/ 92761 w 152147"/>
              <a:gd name="connsiteY1" fmla="*/ 51392 h 318147"/>
              <a:gd name="connsiteX2" fmla="*/ 114986 w 152147"/>
              <a:gd name="connsiteY2" fmla="*/ 149817 h 318147"/>
              <a:gd name="connsiteX3" fmla="*/ 111811 w 152147"/>
              <a:gd name="connsiteY3" fmla="*/ 318092 h 318147"/>
              <a:gd name="connsiteX4" fmla="*/ 149911 w 152147"/>
              <a:gd name="connsiteY4" fmla="*/ 168867 h 318147"/>
              <a:gd name="connsiteX5" fmla="*/ 140386 w 152147"/>
              <a:gd name="connsiteY5" fmla="*/ 210142 h 318147"/>
              <a:gd name="connsiteX6" fmla="*/ 146736 w 152147"/>
              <a:gd name="connsiteY6" fmla="*/ 83142 h 318147"/>
              <a:gd name="connsiteX7" fmla="*/ 686 w 152147"/>
              <a:gd name="connsiteY7" fmla="*/ 592 h 31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147" h="318147">
                <a:moveTo>
                  <a:pt x="686" y="592"/>
                </a:moveTo>
                <a:cubicBezTo>
                  <a:pt x="-8310" y="-4700"/>
                  <a:pt x="73711" y="26521"/>
                  <a:pt x="92761" y="51392"/>
                </a:cubicBezTo>
                <a:cubicBezTo>
                  <a:pt x="111811" y="76263"/>
                  <a:pt x="111811" y="105367"/>
                  <a:pt x="114986" y="149817"/>
                </a:cubicBezTo>
                <a:cubicBezTo>
                  <a:pt x="118161" y="194267"/>
                  <a:pt x="105990" y="314917"/>
                  <a:pt x="111811" y="318092"/>
                </a:cubicBezTo>
                <a:cubicBezTo>
                  <a:pt x="117632" y="321267"/>
                  <a:pt x="145149" y="186859"/>
                  <a:pt x="149911" y="168867"/>
                </a:cubicBezTo>
                <a:cubicBezTo>
                  <a:pt x="154674" y="150875"/>
                  <a:pt x="140915" y="224430"/>
                  <a:pt x="140386" y="210142"/>
                </a:cubicBezTo>
                <a:cubicBezTo>
                  <a:pt x="139857" y="195855"/>
                  <a:pt x="162082" y="115950"/>
                  <a:pt x="146736" y="83142"/>
                </a:cubicBezTo>
                <a:cubicBezTo>
                  <a:pt x="131390" y="50334"/>
                  <a:pt x="9682" y="5884"/>
                  <a:pt x="686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7A21206-D6FC-CFEC-BFCD-27F4C2DE05C2}"/>
              </a:ext>
            </a:extLst>
          </p:cNvPr>
          <p:cNvSpPr/>
          <p:nvPr/>
        </p:nvSpPr>
        <p:spPr>
          <a:xfrm>
            <a:off x="3726764" y="-6350"/>
            <a:ext cx="746811" cy="657460"/>
          </a:xfrm>
          <a:custGeom>
            <a:avLst/>
            <a:gdLst>
              <a:gd name="connsiteX0" fmla="*/ 746811 w 746811"/>
              <a:gd name="connsiteY0" fmla="*/ 0 h 657460"/>
              <a:gd name="connsiteX1" fmla="*/ 461061 w 746811"/>
              <a:gd name="connsiteY1" fmla="*/ 101600 h 657460"/>
              <a:gd name="connsiteX2" fmla="*/ 194361 w 746811"/>
              <a:gd name="connsiteY2" fmla="*/ 317500 h 657460"/>
              <a:gd name="connsiteX3" fmla="*/ 264211 w 746811"/>
              <a:gd name="connsiteY3" fmla="*/ 257175 h 657460"/>
              <a:gd name="connsiteX4" fmla="*/ 165786 w 746811"/>
              <a:gd name="connsiteY4" fmla="*/ 387350 h 657460"/>
              <a:gd name="connsiteX5" fmla="*/ 83236 w 746811"/>
              <a:gd name="connsiteY5" fmla="*/ 514350 h 657460"/>
              <a:gd name="connsiteX6" fmla="*/ 686 w 746811"/>
              <a:gd name="connsiteY6" fmla="*/ 657225 h 657460"/>
              <a:gd name="connsiteX7" fmla="*/ 130861 w 746811"/>
              <a:gd name="connsiteY7" fmla="*/ 479425 h 657460"/>
              <a:gd name="connsiteX8" fmla="*/ 349936 w 746811"/>
              <a:gd name="connsiteY8" fmla="*/ 117475 h 657460"/>
              <a:gd name="connsiteX9" fmla="*/ 321361 w 746811"/>
              <a:gd name="connsiteY9" fmla="*/ 127000 h 657460"/>
              <a:gd name="connsiteX10" fmla="*/ 746811 w 746811"/>
              <a:gd name="connsiteY10" fmla="*/ 0 h 65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6811" h="657460">
                <a:moveTo>
                  <a:pt x="746811" y="0"/>
                </a:moveTo>
                <a:cubicBezTo>
                  <a:pt x="649973" y="24341"/>
                  <a:pt x="553136" y="48683"/>
                  <a:pt x="461061" y="101600"/>
                </a:cubicBezTo>
                <a:cubicBezTo>
                  <a:pt x="368986" y="154517"/>
                  <a:pt x="227169" y="291571"/>
                  <a:pt x="194361" y="317500"/>
                </a:cubicBezTo>
                <a:cubicBezTo>
                  <a:pt x="161553" y="343429"/>
                  <a:pt x="268973" y="245533"/>
                  <a:pt x="264211" y="257175"/>
                </a:cubicBezTo>
                <a:cubicBezTo>
                  <a:pt x="259449" y="268817"/>
                  <a:pt x="195948" y="344488"/>
                  <a:pt x="165786" y="387350"/>
                </a:cubicBezTo>
                <a:cubicBezTo>
                  <a:pt x="135624" y="430212"/>
                  <a:pt x="110753" y="469371"/>
                  <a:pt x="83236" y="514350"/>
                </a:cubicBezTo>
                <a:cubicBezTo>
                  <a:pt x="55719" y="559329"/>
                  <a:pt x="-7251" y="663046"/>
                  <a:pt x="686" y="657225"/>
                </a:cubicBezTo>
                <a:cubicBezTo>
                  <a:pt x="8623" y="651404"/>
                  <a:pt x="72653" y="569383"/>
                  <a:pt x="130861" y="479425"/>
                </a:cubicBezTo>
                <a:cubicBezTo>
                  <a:pt x="189069" y="389467"/>
                  <a:pt x="318186" y="176212"/>
                  <a:pt x="349936" y="117475"/>
                </a:cubicBezTo>
                <a:cubicBezTo>
                  <a:pt x="381686" y="58738"/>
                  <a:pt x="321361" y="127000"/>
                  <a:pt x="321361" y="127000"/>
                </a:cubicBezTo>
                <a:lnTo>
                  <a:pt x="74681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89F7D7D-6A50-0215-8819-D2C17C1225A0}"/>
              </a:ext>
            </a:extLst>
          </p:cNvPr>
          <p:cNvSpPr/>
          <p:nvPr/>
        </p:nvSpPr>
        <p:spPr>
          <a:xfrm>
            <a:off x="4019477" y="32018"/>
            <a:ext cx="753179" cy="1025896"/>
          </a:xfrm>
          <a:custGeom>
            <a:avLst/>
            <a:gdLst>
              <a:gd name="connsiteX0" fmla="*/ 654123 w 753179"/>
              <a:gd name="connsiteY0" fmla="*/ 2907 h 1025896"/>
              <a:gd name="connsiteX1" fmla="*/ 727148 w 753179"/>
              <a:gd name="connsiteY1" fmla="*/ 342632 h 1025896"/>
              <a:gd name="connsiteX2" fmla="*/ 730323 w 753179"/>
              <a:gd name="connsiteY2" fmla="*/ 333107 h 1025896"/>
              <a:gd name="connsiteX3" fmla="*/ 644598 w 753179"/>
              <a:gd name="connsiteY3" fmla="*/ 590282 h 1025896"/>
              <a:gd name="connsiteX4" fmla="*/ 685873 w 753179"/>
              <a:gd name="connsiteY4" fmla="*/ 568057 h 1025896"/>
              <a:gd name="connsiteX5" fmla="*/ 435048 w 753179"/>
              <a:gd name="connsiteY5" fmla="*/ 847457 h 1025896"/>
              <a:gd name="connsiteX6" fmla="*/ 247723 w 753179"/>
              <a:gd name="connsiteY6" fmla="*/ 952232 h 1025896"/>
              <a:gd name="connsiteX7" fmla="*/ 73 w 753179"/>
              <a:gd name="connsiteY7" fmla="*/ 1025257 h 1025896"/>
              <a:gd name="connsiteX8" fmla="*/ 273123 w 753179"/>
              <a:gd name="connsiteY8" fmla="*/ 910957 h 1025896"/>
              <a:gd name="connsiteX9" fmla="*/ 498548 w 753179"/>
              <a:gd name="connsiteY9" fmla="*/ 822057 h 1025896"/>
              <a:gd name="connsiteX10" fmla="*/ 447748 w 753179"/>
              <a:gd name="connsiteY10" fmla="*/ 828407 h 1025896"/>
              <a:gd name="connsiteX11" fmla="*/ 736673 w 753179"/>
              <a:gd name="connsiteY11" fmla="*/ 415657 h 1025896"/>
              <a:gd name="connsiteX12" fmla="*/ 717623 w 753179"/>
              <a:gd name="connsiteY12" fmla="*/ 371207 h 1025896"/>
              <a:gd name="connsiteX13" fmla="*/ 717623 w 753179"/>
              <a:gd name="connsiteY13" fmla="*/ 187057 h 1025896"/>
              <a:gd name="connsiteX14" fmla="*/ 654123 w 753179"/>
              <a:gd name="connsiteY14" fmla="*/ 2907 h 102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3179" h="1025896">
                <a:moveTo>
                  <a:pt x="654123" y="2907"/>
                </a:moveTo>
                <a:cubicBezTo>
                  <a:pt x="655711" y="28836"/>
                  <a:pt x="714448" y="287599"/>
                  <a:pt x="727148" y="342632"/>
                </a:cubicBezTo>
                <a:cubicBezTo>
                  <a:pt x="739848" y="397665"/>
                  <a:pt x="730323" y="333107"/>
                  <a:pt x="730323" y="333107"/>
                </a:cubicBezTo>
                <a:cubicBezTo>
                  <a:pt x="716565" y="374382"/>
                  <a:pt x="652006" y="551124"/>
                  <a:pt x="644598" y="590282"/>
                </a:cubicBezTo>
                <a:cubicBezTo>
                  <a:pt x="637190" y="629440"/>
                  <a:pt x="720798" y="525195"/>
                  <a:pt x="685873" y="568057"/>
                </a:cubicBezTo>
                <a:cubicBezTo>
                  <a:pt x="650948" y="610919"/>
                  <a:pt x="508073" y="783428"/>
                  <a:pt x="435048" y="847457"/>
                </a:cubicBezTo>
                <a:cubicBezTo>
                  <a:pt x="362023" y="911486"/>
                  <a:pt x="320219" y="922599"/>
                  <a:pt x="247723" y="952232"/>
                </a:cubicBezTo>
                <a:cubicBezTo>
                  <a:pt x="175227" y="981865"/>
                  <a:pt x="-4160" y="1032136"/>
                  <a:pt x="73" y="1025257"/>
                </a:cubicBezTo>
                <a:cubicBezTo>
                  <a:pt x="4306" y="1018378"/>
                  <a:pt x="190044" y="944824"/>
                  <a:pt x="273123" y="910957"/>
                </a:cubicBezTo>
                <a:cubicBezTo>
                  <a:pt x="356202" y="877090"/>
                  <a:pt x="469444" y="835815"/>
                  <a:pt x="498548" y="822057"/>
                </a:cubicBezTo>
                <a:cubicBezTo>
                  <a:pt x="527652" y="808299"/>
                  <a:pt x="408061" y="896140"/>
                  <a:pt x="447748" y="828407"/>
                </a:cubicBezTo>
                <a:cubicBezTo>
                  <a:pt x="487435" y="760674"/>
                  <a:pt x="691694" y="491857"/>
                  <a:pt x="736673" y="415657"/>
                </a:cubicBezTo>
                <a:cubicBezTo>
                  <a:pt x="781652" y="339457"/>
                  <a:pt x="720798" y="409307"/>
                  <a:pt x="717623" y="371207"/>
                </a:cubicBezTo>
                <a:cubicBezTo>
                  <a:pt x="714448" y="333107"/>
                  <a:pt x="727148" y="242619"/>
                  <a:pt x="717623" y="187057"/>
                </a:cubicBezTo>
                <a:cubicBezTo>
                  <a:pt x="708098" y="131495"/>
                  <a:pt x="652535" y="-23022"/>
                  <a:pt x="654123" y="2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123C97E-8C0E-93EC-AC23-0E36EF623859}"/>
              </a:ext>
            </a:extLst>
          </p:cNvPr>
          <p:cNvSpPr/>
          <p:nvPr/>
        </p:nvSpPr>
        <p:spPr>
          <a:xfrm>
            <a:off x="4226280" y="110742"/>
            <a:ext cx="472327" cy="682171"/>
          </a:xfrm>
          <a:custGeom>
            <a:avLst/>
            <a:gdLst>
              <a:gd name="connsiteX0" fmla="*/ 113945 w 472327"/>
              <a:gd name="connsiteY0" fmla="*/ 35308 h 682171"/>
              <a:gd name="connsiteX1" fmla="*/ 107595 w 472327"/>
              <a:gd name="connsiteY1" fmla="*/ 184533 h 682171"/>
              <a:gd name="connsiteX2" fmla="*/ 202845 w 472327"/>
              <a:gd name="connsiteY2" fmla="*/ 105158 h 682171"/>
              <a:gd name="connsiteX3" fmla="*/ 307620 w 472327"/>
              <a:gd name="connsiteY3" fmla="*/ 111508 h 682171"/>
              <a:gd name="connsiteX4" fmla="*/ 393345 w 472327"/>
              <a:gd name="connsiteY4" fmla="*/ 383 h 682171"/>
              <a:gd name="connsiteX5" fmla="*/ 463195 w 472327"/>
              <a:gd name="connsiteY5" fmla="*/ 92458 h 682171"/>
              <a:gd name="connsiteX6" fmla="*/ 463195 w 472327"/>
              <a:gd name="connsiteY6" fmla="*/ 479808 h 682171"/>
              <a:gd name="connsiteX7" fmla="*/ 386995 w 472327"/>
              <a:gd name="connsiteY7" fmla="*/ 263908 h 682171"/>
              <a:gd name="connsiteX8" fmla="*/ 183795 w 472327"/>
              <a:gd name="connsiteY8" fmla="*/ 248033 h 682171"/>
              <a:gd name="connsiteX9" fmla="*/ 101245 w 472327"/>
              <a:gd name="connsiteY9" fmla="*/ 416308 h 682171"/>
              <a:gd name="connsiteX10" fmla="*/ 113945 w 472327"/>
              <a:gd name="connsiteY10" fmla="*/ 403608 h 682171"/>
              <a:gd name="connsiteX11" fmla="*/ 361595 w 472327"/>
              <a:gd name="connsiteY11" fmla="*/ 670308 h 682171"/>
              <a:gd name="connsiteX12" fmla="*/ 221895 w 472327"/>
              <a:gd name="connsiteY12" fmla="*/ 590933 h 682171"/>
              <a:gd name="connsiteX13" fmla="*/ 2820 w 472327"/>
              <a:gd name="connsiteY13" fmla="*/ 197233 h 682171"/>
              <a:gd name="connsiteX14" fmla="*/ 113945 w 472327"/>
              <a:gd name="connsiteY14" fmla="*/ 35308 h 68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2327" h="682171">
                <a:moveTo>
                  <a:pt x="113945" y="35308"/>
                </a:moveTo>
                <a:cubicBezTo>
                  <a:pt x="131407" y="33191"/>
                  <a:pt x="92779" y="172891"/>
                  <a:pt x="107595" y="184533"/>
                </a:cubicBezTo>
                <a:cubicBezTo>
                  <a:pt x="122411" y="196175"/>
                  <a:pt x="169508" y="117329"/>
                  <a:pt x="202845" y="105158"/>
                </a:cubicBezTo>
                <a:cubicBezTo>
                  <a:pt x="236182" y="92987"/>
                  <a:pt x="275870" y="128970"/>
                  <a:pt x="307620" y="111508"/>
                </a:cubicBezTo>
                <a:cubicBezTo>
                  <a:pt x="339370" y="94046"/>
                  <a:pt x="367416" y="3558"/>
                  <a:pt x="393345" y="383"/>
                </a:cubicBezTo>
                <a:cubicBezTo>
                  <a:pt x="419274" y="-2792"/>
                  <a:pt x="451553" y="12554"/>
                  <a:pt x="463195" y="92458"/>
                </a:cubicBezTo>
                <a:cubicBezTo>
                  <a:pt x="474837" y="172362"/>
                  <a:pt x="475895" y="451233"/>
                  <a:pt x="463195" y="479808"/>
                </a:cubicBezTo>
                <a:cubicBezTo>
                  <a:pt x="450495" y="508383"/>
                  <a:pt x="433562" y="302537"/>
                  <a:pt x="386995" y="263908"/>
                </a:cubicBezTo>
                <a:cubicBezTo>
                  <a:pt x="340428" y="225279"/>
                  <a:pt x="231420" y="222633"/>
                  <a:pt x="183795" y="248033"/>
                </a:cubicBezTo>
                <a:cubicBezTo>
                  <a:pt x="136170" y="273433"/>
                  <a:pt x="112887" y="390379"/>
                  <a:pt x="101245" y="416308"/>
                </a:cubicBezTo>
                <a:cubicBezTo>
                  <a:pt x="89603" y="442237"/>
                  <a:pt x="70553" y="361275"/>
                  <a:pt x="113945" y="403608"/>
                </a:cubicBezTo>
                <a:cubicBezTo>
                  <a:pt x="157337" y="445941"/>
                  <a:pt x="343603" y="639087"/>
                  <a:pt x="361595" y="670308"/>
                </a:cubicBezTo>
                <a:cubicBezTo>
                  <a:pt x="379587" y="701529"/>
                  <a:pt x="281691" y="669779"/>
                  <a:pt x="221895" y="590933"/>
                </a:cubicBezTo>
                <a:cubicBezTo>
                  <a:pt x="162099" y="512087"/>
                  <a:pt x="25045" y="288250"/>
                  <a:pt x="2820" y="197233"/>
                </a:cubicBezTo>
                <a:cubicBezTo>
                  <a:pt x="-19405" y="106216"/>
                  <a:pt x="96483" y="37425"/>
                  <a:pt x="113945" y="35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4D267B2-E539-7CAA-4A31-605F5BDC6BFF}"/>
              </a:ext>
            </a:extLst>
          </p:cNvPr>
          <p:cNvSpPr/>
          <p:nvPr/>
        </p:nvSpPr>
        <p:spPr>
          <a:xfrm>
            <a:off x="4036661" y="352420"/>
            <a:ext cx="466482" cy="472308"/>
          </a:xfrm>
          <a:custGeom>
            <a:avLst/>
            <a:gdLst>
              <a:gd name="connsiteX0" fmla="*/ 1939 w 466482"/>
              <a:gd name="connsiteY0" fmla="*/ 5 h 472308"/>
              <a:gd name="connsiteX1" fmla="*/ 208314 w 466482"/>
              <a:gd name="connsiteY1" fmla="*/ 187330 h 472308"/>
              <a:gd name="connsiteX2" fmla="*/ 322614 w 466482"/>
              <a:gd name="connsiteY2" fmla="*/ 288930 h 472308"/>
              <a:gd name="connsiteX3" fmla="*/ 249589 w 466482"/>
              <a:gd name="connsiteY3" fmla="*/ 247655 h 472308"/>
              <a:gd name="connsiteX4" fmla="*/ 465489 w 466482"/>
              <a:gd name="connsiteY4" fmla="*/ 469905 h 472308"/>
              <a:gd name="connsiteX5" fmla="*/ 335314 w 466482"/>
              <a:gd name="connsiteY5" fmla="*/ 371480 h 472308"/>
              <a:gd name="connsiteX6" fmla="*/ 109889 w 466482"/>
              <a:gd name="connsiteY6" fmla="*/ 196855 h 472308"/>
              <a:gd name="connsiteX7" fmla="*/ 103539 w 466482"/>
              <a:gd name="connsiteY7" fmla="*/ 180980 h 472308"/>
              <a:gd name="connsiteX8" fmla="*/ 1939 w 466482"/>
              <a:gd name="connsiteY8" fmla="*/ 5 h 47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482" h="472308">
                <a:moveTo>
                  <a:pt x="1939" y="5"/>
                </a:moveTo>
                <a:cubicBezTo>
                  <a:pt x="19401" y="1063"/>
                  <a:pt x="154868" y="139176"/>
                  <a:pt x="208314" y="187330"/>
                </a:cubicBezTo>
                <a:cubicBezTo>
                  <a:pt x="261760" y="235484"/>
                  <a:pt x="315735" y="278876"/>
                  <a:pt x="322614" y="288930"/>
                </a:cubicBezTo>
                <a:cubicBezTo>
                  <a:pt x="329493" y="298984"/>
                  <a:pt x="225777" y="217493"/>
                  <a:pt x="249589" y="247655"/>
                </a:cubicBezTo>
                <a:cubicBezTo>
                  <a:pt x="273401" y="277817"/>
                  <a:pt x="451202" y="449268"/>
                  <a:pt x="465489" y="469905"/>
                </a:cubicBezTo>
                <a:cubicBezTo>
                  <a:pt x="479776" y="490542"/>
                  <a:pt x="335314" y="371480"/>
                  <a:pt x="335314" y="371480"/>
                </a:cubicBezTo>
                <a:lnTo>
                  <a:pt x="109889" y="196855"/>
                </a:lnTo>
                <a:cubicBezTo>
                  <a:pt x="71260" y="165105"/>
                  <a:pt x="116768" y="207968"/>
                  <a:pt x="103539" y="180980"/>
                </a:cubicBezTo>
                <a:cubicBezTo>
                  <a:pt x="90310" y="153993"/>
                  <a:pt x="-15523" y="-1053"/>
                  <a:pt x="193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D40C4B13-A982-37EA-B669-B590DC9B3484}"/>
              </a:ext>
            </a:extLst>
          </p:cNvPr>
          <p:cNvSpPr/>
          <p:nvPr/>
        </p:nvSpPr>
        <p:spPr>
          <a:xfrm>
            <a:off x="3995698" y="354824"/>
            <a:ext cx="485091" cy="511028"/>
          </a:xfrm>
          <a:custGeom>
            <a:avLst/>
            <a:gdLst>
              <a:gd name="connsiteX0" fmla="*/ 1627 w 485091"/>
              <a:gd name="connsiteY0" fmla="*/ 776 h 511028"/>
              <a:gd name="connsiteX1" fmla="*/ 71477 w 485091"/>
              <a:gd name="connsiteY1" fmla="*/ 289701 h 511028"/>
              <a:gd name="connsiteX2" fmla="*/ 71477 w 485091"/>
              <a:gd name="connsiteY2" fmla="*/ 257951 h 511028"/>
              <a:gd name="connsiteX3" fmla="*/ 281027 w 485091"/>
              <a:gd name="connsiteY3" fmla="*/ 486551 h 511028"/>
              <a:gd name="connsiteX4" fmla="*/ 404852 w 485091"/>
              <a:gd name="connsiteY4" fmla="*/ 502426 h 511028"/>
              <a:gd name="connsiteX5" fmla="*/ 481052 w 485091"/>
              <a:gd name="connsiteY5" fmla="*/ 467501 h 511028"/>
              <a:gd name="connsiteX6" fmla="*/ 281027 w 485091"/>
              <a:gd name="connsiteY6" fmla="*/ 429401 h 511028"/>
              <a:gd name="connsiteX7" fmla="*/ 208002 w 485091"/>
              <a:gd name="connsiteY7" fmla="*/ 318276 h 511028"/>
              <a:gd name="connsiteX8" fmla="*/ 150852 w 485091"/>
              <a:gd name="connsiteY8" fmla="*/ 207151 h 511028"/>
              <a:gd name="connsiteX9" fmla="*/ 1627 w 485091"/>
              <a:gd name="connsiteY9" fmla="*/ 776 h 51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5091" h="511028">
                <a:moveTo>
                  <a:pt x="1627" y="776"/>
                </a:moveTo>
                <a:cubicBezTo>
                  <a:pt x="-11602" y="14534"/>
                  <a:pt x="59835" y="246839"/>
                  <a:pt x="71477" y="289701"/>
                </a:cubicBezTo>
                <a:cubicBezTo>
                  <a:pt x="83119" y="332563"/>
                  <a:pt x="36552" y="225143"/>
                  <a:pt x="71477" y="257951"/>
                </a:cubicBezTo>
                <a:cubicBezTo>
                  <a:pt x="106402" y="290759"/>
                  <a:pt x="225465" y="445805"/>
                  <a:pt x="281027" y="486551"/>
                </a:cubicBezTo>
                <a:cubicBezTo>
                  <a:pt x="336589" y="527297"/>
                  <a:pt x="371515" y="505601"/>
                  <a:pt x="404852" y="502426"/>
                </a:cubicBezTo>
                <a:cubicBezTo>
                  <a:pt x="438189" y="499251"/>
                  <a:pt x="501689" y="479672"/>
                  <a:pt x="481052" y="467501"/>
                </a:cubicBezTo>
                <a:cubicBezTo>
                  <a:pt x="460415" y="455330"/>
                  <a:pt x="326535" y="454272"/>
                  <a:pt x="281027" y="429401"/>
                </a:cubicBezTo>
                <a:cubicBezTo>
                  <a:pt x="235519" y="404530"/>
                  <a:pt x="229698" y="355318"/>
                  <a:pt x="208002" y="318276"/>
                </a:cubicBezTo>
                <a:cubicBezTo>
                  <a:pt x="186306" y="281234"/>
                  <a:pt x="183660" y="254247"/>
                  <a:pt x="150852" y="207151"/>
                </a:cubicBezTo>
                <a:cubicBezTo>
                  <a:pt x="118044" y="160055"/>
                  <a:pt x="14856" y="-12982"/>
                  <a:pt x="1627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3C201AD-5738-A327-5F3F-9B79888D3448}"/>
              </a:ext>
            </a:extLst>
          </p:cNvPr>
          <p:cNvSpPr/>
          <p:nvPr/>
        </p:nvSpPr>
        <p:spPr>
          <a:xfrm>
            <a:off x="3860796" y="374613"/>
            <a:ext cx="384342" cy="602361"/>
          </a:xfrm>
          <a:custGeom>
            <a:avLst/>
            <a:gdLst>
              <a:gd name="connsiteX0" fmla="*/ 133354 w 384342"/>
              <a:gd name="connsiteY0" fmla="*/ 37 h 602361"/>
              <a:gd name="connsiteX1" fmla="*/ 139704 w 384342"/>
              <a:gd name="connsiteY1" fmla="*/ 260387 h 602361"/>
              <a:gd name="connsiteX2" fmla="*/ 381004 w 384342"/>
              <a:gd name="connsiteY2" fmla="*/ 581062 h 602361"/>
              <a:gd name="connsiteX3" fmla="*/ 276229 w 384342"/>
              <a:gd name="connsiteY3" fmla="*/ 568362 h 602361"/>
              <a:gd name="connsiteX4" fmla="*/ 215904 w 384342"/>
              <a:gd name="connsiteY4" fmla="*/ 536612 h 602361"/>
              <a:gd name="connsiteX5" fmla="*/ 4 w 384342"/>
              <a:gd name="connsiteY5" fmla="*/ 361987 h 602361"/>
              <a:gd name="connsiteX6" fmla="*/ 209554 w 384342"/>
              <a:gd name="connsiteY6" fmla="*/ 492162 h 602361"/>
              <a:gd name="connsiteX7" fmla="*/ 130179 w 384342"/>
              <a:gd name="connsiteY7" fmla="*/ 308012 h 602361"/>
              <a:gd name="connsiteX8" fmla="*/ 98429 w 384342"/>
              <a:gd name="connsiteY8" fmla="*/ 241337 h 602361"/>
              <a:gd name="connsiteX9" fmla="*/ 133354 w 384342"/>
              <a:gd name="connsiteY9" fmla="*/ 37 h 60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342" h="602361">
                <a:moveTo>
                  <a:pt x="133354" y="37"/>
                </a:moveTo>
                <a:cubicBezTo>
                  <a:pt x="140233" y="3212"/>
                  <a:pt x="98429" y="163550"/>
                  <a:pt x="139704" y="260387"/>
                </a:cubicBezTo>
                <a:cubicBezTo>
                  <a:pt x="180979" y="357225"/>
                  <a:pt x="358250" y="529733"/>
                  <a:pt x="381004" y="581062"/>
                </a:cubicBezTo>
                <a:cubicBezTo>
                  <a:pt x="403758" y="632391"/>
                  <a:pt x="303746" y="575770"/>
                  <a:pt x="276229" y="568362"/>
                </a:cubicBezTo>
                <a:cubicBezTo>
                  <a:pt x="248712" y="560954"/>
                  <a:pt x="261941" y="571008"/>
                  <a:pt x="215904" y="536612"/>
                </a:cubicBezTo>
                <a:cubicBezTo>
                  <a:pt x="169867" y="502216"/>
                  <a:pt x="1062" y="369395"/>
                  <a:pt x="4" y="361987"/>
                </a:cubicBezTo>
                <a:cubicBezTo>
                  <a:pt x="-1054" y="354579"/>
                  <a:pt x="187858" y="501158"/>
                  <a:pt x="209554" y="492162"/>
                </a:cubicBezTo>
                <a:cubicBezTo>
                  <a:pt x="231250" y="483166"/>
                  <a:pt x="148700" y="349816"/>
                  <a:pt x="130179" y="308012"/>
                </a:cubicBezTo>
                <a:cubicBezTo>
                  <a:pt x="111658" y="266208"/>
                  <a:pt x="98429" y="288962"/>
                  <a:pt x="98429" y="241337"/>
                </a:cubicBezTo>
                <a:cubicBezTo>
                  <a:pt x="98429" y="193712"/>
                  <a:pt x="126475" y="-3138"/>
                  <a:pt x="13335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2C9C1C4-3427-6FC9-1674-2A96661ED12F}"/>
              </a:ext>
            </a:extLst>
          </p:cNvPr>
          <p:cNvSpPr/>
          <p:nvPr/>
        </p:nvSpPr>
        <p:spPr>
          <a:xfrm>
            <a:off x="3274633" y="602419"/>
            <a:ext cx="251909" cy="202725"/>
          </a:xfrm>
          <a:custGeom>
            <a:avLst/>
            <a:gdLst>
              <a:gd name="connsiteX0" fmla="*/ 90867 w 251909"/>
              <a:gd name="connsiteY0" fmla="*/ 16706 h 202725"/>
              <a:gd name="connsiteX1" fmla="*/ 157542 w 251909"/>
              <a:gd name="connsiteY1" fmla="*/ 111956 h 202725"/>
              <a:gd name="connsiteX2" fmla="*/ 249617 w 251909"/>
              <a:gd name="connsiteY2" fmla="*/ 200856 h 202725"/>
              <a:gd name="connsiteX3" fmla="*/ 205167 w 251909"/>
              <a:gd name="connsiteY3" fmla="*/ 165931 h 202725"/>
              <a:gd name="connsiteX4" fmla="*/ 8317 w 251909"/>
              <a:gd name="connsiteY4" fmla="*/ 89731 h 202725"/>
              <a:gd name="connsiteX5" fmla="*/ 40067 w 251909"/>
              <a:gd name="connsiteY5" fmla="*/ 4006 h 202725"/>
              <a:gd name="connsiteX6" fmla="*/ 90867 w 251909"/>
              <a:gd name="connsiteY6" fmla="*/ 16706 h 20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909" h="202725">
                <a:moveTo>
                  <a:pt x="90867" y="16706"/>
                </a:moveTo>
                <a:cubicBezTo>
                  <a:pt x="110446" y="34698"/>
                  <a:pt x="131084" y="81264"/>
                  <a:pt x="157542" y="111956"/>
                </a:cubicBezTo>
                <a:cubicBezTo>
                  <a:pt x="184000" y="142648"/>
                  <a:pt x="241680" y="191860"/>
                  <a:pt x="249617" y="200856"/>
                </a:cubicBezTo>
                <a:cubicBezTo>
                  <a:pt x="257555" y="209852"/>
                  <a:pt x="245384" y="184452"/>
                  <a:pt x="205167" y="165931"/>
                </a:cubicBezTo>
                <a:cubicBezTo>
                  <a:pt x="164950" y="147410"/>
                  <a:pt x="35834" y="116719"/>
                  <a:pt x="8317" y="89731"/>
                </a:cubicBezTo>
                <a:cubicBezTo>
                  <a:pt x="-19200" y="62744"/>
                  <a:pt x="29484" y="11414"/>
                  <a:pt x="40067" y="4006"/>
                </a:cubicBezTo>
                <a:cubicBezTo>
                  <a:pt x="50650" y="-3402"/>
                  <a:pt x="71288" y="-1286"/>
                  <a:pt x="90867" y="16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C1595EB-BAC3-EF77-5BF4-7FC4BD9EFB31}"/>
              </a:ext>
            </a:extLst>
          </p:cNvPr>
          <p:cNvSpPr/>
          <p:nvPr/>
        </p:nvSpPr>
        <p:spPr>
          <a:xfrm>
            <a:off x="4077967" y="1591591"/>
            <a:ext cx="609763" cy="461506"/>
          </a:xfrm>
          <a:custGeom>
            <a:avLst/>
            <a:gdLst>
              <a:gd name="connsiteX0" fmla="*/ 487 w 609763"/>
              <a:gd name="connsiteY0" fmla="*/ 1 h 461506"/>
              <a:gd name="connsiteX1" fmla="*/ 130569 w 609763"/>
              <a:gd name="connsiteY1" fmla="*/ 175994 h 461506"/>
              <a:gd name="connsiteX2" fmla="*/ 126743 w 609763"/>
              <a:gd name="connsiteY2" fmla="*/ 164516 h 461506"/>
              <a:gd name="connsiteX3" fmla="*/ 333343 w 609763"/>
              <a:gd name="connsiteY3" fmla="*/ 221905 h 461506"/>
              <a:gd name="connsiteX4" fmla="*/ 413688 w 609763"/>
              <a:gd name="connsiteY4" fmla="*/ 275468 h 461506"/>
              <a:gd name="connsiteX5" fmla="*/ 604985 w 609763"/>
              <a:gd name="connsiteY5" fmla="*/ 459114 h 461506"/>
              <a:gd name="connsiteX6" fmla="*/ 536118 w 609763"/>
              <a:gd name="connsiteY6" fmla="*/ 371117 h 461506"/>
              <a:gd name="connsiteX7" fmla="*/ 363951 w 609763"/>
              <a:gd name="connsiteY7" fmla="*/ 241035 h 461506"/>
              <a:gd name="connsiteX8" fmla="*/ 61702 w 609763"/>
              <a:gd name="connsiteY8" fmla="*/ 145386 h 461506"/>
              <a:gd name="connsiteX9" fmla="*/ 84657 w 609763"/>
              <a:gd name="connsiteY9" fmla="*/ 172168 h 461506"/>
              <a:gd name="connsiteX10" fmla="*/ 487 w 609763"/>
              <a:gd name="connsiteY10" fmla="*/ 1 h 46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763" h="461506">
                <a:moveTo>
                  <a:pt x="487" y="1"/>
                </a:moveTo>
                <a:cubicBezTo>
                  <a:pt x="8139" y="639"/>
                  <a:pt x="109526" y="148575"/>
                  <a:pt x="130569" y="175994"/>
                </a:cubicBezTo>
                <a:cubicBezTo>
                  <a:pt x="151612" y="203413"/>
                  <a:pt x="92947" y="156864"/>
                  <a:pt x="126743" y="164516"/>
                </a:cubicBezTo>
                <a:cubicBezTo>
                  <a:pt x="160539" y="172168"/>
                  <a:pt x="285519" y="203413"/>
                  <a:pt x="333343" y="221905"/>
                </a:cubicBezTo>
                <a:cubicBezTo>
                  <a:pt x="381167" y="240397"/>
                  <a:pt x="368414" y="235933"/>
                  <a:pt x="413688" y="275468"/>
                </a:cubicBezTo>
                <a:cubicBezTo>
                  <a:pt x="458962" y="315003"/>
                  <a:pt x="584580" y="443173"/>
                  <a:pt x="604985" y="459114"/>
                </a:cubicBezTo>
                <a:cubicBezTo>
                  <a:pt x="625390" y="475055"/>
                  <a:pt x="576290" y="407463"/>
                  <a:pt x="536118" y="371117"/>
                </a:cubicBezTo>
                <a:cubicBezTo>
                  <a:pt x="495946" y="334771"/>
                  <a:pt x="443020" y="278657"/>
                  <a:pt x="363951" y="241035"/>
                </a:cubicBezTo>
                <a:cubicBezTo>
                  <a:pt x="284882" y="203413"/>
                  <a:pt x="108251" y="156864"/>
                  <a:pt x="61702" y="145386"/>
                </a:cubicBezTo>
                <a:cubicBezTo>
                  <a:pt x="15153" y="133908"/>
                  <a:pt x="91671" y="192573"/>
                  <a:pt x="84657" y="172168"/>
                </a:cubicBezTo>
                <a:cubicBezTo>
                  <a:pt x="77643" y="151763"/>
                  <a:pt x="-7165" y="-637"/>
                  <a:pt x="4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09908896-BB9B-F41E-EC0B-B975D7A5DCD4}"/>
              </a:ext>
            </a:extLst>
          </p:cNvPr>
          <p:cNvSpPr/>
          <p:nvPr/>
        </p:nvSpPr>
        <p:spPr>
          <a:xfrm>
            <a:off x="4451323" y="1941631"/>
            <a:ext cx="177827" cy="379034"/>
          </a:xfrm>
          <a:custGeom>
            <a:avLst/>
            <a:gdLst>
              <a:gd name="connsiteX0" fmla="*/ 27 w 177827"/>
              <a:gd name="connsiteY0" fmla="*/ 1469 h 379034"/>
              <a:gd name="connsiteX1" fmla="*/ 155602 w 177827"/>
              <a:gd name="connsiteY1" fmla="*/ 166569 h 379034"/>
              <a:gd name="connsiteX2" fmla="*/ 95277 w 177827"/>
              <a:gd name="connsiteY2" fmla="*/ 353894 h 379034"/>
              <a:gd name="connsiteX3" fmla="*/ 98452 w 177827"/>
              <a:gd name="connsiteY3" fmla="*/ 366594 h 379034"/>
              <a:gd name="connsiteX4" fmla="*/ 104802 w 177827"/>
              <a:gd name="connsiteY4" fmla="*/ 255469 h 379034"/>
              <a:gd name="connsiteX5" fmla="*/ 142902 w 177827"/>
              <a:gd name="connsiteY5" fmla="*/ 325319 h 379034"/>
              <a:gd name="connsiteX6" fmla="*/ 177827 w 177827"/>
              <a:gd name="connsiteY6" fmla="*/ 201494 h 379034"/>
              <a:gd name="connsiteX7" fmla="*/ 142902 w 177827"/>
              <a:gd name="connsiteY7" fmla="*/ 90369 h 379034"/>
              <a:gd name="connsiteX8" fmla="*/ 27 w 177827"/>
              <a:gd name="connsiteY8" fmla="*/ 1469 h 37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827" h="379034">
                <a:moveTo>
                  <a:pt x="27" y="1469"/>
                </a:moveTo>
                <a:cubicBezTo>
                  <a:pt x="2144" y="14169"/>
                  <a:pt x="139727" y="107832"/>
                  <a:pt x="155602" y="166569"/>
                </a:cubicBezTo>
                <a:cubicBezTo>
                  <a:pt x="171477" y="225306"/>
                  <a:pt x="104802" y="320557"/>
                  <a:pt x="95277" y="353894"/>
                </a:cubicBezTo>
                <a:cubicBezTo>
                  <a:pt x="85752" y="387232"/>
                  <a:pt x="96865" y="382998"/>
                  <a:pt x="98452" y="366594"/>
                </a:cubicBezTo>
                <a:cubicBezTo>
                  <a:pt x="100039" y="350190"/>
                  <a:pt x="97394" y="262348"/>
                  <a:pt x="104802" y="255469"/>
                </a:cubicBezTo>
                <a:cubicBezTo>
                  <a:pt x="112210" y="248590"/>
                  <a:pt x="130731" y="334315"/>
                  <a:pt x="142902" y="325319"/>
                </a:cubicBezTo>
                <a:cubicBezTo>
                  <a:pt x="155073" y="316323"/>
                  <a:pt x="177827" y="240652"/>
                  <a:pt x="177827" y="201494"/>
                </a:cubicBezTo>
                <a:cubicBezTo>
                  <a:pt x="177827" y="162336"/>
                  <a:pt x="167244" y="118944"/>
                  <a:pt x="142902" y="90369"/>
                </a:cubicBezTo>
                <a:cubicBezTo>
                  <a:pt x="118560" y="61794"/>
                  <a:pt x="-2090" y="-11231"/>
                  <a:pt x="27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53E4B1CB-33C2-E70B-9B84-7B2F687C5999}"/>
              </a:ext>
            </a:extLst>
          </p:cNvPr>
          <p:cNvSpPr/>
          <p:nvPr/>
        </p:nvSpPr>
        <p:spPr>
          <a:xfrm>
            <a:off x="4518454" y="2197321"/>
            <a:ext cx="223545" cy="469222"/>
          </a:xfrm>
          <a:custGeom>
            <a:avLst/>
            <a:gdLst>
              <a:gd name="connsiteX0" fmla="*/ 82121 w 223545"/>
              <a:gd name="connsiteY0" fmla="*/ 2954 h 469222"/>
              <a:gd name="connsiteX1" fmla="*/ 142446 w 223545"/>
              <a:gd name="connsiteY1" fmla="*/ 149004 h 469222"/>
              <a:gd name="connsiteX2" fmla="*/ 91646 w 223545"/>
              <a:gd name="connsiteY2" fmla="*/ 279179 h 469222"/>
              <a:gd name="connsiteX3" fmla="*/ 21796 w 223545"/>
              <a:gd name="connsiteY3" fmla="*/ 345854 h 469222"/>
              <a:gd name="connsiteX4" fmla="*/ 158321 w 223545"/>
              <a:gd name="connsiteY4" fmla="*/ 269654 h 469222"/>
              <a:gd name="connsiteX5" fmla="*/ 136096 w 223545"/>
              <a:gd name="connsiteY5" fmla="*/ 345854 h 469222"/>
              <a:gd name="connsiteX6" fmla="*/ 66246 w 223545"/>
              <a:gd name="connsiteY6" fmla="*/ 444279 h 469222"/>
              <a:gd name="connsiteX7" fmla="*/ 2746 w 223545"/>
              <a:gd name="connsiteY7" fmla="*/ 466504 h 469222"/>
              <a:gd name="connsiteX8" fmla="*/ 161496 w 223545"/>
              <a:gd name="connsiteY8" fmla="*/ 396654 h 469222"/>
              <a:gd name="connsiteX9" fmla="*/ 212296 w 223545"/>
              <a:gd name="connsiteY9" fmla="*/ 371254 h 469222"/>
              <a:gd name="connsiteX10" fmla="*/ 221821 w 223545"/>
              <a:gd name="connsiteY10" fmla="*/ 377604 h 469222"/>
              <a:gd name="connsiteX11" fmla="*/ 186896 w 223545"/>
              <a:gd name="connsiteY11" fmla="*/ 342679 h 469222"/>
              <a:gd name="connsiteX12" fmla="*/ 209121 w 223545"/>
              <a:gd name="connsiteY12" fmla="*/ 260129 h 469222"/>
              <a:gd name="connsiteX13" fmla="*/ 113871 w 223545"/>
              <a:gd name="connsiteY13" fmla="*/ 66454 h 469222"/>
              <a:gd name="connsiteX14" fmla="*/ 82121 w 223545"/>
              <a:gd name="connsiteY14" fmla="*/ 2954 h 46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545" h="469222">
                <a:moveTo>
                  <a:pt x="82121" y="2954"/>
                </a:moveTo>
                <a:cubicBezTo>
                  <a:pt x="86883" y="16712"/>
                  <a:pt x="140859" y="102967"/>
                  <a:pt x="142446" y="149004"/>
                </a:cubicBezTo>
                <a:cubicBezTo>
                  <a:pt x="144033" y="195041"/>
                  <a:pt x="111754" y="246371"/>
                  <a:pt x="91646" y="279179"/>
                </a:cubicBezTo>
                <a:cubicBezTo>
                  <a:pt x="71538" y="311987"/>
                  <a:pt x="10684" y="347441"/>
                  <a:pt x="21796" y="345854"/>
                </a:cubicBezTo>
                <a:cubicBezTo>
                  <a:pt x="32908" y="344267"/>
                  <a:pt x="139271" y="269654"/>
                  <a:pt x="158321" y="269654"/>
                </a:cubicBezTo>
                <a:cubicBezTo>
                  <a:pt x="177371" y="269654"/>
                  <a:pt x="151442" y="316750"/>
                  <a:pt x="136096" y="345854"/>
                </a:cubicBezTo>
                <a:cubicBezTo>
                  <a:pt x="120750" y="374958"/>
                  <a:pt x="88471" y="424171"/>
                  <a:pt x="66246" y="444279"/>
                </a:cubicBezTo>
                <a:cubicBezTo>
                  <a:pt x="44021" y="464387"/>
                  <a:pt x="-13129" y="474441"/>
                  <a:pt x="2746" y="466504"/>
                </a:cubicBezTo>
                <a:cubicBezTo>
                  <a:pt x="18621" y="458567"/>
                  <a:pt x="126571" y="412529"/>
                  <a:pt x="161496" y="396654"/>
                </a:cubicBezTo>
                <a:cubicBezTo>
                  <a:pt x="196421" y="380779"/>
                  <a:pt x="202242" y="374429"/>
                  <a:pt x="212296" y="371254"/>
                </a:cubicBezTo>
                <a:cubicBezTo>
                  <a:pt x="222350" y="368079"/>
                  <a:pt x="226054" y="382366"/>
                  <a:pt x="221821" y="377604"/>
                </a:cubicBezTo>
                <a:cubicBezTo>
                  <a:pt x="217588" y="372842"/>
                  <a:pt x="189013" y="362258"/>
                  <a:pt x="186896" y="342679"/>
                </a:cubicBezTo>
                <a:cubicBezTo>
                  <a:pt x="184779" y="323100"/>
                  <a:pt x="221292" y="306167"/>
                  <a:pt x="209121" y="260129"/>
                </a:cubicBezTo>
                <a:cubicBezTo>
                  <a:pt x="196950" y="214091"/>
                  <a:pt x="132392" y="107200"/>
                  <a:pt x="113871" y="66454"/>
                </a:cubicBezTo>
                <a:cubicBezTo>
                  <a:pt x="95350" y="25708"/>
                  <a:pt x="77359" y="-10804"/>
                  <a:pt x="82121" y="2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667B761F-EF55-3883-081A-47BF58A4AB01}"/>
              </a:ext>
            </a:extLst>
          </p:cNvPr>
          <p:cNvSpPr/>
          <p:nvPr/>
        </p:nvSpPr>
        <p:spPr>
          <a:xfrm>
            <a:off x="4565335" y="2695575"/>
            <a:ext cx="648745" cy="656088"/>
          </a:xfrm>
          <a:custGeom>
            <a:avLst/>
            <a:gdLst>
              <a:gd name="connsiteX0" fmla="*/ 165415 w 648745"/>
              <a:gd name="connsiteY0" fmla="*/ 0 h 656088"/>
              <a:gd name="connsiteX1" fmla="*/ 260665 w 648745"/>
              <a:gd name="connsiteY1" fmla="*/ 9525 h 656088"/>
              <a:gd name="connsiteX2" fmla="*/ 470215 w 648745"/>
              <a:gd name="connsiteY2" fmla="*/ 28575 h 656088"/>
              <a:gd name="connsiteX3" fmla="*/ 441640 w 648745"/>
              <a:gd name="connsiteY3" fmla="*/ 22225 h 656088"/>
              <a:gd name="connsiteX4" fmla="*/ 568640 w 648745"/>
              <a:gd name="connsiteY4" fmla="*/ 38100 h 656088"/>
              <a:gd name="connsiteX5" fmla="*/ 648015 w 648745"/>
              <a:gd name="connsiteY5" fmla="*/ 171450 h 656088"/>
              <a:gd name="connsiteX6" fmla="*/ 609915 w 648745"/>
              <a:gd name="connsiteY6" fmla="*/ 158750 h 656088"/>
              <a:gd name="connsiteX7" fmla="*/ 641665 w 648745"/>
              <a:gd name="connsiteY7" fmla="*/ 231775 h 656088"/>
              <a:gd name="connsiteX8" fmla="*/ 489265 w 648745"/>
              <a:gd name="connsiteY8" fmla="*/ 377825 h 656088"/>
              <a:gd name="connsiteX9" fmla="*/ 352740 w 648745"/>
              <a:gd name="connsiteY9" fmla="*/ 577850 h 656088"/>
              <a:gd name="connsiteX10" fmla="*/ 273365 w 648745"/>
              <a:gd name="connsiteY10" fmla="*/ 628650 h 656088"/>
              <a:gd name="connsiteX11" fmla="*/ 130490 w 648745"/>
              <a:gd name="connsiteY11" fmla="*/ 650875 h 656088"/>
              <a:gd name="connsiteX12" fmla="*/ 315 w 648745"/>
              <a:gd name="connsiteY12" fmla="*/ 530225 h 656088"/>
              <a:gd name="connsiteX13" fmla="*/ 168590 w 648745"/>
              <a:gd name="connsiteY13" fmla="*/ 593725 h 656088"/>
              <a:gd name="connsiteX14" fmla="*/ 317815 w 648745"/>
              <a:gd name="connsiteY14" fmla="*/ 555625 h 656088"/>
              <a:gd name="connsiteX15" fmla="*/ 628965 w 648745"/>
              <a:gd name="connsiteY15" fmla="*/ 206375 h 656088"/>
              <a:gd name="connsiteX16" fmla="*/ 476565 w 648745"/>
              <a:gd name="connsiteY16" fmla="*/ 60325 h 656088"/>
              <a:gd name="connsiteX17" fmla="*/ 165415 w 648745"/>
              <a:gd name="connsiteY17" fmla="*/ 0 h 65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8745" h="656088">
                <a:moveTo>
                  <a:pt x="165415" y="0"/>
                </a:moveTo>
                <a:lnTo>
                  <a:pt x="260665" y="9525"/>
                </a:lnTo>
                <a:lnTo>
                  <a:pt x="470215" y="28575"/>
                </a:lnTo>
                <a:cubicBezTo>
                  <a:pt x="500377" y="30692"/>
                  <a:pt x="425236" y="20638"/>
                  <a:pt x="441640" y="22225"/>
                </a:cubicBezTo>
                <a:cubicBezTo>
                  <a:pt x="458044" y="23812"/>
                  <a:pt x="534244" y="13229"/>
                  <a:pt x="568640" y="38100"/>
                </a:cubicBezTo>
                <a:cubicBezTo>
                  <a:pt x="603036" y="62971"/>
                  <a:pt x="641136" y="151342"/>
                  <a:pt x="648015" y="171450"/>
                </a:cubicBezTo>
                <a:cubicBezTo>
                  <a:pt x="654894" y="191558"/>
                  <a:pt x="610973" y="148696"/>
                  <a:pt x="609915" y="158750"/>
                </a:cubicBezTo>
                <a:cubicBezTo>
                  <a:pt x="608857" y="168804"/>
                  <a:pt x="661773" y="195262"/>
                  <a:pt x="641665" y="231775"/>
                </a:cubicBezTo>
                <a:cubicBezTo>
                  <a:pt x="621557" y="268288"/>
                  <a:pt x="537419" y="320146"/>
                  <a:pt x="489265" y="377825"/>
                </a:cubicBezTo>
                <a:cubicBezTo>
                  <a:pt x="441111" y="435504"/>
                  <a:pt x="388723" y="536046"/>
                  <a:pt x="352740" y="577850"/>
                </a:cubicBezTo>
                <a:cubicBezTo>
                  <a:pt x="316757" y="619654"/>
                  <a:pt x="310406" y="616479"/>
                  <a:pt x="273365" y="628650"/>
                </a:cubicBezTo>
                <a:cubicBezTo>
                  <a:pt x="236324" y="640821"/>
                  <a:pt x="175998" y="667279"/>
                  <a:pt x="130490" y="650875"/>
                </a:cubicBezTo>
                <a:cubicBezTo>
                  <a:pt x="84982" y="634471"/>
                  <a:pt x="-6035" y="539750"/>
                  <a:pt x="315" y="530225"/>
                </a:cubicBezTo>
                <a:cubicBezTo>
                  <a:pt x="6665" y="520700"/>
                  <a:pt x="115673" y="589492"/>
                  <a:pt x="168590" y="593725"/>
                </a:cubicBezTo>
                <a:cubicBezTo>
                  <a:pt x="221507" y="597958"/>
                  <a:pt x="241086" y="620183"/>
                  <a:pt x="317815" y="555625"/>
                </a:cubicBezTo>
                <a:cubicBezTo>
                  <a:pt x="394544" y="491067"/>
                  <a:pt x="602507" y="288925"/>
                  <a:pt x="628965" y="206375"/>
                </a:cubicBezTo>
                <a:cubicBezTo>
                  <a:pt x="655423" y="123825"/>
                  <a:pt x="547473" y="96837"/>
                  <a:pt x="476565" y="60325"/>
                </a:cubicBezTo>
                <a:cubicBezTo>
                  <a:pt x="405657" y="23813"/>
                  <a:pt x="304586" y="5556"/>
                  <a:pt x="1654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48510857-EE32-0376-72DC-1F1E184ED2FC}"/>
              </a:ext>
            </a:extLst>
          </p:cNvPr>
          <p:cNvSpPr/>
          <p:nvPr/>
        </p:nvSpPr>
        <p:spPr>
          <a:xfrm>
            <a:off x="4812583" y="2773695"/>
            <a:ext cx="356592" cy="410970"/>
          </a:xfrm>
          <a:custGeom>
            <a:avLst/>
            <a:gdLst>
              <a:gd name="connsiteX0" fmla="*/ 270592 w 356592"/>
              <a:gd name="connsiteY0" fmla="*/ 1255 h 410970"/>
              <a:gd name="connsiteX1" fmla="*/ 337267 w 356592"/>
              <a:gd name="connsiteY1" fmla="*/ 86980 h 410970"/>
              <a:gd name="connsiteX2" fmla="*/ 276942 w 356592"/>
              <a:gd name="connsiteY2" fmla="*/ 150480 h 410970"/>
              <a:gd name="connsiteX3" fmla="*/ 130892 w 356592"/>
              <a:gd name="connsiteY3" fmla="*/ 147305 h 410970"/>
              <a:gd name="connsiteX4" fmla="*/ 203917 w 356592"/>
              <a:gd name="connsiteY4" fmla="*/ 150480 h 410970"/>
              <a:gd name="connsiteX5" fmla="*/ 86442 w 356592"/>
              <a:gd name="connsiteY5" fmla="*/ 229855 h 410970"/>
              <a:gd name="connsiteX6" fmla="*/ 717 w 356592"/>
              <a:gd name="connsiteY6" fmla="*/ 410830 h 410970"/>
              <a:gd name="connsiteX7" fmla="*/ 134067 w 356592"/>
              <a:gd name="connsiteY7" fmla="*/ 258430 h 410970"/>
              <a:gd name="connsiteX8" fmla="*/ 315042 w 356592"/>
              <a:gd name="connsiteY8" fmla="*/ 175880 h 410970"/>
              <a:gd name="connsiteX9" fmla="*/ 257892 w 356592"/>
              <a:gd name="connsiteY9" fmla="*/ 213980 h 410970"/>
              <a:gd name="connsiteX10" fmla="*/ 356317 w 356592"/>
              <a:gd name="connsiteY10" fmla="*/ 156830 h 410970"/>
              <a:gd name="connsiteX11" fmla="*/ 270592 w 356592"/>
              <a:gd name="connsiteY11" fmla="*/ 1255 h 41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592" h="410970">
                <a:moveTo>
                  <a:pt x="270592" y="1255"/>
                </a:moveTo>
                <a:cubicBezTo>
                  <a:pt x="267417" y="-10387"/>
                  <a:pt x="336209" y="62109"/>
                  <a:pt x="337267" y="86980"/>
                </a:cubicBezTo>
                <a:cubicBezTo>
                  <a:pt x="338325" y="111851"/>
                  <a:pt x="311338" y="140426"/>
                  <a:pt x="276942" y="150480"/>
                </a:cubicBezTo>
                <a:cubicBezTo>
                  <a:pt x="242546" y="160534"/>
                  <a:pt x="143063" y="147305"/>
                  <a:pt x="130892" y="147305"/>
                </a:cubicBezTo>
                <a:cubicBezTo>
                  <a:pt x="118721" y="147305"/>
                  <a:pt x="211325" y="136722"/>
                  <a:pt x="203917" y="150480"/>
                </a:cubicBezTo>
                <a:cubicBezTo>
                  <a:pt x="196509" y="164238"/>
                  <a:pt x="120309" y="186463"/>
                  <a:pt x="86442" y="229855"/>
                </a:cubicBezTo>
                <a:cubicBezTo>
                  <a:pt x="52575" y="273247"/>
                  <a:pt x="-7221" y="406068"/>
                  <a:pt x="717" y="410830"/>
                </a:cubicBezTo>
                <a:cubicBezTo>
                  <a:pt x="8654" y="415593"/>
                  <a:pt x="81679" y="297588"/>
                  <a:pt x="134067" y="258430"/>
                </a:cubicBezTo>
                <a:cubicBezTo>
                  <a:pt x="186454" y="219272"/>
                  <a:pt x="294405" y="183288"/>
                  <a:pt x="315042" y="175880"/>
                </a:cubicBezTo>
                <a:cubicBezTo>
                  <a:pt x="335679" y="168472"/>
                  <a:pt x="251013" y="217155"/>
                  <a:pt x="257892" y="213980"/>
                </a:cubicBezTo>
                <a:cubicBezTo>
                  <a:pt x="264771" y="210805"/>
                  <a:pt x="350496" y="187522"/>
                  <a:pt x="356317" y="156830"/>
                </a:cubicBezTo>
                <a:cubicBezTo>
                  <a:pt x="362138" y="126138"/>
                  <a:pt x="273767" y="12897"/>
                  <a:pt x="270592" y="1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8AA60743-4394-40F3-6447-4AE1CAE3650B}"/>
              </a:ext>
            </a:extLst>
          </p:cNvPr>
          <p:cNvSpPr/>
          <p:nvPr/>
        </p:nvSpPr>
        <p:spPr>
          <a:xfrm>
            <a:off x="4625301" y="2752312"/>
            <a:ext cx="203169" cy="292776"/>
          </a:xfrm>
          <a:custGeom>
            <a:avLst/>
            <a:gdLst>
              <a:gd name="connsiteX0" fmla="*/ 38774 w 203169"/>
              <a:gd name="connsiteY0" fmla="*/ 3588 h 292776"/>
              <a:gd name="connsiteX1" fmla="*/ 168949 w 203169"/>
              <a:gd name="connsiteY1" fmla="*/ 117888 h 292776"/>
              <a:gd name="connsiteX2" fmla="*/ 137199 w 203169"/>
              <a:gd name="connsiteY2" fmla="*/ 216313 h 292776"/>
              <a:gd name="connsiteX3" fmla="*/ 197524 w 203169"/>
              <a:gd name="connsiteY3" fmla="*/ 57563 h 292776"/>
              <a:gd name="connsiteX4" fmla="*/ 187999 w 203169"/>
              <a:gd name="connsiteY4" fmla="*/ 197263 h 292776"/>
              <a:gd name="connsiteX5" fmla="*/ 86399 w 203169"/>
              <a:gd name="connsiteY5" fmla="*/ 292513 h 292776"/>
              <a:gd name="connsiteX6" fmla="*/ 674 w 203169"/>
              <a:gd name="connsiteY6" fmla="*/ 168688 h 292776"/>
              <a:gd name="connsiteX7" fmla="*/ 48299 w 203169"/>
              <a:gd name="connsiteY7" fmla="*/ 127413 h 292776"/>
              <a:gd name="connsiteX8" fmla="*/ 83224 w 203169"/>
              <a:gd name="connsiteY8" fmla="*/ 79788 h 292776"/>
              <a:gd name="connsiteX9" fmla="*/ 80049 w 203169"/>
              <a:gd name="connsiteY9" fmla="*/ 32163 h 292776"/>
              <a:gd name="connsiteX10" fmla="*/ 38774 w 203169"/>
              <a:gd name="connsiteY10" fmla="*/ 3588 h 29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169" h="292776">
                <a:moveTo>
                  <a:pt x="38774" y="3588"/>
                </a:moveTo>
                <a:cubicBezTo>
                  <a:pt x="53591" y="17875"/>
                  <a:pt x="152545" y="82434"/>
                  <a:pt x="168949" y="117888"/>
                </a:cubicBezTo>
                <a:cubicBezTo>
                  <a:pt x="185353" y="153342"/>
                  <a:pt x="132437" y="226367"/>
                  <a:pt x="137199" y="216313"/>
                </a:cubicBezTo>
                <a:cubicBezTo>
                  <a:pt x="141962" y="206259"/>
                  <a:pt x="189057" y="60738"/>
                  <a:pt x="197524" y="57563"/>
                </a:cubicBezTo>
                <a:cubicBezTo>
                  <a:pt x="205991" y="54388"/>
                  <a:pt x="206520" y="158105"/>
                  <a:pt x="187999" y="197263"/>
                </a:cubicBezTo>
                <a:cubicBezTo>
                  <a:pt x="169478" y="236421"/>
                  <a:pt x="117620" y="297275"/>
                  <a:pt x="86399" y="292513"/>
                </a:cubicBezTo>
                <a:cubicBezTo>
                  <a:pt x="55178" y="287751"/>
                  <a:pt x="7024" y="196205"/>
                  <a:pt x="674" y="168688"/>
                </a:cubicBezTo>
                <a:cubicBezTo>
                  <a:pt x="-5676" y="141171"/>
                  <a:pt x="34541" y="142230"/>
                  <a:pt x="48299" y="127413"/>
                </a:cubicBezTo>
                <a:cubicBezTo>
                  <a:pt x="62057" y="112596"/>
                  <a:pt x="77932" y="95663"/>
                  <a:pt x="83224" y="79788"/>
                </a:cubicBezTo>
                <a:cubicBezTo>
                  <a:pt x="88516" y="63913"/>
                  <a:pt x="80049" y="32163"/>
                  <a:pt x="80049" y="32163"/>
                </a:cubicBezTo>
                <a:cubicBezTo>
                  <a:pt x="76874" y="21580"/>
                  <a:pt x="23957" y="-10699"/>
                  <a:pt x="38774" y="3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6EAAB768-E0D7-2F66-0584-DE367641F75D}"/>
              </a:ext>
            </a:extLst>
          </p:cNvPr>
          <p:cNvSpPr/>
          <p:nvPr/>
        </p:nvSpPr>
        <p:spPr>
          <a:xfrm>
            <a:off x="4540077" y="2612936"/>
            <a:ext cx="254922" cy="175425"/>
          </a:xfrm>
          <a:custGeom>
            <a:avLst/>
            <a:gdLst>
              <a:gd name="connsiteX0" fmla="*/ 231948 w 254922"/>
              <a:gd name="connsiteY0" fmla="*/ 89 h 175425"/>
              <a:gd name="connsiteX1" fmla="*/ 127173 w 254922"/>
              <a:gd name="connsiteY1" fmla="*/ 111214 h 175425"/>
              <a:gd name="connsiteX2" fmla="*/ 101773 w 254922"/>
              <a:gd name="connsiteY2" fmla="*/ 174714 h 175425"/>
              <a:gd name="connsiteX3" fmla="*/ 173 w 254922"/>
              <a:gd name="connsiteY3" fmla="*/ 146139 h 175425"/>
              <a:gd name="connsiteX4" fmla="*/ 79548 w 254922"/>
              <a:gd name="connsiteY4" fmla="*/ 158839 h 175425"/>
              <a:gd name="connsiteX5" fmla="*/ 158923 w 254922"/>
              <a:gd name="connsiteY5" fmla="*/ 136614 h 175425"/>
              <a:gd name="connsiteX6" fmla="*/ 254173 w 254922"/>
              <a:gd name="connsiteY6" fmla="*/ 146139 h 175425"/>
              <a:gd name="connsiteX7" fmla="*/ 203373 w 254922"/>
              <a:gd name="connsiteY7" fmla="*/ 133439 h 175425"/>
              <a:gd name="connsiteX8" fmla="*/ 203373 w 254922"/>
              <a:gd name="connsiteY8" fmla="*/ 98514 h 175425"/>
              <a:gd name="connsiteX9" fmla="*/ 184323 w 254922"/>
              <a:gd name="connsiteY9" fmla="*/ 92164 h 175425"/>
              <a:gd name="connsiteX10" fmla="*/ 231948 w 254922"/>
              <a:gd name="connsiteY10" fmla="*/ 89 h 17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922" h="175425">
                <a:moveTo>
                  <a:pt x="231948" y="89"/>
                </a:moveTo>
                <a:cubicBezTo>
                  <a:pt x="222423" y="3264"/>
                  <a:pt x="148869" y="82110"/>
                  <a:pt x="127173" y="111214"/>
                </a:cubicBezTo>
                <a:cubicBezTo>
                  <a:pt x="105477" y="140318"/>
                  <a:pt x="122940" y="168893"/>
                  <a:pt x="101773" y="174714"/>
                </a:cubicBezTo>
                <a:cubicBezTo>
                  <a:pt x="80606" y="180535"/>
                  <a:pt x="3877" y="148785"/>
                  <a:pt x="173" y="146139"/>
                </a:cubicBezTo>
                <a:cubicBezTo>
                  <a:pt x="-3531" y="143493"/>
                  <a:pt x="53090" y="160427"/>
                  <a:pt x="79548" y="158839"/>
                </a:cubicBezTo>
                <a:cubicBezTo>
                  <a:pt x="106006" y="157252"/>
                  <a:pt x="129819" y="138731"/>
                  <a:pt x="158923" y="136614"/>
                </a:cubicBezTo>
                <a:cubicBezTo>
                  <a:pt x="188027" y="134497"/>
                  <a:pt x="246765" y="146668"/>
                  <a:pt x="254173" y="146139"/>
                </a:cubicBezTo>
                <a:cubicBezTo>
                  <a:pt x="261581" y="145610"/>
                  <a:pt x="211840" y="141377"/>
                  <a:pt x="203373" y="133439"/>
                </a:cubicBezTo>
                <a:cubicBezTo>
                  <a:pt x="194906" y="125502"/>
                  <a:pt x="206548" y="105393"/>
                  <a:pt x="203373" y="98514"/>
                </a:cubicBezTo>
                <a:cubicBezTo>
                  <a:pt x="200198" y="91635"/>
                  <a:pt x="180619" y="105393"/>
                  <a:pt x="184323" y="92164"/>
                </a:cubicBezTo>
                <a:cubicBezTo>
                  <a:pt x="188027" y="78935"/>
                  <a:pt x="241473" y="-3086"/>
                  <a:pt x="231948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9860F10-AC09-34EA-8A7F-025E952A2824}"/>
              </a:ext>
            </a:extLst>
          </p:cNvPr>
          <p:cNvSpPr/>
          <p:nvPr/>
        </p:nvSpPr>
        <p:spPr>
          <a:xfrm>
            <a:off x="4335399" y="2063319"/>
            <a:ext cx="316404" cy="1762416"/>
          </a:xfrm>
          <a:custGeom>
            <a:avLst/>
            <a:gdLst>
              <a:gd name="connsiteX0" fmla="*/ 78946 w 316404"/>
              <a:gd name="connsiteY0" fmla="*/ 1964 h 1762416"/>
              <a:gd name="connsiteX1" fmla="*/ 291780 w 316404"/>
              <a:gd name="connsiteY1" fmla="*/ 1062195 h 1762416"/>
              <a:gd name="connsiteX2" fmla="*/ 287839 w 316404"/>
              <a:gd name="connsiteY2" fmla="*/ 1054312 h 1762416"/>
              <a:gd name="connsiteX3" fmla="*/ 236601 w 316404"/>
              <a:gd name="connsiteY3" fmla="*/ 1539102 h 1762416"/>
              <a:gd name="connsiteX4" fmla="*/ 216894 w 316404"/>
              <a:gd name="connsiteY4" fmla="*/ 1385388 h 1762416"/>
              <a:gd name="connsiteX5" fmla="*/ 98653 w 316404"/>
              <a:gd name="connsiteY5" fmla="*/ 1649460 h 1762416"/>
              <a:gd name="connsiteX6" fmla="*/ 118 w 316404"/>
              <a:gd name="connsiteY6" fmla="*/ 1759819 h 1762416"/>
              <a:gd name="connsiteX7" fmla="*/ 118360 w 316404"/>
              <a:gd name="connsiteY7" fmla="*/ 1550926 h 1762416"/>
              <a:gd name="connsiteX8" fmla="*/ 315429 w 316404"/>
              <a:gd name="connsiteY8" fmla="*/ 1219850 h 1762416"/>
              <a:gd name="connsiteX9" fmla="*/ 193246 w 316404"/>
              <a:gd name="connsiteY9" fmla="*/ 806005 h 1762416"/>
              <a:gd name="connsiteX10" fmla="*/ 173539 w 316404"/>
              <a:gd name="connsiteY10" fmla="*/ 798122 h 1762416"/>
              <a:gd name="connsiteX11" fmla="*/ 78946 w 316404"/>
              <a:gd name="connsiteY11" fmla="*/ 1964 h 176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404" h="1762416">
                <a:moveTo>
                  <a:pt x="78946" y="1964"/>
                </a:moveTo>
                <a:cubicBezTo>
                  <a:pt x="98653" y="45976"/>
                  <a:pt x="256965" y="886804"/>
                  <a:pt x="291780" y="1062195"/>
                </a:cubicBezTo>
                <a:cubicBezTo>
                  <a:pt x="326596" y="1237586"/>
                  <a:pt x="297035" y="974828"/>
                  <a:pt x="287839" y="1054312"/>
                </a:cubicBezTo>
                <a:cubicBezTo>
                  <a:pt x="278643" y="1133796"/>
                  <a:pt x="248425" y="1483923"/>
                  <a:pt x="236601" y="1539102"/>
                </a:cubicBezTo>
                <a:cubicBezTo>
                  <a:pt x="224777" y="1594281"/>
                  <a:pt x="239885" y="1366995"/>
                  <a:pt x="216894" y="1385388"/>
                </a:cubicBezTo>
                <a:cubicBezTo>
                  <a:pt x="193903" y="1403781"/>
                  <a:pt x="134782" y="1587055"/>
                  <a:pt x="98653" y="1649460"/>
                </a:cubicBezTo>
                <a:cubicBezTo>
                  <a:pt x="62524" y="1711865"/>
                  <a:pt x="-3167" y="1776241"/>
                  <a:pt x="118" y="1759819"/>
                </a:cubicBezTo>
                <a:cubicBezTo>
                  <a:pt x="3402" y="1743397"/>
                  <a:pt x="65808" y="1640921"/>
                  <a:pt x="118360" y="1550926"/>
                </a:cubicBezTo>
                <a:cubicBezTo>
                  <a:pt x="170912" y="1460931"/>
                  <a:pt x="302948" y="1344003"/>
                  <a:pt x="315429" y="1219850"/>
                </a:cubicBezTo>
                <a:cubicBezTo>
                  <a:pt x="327910" y="1095697"/>
                  <a:pt x="216894" y="876293"/>
                  <a:pt x="193246" y="806005"/>
                </a:cubicBezTo>
                <a:cubicBezTo>
                  <a:pt x="169598" y="735717"/>
                  <a:pt x="192589" y="929501"/>
                  <a:pt x="173539" y="798122"/>
                </a:cubicBezTo>
                <a:cubicBezTo>
                  <a:pt x="154489" y="666743"/>
                  <a:pt x="59239" y="-42048"/>
                  <a:pt x="78946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E5D0288-9FE4-93C9-57D4-945185725B3C}"/>
              </a:ext>
            </a:extLst>
          </p:cNvPr>
          <p:cNvSpPr/>
          <p:nvPr/>
        </p:nvSpPr>
        <p:spPr>
          <a:xfrm>
            <a:off x="4125440" y="2100515"/>
            <a:ext cx="178948" cy="1732367"/>
          </a:xfrm>
          <a:custGeom>
            <a:avLst/>
            <a:gdLst>
              <a:gd name="connsiteX0" fmla="*/ 178546 w 178948"/>
              <a:gd name="connsiteY0" fmla="*/ 240 h 1732367"/>
              <a:gd name="connsiteX1" fmla="*/ 174605 w 178948"/>
              <a:gd name="connsiteY1" fmla="*/ 508678 h 1732367"/>
              <a:gd name="connsiteX2" fmla="*/ 162781 w 178948"/>
              <a:gd name="connsiteY2" fmla="*/ 508678 h 1732367"/>
              <a:gd name="connsiteX3" fmla="*/ 48481 w 178948"/>
              <a:gd name="connsiteY3" fmla="*/ 965878 h 1732367"/>
              <a:gd name="connsiteX4" fmla="*/ 20891 w 178948"/>
              <a:gd name="connsiteY4" fmla="*/ 1072295 h 1732367"/>
              <a:gd name="connsiteX5" fmla="*/ 1184 w 178948"/>
              <a:gd name="connsiteY5" fmla="*/ 1135357 h 1732367"/>
              <a:gd name="connsiteX6" fmla="*/ 56363 w 178948"/>
              <a:gd name="connsiteY6" fmla="*/ 1683209 h 1732367"/>
              <a:gd name="connsiteX7" fmla="*/ 56363 w 178948"/>
              <a:gd name="connsiteY7" fmla="*/ 1628030 h 1732367"/>
              <a:gd name="connsiteX8" fmla="*/ 24832 w 178948"/>
              <a:gd name="connsiteY8" fmla="*/ 993468 h 1732367"/>
              <a:gd name="connsiteX9" fmla="*/ 64246 w 178948"/>
              <a:gd name="connsiteY9" fmla="*/ 934347 h 1732367"/>
              <a:gd name="connsiteX10" fmla="*/ 170663 w 178948"/>
              <a:gd name="connsiteY10" fmla="*/ 453499 h 1732367"/>
              <a:gd name="connsiteX11" fmla="*/ 162781 w 178948"/>
              <a:gd name="connsiteY11" fmla="*/ 441675 h 1732367"/>
              <a:gd name="connsiteX12" fmla="*/ 178546 w 178948"/>
              <a:gd name="connsiteY12" fmla="*/ 240 h 17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948" h="1732367">
                <a:moveTo>
                  <a:pt x="178546" y="240"/>
                </a:moveTo>
                <a:cubicBezTo>
                  <a:pt x="180517" y="11407"/>
                  <a:pt x="174605" y="508678"/>
                  <a:pt x="174605" y="508678"/>
                </a:cubicBezTo>
                <a:cubicBezTo>
                  <a:pt x="171977" y="593418"/>
                  <a:pt x="183802" y="432478"/>
                  <a:pt x="162781" y="508678"/>
                </a:cubicBezTo>
                <a:cubicBezTo>
                  <a:pt x="141760" y="584878"/>
                  <a:pt x="72129" y="871942"/>
                  <a:pt x="48481" y="965878"/>
                </a:cubicBezTo>
                <a:cubicBezTo>
                  <a:pt x="24833" y="1059814"/>
                  <a:pt x="28774" y="1044049"/>
                  <a:pt x="20891" y="1072295"/>
                </a:cubicBezTo>
                <a:cubicBezTo>
                  <a:pt x="13008" y="1100541"/>
                  <a:pt x="-4728" y="1033538"/>
                  <a:pt x="1184" y="1135357"/>
                </a:cubicBezTo>
                <a:cubicBezTo>
                  <a:pt x="7096" y="1237176"/>
                  <a:pt x="47167" y="1601097"/>
                  <a:pt x="56363" y="1683209"/>
                </a:cubicBezTo>
                <a:cubicBezTo>
                  <a:pt x="65559" y="1765321"/>
                  <a:pt x="61618" y="1742987"/>
                  <a:pt x="56363" y="1628030"/>
                </a:cubicBezTo>
                <a:cubicBezTo>
                  <a:pt x="51108" y="1513073"/>
                  <a:pt x="23518" y="1109082"/>
                  <a:pt x="24832" y="993468"/>
                </a:cubicBezTo>
                <a:cubicBezTo>
                  <a:pt x="26146" y="877854"/>
                  <a:pt x="39941" y="1024342"/>
                  <a:pt x="64246" y="934347"/>
                </a:cubicBezTo>
                <a:cubicBezTo>
                  <a:pt x="88551" y="844352"/>
                  <a:pt x="154240" y="535611"/>
                  <a:pt x="170663" y="453499"/>
                </a:cubicBezTo>
                <a:cubicBezTo>
                  <a:pt x="187086" y="371387"/>
                  <a:pt x="161467" y="513934"/>
                  <a:pt x="162781" y="441675"/>
                </a:cubicBezTo>
                <a:cubicBezTo>
                  <a:pt x="164095" y="369416"/>
                  <a:pt x="176575" y="-10927"/>
                  <a:pt x="178546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A70ECA8A-C2FC-FB8B-6B83-50F3413E68C8}"/>
              </a:ext>
            </a:extLst>
          </p:cNvPr>
          <p:cNvSpPr/>
          <p:nvPr/>
        </p:nvSpPr>
        <p:spPr>
          <a:xfrm>
            <a:off x="4263392" y="2549083"/>
            <a:ext cx="260114" cy="1198597"/>
          </a:xfrm>
          <a:custGeom>
            <a:avLst/>
            <a:gdLst>
              <a:gd name="connsiteX0" fmla="*/ 83949 w 260114"/>
              <a:gd name="connsiteY0" fmla="*/ 4931 h 1198597"/>
              <a:gd name="connsiteX1" fmla="*/ 245546 w 260114"/>
              <a:gd name="connsiteY1" fmla="*/ 726203 h 1198597"/>
              <a:gd name="connsiteX2" fmla="*/ 233722 w 260114"/>
              <a:gd name="connsiteY2" fmla="*/ 678907 h 1198597"/>
              <a:gd name="connsiteX3" fmla="*/ 80008 w 260114"/>
              <a:gd name="connsiteY3" fmla="*/ 1179462 h 1198597"/>
              <a:gd name="connsiteX4" fmla="*/ 107598 w 260114"/>
              <a:gd name="connsiteY4" fmla="*/ 1029689 h 1198597"/>
              <a:gd name="connsiteX5" fmla="*/ 166718 w 260114"/>
              <a:gd name="connsiteY5" fmla="*/ 426658 h 1198597"/>
              <a:gd name="connsiteX6" fmla="*/ 5122 w 260114"/>
              <a:gd name="connsiteY6" fmla="*/ 1037572 h 1198597"/>
              <a:gd name="connsiteX7" fmla="*/ 48477 w 260114"/>
              <a:gd name="connsiteY7" fmla="*/ 643434 h 1198597"/>
              <a:gd name="connsiteX8" fmla="*/ 131246 w 260114"/>
              <a:gd name="connsiteY8" fmla="*/ 442424 h 1198597"/>
              <a:gd name="connsiteX9" fmla="*/ 158836 w 260114"/>
              <a:gd name="connsiteY9" fmla="*/ 639493 h 1198597"/>
              <a:gd name="connsiteX10" fmla="*/ 139129 w 260114"/>
              <a:gd name="connsiteY10" fmla="*/ 418776 h 1198597"/>
              <a:gd name="connsiteX11" fmla="*/ 83949 w 260114"/>
              <a:gd name="connsiteY11" fmla="*/ 4931 h 119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0114" h="1198597">
                <a:moveTo>
                  <a:pt x="83949" y="4931"/>
                </a:moveTo>
                <a:cubicBezTo>
                  <a:pt x="101685" y="56169"/>
                  <a:pt x="220584" y="613874"/>
                  <a:pt x="245546" y="726203"/>
                </a:cubicBezTo>
                <a:cubicBezTo>
                  <a:pt x="270508" y="838532"/>
                  <a:pt x="261312" y="603364"/>
                  <a:pt x="233722" y="678907"/>
                </a:cubicBezTo>
                <a:cubicBezTo>
                  <a:pt x="206132" y="754450"/>
                  <a:pt x="101029" y="1120998"/>
                  <a:pt x="80008" y="1179462"/>
                </a:cubicBezTo>
                <a:cubicBezTo>
                  <a:pt x="58987" y="1237926"/>
                  <a:pt x="93146" y="1155156"/>
                  <a:pt x="107598" y="1029689"/>
                </a:cubicBezTo>
                <a:cubicBezTo>
                  <a:pt x="122050" y="904222"/>
                  <a:pt x="183797" y="425344"/>
                  <a:pt x="166718" y="426658"/>
                </a:cubicBezTo>
                <a:cubicBezTo>
                  <a:pt x="149639" y="427972"/>
                  <a:pt x="24829" y="1001443"/>
                  <a:pt x="5122" y="1037572"/>
                </a:cubicBezTo>
                <a:cubicBezTo>
                  <a:pt x="-14585" y="1073701"/>
                  <a:pt x="27456" y="742625"/>
                  <a:pt x="48477" y="643434"/>
                </a:cubicBezTo>
                <a:cubicBezTo>
                  <a:pt x="69498" y="544243"/>
                  <a:pt x="112853" y="443081"/>
                  <a:pt x="131246" y="442424"/>
                </a:cubicBezTo>
                <a:cubicBezTo>
                  <a:pt x="149639" y="441767"/>
                  <a:pt x="157522" y="643434"/>
                  <a:pt x="158836" y="639493"/>
                </a:cubicBezTo>
                <a:cubicBezTo>
                  <a:pt x="160150" y="635552"/>
                  <a:pt x="148982" y="521252"/>
                  <a:pt x="139129" y="418776"/>
                </a:cubicBezTo>
                <a:cubicBezTo>
                  <a:pt x="129276" y="316300"/>
                  <a:pt x="66213" y="-46307"/>
                  <a:pt x="83949" y="4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F5DAB42D-BBCE-9068-24B8-EE81B7356E7F}"/>
              </a:ext>
            </a:extLst>
          </p:cNvPr>
          <p:cNvSpPr/>
          <p:nvPr/>
        </p:nvSpPr>
        <p:spPr>
          <a:xfrm>
            <a:off x="3150207" y="2577589"/>
            <a:ext cx="166826" cy="945274"/>
          </a:xfrm>
          <a:custGeom>
            <a:avLst/>
            <a:gdLst>
              <a:gd name="connsiteX0" fmla="*/ 2896 w 166826"/>
              <a:gd name="connsiteY0" fmla="*/ 73 h 945274"/>
              <a:gd name="connsiteX1" fmla="*/ 148727 w 166826"/>
              <a:gd name="connsiteY1" fmla="*/ 236556 h 945274"/>
              <a:gd name="connsiteX2" fmla="*/ 54134 w 166826"/>
              <a:gd name="connsiteY2" fmla="*/ 413918 h 945274"/>
              <a:gd name="connsiteX3" fmla="*/ 140845 w 166826"/>
              <a:gd name="connsiteY3" fmla="*/ 370563 h 945274"/>
              <a:gd name="connsiteX4" fmla="*/ 58076 w 166826"/>
              <a:gd name="connsiteY4" fmla="*/ 469097 h 945274"/>
              <a:gd name="connsiteX5" fmla="*/ 85665 w 166826"/>
              <a:gd name="connsiteY5" fmla="*/ 638577 h 945274"/>
              <a:gd name="connsiteX6" fmla="*/ 164493 w 166826"/>
              <a:gd name="connsiteY6" fmla="*/ 926297 h 945274"/>
              <a:gd name="connsiteX7" fmla="*/ 132962 w 166826"/>
              <a:gd name="connsiteY7" fmla="*/ 867177 h 945274"/>
              <a:gd name="connsiteX8" fmla="*/ 2896 w 166826"/>
              <a:gd name="connsiteY8" fmla="*/ 457273 h 945274"/>
              <a:gd name="connsiteX9" fmla="*/ 50193 w 166826"/>
              <a:gd name="connsiteY9" fmla="*/ 492745 h 945274"/>
              <a:gd name="connsiteX10" fmla="*/ 136903 w 166826"/>
              <a:gd name="connsiteY10" fmla="*/ 382387 h 945274"/>
              <a:gd name="connsiteX11" fmla="*/ 132962 w 166826"/>
              <a:gd name="connsiteY11" fmla="*/ 212908 h 945274"/>
              <a:gd name="connsiteX12" fmla="*/ 2896 w 166826"/>
              <a:gd name="connsiteY12" fmla="*/ 73 h 94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826" h="945274">
                <a:moveTo>
                  <a:pt x="2896" y="73"/>
                </a:moveTo>
                <a:cubicBezTo>
                  <a:pt x="5523" y="4014"/>
                  <a:pt x="140187" y="167582"/>
                  <a:pt x="148727" y="236556"/>
                </a:cubicBezTo>
                <a:cubicBezTo>
                  <a:pt x="157267" y="305530"/>
                  <a:pt x="55448" y="391584"/>
                  <a:pt x="54134" y="413918"/>
                </a:cubicBezTo>
                <a:cubicBezTo>
                  <a:pt x="52820" y="436252"/>
                  <a:pt x="140188" y="361367"/>
                  <a:pt x="140845" y="370563"/>
                </a:cubicBezTo>
                <a:cubicBezTo>
                  <a:pt x="141502" y="379759"/>
                  <a:pt x="67273" y="424428"/>
                  <a:pt x="58076" y="469097"/>
                </a:cubicBezTo>
                <a:cubicBezTo>
                  <a:pt x="48879" y="513766"/>
                  <a:pt x="67929" y="562377"/>
                  <a:pt x="85665" y="638577"/>
                </a:cubicBezTo>
                <a:cubicBezTo>
                  <a:pt x="103401" y="714777"/>
                  <a:pt x="156610" y="888197"/>
                  <a:pt x="164493" y="926297"/>
                </a:cubicBezTo>
                <a:cubicBezTo>
                  <a:pt x="172376" y="964397"/>
                  <a:pt x="159895" y="945348"/>
                  <a:pt x="132962" y="867177"/>
                </a:cubicBezTo>
                <a:cubicBezTo>
                  <a:pt x="106029" y="789006"/>
                  <a:pt x="16691" y="519678"/>
                  <a:pt x="2896" y="457273"/>
                </a:cubicBezTo>
                <a:cubicBezTo>
                  <a:pt x="-10899" y="394868"/>
                  <a:pt x="27859" y="505226"/>
                  <a:pt x="50193" y="492745"/>
                </a:cubicBezTo>
                <a:cubicBezTo>
                  <a:pt x="72528" y="480264"/>
                  <a:pt x="123108" y="429026"/>
                  <a:pt x="136903" y="382387"/>
                </a:cubicBezTo>
                <a:cubicBezTo>
                  <a:pt x="150698" y="335748"/>
                  <a:pt x="153983" y="273342"/>
                  <a:pt x="132962" y="212908"/>
                </a:cubicBezTo>
                <a:cubicBezTo>
                  <a:pt x="111941" y="152474"/>
                  <a:pt x="269" y="-3868"/>
                  <a:pt x="289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9D21DAA-C0F7-52B0-F7E2-7A72E60A12C4}"/>
              </a:ext>
            </a:extLst>
          </p:cNvPr>
          <p:cNvSpPr/>
          <p:nvPr/>
        </p:nvSpPr>
        <p:spPr>
          <a:xfrm>
            <a:off x="4137003" y="2339238"/>
            <a:ext cx="148003" cy="583160"/>
          </a:xfrm>
          <a:custGeom>
            <a:avLst/>
            <a:gdLst>
              <a:gd name="connsiteX0" fmla="*/ 60566 w 148003"/>
              <a:gd name="connsiteY0" fmla="*/ 1941 h 583160"/>
              <a:gd name="connsiteX1" fmla="*/ 111804 w 148003"/>
              <a:gd name="connsiteY1" fmla="*/ 210834 h 583160"/>
              <a:gd name="connsiteX2" fmla="*/ 44800 w 148003"/>
              <a:gd name="connsiteY2" fmla="*/ 526145 h 583160"/>
              <a:gd name="connsiteX3" fmla="*/ 68449 w 148003"/>
              <a:gd name="connsiteY3" fmla="*/ 474907 h 583160"/>
              <a:gd name="connsiteX4" fmla="*/ 1445 w 148003"/>
              <a:gd name="connsiteY4" fmla="*/ 577383 h 583160"/>
              <a:gd name="connsiteX5" fmla="*/ 143335 w 148003"/>
              <a:gd name="connsiteY5" fmla="*/ 269955 h 583160"/>
              <a:gd name="connsiteX6" fmla="*/ 115745 w 148003"/>
              <a:gd name="connsiteY6" fmla="*/ 297545 h 583160"/>
              <a:gd name="connsiteX7" fmla="*/ 135452 w 148003"/>
              <a:gd name="connsiteY7" fmla="*/ 116241 h 583160"/>
              <a:gd name="connsiteX8" fmla="*/ 60566 w 148003"/>
              <a:gd name="connsiteY8" fmla="*/ 1941 h 58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003" h="583160">
                <a:moveTo>
                  <a:pt x="60566" y="1941"/>
                </a:moveTo>
                <a:cubicBezTo>
                  <a:pt x="56625" y="17707"/>
                  <a:pt x="114432" y="123467"/>
                  <a:pt x="111804" y="210834"/>
                </a:cubicBezTo>
                <a:cubicBezTo>
                  <a:pt x="109176" y="298201"/>
                  <a:pt x="52026" y="482133"/>
                  <a:pt x="44800" y="526145"/>
                </a:cubicBezTo>
                <a:cubicBezTo>
                  <a:pt x="37574" y="570157"/>
                  <a:pt x="75675" y="466367"/>
                  <a:pt x="68449" y="474907"/>
                </a:cubicBezTo>
                <a:cubicBezTo>
                  <a:pt x="61223" y="483447"/>
                  <a:pt x="-11036" y="611542"/>
                  <a:pt x="1445" y="577383"/>
                </a:cubicBezTo>
                <a:cubicBezTo>
                  <a:pt x="13926" y="543224"/>
                  <a:pt x="124285" y="316595"/>
                  <a:pt x="143335" y="269955"/>
                </a:cubicBezTo>
                <a:cubicBezTo>
                  <a:pt x="162385" y="223315"/>
                  <a:pt x="117059" y="323164"/>
                  <a:pt x="115745" y="297545"/>
                </a:cubicBezTo>
                <a:cubicBezTo>
                  <a:pt x="114431" y="271926"/>
                  <a:pt x="142021" y="162224"/>
                  <a:pt x="135452" y="116241"/>
                </a:cubicBezTo>
                <a:cubicBezTo>
                  <a:pt x="128883" y="70258"/>
                  <a:pt x="64507" y="-13825"/>
                  <a:pt x="60566" y="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BE1249B-32C7-90EF-6D67-0076D52BE344}"/>
              </a:ext>
            </a:extLst>
          </p:cNvPr>
          <p:cNvSpPr/>
          <p:nvPr/>
        </p:nvSpPr>
        <p:spPr>
          <a:xfrm>
            <a:off x="3778395" y="3155658"/>
            <a:ext cx="345086" cy="884859"/>
          </a:xfrm>
          <a:custGeom>
            <a:avLst/>
            <a:gdLst>
              <a:gd name="connsiteX0" fmla="*/ 344288 w 345086"/>
              <a:gd name="connsiteY0" fmla="*/ 1387 h 884859"/>
              <a:gd name="connsiteX1" fmla="*/ 277284 w 345086"/>
              <a:gd name="connsiteY1" fmla="*/ 178749 h 884859"/>
              <a:gd name="connsiteX2" fmla="*/ 214222 w 345086"/>
              <a:gd name="connsiteY2" fmla="*/ 320639 h 884859"/>
              <a:gd name="connsiteX3" fmla="*/ 233929 w 345086"/>
              <a:gd name="connsiteY3" fmla="*/ 257576 h 884859"/>
              <a:gd name="connsiteX4" fmla="*/ 182691 w 345086"/>
              <a:gd name="connsiteY4" fmla="*/ 541356 h 884859"/>
              <a:gd name="connsiteX5" fmla="*/ 127512 w 345086"/>
              <a:gd name="connsiteY5" fmla="*/ 777839 h 884859"/>
              <a:gd name="connsiteX6" fmla="*/ 202398 w 345086"/>
              <a:gd name="connsiteY6" fmla="*/ 868490 h 884859"/>
              <a:gd name="connsiteX7" fmla="*/ 1388 w 345086"/>
              <a:gd name="connsiteY7" fmla="*/ 876373 h 884859"/>
              <a:gd name="connsiteX8" fmla="*/ 119629 w 345086"/>
              <a:gd name="connsiteY8" fmla="*/ 777839 h 884859"/>
              <a:gd name="connsiteX9" fmla="*/ 237871 w 345086"/>
              <a:gd name="connsiteY9" fmla="*/ 127511 h 884859"/>
              <a:gd name="connsiteX10" fmla="*/ 308815 w 345086"/>
              <a:gd name="connsiteY10" fmla="*/ 95980 h 884859"/>
              <a:gd name="connsiteX11" fmla="*/ 344288 w 345086"/>
              <a:gd name="connsiteY11" fmla="*/ 1387 h 8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086" h="884859">
                <a:moveTo>
                  <a:pt x="344288" y="1387"/>
                </a:moveTo>
                <a:cubicBezTo>
                  <a:pt x="339033" y="15182"/>
                  <a:pt x="298962" y="125541"/>
                  <a:pt x="277284" y="178749"/>
                </a:cubicBezTo>
                <a:cubicBezTo>
                  <a:pt x="255606" y="231957"/>
                  <a:pt x="221448" y="307501"/>
                  <a:pt x="214222" y="320639"/>
                </a:cubicBezTo>
                <a:cubicBezTo>
                  <a:pt x="206996" y="333777"/>
                  <a:pt x="239184" y="220790"/>
                  <a:pt x="233929" y="257576"/>
                </a:cubicBezTo>
                <a:cubicBezTo>
                  <a:pt x="228674" y="294362"/>
                  <a:pt x="200427" y="454646"/>
                  <a:pt x="182691" y="541356"/>
                </a:cubicBezTo>
                <a:cubicBezTo>
                  <a:pt x="164955" y="628066"/>
                  <a:pt x="124228" y="723317"/>
                  <a:pt x="127512" y="777839"/>
                </a:cubicBezTo>
                <a:cubicBezTo>
                  <a:pt x="130796" y="832361"/>
                  <a:pt x="223419" y="852068"/>
                  <a:pt x="202398" y="868490"/>
                </a:cubicBezTo>
                <a:cubicBezTo>
                  <a:pt x="181377" y="884912"/>
                  <a:pt x="15183" y="891481"/>
                  <a:pt x="1388" y="876373"/>
                </a:cubicBezTo>
                <a:cubicBezTo>
                  <a:pt x="-12407" y="861265"/>
                  <a:pt x="80215" y="902649"/>
                  <a:pt x="119629" y="777839"/>
                </a:cubicBezTo>
                <a:cubicBezTo>
                  <a:pt x="159043" y="653029"/>
                  <a:pt x="206340" y="241154"/>
                  <a:pt x="237871" y="127511"/>
                </a:cubicBezTo>
                <a:cubicBezTo>
                  <a:pt x="269402" y="13868"/>
                  <a:pt x="289765" y="111089"/>
                  <a:pt x="308815" y="95980"/>
                </a:cubicBezTo>
                <a:cubicBezTo>
                  <a:pt x="327865" y="80871"/>
                  <a:pt x="349543" y="-12408"/>
                  <a:pt x="344288" y="1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13AD68B5-BB36-6F73-1696-4B137F4645BF}"/>
              </a:ext>
            </a:extLst>
          </p:cNvPr>
          <p:cNvSpPr/>
          <p:nvPr/>
        </p:nvSpPr>
        <p:spPr>
          <a:xfrm>
            <a:off x="4122410" y="2058593"/>
            <a:ext cx="163987" cy="284829"/>
          </a:xfrm>
          <a:custGeom>
            <a:avLst/>
            <a:gdLst>
              <a:gd name="connsiteX0" fmla="*/ 163840 w 163987"/>
              <a:gd name="connsiteY0" fmla="*/ 78182 h 284829"/>
              <a:gd name="connsiteX1" fmla="*/ 30490 w 163987"/>
              <a:gd name="connsiteY1" fmla="*/ 208357 h 284829"/>
              <a:gd name="connsiteX2" fmla="*/ 5090 w 163987"/>
              <a:gd name="connsiteY2" fmla="*/ 284557 h 284829"/>
              <a:gd name="connsiteX3" fmla="*/ 24140 w 163987"/>
              <a:gd name="connsiteY3" fmla="*/ 182957 h 284829"/>
              <a:gd name="connsiteX4" fmla="*/ 17790 w 163987"/>
              <a:gd name="connsiteY4" fmla="*/ 1982 h 284829"/>
              <a:gd name="connsiteX5" fmla="*/ 46365 w 163987"/>
              <a:gd name="connsiteY5" fmla="*/ 87707 h 284829"/>
              <a:gd name="connsiteX6" fmla="*/ 1915 w 163987"/>
              <a:gd name="connsiteY6" fmla="*/ 106757 h 284829"/>
              <a:gd name="connsiteX7" fmla="*/ 163840 w 163987"/>
              <a:gd name="connsiteY7" fmla="*/ 78182 h 28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987" h="284829">
                <a:moveTo>
                  <a:pt x="163840" y="78182"/>
                </a:moveTo>
                <a:cubicBezTo>
                  <a:pt x="168602" y="95115"/>
                  <a:pt x="56948" y="173961"/>
                  <a:pt x="30490" y="208357"/>
                </a:cubicBezTo>
                <a:cubicBezTo>
                  <a:pt x="4032" y="242753"/>
                  <a:pt x="6148" y="288790"/>
                  <a:pt x="5090" y="284557"/>
                </a:cubicBezTo>
                <a:cubicBezTo>
                  <a:pt x="4032" y="280324"/>
                  <a:pt x="22023" y="230053"/>
                  <a:pt x="24140" y="182957"/>
                </a:cubicBezTo>
                <a:cubicBezTo>
                  <a:pt x="26257" y="135861"/>
                  <a:pt x="14086" y="17857"/>
                  <a:pt x="17790" y="1982"/>
                </a:cubicBezTo>
                <a:cubicBezTo>
                  <a:pt x="21494" y="-13893"/>
                  <a:pt x="49011" y="70244"/>
                  <a:pt x="46365" y="87707"/>
                </a:cubicBezTo>
                <a:cubicBezTo>
                  <a:pt x="43719" y="105170"/>
                  <a:pt x="-10785" y="105699"/>
                  <a:pt x="1915" y="106757"/>
                </a:cubicBezTo>
                <a:cubicBezTo>
                  <a:pt x="14615" y="107815"/>
                  <a:pt x="159078" y="61249"/>
                  <a:pt x="163840" y="78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F8ED276-C76A-A3FC-778A-C278A6D095C8}"/>
              </a:ext>
            </a:extLst>
          </p:cNvPr>
          <p:cNvSpPr/>
          <p:nvPr/>
        </p:nvSpPr>
        <p:spPr>
          <a:xfrm>
            <a:off x="3446243" y="2685551"/>
            <a:ext cx="424500" cy="422808"/>
          </a:xfrm>
          <a:custGeom>
            <a:avLst/>
            <a:gdLst>
              <a:gd name="connsiteX0" fmla="*/ 424082 w 424500"/>
              <a:gd name="connsiteY0" fmla="*/ 3674 h 422808"/>
              <a:gd name="connsiteX1" fmla="*/ 278032 w 424500"/>
              <a:gd name="connsiteY1" fmla="*/ 267199 h 422808"/>
              <a:gd name="connsiteX2" fmla="*/ 287557 w 424500"/>
              <a:gd name="connsiteY2" fmla="*/ 394199 h 422808"/>
              <a:gd name="connsiteX3" fmla="*/ 290732 w 424500"/>
              <a:gd name="connsiteY3" fmla="*/ 368799 h 422808"/>
              <a:gd name="connsiteX4" fmla="*/ 182782 w 424500"/>
              <a:gd name="connsiteY4" fmla="*/ 321174 h 422808"/>
              <a:gd name="connsiteX5" fmla="*/ 249457 w 424500"/>
              <a:gd name="connsiteY5" fmla="*/ 422774 h 422808"/>
              <a:gd name="connsiteX6" fmla="*/ 138332 w 424500"/>
              <a:gd name="connsiteY6" fmla="*/ 330699 h 422808"/>
              <a:gd name="connsiteX7" fmla="*/ 1807 w 424500"/>
              <a:gd name="connsiteY7" fmla="*/ 181474 h 422808"/>
              <a:gd name="connsiteX8" fmla="*/ 58957 w 424500"/>
              <a:gd name="connsiteY8" fmla="*/ 200524 h 422808"/>
              <a:gd name="connsiteX9" fmla="*/ 43082 w 424500"/>
              <a:gd name="connsiteY9" fmla="*/ 168774 h 422808"/>
              <a:gd name="connsiteX10" fmla="*/ 201832 w 424500"/>
              <a:gd name="connsiteY10" fmla="*/ 197349 h 422808"/>
              <a:gd name="connsiteX11" fmla="*/ 205007 w 424500"/>
              <a:gd name="connsiteY11" fmla="*/ 175124 h 422808"/>
              <a:gd name="connsiteX12" fmla="*/ 325657 w 424500"/>
              <a:gd name="connsiteY12" fmla="*/ 102099 h 422808"/>
              <a:gd name="connsiteX13" fmla="*/ 351057 w 424500"/>
              <a:gd name="connsiteY13" fmla="*/ 70349 h 422808"/>
              <a:gd name="connsiteX14" fmla="*/ 322482 w 424500"/>
              <a:gd name="connsiteY14" fmla="*/ 108449 h 422808"/>
              <a:gd name="connsiteX15" fmla="*/ 424082 w 424500"/>
              <a:gd name="connsiteY15" fmla="*/ 3674 h 42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4500" h="422808">
                <a:moveTo>
                  <a:pt x="424082" y="3674"/>
                </a:moveTo>
                <a:cubicBezTo>
                  <a:pt x="416674" y="30132"/>
                  <a:pt x="300786" y="202111"/>
                  <a:pt x="278032" y="267199"/>
                </a:cubicBezTo>
                <a:cubicBezTo>
                  <a:pt x="255278" y="332287"/>
                  <a:pt x="285440" y="377266"/>
                  <a:pt x="287557" y="394199"/>
                </a:cubicBezTo>
                <a:cubicBezTo>
                  <a:pt x="289674" y="411132"/>
                  <a:pt x="308194" y="380970"/>
                  <a:pt x="290732" y="368799"/>
                </a:cubicBezTo>
                <a:cubicBezTo>
                  <a:pt x="273270" y="356628"/>
                  <a:pt x="189661" y="312178"/>
                  <a:pt x="182782" y="321174"/>
                </a:cubicBezTo>
                <a:cubicBezTo>
                  <a:pt x="175903" y="330170"/>
                  <a:pt x="256865" y="421187"/>
                  <a:pt x="249457" y="422774"/>
                </a:cubicBezTo>
                <a:cubicBezTo>
                  <a:pt x="242049" y="424361"/>
                  <a:pt x="179607" y="370916"/>
                  <a:pt x="138332" y="330699"/>
                </a:cubicBezTo>
                <a:cubicBezTo>
                  <a:pt x="97057" y="290482"/>
                  <a:pt x="15036" y="203170"/>
                  <a:pt x="1807" y="181474"/>
                </a:cubicBezTo>
                <a:cubicBezTo>
                  <a:pt x="-11422" y="159778"/>
                  <a:pt x="52078" y="202641"/>
                  <a:pt x="58957" y="200524"/>
                </a:cubicBezTo>
                <a:cubicBezTo>
                  <a:pt x="65836" y="198407"/>
                  <a:pt x="19270" y="169303"/>
                  <a:pt x="43082" y="168774"/>
                </a:cubicBezTo>
                <a:cubicBezTo>
                  <a:pt x="66894" y="168245"/>
                  <a:pt x="201832" y="197349"/>
                  <a:pt x="201832" y="197349"/>
                </a:cubicBezTo>
                <a:cubicBezTo>
                  <a:pt x="228819" y="198407"/>
                  <a:pt x="184369" y="190999"/>
                  <a:pt x="205007" y="175124"/>
                </a:cubicBezTo>
                <a:cubicBezTo>
                  <a:pt x="225644" y="159249"/>
                  <a:pt x="301315" y="119562"/>
                  <a:pt x="325657" y="102099"/>
                </a:cubicBezTo>
                <a:cubicBezTo>
                  <a:pt x="349999" y="84636"/>
                  <a:pt x="351586" y="69291"/>
                  <a:pt x="351057" y="70349"/>
                </a:cubicBezTo>
                <a:cubicBezTo>
                  <a:pt x="350528" y="71407"/>
                  <a:pt x="306607" y="114799"/>
                  <a:pt x="322482" y="108449"/>
                </a:cubicBezTo>
                <a:cubicBezTo>
                  <a:pt x="338357" y="102099"/>
                  <a:pt x="431490" y="-22784"/>
                  <a:pt x="424082" y="3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A52E3548-6795-8E91-A3CD-35767C40E919}"/>
              </a:ext>
            </a:extLst>
          </p:cNvPr>
          <p:cNvSpPr/>
          <p:nvPr/>
        </p:nvSpPr>
        <p:spPr>
          <a:xfrm>
            <a:off x="3647798" y="2349289"/>
            <a:ext cx="514638" cy="909134"/>
          </a:xfrm>
          <a:custGeom>
            <a:avLst/>
            <a:gdLst>
              <a:gd name="connsiteX0" fmla="*/ 514627 w 514638"/>
              <a:gd name="connsiteY0" fmla="*/ 211 h 909134"/>
              <a:gd name="connsiteX1" fmla="*/ 317777 w 514638"/>
              <a:gd name="connsiteY1" fmla="*/ 381211 h 909134"/>
              <a:gd name="connsiteX2" fmla="*/ 340002 w 514638"/>
              <a:gd name="connsiteY2" fmla="*/ 314536 h 909134"/>
              <a:gd name="connsiteX3" fmla="*/ 171727 w 514638"/>
              <a:gd name="connsiteY3" fmla="*/ 692361 h 909134"/>
              <a:gd name="connsiteX4" fmla="*/ 101877 w 514638"/>
              <a:gd name="connsiteY4" fmla="*/ 866986 h 909134"/>
              <a:gd name="connsiteX5" fmla="*/ 124102 w 514638"/>
              <a:gd name="connsiteY5" fmla="*/ 781261 h 909134"/>
              <a:gd name="connsiteX6" fmla="*/ 86002 w 514638"/>
              <a:gd name="connsiteY6" fmla="*/ 851111 h 909134"/>
              <a:gd name="connsiteX7" fmla="*/ 79652 w 514638"/>
              <a:gd name="connsiteY7" fmla="*/ 828886 h 909134"/>
              <a:gd name="connsiteX8" fmla="*/ 35202 w 514638"/>
              <a:gd name="connsiteY8" fmla="*/ 908261 h 909134"/>
              <a:gd name="connsiteX9" fmla="*/ 277 w 514638"/>
              <a:gd name="connsiteY9" fmla="*/ 768561 h 909134"/>
              <a:gd name="connsiteX10" fmla="*/ 54252 w 514638"/>
              <a:gd name="connsiteY10" fmla="*/ 857461 h 909134"/>
              <a:gd name="connsiteX11" fmla="*/ 190777 w 514638"/>
              <a:gd name="connsiteY11" fmla="*/ 654261 h 909134"/>
              <a:gd name="connsiteX12" fmla="*/ 168552 w 514638"/>
              <a:gd name="connsiteY12" fmla="*/ 647911 h 909134"/>
              <a:gd name="connsiteX13" fmla="*/ 305077 w 514638"/>
              <a:gd name="connsiteY13" fmla="*/ 327236 h 909134"/>
              <a:gd name="connsiteX14" fmla="*/ 308252 w 514638"/>
              <a:gd name="connsiteY14" fmla="*/ 327236 h 909134"/>
              <a:gd name="connsiteX15" fmla="*/ 514627 w 514638"/>
              <a:gd name="connsiteY15" fmla="*/ 211 h 90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4638" h="909134">
                <a:moveTo>
                  <a:pt x="514627" y="211"/>
                </a:moveTo>
                <a:cubicBezTo>
                  <a:pt x="516214" y="9207"/>
                  <a:pt x="346881" y="328824"/>
                  <a:pt x="317777" y="381211"/>
                </a:cubicBezTo>
                <a:cubicBezTo>
                  <a:pt x="288673" y="433598"/>
                  <a:pt x="364344" y="262678"/>
                  <a:pt x="340002" y="314536"/>
                </a:cubicBezTo>
                <a:cubicBezTo>
                  <a:pt x="315660" y="366394"/>
                  <a:pt x="211414" y="600286"/>
                  <a:pt x="171727" y="692361"/>
                </a:cubicBezTo>
                <a:cubicBezTo>
                  <a:pt x="132039" y="784436"/>
                  <a:pt x="109814" y="852169"/>
                  <a:pt x="101877" y="866986"/>
                </a:cubicBezTo>
                <a:cubicBezTo>
                  <a:pt x="93939" y="881803"/>
                  <a:pt x="126748" y="783907"/>
                  <a:pt x="124102" y="781261"/>
                </a:cubicBezTo>
                <a:cubicBezTo>
                  <a:pt x="121456" y="778615"/>
                  <a:pt x="93410" y="843174"/>
                  <a:pt x="86002" y="851111"/>
                </a:cubicBezTo>
                <a:cubicBezTo>
                  <a:pt x="78594" y="859049"/>
                  <a:pt x="88119" y="819361"/>
                  <a:pt x="79652" y="828886"/>
                </a:cubicBezTo>
                <a:cubicBezTo>
                  <a:pt x="71185" y="838411"/>
                  <a:pt x="48431" y="918315"/>
                  <a:pt x="35202" y="908261"/>
                </a:cubicBezTo>
                <a:cubicBezTo>
                  <a:pt x="21973" y="898207"/>
                  <a:pt x="-2898" y="777028"/>
                  <a:pt x="277" y="768561"/>
                </a:cubicBezTo>
                <a:cubicBezTo>
                  <a:pt x="3452" y="760094"/>
                  <a:pt x="22502" y="876511"/>
                  <a:pt x="54252" y="857461"/>
                </a:cubicBezTo>
                <a:cubicBezTo>
                  <a:pt x="86002" y="838411"/>
                  <a:pt x="171727" y="689186"/>
                  <a:pt x="190777" y="654261"/>
                </a:cubicBezTo>
                <a:cubicBezTo>
                  <a:pt x="209827" y="619336"/>
                  <a:pt x="149502" y="702415"/>
                  <a:pt x="168552" y="647911"/>
                </a:cubicBezTo>
                <a:cubicBezTo>
                  <a:pt x="187602" y="593407"/>
                  <a:pt x="281794" y="380682"/>
                  <a:pt x="305077" y="327236"/>
                </a:cubicBezTo>
                <a:cubicBezTo>
                  <a:pt x="328360" y="273790"/>
                  <a:pt x="269094" y="382269"/>
                  <a:pt x="308252" y="327236"/>
                </a:cubicBezTo>
                <a:cubicBezTo>
                  <a:pt x="347410" y="272203"/>
                  <a:pt x="513040" y="-8785"/>
                  <a:pt x="51462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FF4BEF6F-A7E5-8618-7B9E-44D292E2396D}"/>
              </a:ext>
            </a:extLst>
          </p:cNvPr>
          <p:cNvSpPr/>
          <p:nvPr/>
        </p:nvSpPr>
        <p:spPr>
          <a:xfrm>
            <a:off x="3319937" y="3088211"/>
            <a:ext cx="298583" cy="252437"/>
          </a:xfrm>
          <a:custGeom>
            <a:avLst/>
            <a:gdLst>
              <a:gd name="connsiteX0" fmla="*/ 296388 w 298583"/>
              <a:gd name="connsiteY0" fmla="*/ 4239 h 252437"/>
              <a:gd name="connsiteX1" fmla="*/ 61438 w 298583"/>
              <a:gd name="connsiteY1" fmla="*/ 188389 h 252437"/>
              <a:gd name="connsiteX2" fmla="*/ 201138 w 298583"/>
              <a:gd name="connsiteY2" fmla="*/ 131239 h 252437"/>
              <a:gd name="connsiteX3" fmla="*/ 1113 w 298583"/>
              <a:gd name="connsiteY3" fmla="*/ 251889 h 252437"/>
              <a:gd name="connsiteX4" fmla="*/ 118588 w 298583"/>
              <a:gd name="connsiteY4" fmla="*/ 175689 h 252437"/>
              <a:gd name="connsiteX5" fmla="*/ 80488 w 298583"/>
              <a:gd name="connsiteY5" fmla="*/ 169339 h 252437"/>
              <a:gd name="connsiteX6" fmla="*/ 229713 w 298583"/>
              <a:gd name="connsiteY6" fmla="*/ 67739 h 252437"/>
              <a:gd name="connsiteX7" fmla="*/ 182088 w 298583"/>
              <a:gd name="connsiteY7" fmla="*/ 58214 h 252437"/>
              <a:gd name="connsiteX8" fmla="*/ 296388 w 298583"/>
              <a:gd name="connsiteY8" fmla="*/ 4239 h 25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" h="252437">
                <a:moveTo>
                  <a:pt x="296388" y="4239"/>
                </a:moveTo>
                <a:cubicBezTo>
                  <a:pt x="276280" y="25935"/>
                  <a:pt x="77313" y="167222"/>
                  <a:pt x="61438" y="188389"/>
                </a:cubicBezTo>
                <a:cubicBezTo>
                  <a:pt x="45563" y="209556"/>
                  <a:pt x="211192" y="120656"/>
                  <a:pt x="201138" y="131239"/>
                </a:cubicBezTo>
                <a:cubicBezTo>
                  <a:pt x="191084" y="141822"/>
                  <a:pt x="14871" y="244481"/>
                  <a:pt x="1113" y="251889"/>
                </a:cubicBezTo>
                <a:cubicBezTo>
                  <a:pt x="-12645" y="259297"/>
                  <a:pt x="105359" y="189447"/>
                  <a:pt x="118588" y="175689"/>
                </a:cubicBezTo>
                <a:cubicBezTo>
                  <a:pt x="131817" y="161931"/>
                  <a:pt x="61967" y="187331"/>
                  <a:pt x="80488" y="169339"/>
                </a:cubicBezTo>
                <a:cubicBezTo>
                  <a:pt x="99009" y="151347"/>
                  <a:pt x="212780" y="86260"/>
                  <a:pt x="229713" y="67739"/>
                </a:cubicBezTo>
                <a:cubicBezTo>
                  <a:pt x="246646" y="49218"/>
                  <a:pt x="172034" y="65622"/>
                  <a:pt x="182088" y="58214"/>
                </a:cubicBezTo>
                <a:cubicBezTo>
                  <a:pt x="192142" y="50806"/>
                  <a:pt x="316496" y="-17457"/>
                  <a:pt x="296388" y="4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80F8C5D-8F4B-3368-F2AE-0AEC9D8610BC}"/>
              </a:ext>
            </a:extLst>
          </p:cNvPr>
          <p:cNvSpPr/>
          <p:nvPr/>
        </p:nvSpPr>
        <p:spPr>
          <a:xfrm>
            <a:off x="2631131" y="2835062"/>
            <a:ext cx="435011" cy="302852"/>
          </a:xfrm>
          <a:custGeom>
            <a:avLst/>
            <a:gdLst>
              <a:gd name="connsiteX0" fmla="*/ 293044 w 435011"/>
              <a:gd name="connsiteY0" fmla="*/ 213 h 302852"/>
              <a:gd name="connsiteX1" fmla="*/ 375594 w 435011"/>
              <a:gd name="connsiteY1" fmla="*/ 289138 h 302852"/>
              <a:gd name="connsiteX2" fmla="*/ 312094 w 435011"/>
              <a:gd name="connsiteY2" fmla="*/ 247863 h 302852"/>
              <a:gd name="connsiteX3" fmla="*/ 159694 w 435011"/>
              <a:gd name="connsiteY3" fmla="*/ 181188 h 302852"/>
              <a:gd name="connsiteX4" fmla="*/ 248594 w 435011"/>
              <a:gd name="connsiteY4" fmla="*/ 251038 h 302852"/>
              <a:gd name="connsiteX5" fmla="*/ 150169 w 435011"/>
              <a:gd name="connsiteY5" fmla="*/ 143088 h 302852"/>
              <a:gd name="connsiteX6" fmla="*/ 944 w 435011"/>
              <a:gd name="connsiteY6" fmla="*/ 124038 h 302852"/>
              <a:gd name="connsiteX7" fmla="*/ 86669 w 435011"/>
              <a:gd name="connsiteY7" fmla="*/ 178013 h 302852"/>
              <a:gd name="connsiteX8" fmla="*/ 89844 w 435011"/>
              <a:gd name="connsiteY8" fmla="*/ 200238 h 302852"/>
              <a:gd name="connsiteX9" fmla="*/ 140644 w 435011"/>
              <a:gd name="connsiteY9" fmla="*/ 216113 h 302852"/>
              <a:gd name="connsiteX10" fmla="*/ 261294 w 435011"/>
              <a:gd name="connsiteY10" fmla="*/ 270088 h 302852"/>
              <a:gd name="connsiteX11" fmla="*/ 254944 w 435011"/>
              <a:gd name="connsiteY11" fmla="*/ 273263 h 302852"/>
              <a:gd name="connsiteX12" fmla="*/ 426394 w 435011"/>
              <a:gd name="connsiteY12" fmla="*/ 301838 h 302852"/>
              <a:gd name="connsiteX13" fmla="*/ 410519 w 435011"/>
              <a:gd name="connsiteY13" fmla="*/ 231988 h 302852"/>
              <a:gd name="connsiteX14" fmla="*/ 420044 w 435011"/>
              <a:gd name="connsiteY14" fmla="*/ 241513 h 302852"/>
              <a:gd name="connsiteX15" fmla="*/ 293044 w 435011"/>
              <a:gd name="connsiteY15" fmla="*/ 213 h 30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5011" h="302852">
                <a:moveTo>
                  <a:pt x="293044" y="213"/>
                </a:moveTo>
                <a:cubicBezTo>
                  <a:pt x="285636" y="8151"/>
                  <a:pt x="372419" y="247863"/>
                  <a:pt x="375594" y="289138"/>
                </a:cubicBezTo>
                <a:cubicBezTo>
                  <a:pt x="378769" y="330413"/>
                  <a:pt x="348077" y="265855"/>
                  <a:pt x="312094" y="247863"/>
                </a:cubicBezTo>
                <a:cubicBezTo>
                  <a:pt x="276111" y="229871"/>
                  <a:pt x="170277" y="180659"/>
                  <a:pt x="159694" y="181188"/>
                </a:cubicBezTo>
                <a:cubicBezTo>
                  <a:pt x="149111" y="181717"/>
                  <a:pt x="250181" y="257388"/>
                  <a:pt x="248594" y="251038"/>
                </a:cubicBezTo>
                <a:cubicBezTo>
                  <a:pt x="247006" y="244688"/>
                  <a:pt x="191444" y="164255"/>
                  <a:pt x="150169" y="143088"/>
                </a:cubicBezTo>
                <a:cubicBezTo>
                  <a:pt x="108894" y="121921"/>
                  <a:pt x="11527" y="118217"/>
                  <a:pt x="944" y="124038"/>
                </a:cubicBezTo>
                <a:cubicBezTo>
                  <a:pt x="-9639" y="129859"/>
                  <a:pt x="71852" y="165313"/>
                  <a:pt x="86669" y="178013"/>
                </a:cubicBezTo>
                <a:cubicBezTo>
                  <a:pt x="101486" y="190713"/>
                  <a:pt x="80848" y="193888"/>
                  <a:pt x="89844" y="200238"/>
                </a:cubicBezTo>
                <a:cubicBezTo>
                  <a:pt x="98840" y="206588"/>
                  <a:pt x="112069" y="204471"/>
                  <a:pt x="140644" y="216113"/>
                </a:cubicBezTo>
                <a:cubicBezTo>
                  <a:pt x="169219" y="227755"/>
                  <a:pt x="261294" y="270088"/>
                  <a:pt x="261294" y="270088"/>
                </a:cubicBezTo>
                <a:cubicBezTo>
                  <a:pt x="280344" y="279613"/>
                  <a:pt x="227427" y="267971"/>
                  <a:pt x="254944" y="273263"/>
                </a:cubicBezTo>
                <a:cubicBezTo>
                  <a:pt x="282461" y="278555"/>
                  <a:pt x="400465" y="308717"/>
                  <a:pt x="426394" y="301838"/>
                </a:cubicBezTo>
                <a:cubicBezTo>
                  <a:pt x="452323" y="294959"/>
                  <a:pt x="411577" y="242042"/>
                  <a:pt x="410519" y="231988"/>
                </a:cubicBezTo>
                <a:cubicBezTo>
                  <a:pt x="409461" y="221934"/>
                  <a:pt x="438036" y="274850"/>
                  <a:pt x="420044" y="241513"/>
                </a:cubicBezTo>
                <a:cubicBezTo>
                  <a:pt x="402052" y="208176"/>
                  <a:pt x="300452" y="-7725"/>
                  <a:pt x="293044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51227352-E2E2-6309-2873-50A141E65BE3}"/>
              </a:ext>
            </a:extLst>
          </p:cNvPr>
          <p:cNvSpPr/>
          <p:nvPr/>
        </p:nvSpPr>
        <p:spPr>
          <a:xfrm>
            <a:off x="1869888" y="2854325"/>
            <a:ext cx="729023" cy="940646"/>
          </a:xfrm>
          <a:custGeom>
            <a:avLst/>
            <a:gdLst>
              <a:gd name="connsiteX0" fmla="*/ 724087 w 729023"/>
              <a:gd name="connsiteY0" fmla="*/ 104775 h 940646"/>
              <a:gd name="connsiteX1" fmla="*/ 479612 w 729023"/>
              <a:gd name="connsiteY1" fmla="*/ 0 h 940646"/>
              <a:gd name="connsiteX2" fmla="*/ 298637 w 729023"/>
              <a:gd name="connsiteY2" fmla="*/ 104775 h 940646"/>
              <a:gd name="connsiteX3" fmla="*/ 260537 w 729023"/>
              <a:gd name="connsiteY3" fmla="*/ 120650 h 940646"/>
              <a:gd name="connsiteX4" fmla="*/ 136712 w 729023"/>
              <a:gd name="connsiteY4" fmla="*/ 215900 h 940646"/>
              <a:gd name="connsiteX5" fmla="*/ 187512 w 729023"/>
              <a:gd name="connsiteY5" fmla="*/ 219075 h 940646"/>
              <a:gd name="connsiteX6" fmla="*/ 57337 w 729023"/>
              <a:gd name="connsiteY6" fmla="*/ 419100 h 940646"/>
              <a:gd name="connsiteX7" fmla="*/ 187 w 729023"/>
              <a:gd name="connsiteY7" fmla="*/ 587375 h 940646"/>
              <a:gd name="connsiteX8" fmla="*/ 41462 w 729023"/>
              <a:gd name="connsiteY8" fmla="*/ 606425 h 940646"/>
              <a:gd name="connsiteX9" fmla="*/ 108137 w 729023"/>
              <a:gd name="connsiteY9" fmla="*/ 920750 h 940646"/>
              <a:gd name="connsiteX10" fmla="*/ 98612 w 729023"/>
              <a:gd name="connsiteY10" fmla="*/ 854075 h 940646"/>
              <a:gd name="connsiteX11" fmla="*/ 98612 w 729023"/>
              <a:gd name="connsiteY11" fmla="*/ 412750 h 940646"/>
              <a:gd name="connsiteX12" fmla="*/ 244662 w 729023"/>
              <a:gd name="connsiteY12" fmla="*/ 130175 h 940646"/>
              <a:gd name="connsiteX13" fmla="*/ 409762 w 729023"/>
              <a:gd name="connsiteY13" fmla="*/ 63500 h 940646"/>
              <a:gd name="connsiteX14" fmla="*/ 400237 w 729023"/>
              <a:gd name="connsiteY14" fmla="*/ 19050 h 940646"/>
              <a:gd name="connsiteX15" fmla="*/ 625662 w 729023"/>
              <a:gd name="connsiteY15" fmla="*/ 85725 h 940646"/>
              <a:gd name="connsiteX16" fmla="*/ 724087 w 729023"/>
              <a:gd name="connsiteY16" fmla="*/ 104775 h 94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9023" h="940646">
                <a:moveTo>
                  <a:pt x="724087" y="104775"/>
                </a:moveTo>
                <a:cubicBezTo>
                  <a:pt x="699745" y="90488"/>
                  <a:pt x="550520" y="0"/>
                  <a:pt x="479612" y="0"/>
                </a:cubicBezTo>
                <a:cubicBezTo>
                  <a:pt x="408704" y="0"/>
                  <a:pt x="335150" y="84667"/>
                  <a:pt x="298637" y="104775"/>
                </a:cubicBezTo>
                <a:cubicBezTo>
                  <a:pt x="262124" y="124883"/>
                  <a:pt x="287524" y="102129"/>
                  <a:pt x="260537" y="120650"/>
                </a:cubicBezTo>
                <a:cubicBezTo>
                  <a:pt x="233550" y="139171"/>
                  <a:pt x="148883" y="199496"/>
                  <a:pt x="136712" y="215900"/>
                </a:cubicBezTo>
                <a:cubicBezTo>
                  <a:pt x="124541" y="232304"/>
                  <a:pt x="200741" y="185208"/>
                  <a:pt x="187512" y="219075"/>
                </a:cubicBezTo>
                <a:cubicBezTo>
                  <a:pt x="174283" y="252942"/>
                  <a:pt x="88558" y="357717"/>
                  <a:pt x="57337" y="419100"/>
                </a:cubicBezTo>
                <a:cubicBezTo>
                  <a:pt x="26116" y="480483"/>
                  <a:pt x="2833" y="556154"/>
                  <a:pt x="187" y="587375"/>
                </a:cubicBezTo>
                <a:cubicBezTo>
                  <a:pt x="-2459" y="618596"/>
                  <a:pt x="23470" y="550863"/>
                  <a:pt x="41462" y="606425"/>
                </a:cubicBezTo>
                <a:cubicBezTo>
                  <a:pt x="59454" y="661987"/>
                  <a:pt x="98612" y="879475"/>
                  <a:pt x="108137" y="920750"/>
                </a:cubicBezTo>
                <a:cubicBezTo>
                  <a:pt x="117662" y="962025"/>
                  <a:pt x="100199" y="938742"/>
                  <a:pt x="98612" y="854075"/>
                </a:cubicBezTo>
                <a:cubicBezTo>
                  <a:pt x="97025" y="769408"/>
                  <a:pt x="74270" y="533400"/>
                  <a:pt x="98612" y="412750"/>
                </a:cubicBezTo>
                <a:cubicBezTo>
                  <a:pt x="122954" y="292100"/>
                  <a:pt x="192804" y="188383"/>
                  <a:pt x="244662" y="130175"/>
                </a:cubicBezTo>
                <a:cubicBezTo>
                  <a:pt x="296520" y="71967"/>
                  <a:pt x="383833" y="82021"/>
                  <a:pt x="409762" y="63500"/>
                </a:cubicBezTo>
                <a:cubicBezTo>
                  <a:pt x="435691" y="44979"/>
                  <a:pt x="364254" y="15346"/>
                  <a:pt x="400237" y="19050"/>
                </a:cubicBezTo>
                <a:cubicBezTo>
                  <a:pt x="436220" y="22754"/>
                  <a:pt x="573804" y="69850"/>
                  <a:pt x="625662" y="85725"/>
                </a:cubicBezTo>
                <a:cubicBezTo>
                  <a:pt x="677520" y="101600"/>
                  <a:pt x="748429" y="119062"/>
                  <a:pt x="724087" y="104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098162EB-4B94-071E-19FC-F872517E13DE}"/>
              </a:ext>
            </a:extLst>
          </p:cNvPr>
          <p:cNvSpPr/>
          <p:nvPr/>
        </p:nvSpPr>
        <p:spPr>
          <a:xfrm>
            <a:off x="2065601" y="2964561"/>
            <a:ext cx="539265" cy="172691"/>
          </a:xfrm>
          <a:custGeom>
            <a:avLst/>
            <a:gdLst>
              <a:gd name="connsiteX0" fmla="*/ 537899 w 539265"/>
              <a:gd name="connsiteY0" fmla="*/ 7239 h 172691"/>
              <a:gd name="connsiteX1" fmla="*/ 426774 w 539265"/>
              <a:gd name="connsiteY1" fmla="*/ 7239 h 172691"/>
              <a:gd name="connsiteX2" fmla="*/ 268024 w 539265"/>
              <a:gd name="connsiteY2" fmla="*/ 48514 h 172691"/>
              <a:gd name="connsiteX3" fmla="*/ 166424 w 539265"/>
              <a:gd name="connsiteY3" fmla="*/ 169164 h 172691"/>
              <a:gd name="connsiteX4" fmla="*/ 112449 w 539265"/>
              <a:gd name="connsiteY4" fmla="*/ 137414 h 172691"/>
              <a:gd name="connsiteX5" fmla="*/ 1324 w 539265"/>
              <a:gd name="connsiteY5" fmla="*/ 105664 h 172691"/>
              <a:gd name="connsiteX6" fmla="*/ 194999 w 539265"/>
              <a:gd name="connsiteY6" fmla="*/ 143764 h 172691"/>
              <a:gd name="connsiteX7" fmla="*/ 214049 w 539265"/>
              <a:gd name="connsiteY7" fmla="*/ 42164 h 172691"/>
              <a:gd name="connsiteX8" fmla="*/ 350574 w 539265"/>
              <a:gd name="connsiteY8" fmla="*/ 889 h 172691"/>
              <a:gd name="connsiteX9" fmla="*/ 537899 w 539265"/>
              <a:gd name="connsiteY9" fmla="*/ 7239 h 1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265" h="172691">
                <a:moveTo>
                  <a:pt x="537899" y="7239"/>
                </a:moveTo>
                <a:cubicBezTo>
                  <a:pt x="550599" y="8297"/>
                  <a:pt x="471753" y="360"/>
                  <a:pt x="426774" y="7239"/>
                </a:cubicBezTo>
                <a:cubicBezTo>
                  <a:pt x="381795" y="14118"/>
                  <a:pt x="311416" y="21527"/>
                  <a:pt x="268024" y="48514"/>
                </a:cubicBezTo>
                <a:cubicBezTo>
                  <a:pt x="224632" y="75502"/>
                  <a:pt x="192353" y="154347"/>
                  <a:pt x="166424" y="169164"/>
                </a:cubicBezTo>
                <a:cubicBezTo>
                  <a:pt x="140495" y="183981"/>
                  <a:pt x="139966" y="147997"/>
                  <a:pt x="112449" y="137414"/>
                </a:cubicBezTo>
                <a:cubicBezTo>
                  <a:pt x="84932" y="126831"/>
                  <a:pt x="-12434" y="104606"/>
                  <a:pt x="1324" y="105664"/>
                </a:cubicBezTo>
                <a:cubicBezTo>
                  <a:pt x="15082" y="106722"/>
                  <a:pt x="159545" y="154347"/>
                  <a:pt x="194999" y="143764"/>
                </a:cubicBezTo>
                <a:cubicBezTo>
                  <a:pt x="230453" y="133181"/>
                  <a:pt x="188120" y="65976"/>
                  <a:pt x="214049" y="42164"/>
                </a:cubicBezTo>
                <a:cubicBezTo>
                  <a:pt x="239978" y="18352"/>
                  <a:pt x="298186" y="4593"/>
                  <a:pt x="350574" y="889"/>
                </a:cubicBezTo>
                <a:cubicBezTo>
                  <a:pt x="402961" y="-2815"/>
                  <a:pt x="525199" y="6181"/>
                  <a:pt x="537899" y="7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7DAA1944-A427-A3ED-A6B7-D56BE01EC39B}"/>
              </a:ext>
            </a:extLst>
          </p:cNvPr>
          <p:cNvSpPr/>
          <p:nvPr/>
        </p:nvSpPr>
        <p:spPr>
          <a:xfrm>
            <a:off x="2570961" y="2994024"/>
            <a:ext cx="337341" cy="377355"/>
          </a:xfrm>
          <a:custGeom>
            <a:avLst/>
            <a:gdLst>
              <a:gd name="connsiteX0" fmla="*/ 67464 w 337341"/>
              <a:gd name="connsiteY0" fmla="*/ 1 h 377355"/>
              <a:gd name="connsiteX1" fmla="*/ 137314 w 337341"/>
              <a:gd name="connsiteY1" fmla="*/ 161926 h 377355"/>
              <a:gd name="connsiteX2" fmla="*/ 76989 w 337341"/>
              <a:gd name="connsiteY2" fmla="*/ 263526 h 377355"/>
              <a:gd name="connsiteX3" fmla="*/ 789 w 337341"/>
              <a:gd name="connsiteY3" fmla="*/ 333376 h 377355"/>
              <a:gd name="connsiteX4" fmla="*/ 127789 w 337341"/>
              <a:gd name="connsiteY4" fmla="*/ 257176 h 377355"/>
              <a:gd name="connsiteX5" fmla="*/ 223039 w 337341"/>
              <a:gd name="connsiteY5" fmla="*/ 320676 h 377355"/>
              <a:gd name="connsiteX6" fmla="*/ 337339 w 337341"/>
              <a:gd name="connsiteY6" fmla="*/ 365126 h 377355"/>
              <a:gd name="connsiteX7" fmla="*/ 219864 w 337341"/>
              <a:gd name="connsiteY7" fmla="*/ 371476 h 377355"/>
              <a:gd name="connsiteX8" fmla="*/ 165889 w 337341"/>
              <a:gd name="connsiteY8" fmla="*/ 288926 h 377355"/>
              <a:gd name="connsiteX9" fmla="*/ 175414 w 337341"/>
              <a:gd name="connsiteY9" fmla="*/ 184151 h 377355"/>
              <a:gd name="connsiteX10" fmla="*/ 130964 w 337341"/>
              <a:gd name="connsiteY10" fmla="*/ 215901 h 377355"/>
              <a:gd name="connsiteX11" fmla="*/ 150014 w 337341"/>
              <a:gd name="connsiteY11" fmla="*/ 158751 h 377355"/>
              <a:gd name="connsiteX12" fmla="*/ 67464 w 337341"/>
              <a:gd name="connsiteY12" fmla="*/ 1 h 37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341" h="377355">
                <a:moveTo>
                  <a:pt x="67464" y="1"/>
                </a:moveTo>
                <a:cubicBezTo>
                  <a:pt x="65347" y="530"/>
                  <a:pt x="135727" y="118005"/>
                  <a:pt x="137314" y="161926"/>
                </a:cubicBezTo>
                <a:cubicBezTo>
                  <a:pt x="138901" y="205847"/>
                  <a:pt x="99743" y="234951"/>
                  <a:pt x="76989" y="263526"/>
                </a:cubicBezTo>
                <a:cubicBezTo>
                  <a:pt x="54235" y="292101"/>
                  <a:pt x="-7678" y="334434"/>
                  <a:pt x="789" y="333376"/>
                </a:cubicBezTo>
                <a:cubicBezTo>
                  <a:pt x="9256" y="332318"/>
                  <a:pt x="90747" y="259293"/>
                  <a:pt x="127789" y="257176"/>
                </a:cubicBezTo>
                <a:cubicBezTo>
                  <a:pt x="164831" y="255059"/>
                  <a:pt x="188114" y="302684"/>
                  <a:pt x="223039" y="320676"/>
                </a:cubicBezTo>
                <a:cubicBezTo>
                  <a:pt x="257964" y="338668"/>
                  <a:pt x="337868" y="356659"/>
                  <a:pt x="337339" y="365126"/>
                </a:cubicBezTo>
                <a:cubicBezTo>
                  <a:pt x="336810" y="373593"/>
                  <a:pt x="248439" y="384176"/>
                  <a:pt x="219864" y="371476"/>
                </a:cubicBezTo>
                <a:cubicBezTo>
                  <a:pt x="191289" y="358776"/>
                  <a:pt x="173297" y="320147"/>
                  <a:pt x="165889" y="288926"/>
                </a:cubicBezTo>
                <a:cubicBezTo>
                  <a:pt x="158481" y="257705"/>
                  <a:pt x="181235" y="196322"/>
                  <a:pt x="175414" y="184151"/>
                </a:cubicBezTo>
                <a:cubicBezTo>
                  <a:pt x="169593" y="171980"/>
                  <a:pt x="135197" y="220134"/>
                  <a:pt x="130964" y="215901"/>
                </a:cubicBezTo>
                <a:cubicBezTo>
                  <a:pt x="126731" y="211668"/>
                  <a:pt x="159010" y="191559"/>
                  <a:pt x="150014" y="158751"/>
                </a:cubicBezTo>
                <a:cubicBezTo>
                  <a:pt x="141018" y="125943"/>
                  <a:pt x="69581" y="-528"/>
                  <a:pt x="6746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E6A87003-E535-6FC5-DF0C-C6AFDF2562F4}"/>
              </a:ext>
            </a:extLst>
          </p:cNvPr>
          <p:cNvSpPr/>
          <p:nvPr/>
        </p:nvSpPr>
        <p:spPr>
          <a:xfrm>
            <a:off x="2068342" y="3153939"/>
            <a:ext cx="326234" cy="887075"/>
          </a:xfrm>
          <a:custGeom>
            <a:avLst/>
            <a:gdLst>
              <a:gd name="connsiteX0" fmla="*/ 144633 w 326234"/>
              <a:gd name="connsiteY0" fmla="*/ 2011 h 887075"/>
              <a:gd name="connsiteX1" fmla="*/ 11283 w 326234"/>
              <a:gd name="connsiteY1" fmla="*/ 214736 h 887075"/>
              <a:gd name="connsiteX2" fmla="*/ 8108 w 326234"/>
              <a:gd name="connsiteY2" fmla="*/ 456036 h 887075"/>
              <a:gd name="connsiteX3" fmla="*/ 17633 w 326234"/>
              <a:gd name="connsiteY3" fmla="*/ 395711 h 887075"/>
              <a:gd name="connsiteX4" fmla="*/ 39858 w 326234"/>
              <a:gd name="connsiteY4" fmla="*/ 722736 h 887075"/>
              <a:gd name="connsiteX5" fmla="*/ 58908 w 326234"/>
              <a:gd name="connsiteY5" fmla="*/ 643361 h 887075"/>
              <a:gd name="connsiteX6" fmla="*/ 325608 w 326234"/>
              <a:gd name="connsiteY6" fmla="*/ 471911 h 887075"/>
              <a:gd name="connsiteX7" fmla="*/ 131933 w 326234"/>
              <a:gd name="connsiteY7" fmla="*/ 595736 h 887075"/>
              <a:gd name="connsiteX8" fmla="*/ 103358 w 326234"/>
              <a:gd name="connsiteY8" fmla="*/ 871961 h 887075"/>
              <a:gd name="connsiteX9" fmla="*/ 84308 w 326234"/>
              <a:gd name="connsiteY9" fmla="*/ 833861 h 887075"/>
              <a:gd name="connsiteX10" fmla="*/ 1758 w 326234"/>
              <a:gd name="connsiteY10" fmla="*/ 690986 h 887075"/>
              <a:gd name="connsiteX11" fmla="*/ 43033 w 326234"/>
              <a:gd name="connsiteY11" fmla="*/ 694161 h 887075"/>
              <a:gd name="connsiteX12" fmla="*/ 46208 w 326234"/>
              <a:gd name="connsiteY12" fmla="*/ 478261 h 887075"/>
              <a:gd name="connsiteX13" fmla="*/ 20808 w 326234"/>
              <a:gd name="connsiteY13" fmla="*/ 189336 h 887075"/>
              <a:gd name="connsiteX14" fmla="*/ 11283 w 326234"/>
              <a:gd name="connsiteY14" fmla="*/ 189336 h 887075"/>
              <a:gd name="connsiteX15" fmla="*/ 62083 w 326234"/>
              <a:gd name="connsiteY15" fmla="*/ 68686 h 887075"/>
              <a:gd name="connsiteX16" fmla="*/ 27158 w 326234"/>
              <a:gd name="connsiteY16" fmla="*/ 103611 h 887075"/>
              <a:gd name="connsiteX17" fmla="*/ 144633 w 326234"/>
              <a:gd name="connsiteY17" fmla="*/ 2011 h 887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234" h="887075">
                <a:moveTo>
                  <a:pt x="144633" y="2011"/>
                </a:moveTo>
                <a:cubicBezTo>
                  <a:pt x="141987" y="20532"/>
                  <a:pt x="34037" y="139065"/>
                  <a:pt x="11283" y="214736"/>
                </a:cubicBezTo>
                <a:cubicBezTo>
                  <a:pt x="-11471" y="290407"/>
                  <a:pt x="7050" y="425874"/>
                  <a:pt x="8108" y="456036"/>
                </a:cubicBezTo>
                <a:cubicBezTo>
                  <a:pt x="9166" y="486198"/>
                  <a:pt x="12341" y="351261"/>
                  <a:pt x="17633" y="395711"/>
                </a:cubicBezTo>
                <a:cubicBezTo>
                  <a:pt x="22925" y="440161"/>
                  <a:pt x="32979" y="681461"/>
                  <a:pt x="39858" y="722736"/>
                </a:cubicBezTo>
                <a:cubicBezTo>
                  <a:pt x="46737" y="764011"/>
                  <a:pt x="11283" y="685165"/>
                  <a:pt x="58908" y="643361"/>
                </a:cubicBezTo>
                <a:cubicBezTo>
                  <a:pt x="106533" y="601557"/>
                  <a:pt x="313437" y="479848"/>
                  <a:pt x="325608" y="471911"/>
                </a:cubicBezTo>
                <a:cubicBezTo>
                  <a:pt x="337779" y="463974"/>
                  <a:pt x="168975" y="529061"/>
                  <a:pt x="131933" y="595736"/>
                </a:cubicBezTo>
                <a:cubicBezTo>
                  <a:pt x="94891" y="662411"/>
                  <a:pt x="111295" y="832274"/>
                  <a:pt x="103358" y="871961"/>
                </a:cubicBezTo>
                <a:cubicBezTo>
                  <a:pt x="95421" y="911648"/>
                  <a:pt x="101241" y="864023"/>
                  <a:pt x="84308" y="833861"/>
                </a:cubicBezTo>
                <a:cubicBezTo>
                  <a:pt x="67375" y="803699"/>
                  <a:pt x="8637" y="714269"/>
                  <a:pt x="1758" y="690986"/>
                </a:cubicBezTo>
                <a:cubicBezTo>
                  <a:pt x="-5121" y="667703"/>
                  <a:pt x="35625" y="729615"/>
                  <a:pt x="43033" y="694161"/>
                </a:cubicBezTo>
                <a:cubicBezTo>
                  <a:pt x="50441" y="658707"/>
                  <a:pt x="49912" y="562398"/>
                  <a:pt x="46208" y="478261"/>
                </a:cubicBezTo>
                <a:cubicBezTo>
                  <a:pt x="42504" y="394124"/>
                  <a:pt x="26629" y="237490"/>
                  <a:pt x="20808" y="189336"/>
                </a:cubicBezTo>
                <a:cubicBezTo>
                  <a:pt x="14987" y="141182"/>
                  <a:pt x="4404" y="209444"/>
                  <a:pt x="11283" y="189336"/>
                </a:cubicBezTo>
                <a:cubicBezTo>
                  <a:pt x="18162" y="169228"/>
                  <a:pt x="59437" y="82973"/>
                  <a:pt x="62083" y="68686"/>
                </a:cubicBezTo>
                <a:cubicBezTo>
                  <a:pt x="64729" y="54399"/>
                  <a:pt x="17104" y="108374"/>
                  <a:pt x="27158" y="103611"/>
                </a:cubicBezTo>
                <a:cubicBezTo>
                  <a:pt x="37212" y="98849"/>
                  <a:pt x="147279" y="-16510"/>
                  <a:pt x="144633" y="2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03158648-5E9A-CB5A-C554-A4A2B88C3A43}"/>
              </a:ext>
            </a:extLst>
          </p:cNvPr>
          <p:cNvSpPr/>
          <p:nvPr/>
        </p:nvSpPr>
        <p:spPr>
          <a:xfrm>
            <a:off x="1863358" y="3412756"/>
            <a:ext cx="125974" cy="865816"/>
          </a:xfrm>
          <a:custGeom>
            <a:avLst/>
            <a:gdLst>
              <a:gd name="connsiteX0" fmla="*/ 92442 w 125974"/>
              <a:gd name="connsiteY0" fmla="*/ 203569 h 865816"/>
              <a:gd name="connsiteX1" fmla="*/ 60692 w 125974"/>
              <a:gd name="connsiteY1" fmla="*/ 406769 h 865816"/>
              <a:gd name="connsiteX2" fmla="*/ 79742 w 125974"/>
              <a:gd name="connsiteY2" fmla="*/ 590919 h 865816"/>
              <a:gd name="connsiteX3" fmla="*/ 95617 w 125974"/>
              <a:gd name="connsiteY3" fmla="*/ 552819 h 865816"/>
              <a:gd name="connsiteX4" fmla="*/ 111492 w 125974"/>
              <a:gd name="connsiteY4" fmla="*/ 689344 h 865816"/>
              <a:gd name="connsiteX5" fmla="*/ 105142 w 125974"/>
              <a:gd name="connsiteY5" fmla="*/ 800469 h 865816"/>
              <a:gd name="connsiteX6" fmla="*/ 124192 w 125974"/>
              <a:gd name="connsiteY6" fmla="*/ 863969 h 865816"/>
              <a:gd name="connsiteX7" fmla="*/ 111492 w 125974"/>
              <a:gd name="connsiteY7" fmla="*/ 730619 h 865816"/>
              <a:gd name="connsiteX8" fmla="*/ 3542 w 125974"/>
              <a:gd name="connsiteY8" fmla="*/ 108319 h 865816"/>
              <a:gd name="connsiteX9" fmla="*/ 25767 w 125974"/>
              <a:gd name="connsiteY9" fmla="*/ 149594 h 865816"/>
              <a:gd name="connsiteX10" fmla="*/ 22592 w 125974"/>
              <a:gd name="connsiteY10" fmla="*/ 369 h 865816"/>
              <a:gd name="connsiteX11" fmla="*/ 92442 w 125974"/>
              <a:gd name="connsiteY11" fmla="*/ 203569 h 86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974" h="865816">
                <a:moveTo>
                  <a:pt x="92442" y="203569"/>
                </a:moveTo>
                <a:cubicBezTo>
                  <a:pt x="98792" y="271302"/>
                  <a:pt x="62809" y="342211"/>
                  <a:pt x="60692" y="406769"/>
                </a:cubicBezTo>
                <a:cubicBezTo>
                  <a:pt x="58575" y="471327"/>
                  <a:pt x="73921" y="566577"/>
                  <a:pt x="79742" y="590919"/>
                </a:cubicBezTo>
                <a:cubicBezTo>
                  <a:pt x="85563" y="615261"/>
                  <a:pt x="90325" y="536415"/>
                  <a:pt x="95617" y="552819"/>
                </a:cubicBezTo>
                <a:cubicBezTo>
                  <a:pt x="100909" y="569223"/>
                  <a:pt x="109905" y="648069"/>
                  <a:pt x="111492" y="689344"/>
                </a:cubicBezTo>
                <a:cubicBezTo>
                  <a:pt x="113079" y="730619"/>
                  <a:pt x="103025" y="771365"/>
                  <a:pt x="105142" y="800469"/>
                </a:cubicBezTo>
                <a:cubicBezTo>
                  <a:pt x="107259" y="829573"/>
                  <a:pt x="123134" y="875611"/>
                  <a:pt x="124192" y="863969"/>
                </a:cubicBezTo>
                <a:cubicBezTo>
                  <a:pt x="125250" y="852327"/>
                  <a:pt x="131600" y="856561"/>
                  <a:pt x="111492" y="730619"/>
                </a:cubicBezTo>
                <a:cubicBezTo>
                  <a:pt x="91384" y="604677"/>
                  <a:pt x="17829" y="205157"/>
                  <a:pt x="3542" y="108319"/>
                </a:cubicBezTo>
                <a:cubicBezTo>
                  <a:pt x="-10746" y="11481"/>
                  <a:pt x="22592" y="167586"/>
                  <a:pt x="25767" y="149594"/>
                </a:cubicBezTo>
                <a:cubicBezTo>
                  <a:pt x="28942" y="131602"/>
                  <a:pt x="11480" y="-8098"/>
                  <a:pt x="22592" y="369"/>
                </a:cubicBezTo>
                <a:cubicBezTo>
                  <a:pt x="33704" y="8836"/>
                  <a:pt x="86092" y="135836"/>
                  <a:pt x="92442" y="203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784C22A-126E-DA04-434F-8975DCE8BABA}"/>
              </a:ext>
            </a:extLst>
          </p:cNvPr>
          <p:cNvSpPr/>
          <p:nvPr/>
        </p:nvSpPr>
        <p:spPr>
          <a:xfrm>
            <a:off x="1885810" y="3784498"/>
            <a:ext cx="285924" cy="1138784"/>
          </a:xfrm>
          <a:custGeom>
            <a:avLst/>
            <a:gdLst>
              <a:gd name="connsiteX0" fmla="*/ 111265 w 285924"/>
              <a:gd name="connsiteY0" fmla="*/ 289027 h 1138784"/>
              <a:gd name="connsiteX1" fmla="*/ 82690 w 285924"/>
              <a:gd name="connsiteY1" fmla="*/ 577952 h 1138784"/>
              <a:gd name="connsiteX2" fmla="*/ 89040 w 285924"/>
              <a:gd name="connsiteY2" fmla="*/ 654152 h 1138784"/>
              <a:gd name="connsiteX3" fmla="*/ 152540 w 285924"/>
              <a:gd name="connsiteY3" fmla="*/ 743052 h 1138784"/>
              <a:gd name="connsiteX4" fmla="*/ 266840 w 285924"/>
              <a:gd name="connsiteY4" fmla="*/ 860527 h 1138784"/>
              <a:gd name="connsiteX5" fmla="*/ 260490 w 285924"/>
              <a:gd name="connsiteY5" fmla="*/ 841477 h 1138784"/>
              <a:gd name="connsiteX6" fmla="*/ 285890 w 285924"/>
              <a:gd name="connsiteY6" fmla="*/ 857352 h 1138784"/>
              <a:gd name="connsiteX7" fmla="*/ 254140 w 285924"/>
              <a:gd name="connsiteY7" fmla="*/ 898627 h 1138784"/>
              <a:gd name="connsiteX8" fmla="*/ 250965 w 285924"/>
              <a:gd name="connsiteY8" fmla="*/ 1130402 h 1138784"/>
              <a:gd name="connsiteX9" fmla="*/ 260490 w 285924"/>
              <a:gd name="connsiteY9" fmla="*/ 1073252 h 1138784"/>
              <a:gd name="connsiteX10" fmla="*/ 216040 w 285924"/>
              <a:gd name="connsiteY10" fmla="*/ 933552 h 1138784"/>
              <a:gd name="connsiteX11" fmla="*/ 57290 w 285924"/>
              <a:gd name="connsiteY11" fmla="*/ 431902 h 1138784"/>
              <a:gd name="connsiteX12" fmla="*/ 19190 w 285924"/>
              <a:gd name="connsiteY12" fmla="*/ 333477 h 1138784"/>
              <a:gd name="connsiteX13" fmla="*/ 6490 w 285924"/>
              <a:gd name="connsiteY13" fmla="*/ 102 h 1138784"/>
              <a:gd name="connsiteX14" fmla="*/ 3315 w 285924"/>
              <a:gd name="connsiteY14" fmla="*/ 298552 h 1138784"/>
              <a:gd name="connsiteX15" fmla="*/ 54115 w 285924"/>
              <a:gd name="connsiteY15" fmla="*/ 362052 h 1138784"/>
              <a:gd name="connsiteX16" fmla="*/ 111265 w 285924"/>
              <a:gd name="connsiteY16" fmla="*/ 289027 h 113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5924" h="1138784">
                <a:moveTo>
                  <a:pt x="111265" y="289027"/>
                </a:moveTo>
                <a:cubicBezTo>
                  <a:pt x="116027" y="325010"/>
                  <a:pt x="86394" y="517098"/>
                  <a:pt x="82690" y="577952"/>
                </a:cubicBezTo>
                <a:cubicBezTo>
                  <a:pt x="78986" y="638806"/>
                  <a:pt x="77398" y="626635"/>
                  <a:pt x="89040" y="654152"/>
                </a:cubicBezTo>
                <a:cubicBezTo>
                  <a:pt x="100682" y="681669"/>
                  <a:pt x="122907" y="708656"/>
                  <a:pt x="152540" y="743052"/>
                </a:cubicBezTo>
                <a:cubicBezTo>
                  <a:pt x="182173" y="777448"/>
                  <a:pt x="248848" y="844123"/>
                  <a:pt x="266840" y="860527"/>
                </a:cubicBezTo>
                <a:cubicBezTo>
                  <a:pt x="284832" y="876931"/>
                  <a:pt x="257315" y="842006"/>
                  <a:pt x="260490" y="841477"/>
                </a:cubicBezTo>
                <a:cubicBezTo>
                  <a:pt x="263665" y="840948"/>
                  <a:pt x="286948" y="847827"/>
                  <a:pt x="285890" y="857352"/>
                </a:cubicBezTo>
                <a:cubicBezTo>
                  <a:pt x="284832" y="866877"/>
                  <a:pt x="259961" y="853119"/>
                  <a:pt x="254140" y="898627"/>
                </a:cubicBezTo>
                <a:cubicBezTo>
                  <a:pt x="248319" y="944135"/>
                  <a:pt x="249907" y="1101298"/>
                  <a:pt x="250965" y="1130402"/>
                </a:cubicBezTo>
                <a:cubicBezTo>
                  <a:pt x="252023" y="1159506"/>
                  <a:pt x="266311" y="1106060"/>
                  <a:pt x="260490" y="1073252"/>
                </a:cubicBezTo>
                <a:cubicBezTo>
                  <a:pt x="254669" y="1040444"/>
                  <a:pt x="216040" y="933552"/>
                  <a:pt x="216040" y="933552"/>
                </a:cubicBezTo>
                <a:cubicBezTo>
                  <a:pt x="182173" y="826660"/>
                  <a:pt x="90098" y="531914"/>
                  <a:pt x="57290" y="431902"/>
                </a:cubicBezTo>
                <a:cubicBezTo>
                  <a:pt x="24482" y="331890"/>
                  <a:pt x="27657" y="405444"/>
                  <a:pt x="19190" y="333477"/>
                </a:cubicBezTo>
                <a:cubicBezTo>
                  <a:pt x="10723" y="261510"/>
                  <a:pt x="9136" y="5923"/>
                  <a:pt x="6490" y="102"/>
                </a:cubicBezTo>
                <a:cubicBezTo>
                  <a:pt x="3844" y="-5719"/>
                  <a:pt x="-4622" y="238227"/>
                  <a:pt x="3315" y="298552"/>
                </a:cubicBezTo>
                <a:cubicBezTo>
                  <a:pt x="11252" y="358877"/>
                  <a:pt x="38769" y="357819"/>
                  <a:pt x="54115" y="362052"/>
                </a:cubicBezTo>
                <a:cubicBezTo>
                  <a:pt x="69461" y="366285"/>
                  <a:pt x="106503" y="253044"/>
                  <a:pt x="111265" y="289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90D1875-FA55-4066-E962-6A32C9373D13}"/>
              </a:ext>
            </a:extLst>
          </p:cNvPr>
          <p:cNvSpPr/>
          <p:nvPr/>
        </p:nvSpPr>
        <p:spPr>
          <a:xfrm>
            <a:off x="2654269" y="3877001"/>
            <a:ext cx="190551" cy="801888"/>
          </a:xfrm>
          <a:custGeom>
            <a:avLst/>
            <a:gdLst>
              <a:gd name="connsiteX0" fmla="*/ 31 w 190551"/>
              <a:gd name="connsiteY0" fmla="*/ 28249 h 801888"/>
              <a:gd name="connsiteX1" fmla="*/ 133381 w 190551"/>
              <a:gd name="connsiteY1" fmla="*/ 126674 h 801888"/>
              <a:gd name="connsiteX2" fmla="*/ 66706 w 190551"/>
              <a:gd name="connsiteY2" fmla="*/ 282249 h 801888"/>
              <a:gd name="connsiteX3" fmla="*/ 104806 w 190551"/>
              <a:gd name="connsiteY3" fmla="*/ 291774 h 801888"/>
              <a:gd name="connsiteX4" fmla="*/ 92106 w 190551"/>
              <a:gd name="connsiteY4" fmla="*/ 358449 h 801888"/>
              <a:gd name="connsiteX5" fmla="*/ 114331 w 190551"/>
              <a:gd name="connsiteY5" fmla="*/ 517199 h 801888"/>
              <a:gd name="connsiteX6" fmla="*/ 107981 w 190551"/>
              <a:gd name="connsiteY6" fmla="*/ 491799 h 801888"/>
              <a:gd name="connsiteX7" fmla="*/ 120681 w 190551"/>
              <a:gd name="connsiteY7" fmla="*/ 587049 h 801888"/>
              <a:gd name="connsiteX8" fmla="*/ 139731 w 190551"/>
              <a:gd name="connsiteY8" fmla="*/ 799774 h 801888"/>
              <a:gd name="connsiteX9" fmla="*/ 190531 w 190551"/>
              <a:gd name="connsiteY9" fmla="*/ 694999 h 801888"/>
              <a:gd name="connsiteX10" fmla="*/ 146081 w 190551"/>
              <a:gd name="connsiteY10" fmla="*/ 675949 h 801888"/>
              <a:gd name="connsiteX11" fmla="*/ 161956 w 190551"/>
              <a:gd name="connsiteY11" fmla="*/ 288599 h 801888"/>
              <a:gd name="connsiteX12" fmla="*/ 184181 w 190551"/>
              <a:gd name="connsiteY12" fmla="*/ 6024 h 801888"/>
              <a:gd name="connsiteX13" fmla="*/ 139731 w 190551"/>
              <a:gd name="connsiteY13" fmla="*/ 88574 h 801888"/>
              <a:gd name="connsiteX14" fmla="*/ 120681 w 190551"/>
              <a:gd name="connsiteY14" fmla="*/ 72699 h 801888"/>
              <a:gd name="connsiteX15" fmla="*/ 31 w 190551"/>
              <a:gd name="connsiteY15" fmla="*/ 28249 h 80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51" h="801888">
                <a:moveTo>
                  <a:pt x="31" y="28249"/>
                </a:moveTo>
                <a:cubicBezTo>
                  <a:pt x="2148" y="37245"/>
                  <a:pt x="122269" y="84341"/>
                  <a:pt x="133381" y="126674"/>
                </a:cubicBezTo>
                <a:cubicBezTo>
                  <a:pt x="144493" y="169007"/>
                  <a:pt x="71468" y="254732"/>
                  <a:pt x="66706" y="282249"/>
                </a:cubicBezTo>
                <a:cubicBezTo>
                  <a:pt x="61944" y="309766"/>
                  <a:pt x="100573" y="279074"/>
                  <a:pt x="104806" y="291774"/>
                </a:cubicBezTo>
                <a:cubicBezTo>
                  <a:pt x="109039" y="304474"/>
                  <a:pt x="90519" y="320878"/>
                  <a:pt x="92106" y="358449"/>
                </a:cubicBezTo>
                <a:cubicBezTo>
                  <a:pt x="93693" y="396020"/>
                  <a:pt x="111685" y="494974"/>
                  <a:pt x="114331" y="517199"/>
                </a:cubicBezTo>
                <a:cubicBezTo>
                  <a:pt x="116977" y="539424"/>
                  <a:pt x="106923" y="480157"/>
                  <a:pt x="107981" y="491799"/>
                </a:cubicBezTo>
                <a:cubicBezTo>
                  <a:pt x="109039" y="503441"/>
                  <a:pt x="115389" y="535720"/>
                  <a:pt x="120681" y="587049"/>
                </a:cubicBezTo>
                <a:cubicBezTo>
                  <a:pt x="125973" y="638378"/>
                  <a:pt x="128089" y="781782"/>
                  <a:pt x="139731" y="799774"/>
                </a:cubicBezTo>
                <a:cubicBezTo>
                  <a:pt x="151373" y="817766"/>
                  <a:pt x="189473" y="715636"/>
                  <a:pt x="190531" y="694999"/>
                </a:cubicBezTo>
                <a:cubicBezTo>
                  <a:pt x="191589" y="674362"/>
                  <a:pt x="150844" y="743682"/>
                  <a:pt x="146081" y="675949"/>
                </a:cubicBezTo>
                <a:cubicBezTo>
                  <a:pt x="141319" y="608216"/>
                  <a:pt x="155606" y="400253"/>
                  <a:pt x="161956" y="288599"/>
                </a:cubicBezTo>
                <a:cubicBezTo>
                  <a:pt x="168306" y="176945"/>
                  <a:pt x="187885" y="39362"/>
                  <a:pt x="184181" y="6024"/>
                </a:cubicBezTo>
                <a:cubicBezTo>
                  <a:pt x="180477" y="-27314"/>
                  <a:pt x="139731" y="88574"/>
                  <a:pt x="139731" y="88574"/>
                </a:cubicBezTo>
                <a:cubicBezTo>
                  <a:pt x="129148" y="99686"/>
                  <a:pt x="139731" y="80107"/>
                  <a:pt x="120681" y="72699"/>
                </a:cubicBezTo>
                <a:cubicBezTo>
                  <a:pt x="101631" y="65291"/>
                  <a:pt x="-2086" y="19253"/>
                  <a:pt x="31" y="28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CA182730-04B8-BE3C-90EE-5D5AF04071B1}"/>
              </a:ext>
            </a:extLst>
          </p:cNvPr>
          <p:cNvSpPr/>
          <p:nvPr/>
        </p:nvSpPr>
        <p:spPr>
          <a:xfrm>
            <a:off x="2816178" y="4698662"/>
            <a:ext cx="147903" cy="899102"/>
          </a:xfrm>
          <a:custGeom>
            <a:avLst/>
            <a:gdLst>
              <a:gd name="connsiteX0" fmla="*/ 28622 w 147903"/>
              <a:gd name="connsiteY0" fmla="*/ 338 h 899102"/>
              <a:gd name="connsiteX1" fmla="*/ 117522 w 147903"/>
              <a:gd name="connsiteY1" fmla="*/ 387688 h 899102"/>
              <a:gd name="connsiteX2" fmla="*/ 66722 w 147903"/>
              <a:gd name="connsiteY2" fmla="*/ 638513 h 899102"/>
              <a:gd name="connsiteX3" fmla="*/ 120697 w 147903"/>
              <a:gd name="connsiteY3" fmla="*/ 625813 h 899102"/>
              <a:gd name="connsiteX4" fmla="*/ 57197 w 147903"/>
              <a:gd name="connsiteY4" fmla="*/ 790913 h 899102"/>
              <a:gd name="connsiteX5" fmla="*/ 47 w 147903"/>
              <a:gd name="connsiteY5" fmla="*/ 898863 h 899102"/>
              <a:gd name="connsiteX6" fmla="*/ 66722 w 147903"/>
              <a:gd name="connsiteY6" fmla="*/ 762338 h 899102"/>
              <a:gd name="connsiteX7" fmla="*/ 146097 w 147903"/>
              <a:gd name="connsiteY7" fmla="*/ 575013 h 899102"/>
              <a:gd name="connsiteX8" fmla="*/ 117522 w 147903"/>
              <a:gd name="connsiteY8" fmla="*/ 600413 h 899102"/>
              <a:gd name="connsiteX9" fmla="*/ 63547 w 147903"/>
              <a:gd name="connsiteY9" fmla="*/ 247988 h 899102"/>
              <a:gd name="connsiteX10" fmla="*/ 57197 w 147903"/>
              <a:gd name="connsiteY10" fmla="*/ 317838 h 899102"/>
              <a:gd name="connsiteX11" fmla="*/ 28622 w 147903"/>
              <a:gd name="connsiteY11" fmla="*/ 338 h 89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903" h="899102">
                <a:moveTo>
                  <a:pt x="28622" y="338"/>
                </a:moveTo>
                <a:cubicBezTo>
                  <a:pt x="38676" y="11980"/>
                  <a:pt x="111172" y="281326"/>
                  <a:pt x="117522" y="387688"/>
                </a:cubicBezTo>
                <a:cubicBezTo>
                  <a:pt x="123872" y="494050"/>
                  <a:pt x="66193" y="598826"/>
                  <a:pt x="66722" y="638513"/>
                </a:cubicBezTo>
                <a:cubicBezTo>
                  <a:pt x="67251" y="678200"/>
                  <a:pt x="122285" y="600413"/>
                  <a:pt x="120697" y="625813"/>
                </a:cubicBezTo>
                <a:cubicBezTo>
                  <a:pt x="119110" y="651213"/>
                  <a:pt x="77305" y="745405"/>
                  <a:pt x="57197" y="790913"/>
                </a:cubicBezTo>
                <a:cubicBezTo>
                  <a:pt x="37089" y="836421"/>
                  <a:pt x="-1540" y="903625"/>
                  <a:pt x="47" y="898863"/>
                </a:cubicBezTo>
                <a:cubicBezTo>
                  <a:pt x="1634" y="894101"/>
                  <a:pt x="42380" y="816313"/>
                  <a:pt x="66722" y="762338"/>
                </a:cubicBezTo>
                <a:cubicBezTo>
                  <a:pt x="91064" y="708363"/>
                  <a:pt x="137630" y="602001"/>
                  <a:pt x="146097" y="575013"/>
                </a:cubicBezTo>
                <a:cubicBezTo>
                  <a:pt x="154564" y="548025"/>
                  <a:pt x="131280" y="654917"/>
                  <a:pt x="117522" y="600413"/>
                </a:cubicBezTo>
                <a:cubicBezTo>
                  <a:pt x="103764" y="545909"/>
                  <a:pt x="73601" y="295084"/>
                  <a:pt x="63547" y="247988"/>
                </a:cubicBezTo>
                <a:cubicBezTo>
                  <a:pt x="53493" y="200892"/>
                  <a:pt x="61959" y="354880"/>
                  <a:pt x="57197" y="317838"/>
                </a:cubicBezTo>
                <a:cubicBezTo>
                  <a:pt x="52435" y="280796"/>
                  <a:pt x="18568" y="-11304"/>
                  <a:pt x="28622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411EE0E7-D21E-EFDF-ED38-A52487EF08CF}"/>
              </a:ext>
            </a:extLst>
          </p:cNvPr>
          <p:cNvSpPr/>
          <p:nvPr/>
        </p:nvSpPr>
        <p:spPr>
          <a:xfrm>
            <a:off x="2543544" y="5368717"/>
            <a:ext cx="371190" cy="169426"/>
          </a:xfrm>
          <a:custGeom>
            <a:avLst/>
            <a:gdLst>
              <a:gd name="connsiteX0" fmla="*/ 371106 w 371190"/>
              <a:gd name="connsiteY0" fmla="*/ 208 h 169426"/>
              <a:gd name="connsiteX1" fmla="*/ 253631 w 371190"/>
              <a:gd name="connsiteY1" fmla="*/ 111333 h 169426"/>
              <a:gd name="connsiteX2" fmla="*/ 167906 w 371190"/>
              <a:gd name="connsiteY2" fmla="*/ 130383 h 169426"/>
              <a:gd name="connsiteX3" fmla="*/ 2806 w 371190"/>
              <a:gd name="connsiteY3" fmla="*/ 38308 h 169426"/>
              <a:gd name="connsiteX4" fmla="*/ 66306 w 371190"/>
              <a:gd name="connsiteY4" fmla="*/ 92283 h 169426"/>
              <a:gd name="connsiteX5" fmla="*/ 98056 w 371190"/>
              <a:gd name="connsiteY5" fmla="*/ 168483 h 169426"/>
              <a:gd name="connsiteX6" fmla="*/ 136156 w 371190"/>
              <a:gd name="connsiteY6" fmla="*/ 136733 h 169426"/>
              <a:gd name="connsiteX7" fmla="*/ 259981 w 371190"/>
              <a:gd name="connsiteY7" fmla="*/ 165308 h 169426"/>
              <a:gd name="connsiteX8" fmla="*/ 202831 w 371190"/>
              <a:gd name="connsiteY8" fmla="*/ 136733 h 169426"/>
              <a:gd name="connsiteX9" fmla="*/ 250456 w 371190"/>
              <a:gd name="connsiteY9" fmla="*/ 85933 h 169426"/>
              <a:gd name="connsiteX10" fmla="*/ 234581 w 371190"/>
              <a:gd name="connsiteY10" fmla="*/ 82758 h 169426"/>
              <a:gd name="connsiteX11" fmla="*/ 371106 w 371190"/>
              <a:gd name="connsiteY11" fmla="*/ 208 h 16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1190" h="169426">
                <a:moveTo>
                  <a:pt x="371106" y="208"/>
                </a:moveTo>
                <a:cubicBezTo>
                  <a:pt x="374281" y="4970"/>
                  <a:pt x="287498" y="89637"/>
                  <a:pt x="253631" y="111333"/>
                </a:cubicBezTo>
                <a:cubicBezTo>
                  <a:pt x="219764" y="133029"/>
                  <a:pt x="209710" y="142554"/>
                  <a:pt x="167906" y="130383"/>
                </a:cubicBezTo>
                <a:cubicBezTo>
                  <a:pt x="126102" y="118212"/>
                  <a:pt x="19739" y="44658"/>
                  <a:pt x="2806" y="38308"/>
                </a:cubicBezTo>
                <a:cubicBezTo>
                  <a:pt x="-14127" y="31958"/>
                  <a:pt x="50431" y="70587"/>
                  <a:pt x="66306" y="92283"/>
                </a:cubicBezTo>
                <a:cubicBezTo>
                  <a:pt x="82181" y="113979"/>
                  <a:pt x="86414" y="161075"/>
                  <a:pt x="98056" y="168483"/>
                </a:cubicBezTo>
                <a:cubicBezTo>
                  <a:pt x="109698" y="175891"/>
                  <a:pt x="109169" y="137262"/>
                  <a:pt x="136156" y="136733"/>
                </a:cubicBezTo>
                <a:cubicBezTo>
                  <a:pt x="163143" y="136204"/>
                  <a:pt x="248869" y="165308"/>
                  <a:pt x="259981" y="165308"/>
                </a:cubicBezTo>
                <a:cubicBezTo>
                  <a:pt x="271093" y="165308"/>
                  <a:pt x="204418" y="149962"/>
                  <a:pt x="202831" y="136733"/>
                </a:cubicBezTo>
                <a:cubicBezTo>
                  <a:pt x="201244" y="123504"/>
                  <a:pt x="245164" y="94929"/>
                  <a:pt x="250456" y="85933"/>
                </a:cubicBezTo>
                <a:cubicBezTo>
                  <a:pt x="255748" y="76937"/>
                  <a:pt x="215531" y="91754"/>
                  <a:pt x="234581" y="82758"/>
                </a:cubicBezTo>
                <a:cubicBezTo>
                  <a:pt x="253631" y="73762"/>
                  <a:pt x="367931" y="-4554"/>
                  <a:pt x="371106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4CABABB-9AD3-A3BD-82C7-8C2B1DCFFD8F}"/>
              </a:ext>
            </a:extLst>
          </p:cNvPr>
          <p:cNvSpPr/>
          <p:nvPr/>
        </p:nvSpPr>
        <p:spPr>
          <a:xfrm>
            <a:off x="2196737" y="5329572"/>
            <a:ext cx="614473" cy="344976"/>
          </a:xfrm>
          <a:custGeom>
            <a:avLst/>
            <a:gdLst>
              <a:gd name="connsiteX0" fmla="*/ 3538 w 614473"/>
              <a:gd name="connsiteY0" fmla="*/ 217153 h 344976"/>
              <a:gd name="connsiteX1" fmla="*/ 174988 w 614473"/>
              <a:gd name="connsiteY1" fmla="*/ 4428 h 344976"/>
              <a:gd name="connsiteX2" fmla="*/ 165463 w 614473"/>
              <a:gd name="connsiteY2" fmla="*/ 71103 h 344976"/>
              <a:gd name="connsiteX3" fmla="*/ 270238 w 614473"/>
              <a:gd name="connsiteY3" fmla="*/ 48878 h 344976"/>
              <a:gd name="connsiteX4" fmla="*/ 308338 w 614473"/>
              <a:gd name="connsiteY4" fmla="*/ 134603 h 344976"/>
              <a:gd name="connsiteX5" fmla="*/ 438513 w 614473"/>
              <a:gd name="connsiteY5" fmla="*/ 179053 h 344976"/>
              <a:gd name="connsiteX6" fmla="*/ 397238 w 614473"/>
              <a:gd name="connsiteY6" fmla="*/ 194928 h 344976"/>
              <a:gd name="connsiteX7" fmla="*/ 600438 w 614473"/>
              <a:gd name="connsiteY7" fmla="*/ 334628 h 344976"/>
              <a:gd name="connsiteX8" fmla="*/ 597263 w 614473"/>
              <a:gd name="connsiteY8" fmla="*/ 334628 h 344976"/>
              <a:gd name="connsiteX9" fmla="*/ 362313 w 614473"/>
              <a:gd name="connsiteY9" fmla="*/ 239378 h 344976"/>
              <a:gd name="connsiteX10" fmla="*/ 235313 w 614473"/>
              <a:gd name="connsiteY10" fmla="*/ 156828 h 344976"/>
              <a:gd name="connsiteX11" fmla="*/ 260713 w 614473"/>
              <a:gd name="connsiteY11" fmla="*/ 109203 h 344976"/>
              <a:gd name="connsiteX12" fmla="*/ 260713 w 614473"/>
              <a:gd name="connsiteY12" fmla="*/ 93328 h 344976"/>
              <a:gd name="connsiteX13" fmla="*/ 149588 w 614473"/>
              <a:gd name="connsiteY13" fmla="*/ 33003 h 344976"/>
              <a:gd name="connsiteX14" fmla="*/ 63863 w 614473"/>
              <a:gd name="connsiteY14" fmla="*/ 86978 h 344976"/>
              <a:gd name="connsiteX15" fmla="*/ 3538 w 614473"/>
              <a:gd name="connsiteY15" fmla="*/ 217153 h 34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4473" h="344976">
                <a:moveTo>
                  <a:pt x="3538" y="217153"/>
                </a:moveTo>
                <a:cubicBezTo>
                  <a:pt x="22059" y="203395"/>
                  <a:pt x="148001" y="28770"/>
                  <a:pt x="174988" y="4428"/>
                </a:cubicBezTo>
                <a:cubicBezTo>
                  <a:pt x="201975" y="-19914"/>
                  <a:pt x="149588" y="63695"/>
                  <a:pt x="165463" y="71103"/>
                </a:cubicBezTo>
                <a:cubicBezTo>
                  <a:pt x="181338" y="78511"/>
                  <a:pt x="246426" y="38295"/>
                  <a:pt x="270238" y="48878"/>
                </a:cubicBezTo>
                <a:cubicBezTo>
                  <a:pt x="294050" y="59461"/>
                  <a:pt x="280292" y="112907"/>
                  <a:pt x="308338" y="134603"/>
                </a:cubicBezTo>
                <a:cubicBezTo>
                  <a:pt x="336384" y="156299"/>
                  <a:pt x="423696" y="168999"/>
                  <a:pt x="438513" y="179053"/>
                </a:cubicBezTo>
                <a:cubicBezTo>
                  <a:pt x="453330" y="189107"/>
                  <a:pt x="370251" y="168999"/>
                  <a:pt x="397238" y="194928"/>
                </a:cubicBezTo>
                <a:cubicBezTo>
                  <a:pt x="424225" y="220857"/>
                  <a:pt x="567101" y="311345"/>
                  <a:pt x="600438" y="334628"/>
                </a:cubicBezTo>
                <a:cubicBezTo>
                  <a:pt x="633775" y="357911"/>
                  <a:pt x="597263" y="334628"/>
                  <a:pt x="597263" y="334628"/>
                </a:cubicBezTo>
                <a:cubicBezTo>
                  <a:pt x="557576" y="318753"/>
                  <a:pt x="422638" y="269011"/>
                  <a:pt x="362313" y="239378"/>
                </a:cubicBezTo>
                <a:cubicBezTo>
                  <a:pt x="301988" y="209745"/>
                  <a:pt x="252246" y="178524"/>
                  <a:pt x="235313" y="156828"/>
                </a:cubicBezTo>
                <a:cubicBezTo>
                  <a:pt x="218380" y="135132"/>
                  <a:pt x="256480" y="119786"/>
                  <a:pt x="260713" y="109203"/>
                </a:cubicBezTo>
                <a:cubicBezTo>
                  <a:pt x="264946" y="98620"/>
                  <a:pt x="279234" y="106028"/>
                  <a:pt x="260713" y="93328"/>
                </a:cubicBezTo>
                <a:cubicBezTo>
                  <a:pt x="242192" y="80628"/>
                  <a:pt x="182396" y="34061"/>
                  <a:pt x="149588" y="33003"/>
                </a:cubicBezTo>
                <a:cubicBezTo>
                  <a:pt x="116780" y="31945"/>
                  <a:pt x="83442" y="62107"/>
                  <a:pt x="63863" y="86978"/>
                </a:cubicBezTo>
                <a:cubicBezTo>
                  <a:pt x="44284" y="111849"/>
                  <a:pt x="-14983" y="230911"/>
                  <a:pt x="3538" y="217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AE04EE3-89B4-54E1-7AC8-5DBA045BB5E8}"/>
              </a:ext>
            </a:extLst>
          </p:cNvPr>
          <p:cNvSpPr/>
          <p:nvPr/>
        </p:nvSpPr>
        <p:spPr>
          <a:xfrm>
            <a:off x="2083742" y="4625316"/>
            <a:ext cx="138163" cy="903907"/>
          </a:xfrm>
          <a:custGeom>
            <a:avLst/>
            <a:gdLst>
              <a:gd name="connsiteX0" fmla="*/ 5408 w 138163"/>
              <a:gd name="connsiteY0" fmla="*/ 659 h 903907"/>
              <a:gd name="connsiteX1" fmla="*/ 2233 w 138163"/>
              <a:gd name="connsiteY1" fmla="*/ 229259 h 903907"/>
              <a:gd name="connsiteX2" fmla="*/ 33983 w 138163"/>
              <a:gd name="connsiteY2" fmla="*/ 314984 h 903907"/>
              <a:gd name="connsiteX3" fmla="*/ 46683 w 138163"/>
              <a:gd name="connsiteY3" fmla="*/ 283234 h 903907"/>
              <a:gd name="connsiteX4" fmla="*/ 33983 w 138163"/>
              <a:gd name="connsiteY4" fmla="*/ 419759 h 903907"/>
              <a:gd name="connsiteX5" fmla="*/ 68908 w 138163"/>
              <a:gd name="connsiteY5" fmla="*/ 581684 h 903907"/>
              <a:gd name="connsiteX6" fmla="*/ 62558 w 138163"/>
              <a:gd name="connsiteY6" fmla="*/ 692809 h 903907"/>
              <a:gd name="connsiteX7" fmla="*/ 129233 w 138163"/>
              <a:gd name="connsiteY7" fmla="*/ 880134 h 903907"/>
              <a:gd name="connsiteX8" fmla="*/ 126058 w 138163"/>
              <a:gd name="connsiteY8" fmla="*/ 835684 h 903907"/>
              <a:gd name="connsiteX9" fmla="*/ 24458 w 138163"/>
              <a:gd name="connsiteY9" fmla="*/ 289584 h 903907"/>
              <a:gd name="connsiteX10" fmla="*/ 27633 w 138163"/>
              <a:gd name="connsiteY10" fmla="*/ 308634 h 903907"/>
              <a:gd name="connsiteX11" fmla="*/ 5408 w 138163"/>
              <a:gd name="connsiteY11" fmla="*/ 659 h 90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63" h="903907">
                <a:moveTo>
                  <a:pt x="5408" y="659"/>
                </a:moveTo>
                <a:cubicBezTo>
                  <a:pt x="1175" y="-12570"/>
                  <a:pt x="-2529" y="176872"/>
                  <a:pt x="2233" y="229259"/>
                </a:cubicBezTo>
                <a:cubicBezTo>
                  <a:pt x="6995" y="281646"/>
                  <a:pt x="26575" y="305988"/>
                  <a:pt x="33983" y="314984"/>
                </a:cubicBezTo>
                <a:cubicBezTo>
                  <a:pt x="41391" y="323980"/>
                  <a:pt x="46683" y="265772"/>
                  <a:pt x="46683" y="283234"/>
                </a:cubicBezTo>
                <a:cubicBezTo>
                  <a:pt x="46683" y="300696"/>
                  <a:pt x="30279" y="370017"/>
                  <a:pt x="33983" y="419759"/>
                </a:cubicBezTo>
                <a:cubicBezTo>
                  <a:pt x="37687" y="469501"/>
                  <a:pt x="64146" y="536176"/>
                  <a:pt x="68908" y="581684"/>
                </a:cubicBezTo>
                <a:cubicBezTo>
                  <a:pt x="73670" y="627192"/>
                  <a:pt x="52504" y="643067"/>
                  <a:pt x="62558" y="692809"/>
                </a:cubicBezTo>
                <a:cubicBezTo>
                  <a:pt x="72612" y="742551"/>
                  <a:pt x="118650" y="856322"/>
                  <a:pt x="129233" y="880134"/>
                </a:cubicBezTo>
                <a:cubicBezTo>
                  <a:pt x="139816" y="903946"/>
                  <a:pt x="143521" y="934109"/>
                  <a:pt x="126058" y="835684"/>
                </a:cubicBezTo>
                <a:cubicBezTo>
                  <a:pt x="108596" y="737259"/>
                  <a:pt x="40862" y="377426"/>
                  <a:pt x="24458" y="289584"/>
                </a:cubicBezTo>
                <a:cubicBezTo>
                  <a:pt x="8054" y="201742"/>
                  <a:pt x="30808" y="352555"/>
                  <a:pt x="27633" y="308634"/>
                </a:cubicBezTo>
                <a:cubicBezTo>
                  <a:pt x="24458" y="264713"/>
                  <a:pt x="9641" y="13888"/>
                  <a:pt x="5408" y="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4247335D-6038-2B79-D79D-74573EA91F9B}"/>
              </a:ext>
            </a:extLst>
          </p:cNvPr>
          <p:cNvSpPr/>
          <p:nvPr/>
        </p:nvSpPr>
        <p:spPr>
          <a:xfrm>
            <a:off x="2928833" y="5539628"/>
            <a:ext cx="84247" cy="386464"/>
          </a:xfrm>
          <a:custGeom>
            <a:avLst/>
            <a:gdLst>
              <a:gd name="connsiteX0" fmla="*/ 62017 w 84247"/>
              <a:gd name="connsiteY0" fmla="*/ 747 h 386464"/>
              <a:gd name="connsiteX1" fmla="*/ 1692 w 84247"/>
              <a:gd name="connsiteY1" fmla="*/ 149972 h 386464"/>
              <a:gd name="connsiteX2" fmla="*/ 17567 w 84247"/>
              <a:gd name="connsiteY2" fmla="*/ 127747 h 386464"/>
              <a:gd name="connsiteX3" fmla="*/ 27092 w 84247"/>
              <a:gd name="connsiteY3" fmla="*/ 245222 h 386464"/>
              <a:gd name="connsiteX4" fmla="*/ 1692 w 84247"/>
              <a:gd name="connsiteY4" fmla="*/ 203947 h 386464"/>
              <a:gd name="connsiteX5" fmla="*/ 23917 w 84247"/>
              <a:gd name="connsiteY5" fmla="*/ 384922 h 386464"/>
              <a:gd name="connsiteX6" fmla="*/ 39792 w 84247"/>
              <a:gd name="connsiteY6" fmla="*/ 296022 h 386464"/>
              <a:gd name="connsiteX7" fmla="*/ 84242 w 84247"/>
              <a:gd name="connsiteY7" fmla="*/ 384922 h 386464"/>
              <a:gd name="connsiteX8" fmla="*/ 36617 w 84247"/>
              <a:gd name="connsiteY8" fmla="*/ 229347 h 386464"/>
              <a:gd name="connsiteX9" fmla="*/ 39792 w 84247"/>
              <a:gd name="connsiteY9" fmla="*/ 222997 h 386464"/>
              <a:gd name="connsiteX10" fmla="*/ 62017 w 84247"/>
              <a:gd name="connsiteY10" fmla="*/ 747 h 38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247" h="386464">
                <a:moveTo>
                  <a:pt x="62017" y="747"/>
                </a:moveTo>
                <a:cubicBezTo>
                  <a:pt x="55667" y="-11424"/>
                  <a:pt x="9100" y="128805"/>
                  <a:pt x="1692" y="149972"/>
                </a:cubicBezTo>
                <a:cubicBezTo>
                  <a:pt x="-5716" y="171139"/>
                  <a:pt x="13334" y="111872"/>
                  <a:pt x="17567" y="127747"/>
                </a:cubicBezTo>
                <a:cubicBezTo>
                  <a:pt x="21800" y="143622"/>
                  <a:pt x="29738" y="232522"/>
                  <a:pt x="27092" y="245222"/>
                </a:cubicBezTo>
                <a:cubicBezTo>
                  <a:pt x="24446" y="257922"/>
                  <a:pt x="2221" y="180664"/>
                  <a:pt x="1692" y="203947"/>
                </a:cubicBezTo>
                <a:cubicBezTo>
                  <a:pt x="1163" y="227230"/>
                  <a:pt x="17567" y="369576"/>
                  <a:pt x="23917" y="384922"/>
                </a:cubicBezTo>
                <a:cubicBezTo>
                  <a:pt x="30267" y="400268"/>
                  <a:pt x="29738" y="296022"/>
                  <a:pt x="39792" y="296022"/>
                </a:cubicBezTo>
                <a:cubicBezTo>
                  <a:pt x="49846" y="296022"/>
                  <a:pt x="84771" y="396034"/>
                  <a:pt x="84242" y="384922"/>
                </a:cubicBezTo>
                <a:cubicBezTo>
                  <a:pt x="83713" y="373810"/>
                  <a:pt x="44025" y="256334"/>
                  <a:pt x="36617" y="229347"/>
                </a:cubicBezTo>
                <a:cubicBezTo>
                  <a:pt x="29209" y="202360"/>
                  <a:pt x="37146" y="254747"/>
                  <a:pt x="39792" y="222997"/>
                </a:cubicBezTo>
                <a:cubicBezTo>
                  <a:pt x="42438" y="191247"/>
                  <a:pt x="68367" y="12918"/>
                  <a:pt x="62017" y="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9DAA967-774D-DBD5-88CD-97AAEA881315}"/>
              </a:ext>
            </a:extLst>
          </p:cNvPr>
          <p:cNvSpPr/>
          <p:nvPr/>
        </p:nvSpPr>
        <p:spPr>
          <a:xfrm>
            <a:off x="2738469" y="5650031"/>
            <a:ext cx="350829" cy="985549"/>
          </a:xfrm>
          <a:custGeom>
            <a:avLst/>
            <a:gdLst>
              <a:gd name="connsiteX0" fmla="*/ 1556 w 350829"/>
              <a:gd name="connsiteY0" fmla="*/ 1469 h 985549"/>
              <a:gd name="connsiteX1" fmla="*/ 271431 w 350829"/>
              <a:gd name="connsiteY1" fmla="*/ 312619 h 985549"/>
              <a:gd name="connsiteX2" fmla="*/ 258731 w 350829"/>
              <a:gd name="connsiteY2" fmla="*/ 312619 h 985549"/>
              <a:gd name="connsiteX3" fmla="*/ 325406 w 350829"/>
              <a:gd name="connsiteY3" fmla="*/ 585669 h 985549"/>
              <a:gd name="connsiteX4" fmla="*/ 338106 w 350829"/>
              <a:gd name="connsiteY4" fmla="*/ 557094 h 985549"/>
              <a:gd name="connsiteX5" fmla="*/ 350806 w 350829"/>
              <a:gd name="connsiteY5" fmla="*/ 693619 h 985549"/>
              <a:gd name="connsiteX6" fmla="*/ 341281 w 350829"/>
              <a:gd name="connsiteY6" fmla="*/ 896819 h 985549"/>
              <a:gd name="connsiteX7" fmla="*/ 341281 w 350829"/>
              <a:gd name="connsiteY7" fmla="*/ 830144 h 985549"/>
              <a:gd name="connsiteX8" fmla="*/ 338106 w 350829"/>
              <a:gd name="connsiteY8" fmla="*/ 671394 h 985549"/>
              <a:gd name="connsiteX9" fmla="*/ 315881 w 350829"/>
              <a:gd name="connsiteY9" fmla="*/ 928569 h 985549"/>
              <a:gd name="connsiteX10" fmla="*/ 287306 w 350829"/>
              <a:gd name="connsiteY10" fmla="*/ 772994 h 985549"/>
              <a:gd name="connsiteX11" fmla="*/ 255556 w 350829"/>
              <a:gd name="connsiteY11" fmla="*/ 934919 h 985549"/>
              <a:gd name="connsiteX12" fmla="*/ 252381 w 350829"/>
              <a:gd name="connsiteY12" fmla="*/ 903169 h 985549"/>
              <a:gd name="connsiteX13" fmla="*/ 258731 w 350829"/>
              <a:gd name="connsiteY13" fmla="*/ 979369 h 985549"/>
              <a:gd name="connsiteX14" fmla="*/ 280956 w 350829"/>
              <a:gd name="connsiteY14" fmla="*/ 712669 h 985549"/>
              <a:gd name="connsiteX15" fmla="*/ 239681 w 350829"/>
              <a:gd name="connsiteY15" fmla="*/ 376119 h 985549"/>
              <a:gd name="connsiteX16" fmla="*/ 284131 w 350829"/>
              <a:gd name="connsiteY16" fmla="*/ 496769 h 985549"/>
              <a:gd name="connsiteX17" fmla="*/ 261906 w 350829"/>
              <a:gd name="connsiteY17" fmla="*/ 360244 h 985549"/>
              <a:gd name="connsiteX18" fmla="*/ 169831 w 350829"/>
              <a:gd name="connsiteY18" fmla="*/ 137994 h 985549"/>
              <a:gd name="connsiteX19" fmla="*/ 160306 w 350829"/>
              <a:gd name="connsiteY19" fmla="*/ 191969 h 985549"/>
              <a:gd name="connsiteX20" fmla="*/ 1556 w 350829"/>
              <a:gd name="connsiteY20" fmla="*/ 1469 h 98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829" h="985549">
                <a:moveTo>
                  <a:pt x="1556" y="1469"/>
                </a:moveTo>
                <a:cubicBezTo>
                  <a:pt x="20077" y="21577"/>
                  <a:pt x="228569" y="260761"/>
                  <a:pt x="271431" y="312619"/>
                </a:cubicBezTo>
                <a:cubicBezTo>
                  <a:pt x="314293" y="364477"/>
                  <a:pt x="249735" y="267111"/>
                  <a:pt x="258731" y="312619"/>
                </a:cubicBezTo>
                <a:cubicBezTo>
                  <a:pt x="267727" y="358127"/>
                  <a:pt x="312177" y="544923"/>
                  <a:pt x="325406" y="585669"/>
                </a:cubicBezTo>
                <a:cubicBezTo>
                  <a:pt x="338635" y="626415"/>
                  <a:pt x="333873" y="539102"/>
                  <a:pt x="338106" y="557094"/>
                </a:cubicBezTo>
                <a:cubicBezTo>
                  <a:pt x="342339" y="575086"/>
                  <a:pt x="350277" y="636998"/>
                  <a:pt x="350806" y="693619"/>
                </a:cubicBezTo>
                <a:cubicBezTo>
                  <a:pt x="351335" y="750240"/>
                  <a:pt x="342868" y="874065"/>
                  <a:pt x="341281" y="896819"/>
                </a:cubicBezTo>
                <a:cubicBezTo>
                  <a:pt x="339694" y="919573"/>
                  <a:pt x="341810" y="867715"/>
                  <a:pt x="341281" y="830144"/>
                </a:cubicBezTo>
                <a:cubicBezTo>
                  <a:pt x="340752" y="792573"/>
                  <a:pt x="342339" y="654990"/>
                  <a:pt x="338106" y="671394"/>
                </a:cubicBezTo>
                <a:cubicBezTo>
                  <a:pt x="333873" y="687798"/>
                  <a:pt x="324348" y="911636"/>
                  <a:pt x="315881" y="928569"/>
                </a:cubicBezTo>
                <a:cubicBezTo>
                  <a:pt x="307414" y="945502"/>
                  <a:pt x="297360" y="771936"/>
                  <a:pt x="287306" y="772994"/>
                </a:cubicBezTo>
                <a:cubicBezTo>
                  <a:pt x="277252" y="774052"/>
                  <a:pt x="261377" y="913223"/>
                  <a:pt x="255556" y="934919"/>
                </a:cubicBezTo>
                <a:cubicBezTo>
                  <a:pt x="249735" y="956615"/>
                  <a:pt x="251852" y="895761"/>
                  <a:pt x="252381" y="903169"/>
                </a:cubicBezTo>
                <a:cubicBezTo>
                  <a:pt x="252910" y="910577"/>
                  <a:pt x="253969" y="1011119"/>
                  <a:pt x="258731" y="979369"/>
                </a:cubicBezTo>
                <a:cubicBezTo>
                  <a:pt x="263493" y="947619"/>
                  <a:pt x="284131" y="813211"/>
                  <a:pt x="280956" y="712669"/>
                </a:cubicBezTo>
                <a:cubicBezTo>
                  <a:pt x="277781" y="612127"/>
                  <a:pt x="239152" y="412102"/>
                  <a:pt x="239681" y="376119"/>
                </a:cubicBezTo>
                <a:cubicBezTo>
                  <a:pt x="240210" y="340136"/>
                  <a:pt x="280427" y="499415"/>
                  <a:pt x="284131" y="496769"/>
                </a:cubicBezTo>
                <a:cubicBezTo>
                  <a:pt x="287835" y="494123"/>
                  <a:pt x="280956" y="420040"/>
                  <a:pt x="261906" y="360244"/>
                </a:cubicBezTo>
                <a:cubicBezTo>
                  <a:pt x="242856" y="300448"/>
                  <a:pt x="186764" y="166040"/>
                  <a:pt x="169831" y="137994"/>
                </a:cubicBezTo>
                <a:cubicBezTo>
                  <a:pt x="152898" y="109948"/>
                  <a:pt x="185177" y="209961"/>
                  <a:pt x="160306" y="191969"/>
                </a:cubicBezTo>
                <a:cubicBezTo>
                  <a:pt x="135435" y="173977"/>
                  <a:pt x="-16965" y="-18639"/>
                  <a:pt x="1556" y="1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008DCA19-3BC9-BCA6-AB18-FB804D7353C3}"/>
              </a:ext>
            </a:extLst>
          </p:cNvPr>
          <p:cNvSpPr/>
          <p:nvPr/>
        </p:nvSpPr>
        <p:spPr>
          <a:xfrm>
            <a:off x="2170110" y="5536412"/>
            <a:ext cx="274992" cy="950221"/>
          </a:xfrm>
          <a:custGeom>
            <a:avLst/>
            <a:gdLst>
              <a:gd name="connsiteX0" fmla="*/ 39690 w 274992"/>
              <a:gd name="connsiteY0" fmla="*/ 788 h 950221"/>
              <a:gd name="connsiteX1" fmla="*/ 74615 w 274992"/>
              <a:gd name="connsiteY1" fmla="*/ 150013 h 950221"/>
              <a:gd name="connsiteX2" fmla="*/ 61915 w 274992"/>
              <a:gd name="connsiteY2" fmla="*/ 369088 h 950221"/>
              <a:gd name="connsiteX3" fmla="*/ 100015 w 274992"/>
              <a:gd name="connsiteY3" fmla="*/ 267488 h 950221"/>
              <a:gd name="connsiteX4" fmla="*/ 176215 w 274992"/>
              <a:gd name="connsiteY4" fmla="*/ 289713 h 950221"/>
              <a:gd name="connsiteX5" fmla="*/ 153990 w 274992"/>
              <a:gd name="connsiteY5" fmla="*/ 346863 h 950221"/>
              <a:gd name="connsiteX6" fmla="*/ 55565 w 274992"/>
              <a:gd name="connsiteY6" fmla="*/ 515138 h 950221"/>
              <a:gd name="connsiteX7" fmla="*/ 179390 w 274992"/>
              <a:gd name="connsiteY7" fmla="*/ 661188 h 950221"/>
              <a:gd name="connsiteX8" fmla="*/ 106365 w 274992"/>
              <a:gd name="connsiteY8" fmla="*/ 629438 h 950221"/>
              <a:gd name="connsiteX9" fmla="*/ 207965 w 274992"/>
              <a:gd name="connsiteY9" fmla="*/ 689763 h 950221"/>
              <a:gd name="connsiteX10" fmla="*/ 271465 w 274992"/>
              <a:gd name="connsiteY10" fmla="*/ 937413 h 950221"/>
              <a:gd name="connsiteX11" fmla="*/ 239715 w 274992"/>
              <a:gd name="connsiteY11" fmla="*/ 877088 h 950221"/>
              <a:gd name="connsiteX12" fmla="*/ 17465 w 274992"/>
              <a:gd name="connsiteY12" fmla="*/ 556413 h 950221"/>
              <a:gd name="connsiteX13" fmla="*/ 23815 w 274992"/>
              <a:gd name="connsiteY13" fmla="*/ 559588 h 950221"/>
              <a:gd name="connsiteX14" fmla="*/ 100015 w 274992"/>
              <a:gd name="connsiteY14" fmla="*/ 375438 h 950221"/>
              <a:gd name="connsiteX15" fmla="*/ 90490 w 274992"/>
              <a:gd name="connsiteY15" fmla="*/ 378613 h 950221"/>
              <a:gd name="connsiteX16" fmla="*/ 106365 w 274992"/>
              <a:gd name="connsiteY16" fmla="*/ 330988 h 950221"/>
              <a:gd name="connsiteX17" fmla="*/ 52390 w 274992"/>
              <a:gd name="connsiteY17" fmla="*/ 327813 h 950221"/>
              <a:gd name="connsiteX18" fmla="*/ 80965 w 274992"/>
              <a:gd name="connsiteY18" fmla="*/ 191288 h 950221"/>
              <a:gd name="connsiteX19" fmla="*/ 49215 w 274992"/>
              <a:gd name="connsiteY19" fmla="*/ 213513 h 950221"/>
              <a:gd name="connsiteX20" fmla="*/ 39690 w 274992"/>
              <a:gd name="connsiteY20" fmla="*/ 788 h 95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4992" h="950221">
                <a:moveTo>
                  <a:pt x="39690" y="788"/>
                </a:moveTo>
                <a:cubicBezTo>
                  <a:pt x="43923" y="-9795"/>
                  <a:pt x="70911" y="88630"/>
                  <a:pt x="74615" y="150013"/>
                </a:cubicBezTo>
                <a:cubicBezTo>
                  <a:pt x="78319" y="211396"/>
                  <a:pt x="57682" y="349509"/>
                  <a:pt x="61915" y="369088"/>
                </a:cubicBezTo>
                <a:cubicBezTo>
                  <a:pt x="66148" y="388667"/>
                  <a:pt x="80965" y="280717"/>
                  <a:pt x="100015" y="267488"/>
                </a:cubicBezTo>
                <a:cubicBezTo>
                  <a:pt x="119065" y="254259"/>
                  <a:pt x="167219" y="276484"/>
                  <a:pt x="176215" y="289713"/>
                </a:cubicBezTo>
                <a:cubicBezTo>
                  <a:pt x="185211" y="302942"/>
                  <a:pt x="174098" y="309292"/>
                  <a:pt x="153990" y="346863"/>
                </a:cubicBezTo>
                <a:cubicBezTo>
                  <a:pt x="133882" y="384434"/>
                  <a:pt x="51332" y="462751"/>
                  <a:pt x="55565" y="515138"/>
                </a:cubicBezTo>
                <a:cubicBezTo>
                  <a:pt x="59798" y="567525"/>
                  <a:pt x="170923" y="642138"/>
                  <a:pt x="179390" y="661188"/>
                </a:cubicBezTo>
                <a:cubicBezTo>
                  <a:pt x="187857" y="680238"/>
                  <a:pt x="101603" y="624676"/>
                  <a:pt x="106365" y="629438"/>
                </a:cubicBezTo>
                <a:cubicBezTo>
                  <a:pt x="111127" y="634200"/>
                  <a:pt x="180448" y="638434"/>
                  <a:pt x="207965" y="689763"/>
                </a:cubicBezTo>
                <a:cubicBezTo>
                  <a:pt x="235482" y="741092"/>
                  <a:pt x="266173" y="906192"/>
                  <a:pt x="271465" y="937413"/>
                </a:cubicBezTo>
                <a:cubicBezTo>
                  <a:pt x="276757" y="968634"/>
                  <a:pt x="282048" y="940588"/>
                  <a:pt x="239715" y="877088"/>
                </a:cubicBezTo>
                <a:cubicBezTo>
                  <a:pt x="197382" y="813588"/>
                  <a:pt x="17465" y="556413"/>
                  <a:pt x="17465" y="556413"/>
                </a:cubicBezTo>
                <a:cubicBezTo>
                  <a:pt x="-18518" y="503496"/>
                  <a:pt x="10057" y="589750"/>
                  <a:pt x="23815" y="559588"/>
                </a:cubicBezTo>
                <a:cubicBezTo>
                  <a:pt x="37573" y="529426"/>
                  <a:pt x="88903" y="405600"/>
                  <a:pt x="100015" y="375438"/>
                </a:cubicBezTo>
                <a:cubicBezTo>
                  <a:pt x="111127" y="345276"/>
                  <a:pt x="89432" y="386021"/>
                  <a:pt x="90490" y="378613"/>
                </a:cubicBezTo>
                <a:cubicBezTo>
                  <a:pt x="91548" y="371205"/>
                  <a:pt x="112715" y="339455"/>
                  <a:pt x="106365" y="330988"/>
                </a:cubicBezTo>
                <a:cubicBezTo>
                  <a:pt x="100015" y="322521"/>
                  <a:pt x="56623" y="351096"/>
                  <a:pt x="52390" y="327813"/>
                </a:cubicBezTo>
                <a:cubicBezTo>
                  <a:pt x="48157" y="304530"/>
                  <a:pt x="81494" y="210338"/>
                  <a:pt x="80965" y="191288"/>
                </a:cubicBezTo>
                <a:cubicBezTo>
                  <a:pt x="80436" y="172238"/>
                  <a:pt x="53977" y="241030"/>
                  <a:pt x="49215" y="213513"/>
                </a:cubicBezTo>
                <a:cubicBezTo>
                  <a:pt x="44453" y="185996"/>
                  <a:pt x="35457" y="11371"/>
                  <a:pt x="39690" y="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0686C055-734B-F294-6F9A-F37BB66BC737}"/>
              </a:ext>
            </a:extLst>
          </p:cNvPr>
          <p:cNvSpPr/>
          <p:nvPr/>
        </p:nvSpPr>
        <p:spPr>
          <a:xfrm>
            <a:off x="3040404" y="2640602"/>
            <a:ext cx="198601" cy="729572"/>
          </a:xfrm>
          <a:custGeom>
            <a:avLst/>
            <a:gdLst>
              <a:gd name="connsiteX0" fmla="*/ 7596 w 198601"/>
              <a:gd name="connsiteY0" fmla="*/ 998 h 729572"/>
              <a:gd name="connsiteX1" fmla="*/ 7596 w 198601"/>
              <a:gd name="connsiteY1" fmla="*/ 331198 h 729572"/>
              <a:gd name="connsiteX2" fmla="*/ 20296 w 198601"/>
              <a:gd name="connsiteY2" fmla="*/ 318498 h 729572"/>
              <a:gd name="connsiteX3" fmla="*/ 194921 w 198601"/>
              <a:gd name="connsiteY3" fmla="*/ 718548 h 729572"/>
              <a:gd name="connsiteX4" fmla="*/ 131421 w 198601"/>
              <a:gd name="connsiteY4" fmla="*/ 591548 h 729572"/>
              <a:gd name="connsiteX5" fmla="*/ 39346 w 198601"/>
              <a:gd name="connsiteY5" fmla="*/ 318498 h 729572"/>
              <a:gd name="connsiteX6" fmla="*/ 90146 w 198601"/>
              <a:gd name="connsiteY6" fmla="*/ 429623 h 729572"/>
              <a:gd name="connsiteX7" fmla="*/ 7596 w 198601"/>
              <a:gd name="connsiteY7" fmla="*/ 194673 h 729572"/>
              <a:gd name="connsiteX8" fmla="*/ 4421 w 198601"/>
              <a:gd name="connsiteY8" fmla="*/ 226423 h 729572"/>
              <a:gd name="connsiteX9" fmla="*/ 7596 w 198601"/>
              <a:gd name="connsiteY9" fmla="*/ 998 h 72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601" h="729572">
                <a:moveTo>
                  <a:pt x="7596" y="998"/>
                </a:moveTo>
                <a:cubicBezTo>
                  <a:pt x="8125" y="18460"/>
                  <a:pt x="5479" y="278281"/>
                  <a:pt x="7596" y="331198"/>
                </a:cubicBezTo>
                <a:cubicBezTo>
                  <a:pt x="9713" y="384115"/>
                  <a:pt x="-10925" y="253940"/>
                  <a:pt x="20296" y="318498"/>
                </a:cubicBezTo>
                <a:cubicBezTo>
                  <a:pt x="51517" y="383056"/>
                  <a:pt x="176400" y="673040"/>
                  <a:pt x="194921" y="718548"/>
                </a:cubicBezTo>
                <a:cubicBezTo>
                  <a:pt x="213442" y="764056"/>
                  <a:pt x="157350" y="658223"/>
                  <a:pt x="131421" y="591548"/>
                </a:cubicBezTo>
                <a:cubicBezTo>
                  <a:pt x="105492" y="524873"/>
                  <a:pt x="46225" y="345485"/>
                  <a:pt x="39346" y="318498"/>
                </a:cubicBezTo>
                <a:cubicBezTo>
                  <a:pt x="32467" y="291511"/>
                  <a:pt x="95438" y="450260"/>
                  <a:pt x="90146" y="429623"/>
                </a:cubicBezTo>
                <a:cubicBezTo>
                  <a:pt x="84854" y="408986"/>
                  <a:pt x="21884" y="228540"/>
                  <a:pt x="7596" y="194673"/>
                </a:cubicBezTo>
                <a:cubicBezTo>
                  <a:pt x="-6692" y="160806"/>
                  <a:pt x="3363" y="252352"/>
                  <a:pt x="4421" y="226423"/>
                </a:cubicBezTo>
                <a:cubicBezTo>
                  <a:pt x="5479" y="200494"/>
                  <a:pt x="7067" y="-16464"/>
                  <a:pt x="7596" y="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68A02CE9-EEED-F13A-3ECB-01E1B77B8777}"/>
              </a:ext>
            </a:extLst>
          </p:cNvPr>
          <p:cNvSpPr/>
          <p:nvPr/>
        </p:nvSpPr>
        <p:spPr>
          <a:xfrm>
            <a:off x="3032809" y="2987570"/>
            <a:ext cx="295365" cy="548681"/>
          </a:xfrm>
          <a:custGeom>
            <a:avLst/>
            <a:gdLst>
              <a:gd name="connsiteX0" fmla="*/ 15191 w 295365"/>
              <a:gd name="connsiteY0" fmla="*/ 105 h 548681"/>
              <a:gd name="connsiteX1" fmla="*/ 31066 w 295365"/>
              <a:gd name="connsiteY1" fmla="*/ 225530 h 548681"/>
              <a:gd name="connsiteX2" fmla="*/ 8841 w 295365"/>
              <a:gd name="connsiteY2" fmla="*/ 209655 h 548681"/>
              <a:gd name="connsiteX3" fmla="*/ 202516 w 295365"/>
              <a:gd name="connsiteY3" fmla="*/ 438255 h 548681"/>
              <a:gd name="connsiteX4" fmla="*/ 119966 w 295365"/>
              <a:gd name="connsiteY4" fmla="*/ 425555 h 548681"/>
              <a:gd name="connsiteX5" fmla="*/ 288241 w 295365"/>
              <a:gd name="connsiteY5" fmla="*/ 543030 h 548681"/>
              <a:gd name="connsiteX6" fmla="*/ 246966 w 295365"/>
              <a:gd name="connsiteY6" fmla="*/ 495405 h 548681"/>
              <a:gd name="connsiteX7" fmla="*/ 91391 w 295365"/>
              <a:gd name="connsiteY7" fmla="*/ 200130 h 548681"/>
              <a:gd name="connsiteX8" fmla="*/ 62816 w 295365"/>
              <a:gd name="connsiteY8" fmla="*/ 311255 h 548681"/>
              <a:gd name="connsiteX9" fmla="*/ 5666 w 295365"/>
              <a:gd name="connsiteY9" fmla="*/ 257280 h 548681"/>
              <a:gd name="connsiteX10" fmla="*/ 15191 w 295365"/>
              <a:gd name="connsiteY10" fmla="*/ 105 h 548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5365" h="548681">
                <a:moveTo>
                  <a:pt x="15191" y="105"/>
                </a:moveTo>
                <a:cubicBezTo>
                  <a:pt x="19424" y="-5187"/>
                  <a:pt x="32124" y="190605"/>
                  <a:pt x="31066" y="225530"/>
                </a:cubicBezTo>
                <a:cubicBezTo>
                  <a:pt x="30008" y="260455"/>
                  <a:pt x="-19734" y="174201"/>
                  <a:pt x="8841" y="209655"/>
                </a:cubicBezTo>
                <a:cubicBezTo>
                  <a:pt x="37416" y="245109"/>
                  <a:pt x="183995" y="402272"/>
                  <a:pt x="202516" y="438255"/>
                </a:cubicBezTo>
                <a:cubicBezTo>
                  <a:pt x="221037" y="474238"/>
                  <a:pt x="105679" y="408093"/>
                  <a:pt x="119966" y="425555"/>
                </a:cubicBezTo>
                <a:cubicBezTo>
                  <a:pt x="134253" y="443017"/>
                  <a:pt x="267074" y="531388"/>
                  <a:pt x="288241" y="543030"/>
                </a:cubicBezTo>
                <a:cubicBezTo>
                  <a:pt x="309408" y="554672"/>
                  <a:pt x="279774" y="552555"/>
                  <a:pt x="246966" y="495405"/>
                </a:cubicBezTo>
                <a:cubicBezTo>
                  <a:pt x="214158" y="438255"/>
                  <a:pt x="122083" y="230822"/>
                  <a:pt x="91391" y="200130"/>
                </a:cubicBezTo>
                <a:cubicBezTo>
                  <a:pt x="60699" y="169438"/>
                  <a:pt x="77103" y="301730"/>
                  <a:pt x="62816" y="311255"/>
                </a:cubicBezTo>
                <a:cubicBezTo>
                  <a:pt x="48529" y="320780"/>
                  <a:pt x="14133" y="304376"/>
                  <a:pt x="5666" y="257280"/>
                </a:cubicBezTo>
                <a:cubicBezTo>
                  <a:pt x="-2801" y="210184"/>
                  <a:pt x="10958" y="5397"/>
                  <a:pt x="15191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8D9B0840-1C14-D19E-5F96-0FC5BAD4118C}"/>
              </a:ext>
            </a:extLst>
          </p:cNvPr>
          <p:cNvSpPr/>
          <p:nvPr/>
        </p:nvSpPr>
        <p:spPr>
          <a:xfrm>
            <a:off x="2238375" y="3254468"/>
            <a:ext cx="376150" cy="693715"/>
          </a:xfrm>
          <a:custGeom>
            <a:avLst/>
            <a:gdLst>
              <a:gd name="connsiteX0" fmla="*/ 60325 w 376150"/>
              <a:gd name="connsiteY0" fmla="*/ 3082 h 693715"/>
              <a:gd name="connsiteX1" fmla="*/ 193675 w 376150"/>
              <a:gd name="connsiteY1" fmla="*/ 69757 h 693715"/>
              <a:gd name="connsiteX2" fmla="*/ 212725 w 376150"/>
              <a:gd name="connsiteY2" fmla="*/ 244382 h 693715"/>
              <a:gd name="connsiteX3" fmla="*/ 111125 w 376150"/>
              <a:gd name="connsiteY3" fmla="*/ 498382 h 693715"/>
              <a:gd name="connsiteX4" fmla="*/ 0 w 376150"/>
              <a:gd name="connsiteY4" fmla="*/ 657132 h 693715"/>
              <a:gd name="connsiteX5" fmla="*/ 111125 w 376150"/>
              <a:gd name="connsiteY5" fmla="*/ 549182 h 693715"/>
              <a:gd name="connsiteX6" fmla="*/ 374650 w 376150"/>
              <a:gd name="connsiteY6" fmla="*/ 587282 h 693715"/>
              <a:gd name="connsiteX7" fmla="*/ 219075 w 376150"/>
              <a:gd name="connsiteY7" fmla="*/ 628557 h 693715"/>
              <a:gd name="connsiteX8" fmla="*/ 228600 w 376150"/>
              <a:gd name="connsiteY8" fmla="*/ 692057 h 693715"/>
              <a:gd name="connsiteX9" fmla="*/ 200025 w 376150"/>
              <a:gd name="connsiteY9" fmla="*/ 555532 h 693715"/>
              <a:gd name="connsiteX10" fmla="*/ 76200 w 376150"/>
              <a:gd name="connsiteY10" fmla="*/ 574582 h 693715"/>
              <a:gd name="connsiteX11" fmla="*/ 225425 w 376150"/>
              <a:gd name="connsiteY11" fmla="*/ 295182 h 693715"/>
              <a:gd name="connsiteX12" fmla="*/ 107950 w 376150"/>
              <a:gd name="connsiteY12" fmla="*/ 396782 h 693715"/>
              <a:gd name="connsiteX13" fmla="*/ 215900 w 376150"/>
              <a:gd name="connsiteY13" fmla="*/ 158657 h 693715"/>
              <a:gd name="connsiteX14" fmla="*/ 60325 w 376150"/>
              <a:gd name="connsiteY14" fmla="*/ 3082 h 69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150" h="693715">
                <a:moveTo>
                  <a:pt x="60325" y="3082"/>
                </a:moveTo>
                <a:cubicBezTo>
                  <a:pt x="56621" y="-11735"/>
                  <a:pt x="168275" y="29540"/>
                  <a:pt x="193675" y="69757"/>
                </a:cubicBezTo>
                <a:cubicBezTo>
                  <a:pt x="219075" y="109974"/>
                  <a:pt x="226483" y="172945"/>
                  <a:pt x="212725" y="244382"/>
                </a:cubicBezTo>
                <a:cubicBezTo>
                  <a:pt x="198967" y="315819"/>
                  <a:pt x="146579" y="429590"/>
                  <a:pt x="111125" y="498382"/>
                </a:cubicBezTo>
                <a:cubicBezTo>
                  <a:pt x="75671" y="567174"/>
                  <a:pt x="0" y="648665"/>
                  <a:pt x="0" y="657132"/>
                </a:cubicBezTo>
                <a:cubicBezTo>
                  <a:pt x="0" y="665599"/>
                  <a:pt x="48683" y="560824"/>
                  <a:pt x="111125" y="549182"/>
                </a:cubicBezTo>
                <a:cubicBezTo>
                  <a:pt x="173567" y="537540"/>
                  <a:pt x="356658" y="574053"/>
                  <a:pt x="374650" y="587282"/>
                </a:cubicBezTo>
                <a:cubicBezTo>
                  <a:pt x="392642" y="600511"/>
                  <a:pt x="243417" y="611094"/>
                  <a:pt x="219075" y="628557"/>
                </a:cubicBezTo>
                <a:cubicBezTo>
                  <a:pt x="194733" y="646020"/>
                  <a:pt x="231775" y="704228"/>
                  <a:pt x="228600" y="692057"/>
                </a:cubicBezTo>
                <a:cubicBezTo>
                  <a:pt x="225425" y="679886"/>
                  <a:pt x="225425" y="575111"/>
                  <a:pt x="200025" y="555532"/>
                </a:cubicBezTo>
                <a:cubicBezTo>
                  <a:pt x="174625" y="535953"/>
                  <a:pt x="71967" y="617974"/>
                  <a:pt x="76200" y="574582"/>
                </a:cubicBezTo>
                <a:cubicBezTo>
                  <a:pt x="80433" y="531190"/>
                  <a:pt x="220133" y="324815"/>
                  <a:pt x="225425" y="295182"/>
                </a:cubicBezTo>
                <a:cubicBezTo>
                  <a:pt x="230717" y="265549"/>
                  <a:pt x="109537" y="419536"/>
                  <a:pt x="107950" y="396782"/>
                </a:cubicBezTo>
                <a:cubicBezTo>
                  <a:pt x="106363" y="374028"/>
                  <a:pt x="222250" y="221099"/>
                  <a:pt x="215900" y="158657"/>
                </a:cubicBezTo>
                <a:cubicBezTo>
                  <a:pt x="209550" y="96215"/>
                  <a:pt x="64029" y="17899"/>
                  <a:pt x="60325" y="3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B4D314EB-B4ED-49D2-3247-7008519AD169}"/>
              </a:ext>
            </a:extLst>
          </p:cNvPr>
          <p:cNvSpPr/>
          <p:nvPr/>
        </p:nvSpPr>
        <p:spPr>
          <a:xfrm>
            <a:off x="2193877" y="3968374"/>
            <a:ext cx="341772" cy="970209"/>
          </a:xfrm>
          <a:custGeom>
            <a:avLst/>
            <a:gdLst>
              <a:gd name="connsiteX0" fmla="*/ 247698 w 341772"/>
              <a:gd name="connsiteY0" fmla="*/ 376 h 970209"/>
              <a:gd name="connsiteX1" fmla="*/ 260398 w 341772"/>
              <a:gd name="connsiteY1" fmla="*/ 228976 h 970209"/>
              <a:gd name="connsiteX2" fmla="*/ 130223 w 341772"/>
              <a:gd name="connsiteY2" fmla="*/ 498851 h 970209"/>
              <a:gd name="connsiteX3" fmla="*/ 161973 w 341772"/>
              <a:gd name="connsiteY3" fmla="*/ 467101 h 970209"/>
              <a:gd name="connsiteX4" fmla="*/ 15923 w 341772"/>
              <a:gd name="connsiteY4" fmla="*/ 743326 h 970209"/>
              <a:gd name="connsiteX5" fmla="*/ 9573 w 341772"/>
              <a:gd name="connsiteY5" fmla="*/ 968751 h 970209"/>
              <a:gd name="connsiteX6" fmla="*/ 66723 w 341772"/>
              <a:gd name="connsiteY6" fmla="*/ 819526 h 970209"/>
              <a:gd name="connsiteX7" fmla="*/ 308023 w 341772"/>
              <a:gd name="connsiteY7" fmla="*/ 429001 h 970209"/>
              <a:gd name="connsiteX8" fmla="*/ 330248 w 341772"/>
              <a:gd name="connsiteY8" fmla="*/ 267076 h 970209"/>
              <a:gd name="connsiteX9" fmla="*/ 215948 w 341772"/>
              <a:gd name="connsiteY9" fmla="*/ 571876 h 970209"/>
              <a:gd name="connsiteX10" fmla="*/ 38148 w 341772"/>
              <a:gd name="connsiteY10" fmla="*/ 825876 h 970209"/>
              <a:gd name="connsiteX11" fmla="*/ 98473 w 341772"/>
              <a:gd name="connsiteY11" fmla="*/ 667126 h 970209"/>
              <a:gd name="connsiteX12" fmla="*/ 298498 w 341772"/>
              <a:gd name="connsiteY12" fmla="*/ 228976 h 970209"/>
              <a:gd name="connsiteX13" fmla="*/ 247698 w 341772"/>
              <a:gd name="connsiteY13" fmla="*/ 282951 h 970209"/>
              <a:gd name="connsiteX14" fmla="*/ 247698 w 341772"/>
              <a:gd name="connsiteY14" fmla="*/ 376 h 97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772" h="970209">
                <a:moveTo>
                  <a:pt x="247698" y="376"/>
                </a:moveTo>
                <a:cubicBezTo>
                  <a:pt x="249815" y="-8620"/>
                  <a:pt x="279977" y="145897"/>
                  <a:pt x="260398" y="228976"/>
                </a:cubicBezTo>
                <a:cubicBezTo>
                  <a:pt x="240819" y="312055"/>
                  <a:pt x="146627" y="459164"/>
                  <a:pt x="130223" y="498851"/>
                </a:cubicBezTo>
                <a:cubicBezTo>
                  <a:pt x="113819" y="538538"/>
                  <a:pt x="181023" y="426355"/>
                  <a:pt x="161973" y="467101"/>
                </a:cubicBezTo>
                <a:cubicBezTo>
                  <a:pt x="142923" y="507847"/>
                  <a:pt x="41323" y="659718"/>
                  <a:pt x="15923" y="743326"/>
                </a:cubicBezTo>
                <a:cubicBezTo>
                  <a:pt x="-9477" y="826934"/>
                  <a:pt x="1106" y="956051"/>
                  <a:pt x="9573" y="968751"/>
                </a:cubicBezTo>
                <a:cubicBezTo>
                  <a:pt x="18040" y="981451"/>
                  <a:pt x="16981" y="909484"/>
                  <a:pt x="66723" y="819526"/>
                </a:cubicBezTo>
                <a:cubicBezTo>
                  <a:pt x="116465" y="729568"/>
                  <a:pt x="264102" y="521076"/>
                  <a:pt x="308023" y="429001"/>
                </a:cubicBezTo>
                <a:cubicBezTo>
                  <a:pt x="351944" y="336926"/>
                  <a:pt x="345594" y="243264"/>
                  <a:pt x="330248" y="267076"/>
                </a:cubicBezTo>
                <a:cubicBezTo>
                  <a:pt x="314902" y="290888"/>
                  <a:pt x="264631" y="478743"/>
                  <a:pt x="215948" y="571876"/>
                </a:cubicBezTo>
                <a:cubicBezTo>
                  <a:pt x="167265" y="665009"/>
                  <a:pt x="57727" y="810001"/>
                  <a:pt x="38148" y="825876"/>
                </a:cubicBezTo>
                <a:cubicBezTo>
                  <a:pt x="18569" y="841751"/>
                  <a:pt x="55081" y="766609"/>
                  <a:pt x="98473" y="667126"/>
                </a:cubicBezTo>
                <a:cubicBezTo>
                  <a:pt x="141865" y="567643"/>
                  <a:pt x="273627" y="293005"/>
                  <a:pt x="298498" y="228976"/>
                </a:cubicBezTo>
                <a:cubicBezTo>
                  <a:pt x="323369" y="164947"/>
                  <a:pt x="255106" y="322638"/>
                  <a:pt x="247698" y="282951"/>
                </a:cubicBezTo>
                <a:cubicBezTo>
                  <a:pt x="240290" y="243264"/>
                  <a:pt x="245581" y="9372"/>
                  <a:pt x="247698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A467C0F-838D-84FE-A583-990509E5F4F1}"/>
              </a:ext>
            </a:extLst>
          </p:cNvPr>
          <p:cNvSpPr/>
          <p:nvPr/>
        </p:nvSpPr>
        <p:spPr>
          <a:xfrm>
            <a:off x="3534418" y="3773509"/>
            <a:ext cx="673967" cy="316947"/>
          </a:xfrm>
          <a:custGeom>
            <a:avLst/>
            <a:gdLst>
              <a:gd name="connsiteX0" fmla="*/ 673754 w 673967"/>
              <a:gd name="connsiteY0" fmla="*/ 1 h 316947"/>
              <a:gd name="connsiteX1" fmla="*/ 609359 w 673967"/>
              <a:gd name="connsiteY1" fmla="*/ 193184 h 316947"/>
              <a:gd name="connsiteX2" fmla="*/ 631897 w 673967"/>
              <a:gd name="connsiteY2" fmla="*/ 183525 h 316947"/>
              <a:gd name="connsiteX3" fmla="*/ 573943 w 673967"/>
              <a:gd name="connsiteY3" fmla="*/ 267237 h 316947"/>
              <a:gd name="connsiteX4" fmla="*/ 474131 w 673967"/>
              <a:gd name="connsiteY4" fmla="*/ 267237 h 316947"/>
              <a:gd name="connsiteX5" fmla="*/ 355002 w 673967"/>
              <a:gd name="connsiteY5" fmla="*/ 260798 h 316947"/>
              <a:gd name="connsiteX6" fmla="*/ 187576 w 673967"/>
              <a:gd name="connsiteY6" fmla="*/ 183525 h 316947"/>
              <a:gd name="connsiteX7" fmla="*/ 833 w 673967"/>
              <a:gd name="connsiteY7" fmla="*/ 99812 h 316947"/>
              <a:gd name="connsiteX8" fmla="*/ 129621 w 673967"/>
              <a:gd name="connsiteY8" fmla="*/ 193184 h 316947"/>
              <a:gd name="connsiteX9" fmla="*/ 374320 w 673967"/>
              <a:gd name="connsiteY9" fmla="*/ 315533 h 316947"/>
              <a:gd name="connsiteX10" fmla="*/ 293827 w 673967"/>
              <a:gd name="connsiteY10" fmla="*/ 260798 h 316947"/>
              <a:gd name="connsiteX11" fmla="*/ 538526 w 673967"/>
              <a:gd name="connsiteY11" fmla="*/ 276897 h 316947"/>
              <a:gd name="connsiteX12" fmla="*/ 419396 w 673967"/>
              <a:gd name="connsiteY12" fmla="*/ 264018 h 316947"/>
              <a:gd name="connsiteX13" fmla="*/ 580382 w 673967"/>
              <a:gd name="connsiteY13" fmla="*/ 231821 h 316947"/>
              <a:gd name="connsiteX14" fmla="*/ 583602 w 673967"/>
              <a:gd name="connsiteY14" fmla="*/ 186745 h 316947"/>
              <a:gd name="connsiteX15" fmla="*/ 583602 w 673967"/>
              <a:gd name="connsiteY15" fmla="*/ 196404 h 316947"/>
              <a:gd name="connsiteX16" fmla="*/ 673754 w 673967"/>
              <a:gd name="connsiteY16" fmla="*/ 1 h 31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3967" h="316947">
                <a:moveTo>
                  <a:pt x="673754" y="1"/>
                </a:moveTo>
                <a:cubicBezTo>
                  <a:pt x="678047" y="-536"/>
                  <a:pt x="616335" y="162597"/>
                  <a:pt x="609359" y="193184"/>
                </a:cubicBezTo>
                <a:cubicBezTo>
                  <a:pt x="602383" y="223771"/>
                  <a:pt x="637800" y="171183"/>
                  <a:pt x="631897" y="183525"/>
                </a:cubicBezTo>
                <a:cubicBezTo>
                  <a:pt x="625994" y="195867"/>
                  <a:pt x="600237" y="253285"/>
                  <a:pt x="573943" y="267237"/>
                </a:cubicBezTo>
                <a:cubicBezTo>
                  <a:pt x="547649" y="281189"/>
                  <a:pt x="510621" y="268310"/>
                  <a:pt x="474131" y="267237"/>
                </a:cubicBezTo>
                <a:cubicBezTo>
                  <a:pt x="437641" y="266164"/>
                  <a:pt x="402761" y="274750"/>
                  <a:pt x="355002" y="260798"/>
                </a:cubicBezTo>
                <a:cubicBezTo>
                  <a:pt x="307243" y="246846"/>
                  <a:pt x="187576" y="183525"/>
                  <a:pt x="187576" y="183525"/>
                </a:cubicBezTo>
                <a:cubicBezTo>
                  <a:pt x="128548" y="156694"/>
                  <a:pt x="10492" y="98202"/>
                  <a:pt x="833" y="99812"/>
                </a:cubicBezTo>
                <a:cubicBezTo>
                  <a:pt x="-8826" y="101422"/>
                  <a:pt x="67373" y="157231"/>
                  <a:pt x="129621" y="193184"/>
                </a:cubicBezTo>
                <a:cubicBezTo>
                  <a:pt x="191869" y="229138"/>
                  <a:pt x="346952" y="304264"/>
                  <a:pt x="374320" y="315533"/>
                </a:cubicBezTo>
                <a:cubicBezTo>
                  <a:pt x="401688" y="326802"/>
                  <a:pt x="266459" y="267237"/>
                  <a:pt x="293827" y="260798"/>
                </a:cubicBezTo>
                <a:cubicBezTo>
                  <a:pt x="321195" y="254359"/>
                  <a:pt x="517598" y="276360"/>
                  <a:pt x="538526" y="276897"/>
                </a:cubicBezTo>
                <a:cubicBezTo>
                  <a:pt x="559454" y="277434"/>
                  <a:pt x="412420" y="271531"/>
                  <a:pt x="419396" y="264018"/>
                </a:cubicBezTo>
                <a:cubicBezTo>
                  <a:pt x="426372" y="256505"/>
                  <a:pt x="553014" y="244700"/>
                  <a:pt x="580382" y="231821"/>
                </a:cubicBezTo>
                <a:cubicBezTo>
                  <a:pt x="607750" y="218942"/>
                  <a:pt x="583065" y="192648"/>
                  <a:pt x="583602" y="186745"/>
                </a:cubicBezTo>
                <a:cubicBezTo>
                  <a:pt x="584139" y="180842"/>
                  <a:pt x="568040" y="220015"/>
                  <a:pt x="583602" y="196404"/>
                </a:cubicBezTo>
                <a:cubicBezTo>
                  <a:pt x="599164" y="172793"/>
                  <a:pt x="669461" y="538"/>
                  <a:pt x="67375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3870A9CE-2EEB-DDAC-B15E-7301BA374E6B}"/>
              </a:ext>
            </a:extLst>
          </p:cNvPr>
          <p:cNvSpPr/>
          <p:nvPr/>
        </p:nvSpPr>
        <p:spPr>
          <a:xfrm>
            <a:off x="3018719" y="3203075"/>
            <a:ext cx="232898" cy="336581"/>
          </a:xfrm>
          <a:custGeom>
            <a:avLst/>
            <a:gdLst>
              <a:gd name="connsiteX0" fmla="*/ 3881 w 232898"/>
              <a:gd name="connsiteY0" fmla="*/ 10025 h 336581"/>
              <a:gd name="connsiteX1" fmla="*/ 140406 w 232898"/>
              <a:gd name="connsiteY1" fmla="*/ 187825 h 336581"/>
              <a:gd name="connsiteX2" fmla="*/ 203906 w 232898"/>
              <a:gd name="connsiteY2" fmla="*/ 333875 h 336581"/>
              <a:gd name="connsiteX3" fmla="*/ 197556 w 232898"/>
              <a:gd name="connsiteY3" fmla="*/ 286250 h 336581"/>
              <a:gd name="connsiteX4" fmla="*/ 232481 w 232898"/>
              <a:gd name="connsiteY4" fmla="*/ 330700 h 336581"/>
              <a:gd name="connsiteX5" fmla="*/ 216606 w 232898"/>
              <a:gd name="connsiteY5" fmla="*/ 206875 h 336581"/>
              <a:gd name="connsiteX6" fmla="*/ 213431 w 232898"/>
              <a:gd name="connsiteY6" fmla="*/ 276725 h 336581"/>
              <a:gd name="connsiteX7" fmla="*/ 188031 w 232898"/>
              <a:gd name="connsiteY7" fmla="*/ 191000 h 336581"/>
              <a:gd name="connsiteX8" fmla="*/ 48331 w 232898"/>
              <a:gd name="connsiteY8" fmla="*/ 38600 h 336581"/>
              <a:gd name="connsiteX9" fmla="*/ 3881 w 232898"/>
              <a:gd name="connsiteY9" fmla="*/ 10025 h 33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98" h="336581">
                <a:moveTo>
                  <a:pt x="3881" y="10025"/>
                </a:moveTo>
                <a:cubicBezTo>
                  <a:pt x="19227" y="34896"/>
                  <a:pt x="107069" y="133850"/>
                  <a:pt x="140406" y="187825"/>
                </a:cubicBezTo>
                <a:cubicBezTo>
                  <a:pt x="173743" y="241800"/>
                  <a:pt x="194381" y="317471"/>
                  <a:pt x="203906" y="333875"/>
                </a:cubicBezTo>
                <a:cubicBezTo>
                  <a:pt x="213431" y="350279"/>
                  <a:pt x="192794" y="286779"/>
                  <a:pt x="197556" y="286250"/>
                </a:cubicBezTo>
                <a:cubicBezTo>
                  <a:pt x="202319" y="285721"/>
                  <a:pt x="229306" y="343929"/>
                  <a:pt x="232481" y="330700"/>
                </a:cubicBezTo>
                <a:cubicBezTo>
                  <a:pt x="235656" y="317471"/>
                  <a:pt x="219781" y="215871"/>
                  <a:pt x="216606" y="206875"/>
                </a:cubicBezTo>
                <a:cubicBezTo>
                  <a:pt x="213431" y="197879"/>
                  <a:pt x="218193" y="279371"/>
                  <a:pt x="213431" y="276725"/>
                </a:cubicBezTo>
                <a:cubicBezTo>
                  <a:pt x="208669" y="274079"/>
                  <a:pt x="215548" y="230688"/>
                  <a:pt x="188031" y="191000"/>
                </a:cubicBezTo>
                <a:cubicBezTo>
                  <a:pt x="160514" y="151312"/>
                  <a:pt x="74789" y="66117"/>
                  <a:pt x="48331" y="38600"/>
                </a:cubicBezTo>
                <a:cubicBezTo>
                  <a:pt x="21873" y="11083"/>
                  <a:pt x="-11465" y="-14846"/>
                  <a:pt x="3881" y="10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F6CA842D-254D-27D4-E37F-4407F137EB1E}"/>
              </a:ext>
            </a:extLst>
          </p:cNvPr>
          <p:cNvSpPr/>
          <p:nvPr/>
        </p:nvSpPr>
        <p:spPr>
          <a:xfrm>
            <a:off x="2746129" y="3110776"/>
            <a:ext cx="294359" cy="896149"/>
          </a:xfrm>
          <a:custGeom>
            <a:avLst/>
            <a:gdLst>
              <a:gd name="connsiteX0" fmla="*/ 246 w 294359"/>
              <a:gd name="connsiteY0" fmla="*/ 724 h 896149"/>
              <a:gd name="connsiteX1" fmla="*/ 225671 w 294359"/>
              <a:gd name="connsiteY1" fmla="*/ 362674 h 896149"/>
              <a:gd name="connsiteX2" fmla="*/ 219321 w 294359"/>
              <a:gd name="connsiteY2" fmla="*/ 343624 h 896149"/>
              <a:gd name="connsiteX3" fmla="*/ 292346 w 294359"/>
              <a:gd name="connsiteY3" fmla="*/ 496024 h 896149"/>
              <a:gd name="connsiteX4" fmla="*/ 273296 w 294359"/>
              <a:gd name="connsiteY4" fmla="*/ 651599 h 896149"/>
              <a:gd name="connsiteX5" fmla="*/ 266946 w 294359"/>
              <a:gd name="connsiteY5" fmla="*/ 619849 h 896149"/>
              <a:gd name="connsiteX6" fmla="*/ 254246 w 294359"/>
              <a:gd name="connsiteY6" fmla="*/ 880199 h 896149"/>
              <a:gd name="connsiteX7" fmla="*/ 260596 w 294359"/>
              <a:gd name="connsiteY7" fmla="*/ 829399 h 896149"/>
              <a:gd name="connsiteX8" fmla="*/ 270121 w 294359"/>
              <a:gd name="connsiteY8" fmla="*/ 515074 h 896149"/>
              <a:gd name="connsiteX9" fmla="*/ 174871 w 294359"/>
              <a:gd name="connsiteY9" fmla="*/ 235674 h 896149"/>
              <a:gd name="connsiteX10" fmla="*/ 181221 w 294359"/>
              <a:gd name="connsiteY10" fmla="*/ 267424 h 896149"/>
              <a:gd name="connsiteX11" fmla="*/ 246 w 294359"/>
              <a:gd name="connsiteY11" fmla="*/ 724 h 89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359" h="896149">
                <a:moveTo>
                  <a:pt x="246" y="724"/>
                </a:moveTo>
                <a:cubicBezTo>
                  <a:pt x="7654" y="16599"/>
                  <a:pt x="225671" y="362674"/>
                  <a:pt x="225671" y="362674"/>
                </a:cubicBezTo>
                <a:cubicBezTo>
                  <a:pt x="262184" y="419824"/>
                  <a:pt x="208209" y="321399"/>
                  <a:pt x="219321" y="343624"/>
                </a:cubicBezTo>
                <a:cubicBezTo>
                  <a:pt x="230433" y="365849"/>
                  <a:pt x="283350" y="444695"/>
                  <a:pt x="292346" y="496024"/>
                </a:cubicBezTo>
                <a:cubicBezTo>
                  <a:pt x="301342" y="547353"/>
                  <a:pt x="277529" y="630962"/>
                  <a:pt x="273296" y="651599"/>
                </a:cubicBezTo>
                <a:cubicBezTo>
                  <a:pt x="269063" y="672236"/>
                  <a:pt x="270121" y="581749"/>
                  <a:pt x="266946" y="619849"/>
                </a:cubicBezTo>
                <a:cubicBezTo>
                  <a:pt x="263771" y="657949"/>
                  <a:pt x="255304" y="845274"/>
                  <a:pt x="254246" y="880199"/>
                </a:cubicBezTo>
                <a:cubicBezTo>
                  <a:pt x="253188" y="915124"/>
                  <a:pt x="257950" y="890253"/>
                  <a:pt x="260596" y="829399"/>
                </a:cubicBezTo>
                <a:cubicBezTo>
                  <a:pt x="263242" y="768545"/>
                  <a:pt x="284409" y="614028"/>
                  <a:pt x="270121" y="515074"/>
                </a:cubicBezTo>
                <a:cubicBezTo>
                  <a:pt x="255833" y="416120"/>
                  <a:pt x="189688" y="276949"/>
                  <a:pt x="174871" y="235674"/>
                </a:cubicBezTo>
                <a:cubicBezTo>
                  <a:pt x="160054" y="194399"/>
                  <a:pt x="207679" y="300232"/>
                  <a:pt x="181221" y="267424"/>
                </a:cubicBezTo>
                <a:cubicBezTo>
                  <a:pt x="154763" y="234616"/>
                  <a:pt x="-7162" y="-15151"/>
                  <a:pt x="246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4AB2C54-FD94-3CBE-A557-E59E654E246E}"/>
              </a:ext>
            </a:extLst>
          </p:cNvPr>
          <p:cNvSpPr/>
          <p:nvPr/>
        </p:nvSpPr>
        <p:spPr>
          <a:xfrm>
            <a:off x="3079428" y="3489121"/>
            <a:ext cx="174451" cy="311741"/>
          </a:xfrm>
          <a:custGeom>
            <a:avLst/>
            <a:gdLst>
              <a:gd name="connsiteX0" fmla="*/ 60647 w 174451"/>
              <a:gd name="connsiteY0" fmla="*/ 204 h 311741"/>
              <a:gd name="connsiteX1" fmla="*/ 9847 w 174451"/>
              <a:gd name="connsiteY1" fmla="*/ 222454 h 311741"/>
              <a:gd name="connsiteX2" fmla="*/ 16197 w 174451"/>
              <a:gd name="connsiteY2" fmla="*/ 257379 h 311741"/>
              <a:gd name="connsiteX3" fmla="*/ 171772 w 174451"/>
              <a:gd name="connsiteY3" fmla="*/ 311354 h 311741"/>
              <a:gd name="connsiteX4" fmla="*/ 108272 w 174451"/>
              <a:gd name="connsiteY4" fmla="*/ 279604 h 311741"/>
              <a:gd name="connsiteX5" fmla="*/ 25722 w 174451"/>
              <a:gd name="connsiteY5" fmla="*/ 241504 h 311741"/>
              <a:gd name="connsiteX6" fmla="*/ 25722 w 174451"/>
              <a:gd name="connsiteY6" fmla="*/ 162129 h 311741"/>
              <a:gd name="connsiteX7" fmla="*/ 6672 w 174451"/>
              <a:gd name="connsiteY7" fmla="*/ 181179 h 311741"/>
              <a:gd name="connsiteX8" fmla="*/ 60647 w 174451"/>
              <a:gd name="connsiteY8" fmla="*/ 204 h 31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451" h="311741">
                <a:moveTo>
                  <a:pt x="60647" y="204"/>
                </a:moveTo>
                <a:cubicBezTo>
                  <a:pt x="61176" y="7083"/>
                  <a:pt x="17255" y="179592"/>
                  <a:pt x="9847" y="222454"/>
                </a:cubicBezTo>
                <a:cubicBezTo>
                  <a:pt x="2439" y="265316"/>
                  <a:pt x="-10791" y="242562"/>
                  <a:pt x="16197" y="257379"/>
                </a:cubicBezTo>
                <a:cubicBezTo>
                  <a:pt x="43185" y="272196"/>
                  <a:pt x="156426" y="307650"/>
                  <a:pt x="171772" y="311354"/>
                </a:cubicBezTo>
                <a:cubicBezTo>
                  <a:pt x="187118" y="315058"/>
                  <a:pt x="132614" y="291246"/>
                  <a:pt x="108272" y="279604"/>
                </a:cubicBezTo>
                <a:cubicBezTo>
                  <a:pt x="83930" y="267962"/>
                  <a:pt x="39480" y="261083"/>
                  <a:pt x="25722" y="241504"/>
                </a:cubicBezTo>
                <a:cubicBezTo>
                  <a:pt x="11964" y="221925"/>
                  <a:pt x="25722" y="162129"/>
                  <a:pt x="25722" y="162129"/>
                </a:cubicBezTo>
                <a:cubicBezTo>
                  <a:pt x="22547" y="152075"/>
                  <a:pt x="1910" y="200229"/>
                  <a:pt x="6672" y="181179"/>
                </a:cubicBezTo>
                <a:cubicBezTo>
                  <a:pt x="11434" y="162129"/>
                  <a:pt x="60118" y="-6675"/>
                  <a:pt x="6064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B489077-F4A7-A149-540A-57FB649444C1}"/>
              </a:ext>
            </a:extLst>
          </p:cNvPr>
          <p:cNvSpPr/>
          <p:nvPr/>
        </p:nvSpPr>
        <p:spPr>
          <a:xfrm>
            <a:off x="3233594" y="3508678"/>
            <a:ext cx="105166" cy="410255"/>
          </a:xfrm>
          <a:custGeom>
            <a:avLst/>
            <a:gdLst>
              <a:gd name="connsiteX0" fmla="*/ 1731 w 105166"/>
              <a:gd name="connsiteY0" fmla="*/ 6047 h 410255"/>
              <a:gd name="connsiteX1" fmla="*/ 100156 w 105166"/>
              <a:gd name="connsiteY1" fmla="*/ 174322 h 410255"/>
              <a:gd name="connsiteX2" fmla="*/ 87456 w 105166"/>
              <a:gd name="connsiteY2" fmla="*/ 263222 h 410255"/>
              <a:gd name="connsiteX3" fmla="*/ 58881 w 105166"/>
              <a:gd name="connsiteY3" fmla="*/ 409272 h 410255"/>
              <a:gd name="connsiteX4" fmla="*/ 62056 w 105166"/>
              <a:gd name="connsiteY4" fmla="*/ 320372 h 410255"/>
              <a:gd name="connsiteX5" fmla="*/ 90631 w 105166"/>
              <a:gd name="connsiteY5" fmla="*/ 190197 h 410255"/>
              <a:gd name="connsiteX6" fmla="*/ 87456 w 105166"/>
              <a:gd name="connsiteY6" fmla="*/ 190197 h 410255"/>
              <a:gd name="connsiteX7" fmla="*/ 39831 w 105166"/>
              <a:gd name="connsiteY7" fmla="*/ 50497 h 410255"/>
              <a:gd name="connsiteX8" fmla="*/ 1731 w 105166"/>
              <a:gd name="connsiteY8" fmla="*/ 6047 h 41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66" h="410255">
                <a:moveTo>
                  <a:pt x="1731" y="6047"/>
                </a:moveTo>
                <a:cubicBezTo>
                  <a:pt x="11785" y="26685"/>
                  <a:pt x="85869" y="131460"/>
                  <a:pt x="100156" y="174322"/>
                </a:cubicBezTo>
                <a:cubicBezTo>
                  <a:pt x="114443" y="217184"/>
                  <a:pt x="94335" y="224064"/>
                  <a:pt x="87456" y="263222"/>
                </a:cubicBezTo>
                <a:cubicBezTo>
                  <a:pt x="80577" y="302380"/>
                  <a:pt x="63114" y="399747"/>
                  <a:pt x="58881" y="409272"/>
                </a:cubicBezTo>
                <a:cubicBezTo>
                  <a:pt x="54648" y="418797"/>
                  <a:pt x="56764" y="356885"/>
                  <a:pt x="62056" y="320372"/>
                </a:cubicBezTo>
                <a:cubicBezTo>
                  <a:pt x="67348" y="283859"/>
                  <a:pt x="86398" y="211893"/>
                  <a:pt x="90631" y="190197"/>
                </a:cubicBezTo>
                <a:cubicBezTo>
                  <a:pt x="94864" y="168501"/>
                  <a:pt x="95923" y="213480"/>
                  <a:pt x="87456" y="190197"/>
                </a:cubicBezTo>
                <a:cubicBezTo>
                  <a:pt x="78989" y="166914"/>
                  <a:pt x="51473" y="79072"/>
                  <a:pt x="39831" y="50497"/>
                </a:cubicBezTo>
                <a:cubicBezTo>
                  <a:pt x="28189" y="21922"/>
                  <a:pt x="-8323" y="-14591"/>
                  <a:pt x="1731" y="6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68649231-42D0-035A-B54E-400B322AC4FE}"/>
              </a:ext>
            </a:extLst>
          </p:cNvPr>
          <p:cNvSpPr/>
          <p:nvPr/>
        </p:nvSpPr>
        <p:spPr>
          <a:xfrm>
            <a:off x="3244772" y="3457349"/>
            <a:ext cx="132660" cy="432124"/>
          </a:xfrm>
          <a:custGeom>
            <a:avLst/>
            <a:gdLst>
              <a:gd name="connsiteX0" fmla="*/ 78 w 132660"/>
              <a:gd name="connsiteY0" fmla="*/ 226 h 432124"/>
              <a:gd name="connsiteX1" fmla="*/ 108028 w 132660"/>
              <a:gd name="connsiteY1" fmla="*/ 219301 h 432124"/>
              <a:gd name="connsiteX2" fmla="*/ 101678 w 132660"/>
              <a:gd name="connsiteY2" fmla="*/ 298676 h 432124"/>
              <a:gd name="connsiteX3" fmla="*/ 63578 w 132660"/>
              <a:gd name="connsiteY3" fmla="*/ 432026 h 432124"/>
              <a:gd name="connsiteX4" fmla="*/ 111203 w 132660"/>
              <a:gd name="connsiteY4" fmla="*/ 276451 h 432124"/>
              <a:gd name="connsiteX5" fmla="*/ 117553 w 132660"/>
              <a:gd name="connsiteY5" fmla="*/ 359001 h 432124"/>
              <a:gd name="connsiteX6" fmla="*/ 127078 w 132660"/>
              <a:gd name="connsiteY6" fmla="*/ 263751 h 432124"/>
              <a:gd name="connsiteX7" fmla="*/ 78 w 132660"/>
              <a:gd name="connsiteY7" fmla="*/ 226 h 43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660" h="432124">
                <a:moveTo>
                  <a:pt x="78" y="226"/>
                </a:moveTo>
                <a:cubicBezTo>
                  <a:pt x="-3097" y="-7182"/>
                  <a:pt x="91095" y="169559"/>
                  <a:pt x="108028" y="219301"/>
                </a:cubicBezTo>
                <a:cubicBezTo>
                  <a:pt x="124961" y="269043"/>
                  <a:pt x="109086" y="263222"/>
                  <a:pt x="101678" y="298676"/>
                </a:cubicBezTo>
                <a:cubicBezTo>
                  <a:pt x="94270" y="334130"/>
                  <a:pt x="61991" y="435730"/>
                  <a:pt x="63578" y="432026"/>
                </a:cubicBezTo>
                <a:cubicBezTo>
                  <a:pt x="65165" y="428322"/>
                  <a:pt x="102207" y="288622"/>
                  <a:pt x="111203" y="276451"/>
                </a:cubicBezTo>
                <a:cubicBezTo>
                  <a:pt x="120199" y="264280"/>
                  <a:pt x="114907" y="361118"/>
                  <a:pt x="117553" y="359001"/>
                </a:cubicBezTo>
                <a:cubicBezTo>
                  <a:pt x="120199" y="356884"/>
                  <a:pt x="142953" y="319313"/>
                  <a:pt x="127078" y="263751"/>
                </a:cubicBezTo>
                <a:cubicBezTo>
                  <a:pt x="111203" y="208189"/>
                  <a:pt x="3253" y="7634"/>
                  <a:pt x="78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D8F6F4DD-F84F-6C21-F43A-128E29A2BD78}"/>
              </a:ext>
            </a:extLst>
          </p:cNvPr>
          <p:cNvSpPr/>
          <p:nvPr/>
        </p:nvSpPr>
        <p:spPr>
          <a:xfrm>
            <a:off x="3111817" y="3771802"/>
            <a:ext cx="187009" cy="242056"/>
          </a:xfrm>
          <a:custGeom>
            <a:avLst/>
            <a:gdLst>
              <a:gd name="connsiteX0" fmla="*/ 142558 w 187009"/>
              <a:gd name="connsiteY0" fmla="*/ 98 h 242056"/>
              <a:gd name="connsiteX1" fmla="*/ 25083 w 187009"/>
              <a:gd name="connsiteY1" fmla="*/ 73123 h 242056"/>
              <a:gd name="connsiteX2" fmla="*/ 60008 w 187009"/>
              <a:gd name="connsiteY2" fmla="*/ 146148 h 242056"/>
              <a:gd name="connsiteX3" fmla="*/ 60008 w 187009"/>
              <a:gd name="connsiteY3" fmla="*/ 190598 h 242056"/>
              <a:gd name="connsiteX4" fmla="*/ 50483 w 187009"/>
              <a:gd name="connsiteY4" fmla="*/ 241398 h 242056"/>
              <a:gd name="connsiteX5" fmla="*/ 187008 w 187009"/>
              <a:gd name="connsiteY5" fmla="*/ 152498 h 242056"/>
              <a:gd name="connsiteX6" fmla="*/ 53658 w 187009"/>
              <a:gd name="connsiteY6" fmla="*/ 238223 h 242056"/>
              <a:gd name="connsiteX7" fmla="*/ 50483 w 187009"/>
              <a:gd name="connsiteY7" fmla="*/ 168373 h 242056"/>
              <a:gd name="connsiteX8" fmla="*/ 2858 w 187009"/>
              <a:gd name="connsiteY8" fmla="*/ 88998 h 242056"/>
              <a:gd name="connsiteX9" fmla="*/ 142558 w 187009"/>
              <a:gd name="connsiteY9" fmla="*/ 98 h 24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009" h="242056">
                <a:moveTo>
                  <a:pt x="142558" y="98"/>
                </a:moveTo>
                <a:cubicBezTo>
                  <a:pt x="146262" y="-2548"/>
                  <a:pt x="38841" y="48781"/>
                  <a:pt x="25083" y="73123"/>
                </a:cubicBezTo>
                <a:cubicBezTo>
                  <a:pt x="11325" y="97465"/>
                  <a:pt x="54187" y="126569"/>
                  <a:pt x="60008" y="146148"/>
                </a:cubicBezTo>
                <a:cubicBezTo>
                  <a:pt x="65829" y="165727"/>
                  <a:pt x="61595" y="174723"/>
                  <a:pt x="60008" y="190598"/>
                </a:cubicBezTo>
                <a:cubicBezTo>
                  <a:pt x="58420" y="206473"/>
                  <a:pt x="29316" y="247748"/>
                  <a:pt x="50483" y="241398"/>
                </a:cubicBezTo>
                <a:cubicBezTo>
                  <a:pt x="71650" y="235048"/>
                  <a:pt x="186479" y="153027"/>
                  <a:pt x="187008" y="152498"/>
                </a:cubicBezTo>
                <a:cubicBezTo>
                  <a:pt x="187537" y="151969"/>
                  <a:pt x="76412" y="235577"/>
                  <a:pt x="53658" y="238223"/>
                </a:cubicBezTo>
                <a:cubicBezTo>
                  <a:pt x="30904" y="240869"/>
                  <a:pt x="58950" y="193244"/>
                  <a:pt x="50483" y="168373"/>
                </a:cubicBezTo>
                <a:cubicBezTo>
                  <a:pt x="42016" y="143502"/>
                  <a:pt x="-13017" y="112811"/>
                  <a:pt x="2858" y="88998"/>
                </a:cubicBezTo>
                <a:cubicBezTo>
                  <a:pt x="18733" y="65186"/>
                  <a:pt x="138854" y="2744"/>
                  <a:pt x="142558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64119B39-24EF-1B66-2E81-C2DC18BFA456}"/>
              </a:ext>
            </a:extLst>
          </p:cNvPr>
          <p:cNvSpPr/>
          <p:nvPr/>
        </p:nvSpPr>
        <p:spPr>
          <a:xfrm>
            <a:off x="3319614" y="3579236"/>
            <a:ext cx="324894" cy="291091"/>
          </a:xfrm>
          <a:custGeom>
            <a:avLst/>
            <a:gdLst>
              <a:gd name="connsiteX0" fmla="*/ 1436 w 324894"/>
              <a:gd name="connsiteY0" fmla="*/ 154564 h 291091"/>
              <a:gd name="connsiteX1" fmla="*/ 103036 w 324894"/>
              <a:gd name="connsiteY1" fmla="*/ 106939 h 291091"/>
              <a:gd name="connsiteX2" fmla="*/ 64936 w 324894"/>
              <a:gd name="connsiteY2" fmla="*/ 110114 h 291091"/>
              <a:gd name="connsiteX3" fmla="*/ 223686 w 324894"/>
              <a:gd name="connsiteY3" fmla="*/ 2164 h 291091"/>
              <a:gd name="connsiteX4" fmla="*/ 236386 w 324894"/>
              <a:gd name="connsiteY4" fmla="*/ 43439 h 291091"/>
              <a:gd name="connsiteX5" fmla="*/ 315761 w 324894"/>
              <a:gd name="connsiteY5" fmla="*/ 110114 h 291091"/>
              <a:gd name="connsiteX6" fmla="*/ 318936 w 324894"/>
              <a:gd name="connsiteY6" fmla="*/ 186314 h 291091"/>
              <a:gd name="connsiteX7" fmla="*/ 277661 w 324894"/>
              <a:gd name="connsiteY7" fmla="*/ 291089 h 291091"/>
              <a:gd name="connsiteX8" fmla="*/ 322111 w 324894"/>
              <a:gd name="connsiteY8" fmla="*/ 183139 h 291091"/>
              <a:gd name="connsiteX9" fmla="*/ 280836 w 324894"/>
              <a:gd name="connsiteY9" fmla="*/ 87889 h 291091"/>
              <a:gd name="connsiteX10" fmla="*/ 239561 w 324894"/>
              <a:gd name="connsiteY10" fmla="*/ 37089 h 291091"/>
              <a:gd name="connsiteX11" fmla="*/ 55411 w 324894"/>
              <a:gd name="connsiteY11" fmla="*/ 129164 h 291091"/>
              <a:gd name="connsiteX12" fmla="*/ 1436 w 324894"/>
              <a:gd name="connsiteY12" fmla="*/ 154564 h 29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894" h="291091">
                <a:moveTo>
                  <a:pt x="1436" y="154564"/>
                </a:moveTo>
                <a:cubicBezTo>
                  <a:pt x="9373" y="150860"/>
                  <a:pt x="92453" y="114347"/>
                  <a:pt x="103036" y="106939"/>
                </a:cubicBezTo>
                <a:cubicBezTo>
                  <a:pt x="113619" y="99531"/>
                  <a:pt x="44828" y="127576"/>
                  <a:pt x="64936" y="110114"/>
                </a:cubicBezTo>
                <a:cubicBezTo>
                  <a:pt x="85044" y="92652"/>
                  <a:pt x="195111" y="13276"/>
                  <a:pt x="223686" y="2164"/>
                </a:cubicBezTo>
                <a:cubicBezTo>
                  <a:pt x="252261" y="-8948"/>
                  <a:pt x="221040" y="25447"/>
                  <a:pt x="236386" y="43439"/>
                </a:cubicBezTo>
                <a:cubicBezTo>
                  <a:pt x="251732" y="61431"/>
                  <a:pt x="302003" y="86302"/>
                  <a:pt x="315761" y="110114"/>
                </a:cubicBezTo>
                <a:cubicBezTo>
                  <a:pt x="329519" y="133926"/>
                  <a:pt x="325286" y="156152"/>
                  <a:pt x="318936" y="186314"/>
                </a:cubicBezTo>
                <a:cubicBezTo>
                  <a:pt x="312586" y="216476"/>
                  <a:pt x="277132" y="291618"/>
                  <a:pt x="277661" y="291089"/>
                </a:cubicBezTo>
                <a:cubicBezTo>
                  <a:pt x="278190" y="290560"/>
                  <a:pt x="321582" y="217006"/>
                  <a:pt x="322111" y="183139"/>
                </a:cubicBezTo>
                <a:cubicBezTo>
                  <a:pt x="322640" y="149272"/>
                  <a:pt x="294594" y="112231"/>
                  <a:pt x="280836" y="87889"/>
                </a:cubicBezTo>
                <a:cubicBezTo>
                  <a:pt x="267078" y="63547"/>
                  <a:pt x="277132" y="30210"/>
                  <a:pt x="239561" y="37089"/>
                </a:cubicBezTo>
                <a:cubicBezTo>
                  <a:pt x="201990" y="43968"/>
                  <a:pt x="91394" y="107997"/>
                  <a:pt x="55411" y="129164"/>
                </a:cubicBezTo>
                <a:cubicBezTo>
                  <a:pt x="19428" y="150331"/>
                  <a:pt x="-6501" y="158268"/>
                  <a:pt x="1436" y="15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73125F6-5FD6-47FD-6336-12A2490AC4D8}"/>
              </a:ext>
            </a:extLst>
          </p:cNvPr>
          <p:cNvSpPr/>
          <p:nvPr/>
        </p:nvSpPr>
        <p:spPr>
          <a:xfrm>
            <a:off x="3502301" y="3638505"/>
            <a:ext cx="106822" cy="188787"/>
          </a:xfrm>
          <a:custGeom>
            <a:avLst/>
            <a:gdLst>
              <a:gd name="connsiteX0" fmla="*/ 44174 w 106822"/>
              <a:gd name="connsiteY0" fmla="*/ 45 h 188787"/>
              <a:gd name="connsiteX1" fmla="*/ 44174 w 106822"/>
              <a:gd name="connsiteY1" fmla="*/ 101645 h 188787"/>
              <a:gd name="connsiteX2" fmla="*/ 104499 w 106822"/>
              <a:gd name="connsiteY2" fmla="*/ 187370 h 188787"/>
              <a:gd name="connsiteX3" fmla="*/ 85449 w 106822"/>
              <a:gd name="connsiteY3" fmla="*/ 152445 h 188787"/>
              <a:gd name="connsiteX4" fmla="*/ 2899 w 106822"/>
              <a:gd name="connsiteY4" fmla="*/ 117520 h 188787"/>
              <a:gd name="connsiteX5" fmla="*/ 21949 w 106822"/>
              <a:gd name="connsiteY5" fmla="*/ 114345 h 188787"/>
              <a:gd name="connsiteX6" fmla="*/ 44174 w 106822"/>
              <a:gd name="connsiteY6" fmla="*/ 45 h 18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22" h="188787">
                <a:moveTo>
                  <a:pt x="44174" y="45"/>
                </a:moveTo>
                <a:cubicBezTo>
                  <a:pt x="47878" y="-2072"/>
                  <a:pt x="34120" y="70424"/>
                  <a:pt x="44174" y="101645"/>
                </a:cubicBezTo>
                <a:cubicBezTo>
                  <a:pt x="54228" y="132866"/>
                  <a:pt x="97620" y="178903"/>
                  <a:pt x="104499" y="187370"/>
                </a:cubicBezTo>
                <a:cubicBezTo>
                  <a:pt x="111378" y="195837"/>
                  <a:pt x="102382" y="164087"/>
                  <a:pt x="85449" y="152445"/>
                </a:cubicBezTo>
                <a:cubicBezTo>
                  <a:pt x="68516" y="140803"/>
                  <a:pt x="2899" y="117520"/>
                  <a:pt x="2899" y="117520"/>
                </a:cubicBezTo>
                <a:cubicBezTo>
                  <a:pt x="-7684" y="111170"/>
                  <a:pt x="13482" y="130749"/>
                  <a:pt x="21949" y="114345"/>
                </a:cubicBezTo>
                <a:cubicBezTo>
                  <a:pt x="30416" y="97941"/>
                  <a:pt x="40470" y="2162"/>
                  <a:pt x="44174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F0AA21A-2526-8AD3-8B49-E50AB390F7A6}"/>
              </a:ext>
            </a:extLst>
          </p:cNvPr>
          <p:cNvSpPr/>
          <p:nvPr/>
        </p:nvSpPr>
        <p:spPr>
          <a:xfrm>
            <a:off x="3403600" y="3790918"/>
            <a:ext cx="267289" cy="94251"/>
          </a:xfrm>
          <a:custGeom>
            <a:avLst/>
            <a:gdLst>
              <a:gd name="connsiteX0" fmla="*/ 0 w 267289"/>
              <a:gd name="connsiteY0" fmla="*/ 19082 h 94251"/>
              <a:gd name="connsiteX1" fmla="*/ 107950 w 267289"/>
              <a:gd name="connsiteY1" fmla="*/ 88932 h 94251"/>
              <a:gd name="connsiteX2" fmla="*/ 120650 w 267289"/>
              <a:gd name="connsiteY2" fmla="*/ 79407 h 94251"/>
              <a:gd name="connsiteX3" fmla="*/ 266700 w 267289"/>
              <a:gd name="connsiteY3" fmla="*/ 32 h 94251"/>
              <a:gd name="connsiteX4" fmla="*/ 171450 w 267289"/>
              <a:gd name="connsiteY4" fmla="*/ 69882 h 94251"/>
              <a:gd name="connsiteX5" fmla="*/ 155575 w 267289"/>
              <a:gd name="connsiteY5" fmla="*/ 88932 h 94251"/>
              <a:gd name="connsiteX6" fmla="*/ 107950 w 267289"/>
              <a:gd name="connsiteY6" fmla="*/ 63532 h 94251"/>
              <a:gd name="connsiteX7" fmla="*/ 0 w 267289"/>
              <a:gd name="connsiteY7" fmla="*/ 19082 h 9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289" h="94251">
                <a:moveTo>
                  <a:pt x="0" y="19082"/>
                </a:moveTo>
                <a:cubicBezTo>
                  <a:pt x="0" y="23315"/>
                  <a:pt x="107950" y="88932"/>
                  <a:pt x="107950" y="88932"/>
                </a:cubicBezTo>
                <a:cubicBezTo>
                  <a:pt x="128058" y="98986"/>
                  <a:pt x="94192" y="94224"/>
                  <a:pt x="120650" y="79407"/>
                </a:cubicBezTo>
                <a:cubicBezTo>
                  <a:pt x="147108" y="64590"/>
                  <a:pt x="258233" y="1619"/>
                  <a:pt x="266700" y="32"/>
                </a:cubicBezTo>
                <a:cubicBezTo>
                  <a:pt x="275167" y="-1555"/>
                  <a:pt x="189971" y="55065"/>
                  <a:pt x="171450" y="69882"/>
                </a:cubicBezTo>
                <a:cubicBezTo>
                  <a:pt x="152929" y="84699"/>
                  <a:pt x="166158" y="89990"/>
                  <a:pt x="155575" y="88932"/>
                </a:cubicBezTo>
                <a:cubicBezTo>
                  <a:pt x="144992" y="87874"/>
                  <a:pt x="130704" y="75174"/>
                  <a:pt x="107950" y="63532"/>
                </a:cubicBezTo>
                <a:cubicBezTo>
                  <a:pt x="85196" y="51890"/>
                  <a:pt x="0" y="14849"/>
                  <a:pt x="0" y="19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869CD8CC-1B44-70BD-14E8-932A42B37397}"/>
              </a:ext>
            </a:extLst>
          </p:cNvPr>
          <p:cNvSpPr/>
          <p:nvPr/>
        </p:nvSpPr>
        <p:spPr>
          <a:xfrm>
            <a:off x="3323476" y="3797089"/>
            <a:ext cx="207425" cy="276629"/>
          </a:xfrm>
          <a:custGeom>
            <a:avLst/>
            <a:gdLst>
              <a:gd name="connsiteX0" fmla="*/ 86474 w 207425"/>
              <a:gd name="connsiteY0" fmla="*/ 211 h 276629"/>
              <a:gd name="connsiteX1" fmla="*/ 175374 w 207425"/>
              <a:gd name="connsiteY1" fmla="*/ 127211 h 276629"/>
              <a:gd name="connsiteX2" fmla="*/ 146799 w 207425"/>
              <a:gd name="connsiteY2" fmla="*/ 222461 h 276629"/>
              <a:gd name="connsiteX3" fmla="*/ 140449 w 207425"/>
              <a:gd name="connsiteY3" fmla="*/ 266911 h 276629"/>
              <a:gd name="connsiteX4" fmla="*/ 143624 w 207425"/>
              <a:gd name="connsiteY4" fmla="*/ 228811 h 276629"/>
              <a:gd name="connsiteX5" fmla="*/ 70599 w 207425"/>
              <a:gd name="connsiteY5" fmla="*/ 247861 h 276629"/>
              <a:gd name="connsiteX6" fmla="*/ 22974 w 207425"/>
              <a:gd name="connsiteY6" fmla="*/ 200236 h 276629"/>
              <a:gd name="connsiteX7" fmla="*/ 19799 w 207425"/>
              <a:gd name="connsiteY7" fmla="*/ 212936 h 276629"/>
              <a:gd name="connsiteX8" fmla="*/ 22974 w 207425"/>
              <a:gd name="connsiteY8" fmla="*/ 124036 h 276629"/>
              <a:gd name="connsiteX9" fmla="*/ 749 w 207425"/>
              <a:gd name="connsiteY9" fmla="*/ 228811 h 276629"/>
              <a:gd name="connsiteX10" fmla="*/ 54724 w 207425"/>
              <a:gd name="connsiteY10" fmla="*/ 276436 h 276629"/>
              <a:gd name="connsiteX11" fmla="*/ 146799 w 207425"/>
              <a:gd name="connsiteY11" fmla="*/ 212936 h 276629"/>
              <a:gd name="connsiteX12" fmla="*/ 140449 w 207425"/>
              <a:gd name="connsiteY12" fmla="*/ 222461 h 276629"/>
              <a:gd name="connsiteX13" fmla="*/ 178549 w 207425"/>
              <a:gd name="connsiteY13" fmla="*/ 149436 h 276629"/>
              <a:gd name="connsiteX14" fmla="*/ 203949 w 207425"/>
              <a:gd name="connsiteY14" fmla="*/ 158961 h 276629"/>
              <a:gd name="connsiteX15" fmla="*/ 86474 w 207425"/>
              <a:gd name="connsiteY15" fmla="*/ 211 h 27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7425" h="276629">
                <a:moveTo>
                  <a:pt x="86474" y="211"/>
                </a:moveTo>
                <a:cubicBezTo>
                  <a:pt x="81711" y="-5081"/>
                  <a:pt x="165320" y="90169"/>
                  <a:pt x="175374" y="127211"/>
                </a:cubicBezTo>
                <a:cubicBezTo>
                  <a:pt x="185428" y="164253"/>
                  <a:pt x="152620" y="199178"/>
                  <a:pt x="146799" y="222461"/>
                </a:cubicBezTo>
                <a:cubicBezTo>
                  <a:pt x="140978" y="245744"/>
                  <a:pt x="140978" y="265853"/>
                  <a:pt x="140449" y="266911"/>
                </a:cubicBezTo>
                <a:cubicBezTo>
                  <a:pt x="139920" y="267969"/>
                  <a:pt x="155266" y="231986"/>
                  <a:pt x="143624" y="228811"/>
                </a:cubicBezTo>
                <a:cubicBezTo>
                  <a:pt x="131982" y="225636"/>
                  <a:pt x="90707" y="252623"/>
                  <a:pt x="70599" y="247861"/>
                </a:cubicBezTo>
                <a:cubicBezTo>
                  <a:pt x="50491" y="243099"/>
                  <a:pt x="31441" y="206057"/>
                  <a:pt x="22974" y="200236"/>
                </a:cubicBezTo>
                <a:cubicBezTo>
                  <a:pt x="14507" y="194415"/>
                  <a:pt x="19799" y="225636"/>
                  <a:pt x="19799" y="212936"/>
                </a:cubicBezTo>
                <a:cubicBezTo>
                  <a:pt x="19799" y="200236"/>
                  <a:pt x="26149" y="121390"/>
                  <a:pt x="22974" y="124036"/>
                </a:cubicBezTo>
                <a:cubicBezTo>
                  <a:pt x="19799" y="126682"/>
                  <a:pt x="-4543" y="203411"/>
                  <a:pt x="749" y="228811"/>
                </a:cubicBezTo>
                <a:cubicBezTo>
                  <a:pt x="6041" y="254211"/>
                  <a:pt x="30382" y="279082"/>
                  <a:pt x="54724" y="276436"/>
                </a:cubicBezTo>
                <a:cubicBezTo>
                  <a:pt x="79066" y="273790"/>
                  <a:pt x="132512" y="221932"/>
                  <a:pt x="146799" y="212936"/>
                </a:cubicBezTo>
                <a:cubicBezTo>
                  <a:pt x="161086" y="203940"/>
                  <a:pt x="135157" y="233044"/>
                  <a:pt x="140449" y="222461"/>
                </a:cubicBezTo>
                <a:cubicBezTo>
                  <a:pt x="145741" y="211878"/>
                  <a:pt x="167966" y="160019"/>
                  <a:pt x="178549" y="149436"/>
                </a:cubicBezTo>
                <a:cubicBezTo>
                  <a:pt x="189132" y="138853"/>
                  <a:pt x="217178" y="180657"/>
                  <a:pt x="203949" y="158961"/>
                </a:cubicBezTo>
                <a:cubicBezTo>
                  <a:pt x="190720" y="137265"/>
                  <a:pt x="91237" y="5503"/>
                  <a:pt x="86474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A948C81-C8A2-6DE2-7756-C4B6C3D1F4CE}"/>
              </a:ext>
            </a:extLst>
          </p:cNvPr>
          <p:cNvSpPr/>
          <p:nvPr/>
        </p:nvSpPr>
        <p:spPr>
          <a:xfrm>
            <a:off x="4205320" y="3618683"/>
            <a:ext cx="191714" cy="557051"/>
          </a:xfrm>
          <a:custGeom>
            <a:avLst/>
            <a:gdLst>
              <a:gd name="connsiteX0" fmla="*/ 1555 w 191714"/>
              <a:gd name="connsiteY0" fmla="*/ 13517 h 557051"/>
              <a:gd name="connsiteX1" fmla="*/ 179355 w 191714"/>
              <a:gd name="connsiteY1" fmla="*/ 537392 h 557051"/>
              <a:gd name="connsiteX2" fmla="*/ 169830 w 191714"/>
              <a:gd name="connsiteY2" fmla="*/ 429442 h 557051"/>
              <a:gd name="connsiteX3" fmla="*/ 115855 w 191714"/>
              <a:gd name="connsiteY3" fmla="*/ 270692 h 557051"/>
              <a:gd name="connsiteX4" fmla="*/ 112680 w 191714"/>
              <a:gd name="connsiteY4" fmla="*/ 327842 h 557051"/>
              <a:gd name="connsiteX5" fmla="*/ 93630 w 191714"/>
              <a:gd name="connsiteY5" fmla="*/ 169092 h 557051"/>
              <a:gd name="connsiteX6" fmla="*/ 1555 w 191714"/>
              <a:gd name="connsiteY6" fmla="*/ 13517 h 5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714" h="557051">
                <a:moveTo>
                  <a:pt x="1555" y="13517"/>
                </a:moveTo>
                <a:cubicBezTo>
                  <a:pt x="15842" y="74900"/>
                  <a:pt x="151309" y="468071"/>
                  <a:pt x="179355" y="537392"/>
                </a:cubicBezTo>
                <a:cubicBezTo>
                  <a:pt x="207401" y="606713"/>
                  <a:pt x="180413" y="473892"/>
                  <a:pt x="169830" y="429442"/>
                </a:cubicBezTo>
                <a:cubicBezTo>
                  <a:pt x="159247" y="384992"/>
                  <a:pt x="125380" y="287625"/>
                  <a:pt x="115855" y="270692"/>
                </a:cubicBezTo>
                <a:cubicBezTo>
                  <a:pt x="106330" y="253759"/>
                  <a:pt x="116384" y="344775"/>
                  <a:pt x="112680" y="327842"/>
                </a:cubicBezTo>
                <a:cubicBezTo>
                  <a:pt x="108976" y="310909"/>
                  <a:pt x="111622" y="221479"/>
                  <a:pt x="93630" y="169092"/>
                </a:cubicBezTo>
                <a:cubicBezTo>
                  <a:pt x="75638" y="116705"/>
                  <a:pt x="-12732" y="-47866"/>
                  <a:pt x="1555" y="13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FB2DBF78-5691-217D-E924-F6E2252D5397}"/>
              </a:ext>
            </a:extLst>
          </p:cNvPr>
          <p:cNvSpPr/>
          <p:nvPr/>
        </p:nvSpPr>
        <p:spPr>
          <a:xfrm>
            <a:off x="4327490" y="3914693"/>
            <a:ext cx="570011" cy="672463"/>
          </a:xfrm>
          <a:custGeom>
            <a:avLst/>
            <a:gdLst>
              <a:gd name="connsiteX0" fmla="*/ 3210 w 570011"/>
              <a:gd name="connsiteY0" fmla="*/ 82 h 672463"/>
              <a:gd name="connsiteX1" fmla="*/ 111160 w 570011"/>
              <a:gd name="connsiteY1" fmla="*/ 104857 h 672463"/>
              <a:gd name="connsiteX2" fmla="*/ 158785 w 570011"/>
              <a:gd name="connsiteY2" fmla="*/ 114382 h 672463"/>
              <a:gd name="connsiteX3" fmla="*/ 292135 w 570011"/>
              <a:gd name="connsiteY3" fmla="*/ 92157 h 672463"/>
              <a:gd name="connsiteX4" fmla="*/ 295310 w 570011"/>
              <a:gd name="connsiteY4" fmla="*/ 142957 h 672463"/>
              <a:gd name="connsiteX5" fmla="*/ 415960 w 570011"/>
              <a:gd name="connsiteY5" fmla="*/ 250907 h 672463"/>
              <a:gd name="connsiteX6" fmla="*/ 381035 w 570011"/>
              <a:gd name="connsiteY6" fmla="*/ 250907 h 672463"/>
              <a:gd name="connsiteX7" fmla="*/ 501685 w 570011"/>
              <a:gd name="connsiteY7" fmla="*/ 412832 h 672463"/>
              <a:gd name="connsiteX8" fmla="*/ 539785 w 570011"/>
              <a:gd name="connsiteY8" fmla="*/ 463632 h 672463"/>
              <a:gd name="connsiteX9" fmla="*/ 565185 w 570011"/>
              <a:gd name="connsiteY9" fmla="*/ 670007 h 672463"/>
              <a:gd name="connsiteX10" fmla="*/ 568360 w 570011"/>
              <a:gd name="connsiteY10" fmla="*/ 571582 h 672463"/>
              <a:gd name="connsiteX11" fmla="*/ 546135 w 570011"/>
              <a:gd name="connsiteY11" fmla="*/ 485857 h 672463"/>
              <a:gd name="connsiteX12" fmla="*/ 396910 w 570011"/>
              <a:gd name="connsiteY12" fmla="*/ 377907 h 672463"/>
              <a:gd name="connsiteX13" fmla="*/ 415960 w 570011"/>
              <a:gd name="connsiteY13" fmla="*/ 381082 h 672463"/>
              <a:gd name="connsiteX14" fmla="*/ 317535 w 570011"/>
              <a:gd name="connsiteY14" fmla="*/ 174707 h 672463"/>
              <a:gd name="connsiteX15" fmla="*/ 158785 w 570011"/>
              <a:gd name="connsiteY15" fmla="*/ 95332 h 672463"/>
              <a:gd name="connsiteX16" fmla="*/ 247685 w 570011"/>
              <a:gd name="connsiteY16" fmla="*/ 123907 h 672463"/>
              <a:gd name="connsiteX17" fmla="*/ 3210 w 570011"/>
              <a:gd name="connsiteY17" fmla="*/ 82 h 67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0011" h="672463">
                <a:moveTo>
                  <a:pt x="3210" y="82"/>
                </a:moveTo>
                <a:cubicBezTo>
                  <a:pt x="-19544" y="-3093"/>
                  <a:pt x="85231" y="85807"/>
                  <a:pt x="111160" y="104857"/>
                </a:cubicBezTo>
                <a:cubicBezTo>
                  <a:pt x="137089" y="123907"/>
                  <a:pt x="128623" y="116499"/>
                  <a:pt x="158785" y="114382"/>
                </a:cubicBezTo>
                <a:cubicBezTo>
                  <a:pt x="188947" y="112265"/>
                  <a:pt x="269381" y="87394"/>
                  <a:pt x="292135" y="92157"/>
                </a:cubicBezTo>
                <a:cubicBezTo>
                  <a:pt x="314889" y="96920"/>
                  <a:pt x="274672" y="116499"/>
                  <a:pt x="295310" y="142957"/>
                </a:cubicBezTo>
                <a:cubicBezTo>
                  <a:pt x="315948" y="169415"/>
                  <a:pt x="401672" y="232915"/>
                  <a:pt x="415960" y="250907"/>
                </a:cubicBezTo>
                <a:cubicBezTo>
                  <a:pt x="430248" y="268899"/>
                  <a:pt x="366748" y="223920"/>
                  <a:pt x="381035" y="250907"/>
                </a:cubicBezTo>
                <a:cubicBezTo>
                  <a:pt x="395323" y="277895"/>
                  <a:pt x="501685" y="412832"/>
                  <a:pt x="501685" y="412832"/>
                </a:cubicBezTo>
                <a:cubicBezTo>
                  <a:pt x="528143" y="448286"/>
                  <a:pt x="529202" y="420770"/>
                  <a:pt x="539785" y="463632"/>
                </a:cubicBezTo>
                <a:cubicBezTo>
                  <a:pt x="550368" y="506494"/>
                  <a:pt x="560423" y="652015"/>
                  <a:pt x="565185" y="670007"/>
                </a:cubicBezTo>
                <a:cubicBezTo>
                  <a:pt x="569948" y="687999"/>
                  <a:pt x="571535" y="602274"/>
                  <a:pt x="568360" y="571582"/>
                </a:cubicBezTo>
                <a:cubicBezTo>
                  <a:pt x="565185" y="540890"/>
                  <a:pt x="574710" y="518136"/>
                  <a:pt x="546135" y="485857"/>
                </a:cubicBezTo>
                <a:cubicBezTo>
                  <a:pt x="517560" y="453578"/>
                  <a:pt x="418606" y="395369"/>
                  <a:pt x="396910" y="377907"/>
                </a:cubicBezTo>
                <a:cubicBezTo>
                  <a:pt x="375214" y="360445"/>
                  <a:pt x="429189" y="414949"/>
                  <a:pt x="415960" y="381082"/>
                </a:cubicBezTo>
                <a:cubicBezTo>
                  <a:pt x="402731" y="347215"/>
                  <a:pt x="360397" y="222332"/>
                  <a:pt x="317535" y="174707"/>
                </a:cubicBezTo>
                <a:cubicBezTo>
                  <a:pt x="274673" y="127082"/>
                  <a:pt x="170427" y="103799"/>
                  <a:pt x="158785" y="95332"/>
                </a:cubicBezTo>
                <a:cubicBezTo>
                  <a:pt x="147143" y="86865"/>
                  <a:pt x="270439" y="137665"/>
                  <a:pt x="247685" y="123907"/>
                </a:cubicBezTo>
                <a:cubicBezTo>
                  <a:pt x="224931" y="110149"/>
                  <a:pt x="25964" y="3257"/>
                  <a:pt x="3210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A3D9673-5A56-2B0D-4388-3AD57D29CE28}"/>
              </a:ext>
            </a:extLst>
          </p:cNvPr>
          <p:cNvSpPr/>
          <p:nvPr/>
        </p:nvSpPr>
        <p:spPr>
          <a:xfrm>
            <a:off x="4348964" y="3989861"/>
            <a:ext cx="318435" cy="572931"/>
          </a:xfrm>
          <a:custGeom>
            <a:avLst/>
            <a:gdLst>
              <a:gd name="connsiteX0" fmla="*/ 786 w 318435"/>
              <a:gd name="connsiteY0" fmla="*/ 156689 h 572931"/>
              <a:gd name="connsiteX1" fmla="*/ 140486 w 318435"/>
              <a:gd name="connsiteY1" fmla="*/ 77314 h 572931"/>
              <a:gd name="connsiteX2" fmla="*/ 146836 w 318435"/>
              <a:gd name="connsiteY2" fmla="*/ 36039 h 572931"/>
              <a:gd name="connsiteX3" fmla="*/ 153186 w 318435"/>
              <a:gd name="connsiteY3" fmla="*/ 23339 h 572931"/>
              <a:gd name="connsiteX4" fmla="*/ 277011 w 318435"/>
              <a:gd name="connsiteY4" fmla="*/ 67789 h 572931"/>
              <a:gd name="connsiteX5" fmla="*/ 308761 w 318435"/>
              <a:gd name="connsiteY5" fmla="*/ 137639 h 572931"/>
              <a:gd name="connsiteX6" fmla="*/ 280186 w 318435"/>
              <a:gd name="connsiteY6" fmla="*/ 229714 h 572931"/>
              <a:gd name="connsiteX7" fmla="*/ 223036 w 318435"/>
              <a:gd name="connsiteY7" fmla="*/ 270989 h 572931"/>
              <a:gd name="connsiteX8" fmla="*/ 207161 w 318435"/>
              <a:gd name="connsiteY8" fmla="*/ 315439 h 572931"/>
              <a:gd name="connsiteX9" fmla="*/ 257961 w 318435"/>
              <a:gd name="connsiteY9" fmla="*/ 407514 h 572931"/>
              <a:gd name="connsiteX10" fmla="*/ 200811 w 318435"/>
              <a:gd name="connsiteY10" fmla="*/ 477364 h 572931"/>
              <a:gd name="connsiteX11" fmla="*/ 197636 w 318435"/>
              <a:gd name="connsiteY11" fmla="*/ 521814 h 572931"/>
              <a:gd name="connsiteX12" fmla="*/ 57936 w 318435"/>
              <a:gd name="connsiteY12" fmla="*/ 572614 h 572931"/>
              <a:gd name="connsiteX13" fmla="*/ 251611 w 318435"/>
              <a:gd name="connsiteY13" fmla="*/ 496414 h 572931"/>
              <a:gd name="connsiteX14" fmla="*/ 172236 w 318435"/>
              <a:gd name="connsiteY14" fmla="*/ 347189 h 572931"/>
              <a:gd name="connsiteX15" fmla="*/ 318286 w 318435"/>
              <a:gd name="connsiteY15" fmla="*/ 191614 h 572931"/>
              <a:gd name="connsiteX16" fmla="*/ 197636 w 318435"/>
              <a:gd name="connsiteY16" fmla="*/ 1114 h 572931"/>
              <a:gd name="connsiteX17" fmla="*/ 89686 w 318435"/>
              <a:gd name="connsiteY17" fmla="*/ 115414 h 572931"/>
              <a:gd name="connsiteX18" fmla="*/ 786 w 318435"/>
              <a:gd name="connsiteY18" fmla="*/ 156689 h 57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8435" h="572931">
                <a:moveTo>
                  <a:pt x="786" y="156689"/>
                </a:moveTo>
                <a:cubicBezTo>
                  <a:pt x="9253" y="150339"/>
                  <a:pt x="116144" y="97422"/>
                  <a:pt x="140486" y="77314"/>
                </a:cubicBezTo>
                <a:cubicBezTo>
                  <a:pt x="164828" y="57206"/>
                  <a:pt x="144719" y="45035"/>
                  <a:pt x="146836" y="36039"/>
                </a:cubicBezTo>
                <a:cubicBezTo>
                  <a:pt x="148953" y="27043"/>
                  <a:pt x="131490" y="18047"/>
                  <a:pt x="153186" y="23339"/>
                </a:cubicBezTo>
                <a:cubicBezTo>
                  <a:pt x="174882" y="28631"/>
                  <a:pt x="251082" y="48739"/>
                  <a:pt x="277011" y="67789"/>
                </a:cubicBezTo>
                <a:cubicBezTo>
                  <a:pt x="302940" y="86839"/>
                  <a:pt x="308232" y="110652"/>
                  <a:pt x="308761" y="137639"/>
                </a:cubicBezTo>
                <a:cubicBezTo>
                  <a:pt x="309290" y="164626"/>
                  <a:pt x="294474" y="207489"/>
                  <a:pt x="280186" y="229714"/>
                </a:cubicBezTo>
                <a:cubicBezTo>
                  <a:pt x="265898" y="251939"/>
                  <a:pt x="235207" y="256702"/>
                  <a:pt x="223036" y="270989"/>
                </a:cubicBezTo>
                <a:cubicBezTo>
                  <a:pt x="210865" y="285276"/>
                  <a:pt x="201340" y="292685"/>
                  <a:pt x="207161" y="315439"/>
                </a:cubicBezTo>
                <a:cubicBezTo>
                  <a:pt x="212982" y="338193"/>
                  <a:pt x="259019" y="380527"/>
                  <a:pt x="257961" y="407514"/>
                </a:cubicBezTo>
                <a:cubicBezTo>
                  <a:pt x="256903" y="434501"/>
                  <a:pt x="210865" y="458314"/>
                  <a:pt x="200811" y="477364"/>
                </a:cubicBezTo>
                <a:cubicBezTo>
                  <a:pt x="190757" y="496414"/>
                  <a:pt x="221449" y="505939"/>
                  <a:pt x="197636" y="521814"/>
                </a:cubicBezTo>
                <a:cubicBezTo>
                  <a:pt x="173824" y="537689"/>
                  <a:pt x="48940" y="576847"/>
                  <a:pt x="57936" y="572614"/>
                </a:cubicBezTo>
                <a:cubicBezTo>
                  <a:pt x="66932" y="568381"/>
                  <a:pt x="232561" y="533985"/>
                  <a:pt x="251611" y="496414"/>
                </a:cubicBezTo>
                <a:cubicBezTo>
                  <a:pt x="270661" y="458843"/>
                  <a:pt x="161124" y="397989"/>
                  <a:pt x="172236" y="347189"/>
                </a:cubicBezTo>
                <a:cubicBezTo>
                  <a:pt x="183349" y="296389"/>
                  <a:pt x="314053" y="249293"/>
                  <a:pt x="318286" y="191614"/>
                </a:cubicBezTo>
                <a:cubicBezTo>
                  <a:pt x="322519" y="133935"/>
                  <a:pt x="235736" y="13814"/>
                  <a:pt x="197636" y="1114"/>
                </a:cubicBezTo>
                <a:cubicBezTo>
                  <a:pt x="159536" y="-11586"/>
                  <a:pt x="125140" y="87897"/>
                  <a:pt x="89686" y="115414"/>
                </a:cubicBezTo>
                <a:cubicBezTo>
                  <a:pt x="54232" y="142931"/>
                  <a:pt x="-7681" y="163039"/>
                  <a:pt x="786" y="156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B81864C-D244-3245-EB81-59CE268065E1}"/>
              </a:ext>
            </a:extLst>
          </p:cNvPr>
          <p:cNvSpPr/>
          <p:nvPr/>
        </p:nvSpPr>
        <p:spPr>
          <a:xfrm>
            <a:off x="4092501" y="3948158"/>
            <a:ext cx="326537" cy="312978"/>
          </a:xfrm>
          <a:custGeom>
            <a:avLst/>
            <a:gdLst>
              <a:gd name="connsiteX0" fmla="*/ 308049 w 326537"/>
              <a:gd name="connsiteY0" fmla="*/ 188867 h 312978"/>
              <a:gd name="connsiteX1" fmla="*/ 127074 w 326537"/>
              <a:gd name="connsiteY1" fmla="*/ 11067 h 312978"/>
              <a:gd name="connsiteX2" fmla="*/ 76274 w 326537"/>
              <a:gd name="connsiteY2" fmla="*/ 45992 h 312978"/>
              <a:gd name="connsiteX3" fmla="*/ 69924 w 326537"/>
              <a:gd name="connsiteY3" fmla="*/ 65042 h 312978"/>
              <a:gd name="connsiteX4" fmla="*/ 12774 w 326537"/>
              <a:gd name="connsiteY4" fmla="*/ 157117 h 312978"/>
              <a:gd name="connsiteX5" fmla="*/ 15949 w 326537"/>
              <a:gd name="connsiteY5" fmla="*/ 198392 h 312978"/>
              <a:gd name="connsiteX6" fmla="*/ 50874 w 326537"/>
              <a:gd name="connsiteY6" fmla="*/ 252367 h 312978"/>
              <a:gd name="connsiteX7" fmla="*/ 54049 w 326537"/>
              <a:gd name="connsiteY7" fmla="*/ 312692 h 312978"/>
              <a:gd name="connsiteX8" fmla="*/ 266774 w 326537"/>
              <a:gd name="connsiteY8" fmla="*/ 274592 h 312978"/>
              <a:gd name="connsiteX9" fmla="*/ 320749 w 326537"/>
              <a:gd name="connsiteY9" fmla="*/ 261892 h 312978"/>
              <a:gd name="connsiteX10" fmla="*/ 155649 w 326537"/>
              <a:gd name="connsiteY10" fmla="*/ 296817 h 312978"/>
              <a:gd name="connsiteX11" fmla="*/ 92149 w 326537"/>
              <a:gd name="connsiteY11" fmla="*/ 287292 h 312978"/>
              <a:gd name="connsiteX12" fmla="*/ 74 w 326537"/>
              <a:gd name="connsiteY12" fmla="*/ 211092 h 312978"/>
              <a:gd name="connsiteX13" fmla="*/ 108024 w 326537"/>
              <a:gd name="connsiteY13" fmla="*/ 11067 h 312978"/>
              <a:gd name="connsiteX14" fmla="*/ 177874 w 326537"/>
              <a:gd name="connsiteY14" fmla="*/ 42817 h 312978"/>
              <a:gd name="connsiteX15" fmla="*/ 308049 w 326537"/>
              <a:gd name="connsiteY15" fmla="*/ 188867 h 31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537" h="312978">
                <a:moveTo>
                  <a:pt x="308049" y="188867"/>
                </a:moveTo>
                <a:cubicBezTo>
                  <a:pt x="299582" y="183575"/>
                  <a:pt x="165703" y="34880"/>
                  <a:pt x="127074" y="11067"/>
                </a:cubicBezTo>
                <a:cubicBezTo>
                  <a:pt x="88445" y="-12746"/>
                  <a:pt x="85799" y="36996"/>
                  <a:pt x="76274" y="45992"/>
                </a:cubicBezTo>
                <a:cubicBezTo>
                  <a:pt x="66749" y="54988"/>
                  <a:pt x="80507" y="46521"/>
                  <a:pt x="69924" y="65042"/>
                </a:cubicBezTo>
                <a:cubicBezTo>
                  <a:pt x="59341" y="83563"/>
                  <a:pt x="21770" y="134892"/>
                  <a:pt x="12774" y="157117"/>
                </a:cubicBezTo>
                <a:cubicBezTo>
                  <a:pt x="3778" y="179342"/>
                  <a:pt x="9599" y="182517"/>
                  <a:pt x="15949" y="198392"/>
                </a:cubicBezTo>
                <a:cubicBezTo>
                  <a:pt x="22299" y="214267"/>
                  <a:pt x="44524" y="233317"/>
                  <a:pt x="50874" y="252367"/>
                </a:cubicBezTo>
                <a:cubicBezTo>
                  <a:pt x="57224" y="271417"/>
                  <a:pt x="18066" y="308988"/>
                  <a:pt x="54049" y="312692"/>
                </a:cubicBezTo>
                <a:cubicBezTo>
                  <a:pt x="90032" y="316396"/>
                  <a:pt x="222324" y="283059"/>
                  <a:pt x="266774" y="274592"/>
                </a:cubicBezTo>
                <a:cubicBezTo>
                  <a:pt x="311224" y="266125"/>
                  <a:pt x="339270" y="258188"/>
                  <a:pt x="320749" y="261892"/>
                </a:cubicBezTo>
                <a:cubicBezTo>
                  <a:pt x="302228" y="265596"/>
                  <a:pt x="193749" y="292584"/>
                  <a:pt x="155649" y="296817"/>
                </a:cubicBezTo>
                <a:cubicBezTo>
                  <a:pt x="117549" y="301050"/>
                  <a:pt x="118078" y="301579"/>
                  <a:pt x="92149" y="287292"/>
                </a:cubicBezTo>
                <a:cubicBezTo>
                  <a:pt x="66220" y="273005"/>
                  <a:pt x="-2572" y="257129"/>
                  <a:pt x="74" y="211092"/>
                </a:cubicBezTo>
                <a:cubicBezTo>
                  <a:pt x="2720" y="165055"/>
                  <a:pt x="78391" y="39113"/>
                  <a:pt x="108024" y="11067"/>
                </a:cubicBezTo>
                <a:cubicBezTo>
                  <a:pt x="137657" y="-16979"/>
                  <a:pt x="146124" y="13713"/>
                  <a:pt x="177874" y="42817"/>
                </a:cubicBezTo>
                <a:cubicBezTo>
                  <a:pt x="209624" y="71921"/>
                  <a:pt x="316516" y="194159"/>
                  <a:pt x="308049" y="188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826BE4B7-576C-6420-458C-085377636967}"/>
              </a:ext>
            </a:extLst>
          </p:cNvPr>
          <p:cNvSpPr/>
          <p:nvPr/>
        </p:nvSpPr>
        <p:spPr>
          <a:xfrm>
            <a:off x="3799635" y="4155793"/>
            <a:ext cx="585272" cy="211380"/>
          </a:xfrm>
          <a:custGeom>
            <a:avLst/>
            <a:gdLst>
              <a:gd name="connsiteX0" fmla="*/ 581865 w 585272"/>
              <a:gd name="connsiteY0" fmla="*/ 82832 h 211380"/>
              <a:gd name="connsiteX1" fmla="*/ 410415 w 585272"/>
              <a:gd name="connsiteY1" fmla="*/ 171732 h 211380"/>
              <a:gd name="connsiteX2" fmla="*/ 302465 w 585272"/>
              <a:gd name="connsiteY2" fmla="*/ 203482 h 211380"/>
              <a:gd name="connsiteX3" fmla="*/ 318340 w 585272"/>
              <a:gd name="connsiteY3" fmla="*/ 206657 h 211380"/>
              <a:gd name="connsiteX4" fmla="*/ 226265 w 585272"/>
              <a:gd name="connsiteY4" fmla="*/ 146332 h 211380"/>
              <a:gd name="connsiteX5" fmla="*/ 840 w 585272"/>
              <a:gd name="connsiteY5" fmla="*/ 282 h 211380"/>
              <a:gd name="connsiteX6" fmla="*/ 156415 w 585272"/>
              <a:gd name="connsiteY6" fmla="*/ 111407 h 211380"/>
              <a:gd name="connsiteX7" fmla="*/ 331040 w 585272"/>
              <a:gd name="connsiteY7" fmla="*/ 187607 h 211380"/>
              <a:gd name="connsiteX8" fmla="*/ 242140 w 585272"/>
              <a:gd name="connsiteY8" fmla="*/ 200307 h 211380"/>
              <a:gd name="connsiteX9" fmla="*/ 581865 w 585272"/>
              <a:gd name="connsiteY9" fmla="*/ 82832 h 2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272" h="211380">
                <a:moveTo>
                  <a:pt x="581865" y="82832"/>
                </a:moveTo>
                <a:cubicBezTo>
                  <a:pt x="609911" y="78070"/>
                  <a:pt x="456982" y="151624"/>
                  <a:pt x="410415" y="171732"/>
                </a:cubicBezTo>
                <a:cubicBezTo>
                  <a:pt x="363848" y="191840"/>
                  <a:pt x="302465" y="203482"/>
                  <a:pt x="302465" y="203482"/>
                </a:cubicBezTo>
                <a:cubicBezTo>
                  <a:pt x="287119" y="209303"/>
                  <a:pt x="331040" y="216182"/>
                  <a:pt x="318340" y="206657"/>
                </a:cubicBezTo>
                <a:cubicBezTo>
                  <a:pt x="305640" y="197132"/>
                  <a:pt x="226265" y="146332"/>
                  <a:pt x="226265" y="146332"/>
                </a:cubicBezTo>
                <a:lnTo>
                  <a:pt x="840" y="282"/>
                </a:lnTo>
                <a:cubicBezTo>
                  <a:pt x="-10802" y="-5539"/>
                  <a:pt x="101382" y="80186"/>
                  <a:pt x="156415" y="111407"/>
                </a:cubicBezTo>
                <a:cubicBezTo>
                  <a:pt x="211448" y="142628"/>
                  <a:pt x="316753" y="172790"/>
                  <a:pt x="331040" y="187607"/>
                </a:cubicBezTo>
                <a:cubicBezTo>
                  <a:pt x="345327" y="202424"/>
                  <a:pt x="203511" y="215653"/>
                  <a:pt x="242140" y="200307"/>
                </a:cubicBezTo>
                <a:cubicBezTo>
                  <a:pt x="280769" y="184961"/>
                  <a:pt x="553819" y="87594"/>
                  <a:pt x="581865" y="82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A2247475-236E-03C6-923D-A11A81AE81DE}"/>
              </a:ext>
            </a:extLst>
          </p:cNvPr>
          <p:cNvSpPr/>
          <p:nvPr/>
        </p:nvSpPr>
        <p:spPr>
          <a:xfrm>
            <a:off x="2754678" y="3917941"/>
            <a:ext cx="245720" cy="467062"/>
          </a:xfrm>
          <a:custGeom>
            <a:avLst/>
            <a:gdLst>
              <a:gd name="connsiteX0" fmla="*/ 245697 w 245720"/>
              <a:gd name="connsiteY0" fmla="*/ 9 h 467062"/>
              <a:gd name="connsiteX1" fmla="*/ 229822 w 245720"/>
              <a:gd name="connsiteY1" fmla="*/ 95259 h 467062"/>
              <a:gd name="connsiteX2" fmla="*/ 198072 w 245720"/>
              <a:gd name="connsiteY2" fmla="*/ 53984 h 467062"/>
              <a:gd name="connsiteX3" fmla="*/ 32972 w 245720"/>
              <a:gd name="connsiteY3" fmla="*/ 212734 h 467062"/>
              <a:gd name="connsiteX4" fmla="*/ 48847 w 245720"/>
              <a:gd name="connsiteY4" fmla="*/ 244484 h 467062"/>
              <a:gd name="connsiteX5" fmla="*/ 109172 w 245720"/>
              <a:gd name="connsiteY5" fmla="*/ 307984 h 467062"/>
              <a:gd name="connsiteX6" fmla="*/ 58372 w 245720"/>
              <a:gd name="connsiteY6" fmla="*/ 396884 h 467062"/>
              <a:gd name="connsiteX7" fmla="*/ 1222 w 245720"/>
              <a:gd name="connsiteY7" fmla="*/ 466734 h 467062"/>
              <a:gd name="connsiteX8" fmla="*/ 115522 w 245720"/>
              <a:gd name="connsiteY8" fmla="*/ 368309 h 467062"/>
              <a:gd name="connsiteX9" fmla="*/ 140922 w 245720"/>
              <a:gd name="connsiteY9" fmla="*/ 349259 h 467062"/>
              <a:gd name="connsiteX10" fmla="*/ 77422 w 245720"/>
              <a:gd name="connsiteY10" fmla="*/ 257184 h 467062"/>
              <a:gd name="connsiteX11" fmla="*/ 153622 w 245720"/>
              <a:gd name="connsiteY11" fmla="*/ 120659 h 467062"/>
              <a:gd name="connsiteX12" fmla="*/ 201247 w 245720"/>
              <a:gd name="connsiteY12" fmla="*/ 47634 h 467062"/>
              <a:gd name="connsiteX13" fmla="*/ 226647 w 245720"/>
              <a:gd name="connsiteY13" fmla="*/ 101609 h 467062"/>
              <a:gd name="connsiteX14" fmla="*/ 245697 w 245720"/>
              <a:gd name="connsiteY14" fmla="*/ 9 h 46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720" h="467062">
                <a:moveTo>
                  <a:pt x="245697" y="9"/>
                </a:moveTo>
                <a:cubicBezTo>
                  <a:pt x="246226" y="-1049"/>
                  <a:pt x="237759" y="86263"/>
                  <a:pt x="229822" y="95259"/>
                </a:cubicBezTo>
                <a:cubicBezTo>
                  <a:pt x="221884" y="104255"/>
                  <a:pt x="230880" y="34405"/>
                  <a:pt x="198072" y="53984"/>
                </a:cubicBezTo>
                <a:cubicBezTo>
                  <a:pt x="165264" y="73563"/>
                  <a:pt x="57843" y="180984"/>
                  <a:pt x="32972" y="212734"/>
                </a:cubicBezTo>
                <a:cubicBezTo>
                  <a:pt x="8101" y="244484"/>
                  <a:pt x="36147" y="228609"/>
                  <a:pt x="48847" y="244484"/>
                </a:cubicBezTo>
                <a:cubicBezTo>
                  <a:pt x="61547" y="260359"/>
                  <a:pt x="107584" y="282584"/>
                  <a:pt x="109172" y="307984"/>
                </a:cubicBezTo>
                <a:cubicBezTo>
                  <a:pt x="110759" y="333384"/>
                  <a:pt x="76364" y="370426"/>
                  <a:pt x="58372" y="396884"/>
                </a:cubicBezTo>
                <a:cubicBezTo>
                  <a:pt x="40380" y="423342"/>
                  <a:pt x="-8303" y="471497"/>
                  <a:pt x="1222" y="466734"/>
                </a:cubicBezTo>
                <a:cubicBezTo>
                  <a:pt x="10747" y="461971"/>
                  <a:pt x="92239" y="387888"/>
                  <a:pt x="115522" y="368309"/>
                </a:cubicBezTo>
                <a:cubicBezTo>
                  <a:pt x="138805" y="348730"/>
                  <a:pt x="147272" y="367780"/>
                  <a:pt x="140922" y="349259"/>
                </a:cubicBezTo>
                <a:cubicBezTo>
                  <a:pt x="134572" y="330738"/>
                  <a:pt x="75305" y="295284"/>
                  <a:pt x="77422" y="257184"/>
                </a:cubicBezTo>
                <a:cubicBezTo>
                  <a:pt x="79539" y="219084"/>
                  <a:pt x="132984" y="155584"/>
                  <a:pt x="153622" y="120659"/>
                </a:cubicBezTo>
                <a:cubicBezTo>
                  <a:pt x="174260" y="85734"/>
                  <a:pt x="189076" y="50809"/>
                  <a:pt x="201247" y="47634"/>
                </a:cubicBezTo>
                <a:cubicBezTo>
                  <a:pt x="213418" y="44459"/>
                  <a:pt x="214476" y="103726"/>
                  <a:pt x="226647" y="101609"/>
                </a:cubicBezTo>
                <a:cubicBezTo>
                  <a:pt x="238818" y="99492"/>
                  <a:pt x="245168" y="1067"/>
                  <a:pt x="24569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46AD41BE-B4A8-F959-C8DD-61EA8B7980BE}"/>
              </a:ext>
            </a:extLst>
          </p:cNvPr>
          <p:cNvSpPr/>
          <p:nvPr/>
        </p:nvSpPr>
        <p:spPr>
          <a:xfrm>
            <a:off x="2986885" y="3936390"/>
            <a:ext cx="137102" cy="302237"/>
          </a:xfrm>
          <a:custGeom>
            <a:avLst/>
            <a:gdLst>
              <a:gd name="connsiteX0" fmla="*/ 790 w 137102"/>
              <a:gd name="connsiteY0" fmla="*/ 610 h 302237"/>
              <a:gd name="connsiteX1" fmla="*/ 80165 w 137102"/>
              <a:gd name="connsiteY1" fmla="*/ 197460 h 302237"/>
              <a:gd name="connsiteX2" fmla="*/ 108740 w 137102"/>
              <a:gd name="connsiteY2" fmla="*/ 302235 h 302237"/>
              <a:gd name="connsiteX3" fmla="*/ 102390 w 137102"/>
              <a:gd name="connsiteY3" fmla="*/ 200635 h 302237"/>
              <a:gd name="connsiteX4" fmla="*/ 134140 w 137102"/>
              <a:gd name="connsiteY4" fmla="*/ 267310 h 302237"/>
              <a:gd name="connsiteX5" fmla="*/ 790 w 137102"/>
              <a:gd name="connsiteY5" fmla="*/ 610 h 30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02" h="302237">
                <a:moveTo>
                  <a:pt x="790" y="610"/>
                </a:moveTo>
                <a:cubicBezTo>
                  <a:pt x="-8206" y="-11032"/>
                  <a:pt x="62173" y="147189"/>
                  <a:pt x="80165" y="197460"/>
                </a:cubicBezTo>
                <a:cubicBezTo>
                  <a:pt x="98157" y="247731"/>
                  <a:pt x="105036" y="301706"/>
                  <a:pt x="108740" y="302235"/>
                </a:cubicBezTo>
                <a:cubicBezTo>
                  <a:pt x="112444" y="302764"/>
                  <a:pt x="98157" y="206456"/>
                  <a:pt x="102390" y="200635"/>
                </a:cubicBezTo>
                <a:cubicBezTo>
                  <a:pt x="106623" y="194814"/>
                  <a:pt x="148428" y="300118"/>
                  <a:pt x="134140" y="267310"/>
                </a:cubicBezTo>
                <a:cubicBezTo>
                  <a:pt x="119853" y="234502"/>
                  <a:pt x="9786" y="12252"/>
                  <a:pt x="790" y="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908037F-84D7-47D3-EA99-5BBA7D60113F}"/>
              </a:ext>
            </a:extLst>
          </p:cNvPr>
          <p:cNvSpPr/>
          <p:nvPr/>
        </p:nvSpPr>
        <p:spPr>
          <a:xfrm>
            <a:off x="3114671" y="4200469"/>
            <a:ext cx="225780" cy="191108"/>
          </a:xfrm>
          <a:custGeom>
            <a:avLst/>
            <a:gdLst>
              <a:gd name="connsiteX0" fmla="*/ 177804 w 225780"/>
              <a:gd name="connsiteY0" fmla="*/ 56 h 191108"/>
              <a:gd name="connsiteX1" fmla="*/ 206379 w 225780"/>
              <a:gd name="connsiteY1" fmla="*/ 111181 h 191108"/>
              <a:gd name="connsiteX2" fmla="*/ 190504 w 225780"/>
              <a:gd name="connsiteY2" fmla="*/ 136581 h 191108"/>
              <a:gd name="connsiteX3" fmla="*/ 4 w 225780"/>
              <a:gd name="connsiteY3" fmla="*/ 174681 h 191108"/>
              <a:gd name="connsiteX4" fmla="*/ 184154 w 225780"/>
              <a:gd name="connsiteY4" fmla="*/ 158806 h 191108"/>
              <a:gd name="connsiteX5" fmla="*/ 82554 w 225780"/>
              <a:gd name="connsiteY5" fmla="*/ 190556 h 191108"/>
              <a:gd name="connsiteX6" fmla="*/ 222254 w 225780"/>
              <a:gd name="connsiteY6" fmla="*/ 127056 h 191108"/>
              <a:gd name="connsiteX7" fmla="*/ 177804 w 225780"/>
              <a:gd name="connsiteY7" fmla="*/ 56 h 19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780" h="191108">
                <a:moveTo>
                  <a:pt x="177804" y="56"/>
                </a:moveTo>
                <a:cubicBezTo>
                  <a:pt x="175158" y="-2590"/>
                  <a:pt x="204262" y="88427"/>
                  <a:pt x="206379" y="111181"/>
                </a:cubicBezTo>
                <a:cubicBezTo>
                  <a:pt x="208496" y="133935"/>
                  <a:pt x="224900" y="125998"/>
                  <a:pt x="190504" y="136581"/>
                </a:cubicBezTo>
                <a:cubicBezTo>
                  <a:pt x="156108" y="147164"/>
                  <a:pt x="1062" y="170977"/>
                  <a:pt x="4" y="174681"/>
                </a:cubicBezTo>
                <a:cubicBezTo>
                  <a:pt x="-1054" y="178385"/>
                  <a:pt x="170396" y="156160"/>
                  <a:pt x="184154" y="158806"/>
                </a:cubicBezTo>
                <a:cubicBezTo>
                  <a:pt x="197912" y="161452"/>
                  <a:pt x="76204" y="195848"/>
                  <a:pt x="82554" y="190556"/>
                </a:cubicBezTo>
                <a:cubicBezTo>
                  <a:pt x="88904" y="185264"/>
                  <a:pt x="203733" y="152985"/>
                  <a:pt x="222254" y="127056"/>
                </a:cubicBezTo>
                <a:cubicBezTo>
                  <a:pt x="240775" y="101127"/>
                  <a:pt x="180450" y="2702"/>
                  <a:pt x="17780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D4B74CCE-C172-AF96-035B-D0DF911314B2}"/>
              </a:ext>
            </a:extLst>
          </p:cNvPr>
          <p:cNvSpPr/>
          <p:nvPr/>
        </p:nvSpPr>
        <p:spPr>
          <a:xfrm>
            <a:off x="2817268" y="4142558"/>
            <a:ext cx="250046" cy="305620"/>
          </a:xfrm>
          <a:custGeom>
            <a:avLst/>
            <a:gdLst>
              <a:gd name="connsiteX0" fmla="*/ 230732 w 250046"/>
              <a:gd name="connsiteY0" fmla="*/ 817 h 305620"/>
              <a:gd name="connsiteX1" fmla="*/ 249782 w 250046"/>
              <a:gd name="connsiteY1" fmla="*/ 99242 h 305620"/>
              <a:gd name="connsiteX2" fmla="*/ 214857 w 250046"/>
              <a:gd name="connsiteY2" fmla="*/ 191317 h 305620"/>
              <a:gd name="connsiteX3" fmla="*/ 198982 w 250046"/>
              <a:gd name="connsiteY3" fmla="*/ 169092 h 305620"/>
              <a:gd name="connsiteX4" fmla="*/ 208507 w 250046"/>
              <a:gd name="connsiteY4" fmla="*/ 210367 h 305620"/>
              <a:gd name="connsiteX5" fmla="*/ 183107 w 250046"/>
              <a:gd name="connsiteY5" fmla="*/ 261167 h 305620"/>
              <a:gd name="connsiteX6" fmla="*/ 119607 w 250046"/>
              <a:gd name="connsiteY6" fmla="*/ 270692 h 305620"/>
              <a:gd name="connsiteX7" fmla="*/ 33882 w 250046"/>
              <a:gd name="connsiteY7" fmla="*/ 280217 h 305620"/>
              <a:gd name="connsiteX8" fmla="*/ 2132 w 250046"/>
              <a:gd name="connsiteY8" fmla="*/ 248467 h 305620"/>
              <a:gd name="connsiteX9" fmla="*/ 87857 w 250046"/>
              <a:gd name="connsiteY9" fmla="*/ 305617 h 305620"/>
              <a:gd name="connsiteX10" fmla="*/ 164057 w 250046"/>
              <a:gd name="connsiteY10" fmla="*/ 245292 h 305620"/>
              <a:gd name="connsiteX11" fmla="*/ 160882 w 250046"/>
              <a:gd name="connsiteY11" fmla="*/ 261167 h 305620"/>
              <a:gd name="connsiteX12" fmla="*/ 227557 w 250046"/>
              <a:gd name="connsiteY12" fmla="*/ 156392 h 305620"/>
              <a:gd name="connsiteX13" fmla="*/ 230732 w 250046"/>
              <a:gd name="connsiteY13" fmla="*/ 817 h 30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0046" h="305620">
                <a:moveTo>
                  <a:pt x="230732" y="817"/>
                </a:moveTo>
                <a:cubicBezTo>
                  <a:pt x="234436" y="-8708"/>
                  <a:pt x="252428" y="67492"/>
                  <a:pt x="249782" y="99242"/>
                </a:cubicBezTo>
                <a:cubicBezTo>
                  <a:pt x="247136" y="130992"/>
                  <a:pt x="223324" y="179675"/>
                  <a:pt x="214857" y="191317"/>
                </a:cubicBezTo>
                <a:cubicBezTo>
                  <a:pt x="206390" y="202959"/>
                  <a:pt x="200040" y="165917"/>
                  <a:pt x="198982" y="169092"/>
                </a:cubicBezTo>
                <a:cubicBezTo>
                  <a:pt x="197924" y="172267"/>
                  <a:pt x="211153" y="195021"/>
                  <a:pt x="208507" y="210367"/>
                </a:cubicBezTo>
                <a:cubicBezTo>
                  <a:pt x="205861" y="225713"/>
                  <a:pt x="197924" y="251113"/>
                  <a:pt x="183107" y="261167"/>
                </a:cubicBezTo>
                <a:cubicBezTo>
                  <a:pt x="168290" y="271221"/>
                  <a:pt x="144478" y="267517"/>
                  <a:pt x="119607" y="270692"/>
                </a:cubicBezTo>
                <a:cubicBezTo>
                  <a:pt x="94736" y="273867"/>
                  <a:pt x="53461" y="283921"/>
                  <a:pt x="33882" y="280217"/>
                </a:cubicBezTo>
                <a:cubicBezTo>
                  <a:pt x="14303" y="276513"/>
                  <a:pt x="-6864" y="244234"/>
                  <a:pt x="2132" y="248467"/>
                </a:cubicBezTo>
                <a:cubicBezTo>
                  <a:pt x="11128" y="252700"/>
                  <a:pt x="60870" y="306146"/>
                  <a:pt x="87857" y="305617"/>
                </a:cubicBezTo>
                <a:cubicBezTo>
                  <a:pt x="114844" y="305088"/>
                  <a:pt x="151886" y="252700"/>
                  <a:pt x="164057" y="245292"/>
                </a:cubicBezTo>
                <a:cubicBezTo>
                  <a:pt x="176228" y="237884"/>
                  <a:pt x="150299" y="275984"/>
                  <a:pt x="160882" y="261167"/>
                </a:cubicBezTo>
                <a:cubicBezTo>
                  <a:pt x="171465" y="246350"/>
                  <a:pt x="215386" y="192904"/>
                  <a:pt x="227557" y="156392"/>
                </a:cubicBezTo>
                <a:cubicBezTo>
                  <a:pt x="239728" y="119880"/>
                  <a:pt x="227028" y="10342"/>
                  <a:pt x="230732" y="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0B5610E0-FF6B-1B15-AF54-F15FFD88692A}"/>
              </a:ext>
            </a:extLst>
          </p:cNvPr>
          <p:cNvSpPr/>
          <p:nvPr/>
        </p:nvSpPr>
        <p:spPr>
          <a:xfrm>
            <a:off x="3032912" y="4215864"/>
            <a:ext cx="142453" cy="267754"/>
          </a:xfrm>
          <a:custGeom>
            <a:avLst/>
            <a:gdLst>
              <a:gd name="connsiteX0" fmla="*/ 142088 w 142453"/>
              <a:gd name="connsiteY0" fmla="*/ 536 h 267754"/>
              <a:gd name="connsiteX1" fmla="*/ 11913 w 142453"/>
              <a:gd name="connsiteY1" fmla="*/ 162461 h 267754"/>
              <a:gd name="connsiteX2" fmla="*/ 5563 w 142453"/>
              <a:gd name="connsiteY2" fmla="*/ 267236 h 267754"/>
              <a:gd name="connsiteX3" fmla="*/ 8738 w 142453"/>
              <a:gd name="connsiteY3" fmla="*/ 197386 h 267754"/>
              <a:gd name="connsiteX4" fmla="*/ 30963 w 142453"/>
              <a:gd name="connsiteY4" fmla="*/ 79911 h 267754"/>
              <a:gd name="connsiteX5" fmla="*/ 50013 w 142453"/>
              <a:gd name="connsiteY5" fmla="*/ 108486 h 267754"/>
              <a:gd name="connsiteX6" fmla="*/ 142088 w 142453"/>
              <a:gd name="connsiteY6" fmla="*/ 536 h 26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453" h="267754">
                <a:moveTo>
                  <a:pt x="142088" y="536"/>
                </a:moveTo>
                <a:cubicBezTo>
                  <a:pt x="135738" y="9532"/>
                  <a:pt x="34667" y="118011"/>
                  <a:pt x="11913" y="162461"/>
                </a:cubicBezTo>
                <a:cubicBezTo>
                  <a:pt x="-10841" y="206911"/>
                  <a:pt x="6092" y="261415"/>
                  <a:pt x="5563" y="267236"/>
                </a:cubicBezTo>
                <a:cubicBezTo>
                  <a:pt x="5034" y="273057"/>
                  <a:pt x="4505" y="228607"/>
                  <a:pt x="8738" y="197386"/>
                </a:cubicBezTo>
                <a:cubicBezTo>
                  <a:pt x="12971" y="166165"/>
                  <a:pt x="24084" y="94728"/>
                  <a:pt x="30963" y="79911"/>
                </a:cubicBezTo>
                <a:cubicBezTo>
                  <a:pt x="37842" y="65094"/>
                  <a:pt x="29905" y="118540"/>
                  <a:pt x="50013" y="108486"/>
                </a:cubicBezTo>
                <a:cubicBezTo>
                  <a:pt x="70121" y="98432"/>
                  <a:pt x="148438" y="-8460"/>
                  <a:pt x="142088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0E78F367-06B7-D102-03F6-00A59E0BB63F}"/>
              </a:ext>
            </a:extLst>
          </p:cNvPr>
          <p:cNvSpPr/>
          <p:nvPr/>
        </p:nvSpPr>
        <p:spPr>
          <a:xfrm>
            <a:off x="3013062" y="4321005"/>
            <a:ext cx="251122" cy="251019"/>
          </a:xfrm>
          <a:custGeom>
            <a:avLst/>
            <a:gdLst>
              <a:gd name="connsiteX0" fmla="*/ 123838 w 251122"/>
              <a:gd name="connsiteY0" fmla="*/ 170 h 251019"/>
              <a:gd name="connsiteX1" fmla="*/ 228613 w 251122"/>
              <a:gd name="connsiteY1" fmla="*/ 133520 h 251019"/>
              <a:gd name="connsiteX2" fmla="*/ 187338 w 251122"/>
              <a:gd name="connsiteY2" fmla="*/ 216070 h 251019"/>
              <a:gd name="connsiteX3" fmla="*/ 209563 w 251122"/>
              <a:gd name="connsiteY3" fmla="*/ 212895 h 251019"/>
              <a:gd name="connsiteX4" fmla="*/ 127013 w 251122"/>
              <a:gd name="connsiteY4" fmla="*/ 250995 h 251019"/>
              <a:gd name="connsiteX5" fmla="*/ 66688 w 251122"/>
              <a:gd name="connsiteY5" fmla="*/ 206545 h 251019"/>
              <a:gd name="connsiteX6" fmla="*/ 13 w 251122"/>
              <a:gd name="connsiteY6" fmla="*/ 149395 h 251019"/>
              <a:gd name="connsiteX7" fmla="*/ 60338 w 251122"/>
              <a:gd name="connsiteY7" fmla="*/ 181145 h 251019"/>
              <a:gd name="connsiteX8" fmla="*/ 165113 w 251122"/>
              <a:gd name="connsiteY8" fmla="*/ 235120 h 251019"/>
              <a:gd name="connsiteX9" fmla="*/ 250838 w 251122"/>
              <a:gd name="connsiteY9" fmla="*/ 181145 h 251019"/>
              <a:gd name="connsiteX10" fmla="*/ 193688 w 251122"/>
              <a:gd name="connsiteY10" fmla="*/ 114470 h 251019"/>
              <a:gd name="connsiteX11" fmla="*/ 219088 w 251122"/>
              <a:gd name="connsiteY11" fmla="*/ 104945 h 251019"/>
              <a:gd name="connsiteX12" fmla="*/ 123838 w 251122"/>
              <a:gd name="connsiteY12" fmla="*/ 170 h 25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122" h="251019">
                <a:moveTo>
                  <a:pt x="123838" y="170"/>
                </a:moveTo>
                <a:cubicBezTo>
                  <a:pt x="125425" y="4932"/>
                  <a:pt x="218030" y="97537"/>
                  <a:pt x="228613" y="133520"/>
                </a:cubicBezTo>
                <a:cubicBezTo>
                  <a:pt x="239196" y="169503"/>
                  <a:pt x="190513" y="202841"/>
                  <a:pt x="187338" y="216070"/>
                </a:cubicBezTo>
                <a:cubicBezTo>
                  <a:pt x="184163" y="229299"/>
                  <a:pt x="219617" y="207074"/>
                  <a:pt x="209563" y="212895"/>
                </a:cubicBezTo>
                <a:cubicBezTo>
                  <a:pt x="199509" y="218716"/>
                  <a:pt x="150825" y="252053"/>
                  <a:pt x="127013" y="250995"/>
                </a:cubicBezTo>
                <a:cubicBezTo>
                  <a:pt x="103201" y="249937"/>
                  <a:pt x="87855" y="223478"/>
                  <a:pt x="66688" y="206545"/>
                </a:cubicBezTo>
                <a:cubicBezTo>
                  <a:pt x="45521" y="189612"/>
                  <a:pt x="1071" y="153628"/>
                  <a:pt x="13" y="149395"/>
                </a:cubicBezTo>
                <a:cubicBezTo>
                  <a:pt x="-1045" y="145162"/>
                  <a:pt x="60338" y="181145"/>
                  <a:pt x="60338" y="181145"/>
                </a:cubicBezTo>
                <a:cubicBezTo>
                  <a:pt x="87855" y="195433"/>
                  <a:pt x="133363" y="235120"/>
                  <a:pt x="165113" y="235120"/>
                </a:cubicBezTo>
                <a:cubicBezTo>
                  <a:pt x="196863" y="235120"/>
                  <a:pt x="246076" y="201253"/>
                  <a:pt x="250838" y="181145"/>
                </a:cubicBezTo>
                <a:cubicBezTo>
                  <a:pt x="255600" y="161037"/>
                  <a:pt x="198980" y="127170"/>
                  <a:pt x="193688" y="114470"/>
                </a:cubicBezTo>
                <a:cubicBezTo>
                  <a:pt x="188396" y="101770"/>
                  <a:pt x="230200" y="118174"/>
                  <a:pt x="219088" y="104945"/>
                </a:cubicBezTo>
                <a:cubicBezTo>
                  <a:pt x="207976" y="91716"/>
                  <a:pt x="122251" y="-4592"/>
                  <a:pt x="12383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1F292D38-0BA5-3439-C1A9-20AB63D9405F}"/>
              </a:ext>
            </a:extLst>
          </p:cNvPr>
          <p:cNvSpPr/>
          <p:nvPr/>
        </p:nvSpPr>
        <p:spPr>
          <a:xfrm>
            <a:off x="4104372" y="4321660"/>
            <a:ext cx="464955" cy="251995"/>
          </a:xfrm>
          <a:custGeom>
            <a:avLst/>
            <a:gdLst>
              <a:gd name="connsiteX0" fmla="*/ 903 w 464955"/>
              <a:gd name="connsiteY0" fmla="*/ 5865 h 251995"/>
              <a:gd name="connsiteX1" fmla="*/ 64403 w 464955"/>
              <a:gd name="connsiteY1" fmla="*/ 151915 h 251995"/>
              <a:gd name="connsiteX2" fmla="*/ 70753 w 464955"/>
              <a:gd name="connsiteY2" fmla="*/ 180490 h 251995"/>
              <a:gd name="connsiteX3" fmla="*/ 226328 w 464955"/>
              <a:gd name="connsiteY3" fmla="*/ 136040 h 251995"/>
              <a:gd name="connsiteX4" fmla="*/ 289828 w 464955"/>
              <a:gd name="connsiteY4" fmla="*/ 202715 h 251995"/>
              <a:gd name="connsiteX5" fmla="*/ 315228 w 464955"/>
              <a:gd name="connsiteY5" fmla="*/ 155090 h 251995"/>
              <a:gd name="connsiteX6" fmla="*/ 442228 w 464955"/>
              <a:gd name="connsiteY6" fmla="*/ 212240 h 251995"/>
              <a:gd name="connsiteX7" fmla="*/ 458103 w 464955"/>
              <a:gd name="connsiteY7" fmla="*/ 205890 h 251995"/>
              <a:gd name="connsiteX8" fmla="*/ 366028 w 464955"/>
              <a:gd name="connsiteY8" fmla="*/ 212240 h 251995"/>
              <a:gd name="connsiteX9" fmla="*/ 210453 w 464955"/>
              <a:gd name="connsiteY9" fmla="*/ 164615 h 251995"/>
              <a:gd name="connsiteX10" fmla="*/ 89803 w 464955"/>
              <a:gd name="connsiteY10" fmla="*/ 221765 h 251995"/>
              <a:gd name="connsiteX11" fmla="*/ 77103 w 464955"/>
              <a:gd name="connsiteY11" fmla="*/ 240815 h 251995"/>
              <a:gd name="connsiteX12" fmla="*/ 29478 w 464955"/>
              <a:gd name="connsiteY12" fmla="*/ 47140 h 251995"/>
              <a:gd name="connsiteX13" fmla="*/ 903 w 464955"/>
              <a:gd name="connsiteY13" fmla="*/ 5865 h 25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55" h="251995">
                <a:moveTo>
                  <a:pt x="903" y="5865"/>
                </a:moveTo>
                <a:cubicBezTo>
                  <a:pt x="6724" y="23327"/>
                  <a:pt x="52761" y="122811"/>
                  <a:pt x="64403" y="151915"/>
                </a:cubicBezTo>
                <a:cubicBezTo>
                  <a:pt x="76045" y="181019"/>
                  <a:pt x="43766" y="183136"/>
                  <a:pt x="70753" y="180490"/>
                </a:cubicBezTo>
                <a:cubicBezTo>
                  <a:pt x="97741" y="177844"/>
                  <a:pt x="189816" y="132336"/>
                  <a:pt x="226328" y="136040"/>
                </a:cubicBezTo>
                <a:cubicBezTo>
                  <a:pt x="262840" y="139744"/>
                  <a:pt x="275011" y="199540"/>
                  <a:pt x="289828" y="202715"/>
                </a:cubicBezTo>
                <a:cubicBezTo>
                  <a:pt x="304645" y="205890"/>
                  <a:pt x="289828" y="153503"/>
                  <a:pt x="315228" y="155090"/>
                </a:cubicBezTo>
                <a:cubicBezTo>
                  <a:pt x="340628" y="156678"/>
                  <a:pt x="418416" y="203773"/>
                  <a:pt x="442228" y="212240"/>
                </a:cubicBezTo>
                <a:cubicBezTo>
                  <a:pt x="466040" y="220707"/>
                  <a:pt x="470803" y="205890"/>
                  <a:pt x="458103" y="205890"/>
                </a:cubicBezTo>
                <a:cubicBezTo>
                  <a:pt x="445403" y="205890"/>
                  <a:pt x="407303" y="219119"/>
                  <a:pt x="366028" y="212240"/>
                </a:cubicBezTo>
                <a:cubicBezTo>
                  <a:pt x="324753" y="205361"/>
                  <a:pt x="256490" y="163028"/>
                  <a:pt x="210453" y="164615"/>
                </a:cubicBezTo>
                <a:cubicBezTo>
                  <a:pt x="164416" y="166202"/>
                  <a:pt x="112028" y="209065"/>
                  <a:pt x="89803" y="221765"/>
                </a:cubicBezTo>
                <a:cubicBezTo>
                  <a:pt x="67578" y="234465"/>
                  <a:pt x="87157" y="269919"/>
                  <a:pt x="77103" y="240815"/>
                </a:cubicBezTo>
                <a:cubicBezTo>
                  <a:pt x="67049" y="211711"/>
                  <a:pt x="29478" y="47140"/>
                  <a:pt x="29478" y="47140"/>
                </a:cubicBezTo>
                <a:cubicBezTo>
                  <a:pt x="18895" y="12215"/>
                  <a:pt x="-4918" y="-11597"/>
                  <a:pt x="903" y="5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155A82A3-FF41-B3DD-DBE2-5D2F130097F5}"/>
              </a:ext>
            </a:extLst>
          </p:cNvPr>
          <p:cNvSpPr/>
          <p:nvPr/>
        </p:nvSpPr>
        <p:spPr>
          <a:xfrm>
            <a:off x="3670147" y="4130133"/>
            <a:ext cx="511479" cy="363565"/>
          </a:xfrm>
          <a:custGeom>
            <a:avLst/>
            <a:gdLst>
              <a:gd name="connsiteX0" fmla="*/ 511328 w 511479"/>
              <a:gd name="connsiteY0" fmla="*/ 238667 h 363565"/>
              <a:gd name="connsiteX1" fmla="*/ 174778 w 511479"/>
              <a:gd name="connsiteY1" fmla="*/ 54517 h 363565"/>
              <a:gd name="connsiteX2" fmla="*/ 44603 w 511479"/>
              <a:gd name="connsiteY2" fmla="*/ 38642 h 363565"/>
              <a:gd name="connsiteX3" fmla="*/ 60478 w 511479"/>
              <a:gd name="connsiteY3" fmla="*/ 57692 h 363565"/>
              <a:gd name="connsiteX4" fmla="*/ 31903 w 511479"/>
              <a:gd name="connsiteY4" fmla="*/ 83092 h 363565"/>
              <a:gd name="connsiteX5" fmla="*/ 35078 w 511479"/>
              <a:gd name="connsiteY5" fmla="*/ 137067 h 363565"/>
              <a:gd name="connsiteX6" fmla="*/ 153 w 511479"/>
              <a:gd name="connsiteY6" fmla="*/ 222792 h 363565"/>
              <a:gd name="connsiteX7" fmla="*/ 50953 w 511479"/>
              <a:gd name="connsiteY7" fmla="*/ 251367 h 363565"/>
              <a:gd name="connsiteX8" fmla="*/ 76353 w 511479"/>
              <a:gd name="connsiteY8" fmla="*/ 324392 h 363565"/>
              <a:gd name="connsiteX9" fmla="*/ 266853 w 511479"/>
              <a:gd name="connsiteY9" fmla="*/ 333917 h 363565"/>
              <a:gd name="connsiteX10" fmla="*/ 108103 w 511479"/>
              <a:gd name="connsiteY10" fmla="*/ 359317 h 363565"/>
              <a:gd name="connsiteX11" fmla="*/ 41428 w 511479"/>
              <a:gd name="connsiteY11" fmla="*/ 235492 h 363565"/>
              <a:gd name="connsiteX12" fmla="*/ 54128 w 511479"/>
              <a:gd name="connsiteY12" fmla="*/ 10067 h 363565"/>
              <a:gd name="connsiteX13" fmla="*/ 130328 w 511479"/>
              <a:gd name="connsiteY13" fmla="*/ 57692 h 363565"/>
              <a:gd name="connsiteX14" fmla="*/ 511328 w 511479"/>
              <a:gd name="connsiteY14" fmla="*/ 238667 h 36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479" h="363565">
                <a:moveTo>
                  <a:pt x="511328" y="238667"/>
                </a:moveTo>
                <a:cubicBezTo>
                  <a:pt x="518736" y="238138"/>
                  <a:pt x="252565" y="87854"/>
                  <a:pt x="174778" y="54517"/>
                </a:cubicBezTo>
                <a:cubicBezTo>
                  <a:pt x="96991" y="21180"/>
                  <a:pt x="44603" y="38642"/>
                  <a:pt x="44603" y="38642"/>
                </a:cubicBezTo>
                <a:cubicBezTo>
                  <a:pt x="25553" y="39171"/>
                  <a:pt x="62595" y="50284"/>
                  <a:pt x="60478" y="57692"/>
                </a:cubicBezTo>
                <a:cubicBezTo>
                  <a:pt x="58361" y="65100"/>
                  <a:pt x="36136" y="69863"/>
                  <a:pt x="31903" y="83092"/>
                </a:cubicBezTo>
                <a:cubicBezTo>
                  <a:pt x="27670" y="96321"/>
                  <a:pt x="40370" y="113784"/>
                  <a:pt x="35078" y="137067"/>
                </a:cubicBezTo>
                <a:cubicBezTo>
                  <a:pt x="29786" y="160350"/>
                  <a:pt x="-2493" y="203742"/>
                  <a:pt x="153" y="222792"/>
                </a:cubicBezTo>
                <a:cubicBezTo>
                  <a:pt x="2799" y="241842"/>
                  <a:pt x="38253" y="234434"/>
                  <a:pt x="50953" y="251367"/>
                </a:cubicBezTo>
                <a:cubicBezTo>
                  <a:pt x="63653" y="268300"/>
                  <a:pt x="40370" y="310634"/>
                  <a:pt x="76353" y="324392"/>
                </a:cubicBezTo>
                <a:cubicBezTo>
                  <a:pt x="112336" y="338150"/>
                  <a:pt x="261561" y="328096"/>
                  <a:pt x="266853" y="333917"/>
                </a:cubicBezTo>
                <a:cubicBezTo>
                  <a:pt x="272145" y="339738"/>
                  <a:pt x="145674" y="375721"/>
                  <a:pt x="108103" y="359317"/>
                </a:cubicBezTo>
                <a:cubicBezTo>
                  <a:pt x="70532" y="342913"/>
                  <a:pt x="50424" y="293700"/>
                  <a:pt x="41428" y="235492"/>
                </a:cubicBezTo>
                <a:cubicBezTo>
                  <a:pt x="32432" y="177284"/>
                  <a:pt x="39311" y="39700"/>
                  <a:pt x="54128" y="10067"/>
                </a:cubicBezTo>
                <a:cubicBezTo>
                  <a:pt x="68945" y="-19566"/>
                  <a:pt x="56245" y="22238"/>
                  <a:pt x="130328" y="57692"/>
                </a:cubicBezTo>
                <a:cubicBezTo>
                  <a:pt x="204411" y="93146"/>
                  <a:pt x="503920" y="239196"/>
                  <a:pt x="511328" y="238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068557FB-F2E3-7507-0EFE-964CDD519189}"/>
              </a:ext>
            </a:extLst>
          </p:cNvPr>
          <p:cNvSpPr/>
          <p:nvPr/>
        </p:nvSpPr>
        <p:spPr>
          <a:xfrm>
            <a:off x="3362063" y="4075772"/>
            <a:ext cx="479294" cy="90518"/>
          </a:xfrm>
          <a:custGeom>
            <a:avLst/>
            <a:gdLst>
              <a:gd name="connsiteX0" fmla="*/ 262 w 479294"/>
              <a:gd name="connsiteY0" fmla="*/ 86653 h 90518"/>
              <a:gd name="connsiteX1" fmla="*/ 136787 w 479294"/>
              <a:gd name="connsiteY1" fmla="*/ 54903 h 90518"/>
              <a:gd name="connsiteX2" fmla="*/ 162187 w 479294"/>
              <a:gd name="connsiteY2" fmla="*/ 23153 h 90518"/>
              <a:gd name="connsiteX3" fmla="*/ 289187 w 479294"/>
              <a:gd name="connsiteY3" fmla="*/ 26328 h 90518"/>
              <a:gd name="connsiteX4" fmla="*/ 266962 w 479294"/>
              <a:gd name="connsiteY4" fmla="*/ 4103 h 90518"/>
              <a:gd name="connsiteX5" fmla="*/ 473337 w 479294"/>
              <a:gd name="connsiteY5" fmla="*/ 89828 h 90518"/>
              <a:gd name="connsiteX6" fmla="*/ 406662 w 479294"/>
              <a:gd name="connsiteY6" fmla="*/ 42203 h 90518"/>
              <a:gd name="connsiteX7" fmla="*/ 232037 w 479294"/>
              <a:gd name="connsiteY7" fmla="*/ 928 h 90518"/>
              <a:gd name="connsiteX8" fmla="*/ 286012 w 479294"/>
              <a:gd name="connsiteY8" fmla="*/ 16803 h 90518"/>
              <a:gd name="connsiteX9" fmla="*/ 108212 w 479294"/>
              <a:gd name="connsiteY9" fmla="*/ 54903 h 90518"/>
              <a:gd name="connsiteX10" fmla="*/ 262 w 479294"/>
              <a:gd name="connsiteY10" fmla="*/ 86653 h 9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294" h="90518">
                <a:moveTo>
                  <a:pt x="262" y="86653"/>
                </a:moveTo>
                <a:cubicBezTo>
                  <a:pt x="5024" y="86653"/>
                  <a:pt x="109800" y="65486"/>
                  <a:pt x="136787" y="54903"/>
                </a:cubicBezTo>
                <a:cubicBezTo>
                  <a:pt x="163774" y="44320"/>
                  <a:pt x="136787" y="27915"/>
                  <a:pt x="162187" y="23153"/>
                </a:cubicBezTo>
                <a:cubicBezTo>
                  <a:pt x="187587" y="18391"/>
                  <a:pt x="271725" y="29503"/>
                  <a:pt x="289187" y="26328"/>
                </a:cubicBezTo>
                <a:cubicBezTo>
                  <a:pt x="306650" y="23153"/>
                  <a:pt x="236270" y="-6480"/>
                  <a:pt x="266962" y="4103"/>
                </a:cubicBezTo>
                <a:cubicBezTo>
                  <a:pt x="297654" y="14686"/>
                  <a:pt x="450054" y="83478"/>
                  <a:pt x="473337" y="89828"/>
                </a:cubicBezTo>
                <a:cubicBezTo>
                  <a:pt x="496620" y="96178"/>
                  <a:pt x="446879" y="57020"/>
                  <a:pt x="406662" y="42203"/>
                </a:cubicBezTo>
                <a:cubicBezTo>
                  <a:pt x="366445" y="27386"/>
                  <a:pt x="252145" y="5161"/>
                  <a:pt x="232037" y="928"/>
                </a:cubicBezTo>
                <a:cubicBezTo>
                  <a:pt x="211929" y="-3305"/>
                  <a:pt x="306650" y="7807"/>
                  <a:pt x="286012" y="16803"/>
                </a:cubicBezTo>
                <a:cubicBezTo>
                  <a:pt x="265375" y="25799"/>
                  <a:pt x="160070" y="41145"/>
                  <a:pt x="108212" y="54903"/>
                </a:cubicBezTo>
                <a:cubicBezTo>
                  <a:pt x="56354" y="68661"/>
                  <a:pt x="-4500" y="86653"/>
                  <a:pt x="262" y="86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E8F93A1-288D-5D8B-1311-854FC57E192E}"/>
              </a:ext>
            </a:extLst>
          </p:cNvPr>
          <p:cNvSpPr/>
          <p:nvPr/>
        </p:nvSpPr>
        <p:spPr>
          <a:xfrm>
            <a:off x="3400930" y="4198983"/>
            <a:ext cx="491624" cy="523864"/>
          </a:xfrm>
          <a:custGeom>
            <a:avLst/>
            <a:gdLst>
              <a:gd name="connsiteX0" fmla="*/ 2670 w 491624"/>
              <a:gd name="connsiteY0" fmla="*/ 1542 h 523864"/>
              <a:gd name="connsiteX1" fmla="*/ 21720 w 491624"/>
              <a:gd name="connsiteY1" fmla="*/ 147592 h 523864"/>
              <a:gd name="connsiteX2" fmla="*/ 5845 w 491624"/>
              <a:gd name="connsiteY2" fmla="*/ 115842 h 523864"/>
              <a:gd name="connsiteX3" fmla="*/ 139195 w 491624"/>
              <a:gd name="connsiteY3" fmla="*/ 312692 h 523864"/>
              <a:gd name="connsiteX4" fmla="*/ 91570 w 491624"/>
              <a:gd name="connsiteY4" fmla="*/ 299992 h 523864"/>
              <a:gd name="connsiteX5" fmla="*/ 212220 w 491624"/>
              <a:gd name="connsiteY5" fmla="*/ 404767 h 523864"/>
              <a:gd name="connsiteX6" fmla="*/ 205870 w 491624"/>
              <a:gd name="connsiteY6" fmla="*/ 379367 h 523864"/>
              <a:gd name="connsiteX7" fmla="*/ 393195 w 491624"/>
              <a:gd name="connsiteY7" fmla="*/ 484142 h 523864"/>
              <a:gd name="connsiteX8" fmla="*/ 491620 w 491624"/>
              <a:gd name="connsiteY8" fmla="*/ 515892 h 523864"/>
              <a:gd name="connsiteX9" fmla="*/ 390020 w 491624"/>
              <a:gd name="connsiteY9" fmla="*/ 496842 h 523864"/>
              <a:gd name="connsiteX10" fmla="*/ 59820 w 491624"/>
              <a:gd name="connsiteY10" fmla="*/ 249192 h 523864"/>
              <a:gd name="connsiteX11" fmla="*/ 91570 w 491624"/>
              <a:gd name="connsiteY11" fmla="*/ 255542 h 523864"/>
              <a:gd name="connsiteX12" fmla="*/ 2670 w 491624"/>
              <a:gd name="connsiteY12" fmla="*/ 1542 h 5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1624" h="523864">
                <a:moveTo>
                  <a:pt x="2670" y="1542"/>
                </a:moveTo>
                <a:cubicBezTo>
                  <a:pt x="-8972" y="-16450"/>
                  <a:pt x="21191" y="128542"/>
                  <a:pt x="21720" y="147592"/>
                </a:cubicBezTo>
                <a:cubicBezTo>
                  <a:pt x="22249" y="166642"/>
                  <a:pt x="-13734" y="88325"/>
                  <a:pt x="5845" y="115842"/>
                </a:cubicBezTo>
                <a:cubicBezTo>
                  <a:pt x="25424" y="143359"/>
                  <a:pt x="124908" y="282000"/>
                  <a:pt x="139195" y="312692"/>
                </a:cubicBezTo>
                <a:cubicBezTo>
                  <a:pt x="153482" y="343384"/>
                  <a:pt x="79399" y="284646"/>
                  <a:pt x="91570" y="299992"/>
                </a:cubicBezTo>
                <a:cubicBezTo>
                  <a:pt x="103741" y="315338"/>
                  <a:pt x="193170" y="391538"/>
                  <a:pt x="212220" y="404767"/>
                </a:cubicBezTo>
                <a:cubicBezTo>
                  <a:pt x="231270" y="417996"/>
                  <a:pt x="175708" y="366138"/>
                  <a:pt x="205870" y="379367"/>
                </a:cubicBezTo>
                <a:cubicBezTo>
                  <a:pt x="236032" y="392596"/>
                  <a:pt x="345570" y="461388"/>
                  <a:pt x="393195" y="484142"/>
                </a:cubicBezTo>
                <a:cubicBezTo>
                  <a:pt x="440820" y="506896"/>
                  <a:pt x="492149" y="513775"/>
                  <a:pt x="491620" y="515892"/>
                </a:cubicBezTo>
                <a:cubicBezTo>
                  <a:pt x="491091" y="518009"/>
                  <a:pt x="461987" y="541292"/>
                  <a:pt x="390020" y="496842"/>
                </a:cubicBezTo>
                <a:cubicBezTo>
                  <a:pt x="318053" y="452392"/>
                  <a:pt x="109562" y="289409"/>
                  <a:pt x="59820" y="249192"/>
                </a:cubicBezTo>
                <a:cubicBezTo>
                  <a:pt x="10078" y="208975"/>
                  <a:pt x="101624" y="290467"/>
                  <a:pt x="91570" y="255542"/>
                </a:cubicBezTo>
                <a:cubicBezTo>
                  <a:pt x="81516" y="220617"/>
                  <a:pt x="14312" y="19534"/>
                  <a:pt x="2670" y="1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F2C2F3F-155E-FC47-23C5-2DD5D4E096E0}"/>
              </a:ext>
            </a:extLst>
          </p:cNvPr>
          <p:cNvSpPr/>
          <p:nvPr/>
        </p:nvSpPr>
        <p:spPr>
          <a:xfrm>
            <a:off x="3459582" y="4155895"/>
            <a:ext cx="137704" cy="235236"/>
          </a:xfrm>
          <a:custGeom>
            <a:avLst/>
            <a:gdLst>
              <a:gd name="connsiteX0" fmla="*/ 137693 w 137704"/>
              <a:gd name="connsiteY0" fmla="*/ 180 h 235236"/>
              <a:gd name="connsiteX1" fmla="*/ 51968 w 137704"/>
              <a:gd name="connsiteY1" fmla="*/ 60505 h 235236"/>
              <a:gd name="connsiteX2" fmla="*/ 58318 w 137704"/>
              <a:gd name="connsiteY2" fmla="*/ 143055 h 235236"/>
              <a:gd name="connsiteX3" fmla="*/ 86893 w 137704"/>
              <a:gd name="connsiteY3" fmla="*/ 235130 h 235236"/>
              <a:gd name="connsiteX4" fmla="*/ 51968 w 137704"/>
              <a:gd name="connsiteY4" fmla="*/ 158930 h 235236"/>
              <a:gd name="connsiteX5" fmla="*/ 4343 w 137704"/>
              <a:gd name="connsiteY5" fmla="*/ 44630 h 235236"/>
              <a:gd name="connsiteX6" fmla="*/ 4343 w 137704"/>
              <a:gd name="connsiteY6" fmla="*/ 120830 h 235236"/>
              <a:gd name="connsiteX7" fmla="*/ 23393 w 137704"/>
              <a:gd name="connsiteY7" fmla="*/ 44630 h 235236"/>
              <a:gd name="connsiteX8" fmla="*/ 45618 w 137704"/>
              <a:gd name="connsiteY8" fmla="*/ 41455 h 235236"/>
              <a:gd name="connsiteX9" fmla="*/ 137693 w 137704"/>
              <a:gd name="connsiteY9" fmla="*/ 180 h 23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704" h="235236">
                <a:moveTo>
                  <a:pt x="137693" y="180"/>
                </a:moveTo>
                <a:cubicBezTo>
                  <a:pt x="138751" y="3355"/>
                  <a:pt x="65197" y="36693"/>
                  <a:pt x="51968" y="60505"/>
                </a:cubicBezTo>
                <a:cubicBezTo>
                  <a:pt x="38739" y="84317"/>
                  <a:pt x="52497" y="113951"/>
                  <a:pt x="58318" y="143055"/>
                </a:cubicBezTo>
                <a:cubicBezTo>
                  <a:pt x="64139" y="172159"/>
                  <a:pt x="87951" y="232484"/>
                  <a:pt x="86893" y="235130"/>
                </a:cubicBezTo>
                <a:cubicBezTo>
                  <a:pt x="85835" y="237776"/>
                  <a:pt x="65726" y="190680"/>
                  <a:pt x="51968" y="158930"/>
                </a:cubicBezTo>
                <a:cubicBezTo>
                  <a:pt x="38210" y="127180"/>
                  <a:pt x="12280" y="50980"/>
                  <a:pt x="4343" y="44630"/>
                </a:cubicBezTo>
                <a:cubicBezTo>
                  <a:pt x="-3594" y="38280"/>
                  <a:pt x="1168" y="120830"/>
                  <a:pt x="4343" y="120830"/>
                </a:cubicBezTo>
                <a:cubicBezTo>
                  <a:pt x="7518" y="120830"/>
                  <a:pt x="16514" y="57859"/>
                  <a:pt x="23393" y="44630"/>
                </a:cubicBezTo>
                <a:cubicBezTo>
                  <a:pt x="30272" y="31401"/>
                  <a:pt x="30272" y="46218"/>
                  <a:pt x="45618" y="41455"/>
                </a:cubicBezTo>
                <a:cubicBezTo>
                  <a:pt x="60964" y="36692"/>
                  <a:pt x="136635" y="-2995"/>
                  <a:pt x="137693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26020820-EF1C-E6EF-2F63-A36F8A6D6415}"/>
              </a:ext>
            </a:extLst>
          </p:cNvPr>
          <p:cNvSpPr/>
          <p:nvPr/>
        </p:nvSpPr>
        <p:spPr>
          <a:xfrm>
            <a:off x="4625623" y="4330346"/>
            <a:ext cx="121116" cy="369643"/>
          </a:xfrm>
          <a:custGeom>
            <a:avLst/>
            <a:gdLst>
              <a:gd name="connsiteX0" fmla="*/ 352 w 121116"/>
              <a:gd name="connsiteY0" fmla="*/ 354 h 369643"/>
              <a:gd name="connsiteX1" fmla="*/ 51152 w 121116"/>
              <a:gd name="connsiteY1" fmla="*/ 181329 h 369643"/>
              <a:gd name="connsiteX2" fmla="*/ 121002 w 121116"/>
              <a:gd name="connsiteY2" fmla="*/ 368654 h 369643"/>
              <a:gd name="connsiteX3" fmla="*/ 67027 w 121116"/>
              <a:gd name="connsiteY3" fmla="*/ 254354 h 369643"/>
              <a:gd name="connsiteX4" fmla="*/ 44802 w 121116"/>
              <a:gd name="connsiteY4" fmla="*/ 232129 h 369643"/>
              <a:gd name="connsiteX5" fmla="*/ 76552 w 121116"/>
              <a:gd name="connsiteY5" fmla="*/ 228954 h 369643"/>
              <a:gd name="connsiteX6" fmla="*/ 352 w 121116"/>
              <a:gd name="connsiteY6" fmla="*/ 354 h 36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16" h="369643">
                <a:moveTo>
                  <a:pt x="352" y="354"/>
                </a:moveTo>
                <a:cubicBezTo>
                  <a:pt x="-3881" y="-7583"/>
                  <a:pt x="31044" y="119946"/>
                  <a:pt x="51152" y="181329"/>
                </a:cubicBezTo>
                <a:cubicBezTo>
                  <a:pt x="71260" y="242712"/>
                  <a:pt x="118356" y="356483"/>
                  <a:pt x="121002" y="368654"/>
                </a:cubicBezTo>
                <a:cubicBezTo>
                  <a:pt x="123648" y="380825"/>
                  <a:pt x="79727" y="277108"/>
                  <a:pt x="67027" y="254354"/>
                </a:cubicBezTo>
                <a:cubicBezTo>
                  <a:pt x="54327" y="231600"/>
                  <a:pt x="43215" y="236362"/>
                  <a:pt x="44802" y="232129"/>
                </a:cubicBezTo>
                <a:cubicBezTo>
                  <a:pt x="46389" y="227896"/>
                  <a:pt x="82902" y="262821"/>
                  <a:pt x="76552" y="228954"/>
                </a:cubicBezTo>
                <a:cubicBezTo>
                  <a:pt x="70202" y="195087"/>
                  <a:pt x="4585" y="8291"/>
                  <a:pt x="352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67485E84-BEB6-773D-6C32-2553E337FB72}"/>
              </a:ext>
            </a:extLst>
          </p:cNvPr>
          <p:cNvSpPr/>
          <p:nvPr/>
        </p:nvSpPr>
        <p:spPr>
          <a:xfrm>
            <a:off x="3609955" y="4152899"/>
            <a:ext cx="121277" cy="435224"/>
          </a:xfrm>
          <a:custGeom>
            <a:avLst/>
            <a:gdLst>
              <a:gd name="connsiteX0" fmla="*/ 63520 w 121277"/>
              <a:gd name="connsiteY0" fmla="*/ 1 h 435224"/>
              <a:gd name="connsiteX1" fmla="*/ 3195 w 121277"/>
              <a:gd name="connsiteY1" fmla="*/ 219076 h 435224"/>
              <a:gd name="connsiteX2" fmla="*/ 73045 w 121277"/>
              <a:gd name="connsiteY2" fmla="*/ 336551 h 435224"/>
              <a:gd name="connsiteX3" fmla="*/ 41295 w 121277"/>
              <a:gd name="connsiteY3" fmla="*/ 301626 h 435224"/>
              <a:gd name="connsiteX4" fmla="*/ 120670 w 121277"/>
              <a:gd name="connsiteY4" fmla="*/ 355601 h 435224"/>
              <a:gd name="connsiteX5" fmla="*/ 79395 w 121277"/>
              <a:gd name="connsiteY5" fmla="*/ 396876 h 435224"/>
              <a:gd name="connsiteX6" fmla="*/ 107970 w 121277"/>
              <a:gd name="connsiteY6" fmla="*/ 434976 h 435224"/>
              <a:gd name="connsiteX7" fmla="*/ 85745 w 121277"/>
              <a:gd name="connsiteY7" fmla="*/ 377826 h 435224"/>
              <a:gd name="connsiteX8" fmla="*/ 53995 w 121277"/>
              <a:gd name="connsiteY8" fmla="*/ 311151 h 435224"/>
              <a:gd name="connsiteX9" fmla="*/ 20 w 121277"/>
              <a:gd name="connsiteY9" fmla="*/ 222251 h 435224"/>
              <a:gd name="connsiteX10" fmla="*/ 63520 w 121277"/>
              <a:gd name="connsiteY10" fmla="*/ 1 h 43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277" h="435224">
                <a:moveTo>
                  <a:pt x="63520" y="1"/>
                </a:moveTo>
                <a:cubicBezTo>
                  <a:pt x="64049" y="-528"/>
                  <a:pt x="1608" y="162984"/>
                  <a:pt x="3195" y="219076"/>
                </a:cubicBezTo>
                <a:cubicBezTo>
                  <a:pt x="4782" y="275168"/>
                  <a:pt x="66695" y="322793"/>
                  <a:pt x="73045" y="336551"/>
                </a:cubicBezTo>
                <a:cubicBezTo>
                  <a:pt x="79395" y="350309"/>
                  <a:pt x="33357" y="298451"/>
                  <a:pt x="41295" y="301626"/>
                </a:cubicBezTo>
                <a:cubicBezTo>
                  <a:pt x="49233" y="304801"/>
                  <a:pt x="114320" y="339726"/>
                  <a:pt x="120670" y="355601"/>
                </a:cubicBezTo>
                <a:cubicBezTo>
                  <a:pt x="127020" y="371476"/>
                  <a:pt x="81512" y="383647"/>
                  <a:pt x="79395" y="396876"/>
                </a:cubicBezTo>
                <a:cubicBezTo>
                  <a:pt x="77278" y="410105"/>
                  <a:pt x="106912" y="438151"/>
                  <a:pt x="107970" y="434976"/>
                </a:cubicBezTo>
                <a:cubicBezTo>
                  <a:pt x="109028" y="431801"/>
                  <a:pt x="94741" y="398464"/>
                  <a:pt x="85745" y="377826"/>
                </a:cubicBezTo>
                <a:cubicBezTo>
                  <a:pt x="76749" y="357189"/>
                  <a:pt x="68282" y="337080"/>
                  <a:pt x="53995" y="311151"/>
                </a:cubicBezTo>
                <a:cubicBezTo>
                  <a:pt x="39708" y="285222"/>
                  <a:pt x="-1038" y="267759"/>
                  <a:pt x="20" y="222251"/>
                </a:cubicBezTo>
                <a:cubicBezTo>
                  <a:pt x="1078" y="176743"/>
                  <a:pt x="62991" y="530"/>
                  <a:pt x="635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38268429-2690-6B6F-2275-C8167BCA3E33}"/>
              </a:ext>
            </a:extLst>
          </p:cNvPr>
          <p:cNvSpPr/>
          <p:nvPr/>
        </p:nvSpPr>
        <p:spPr>
          <a:xfrm>
            <a:off x="3758714" y="4184548"/>
            <a:ext cx="266764" cy="150724"/>
          </a:xfrm>
          <a:custGeom>
            <a:avLst/>
            <a:gdLst>
              <a:gd name="connsiteX0" fmla="*/ 486 w 266764"/>
              <a:gd name="connsiteY0" fmla="*/ 108052 h 150724"/>
              <a:gd name="connsiteX1" fmla="*/ 140186 w 266764"/>
              <a:gd name="connsiteY1" fmla="*/ 98527 h 150724"/>
              <a:gd name="connsiteX2" fmla="*/ 264011 w 266764"/>
              <a:gd name="connsiteY2" fmla="*/ 149327 h 150724"/>
              <a:gd name="connsiteX3" fmla="*/ 216386 w 266764"/>
              <a:gd name="connsiteY3" fmla="*/ 127102 h 150724"/>
              <a:gd name="connsiteX4" fmla="*/ 105261 w 266764"/>
              <a:gd name="connsiteY4" fmla="*/ 31852 h 150724"/>
              <a:gd name="connsiteX5" fmla="*/ 19536 w 266764"/>
              <a:gd name="connsiteY5" fmla="*/ 3277 h 150724"/>
              <a:gd name="connsiteX6" fmla="*/ 175111 w 266764"/>
              <a:gd name="connsiteY6" fmla="*/ 98527 h 150724"/>
              <a:gd name="connsiteX7" fmla="*/ 190986 w 266764"/>
              <a:gd name="connsiteY7" fmla="*/ 130277 h 150724"/>
              <a:gd name="connsiteX8" fmla="*/ 486 w 266764"/>
              <a:gd name="connsiteY8" fmla="*/ 108052 h 15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764" h="150724">
                <a:moveTo>
                  <a:pt x="486" y="108052"/>
                </a:moveTo>
                <a:cubicBezTo>
                  <a:pt x="-7981" y="102760"/>
                  <a:pt x="96265" y="91648"/>
                  <a:pt x="140186" y="98527"/>
                </a:cubicBezTo>
                <a:cubicBezTo>
                  <a:pt x="184107" y="105406"/>
                  <a:pt x="251311" y="144564"/>
                  <a:pt x="264011" y="149327"/>
                </a:cubicBezTo>
                <a:cubicBezTo>
                  <a:pt x="276711" y="154090"/>
                  <a:pt x="242844" y="146681"/>
                  <a:pt x="216386" y="127102"/>
                </a:cubicBezTo>
                <a:cubicBezTo>
                  <a:pt x="189928" y="107523"/>
                  <a:pt x="138069" y="52489"/>
                  <a:pt x="105261" y="31852"/>
                </a:cubicBezTo>
                <a:cubicBezTo>
                  <a:pt x="72453" y="11215"/>
                  <a:pt x="7894" y="-7836"/>
                  <a:pt x="19536" y="3277"/>
                </a:cubicBezTo>
                <a:cubicBezTo>
                  <a:pt x="31178" y="14389"/>
                  <a:pt x="146536" y="77360"/>
                  <a:pt x="175111" y="98527"/>
                </a:cubicBezTo>
                <a:cubicBezTo>
                  <a:pt x="203686" y="119694"/>
                  <a:pt x="212682" y="126044"/>
                  <a:pt x="190986" y="130277"/>
                </a:cubicBezTo>
                <a:cubicBezTo>
                  <a:pt x="169290" y="134510"/>
                  <a:pt x="8953" y="113344"/>
                  <a:pt x="486" y="108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1A64D66-A1E0-00CD-61C6-2BA0115DAE8A}"/>
              </a:ext>
            </a:extLst>
          </p:cNvPr>
          <p:cNvSpPr/>
          <p:nvPr/>
        </p:nvSpPr>
        <p:spPr>
          <a:xfrm>
            <a:off x="3970514" y="4368775"/>
            <a:ext cx="166572" cy="414421"/>
          </a:xfrm>
          <a:custGeom>
            <a:avLst/>
            <a:gdLst>
              <a:gd name="connsiteX0" fmla="*/ 112536 w 166572"/>
              <a:gd name="connsiteY0" fmla="*/ 25 h 414421"/>
              <a:gd name="connsiteX1" fmla="*/ 150636 w 166572"/>
              <a:gd name="connsiteY1" fmla="*/ 177825 h 414421"/>
              <a:gd name="connsiteX2" fmla="*/ 109361 w 166572"/>
              <a:gd name="connsiteY2" fmla="*/ 241325 h 414421"/>
              <a:gd name="connsiteX3" fmla="*/ 64911 w 166572"/>
              <a:gd name="connsiteY3" fmla="*/ 295300 h 414421"/>
              <a:gd name="connsiteX4" fmla="*/ 1411 w 166572"/>
              <a:gd name="connsiteY4" fmla="*/ 412775 h 414421"/>
              <a:gd name="connsiteX5" fmla="*/ 29986 w 166572"/>
              <a:gd name="connsiteY5" fmla="*/ 355625 h 414421"/>
              <a:gd name="connsiteX6" fmla="*/ 131586 w 166572"/>
              <a:gd name="connsiteY6" fmla="*/ 238150 h 414421"/>
              <a:gd name="connsiteX7" fmla="*/ 99836 w 166572"/>
              <a:gd name="connsiteY7" fmla="*/ 254025 h 414421"/>
              <a:gd name="connsiteX8" fmla="*/ 166511 w 166572"/>
              <a:gd name="connsiteY8" fmla="*/ 165125 h 414421"/>
              <a:gd name="connsiteX9" fmla="*/ 112536 w 166572"/>
              <a:gd name="connsiteY9" fmla="*/ 25 h 41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572" h="414421">
                <a:moveTo>
                  <a:pt x="112536" y="25"/>
                </a:moveTo>
                <a:cubicBezTo>
                  <a:pt x="109890" y="2142"/>
                  <a:pt x="151165" y="137608"/>
                  <a:pt x="150636" y="177825"/>
                </a:cubicBezTo>
                <a:cubicBezTo>
                  <a:pt x="150107" y="218042"/>
                  <a:pt x="123648" y="221746"/>
                  <a:pt x="109361" y="241325"/>
                </a:cubicBezTo>
                <a:cubicBezTo>
                  <a:pt x="95074" y="260904"/>
                  <a:pt x="82903" y="266725"/>
                  <a:pt x="64911" y="295300"/>
                </a:cubicBezTo>
                <a:cubicBezTo>
                  <a:pt x="46919" y="323875"/>
                  <a:pt x="7232" y="402721"/>
                  <a:pt x="1411" y="412775"/>
                </a:cubicBezTo>
                <a:cubicBezTo>
                  <a:pt x="-4410" y="422829"/>
                  <a:pt x="8290" y="384729"/>
                  <a:pt x="29986" y="355625"/>
                </a:cubicBezTo>
                <a:cubicBezTo>
                  <a:pt x="51682" y="326521"/>
                  <a:pt x="119944" y="255083"/>
                  <a:pt x="131586" y="238150"/>
                </a:cubicBezTo>
                <a:cubicBezTo>
                  <a:pt x="143228" y="221217"/>
                  <a:pt x="94015" y="266196"/>
                  <a:pt x="99836" y="254025"/>
                </a:cubicBezTo>
                <a:cubicBezTo>
                  <a:pt x="105657" y="241854"/>
                  <a:pt x="164394" y="203754"/>
                  <a:pt x="166511" y="165125"/>
                </a:cubicBezTo>
                <a:cubicBezTo>
                  <a:pt x="168628" y="126496"/>
                  <a:pt x="115182" y="-2092"/>
                  <a:pt x="11253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BA2090F-8058-F858-A502-8BA3A51D6C48}"/>
              </a:ext>
            </a:extLst>
          </p:cNvPr>
          <p:cNvSpPr/>
          <p:nvPr/>
        </p:nvSpPr>
        <p:spPr>
          <a:xfrm>
            <a:off x="3711476" y="4470319"/>
            <a:ext cx="145755" cy="256102"/>
          </a:xfrm>
          <a:custGeom>
            <a:avLst/>
            <a:gdLst>
              <a:gd name="connsiteX0" fmla="*/ 101699 w 145755"/>
              <a:gd name="connsiteY0" fmla="*/ 81 h 256102"/>
              <a:gd name="connsiteX1" fmla="*/ 28674 w 145755"/>
              <a:gd name="connsiteY1" fmla="*/ 111206 h 256102"/>
              <a:gd name="connsiteX2" fmla="*/ 76299 w 145755"/>
              <a:gd name="connsiteY2" fmla="*/ 139781 h 256102"/>
              <a:gd name="connsiteX3" fmla="*/ 98524 w 145755"/>
              <a:gd name="connsiteY3" fmla="*/ 171531 h 256102"/>
              <a:gd name="connsiteX4" fmla="*/ 139799 w 145755"/>
              <a:gd name="connsiteY4" fmla="*/ 254081 h 256102"/>
              <a:gd name="connsiteX5" fmla="*/ 130274 w 145755"/>
              <a:gd name="connsiteY5" fmla="*/ 222331 h 256102"/>
              <a:gd name="connsiteX6" fmla="*/ 99 w 145755"/>
              <a:gd name="connsiteY6" fmla="*/ 130256 h 256102"/>
              <a:gd name="connsiteX7" fmla="*/ 101699 w 145755"/>
              <a:gd name="connsiteY7" fmla="*/ 81 h 25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755" h="256102">
                <a:moveTo>
                  <a:pt x="101699" y="81"/>
                </a:moveTo>
                <a:cubicBezTo>
                  <a:pt x="106461" y="-3094"/>
                  <a:pt x="32907" y="87923"/>
                  <a:pt x="28674" y="111206"/>
                </a:cubicBezTo>
                <a:cubicBezTo>
                  <a:pt x="24441" y="134489"/>
                  <a:pt x="64657" y="129727"/>
                  <a:pt x="76299" y="139781"/>
                </a:cubicBezTo>
                <a:cubicBezTo>
                  <a:pt x="87941" y="149835"/>
                  <a:pt x="87941" y="152481"/>
                  <a:pt x="98524" y="171531"/>
                </a:cubicBezTo>
                <a:cubicBezTo>
                  <a:pt x="109107" y="190581"/>
                  <a:pt x="134507" y="245614"/>
                  <a:pt x="139799" y="254081"/>
                </a:cubicBezTo>
                <a:cubicBezTo>
                  <a:pt x="145091" y="262548"/>
                  <a:pt x="153557" y="242968"/>
                  <a:pt x="130274" y="222331"/>
                </a:cubicBezTo>
                <a:cubicBezTo>
                  <a:pt x="106991" y="201694"/>
                  <a:pt x="3803" y="164652"/>
                  <a:pt x="99" y="130256"/>
                </a:cubicBezTo>
                <a:cubicBezTo>
                  <a:pt x="-3605" y="95860"/>
                  <a:pt x="96937" y="3256"/>
                  <a:pt x="101699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6B04C153-206D-C44D-05AC-E9122DADA661}"/>
              </a:ext>
            </a:extLst>
          </p:cNvPr>
          <p:cNvSpPr/>
          <p:nvPr/>
        </p:nvSpPr>
        <p:spPr>
          <a:xfrm>
            <a:off x="4333508" y="4107271"/>
            <a:ext cx="169610" cy="319900"/>
          </a:xfrm>
          <a:custGeom>
            <a:avLst/>
            <a:gdLst>
              <a:gd name="connsiteX0" fmla="*/ 367 w 169610"/>
              <a:gd name="connsiteY0" fmla="*/ 1179 h 319900"/>
              <a:gd name="connsiteX1" fmla="*/ 82917 w 169610"/>
              <a:gd name="connsiteY1" fmla="*/ 83729 h 319900"/>
              <a:gd name="connsiteX2" fmla="*/ 67042 w 169610"/>
              <a:gd name="connsiteY2" fmla="*/ 318679 h 319900"/>
              <a:gd name="connsiteX3" fmla="*/ 79742 w 169610"/>
              <a:gd name="connsiteY3" fmla="*/ 175804 h 319900"/>
              <a:gd name="connsiteX4" fmla="*/ 168642 w 169610"/>
              <a:gd name="connsiteY4" fmla="*/ 172629 h 319900"/>
              <a:gd name="connsiteX5" fmla="*/ 121017 w 169610"/>
              <a:gd name="connsiteY5" fmla="*/ 134529 h 319900"/>
              <a:gd name="connsiteX6" fmla="*/ 367 w 169610"/>
              <a:gd name="connsiteY6" fmla="*/ 1179 h 31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10" h="319900">
                <a:moveTo>
                  <a:pt x="367" y="1179"/>
                </a:moveTo>
                <a:cubicBezTo>
                  <a:pt x="-5983" y="-7288"/>
                  <a:pt x="71805" y="30812"/>
                  <a:pt x="82917" y="83729"/>
                </a:cubicBezTo>
                <a:cubicBezTo>
                  <a:pt x="94030" y="136646"/>
                  <a:pt x="67571" y="303333"/>
                  <a:pt x="67042" y="318679"/>
                </a:cubicBezTo>
                <a:cubicBezTo>
                  <a:pt x="66513" y="334025"/>
                  <a:pt x="62809" y="200146"/>
                  <a:pt x="79742" y="175804"/>
                </a:cubicBezTo>
                <a:cubicBezTo>
                  <a:pt x="96675" y="151462"/>
                  <a:pt x="161763" y="179508"/>
                  <a:pt x="168642" y="172629"/>
                </a:cubicBezTo>
                <a:cubicBezTo>
                  <a:pt x="175521" y="165750"/>
                  <a:pt x="144300" y="160458"/>
                  <a:pt x="121017" y="134529"/>
                </a:cubicBezTo>
                <a:cubicBezTo>
                  <a:pt x="97734" y="108600"/>
                  <a:pt x="6717" y="9646"/>
                  <a:pt x="367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CC5EA912-3D24-CC8C-D621-BF2EDE5C91BE}"/>
              </a:ext>
            </a:extLst>
          </p:cNvPr>
          <p:cNvSpPr/>
          <p:nvPr/>
        </p:nvSpPr>
        <p:spPr>
          <a:xfrm>
            <a:off x="3965575" y="4638435"/>
            <a:ext cx="328312" cy="463280"/>
          </a:xfrm>
          <a:custGeom>
            <a:avLst/>
            <a:gdLst>
              <a:gd name="connsiteX0" fmla="*/ 111125 w 328312"/>
              <a:gd name="connsiteY0" fmla="*/ 240 h 463280"/>
              <a:gd name="connsiteX1" fmla="*/ 47625 w 328312"/>
              <a:gd name="connsiteY1" fmla="*/ 146290 h 463280"/>
              <a:gd name="connsiteX2" fmla="*/ 25400 w 328312"/>
              <a:gd name="connsiteY2" fmla="*/ 165340 h 463280"/>
              <a:gd name="connsiteX3" fmla="*/ 73025 w 328312"/>
              <a:gd name="connsiteY3" fmla="*/ 143115 h 463280"/>
              <a:gd name="connsiteX4" fmla="*/ 136525 w 328312"/>
              <a:gd name="connsiteY4" fmla="*/ 181215 h 463280"/>
              <a:gd name="connsiteX5" fmla="*/ 311150 w 328312"/>
              <a:gd name="connsiteY5" fmla="*/ 441565 h 463280"/>
              <a:gd name="connsiteX6" fmla="*/ 298450 w 328312"/>
              <a:gd name="connsiteY6" fmla="*/ 419340 h 463280"/>
              <a:gd name="connsiteX7" fmla="*/ 104775 w 328312"/>
              <a:gd name="connsiteY7" fmla="*/ 184390 h 463280"/>
              <a:gd name="connsiteX8" fmla="*/ 0 w 328312"/>
              <a:gd name="connsiteY8" fmla="*/ 114540 h 463280"/>
              <a:gd name="connsiteX9" fmla="*/ 9525 w 328312"/>
              <a:gd name="connsiteY9" fmla="*/ 120890 h 463280"/>
              <a:gd name="connsiteX10" fmla="*/ 12700 w 328312"/>
              <a:gd name="connsiteY10" fmla="*/ 114540 h 463280"/>
              <a:gd name="connsiteX11" fmla="*/ 41275 w 328312"/>
              <a:gd name="connsiteY11" fmla="*/ 111365 h 463280"/>
              <a:gd name="connsiteX12" fmla="*/ 111125 w 328312"/>
              <a:gd name="connsiteY12" fmla="*/ 240 h 46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312" h="463280">
                <a:moveTo>
                  <a:pt x="111125" y="240"/>
                </a:moveTo>
                <a:cubicBezTo>
                  <a:pt x="112183" y="6061"/>
                  <a:pt x="61912" y="118773"/>
                  <a:pt x="47625" y="146290"/>
                </a:cubicBezTo>
                <a:cubicBezTo>
                  <a:pt x="33337" y="173807"/>
                  <a:pt x="21167" y="165869"/>
                  <a:pt x="25400" y="165340"/>
                </a:cubicBezTo>
                <a:cubicBezTo>
                  <a:pt x="29633" y="164811"/>
                  <a:pt x="54504" y="140469"/>
                  <a:pt x="73025" y="143115"/>
                </a:cubicBezTo>
                <a:cubicBezTo>
                  <a:pt x="91546" y="145761"/>
                  <a:pt x="96837" y="131473"/>
                  <a:pt x="136525" y="181215"/>
                </a:cubicBezTo>
                <a:cubicBezTo>
                  <a:pt x="176213" y="230957"/>
                  <a:pt x="311150" y="441565"/>
                  <a:pt x="311150" y="441565"/>
                </a:cubicBezTo>
                <a:cubicBezTo>
                  <a:pt x="338138" y="481253"/>
                  <a:pt x="332846" y="462202"/>
                  <a:pt x="298450" y="419340"/>
                </a:cubicBezTo>
                <a:cubicBezTo>
                  <a:pt x="264054" y="376478"/>
                  <a:pt x="154517" y="235190"/>
                  <a:pt x="104775" y="184390"/>
                </a:cubicBezTo>
                <a:cubicBezTo>
                  <a:pt x="55033" y="133590"/>
                  <a:pt x="0" y="114540"/>
                  <a:pt x="0" y="114540"/>
                </a:cubicBezTo>
                <a:lnTo>
                  <a:pt x="9525" y="120890"/>
                </a:lnTo>
                <a:cubicBezTo>
                  <a:pt x="11642" y="120890"/>
                  <a:pt x="7408" y="116127"/>
                  <a:pt x="12700" y="114540"/>
                </a:cubicBezTo>
                <a:cubicBezTo>
                  <a:pt x="17992" y="112953"/>
                  <a:pt x="25400" y="126711"/>
                  <a:pt x="41275" y="111365"/>
                </a:cubicBezTo>
                <a:cubicBezTo>
                  <a:pt x="57150" y="96019"/>
                  <a:pt x="110067" y="-5581"/>
                  <a:pt x="111125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A0BCC9E-CB29-53E8-5A83-4E60E64C0FF1}"/>
              </a:ext>
            </a:extLst>
          </p:cNvPr>
          <p:cNvSpPr/>
          <p:nvPr/>
        </p:nvSpPr>
        <p:spPr>
          <a:xfrm>
            <a:off x="4230091" y="4768701"/>
            <a:ext cx="291115" cy="370284"/>
          </a:xfrm>
          <a:custGeom>
            <a:avLst/>
            <a:gdLst>
              <a:gd name="connsiteX0" fmla="*/ 291109 w 291115"/>
              <a:gd name="connsiteY0" fmla="*/ 149 h 370284"/>
              <a:gd name="connsiteX1" fmla="*/ 129184 w 291115"/>
              <a:gd name="connsiteY1" fmla="*/ 133499 h 370284"/>
              <a:gd name="connsiteX2" fmla="*/ 87909 w 291115"/>
              <a:gd name="connsiteY2" fmla="*/ 168424 h 370284"/>
              <a:gd name="connsiteX3" fmla="*/ 2184 w 291115"/>
              <a:gd name="connsiteY3" fmla="*/ 365274 h 370284"/>
              <a:gd name="connsiteX4" fmla="*/ 24409 w 291115"/>
              <a:gd name="connsiteY4" fmla="*/ 304949 h 370284"/>
              <a:gd name="connsiteX5" fmla="*/ 11709 w 291115"/>
              <a:gd name="connsiteY5" fmla="*/ 231924 h 370284"/>
              <a:gd name="connsiteX6" fmla="*/ 126009 w 291115"/>
              <a:gd name="connsiteY6" fmla="*/ 139849 h 370284"/>
              <a:gd name="connsiteX7" fmla="*/ 135534 w 291115"/>
              <a:gd name="connsiteY7" fmla="*/ 162074 h 370284"/>
              <a:gd name="connsiteX8" fmla="*/ 291109 w 291115"/>
              <a:gd name="connsiteY8" fmla="*/ 149 h 37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1115" h="370284">
                <a:moveTo>
                  <a:pt x="291109" y="149"/>
                </a:moveTo>
                <a:cubicBezTo>
                  <a:pt x="290051" y="-4613"/>
                  <a:pt x="163051" y="105453"/>
                  <a:pt x="129184" y="133499"/>
                </a:cubicBezTo>
                <a:cubicBezTo>
                  <a:pt x="95317" y="161545"/>
                  <a:pt x="109076" y="129795"/>
                  <a:pt x="87909" y="168424"/>
                </a:cubicBezTo>
                <a:cubicBezTo>
                  <a:pt x="66742" y="207053"/>
                  <a:pt x="12767" y="342520"/>
                  <a:pt x="2184" y="365274"/>
                </a:cubicBezTo>
                <a:cubicBezTo>
                  <a:pt x="-8399" y="388028"/>
                  <a:pt x="22822" y="327174"/>
                  <a:pt x="24409" y="304949"/>
                </a:cubicBezTo>
                <a:cubicBezTo>
                  <a:pt x="25996" y="282724"/>
                  <a:pt x="-5224" y="259441"/>
                  <a:pt x="11709" y="231924"/>
                </a:cubicBezTo>
                <a:cubicBezTo>
                  <a:pt x="28642" y="204407"/>
                  <a:pt x="126009" y="139849"/>
                  <a:pt x="126009" y="139849"/>
                </a:cubicBezTo>
                <a:cubicBezTo>
                  <a:pt x="146646" y="128207"/>
                  <a:pt x="111192" y="179007"/>
                  <a:pt x="135534" y="162074"/>
                </a:cubicBezTo>
                <a:cubicBezTo>
                  <a:pt x="159876" y="145141"/>
                  <a:pt x="292167" y="4911"/>
                  <a:pt x="29110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51C65DFD-6182-1E75-3684-AC8C88ACC9E5}"/>
              </a:ext>
            </a:extLst>
          </p:cNvPr>
          <p:cNvSpPr/>
          <p:nvPr/>
        </p:nvSpPr>
        <p:spPr>
          <a:xfrm>
            <a:off x="4042923" y="4705789"/>
            <a:ext cx="332286" cy="242924"/>
          </a:xfrm>
          <a:custGeom>
            <a:avLst/>
            <a:gdLst>
              <a:gd name="connsiteX0" fmla="*/ 2027 w 332286"/>
              <a:gd name="connsiteY0" fmla="*/ 2736 h 242924"/>
              <a:gd name="connsiteX1" fmla="*/ 97277 w 332286"/>
              <a:gd name="connsiteY1" fmla="*/ 66236 h 242924"/>
              <a:gd name="connsiteX2" fmla="*/ 211577 w 332286"/>
              <a:gd name="connsiteY2" fmla="*/ 221811 h 242924"/>
              <a:gd name="connsiteX3" fmla="*/ 208402 w 332286"/>
              <a:gd name="connsiteY3" fmla="*/ 228161 h 242924"/>
              <a:gd name="connsiteX4" fmla="*/ 332227 w 332286"/>
              <a:gd name="connsiteY4" fmla="*/ 97986 h 242924"/>
              <a:gd name="connsiteX5" fmla="*/ 224277 w 332286"/>
              <a:gd name="connsiteY5" fmla="*/ 186886 h 242924"/>
              <a:gd name="connsiteX6" fmla="*/ 189352 w 332286"/>
              <a:gd name="connsiteY6" fmla="*/ 148786 h 242924"/>
              <a:gd name="connsiteX7" fmla="*/ 2027 w 332286"/>
              <a:gd name="connsiteY7" fmla="*/ 2736 h 24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286" h="242924">
                <a:moveTo>
                  <a:pt x="2027" y="2736"/>
                </a:moveTo>
                <a:cubicBezTo>
                  <a:pt x="-13319" y="-11022"/>
                  <a:pt x="62352" y="29724"/>
                  <a:pt x="97277" y="66236"/>
                </a:cubicBezTo>
                <a:cubicBezTo>
                  <a:pt x="132202" y="102748"/>
                  <a:pt x="211577" y="221811"/>
                  <a:pt x="211577" y="221811"/>
                </a:cubicBezTo>
                <a:cubicBezTo>
                  <a:pt x="230098" y="248798"/>
                  <a:pt x="188294" y="248798"/>
                  <a:pt x="208402" y="228161"/>
                </a:cubicBezTo>
                <a:cubicBezTo>
                  <a:pt x="228510" y="207524"/>
                  <a:pt x="329581" y="104865"/>
                  <a:pt x="332227" y="97986"/>
                </a:cubicBezTo>
                <a:cubicBezTo>
                  <a:pt x="334873" y="91107"/>
                  <a:pt x="248089" y="178419"/>
                  <a:pt x="224277" y="186886"/>
                </a:cubicBezTo>
                <a:cubicBezTo>
                  <a:pt x="200465" y="195353"/>
                  <a:pt x="221631" y="176303"/>
                  <a:pt x="189352" y="148786"/>
                </a:cubicBezTo>
                <a:cubicBezTo>
                  <a:pt x="157073" y="121269"/>
                  <a:pt x="17373" y="16494"/>
                  <a:pt x="2027" y="2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3B0DBDC-66D9-D20D-BD1E-B1B753DD93BC}"/>
              </a:ext>
            </a:extLst>
          </p:cNvPr>
          <p:cNvSpPr/>
          <p:nvPr/>
        </p:nvSpPr>
        <p:spPr>
          <a:xfrm>
            <a:off x="4167442" y="4593446"/>
            <a:ext cx="290315" cy="248743"/>
          </a:xfrm>
          <a:custGeom>
            <a:avLst/>
            <a:gdLst>
              <a:gd name="connsiteX0" fmla="*/ 1333 w 290315"/>
              <a:gd name="connsiteY0" fmla="*/ 779 h 248743"/>
              <a:gd name="connsiteX1" fmla="*/ 201358 w 290315"/>
              <a:gd name="connsiteY1" fmla="*/ 162704 h 248743"/>
              <a:gd name="connsiteX2" fmla="*/ 255333 w 290315"/>
              <a:gd name="connsiteY2" fmla="*/ 165879 h 248743"/>
              <a:gd name="connsiteX3" fmla="*/ 229933 w 290315"/>
              <a:gd name="connsiteY3" fmla="*/ 235729 h 248743"/>
              <a:gd name="connsiteX4" fmla="*/ 290258 w 290315"/>
              <a:gd name="connsiteY4" fmla="*/ 219854 h 248743"/>
              <a:gd name="connsiteX5" fmla="*/ 217233 w 290315"/>
              <a:gd name="connsiteY5" fmla="*/ 248429 h 248743"/>
              <a:gd name="connsiteX6" fmla="*/ 233108 w 290315"/>
              <a:gd name="connsiteY6" fmla="*/ 197629 h 248743"/>
              <a:gd name="connsiteX7" fmla="*/ 93408 w 290315"/>
              <a:gd name="connsiteY7" fmla="*/ 76979 h 248743"/>
              <a:gd name="connsiteX8" fmla="*/ 112458 w 290315"/>
              <a:gd name="connsiteY8" fmla="*/ 99204 h 248743"/>
              <a:gd name="connsiteX9" fmla="*/ 1333 w 290315"/>
              <a:gd name="connsiteY9" fmla="*/ 779 h 2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315" h="248743">
                <a:moveTo>
                  <a:pt x="1333" y="779"/>
                </a:moveTo>
                <a:cubicBezTo>
                  <a:pt x="16150" y="11362"/>
                  <a:pt x="159025" y="135187"/>
                  <a:pt x="201358" y="162704"/>
                </a:cubicBezTo>
                <a:cubicBezTo>
                  <a:pt x="243691" y="190221"/>
                  <a:pt x="250571" y="153708"/>
                  <a:pt x="255333" y="165879"/>
                </a:cubicBezTo>
                <a:cubicBezTo>
                  <a:pt x="260095" y="178050"/>
                  <a:pt x="224112" y="226733"/>
                  <a:pt x="229933" y="235729"/>
                </a:cubicBezTo>
                <a:cubicBezTo>
                  <a:pt x="235754" y="244725"/>
                  <a:pt x="292375" y="217737"/>
                  <a:pt x="290258" y="219854"/>
                </a:cubicBezTo>
                <a:cubicBezTo>
                  <a:pt x="288141" y="221971"/>
                  <a:pt x="226758" y="252133"/>
                  <a:pt x="217233" y="248429"/>
                </a:cubicBezTo>
                <a:cubicBezTo>
                  <a:pt x="207708" y="244725"/>
                  <a:pt x="253745" y="226204"/>
                  <a:pt x="233108" y="197629"/>
                </a:cubicBezTo>
                <a:cubicBezTo>
                  <a:pt x="212471" y="169054"/>
                  <a:pt x="113516" y="93383"/>
                  <a:pt x="93408" y="76979"/>
                </a:cubicBezTo>
                <a:cubicBezTo>
                  <a:pt x="73300" y="60575"/>
                  <a:pt x="125158" y="107671"/>
                  <a:pt x="112458" y="99204"/>
                </a:cubicBezTo>
                <a:cubicBezTo>
                  <a:pt x="99758" y="90737"/>
                  <a:pt x="-13484" y="-9804"/>
                  <a:pt x="1333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0F9E9DE-9464-F462-D978-2740A9CA2066}"/>
              </a:ext>
            </a:extLst>
          </p:cNvPr>
          <p:cNvSpPr/>
          <p:nvPr/>
        </p:nvSpPr>
        <p:spPr>
          <a:xfrm>
            <a:off x="4435111" y="4529811"/>
            <a:ext cx="89264" cy="296248"/>
          </a:xfrm>
          <a:custGeom>
            <a:avLst/>
            <a:gdLst>
              <a:gd name="connsiteX0" fmla="*/ 70214 w 89264"/>
              <a:gd name="connsiteY0" fmla="*/ 914 h 296248"/>
              <a:gd name="connsiteX1" fmla="*/ 89264 w 89264"/>
              <a:gd name="connsiteY1" fmla="*/ 134264 h 296248"/>
              <a:gd name="connsiteX2" fmla="*/ 70214 w 89264"/>
              <a:gd name="connsiteY2" fmla="*/ 197764 h 296248"/>
              <a:gd name="connsiteX3" fmla="*/ 79739 w 89264"/>
              <a:gd name="connsiteY3" fmla="*/ 166014 h 296248"/>
              <a:gd name="connsiteX4" fmla="*/ 35289 w 89264"/>
              <a:gd name="connsiteY4" fmla="*/ 207289 h 296248"/>
              <a:gd name="connsiteX5" fmla="*/ 364 w 89264"/>
              <a:gd name="connsiteY5" fmla="*/ 296189 h 296248"/>
              <a:gd name="connsiteX6" fmla="*/ 57514 w 89264"/>
              <a:gd name="connsiteY6" fmla="*/ 219989 h 296248"/>
              <a:gd name="connsiteX7" fmla="*/ 86089 w 89264"/>
              <a:gd name="connsiteY7" fmla="*/ 153314 h 296248"/>
              <a:gd name="connsiteX8" fmla="*/ 67039 w 89264"/>
              <a:gd name="connsiteY8" fmla="*/ 207289 h 296248"/>
              <a:gd name="connsiteX9" fmla="*/ 70214 w 89264"/>
              <a:gd name="connsiteY9" fmla="*/ 914 h 29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64" h="296248">
                <a:moveTo>
                  <a:pt x="70214" y="914"/>
                </a:moveTo>
                <a:cubicBezTo>
                  <a:pt x="73918" y="-11257"/>
                  <a:pt x="89264" y="101456"/>
                  <a:pt x="89264" y="134264"/>
                </a:cubicBezTo>
                <a:cubicBezTo>
                  <a:pt x="89264" y="167072"/>
                  <a:pt x="70214" y="197764"/>
                  <a:pt x="70214" y="197764"/>
                </a:cubicBezTo>
                <a:cubicBezTo>
                  <a:pt x="68627" y="203056"/>
                  <a:pt x="85560" y="164427"/>
                  <a:pt x="79739" y="166014"/>
                </a:cubicBezTo>
                <a:cubicBezTo>
                  <a:pt x="73918" y="167602"/>
                  <a:pt x="48518" y="185593"/>
                  <a:pt x="35289" y="207289"/>
                </a:cubicBezTo>
                <a:cubicBezTo>
                  <a:pt x="22060" y="228985"/>
                  <a:pt x="-3340" y="294072"/>
                  <a:pt x="364" y="296189"/>
                </a:cubicBezTo>
                <a:cubicBezTo>
                  <a:pt x="4068" y="298306"/>
                  <a:pt x="43227" y="243801"/>
                  <a:pt x="57514" y="219989"/>
                </a:cubicBezTo>
                <a:cubicBezTo>
                  <a:pt x="71801" y="196177"/>
                  <a:pt x="84501" y="155431"/>
                  <a:pt x="86089" y="153314"/>
                </a:cubicBezTo>
                <a:cubicBezTo>
                  <a:pt x="87677" y="151197"/>
                  <a:pt x="67568" y="226339"/>
                  <a:pt x="67039" y="207289"/>
                </a:cubicBezTo>
                <a:cubicBezTo>
                  <a:pt x="66510" y="188239"/>
                  <a:pt x="66510" y="13085"/>
                  <a:pt x="70214" y="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AAD83B87-BDC7-ABB4-A12C-B3540B478C6A}"/>
              </a:ext>
            </a:extLst>
          </p:cNvPr>
          <p:cNvSpPr/>
          <p:nvPr/>
        </p:nvSpPr>
        <p:spPr>
          <a:xfrm>
            <a:off x="4538608" y="4549504"/>
            <a:ext cx="212806" cy="165381"/>
          </a:xfrm>
          <a:custGeom>
            <a:avLst/>
            <a:gdLst>
              <a:gd name="connsiteX0" fmla="*/ 1642 w 212806"/>
              <a:gd name="connsiteY0" fmla="*/ 271 h 165381"/>
              <a:gd name="connsiteX1" fmla="*/ 192142 w 212806"/>
              <a:gd name="connsiteY1" fmla="*/ 139971 h 165381"/>
              <a:gd name="connsiteX2" fmla="*/ 208017 w 212806"/>
              <a:gd name="connsiteY2" fmla="*/ 165371 h 165381"/>
              <a:gd name="connsiteX3" fmla="*/ 195317 w 212806"/>
              <a:gd name="connsiteY3" fmla="*/ 143146 h 165381"/>
              <a:gd name="connsiteX4" fmla="*/ 68317 w 212806"/>
              <a:gd name="connsiteY4" fmla="*/ 143146 h 165381"/>
              <a:gd name="connsiteX5" fmla="*/ 23867 w 212806"/>
              <a:gd name="connsiteY5" fmla="*/ 149496 h 165381"/>
              <a:gd name="connsiteX6" fmla="*/ 128642 w 212806"/>
              <a:gd name="connsiteY6" fmla="*/ 149496 h 165381"/>
              <a:gd name="connsiteX7" fmla="*/ 100067 w 212806"/>
              <a:gd name="connsiteY7" fmla="*/ 105046 h 165381"/>
              <a:gd name="connsiteX8" fmla="*/ 1642 w 212806"/>
              <a:gd name="connsiteY8" fmla="*/ 271 h 16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06" h="165381">
                <a:moveTo>
                  <a:pt x="1642" y="271"/>
                </a:moveTo>
                <a:cubicBezTo>
                  <a:pt x="16988" y="6092"/>
                  <a:pt x="157746" y="112454"/>
                  <a:pt x="192142" y="139971"/>
                </a:cubicBezTo>
                <a:cubicBezTo>
                  <a:pt x="226538" y="167488"/>
                  <a:pt x="207488" y="164842"/>
                  <a:pt x="208017" y="165371"/>
                </a:cubicBezTo>
                <a:cubicBezTo>
                  <a:pt x="208546" y="165900"/>
                  <a:pt x="218600" y="146850"/>
                  <a:pt x="195317" y="143146"/>
                </a:cubicBezTo>
                <a:cubicBezTo>
                  <a:pt x="172034" y="139442"/>
                  <a:pt x="96892" y="142088"/>
                  <a:pt x="68317" y="143146"/>
                </a:cubicBezTo>
                <a:cubicBezTo>
                  <a:pt x="39742" y="144204"/>
                  <a:pt x="13813" y="148438"/>
                  <a:pt x="23867" y="149496"/>
                </a:cubicBezTo>
                <a:cubicBezTo>
                  <a:pt x="33921" y="150554"/>
                  <a:pt x="115942" y="156904"/>
                  <a:pt x="128642" y="149496"/>
                </a:cubicBezTo>
                <a:cubicBezTo>
                  <a:pt x="141342" y="142088"/>
                  <a:pt x="117000" y="126213"/>
                  <a:pt x="100067" y="105046"/>
                </a:cubicBezTo>
                <a:cubicBezTo>
                  <a:pt x="83134" y="83879"/>
                  <a:pt x="-13704" y="-5550"/>
                  <a:pt x="1642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7590897A-9A4C-25AB-2322-B9E171C91D58}"/>
              </a:ext>
            </a:extLst>
          </p:cNvPr>
          <p:cNvSpPr/>
          <p:nvPr/>
        </p:nvSpPr>
        <p:spPr>
          <a:xfrm>
            <a:off x="4499022" y="4600224"/>
            <a:ext cx="206356" cy="267055"/>
          </a:xfrm>
          <a:custGeom>
            <a:avLst/>
            <a:gdLst>
              <a:gd name="connsiteX0" fmla="*/ 98378 w 206356"/>
              <a:gd name="connsiteY0" fmla="*/ 3526 h 267055"/>
              <a:gd name="connsiteX1" fmla="*/ 41228 w 206356"/>
              <a:gd name="connsiteY1" fmla="*/ 136876 h 267055"/>
              <a:gd name="connsiteX2" fmla="*/ 88853 w 206356"/>
              <a:gd name="connsiteY2" fmla="*/ 235301 h 267055"/>
              <a:gd name="connsiteX3" fmla="*/ 88853 w 206356"/>
              <a:gd name="connsiteY3" fmla="*/ 209901 h 267055"/>
              <a:gd name="connsiteX4" fmla="*/ 158703 w 206356"/>
              <a:gd name="connsiteY4" fmla="*/ 267051 h 267055"/>
              <a:gd name="connsiteX5" fmla="*/ 206328 w 206356"/>
              <a:gd name="connsiteY5" fmla="*/ 213076 h 267055"/>
              <a:gd name="connsiteX6" fmla="*/ 152353 w 206356"/>
              <a:gd name="connsiteY6" fmla="*/ 244826 h 267055"/>
              <a:gd name="connsiteX7" fmla="*/ 69803 w 206356"/>
              <a:gd name="connsiteY7" fmla="*/ 228951 h 267055"/>
              <a:gd name="connsiteX8" fmla="*/ 9478 w 206356"/>
              <a:gd name="connsiteY8" fmla="*/ 136876 h 267055"/>
              <a:gd name="connsiteX9" fmla="*/ 6303 w 206356"/>
              <a:gd name="connsiteY9" fmla="*/ 136876 h 267055"/>
              <a:gd name="connsiteX10" fmla="*/ 69803 w 206356"/>
              <a:gd name="connsiteY10" fmla="*/ 44801 h 267055"/>
              <a:gd name="connsiteX11" fmla="*/ 98378 w 206356"/>
              <a:gd name="connsiteY11" fmla="*/ 3526 h 26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356" h="267055">
                <a:moveTo>
                  <a:pt x="98378" y="3526"/>
                </a:moveTo>
                <a:cubicBezTo>
                  <a:pt x="93615" y="18872"/>
                  <a:pt x="42815" y="98247"/>
                  <a:pt x="41228" y="136876"/>
                </a:cubicBezTo>
                <a:cubicBezTo>
                  <a:pt x="39641" y="175505"/>
                  <a:pt x="80916" y="223130"/>
                  <a:pt x="88853" y="235301"/>
                </a:cubicBezTo>
                <a:cubicBezTo>
                  <a:pt x="96790" y="247472"/>
                  <a:pt x="77211" y="204609"/>
                  <a:pt x="88853" y="209901"/>
                </a:cubicBezTo>
                <a:cubicBezTo>
                  <a:pt x="100495" y="215193"/>
                  <a:pt x="139124" y="266522"/>
                  <a:pt x="158703" y="267051"/>
                </a:cubicBezTo>
                <a:cubicBezTo>
                  <a:pt x="178282" y="267580"/>
                  <a:pt x="207386" y="216780"/>
                  <a:pt x="206328" y="213076"/>
                </a:cubicBezTo>
                <a:cubicBezTo>
                  <a:pt x="205270" y="209372"/>
                  <a:pt x="175107" y="242180"/>
                  <a:pt x="152353" y="244826"/>
                </a:cubicBezTo>
                <a:cubicBezTo>
                  <a:pt x="129599" y="247472"/>
                  <a:pt x="93615" y="246943"/>
                  <a:pt x="69803" y="228951"/>
                </a:cubicBezTo>
                <a:cubicBezTo>
                  <a:pt x="45990" y="210959"/>
                  <a:pt x="9478" y="136876"/>
                  <a:pt x="9478" y="136876"/>
                </a:cubicBezTo>
                <a:cubicBezTo>
                  <a:pt x="-1105" y="121530"/>
                  <a:pt x="-3751" y="152222"/>
                  <a:pt x="6303" y="136876"/>
                </a:cubicBezTo>
                <a:cubicBezTo>
                  <a:pt x="16357" y="121530"/>
                  <a:pt x="69803" y="44801"/>
                  <a:pt x="69803" y="44801"/>
                </a:cubicBezTo>
                <a:cubicBezTo>
                  <a:pt x="82503" y="26809"/>
                  <a:pt x="103141" y="-11820"/>
                  <a:pt x="98378" y="3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560AC25-3B77-08ED-4F75-091377E91BAE}"/>
              </a:ext>
            </a:extLst>
          </p:cNvPr>
          <p:cNvSpPr/>
          <p:nvPr/>
        </p:nvSpPr>
        <p:spPr>
          <a:xfrm>
            <a:off x="4755716" y="4549553"/>
            <a:ext cx="223306" cy="255362"/>
          </a:xfrm>
          <a:custGeom>
            <a:avLst/>
            <a:gdLst>
              <a:gd name="connsiteX0" fmla="*/ 19484 w 223306"/>
              <a:gd name="connsiteY0" fmla="*/ 247872 h 255362"/>
              <a:gd name="connsiteX1" fmla="*/ 434 w 223306"/>
              <a:gd name="connsiteY1" fmla="*/ 184372 h 255362"/>
              <a:gd name="connsiteX2" fmla="*/ 41709 w 223306"/>
              <a:gd name="connsiteY2" fmla="*/ 35147 h 255362"/>
              <a:gd name="connsiteX3" fmla="*/ 22659 w 223306"/>
              <a:gd name="connsiteY3" fmla="*/ 47847 h 255362"/>
              <a:gd name="connsiteX4" fmla="*/ 82984 w 223306"/>
              <a:gd name="connsiteY4" fmla="*/ 6572 h 255362"/>
              <a:gd name="connsiteX5" fmla="*/ 165534 w 223306"/>
              <a:gd name="connsiteY5" fmla="*/ 111347 h 255362"/>
              <a:gd name="connsiteX6" fmla="*/ 165534 w 223306"/>
              <a:gd name="connsiteY6" fmla="*/ 76422 h 255362"/>
              <a:gd name="connsiteX7" fmla="*/ 222684 w 223306"/>
              <a:gd name="connsiteY7" fmla="*/ 193897 h 255362"/>
              <a:gd name="connsiteX8" fmla="*/ 194109 w 223306"/>
              <a:gd name="connsiteY8" fmla="*/ 235172 h 255362"/>
              <a:gd name="connsiteX9" fmla="*/ 165534 w 223306"/>
              <a:gd name="connsiteY9" fmla="*/ 254222 h 255362"/>
              <a:gd name="connsiteX10" fmla="*/ 206809 w 223306"/>
              <a:gd name="connsiteY10" fmla="*/ 203422 h 255362"/>
              <a:gd name="connsiteX11" fmla="*/ 127434 w 223306"/>
              <a:gd name="connsiteY11" fmla="*/ 82772 h 255362"/>
              <a:gd name="connsiteX12" fmla="*/ 57584 w 223306"/>
              <a:gd name="connsiteY12" fmla="*/ 222 h 255362"/>
              <a:gd name="connsiteX13" fmla="*/ 9959 w 223306"/>
              <a:gd name="connsiteY13" fmla="*/ 63722 h 255362"/>
              <a:gd name="connsiteX14" fmla="*/ 19484 w 223306"/>
              <a:gd name="connsiteY14" fmla="*/ 247872 h 2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3306" h="255362">
                <a:moveTo>
                  <a:pt x="19484" y="247872"/>
                </a:moveTo>
                <a:cubicBezTo>
                  <a:pt x="17896" y="267980"/>
                  <a:pt x="-3270" y="219826"/>
                  <a:pt x="434" y="184372"/>
                </a:cubicBezTo>
                <a:cubicBezTo>
                  <a:pt x="4138" y="148918"/>
                  <a:pt x="38005" y="57901"/>
                  <a:pt x="41709" y="35147"/>
                </a:cubicBezTo>
                <a:cubicBezTo>
                  <a:pt x="45413" y="12393"/>
                  <a:pt x="22659" y="47847"/>
                  <a:pt x="22659" y="47847"/>
                </a:cubicBezTo>
                <a:cubicBezTo>
                  <a:pt x="29538" y="43085"/>
                  <a:pt x="59172" y="-4011"/>
                  <a:pt x="82984" y="6572"/>
                </a:cubicBezTo>
                <a:cubicBezTo>
                  <a:pt x="106796" y="17155"/>
                  <a:pt x="151776" y="99705"/>
                  <a:pt x="165534" y="111347"/>
                </a:cubicBezTo>
                <a:cubicBezTo>
                  <a:pt x="179292" y="122989"/>
                  <a:pt x="156009" y="62664"/>
                  <a:pt x="165534" y="76422"/>
                </a:cubicBezTo>
                <a:cubicBezTo>
                  <a:pt x="175059" y="90180"/>
                  <a:pt x="217922" y="167439"/>
                  <a:pt x="222684" y="193897"/>
                </a:cubicBezTo>
                <a:cubicBezTo>
                  <a:pt x="227446" y="220355"/>
                  <a:pt x="203634" y="225118"/>
                  <a:pt x="194109" y="235172"/>
                </a:cubicBezTo>
                <a:cubicBezTo>
                  <a:pt x="184584" y="245226"/>
                  <a:pt x="163417" y="259514"/>
                  <a:pt x="165534" y="254222"/>
                </a:cubicBezTo>
                <a:cubicBezTo>
                  <a:pt x="167651" y="248930"/>
                  <a:pt x="213159" y="231997"/>
                  <a:pt x="206809" y="203422"/>
                </a:cubicBezTo>
                <a:cubicBezTo>
                  <a:pt x="200459" y="174847"/>
                  <a:pt x="152305" y="116639"/>
                  <a:pt x="127434" y="82772"/>
                </a:cubicBezTo>
                <a:cubicBezTo>
                  <a:pt x="102563" y="48905"/>
                  <a:pt x="77163" y="3397"/>
                  <a:pt x="57584" y="222"/>
                </a:cubicBezTo>
                <a:cubicBezTo>
                  <a:pt x="38005" y="-2953"/>
                  <a:pt x="20542" y="28268"/>
                  <a:pt x="9959" y="63722"/>
                </a:cubicBezTo>
                <a:cubicBezTo>
                  <a:pt x="-624" y="99176"/>
                  <a:pt x="21072" y="227764"/>
                  <a:pt x="19484" y="247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41168451-AC33-971D-50B5-26B6D34FDB0C}"/>
              </a:ext>
            </a:extLst>
          </p:cNvPr>
          <p:cNvSpPr/>
          <p:nvPr/>
        </p:nvSpPr>
        <p:spPr>
          <a:xfrm>
            <a:off x="4638534" y="4813290"/>
            <a:ext cx="76647" cy="286716"/>
          </a:xfrm>
          <a:custGeom>
            <a:avLst/>
            <a:gdLst>
              <a:gd name="connsiteX0" fmla="*/ 76341 w 76647"/>
              <a:gd name="connsiteY0" fmla="*/ 10 h 286716"/>
              <a:gd name="connsiteX1" fmla="*/ 44591 w 76647"/>
              <a:gd name="connsiteY1" fmla="*/ 92085 h 286716"/>
              <a:gd name="connsiteX2" fmla="*/ 141 w 76647"/>
              <a:gd name="connsiteY2" fmla="*/ 139710 h 286716"/>
              <a:gd name="connsiteX3" fmla="*/ 31891 w 76647"/>
              <a:gd name="connsiteY3" fmla="*/ 196860 h 286716"/>
              <a:gd name="connsiteX4" fmla="*/ 69991 w 76647"/>
              <a:gd name="connsiteY4" fmla="*/ 282585 h 286716"/>
              <a:gd name="connsiteX5" fmla="*/ 69991 w 76647"/>
              <a:gd name="connsiteY5" fmla="*/ 260360 h 286716"/>
              <a:gd name="connsiteX6" fmla="*/ 25541 w 76647"/>
              <a:gd name="connsiteY6" fmla="*/ 149235 h 286716"/>
              <a:gd name="connsiteX7" fmla="*/ 31891 w 76647"/>
              <a:gd name="connsiteY7" fmla="*/ 66685 h 286716"/>
              <a:gd name="connsiteX8" fmla="*/ 25541 w 76647"/>
              <a:gd name="connsiteY8" fmla="*/ 85735 h 286716"/>
              <a:gd name="connsiteX9" fmla="*/ 76341 w 76647"/>
              <a:gd name="connsiteY9" fmla="*/ 10 h 28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647" h="286716">
                <a:moveTo>
                  <a:pt x="76341" y="10"/>
                </a:moveTo>
                <a:cubicBezTo>
                  <a:pt x="79516" y="1068"/>
                  <a:pt x="57291" y="68802"/>
                  <a:pt x="44591" y="92085"/>
                </a:cubicBezTo>
                <a:cubicBezTo>
                  <a:pt x="31891" y="115368"/>
                  <a:pt x="2258" y="122248"/>
                  <a:pt x="141" y="139710"/>
                </a:cubicBezTo>
                <a:cubicBezTo>
                  <a:pt x="-1976" y="157172"/>
                  <a:pt x="20249" y="173047"/>
                  <a:pt x="31891" y="196860"/>
                </a:cubicBezTo>
                <a:cubicBezTo>
                  <a:pt x="43533" y="220673"/>
                  <a:pt x="63641" y="272002"/>
                  <a:pt x="69991" y="282585"/>
                </a:cubicBezTo>
                <a:cubicBezTo>
                  <a:pt x="76341" y="293168"/>
                  <a:pt x="77399" y="282585"/>
                  <a:pt x="69991" y="260360"/>
                </a:cubicBezTo>
                <a:cubicBezTo>
                  <a:pt x="62583" y="238135"/>
                  <a:pt x="31891" y="181514"/>
                  <a:pt x="25541" y="149235"/>
                </a:cubicBezTo>
                <a:cubicBezTo>
                  <a:pt x="19191" y="116956"/>
                  <a:pt x="31891" y="77268"/>
                  <a:pt x="31891" y="66685"/>
                </a:cubicBezTo>
                <a:cubicBezTo>
                  <a:pt x="31891" y="56102"/>
                  <a:pt x="20249" y="92085"/>
                  <a:pt x="25541" y="85735"/>
                </a:cubicBezTo>
                <a:cubicBezTo>
                  <a:pt x="30833" y="79385"/>
                  <a:pt x="73166" y="-1048"/>
                  <a:pt x="7634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3972FBE5-3F2C-8593-828A-830E0BD50799}"/>
              </a:ext>
            </a:extLst>
          </p:cNvPr>
          <p:cNvSpPr/>
          <p:nvPr/>
        </p:nvSpPr>
        <p:spPr>
          <a:xfrm>
            <a:off x="4779686" y="4774278"/>
            <a:ext cx="183754" cy="241407"/>
          </a:xfrm>
          <a:custGeom>
            <a:avLst/>
            <a:gdLst>
              <a:gd name="connsiteX0" fmla="*/ 55839 w 183754"/>
              <a:gd name="connsiteY0" fmla="*/ 922 h 241407"/>
              <a:gd name="connsiteX1" fmla="*/ 170139 w 183754"/>
              <a:gd name="connsiteY1" fmla="*/ 92997 h 241407"/>
              <a:gd name="connsiteX2" fmla="*/ 176489 w 183754"/>
              <a:gd name="connsiteY2" fmla="*/ 219997 h 241407"/>
              <a:gd name="connsiteX3" fmla="*/ 157439 w 183754"/>
              <a:gd name="connsiteY3" fmla="*/ 239047 h 241407"/>
              <a:gd name="connsiteX4" fmla="*/ 100289 w 183754"/>
              <a:gd name="connsiteY4" fmla="*/ 194597 h 241407"/>
              <a:gd name="connsiteX5" fmla="*/ 1864 w 183754"/>
              <a:gd name="connsiteY5" fmla="*/ 42197 h 241407"/>
              <a:gd name="connsiteX6" fmla="*/ 36789 w 183754"/>
              <a:gd name="connsiteY6" fmla="*/ 118397 h 241407"/>
              <a:gd name="connsiteX7" fmla="*/ 49489 w 183754"/>
              <a:gd name="connsiteY7" fmla="*/ 216822 h 241407"/>
              <a:gd name="connsiteX8" fmla="*/ 119339 w 183754"/>
              <a:gd name="connsiteY8" fmla="*/ 191422 h 241407"/>
              <a:gd name="connsiteX9" fmla="*/ 170139 w 183754"/>
              <a:gd name="connsiteY9" fmla="*/ 223172 h 241407"/>
              <a:gd name="connsiteX10" fmla="*/ 182839 w 183754"/>
              <a:gd name="connsiteY10" fmla="*/ 115222 h 241407"/>
              <a:gd name="connsiteX11" fmla="*/ 151089 w 183754"/>
              <a:gd name="connsiteY11" fmla="*/ 48547 h 241407"/>
              <a:gd name="connsiteX12" fmla="*/ 55839 w 183754"/>
              <a:gd name="connsiteY12" fmla="*/ 922 h 24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754" h="241407">
                <a:moveTo>
                  <a:pt x="55839" y="922"/>
                </a:moveTo>
                <a:cubicBezTo>
                  <a:pt x="59014" y="8330"/>
                  <a:pt x="150031" y="56484"/>
                  <a:pt x="170139" y="92997"/>
                </a:cubicBezTo>
                <a:cubicBezTo>
                  <a:pt x="190247" y="129510"/>
                  <a:pt x="176489" y="219997"/>
                  <a:pt x="176489" y="219997"/>
                </a:cubicBezTo>
                <a:cubicBezTo>
                  <a:pt x="174372" y="244339"/>
                  <a:pt x="170139" y="243280"/>
                  <a:pt x="157439" y="239047"/>
                </a:cubicBezTo>
                <a:cubicBezTo>
                  <a:pt x="144739" y="234814"/>
                  <a:pt x="126218" y="227405"/>
                  <a:pt x="100289" y="194597"/>
                </a:cubicBezTo>
                <a:cubicBezTo>
                  <a:pt x="74360" y="161789"/>
                  <a:pt x="12447" y="54897"/>
                  <a:pt x="1864" y="42197"/>
                </a:cubicBezTo>
                <a:cubicBezTo>
                  <a:pt x="-8719" y="29497"/>
                  <a:pt x="28852" y="89293"/>
                  <a:pt x="36789" y="118397"/>
                </a:cubicBezTo>
                <a:cubicBezTo>
                  <a:pt x="44726" y="147501"/>
                  <a:pt x="35731" y="204651"/>
                  <a:pt x="49489" y="216822"/>
                </a:cubicBezTo>
                <a:cubicBezTo>
                  <a:pt x="63247" y="228993"/>
                  <a:pt x="99231" y="190364"/>
                  <a:pt x="119339" y="191422"/>
                </a:cubicBezTo>
                <a:cubicBezTo>
                  <a:pt x="139447" y="192480"/>
                  <a:pt x="159556" y="235872"/>
                  <a:pt x="170139" y="223172"/>
                </a:cubicBezTo>
                <a:cubicBezTo>
                  <a:pt x="180722" y="210472"/>
                  <a:pt x="186014" y="144326"/>
                  <a:pt x="182839" y="115222"/>
                </a:cubicBezTo>
                <a:cubicBezTo>
                  <a:pt x="179664" y="86118"/>
                  <a:pt x="169610" y="64422"/>
                  <a:pt x="151089" y="48547"/>
                </a:cubicBezTo>
                <a:cubicBezTo>
                  <a:pt x="132568" y="32672"/>
                  <a:pt x="52664" y="-6486"/>
                  <a:pt x="55839" y="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E43343DC-A419-8F1B-DDF4-DAA350E253FD}"/>
              </a:ext>
            </a:extLst>
          </p:cNvPr>
          <p:cNvSpPr/>
          <p:nvPr/>
        </p:nvSpPr>
        <p:spPr>
          <a:xfrm>
            <a:off x="4695042" y="4790871"/>
            <a:ext cx="127783" cy="276448"/>
          </a:xfrm>
          <a:custGeom>
            <a:avLst/>
            <a:gdLst>
              <a:gd name="connsiteX0" fmla="*/ 64283 w 127783"/>
              <a:gd name="connsiteY0" fmla="*/ 204 h 276448"/>
              <a:gd name="connsiteX1" fmla="*/ 105558 w 127783"/>
              <a:gd name="connsiteY1" fmla="*/ 152604 h 276448"/>
              <a:gd name="connsiteX2" fmla="*/ 51583 w 127783"/>
              <a:gd name="connsiteY2" fmla="*/ 228804 h 276448"/>
              <a:gd name="connsiteX3" fmla="*/ 783 w 127783"/>
              <a:gd name="connsiteY3" fmla="*/ 276429 h 276448"/>
              <a:gd name="connsiteX4" fmla="*/ 92858 w 127783"/>
              <a:gd name="connsiteY4" fmla="*/ 235154 h 276448"/>
              <a:gd name="connsiteX5" fmla="*/ 76983 w 127783"/>
              <a:gd name="connsiteY5" fmla="*/ 251029 h 276448"/>
              <a:gd name="connsiteX6" fmla="*/ 127783 w 127783"/>
              <a:gd name="connsiteY6" fmla="*/ 187529 h 276448"/>
              <a:gd name="connsiteX7" fmla="*/ 64283 w 127783"/>
              <a:gd name="connsiteY7" fmla="*/ 204 h 27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783" h="276448">
                <a:moveTo>
                  <a:pt x="64283" y="204"/>
                </a:moveTo>
                <a:cubicBezTo>
                  <a:pt x="60579" y="-5617"/>
                  <a:pt x="107675" y="114504"/>
                  <a:pt x="105558" y="152604"/>
                </a:cubicBezTo>
                <a:cubicBezTo>
                  <a:pt x="103441" y="190704"/>
                  <a:pt x="69045" y="208167"/>
                  <a:pt x="51583" y="228804"/>
                </a:cubicBezTo>
                <a:cubicBezTo>
                  <a:pt x="34121" y="249441"/>
                  <a:pt x="-6096" y="275371"/>
                  <a:pt x="783" y="276429"/>
                </a:cubicBezTo>
                <a:cubicBezTo>
                  <a:pt x="7662" y="277487"/>
                  <a:pt x="92858" y="235154"/>
                  <a:pt x="92858" y="235154"/>
                </a:cubicBezTo>
                <a:cubicBezTo>
                  <a:pt x="105558" y="230921"/>
                  <a:pt x="71162" y="258966"/>
                  <a:pt x="76983" y="251029"/>
                </a:cubicBezTo>
                <a:cubicBezTo>
                  <a:pt x="82804" y="243092"/>
                  <a:pt x="127783" y="224041"/>
                  <a:pt x="127783" y="187529"/>
                </a:cubicBezTo>
                <a:cubicBezTo>
                  <a:pt x="127783" y="151017"/>
                  <a:pt x="67987" y="6025"/>
                  <a:pt x="64283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B5617426-C4FA-9CA6-488F-7E3F4F446A72}"/>
              </a:ext>
            </a:extLst>
          </p:cNvPr>
          <p:cNvSpPr/>
          <p:nvPr/>
        </p:nvSpPr>
        <p:spPr>
          <a:xfrm>
            <a:off x="4827701" y="4871243"/>
            <a:ext cx="130754" cy="429886"/>
          </a:xfrm>
          <a:custGeom>
            <a:avLst/>
            <a:gdLst>
              <a:gd name="connsiteX0" fmla="*/ 331 w 130754"/>
              <a:gd name="connsiteY0" fmla="*/ 15 h 429886"/>
              <a:gd name="connsiteX1" fmla="*/ 80133 w 130754"/>
              <a:gd name="connsiteY1" fmla="*/ 289298 h 429886"/>
              <a:gd name="connsiteX2" fmla="*/ 36907 w 130754"/>
              <a:gd name="connsiteY2" fmla="*/ 428952 h 429886"/>
              <a:gd name="connsiteX3" fmla="*/ 80133 w 130754"/>
              <a:gd name="connsiteY3" fmla="*/ 345825 h 429886"/>
              <a:gd name="connsiteX4" fmla="*/ 126684 w 130754"/>
              <a:gd name="connsiteY4" fmla="*/ 259372 h 429886"/>
              <a:gd name="connsiteX5" fmla="*/ 116709 w 130754"/>
              <a:gd name="connsiteY5" fmla="*/ 275998 h 429886"/>
              <a:gd name="connsiteX6" fmla="*/ 331 w 130754"/>
              <a:gd name="connsiteY6" fmla="*/ 15 h 42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54" h="429886">
                <a:moveTo>
                  <a:pt x="331" y="15"/>
                </a:moveTo>
                <a:cubicBezTo>
                  <a:pt x="-5765" y="2232"/>
                  <a:pt x="74037" y="217809"/>
                  <a:pt x="80133" y="289298"/>
                </a:cubicBezTo>
                <a:cubicBezTo>
                  <a:pt x="86229" y="360788"/>
                  <a:pt x="36907" y="419531"/>
                  <a:pt x="36907" y="428952"/>
                </a:cubicBezTo>
                <a:cubicBezTo>
                  <a:pt x="36907" y="438373"/>
                  <a:pt x="65170" y="374088"/>
                  <a:pt x="80133" y="345825"/>
                </a:cubicBezTo>
                <a:cubicBezTo>
                  <a:pt x="95096" y="317562"/>
                  <a:pt x="120588" y="271010"/>
                  <a:pt x="126684" y="259372"/>
                </a:cubicBezTo>
                <a:cubicBezTo>
                  <a:pt x="132780" y="247734"/>
                  <a:pt x="133889" y="312020"/>
                  <a:pt x="116709" y="275998"/>
                </a:cubicBezTo>
                <a:cubicBezTo>
                  <a:pt x="99530" y="239976"/>
                  <a:pt x="6427" y="-2202"/>
                  <a:pt x="33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2CFB584D-965B-C4F5-60CF-D4C8F81D93B7}"/>
              </a:ext>
            </a:extLst>
          </p:cNvPr>
          <p:cNvSpPr/>
          <p:nvPr/>
        </p:nvSpPr>
        <p:spPr>
          <a:xfrm>
            <a:off x="3255711" y="4352588"/>
            <a:ext cx="695748" cy="744207"/>
          </a:xfrm>
          <a:custGeom>
            <a:avLst/>
            <a:gdLst>
              <a:gd name="connsiteX0" fmla="*/ 694497 w 695748"/>
              <a:gd name="connsiteY0" fmla="*/ 375691 h 744207"/>
              <a:gd name="connsiteX1" fmla="*/ 385264 w 695748"/>
              <a:gd name="connsiteY1" fmla="*/ 259313 h 744207"/>
              <a:gd name="connsiteX2" fmla="*/ 122581 w 695748"/>
              <a:gd name="connsiteY2" fmla="*/ 189486 h 744207"/>
              <a:gd name="connsiteX3" fmla="*/ 169133 w 695748"/>
              <a:gd name="connsiteY3" fmla="*/ 196136 h 744207"/>
              <a:gd name="connsiteX4" fmla="*/ 59405 w 695748"/>
              <a:gd name="connsiteY4" fmla="*/ 292564 h 744207"/>
              <a:gd name="connsiteX5" fmla="*/ 49429 w 695748"/>
              <a:gd name="connsiteY5" fmla="*/ 445518 h 744207"/>
              <a:gd name="connsiteX6" fmla="*/ 42779 w 695748"/>
              <a:gd name="connsiteY6" fmla="*/ 412267 h 744207"/>
              <a:gd name="connsiteX7" fmla="*/ 59405 w 695748"/>
              <a:gd name="connsiteY7" fmla="*/ 558571 h 744207"/>
              <a:gd name="connsiteX8" fmla="*/ 159157 w 695748"/>
              <a:gd name="connsiteY8" fmla="*/ 598472 h 744207"/>
              <a:gd name="connsiteX9" fmla="*/ 342037 w 695748"/>
              <a:gd name="connsiteY9" fmla="*/ 741451 h 744207"/>
              <a:gd name="connsiteX10" fmla="*/ 219009 w 695748"/>
              <a:gd name="connsiteY10" fmla="*/ 694900 h 744207"/>
              <a:gd name="connsiteX11" fmla="*/ 228984 w 695748"/>
              <a:gd name="connsiteY11" fmla="*/ 721501 h 744207"/>
              <a:gd name="connsiteX12" fmla="*/ 9528 w 695748"/>
              <a:gd name="connsiteY12" fmla="*/ 478769 h 744207"/>
              <a:gd name="connsiteX13" fmla="*/ 46104 w 695748"/>
              <a:gd name="connsiteY13" fmla="*/ 442193 h 744207"/>
              <a:gd name="connsiteX14" fmla="*/ 105956 w 695748"/>
              <a:gd name="connsiteY14" fmla="*/ 199461 h 744207"/>
              <a:gd name="connsiteX15" fmla="*/ 255585 w 695748"/>
              <a:gd name="connsiteY15" fmla="*/ 252663 h 744207"/>
              <a:gd name="connsiteX16" fmla="*/ 69380 w 695748"/>
              <a:gd name="connsiteY16" fmla="*/ 3281 h 744207"/>
              <a:gd name="connsiteX17" fmla="*/ 209034 w 695748"/>
              <a:gd name="connsiteY17" fmla="*/ 122984 h 744207"/>
              <a:gd name="connsiteX18" fmla="*/ 481691 w 695748"/>
              <a:gd name="connsiteY18" fmla="*/ 309189 h 744207"/>
              <a:gd name="connsiteX19" fmla="*/ 694497 w 695748"/>
              <a:gd name="connsiteY19" fmla="*/ 375691 h 74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95748" h="744207">
                <a:moveTo>
                  <a:pt x="694497" y="375691"/>
                </a:moveTo>
                <a:cubicBezTo>
                  <a:pt x="678426" y="367378"/>
                  <a:pt x="480583" y="290347"/>
                  <a:pt x="385264" y="259313"/>
                </a:cubicBezTo>
                <a:cubicBezTo>
                  <a:pt x="289945" y="228279"/>
                  <a:pt x="158603" y="200015"/>
                  <a:pt x="122581" y="189486"/>
                </a:cubicBezTo>
                <a:cubicBezTo>
                  <a:pt x="86559" y="178957"/>
                  <a:pt x="179662" y="178956"/>
                  <a:pt x="169133" y="196136"/>
                </a:cubicBezTo>
                <a:cubicBezTo>
                  <a:pt x="158604" y="213316"/>
                  <a:pt x="79356" y="251000"/>
                  <a:pt x="59405" y="292564"/>
                </a:cubicBezTo>
                <a:cubicBezTo>
                  <a:pt x="39454" y="334128"/>
                  <a:pt x="52200" y="425568"/>
                  <a:pt x="49429" y="445518"/>
                </a:cubicBezTo>
                <a:cubicBezTo>
                  <a:pt x="46658" y="465468"/>
                  <a:pt x="41116" y="393425"/>
                  <a:pt x="42779" y="412267"/>
                </a:cubicBezTo>
                <a:cubicBezTo>
                  <a:pt x="44442" y="431109"/>
                  <a:pt x="40009" y="527537"/>
                  <a:pt x="59405" y="558571"/>
                </a:cubicBezTo>
                <a:cubicBezTo>
                  <a:pt x="78801" y="589605"/>
                  <a:pt x="112052" y="567992"/>
                  <a:pt x="159157" y="598472"/>
                </a:cubicBezTo>
                <a:cubicBezTo>
                  <a:pt x="206262" y="628952"/>
                  <a:pt x="332062" y="725380"/>
                  <a:pt x="342037" y="741451"/>
                </a:cubicBezTo>
                <a:cubicBezTo>
                  <a:pt x="352012" y="757522"/>
                  <a:pt x="237851" y="698225"/>
                  <a:pt x="219009" y="694900"/>
                </a:cubicBezTo>
                <a:cubicBezTo>
                  <a:pt x="200167" y="691575"/>
                  <a:pt x="263898" y="757523"/>
                  <a:pt x="228984" y="721501"/>
                </a:cubicBezTo>
                <a:cubicBezTo>
                  <a:pt x="194070" y="685479"/>
                  <a:pt x="40008" y="525320"/>
                  <a:pt x="9528" y="478769"/>
                </a:cubicBezTo>
                <a:cubicBezTo>
                  <a:pt x="-20952" y="432218"/>
                  <a:pt x="30033" y="488744"/>
                  <a:pt x="46104" y="442193"/>
                </a:cubicBezTo>
                <a:cubicBezTo>
                  <a:pt x="62175" y="395642"/>
                  <a:pt x="71043" y="231049"/>
                  <a:pt x="105956" y="199461"/>
                </a:cubicBezTo>
                <a:cubicBezTo>
                  <a:pt x="140869" y="167873"/>
                  <a:pt x="261681" y="285360"/>
                  <a:pt x="255585" y="252663"/>
                </a:cubicBezTo>
                <a:cubicBezTo>
                  <a:pt x="249489" y="219966"/>
                  <a:pt x="77138" y="24894"/>
                  <a:pt x="69380" y="3281"/>
                </a:cubicBezTo>
                <a:cubicBezTo>
                  <a:pt x="61622" y="-18332"/>
                  <a:pt x="140316" y="71999"/>
                  <a:pt x="209034" y="122984"/>
                </a:cubicBezTo>
                <a:cubicBezTo>
                  <a:pt x="277752" y="173969"/>
                  <a:pt x="395239" y="266517"/>
                  <a:pt x="481691" y="309189"/>
                </a:cubicBezTo>
                <a:cubicBezTo>
                  <a:pt x="568143" y="351861"/>
                  <a:pt x="710568" y="384004"/>
                  <a:pt x="694497" y="375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DC6AB44D-E923-E6F2-D0D9-49AB484771C4}"/>
              </a:ext>
            </a:extLst>
          </p:cNvPr>
          <p:cNvSpPr/>
          <p:nvPr/>
        </p:nvSpPr>
        <p:spPr>
          <a:xfrm>
            <a:off x="4222865" y="4922629"/>
            <a:ext cx="669173" cy="394631"/>
          </a:xfrm>
          <a:custGeom>
            <a:avLst/>
            <a:gdLst>
              <a:gd name="connsiteX0" fmla="*/ 0 w 669173"/>
              <a:gd name="connsiteY0" fmla="*/ 171410 h 394631"/>
              <a:gd name="connsiteX1" fmla="*/ 249382 w 669173"/>
              <a:gd name="connsiteY1" fmla="*/ 21781 h 394631"/>
              <a:gd name="connsiteX2" fmla="*/ 312559 w 669173"/>
              <a:gd name="connsiteY2" fmla="*/ 51707 h 394631"/>
              <a:gd name="connsiteX3" fmla="*/ 299259 w 669173"/>
              <a:gd name="connsiteY3" fmla="*/ 48382 h 394631"/>
              <a:gd name="connsiteX4" fmla="*/ 468838 w 669173"/>
              <a:gd name="connsiteY4" fmla="*/ 158110 h 394631"/>
              <a:gd name="connsiteX5" fmla="*/ 492114 w 669173"/>
              <a:gd name="connsiteY5" fmla="*/ 148135 h 394631"/>
              <a:gd name="connsiteX6" fmla="*/ 581891 w 669173"/>
              <a:gd name="connsiteY6" fmla="*/ 131509 h 394631"/>
              <a:gd name="connsiteX7" fmla="*/ 595192 w 669173"/>
              <a:gd name="connsiteY7" fmla="*/ 174735 h 394631"/>
              <a:gd name="connsiteX8" fmla="*/ 641743 w 669173"/>
              <a:gd name="connsiteY8" fmla="*/ 217962 h 394631"/>
              <a:gd name="connsiteX9" fmla="*/ 641743 w 669173"/>
              <a:gd name="connsiteY9" fmla="*/ 301089 h 394631"/>
              <a:gd name="connsiteX10" fmla="*/ 641743 w 669173"/>
              <a:gd name="connsiteY10" fmla="*/ 394191 h 394631"/>
              <a:gd name="connsiteX11" fmla="*/ 665019 w 669173"/>
              <a:gd name="connsiteY11" fmla="*/ 261188 h 394631"/>
              <a:gd name="connsiteX12" fmla="*/ 545315 w 669173"/>
              <a:gd name="connsiteY12" fmla="*/ 178060 h 394631"/>
              <a:gd name="connsiteX13" fmla="*/ 442238 w 669173"/>
              <a:gd name="connsiteY13" fmla="*/ 131509 h 394631"/>
              <a:gd name="connsiteX14" fmla="*/ 342485 w 669173"/>
              <a:gd name="connsiteY14" fmla="*/ 8481 h 394631"/>
              <a:gd name="connsiteX15" fmla="*/ 186206 w 669173"/>
              <a:gd name="connsiteY15" fmla="*/ 58357 h 394631"/>
              <a:gd name="connsiteX16" fmla="*/ 249382 w 669173"/>
              <a:gd name="connsiteY16" fmla="*/ 1831 h 394631"/>
              <a:gd name="connsiteX17" fmla="*/ 0 w 669173"/>
              <a:gd name="connsiteY17" fmla="*/ 171410 h 39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9173" h="394631">
                <a:moveTo>
                  <a:pt x="0" y="171410"/>
                </a:moveTo>
                <a:cubicBezTo>
                  <a:pt x="0" y="174735"/>
                  <a:pt x="197289" y="41731"/>
                  <a:pt x="249382" y="21781"/>
                </a:cubicBezTo>
                <a:cubicBezTo>
                  <a:pt x="301475" y="1830"/>
                  <a:pt x="304246" y="47273"/>
                  <a:pt x="312559" y="51707"/>
                </a:cubicBezTo>
                <a:cubicBezTo>
                  <a:pt x="320872" y="56140"/>
                  <a:pt x="273213" y="30648"/>
                  <a:pt x="299259" y="48382"/>
                </a:cubicBezTo>
                <a:cubicBezTo>
                  <a:pt x="325305" y="66116"/>
                  <a:pt x="436696" y="141485"/>
                  <a:pt x="468838" y="158110"/>
                </a:cubicBezTo>
                <a:cubicBezTo>
                  <a:pt x="500980" y="174735"/>
                  <a:pt x="473272" y="152568"/>
                  <a:pt x="492114" y="148135"/>
                </a:cubicBezTo>
                <a:cubicBezTo>
                  <a:pt x="510956" y="143702"/>
                  <a:pt x="564711" y="127076"/>
                  <a:pt x="581891" y="131509"/>
                </a:cubicBezTo>
                <a:cubicBezTo>
                  <a:pt x="599071" y="135942"/>
                  <a:pt x="585217" y="160326"/>
                  <a:pt x="595192" y="174735"/>
                </a:cubicBezTo>
                <a:cubicBezTo>
                  <a:pt x="605167" y="189144"/>
                  <a:pt x="633985" y="196903"/>
                  <a:pt x="641743" y="217962"/>
                </a:cubicBezTo>
                <a:cubicBezTo>
                  <a:pt x="649501" y="239021"/>
                  <a:pt x="641743" y="301089"/>
                  <a:pt x="641743" y="301089"/>
                </a:cubicBezTo>
                <a:cubicBezTo>
                  <a:pt x="641743" y="330460"/>
                  <a:pt x="637864" y="400841"/>
                  <a:pt x="641743" y="394191"/>
                </a:cubicBezTo>
                <a:cubicBezTo>
                  <a:pt x="645622" y="387541"/>
                  <a:pt x="681090" y="297210"/>
                  <a:pt x="665019" y="261188"/>
                </a:cubicBezTo>
                <a:cubicBezTo>
                  <a:pt x="648948" y="225166"/>
                  <a:pt x="582445" y="199673"/>
                  <a:pt x="545315" y="178060"/>
                </a:cubicBezTo>
                <a:cubicBezTo>
                  <a:pt x="508185" y="156447"/>
                  <a:pt x="476043" y="159772"/>
                  <a:pt x="442238" y="131509"/>
                </a:cubicBezTo>
                <a:cubicBezTo>
                  <a:pt x="408433" y="103246"/>
                  <a:pt x="385157" y="20673"/>
                  <a:pt x="342485" y="8481"/>
                </a:cubicBezTo>
                <a:cubicBezTo>
                  <a:pt x="299813" y="-3711"/>
                  <a:pt x="201723" y="59465"/>
                  <a:pt x="186206" y="58357"/>
                </a:cubicBezTo>
                <a:cubicBezTo>
                  <a:pt x="170689" y="57249"/>
                  <a:pt x="274320" y="-12024"/>
                  <a:pt x="249382" y="1831"/>
                </a:cubicBezTo>
                <a:cubicBezTo>
                  <a:pt x="224444" y="15686"/>
                  <a:pt x="0" y="168085"/>
                  <a:pt x="0" y="171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6ACC231-983B-CBF1-35CB-4245EF64FAD4}"/>
              </a:ext>
            </a:extLst>
          </p:cNvPr>
          <p:cNvSpPr/>
          <p:nvPr/>
        </p:nvSpPr>
        <p:spPr>
          <a:xfrm>
            <a:off x="2879475" y="4549233"/>
            <a:ext cx="451480" cy="289019"/>
          </a:xfrm>
          <a:custGeom>
            <a:avLst/>
            <a:gdLst>
              <a:gd name="connsiteX0" fmla="*/ 319262 w 451480"/>
              <a:gd name="connsiteY0" fmla="*/ 258848 h 289019"/>
              <a:gd name="connsiteX1" fmla="*/ 409040 w 451480"/>
              <a:gd name="connsiteY1" fmla="*/ 105894 h 289019"/>
              <a:gd name="connsiteX2" fmla="*/ 422340 w 451480"/>
              <a:gd name="connsiteY2" fmla="*/ 89269 h 289019"/>
              <a:gd name="connsiteX3" fmla="*/ 335888 w 451480"/>
              <a:gd name="connsiteY3" fmla="*/ 92594 h 289019"/>
              <a:gd name="connsiteX4" fmla="*/ 276036 w 451480"/>
              <a:gd name="connsiteY4" fmla="*/ 99244 h 289019"/>
              <a:gd name="connsiteX5" fmla="*/ 302637 w 451480"/>
              <a:gd name="connsiteY5" fmla="*/ 22767 h 289019"/>
              <a:gd name="connsiteX6" fmla="*/ 242785 w 451480"/>
              <a:gd name="connsiteY6" fmla="*/ 39392 h 289019"/>
              <a:gd name="connsiteX7" fmla="*/ 166308 w 451480"/>
              <a:gd name="connsiteY7" fmla="*/ 39392 h 289019"/>
              <a:gd name="connsiteX8" fmla="*/ 26654 w 451480"/>
              <a:gd name="connsiteY8" fmla="*/ 145795 h 289019"/>
              <a:gd name="connsiteX9" fmla="*/ 39955 w 451480"/>
              <a:gd name="connsiteY9" fmla="*/ 162421 h 289019"/>
              <a:gd name="connsiteX10" fmla="*/ 54 w 451480"/>
              <a:gd name="connsiteY10" fmla="*/ 288774 h 289019"/>
              <a:gd name="connsiteX11" fmla="*/ 49930 w 451480"/>
              <a:gd name="connsiteY11" fmla="*/ 189022 h 289019"/>
              <a:gd name="connsiteX12" fmla="*/ 169633 w 451480"/>
              <a:gd name="connsiteY12" fmla="*/ 2816 h 289019"/>
              <a:gd name="connsiteX13" fmla="*/ 289337 w 451480"/>
              <a:gd name="connsiteY13" fmla="*/ 75968 h 289019"/>
              <a:gd name="connsiteX14" fmla="*/ 352513 w 451480"/>
              <a:gd name="connsiteY14" fmla="*/ 65993 h 289019"/>
              <a:gd name="connsiteX15" fmla="*/ 448941 w 451480"/>
              <a:gd name="connsiteY15" fmla="*/ 59343 h 289019"/>
              <a:gd name="connsiteX16" fmla="*/ 415690 w 451480"/>
              <a:gd name="connsiteY16" fmla="*/ 129170 h 289019"/>
              <a:gd name="connsiteX17" fmla="*/ 319262 w 451480"/>
              <a:gd name="connsiteY17" fmla="*/ 258848 h 28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1480" h="289019">
                <a:moveTo>
                  <a:pt x="319262" y="258848"/>
                </a:moveTo>
                <a:cubicBezTo>
                  <a:pt x="318154" y="254969"/>
                  <a:pt x="391860" y="134157"/>
                  <a:pt x="409040" y="105894"/>
                </a:cubicBezTo>
                <a:cubicBezTo>
                  <a:pt x="426220" y="77631"/>
                  <a:pt x="434532" y="91486"/>
                  <a:pt x="422340" y="89269"/>
                </a:cubicBezTo>
                <a:cubicBezTo>
                  <a:pt x="410148" y="87052"/>
                  <a:pt x="360272" y="90932"/>
                  <a:pt x="335888" y="92594"/>
                </a:cubicBezTo>
                <a:cubicBezTo>
                  <a:pt x="311504" y="94256"/>
                  <a:pt x="281578" y="110882"/>
                  <a:pt x="276036" y="99244"/>
                </a:cubicBezTo>
                <a:cubicBezTo>
                  <a:pt x="270494" y="87606"/>
                  <a:pt x="308179" y="32742"/>
                  <a:pt x="302637" y="22767"/>
                </a:cubicBezTo>
                <a:cubicBezTo>
                  <a:pt x="297095" y="12792"/>
                  <a:pt x="265506" y="36621"/>
                  <a:pt x="242785" y="39392"/>
                </a:cubicBezTo>
                <a:cubicBezTo>
                  <a:pt x="220064" y="42163"/>
                  <a:pt x="202330" y="21658"/>
                  <a:pt x="166308" y="39392"/>
                </a:cubicBezTo>
                <a:cubicBezTo>
                  <a:pt x="130286" y="57126"/>
                  <a:pt x="47713" y="125290"/>
                  <a:pt x="26654" y="145795"/>
                </a:cubicBezTo>
                <a:cubicBezTo>
                  <a:pt x="5595" y="166300"/>
                  <a:pt x="44388" y="138591"/>
                  <a:pt x="39955" y="162421"/>
                </a:cubicBezTo>
                <a:cubicBezTo>
                  <a:pt x="35522" y="186251"/>
                  <a:pt x="-1608" y="284341"/>
                  <a:pt x="54" y="288774"/>
                </a:cubicBezTo>
                <a:cubicBezTo>
                  <a:pt x="1716" y="293207"/>
                  <a:pt x="21667" y="236682"/>
                  <a:pt x="49930" y="189022"/>
                </a:cubicBezTo>
                <a:cubicBezTo>
                  <a:pt x="78193" y="141362"/>
                  <a:pt x="129732" y="21658"/>
                  <a:pt x="169633" y="2816"/>
                </a:cubicBezTo>
                <a:cubicBezTo>
                  <a:pt x="209534" y="-16026"/>
                  <a:pt x="258857" y="65438"/>
                  <a:pt x="289337" y="75968"/>
                </a:cubicBezTo>
                <a:cubicBezTo>
                  <a:pt x="319817" y="86497"/>
                  <a:pt x="325912" y="68764"/>
                  <a:pt x="352513" y="65993"/>
                </a:cubicBezTo>
                <a:cubicBezTo>
                  <a:pt x="379114" y="63222"/>
                  <a:pt x="438412" y="48814"/>
                  <a:pt x="448941" y="59343"/>
                </a:cubicBezTo>
                <a:cubicBezTo>
                  <a:pt x="459470" y="69872"/>
                  <a:pt x="435086" y="97028"/>
                  <a:pt x="415690" y="129170"/>
                </a:cubicBezTo>
                <a:cubicBezTo>
                  <a:pt x="396294" y="161312"/>
                  <a:pt x="320370" y="262727"/>
                  <a:pt x="319262" y="258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A38B238D-F9A4-77B3-9FB4-231DFEFC0C6C}"/>
              </a:ext>
            </a:extLst>
          </p:cNvPr>
          <p:cNvSpPr/>
          <p:nvPr/>
        </p:nvSpPr>
        <p:spPr>
          <a:xfrm>
            <a:off x="3368196" y="4871170"/>
            <a:ext cx="1509490" cy="510825"/>
          </a:xfrm>
          <a:custGeom>
            <a:avLst/>
            <a:gdLst>
              <a:gd name="connsiteX0" fmla="*/ 121 w 1509490"/>
              <a:gd name="connsiteY0" fmla="*/ 88 h 510825"/>
              <a:gd name="connsiteX1" fmla="*/ 316005 w 1509490"/>
              <a:gd name="connsiteY1" fmla="*/ 209569 h 510825"/>
              <a:gd name="connsiteX2" fmla="*/ 405782 w 1509490"/>
              <a:gd name="connsiteY2" fmla="*/ 299346 h 510825"/>
              <a:gd name="connsiteX3" fmla="*/ 429058 w 1509490"/>
              <a:gd name="connsiteY3" fmla="*/ 252795 h 510825"/>
              <a:gd name="connsiteX4" fmla="*/ 625238 w 1509490"/>
              <a:gd name="connsiteY4" fmla="*/ 252795 h 510825"/>
              <a:gd name="connsiteX5" fmla="*/ 685090 w 1509490"/>
              <a:gd name="connsiteY5" fmla="*/ 232845 h 510825"/>
              <a:gd name="connsiteX6" fmla="*/ 941122 w 1509490"/>
              <a:gd name="connsiteY6" fmla="*/ 242820 h 510825"/>
              <a:gd name="connsiteX7" fmla="*/ 1187179 w 1509490"/>
              <a:gd name="connsiteY7" fmla="*/ 488877 h 510825"/>
              <a:gd name="connsiteX8" fmla="*/ 1114027 w 1509490"/>
              <a:gd name="connsiteY8" fmla="*/ 498852 h 510825"/>
              <a:gd name="connsiteX9" fmla="*/ 1416610 w 1509490"/>
              <a:gd name="connsiteY9" fmla="*/ 492202 h 510825"/>
              <a:gd name="connsiteX10" fmla="*/ 1503062 w 1509490"/>
              <a:gd name="connsiteY10" fmla="*/ 448975 h 510825"/>
              <a:gd name="connsiteX11" fmla="*/ 1273631 w 1509490"/>
              <a:gd name="connsiteY11" fmla="*/ 502177 h 510825"/>
              <a:gd name="connsiteX12" fmla="*/ 1217104 w 1509490"/>
              <a:gd name="connsiteY12" fmla="*/ 472251 h 510825"/>
              <a:gd name="connsiteX13" fmla="*/ 967723 w 1509490"/>
              <a:gd name="connsiteY13" fmla="*/ 299346 h 510825"/>
              <a:gd name="connsiteX14" fmla="*/ 734966 w 1509490"/>
              <a:gd name="connsiteY14" fmla="*/ 252795 h 510825"/>
              <a:gd name="connsiteX15" fmla="*/ 801468 w 1509490"/>
              <a:gd name="connsiteY15" fmla="*/ 249470 h 510825"/>
              <a:gd name="connsiteX16" fmla="*/ 286079 w 1509490"/>
              <a:gd name="connsiteY16" fmla="*/ 236170 h 510825"/>
              <a:gd name="connsiteX17" fmla="*/ 121 w 1509490"/>
              <a:gd name="connsiteY17" fmla="*/ 88 h 51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09490" h="510825">
                <a:moveTo>
                  <a:pt x="121" y="88"/>
                </a:moveTo>
                <a:cubicBezTo>
                  <a:pt x="5109" y="-4346"/>
                  <a:pt x="248395" y="159693"/>
                  <a:pt x="316005" y="209569"/>
                </a:cubicBezTo>
                <a:cubicBezTo>
                  <a:pt x="383615" y="259445"/>
                  <a:pt x="386940" y="292142"/>
                  <a:pt x="405782" y="299346"/>
                </a:cubicBezTo>
                <a:cubicBezTo>
                  <a:pt x="424624" y="306550"/>
                  <a:pt x="392482" y="260553"/>
                  <a:pt x="429058" y="252795"/>
                </a:cubicBezTo>
                <a:cubicBezTo>
                  <a:pt x="465634" y="245037"/>
                  <a:pt x="582566" y="256120"/>
                  <a:pt x="625238" y="252795"/>
                </a:cubicBezTo>
                <a:cubicBezTo>
                  <a:pt x="667910" y="249470"/>
                  <a:pt x="632443" y="234507"/>
                  <a:pt x="685090" y="232845"/>
                </a:cubicBezTo>
                <a:cubicBezTo>
                  <a:pt x="737737" y="231183"/>
                  <a:pt x="857440" y="200148"/>
                  <a:pt x="941122" y="242820"/>
                </a:cubicBezTo>
                <a:cubicBezTo>
                  <a:pt x="1024804" y="285492"/>
                  <a:pt x="1158362" y="446205"/>
                  <a:pt x="1187179" y="488877"/>
                </a:cubicBezTo>
                <a:cubicBezTo>
                  <a:pt x="1215996" y="531549"/>
                  <a:pt x="1114027" y="498852"/>
                  <a:pt x="1114027" y="498852"/>
                </a:cubicBezTo>
                <a:cubicBezTo>
                  <a:pt x="1152265" y="499406"/>
                  <a:pt x="1351771" y="500515"/>
                  <a:pt x="1416610" y="492202"/>
                </a:cubicBezTo>
                <a:cubicBezTo>
                  <a:pt x="1481449" y="483889"/>
                  <a:pt x="1526892" y="447313"/>
                  <a:pt x="1503062" y="448975"/>
                </a:cubicBezTo>
                <a:cubicBezTo>
                  <a:pt x="1479232" y="450637"/>
                  <a:pt x="1321291" y="498298"/>
                  <a:pt x="1273631" y="502177"/>
                </a:cubicBezTo>
                <a:cubicBezTo>
                  <a:pt x="1225971" y="506056"/>
                  <a:pt x="1268089" y="506056"/>
                  <a:pt x="1217104" y="472251"/>
                </a:cubicBezTo>
                <a:cubicBezTo>
                  <a:pt x="1166119" y="438446"/>
                  <a:pt x="1048079" y="335922"/>
                  <a:pt x="967723" y="299346"/>
                </a:cubicBezTo>
                <a:cubicBezTo>
                  <a:pt x="887367" y="262770"/>
                  <a:pt x="762675" y="261108"/>
                  <a:pt x="734966" y="252795"/>
                </a:cubicBezTo>
                <a:cubicBezTo>
                  <a:pt x="707257" y="244482"/>
                  <a:pt x="876283" y="252241"/>
                  <a:pt x="801468" y="249470"/>
                </a:cubicBezTo>
                <a:cubicBezTo>
                  <a:pt x="726654" y="246699"/>
                  <a:pt x="427395" y="277734"/>
                  <a:pt x="286079" y="236170"/>
                </a:cubicBezTo>
                <a:cubicBezTo>
                  <a:pt x="144763" y="194606"/>
                  <a:pt x="-4867" y="4522"/>
                  <a:pt x="121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0C30103-B9C7-C667-8D34-EE416EA23B38}"/>
              </a:ext>
            </a:extLst>
          </p:cNvPr>
          <p:cNvSpPr/>
          <p:nvPr/>
        </p:nvSpPr>
        <p:spPr>
          <a:xfrm>
            <a:off x="2907064" y="5205537"/>
            <a:ext cx="658534" cy="357835"/>
          </a:xfrm>
          <a:custGeom>
            <a:avLst/>
            <a:gdLst>
              <a:gd name="connsiteX0" fmla="*/ 12366 w 658534"/>
              <a:gd name="connsiteY0" fmla="*/ 11531 h 357835"/>
              <a:gd name="connsiteX1" fmla="*/ 78868 w 658534"/>
              <a:gd name="connsiteY1" fmla="*/ 24831 h 357835"/>
              <a:gd name="connsiteX2" fmla="*/ 374801 w 658534"/>
              <a:gd name="connsiteY2" fmla="*/ 147859 h 357835"/>
              <a:gd name="connsiteX3" fmla="*/ 381451 w 658534"/>
              <a:gd name="connsiteY3" fmla="*/ 181110 h 357835"/>
              <a:gd name="connsiteX4" fmla="*/ 650783 w 658534"/>
              <a:gd name="connsiteY4" fmla="*/ 174460 h 357835"/>
              <a:gd name="connsiteX5" fmla="*/ 547705 w 658534"/>
              <a:gd name="connsiteY5" fmla="*/ 287513 h 357835"/>
              <a:gd name="connsiteX6" fmla="*/ 497829 w 658534"/>
              <a:gd name="connsiteY6" fmla="*/ 354015 h 357835"/>
              <a:gd name="connsiteX7" fmla="*/ 654108 w 658534"/>
              <a:gd name="connsiteY7" fmla="*/ 174460 h 357835"/>
              <a:gd name="connsiteX8" fmla="*/ 600907 w 658534"/>
              <a:gd name="connsiteY8" fmla="*/ 164485 h 357835"/>
              <a:gd name="connsiteX9" fmla="*/ 447953 w 658534"/>
              <a:gd name="connsiteY9" fmla="*/ 174460 h 357835"/>
              <a:gd name="connsiteX10" fmla="*/ 504479 w 658534"/>
              <a:gd name="connsiteY10" fmla="*/ 184435 h 357835"/>
              <a:gd name="connsiteX11" fmla="*/ 258423 w 658534"/>
              <a:gd name="connsiteY11" fmla="*/ 117934 h 357835"/>
              <a:gd name="connsiteX12" fmla="*/ 281698 w 658534"/>
              <a:gd name="connsiteY12" fmla="*/ 157835 h 357835"/>
              <a:gd name="connsiteX13" fmla="*/ 12366 w 658534"/>
              <a:gd name="connsiteY13" fmla="*/ 11531 h 35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8534" h="357835">
                <a:moveTo>
                  <a:pt x="12366" y="11531"/>
                </a:moveTo>
                <a:cubicBezTo>
                  <a:pt x="-21439" y="-10636"/>
                  <a:pt x="18462" y="2110"/>
                  <a:pt x="78868" y="24831"/>
                </a:cubicBezTo>
                <a:cubicBezTo>
                  <a:pt x="139274" y="47552"/>
                  <a:pt x="324371" y="121813"/>
                  <a:pt x="374801" y="147859"/>
                </a:cubicBezTo>
                <a:cubicBezTo>
                  <a:pt x="425231" y="173905"/>
                  <a:pt x="335454" y="176677"/>
                  <a:pt x="381451" y="181110"/>
                </a:cubicBezTo>
                <a:cubicBezTo>
                  <a:pt x="427448" y="185544"/>
                  <a:pt x="623074" y="156726"/>
                  <a:pt x="650783" y="174460"/>
                </a:cubicBezTo>
                <a:cubicBezTo>
                  <a:pt x="678492" y="192194"/>
                  <a:pt x="573197" y="257587"/>
                  <a:pt x="547705" y="287513"/>
                </a:cubicBezTo>
                <a:cubicBezTo>
                  <a:pt x="522213" y="317439"/>
                  <a:pt x="480095" y="372857"/>
                  <a:pt x="497829" y="354015"/>
                </a:cubicBezTo>
                <a:cubicBezTo>
                  <a:pt x="515563" y="335173"/>
                  <a:pt x="636928" y="206048"/>
                  <a:pt x="654108" y="174460"/>
                </a:cubicBezTo>
                <a:cubicBezTo>
                  <a:pt x="671288" y="142872"/>
                  <a:pt x="635266" y="164485"/>
                  <a:pt x="600907" y="164485"/>
                </a:cubicBezTo>
                <a:cubicBezTo>
                  <a:pt x="566548" y="164485"/>
                  <a:pt x="464024" y="171135"/>
                  <a:pt x="447953" y="174460"/>
                </a:cubicBezTo>
                <a:cubicBezTo>
                  <a:pt x="431882" y="177785"/>
                  <a:pt x="536067" y="193856"/>
                  <a:pt x="504479" y="184435"/>
                </a:cubicBezTo>
                <a:cubicBezTo>
                  <a:pt x="472891" y="175014"/>
                  <a:pt x="295553" y="122367"/>
                  <a:pt x="258423" y="117934"/>
                </a:cubicBezTo>
                <a:cubicBezTo>
                  <a:pt x="221293" y="113501"/>
                  <a:pt x="321045" y="175015"/>
                  <a:pt x="281698" y="157835"/>
                </a:cubicBezTo>
                <a:cubicBezTo>
                  <a:pt x="242351" y="140655"/>
                  <a:pt x="46171" y="33698"/>
                  <a:pt x="12366" y="11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D0BE4ECB-A1C9-0FEA-1460-625C9335C6A5}"/>
              </a:ext>
            </a:extLst>
          </p:cNvPr>
          <p:cNvSpPr/>
          <p:nvPr/>
        </p:nvSpPr>
        <p:spPr>
          <a:xfrm>
            <a:off x="4056611" y="5449548"/>
            <a:ext cx="439222" cy="788458"/>
          </a:xfrm>
          <a:custGeom>
            <a:avLst/>
            <a:gdLst>
              <a:gd name="connsiteX0" fmla="*/ 365760 w 439222"/>
              <a:gd name="connsiteY0" fmla="*/ 276 h 788458"/>
              <a:gd name="connsiteX1" fmla="*/ 392361 w 439222"/>
              <a:gd name="connsiteY1" fmla="*/ 173181 h 788458"/>
              <a:gd name="connsiteX2" fmla="*/ 345809 w 439222"/>
              <a:gd name="connsiteY2" fmla="*/ 266283 h 788458"/>
              <a:gd name="connsiteX3" fmla="*/ 272657 w 439222"/>
              <a:gd name="connsiteY3" fmla="*/ 326135 h 788458"/>
              <a:gd name="connsiteX4" fmla="*/ 189530 w 439222"/>
              <a:gd name="connsiteY4" fmla="*/ 465789 h 788458"/>
              <a:gd name="connsiteX5" fmla="*/ 149629 w 439222"/>
              <a:gd name="connsiteY5" fmla="*/ 608768 h 788458"/>
              <a:gd name="connsiteX6" fmla="*/ 0 w 439222"/>
              <a:gd name="connsiteY6" fmla="*/ 788323 h 788458"/>
              <a:gd name="connsiteX7" fmla="*/ 149629 w 439222"/>
              <a:gd name="connsiteY7" fmla="*/ 635368 h 788458"/>
              <a:gd name="connsiteX8" fmla="*/ 232756 w 439222"/>
              <a:gd name="connsiteY8" fmla="*/ 479089 h 788458"/>
              <a:gd name="connsiteX9" fmla="*/ 222781 w 439222"/>
              <a:gd name="connsiteY9" fmla="*/ 405937 h 788458"/>
              <a:gd name="connsiteX10" fmla="*/ 435587 w 439222"/>
              <a:gd name="connsiteY10" fmla="*/ 166531 h 788458"/>
              <a:gd name="connsiteX11" fmla="*/ 359110 w 439222"/>
              <a:gd name="connsiteY11" fmla="*/ 216407 h 788458"/>
              <a:gd name="connsiteX12" fmla="*/ 365760 w 439222"/>
              <a:gd name="connsiteY12" fmla="*/ 276 h 78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222" h="788458">
                <a:moveTo>
                  <a:pt x="365760" y="276"/>
                </a:moveTo>
                <a:cubicBezTo>
                  <a:pt x="371302" y="-6928"/>
                  <a:pt x="395686" y="128847"/>
                  <a:pt x="392361" y="173181"/>
                </a:cubicBezTo>
                <a:cubicBezTo>
                  <a:pt x="389036" y="217516"/>
                  <a:pt x="365760" y="240791"/>
                  <a:pt x="345809" y="266283"/>
                </a:cubicBezTo>
                <a:cubicBezTo>
                  <a:pt x="325858" y="291775"/>
                  <a:pt x="298703" y="292884"/>
                  <a:pt x="272657" y="326135"/>
                </a:cubicBezTo>
                <a:cubicBezTo>
                  <a:pt x="246611" y="359386"/>
                  <a:pt x="210035" y="418684"/>
                  <a:pt x="189530" y="465789"/>
                </a:cubicBezTo>
                <a:cubicBezTo>
                  <a:pt x="169025" y="512894"/>
                  <a:pt x="181217" y="555012"/>
                  <a:pt x="149629" y="608768"/>
                </a:cubicBezTo>
                <a:cubicBezTo>
                  <a:pt x="118041" y="662524"/>
                  <a:pt x="0" y="783890"/>
                  <a:pt x="0" y="788323"/>
                </a:cubicBezTo>
                <a:cubicBezTo>
                  <a:pt x="0" y="792756"/>
                  <a:pt x="110836" y="686907"/>
                  <a:pt x="149629" y="635368"/>
                </a:cubicBezTo>
                <a:cubicBezTo>
                  <a:pt x="188422" y="583829"/>
                  <a:pt x="220564" y="517328"/>
                  <a:pt x="232756" y="479089"/>
                </a:cubicBezTo>
                <a:cubicBezTo>
                  <a:pt x="244948" y="440850"/>
                  <a:pt x="188976" y="458030"/>
                  <a:pt x="222781" y="405937"/>
                </a:cubicBezTo>
                <a:cubicBezTo>
                  <a:pt x="256586" y="353844"/>
                  <a:pt x="412866" y="198119"/>
                  <a:pt x="435587" y="166531"/>
                </a:cubicBezTo>
                <a:cubicBezTo>
                  <a:pt x="458308" y="134943"/>
                  <a:pt x="367423" y="240237"/>
                  <a:pt x="359110" y="216407"/>
                </a:cubicBezTo>
                <a:cubicBezTo>
                  <a:pt x="350797" y="192577"/>
                  <a:pt x="360218" y="7480"/>
                  <a:pt x="365760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1608A1D-2141-F63E-866C-6608250161EC}"/>
              </a:ext>
            </a:extLst>
          </p:cNvPr>
          <p:cNvSpPr/>
          <p:nvPr/>
        </p:nvSpPr>
        <p:spPr>
          <a:xfrm>
            <a:off x="4232714" y="5353159"/>
            <a:ext cx="646665" cy="666489"/>
          </a:xfrm>
          <a:custGeom>
            <a:avLst/>
            <a:gdLst>
              <a:gd name="connsiteX0" fmla="*/ 645194 w 646665"/>
              <a:gd name="connsiteY0" fmla="*/ 237 h 666489"/>
              <a:gd name="connsiteX1" fmla="*/ 335961 w 646665"/>
              <a:gd name="connsiteY1" fmla="*/ 242969 h 666489"/>
              <a:gd name="connsiteX2" fmla="*/ 439039 w 646665"/>
              <a:gd name="connsiteY2" fmla="*/ 229669 h 666489"/>
              <a:gd name="connsiteX3" fmla="*/ 249509 w 646665"/>
              <a:gd name="connsiteY3" fmla="*/ 306146 h 666489"/>
              <a:gd name="connsiteX4" fmla="*/ 153081 w 646665"/>
              <a:gd name="connsiteY4" fmla="*/ 379298 h 666489"/>
              <a:gd name="connsiteX5" fmla="*/ 127 w 646665"/>
              <a:gd name="connsiteY5" fmla="*/ 665256 h 666489"/>
              <a:gd name="connsiteX6" fmla="*/ 129805 w 646665"/>
              <a:gd name="connsiteY6" fmla="*/ 472400 h 666489"/>
              <a:gd name="connsiteX7" fmla="*/ 286085 w 646665"/>
              <a:gd name="connsiteY7" fmla="*/ 223018 h 666489"/>
              <a:gd name="connsiteX8" fmla="*/ 186332 w 646665"/>
              <a:gd name="connsiteY8" fmla="*/ 292845 h 666489"/>
              <a:gd name="connsiteX9" fmla="*/ 645194 w 646665"/>
              <a:gd name="connsiteY9" fmla="*/ 237 h 66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6665" h="666489">
                <a:moveTo>
                  <a:pt x="645194" y="237"/>
                </a:moveTo>
                <a:cubicBezTo>
                  <a:pt x="670132" y="-8076"/>
                  <a:pt x="370320" y="204730"/>
                  <a:pt x="335961" y="242969"/>
                </a:cubicBezTo>
                <a:cubicBezTo>
                  <a:pt x="301602" y="281208"/>
                  <a:pt x="453448" y="219140"/>
                  <a:pt x="439039" y="229669"/>
                </a:cubicBezTo>
                <a:cubicBezTo>
                  <a:pt x="424630" y="240198"/>
                  <a:pt x="297169" y="281208"/>
                  <a:pt x="249509" y="306146"/>
                </a:cubicBezTo>
                <a:cubicBezTo>
                  <a:pt x="201849" y="331084"/>
                  <a:pt x="194645" y="319446"/>
                  <a:pt x="153081" y="379298"/>
                </a:cubicBezTo>
                <a:cubicBezTo>
                  <a:pt x="111517" y="439150"/>
                  <a:pt x="4006" y="649739"/>
                  <a:pt x="127" y="665256"/>
                </a:cubicBezTo>
                <a:cubicBezTo>
                  <a:pt x="-3752" y="680773"/>
                  <a:pt x="82145" y="546106"/>
                  <a:pt x="129805" y="472400"/>
                </a:cubicBezTo>
                <a:cubicBezTo>
                  <a:pt x="177465" y="398694"/>
                  <a:pt x="276664" y="252944"/>
                  <a:pt x="286085" y="223018"/>
                </a:cubicBezTo>
                <a:cubicBezTo>
                  <a:pt x="295506" y="193092"/>
                  <a:pt x="132022" y="323879"/>
                  <a:pt x="186332" y="292845"/>
                </a:cubicBezTo>
                <a:cubicBezTo>
                  <a:pt x="240642" y="261811"/>
                  <a:pt x="620256" y="8550"/>
                  <a:pt x="64519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9AFC8DF2-F2BA-EAF2-01DA-1783DDDE1EC4}"/>
              </a:ext>
            </a:extLst>
          </p:cNvPr>
          <p:cNvSpPr/>
          <p:nvPr/>
        </p:nvSpPr>
        <p:spPr>
          <a:xfrm>
            <a:off x="2950727" y="5507952"/>
            <a:ext cx="1221314" cy="655735"/>
          </a:xfrm>
          <a:custGeom>
            <a:avLst/>
            <a:gdLst>
              <a:gd name="connsiteX0" fmla="*/ 41855 w 1221314"/>
              <a:gd name="connsiteY0" fmla="*/ 101476 h 655735"/>
              <a:gd name="connsiteX1" fmla="*/ 98381 w 1221314"/>
              <a:gd name="connsiteY1" fmla="*/ 104801 h 655735"/>
              <a:gd name="connsiteX2" fmla="*/ 663647 w 1221314"/>
              <a:gd name="connsiteY2" fmla="*/ 28324 h 655735"/>
              <a:gd name="connsiteX3" fmla="*/ 773375 w 1221314"/>
              <a:gd name="connsiteY3" fmla="*/ 101476 h 655735"/>
              <a:gd name="connsiteX4" fmla="*/ 839877 w 1221314"/>
              <a:gd name="connsiteY4" fmla="*/ 91501 h 655735"/>
              <a:gd name="connsiteX5" fmla="*/ 966230 w 1221314"/>
              <a:gd name="connsiteY5" fmla="*/ 171303 h 655735"/>
              <a:gd name="connsiteX6" fmla="*/ 989506 w 1221314"/>
              <a:gd name="connsiteY6" fmla="*/ 148028 h 655735"/>
              <a:gd name="connsiteX7" fmla="*/ 1089258 w 1221314"/>
              <a:gd name="connsiteY7" fmla="*/ 294332 h 655735"/>
              <a:gd name="connsiteX8" fmla="*/ 1195661 w 1221314"/>
              <a:gd name="connsiteY8" fmla="*/ 636816 h 655735"/>
              <a:gd name="connsiteX9" fmla="*/ 1189011 w 1221314"/>
              <a:gd name="connsiteY9" fmla="*/ 553689 h 655735"/>
              <a:gd name="connsiteX10" fmla="*/ 846527 w 1221314"/>
              <a:gd name="connsiteY10" fmla="*/ 71551 h 655735"/>
              <a:gd name="connsiteX11" fmla="*/ 470792 w 1221314"/>
              <a:gd name="connsiteY11" fmla="*/ 1724 h 655735"/>
              <a:gd name="connsiteX12" fmla="*/ 540618 w 1221314"/>
              <a:gd name="connsiteY12" fmla="*/ 28324 h 655735"/>
              <a:gd name="connsiteX13" fmla="*/ 41855 w 1221314"/>
              <a:gd name="connsiteY13" fmla="*/ 101476 h 65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1314" h="655735">
                <a:moveTo>
                  <a:pt x="41855" y="101476"/>
                </a:moveTo>
                <a:cubicBezTo>
                  <a:pt x="-31851" y="114222"/>
                  <a:pt x="-5251" y="116993"/>
                  <a:pt x="98381" y="104801"/>
                </a:cubicBezTo>
                <a:cubicBezTo>
                  <a:pt x="202013" y="92609"/>
                  <a:pt x="551148" y="28878"/>
                  <a:pt x="663647" y="28324"/>
                </a:cubicBezTo>
                <a:cubicBezTo>
                  <a:pt x="776146" y="27770"/>
                  <a:pt x="744003" y="90946"/>
                  <a:pt x="773375" y="101476"/>
                </a:cubicBezTo>
                <a:cubicBezTo>
                  <a:pt x="802747" y="112006"/>
                  <a:pt x="807735" y="79863"/>
                  <a:pt x="839877" y="91501"/>
                </a:cubicBezTo>
                <a:cubicBezTo>
                  <a:pt x="872019" y="103139"/>
                  <a:pt x="941292" y="161882"/>
                  <a:pt x="966230" y="171303"/>
                </a:cubicBezTo>
                <a:cubicBezTo>
                  <a:pt x="991168" y="180724"/>
                  <a:pt x="969001" y="127523"/>
                  <a:pt x="989506" y="148028"/>
                </a:cubicBezTo>
                <a:cubicBezTo>
                  <a:pt x="1010011" y="168533"/>
                  <a:pt x="1054899" y="212867"/>
                  <a:pt x="1089258" y="294332"/>
                </a:cubicBezTo>
                <a:cubicBezTo>
                  <a:pt x="1123617" y="375797"/>
                  <a:pt x="1179036" y="593590"/>
                  <a:pt x="1195661" y="636816"/>
                </a:cubicBezTo>
                <a:cubicBezTo>
                  <a:pt x="1212286" y="680042"/>
                  <a:pt x="1247200" y="647900"/>
                  <a:pt x="1189011" y="553689"/>
                </a:cubicBezTo>
                <a:cubicBezTo>
                  <a:pt x="1130822" y="459478"/>
                  <a:pt x="966230" y="163545"/>
                  <a:pt x="846527" y="71551"/>
                </a:cubicBezTo>
                <a:cubicBezTo>
                  <a:pt x="726824" y="-20443"/>
                  <a:pt x="521777" y="8928"/>
                  <a:pt x="470792" y="1724"/>
                </a:cubicBezTo>
                <a:cubicBezTo>
                  <a:pt x="419807" y="-5481"/>
                  <a:pt x="612662" y="11144"/>
                  <a:pt x="540618" y="28324"/>
                </a:cubicBezTo>
                <a:cubicBezTo>
                  <a:pt x="468574" y="45504"/>
                  <a:pt x="115561" y="88730"/>
                  <a:pt x="41855" y="101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01D8149-B33E-7197-ED32-EFD1EA8B156E}"/>
              </a:ext>
            </a:extLst>
          </p:cNvPr>
          <p:cNvSpPr/>
          <p:nvPr/>
        </p:nvSpPr>
        <p:spPr>
          <a:xfrm>
            <a:off x="3028394" y="5560669"/>
            <a:ext cx="1041810" cy="913563"/>
          </a:xfrm>
          <a:custGeom>
            <a:avLst/>
            <a:gdLst>
              <a:gd name="connsiteX0" fmla="*/ 7414 w 1041810"/>
              <a:gd name="connsiteY0" fmla="*/ 151837 h 913563"/>
              <a:gd name="connsiteX1" fmla="*/ 356549 w 1041810"/>
              <a:gd name="connsiteY1" fmla="*/ 55410 h 913563"/>
              <a:gd name="connsiteX2" fmla="*/ 303347 w 1041810"/>
              <a:gd name="connsiteY2" fmla="*/ 52084 h 913563"/>
              <a:gd name="connsiteX3" fmla="*/ 552729 w 1041810"/>
              <a:gd name="connsiteY3" fmla="*/ 58735 h 913563"/>
              <a:gd name="connsiteX4" fmla="*/ 778835 w 1041810"/>
              <a:gd name="connsiteY4" fmla="*/ 141862 h 913563"/>
              <a:gd name="connsiteX5" fmla="*/ 755559 w 1041810"/>
              <a:gd name="connsiteY5" fmla="*/ 131887 h 913563"/>
              <a:gd name="connsiteX6" fmla="*/ 1008266 w 1041810"/>
              <a:gd name="connsiteY6" fmla="*/ 414519 h 913563"/>
              <a:gd name="connsiteX7" fmla="*/ 1001616 w 1041810"/>
              <a:gd name="connsiteY7" fmla="*/ 534223 h 913563"/>
              <a:gd name="connsiteX8" fmla="*/ 915164 w 1041810"/>
              <a:gd name="connsiteY8" fmla="*/ 707127 h 913563"/>
              <a:gd name="connsiteX9" fmla="*/ 788810 w 1041810"/>
              <a:gd name="connsiteY9" fmla="*/ 913283 h 913563"/>
              <a:gd name="connsiteX10" fmla="*/ 915164 w 1041810"/>
              <a:gd name="connsiteY10" fmla="*/ 747028 h 913563"/>
              <a:gd name="connsiteX11" fmla="*/ 1041517 w 1041810"/>
              <a:gd name="connsiteY11" fmla="*/ 554173 h 913563"/>
              <a:gd name="connsiteX12" fmla="*/ 878588 w 1041810"/>
              <a:gd name="connsiteY12" fmla="*/ 248265 h 913563"/>
              <a:gd name="connsiteX13" fmla="*/ 572679 w 1041810"/>
              <a:gd name="connsiteY13" fmla="*/ 12183 h 913563"/>
              <a:gd name="connsiteX14" fmla="*/ 582655 w 1041810"/>
              <a:gd name="connsiteY14" fmla="*/ 35459 h 913563"/>
              <a:gd name="connsiteX15" fmla="*/ 206919 w 1041810"/>
              <a:gd name="connsiteY15" fmla="*/ 48759 h 913563"/>
              <a:gd name="connsiteX16" fmla="*/ 127117 w 1041810"/>
              <a:gd name="connsiteY16" fmla="*/ 101961 h 913563"/>
              <a:gd name="connsiteX17" fmla="*/ 7414 w 1041810"/>
              <a:gd name="connsiteY17" fmla="*/ 151837 h 91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41810" h="913563">
                <a:moveTo>
                  <a:pt x="7414" y="151837"/>
                </a:moveTo>
                <a:cubicBezTo>
                  <a:pt x="45653" y="144078"/>
                  <a:pt x="307227" y="72035"/>
                  <a:pt x="356549" y="55410"/>
                </a:cubicBezTo>
                <a:cubicBezTo>
                  <a:pt x="405871" y="38785"/>
                  <a:pt x="303347" y="52084"/>
                  <a:pt x="303347" y="52084"/>
                </a:cubicBezTo>
                <a:cubicBezTo>
                  <a:pt x="336044" y="52638"/>
                  <a:pt x="473481" y="43772"/>
                  <a:pt x="552729" y="58735"/>
                </a:cubicBezTo>
                <a:cubicBezTo>
                  <a:pt x="631977" y="73698"/>
                  <a:pt x="745030" y="129670"/>
                  <a:pt x="778835" y="141862"/>
                </a:cubicBezTo>
                <a:cubicBezTo>
                  <a:pt x="812640" y="154054"/>
                  <a:pt x="717321" y="86444"/>
                  <a:pt x="755559" y="131887"/>
                </a:cubicBezTo>
                <a:cubicBezTo>
                  <a:pt x="793797" y="177330"/>
                  <a:pt x="967256" y="347463"/>
                  <a:pt x="1008266" y="414519"/>
                </a:cubicBezTo>
                <a:cubicBezTo>
                  <a:pt x="1049276" y="481575"/>
                  <a:pt x="1017133" y="485455"/>
                  <a:pt x="1001616" y="534223"/>
                </a:cubicBezTo>
                <a:cubicBezTo>
                  <a:pt x="986099" y="582991"/>
                  <a:pt x="950632" y="643950"/>
                  <a:pt x="915164" y="707127"/>
                </a:cubicBezTo>
                <a:cubicBezTo>
                  <a:pt x="879696" y="770304"/>
                  <a:pt x="788810" y="906633"/>
                  <a:pt x="788810" y="913283"/>
                </a:cubicBezTo>
                <a:cubicBezTo>
                  <a:pt x="788810" y="919933"/>
                  <a:pt x="873046" y="806880"/>
                  <a:pt x="915164" y="747028"/>
                </a:cubicBezTo>
                <a:cubicBezTo>
                  <a:pt x="957282" y="687176"/>
                  <a:pt x="1047613" y="637300"/>
                  <a:pt x="1041517" y="554173"/>
                </a:cubicBezTo>
                <a:cubicBezTo>
                  <a:pt x="1035421" y="471046"/>
                  <a:pt x="956728" y="338597"/>
                  <a:pt x="878588" y="248265"/>
                </a:cubicBezTo>
                <a:cubicBezTo>
                  <a:pt x="800448" y="157933"/>
                  <a:pt x="622001" y="47651"/>
                  <a:pt x="572679" y="12183"/>
                </a:cubicBezTo>
                <a:cubicBezTo>
                  <a:pt x="523357" y="-23285"/>
                  <a:pt x="643615" y="29363"/>
                  <a:pt x="582655" y="35459"/>
                </a:cubicBezTo>
                <a:cubicBezTo>
                  <a:pt x="521695" y="41555"/>
                  <a:pt x="282842" y="37675"/>
                  <a:pt x="206919" y="48759"/>
                </a:cubicBezTo>
                <a:cubicBezTo>
                  <a:pt x="130996" y="59843"/>
                  <a:pt x="164801" y="80902"/>
                  <a:pt x="127117" y="101961"/>
                </a:cubicBezTo>
                <a:cubicBezTo>
                  <a:pt x="89433" y="123020"/>
                  <a:pt x="-30825" y="159596"/>
                  <a:pt x="7414" y="151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BAF44DAE-8F0B-2E3B-D631-E87A12F88ECD}"/>
              </a:ext>
            </a:extLst>
          </p:cNvPr>
          <p:cNvSpPr/>
          <p:nvPr/>
        </p:nvSpPr>
        <p:spPr>
          <a:xfrm>
            <a:off x="3487148" y="5984522"/>
            <a:ext cx="752549" cy="1006077"/>
          </a:xfrm>
          <a:custGeom>
            <a:avLst/>
            <a:gdLst>
              <a:gd name="connsiteX0" fmla="*/ 752343 w 752549"/>
              <a:gd name="connsiteY0" fmla="*/ 642 h 1006077"/>
              <a:gd name="connsiteX1" fmla="*/ 556163 w 752549"/>
              <a:gd name="connsiteY1" fmla="*/ 283274 h 1006077"/>
              <a:gd name="connsiteX2" fmla="*/ 306781 w 752549"/>
              <a:gd name="connsiteY2" fmla="*/ 582533 h 1006077"/>
              <a:gd name="connsiteX3" fmla="*/ 346682 w 752549"/>
              <a:gd name="connsiteY3" fmla="*/ 535981 h 1006077"/>
              <a:gd name="connsiteX4" fmla="*/ 167127 w 752549"/>
              <a:gd name="connsiteY4" fmla="*/ 748787 h 1006077"/>
              <a:gd name="connsiteX5" fmla="*/ 27473 w 752549"/>
              <a:gd name="connsiteY5" fmla="*/ 981543 h 1006077"/>
              <a:gd name="connsiteX6" fmla="*/ 30798 w 752549"/>
              <a:gd name="connsiteY6" fmla="*/ 938317 h 1006077"/>
              <a:gd name="connsiteX7" fmla="*/ 346682 w 752549"/>
              <a:gd name="connsiteY7" fmla="*/ 442879 h 1006077"/>
              <a:gd name="connsiteX8" fmla="*/ 376608 w 752549"/>
              <a:gd name="connsiteY8" fmla="*/ 439554 h 1006077"/>
              <a:gd name="connsiteX9" fmla="*/ 579438 w 752549"/>
              <a:gd name="connsiteY9" fmla="*/ 233398 h 1006077"/>
              <a:gd name="connsiteX10" fmla="*/ 592739 w 752549"/>
              <a:gd name="connsiteY10" fmla="*/ 206797 h 1006077"/>
              <a:gd name="connsiteX11" fmla="*/ 752343 w 752549"/>
              <a:gd name="connsiteY11" fmla="*/ 642 h 100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2549" h="1006077">
                <a:moveTo>
                  <a:pt x="752343" y="642"/>
                </a:moveTo>
                <a:cubicBezTo>
                  <a:pt x="746247" y="13388"/>
                  <a:pt x="630423" y="186292"/>
                  <a:pt x="556163" y="283274"/>
                </a:cubicBezTo>
                <a:cubicBezTo>
                  <a:pt x="481903" y="380256"/>
                  <a:pt x="341695" y="540415"/>
                  <a:pt x="306781" y="582533"/>
                </a:cubicBezTo>
                <a:cubicBezTo>
                  <a:pt x="271867" y="624651"/>
                  <a:pt x="346682" y="535981"/>
                  <a:pt x="346682" y="535981"/>
                </a:cubicBezTo>
                <a:cubicBezTo>
                  <a:pt x="323406" y="563690"/>
                  <a:pt x="220328" y="674527"/>
                  <a:pt x="167127" y="748787"/>
                </a:cubicBezTo>
                <a:cubicBezTo>
                  <a:pt x="113926" y="823047"/>
                  <a:pt x="50194" y="949955"/>
                  <a:pt x="27473" y="981543"/>
                </a:cubicBezTo>
                <a:cubicBezTo>
                  <a:pt x="4752" y="1013131"/>
                  <a:pt x="-22404" y="1028094"/>
                  <a:pt x="30798" y="938317"/>
                </a:cubicBezTo>
                <a:cubicBezTo>
                  <a:pt x="83999" y="848540"/>
                  <a:pt x="289047" y="526006"/>
                  <a:pt x="346682" y="442879"/>
                </a:cubicBezTo>
                <a:cubicBezTo>
                  <a:pt x="404317" y="359752"/>
                  <a:pt x="337815" y="474468"/>
                  <a:pt x="376608" y="439554"/>
                </a:cubicBezTo>
                <a:cubicBezTo>
                  <a:pt x="415401" y="404640"/>
                  <a:pt x="543416" y="272191"/>
                  <a:pt x="579438" y="233398"/>
                </a:cubicBezTo>
                <a:cubicBezTo>
                  <a:pt x="615460" y="194605"/>
                  <a:pt x="557826" y="245035"/>
                  <a:pt x="592739" y="206797"/>
                </a:cubicBezTo>
                <a:cubicBezTo>
                  <a:pt x="627652" y="168559"/>
                  <a:pt x="758439" y="-12104"/>
                  <a:pt x="752343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0AE11A4C-5CAF-0202-8BEB-0B96C580A1DD}"/>
              </a:ext>
            </a:extLst>
          </p:cNvPr>
          <p:cNvSpPr/>
          <p:nvPr/>
        </p:nvSpPr>
        <p:spPr>
          <a:xfrm>
            <a:off x="2931234" y="5569487"/>
            <a:ext cx="468406" cy="1301144"/>
          </a:xfrm>
          <a:custGeom>
            <a:avLst/>
            <a:gdLst>
              <a:gd name="connsiteX0" fmla="*/ 353956 w 468406"/>
              <a:gd name="connsiteY0" fmla="*/ 40 h 1301144"/>
              <a:gd name="connsiteX1" fmla="*/ 137825 w 468406"/>
              <a:gd name="connsiteY1" fmla="*/ 116418 h 1301144"/>
              <a:gd name="connsiteX2" fmla="*/ 91274 w 468406"/>
              <a:gd name="connsiteY2" fmla="*/ 212846 h 1301144"/>
              <a:gd name="connsiteX3" fmla="*/ 67998 w 468406"/>
              <a:gd name="connsiteY3" fmla="*/ 123069 h 1301144"/>
              <a:gd name="connsiteX4" fmla="*/ 104574 w 468406"/>
              <a:gd name="connsiteY4" fmla="*/ 249422 h 1301144"/>
              <a:gd name="connsiteX5" fmla="*/ 310730 w 468406"/>
              <a:gd name="connsiteY5" fmla="*/ 565306 h 1301144"/>
              <a:gd name="connsiteX6" fmla="*/ 254203 w 468406"/>
              <a:gd name="connsiteY6" fmla="*/ 492154 h 1301144"/>
              <a:gd name="connsiteX7" fmla="*/ 314055 w 468406"/>
              <a:gd name="connsiteY7" fmla="*/ 628482 h 1301144"/>
              <a:gd name="connsiteX8" fmla="*/ 343981 w 468406"/>
              <a:gd name="connsiteY8" fmla="*/ 714935 h 1301144"/>
              <a:gd name="connsiteX9" fmla="*/ 467009 w 468406"/>
              <a:gd name="connsiteY9" fmla="*/ 1283525 h 1301144"/>
              <a:gd name="connsiteX10" fmla="*/ 410482 w 468406"/>
              <a:gd name="connsiteY10" fmla="*/ 1157172 h 1301144"/>
              <a:gd name="connsiteX11" fmla="*/ 410482 w 468406"/>
              <a:gd name="connsiteY11" fmla="*/ 1163822 h 1301144"/>
              <a:gd name="connsiteX12" fmla="*/ 347306 w 468406"/>
              <a:gd name="connsiteY12" fmla="*/ 854589 h 1301144"/>
              <a:gd name="connsiteX13" fmla="*/ 21447 w 468406"/>
              <a:gd name="connsiteY13" fmla="*/ 199546 h 1301144"/>
              <a:gd name="connsiteX14" fmla="*/ 38072 w 468406"/>
              <a:gd name="connsiteY14" fmla="*/ 196221 h 1301144"/>
              <a:gd name="connsiteX15" fmla="*/ 94599 w 468406"/>
              <a:gd name="connsiteY15" fmla="*/ 116418 h 1301144"/>
              <a:gd name="connsiteX16" fmla="*/ 67998 w 468406"/>
              <a:gd name="connsiteY16" fmla="*/ 103118 h 1301144"/>
              <a:gd name="connsiteX17" fmla="*/ 353956 w 468406"/>
              <a:gd name="connsiteY17" fmla="*/ 40 h 130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8406" h="1301144">
                <a:moveTo>
                  <a:pt x="353956" y="40"/>
                </a:moveTo>
                <a:cubicBezTo>
                  <a:pt x="365594" y="2257"/>
                  <a:pt x="181605" y="80950"/>
                  <a:pt x="137825" y="116418"/>
                </a:cubicBezTo>
                <a:cubicBezTo>
                  <a:pt x="94045" y="151886"/>
                  <a:pt x="102912" y="211738"/>
                  <a:pt x="91274" y="212846"/>
                </a:cubicBezTo>
                <a:cubicBezTo>
                  <a:pt x="79636" y="213954"/>
                  <a:pt x="65781" y="116973"/>
                  <a:pt x="67998" y="123069"/>
                </a:cubicBezTo>
                <a:cubicBezTo>
                  <a:pt x="70215" y="129165"/>
                  <a:pt x="64119" y="175716"/>
                  <a:pt x="104574" y="249422"/>
                </a:cubicBezTo>
                <a:cubicBezTo>
                  <a:pt x="145029" y="323128"/>
                  <a:pt x="285792" y="524851"/>
                  <a:pt x="310730" y="565306"/>
                </a:cubicBezTo>
                <a:cubicBezTo>
                  <a:pt x="335668" y="605761"/>
                  <a:pt x="253649" y="481625"/>
                  <a:pt x="254203" y="492154"/>
                </a:cubicBezTo>
                <a:cubicBezTo>
                  <a:pt x="254757" y="502683"/>
                  <a:pt x="299092" y="591352"/>
                  <a:pt x="314055" y="628482"/>
                </a:cubicBezTo>
                <a:cubicBezTo>
                  <a:pt x="329018" y="665612"/>
                  <a:pt x="318489" y="605761"/>
                  <a:pt x="343981" y="714935"/>
                </a:cubicBezTo>
                <a:cubicBezTo>
                  <a:pt x="369473" y="824109"/>
                  <a:pt x="455926" y="1209819"/>
                  <a:pt x="467009" y="1283525"/>
                </a:cubicBezTo>
                <a:cubicBezTo>
                  <a:pt x="478093" y="1357231"/>
                  <a:pt x="419903" y="1177123"/>
                  <a:pt x="410482" y="1157172"/>
                </a:cubicBezTo>
                <a:cubicBezTo>
                  <a:pt x="401061" y="1137222"/>
                  <a:pt x="421011" y="1214252"/>
                  <a:pt x="410482" y="1163822"/>
                </a:cubicBezTo>
                <a:cubicBezTo>
                  <a:pt x="399953" y="1113392"/>
                  <a:pt x="412145" y="1015302"/>
                  <a:pt x="347306" y="854589"/>
                </a:cubicBezTo>
                <a:cubicBezTo>
                  <a:pt x="282467" y="693876"/>
                  <a:pt x="72986" y="309274"/>
                  <a:pt x="21447" y="199546"/>
                </a:cubicBezTo>
                <a:cubicBezTo>
                  <a:pt x="-30092" y="89818"/>
                  <a:pt x="25880" y="210076"/>
                  <a:pt x="38072" y="196221"/>
                </a:cubicBezTo>
                <a:cubicBezTo>
                  <a:pt x="50264" y="182366"/>
                  <a:pt x="89611" y="131935"/>
                  <a:pt x="94599" y="116418"/>
                </a:cubicBezTo>
                <a:cubicBezTo>
                  <a:pt x="99587" y="100901"/>
                  <a:pt x="26989" y="119743"/>
                  <a:pt x="67998" y="103118"/>
                </a:cubicBezTo>
                <a:cubicBezTo>
                  <a:pt x="109007" y="86493"/>
                  <a:pt x="342318" y="-2177"/>
                  <a:pt x="35395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EBF53293-FE3D-1C16-950E-9CA3876402DF}"/>
              </a:ext>
            </a:extLst>
          </p:cNvPr>
          <p:cNvSpPr/>
          <p:nvPr/>
        </p:nvSpPr>
        <p:spPr>
          <a:xfrm>
            <a:off x="2262016" y="6115484"/>
            <a:ext cx="430468" cy="1142426"/>
          </a:xfrm>
          <a:custGeom>
            <a:avLst/>
            <a:gdLst>
              <a:gd name="connsiteX0" fmla="*/ 21934 w 430468"/>
              <a:gd name="connsiteY0" fmla="*/ 22887 h 1142426"/>
              <a:gd name="connsiteX1" fmla="*/ 87541 w 430468"/>
              <a:gd name="connsiteY1" fmla="*/ 387827 h 1142426"/>
              <a:gd name="connsiteX2" fmla="*/ 17833 w 430468"/>
              <a:gd name="connsiteY2" fmla="*/ 363225 h 1142426"/>
              <a:gd name="connsiteX3" fmla="*/ 165449 w 430468"/>
              <a:gd name="connsiteY3" fmla="*/ 551845 h 1142426"/>
              <a:gd name="connsiteX4" fmla="*/ 296664 w 430468"/>
              <a:gd name="connsiteY4" fmla="*/ 888082 h 1142426"/>
              <a:gd name="connsiteX5" fmla="*/ 403275 w 430468"/>
              <a:gd name="connsiteY5" fmla="*/ 1105406 h 1142426"/>
              <a:gd name="connsiteX6" fmla="*/ 395075 w 430468"/>
              <a:gd name="connsiteY6" fmla="*/ 1068502 h 1142426"/>
              <a:gd name="connsiteX7" fmla="*/ 17833 w 430468"/>
              <a:gd name="connsiteY7" fmla="*/ 400129 h 1142426"/>
              <a:gd name="connsiteX8" fmla="*/ 58838 w 430468"/>
              <a:gd name="connsiteY8" fmla="*/ 453434 h 1142426"/>
              <a:gd name="connsiteX9" fmla="*/ 38336 w 430468"/>
              <a:gd name="connsiteY9" fmla="*/ 80294 h 1142426"/>
              <a:gd name="connsiteX10" fmla="*/ 21934 w 430468"/>
              <a:gd name="connsiteY10" fmla="*/ 22887 h 114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0468" h="1142426">
                <a:moveTo>
                  <a:pt x="21934" y="22887"/>
                </a:moveTo>
                <a:cubicBezTo>
                  <a:pt x="30135" y="74143"/>
                  <a:pt x="88225" y="331104"/>
                  <a:pt x="87541" y="387827"/>
                </a:cubicBezTo>
                <a:cubicBezTo>
                  <a:pt x="86858" y="444550"/>
                  <a:pt x="4848" y="335889"/>
                  <a:pt x="17833" y="363225"/>
                </a:cubicBezTo>
                <a:cubicBezTo>
                  <a:pt x="30818" y="390561"/>
                  <a:pt x="118977" y="464369"/>
                  <a:pt x="165449" y="551845"/>
                </a:cubicBezTo>
                <a:cubicBezTo>
                  <a:pt x="211921" y="639321"/>
                  <a:pt x="257026" y="795822"/>
                  <a:pt x="296664" y="888082"/>
                </a:cubicBezTo>
                <a:cubicBezTo>
                  <a:pt x="336302" y="980342"/>
                  <a:pt x="386873" y="1075336"/>
                  <a:pt x="403275" y="1105406"/>
                </a:cubicBezTo>
                <a:cubicBezTo>
                  <a:pt x="419677" y="1135476"/>
                  <a:pt x="459315" y="1186048"/>
                  <a:pt x="395075" y="1068502"/>
                </a:cubicBezTo>
                <a:cubicBezTo>
                  <a:pt x="330835" y="950956"/>
                  <a:pt x="73872" y="502640"/>
                  <a:pt x="17833" y="400129"/>
                </a:cubicBezTo>
                <a:cubicBezTo>
                  <a:pt x="-38206" y="297618"/>
                  <a:pt x="55421" y="506740"/>
                  <a:pt x="58838" y="453434"/>
                </a:cubicBezTo>
                <a:cubicBezTo>
                  <a:pt x="62255" y="400128"/>
                  <a:pt x="41753" y="147268"/>
                  <a:pt x="38336" y="80294"/>
                </a:cubicBezTo>
                <a:cubicBezTo>
                  <a:pt x="34919" y="13320"/>
                  <a:pt x="13733" y="-28369"/>
                  <a:pt x="21934" y="22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F270746-F109-C659-2520-3533F3626680}"/>
              </a:ext>
            </a:extLst>
          </p:cNvPr>
          <p:cNvSpPr/>
          <p:nvPr/>
        </p:nvSpPr>
        <p:spPr>
          <a:xfrm>
            <a:off x="4445143" y="5621170"/>
            <a:ext cx="153395" cy="970972"/>
          </a:xfrm>
          <a:custGeom>
            <a:avLst/>
            <a:gdLst>
              <a:gd name="connsiteX0" fmla="*/ 151460 w 153395"/>
              <a:gd name="connsiteY0" fmla="*/ 545 h 970972"/>
              <a:gd name="connsiteX1" fmla="*/ 28446 w 153395"/>
              <a:gd name="connsiteY1" fmla="*/ 369585 h 970972"/>
              <a:gd name="connsiteX2" fmla="*/ 69451 w 153395"/>
              <a:gd name="connsiteY2" fmla="*/ 365485 h 970972"/>
              <a:gd name="connsiteX3" fmla="*/ 53049 w 153395"/>
              <a:gd name="connsiteY3" fmla="*/ 521302 h 970972"/>
              <a:gd name="connsiteX4" fmla="*/ 48948 w 153395"/>
              <a:gd name="connsiteY4" fmla="*/ 562306 h 970972"/>
              <a:gd name="connsiteX5" fmla="*/ 3844 w 153395"/>
              <a:gd name="connsiteY5" fmla="*/ 800132 h 970972"/>
              <a:gd name="connsiteX6" fmla="*/ 3844 w 153395"/>
              <a:gd name="connsiteY6" fmla="*/ 968251 h 970972"/>
              <a:gd name="connsiteX7" fmla="*/ 16145 w 153395"/>
              <a:gd name="connsiteY7" fmla="*/ 857539 h 970972"/>
              <a:gd name="connsiteX8" fmla="*/ 94053 w 153395"/>
              <a:gd name="connsiteY8" fmla="*/ 312179 h 970972"/>
              <a:gd name="connsiteX9" fmla="*/ 102254 w 153395"/>
              <a:gd name="connsiteY9" fmla="*/ 287576 h 970972"/>
              <a:gd name="connsiteX10" fmla="*/ 151460 w 153395"/>
              <a:gd name="connsiteY10" fmla="*/ 545 h 97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395" h="970972">
                <a:moveTo>
                  <a:pt x="151460" y="545"/>
                </a:moveTo>
                <a:cubicBezTo>
                  <a:pt x="139159" y="14213"/>
                  <a:pt x="42114" y="308762"/>
                  <a:pt x="28446" y="369585"/>
                </a:cubicBezTo>
                <a:cubicBezTo>
                  <a:pt x="14778" y="430408"/>
                  <a:pt x="65351" y="340199"/>
                  <a:pt x="69451" y="365485"/>
                </a:cubicBezTo>
                <a:cubicBezTo>
                  <a:pt x="73551" y="390771"/>
                  <a:pt x="56466" y="488499"/>
                  <a:pt x="53049" y="521302"/>
                </a:cubicBezTo>
                <a:cubicBezTo>
                  <a:pt x="49632" y="554106"/>
                  <a:pt x="57149" y="515834"/>
                  <a:pt x="48948" y="562306"/>
                </a:cubicBezTo>
                <a:cubicBezTo>
                  <a:pt x="40747" y="608778"/>
                  <a:pt x="11361" y="732475"/>
                  <a:pt x="3844" y="800132"/>
                </a:cubicBezTo>
                <a:cubicBezTo>
                  <a:pt x="-3673" y="867789"/>
                  <a:pt x="1794" y="958683"/>
                  <a:pt x="3844" y="968251"/>
                </a:cubicBezTo>
                <a:cubicBezTo>
                  <a:pt x="5894" y="977819"/>
                  <a:pt x="1110" y="966884"/>
                  <a:pt x="16145" y="857539"/>
                </a:cubicBezTo>
                <a:cubicBezTo>
                  <a:pt x="31180" y="748194"/>
                  <a:pt x="79702" y="407173"/>
                  <a:pt x="94053" y="312179"/>
                </a:cubicBezTo>
                <a:cubicBezTo>
                  <a:pt x="108404" y="217185"/>
                  <a:pt x="90636" y="340882"/>
                  <a:pt x="102254" y="287576"/>
                </a:cubicBezTo>
                <a:cubicBezTo>
                  <a:pt x="113872" y="234270"/>
                  <a:pt x="163761" y="-13123"/>
                  <a:pt x="15146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23528EA-A3F4-640D-2179-9557449101D0}"/>
              </a:ext>
            </a:extLst>
          </p:cNvPr>
          <p:cNvSpPr/>
          <p:nvPr/>
        </p:nvSpPr>
        <p:spPr>
          <a:xfrm>
            <a:off x="3844886" y="6405314"/>
            <a:ext cx="116899" cy="1379939"/>
          </a:xfrm>
          <a:custGeom>
            <a:avLst/>
            <a:gdLst>
              <a:gd name="connsiteX0" fmla="*/ 79414 w 116899"/>
              <a:gd name="connsiteY0" fmla="*/ 1836 h 1379939"/>
              <a:gd name="connsiteX1" fmla="*/ 98464 w 116899"/>
              <a:gd name="connsiteY1" fmla="*/ 97086 h 1379939"/>
              <a:gd name="connsiteX2" fmla="*/ 41314 w 116899"/>
              <a:gd name="connsiteY2" fmla="*/ 255836 h 1379939"/>
              <a:gd name="connsiteX3" fmla="*/ 66714 w 116899"/>
              <a:gd name="connsiteY3" fmla="*/ 255836 h 1379939"/>
              <a:gd name="connsiteX4" fmla="*/ 31789 w 116899"/>
              <a:gd name="connsiteY4" fmla="*/ 382836 h 1379939"/>
              <a:gd name="connsiteX5" fmla="*/ 22264 w 116899"/>
              <a:gd name="connsiteY5" fmla="*/ 563811 h 1379939"/>
              <a:gd name="connsiteX6" fmla="*/ 19089 w 116899"/>
              <a:gd name="connsiteY6" fmla="*/ 513011 h 1379939"/>
              <a:gd name="connsiteX7" fmla="*/ 39 w 116899"/>
              <a:gd name="connsiteY7" fmla="*/ 690811 h 1379939"/>
              <a:gd name="connsiteX8" fmla="*/ 15914 w 116899"/>
              <a:gd name="connsiteY8" fmla="*/ 659061 h 1379939"/>
              <a:gd name="connsiteX9" fmla="*/ 69889 w 116899"/>
              <a:gd name="connsiteY9" fmla="*/ 833686 h 1379939"/>
              <a:gd name="connsiteX10" fmla="*/ 34964 w 116899"/>
              <a:gd name="connsiteY10" fmla="*/ 1021011 h 1379939"/>
              <a:gd name="connsiteX11" fmla="*/ 22264 w 116899"/>
              <a:gd name="connsiteY11" fmla="*/ 938461 h 1379939"/>
              <a:gd name="connsiteX12" fmla="*/ 73064 w 116899"/>
              <a:gd name="connsiteY12" fmla="*/ 1119436 h 1379939"/>
              <a:gd name="connsiteX13" fmla="*/ 41314 w 116899"/>
              <a:gd name="connsiteY13" fmla="*/ 1379786 h 1379939"/>
              <a:gd name="connsiteX14" fmla="*/ 66714 w 116899"/>
              <a:gd name="connsiteY14" fmla="*/ 1144836 h 1379939"/>
              <a:gd name="connsiteX15" fmla="*/ 9564 w 116899"/>
              <a:gd name="connsiteY15" fmla="*/ 446336 h 1379939"/>
              <a:gd name="connsiteX16" fmla="*/ 34964 w 116899"/>
              <a:gd name="connsiteY16" fmla="*/ 414586 h 1379939"/>
              <a:gd name="connsiteX17" fmla="*/ 114339 w 116899"/>
              <a:gd name="connsiteY17" fmla="*/ 179636 h 1379939"/>
              <a:gd name="connsiteX18" fmla="*/ 79414 w 116899"/>
              <a:gd name="connsiteY18" fmla="*/ 1836 h 137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899" h="1379939">
                <a:moveTo>
                  <a:pt x="79414" y="1836"/>
                </a:moveTo>
                <a:cubicBezTo>
                  <a:pt x="76768" y="-11922"/>
                  <a:pt x="104814" y="54753"/>
                  <a:pt x="98464" y="97086"/>
                </a:cubicBezTo>
                <a:cubicBezTo>
                  <a:pt x="92114" y="139419"/>
                  <a:pt x="46606" y="229378"/>
                  <a:pt x="41314" y="255836"/>
                </a:cubicBezTo>
                <a:cubicBezTo>
                  <a:pt x="36022" y="282294"/>
                  <a:pt x="68301" y="234669"/>
                  <a:pt x="66714" y="255836"/>
                </a:cubicBezTo>
                <a:cubicBezTo>
                  <a:pt x="65127" y="277003"/>
                  <a:pt x="39197" y="331507"/>
                  <a:pt x="31789" y="382836"/>
                </a:cubicBezTo>
                <a:cubicBezTo>
                  <a:pt x="24381" y="434165"/>
                  <a:pt x="24381" y="542115"/>
                  <a:pt x="22264" y="563811"/>
                </a:cubicBezTo>
                <a:cubicBezTo>
                  <a:pt x="20147" y="585507"/>
                  <a:pt x="22793" y="491844"/>
                  <a:pt x="19089" y="513011"/>
                </a:cubicBezTo>
                <a:cubicBezTo>
                  <a:pt x="15385" y="534178"/>
                  <a:pt x="568" y="666469"/>
                  <a:pt x="39" y="690811"/>
                </a:cubicBezTo>
                <a:cubicBezTo>
                  <a:pt x="-490" y="715153"/>
                  <a:pt x="4272" y="635248"/>
                  <a:pt x="15914" y="659061"/>
                </a:cubicBezTo>
                <a:cubicBezTo>
                  <a:pt x="27556" y="682874"/>
                  <a:pt x="66714" y="773361"/>
                  <a:pt x="69889" y="833686"/>
                </a:cubicBezTo>
                <a:cubicBezTo>
                  <a:pt x="73064" y="894011"/>
                  <a:pt x="42901" y="1003549"/>
                  <a:pt x="34964" y="1021011"/>
                </a:cubicBezTo>
                <a:cubicBezTo>
                  <a:pt x="27027" y="1038473"/>
                  <a:pt x="15914" y="922057"/>
                  <a:pt x="22264" y="938461"/>
                </a:cubicBezTo>
                <a:cubicBezTo>
                  <a:pt x="28614" y="954865"/>
                  <a:pt x="69889" y="1045882"/>
                  <a:pt x="73064" y="1119436"/>
                </a:cubicBezTo>
                <a:cubicBezTo>
                  <a:pt x="76239" y="1192990"/>
                  <a:pt x="42372" y="1375553"/>
                  <a:pt x="41314" y="1379786"/>
                </a:cubicBezTo>
                <a:cubicBezTo>
                  <a:pt x="40256" y="1384019"/>
                  <a:pt x="72006" y="1300411"/>
                  <a:pt x="66714" y="1144836"/>
                </a:cubicBezTo>
                <a:cubicBezTo>
                  <a:pt x="61422" y="989261"/>
                  <a:pt x="14856" y="568044"/>
                  <a:pt x="9564" y="446336"/>
                </a:cubicBezTo>
                <a:cubicBezTo>
                  <a:pt x="4272" y="324628"/>
                  <a:pt x="17502" y="459036"/>
                  <a:pt x="34964" y="414586"/>
                </a:cubicBezTo>
                <a:cubicBezTo>
                  <a:pt x="52426" y="370136"/>
                  <a:pt x="100581" y="250544"/>
                  <a:pt x="114339" y="179636"/>
                </a:cubicBezTo>
                <a:cubicBezTo>
                  <a:pt x="128097" y="108728"/>
                  <a:pt x="82060" y="15594"/>
                  <a:pt x="79414" y="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B050AD54-4397-2E11-F0EF-50593D7C8042}"/>
              </a:ext>
            </a:extLst>
          </p:cNvPr>
          <p:cNvSpPr/>
          <p:nvPr/>
        </p:nvSpPr>
        <p:spPr>
          <a:xfrm>
            <a:off x="4221637" y="6461009"/>
            <a:ext cx="299709" cy="1333596"/>
          </a:xfrm>
          <a:custGeom>
            <a:avLst/>
            <a:gdLst>
              <a:gd name="connsiteX0" fmla="*/ 223363 w 299709"/>
              <a:gd name="connsiteY0" fmla="*/ 6466 h 1333596"/>
              <a:gd name="connsiteX1" fmla="*/ 267813 w 299709"/>
              <a:gd name="connsiteY1" fmla="*/ 152516 h 1333596"/>
              <a:gd name="connsiteX2" fmla="*/ 245588 w 299709"/>
              <a:gd name="connsiteY2" fmla="*/ 403341 h 1333596"/>
              <a:gd name="connsiteX3" fmla="*/ 258288 w 299709"/>
              <a:gd name="connsiteY3" fmla="*/ 400166 h 1333596"/>
              <a:gd name="connsiteX4" fmla="*/ 261463 w 299709"/>
              <a:gd name="connsiteY4" fmla="*/ 549391 h 1333596"/>
              <a:gd name="connsiteX5" fmla="*/ 258288 w 299709"/>
              <a:gd name="connsiteY5" fmla="*/ 784341 h 1333596"/>
              <a:gd name="connsiteX6" fmla="*/ 182088 w 299709"/>
              <a:gd name="connsiteY6" fmla="*/ 1035166 h 1333596"/>
              <a:gd name="connsiteX7" fmla="*/ 147163 w 299709"/>
              <a:gd name="connsiteY7" fmla="*/ 1133591 h 1333596"/>
              <a:gd name="connsiteX8" fmla="*/ 1113 w 299709"/>
              <a:gd name="connsiteY8" fmla="*/ 1330441 h 1333596"/>
              <a:gd name="connsiteX9" fmla="*/ 90013 w 299709"/>
              <a:gd name="connsiteY9" fmla="*/ 1232016 h 1333596"/>
              <a:gd name="connsiteX10" fmla="*/ 270988 w 299709"/>
              <a:gd name="connsiteY10" fmla="*/ 939916 h 1333596"/>
              <a:gd name="connsiteX11" fmla="*/ 299563 w 299709"/>
              <a:gd name="connsiteY11" fmla="*/ 898641 h 1333596"/>
              <a:gd name="connsiteX12" fmla="*/ 280513 w 299709"/>
              <a:gd name="connsiteY12" fmla="*/ 362066 h 1333596"/>
              <a:gd name="connsiteX13" fmla="*/ 223363 w 299709"/>
              <a:gd name="connsiteY13" fmla="*/ 6466 h 133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709" h="1333596">
                <a:moveTo>
                  <a:pt x="223363" y="6466"/>
                </a:moveTo>
                <a:cubicBezTo>
                  <a:pt x="221246" y="-28459"/>
                  <a:pt x="264109" y="86370"/>
                  <a:pt x="267813" y="152516"/>
                </a:cubicBezTo>
                <a:cubicBezTo>
                  <a:pt x="271517" y="218662"/>
                  <a:pt x="247175" y="362066"/>
                  <a:pt x="245588" y="403341"/>
                </a:cubicBezTo>
                <a:cubicBezTo>
                  <a:pt x="244001" y="444616"/>
                  <a:pt x="255642" y="375824"/>
                  <a:pt x="258288" y="400166"/>
                </a:cubicBezTo>
                <a:cubicBezTo>
                  <a:pt x="260934" y="424508"/>
                  <a:pt x="261463" y="485362"/>
                  <a:pt x="261463" y="549391"/>
                </a:cubicBezTo>
                <a:cubicBezTo>
                  <a:pt x="261463" y="613420"/>
                  <a:pt x="271517" y="703379"/>
                  <a:pt x="258288" y="784341"/>
                </a:cubicBezTo>
                <a:cubicBezTo>
                  <a:pt x="245059" y="865303"/>
                  <a:pt x="200609" y="976958"/>
                  <a:pt x="182088" y="1035166"/>
                </a:cubicBezTo>
                <a:cubicBezTo>
                  <a:pt x="163567" y="1093374"/>
                  <a:pt x="177325" y="1084379"/>
                  <a:pt x="147163" y="1133591"/>
                </a:cubicBezTo>
                <a:cubicBezTo>
                  <a:pt x="117001" y="1182803"/>
                  <a:pt x="10638" y="1314037"/>
                  <a:pt x="1113" y="1330441"/>
                </a:cubicBezTo>
                <a:cubicBezTo>
                  <a:pt x="-8412" y="1346845"/>
                  <a:pt x="45034" y="1297103"/>
                  <a:pt x="90013" y="1232016"/>
                </a:cubicBezTo>
                <a:cubicBezTo>
                  <a:pt x="134992" y="1166929"/>
                  <a:pt x="236063" y="995479"/>
                  <a:pt x="270988" y="939916"/>
                </a:cubicBezTo>
                <a:cubicBezTo>
                  <a:pt x="305913" y="884354"/>
                  <a:pt x="297976" y="994949"/>
                  <a:pt x="299563" y="898641"/>
                </a:cubicBezTo>
                <a:cubicBezTo>
                  <a:pt x="301151" y="802333"/>
                  <a:pt x="289509" y="505999"/>
                  <a:pt x="280513" y="362066"/>
                </a:cubicBezTo>
                <a:cubicBezTo>
                  <a:pt x="271517" y="218133"/>
                  <a:pt x="225480" y="41391"/>
                  <a:pt x="223363" y="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4196E16-FF63-EF9F-A684-76372AF18237}"/>
              </a:ext>
            </a:extLst>
          </p:cNvPr>
          <p:cNvSpPr/>
          <p:nvPr/>
        </p:nvSpPr>
        <p:spPr>
          <a:xfrm>
            <a:off x="4267194" y="7648450"/>
            <a:ext cx="139886" cy="1201169"/>
          </a:xfrm>
          <a:custGeom>
            <a:avLst/>
            <a:gdLst>
              <a:gd name="connsiteX0" fmla="*/ 139706 w 139886"/>
              <a:gd name="connsiteY0" fmla="*/ 3300 h 1201169"/>
              <a:gd name="connsiteX1" fmla="*/ 57156 w 139886"/>
              <a:gd name="connsiteY1" fmla="*/ 250950 h 1201169"/>
              <a:gd name="connsiteX2" fmla="*/ 9531 w 139886"/>
              <a:gd name="connsiteY2" fmla="*/ 606550 h 1201169"/>
              <a:gd name="connsiteX3" fmla="*/ 34931 w 139886"/>
              <a:gd name="connsiteY3" fmla="*/ 577975 h 1201169"/>
              <a:gd name="connsiteX4" fmla="*/ 6 w 139886"/>
              <a:gd name="connsiteY4" fmla="*/ 806575 h 1201169"/>
              <a:gd name="connsiteX5" fmla="*/ 38106 w 139886"/>
              <a:gd name="connsiteY5" fmla="*/ 1171700 h 1201169"/>
              <a:gd name="connsiteX6" fmla="*/ 34931 w 139886"/>
              <a:gd name="connsiteY6" fmla="*/ 1089150 h 1201169"/>
              <a:gd name="connsiteX7" fmla="*/ 50806 w 139886"/>
              <a:gd name="connsiteY7" fmla="*/ 377950 h 1201169"/>
              <a:gd name="connsiteX8" fmla="*/ 44456 w 139886"/>
              <a:gd name="connsiteY8" fmla="*/ 416050 h 1201169"/>
              <a:gd name="connsiteX9" fmla="*/ 82556 w 139886"/>
              <a:gd name="connsiteY9" fmla="*/ 85850 h 1201169"/>
              <a:gd name="connsiteX10" fmla="*/ 79381 w 139886"/>
              <a:gd name="connsiteY10" fmla="*/ 104900 h 1201169"/>
              <a:gd name="connsiteX11" fmla="*/ 139706 w 139886"/>
              <a:gd name="connsiteY11" fmla="*/ 3300 h 120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86" h="1201169">
                <a:moveTo>
                  <a:pt x="139706" y="3300"/>
                </a:moveTo>
                <a:cubicBezTo>
                  <a:pt x="136002" y="27642"/>
                  <a:pt x="78852" y="150408"/>
                  <a:pt x="57156" y="250950"/>
                </a:cubicBezTo>
                <a:cubicBezTo>
                  <a:pt x="35460" y="351492"/>
                  <a:pt x="13235" y="552046"/>
                  <a:pt x="9531" y="606550"/>
                </a:cubicBezTo>
                <a:cubicBezTo>
                  <a:pt x="5827" y="661054"/>
                  <a:pt x="36518" y="544638"/>
                  <a:pt x="34931" y="577975"/>
                </a:cubicBezTo>
                <a:cubicBezTo>
                  <a:pt x="33344" y="611312"/>
                  <a:pt x="-523" y="707621"/>
                  <a:pt x="6" y="806575"/>
                </a:cubicBezTo>
                <a:cubicBezTo>
                  <a:pt x="535" y="905529"/>
                  <a:pt x="32285" y="1124604"/>
                  <a:pt x="38106" y="1171700"/>
                </a:cubicBezTo>
                <a:cubicBezTo>
                  <a:pt x="43927" y="1218796"/>
                  <a:pt x="32814" y="1221442"/>
                  <a:pt x="34931" y="1089150"/>
                </a:cubicBezTo>
                <a:cubicBezTo>
                  <a:pt x="37048" y="956858"/>
                  <a:pt x="49219" y="490133"/>
                  <a:pt x="50806" y="377950"/>
                </a:cubicBezTo>
                <a:cubicBezTo>
                  <a:pt x="52393" y="265767"/>
                  <a:pt x="39164" y="464733"/>
                  <a:pt x="44456" y="416050"/>
                </a:cubicBezTo>
                <a:cubicBezTo>
                  <a:pt x="49748" y="367367"/>
                  <a:pt x="76735" y="137708"/>
                  <a:pt x="82556" y="85850"/>
                </a:cubicBezTo>
                <a:cubicBezTo>
                  <a:pt x="88377" y="33992"/>
                  <a:pt x="69856" y="112837"/>
                  <a:pt x="79381" y="104900"/>
                </a:cubicBezTo>
                <a:cubicBezTo>
                  <a:pt x="88906" y="96963"/>
                  <a:pt x="143410" y="-21042"/>
                  <a:pt x="139706" y="3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403AE9DE-FA2F-5F52-FC0F-54E82B3329C6}"/>
              </a:ext>
            </a:extLst>
          </p:cNvPr>
          <p:cNvSpPr/>
          <p:nvPr/>
        </p:nvSpPr>
        <p:spPr>
          <a:xfrm>
            <a:off x="3888848" y="7571486"/>
            <a:ext cx="73586" cy="650034"/>
          </a:xfrm>
          <a:custGeom>
            <a:avLst/>
            <a:gdLst>
              <a:gd name="connsiteX0" fmla="*/ 73552 w 73586"/>
              <a:gd name="connsiteY0" fmla="*/ 64389 h 650034"/>
              <a:gd name="connsiteX1" fmla="*/ 38627 w 73586"/>
              <a:gd name="connsiteY1" fmla="*/ 219964 h 650034"/>
              <a:gd name="connsiteX2" fmla="*/ 527 w 73586"/>
              <a:gd name="connsiteY2" fmla="*/ 616839 h 650034"/>
              <a:gd name="connsiteX3" fmla="*/ 16402 w 73586"/>
              <a:gd name="connsiteY3" fmla="*/ 559689 h 650034"/>
              <a:gd name="connsiteX4" fmla="*/ 16402 w 73586"/>
              <a:gd name="connsiteY4" fmla="*/ 16764 h 650034"/>
              <a:gd name="connsiteX5" fmla="*/ 32277 w 73586"/>
              <a:gd name="connsiteY5" fmla="*/ 134239 h 650034"/>
              <a:gd name="connsiteX6" fmla="*/ 73552 w 73586"/>
              <a:gd name="connsiteY6" fmla="*/ 64389 h 65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86" h="650034">
                <a:moveTo>
                  <a:pt x="73552" y="64389"/>
                </a:moveTo>
                <a:cubicBezTo>
                  <a:pt x="74610" y="78676"/>
                  <a:pt x="50798" y="127889"/>
                  <a:pt x="38627" y="219964"/>
                </a:cubicBezTo>
                <a:cubicBezTo>
                  <a:pt x="26456" y="312039"/>
                  <a:pt x="4231" y="560218"/>
                  <a:pt x="527" y="616839"/>
                </a:cubicBezTo>
                <a:cubicBezTo>
                  <a:pt x="-3177" y="673460"/>
                  <a:pt x="13756" y="659701"/>
                  <a:pt x="16402" y="559689"/>
                </a:cubicBezTo>
                <a:cubicBezTo>
                  <a:pt x="19048" y="459677"/>
                  <a:pt x="13756" y="87672"/>
                  <a:pt x="16402" y="16764"/>
                </a:cubicBezTo>
                <a:cubicBezTo>
                  <a:pt x="19048" y="-54144"/>
                  <a:pt x="24340" y="122068"/>
                  <a:pt x="32277" y="134239"/>
                </a:cubicBezTo>
                <a:cubicBezTo>
                  <a:pt x="40214" y="146410"/>
                  <a:pt x="72494" y="50102"/>
                  <a:pt x="73552" y="64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8CD73D84-16E3-4C63-82A9-34DF3BF56D99}"/>
              </a:ext>
            </a:extLst>
          </p:cNvPr>
          <p:cNvSpPr/>
          <p:nvPr/>
        </p:nvSpPr>
        <p:spPr>
          <a:xfrm>
            <a:off x="1977429" y="4377978"/>
            <a:ext cx="241071" cy="1529768"/>
          </a:xfrm>
          <a:custGeom>
            <a:avLst/>
            <a:gdLst>
              <a:gd name="connsiteX0" fmla="*/ 1739 w 241071"/>
              <a:gd name="connsiteY0" fmla="*/ 35526 h 1529768"/>
              <a:gd name="connsiteX1" fmla="*/ 46443 w 241071"/>
              <a:gd name="connsiteY1" fmla="*/ 405350 h 1529768"/>
              <a:gd name="connsiteX2" fmla="*/ 50507 w 241071"/>
              <a:gd name="connsiteY2" fmla="*/ 454118 h 1529768"/>
              <a:gd name="connsiteX3" fmla="*/ 38315 w 241071"/>
              <a:gd name="connsiteY3" fmla="*/ 791430 h 1529768"/>
              <a:gd name="connsiteX4" fmla="*/ 58635 w 241071"/>
              <a:gd name="connsiteY4" fmla="*/ 767046 h 1529768"/>
              <a:gd name="connsiteX5" fmla="*/ 74891 w 241071"/>
              <a:gd name="connsiteY5" fmla="*/ 921478 h 1529768"/>
              <a:gd name="connsiteX6" fmla="*/ 46443 w 241071"/>
              <a:gd name="connsiteY6" fmla="*/ 1210022 h 1529768"/>
              <a:gd name="connsiteX7" fmla="*/ 62699 w 241071"/>
              <a:gd name="connsiteY7" fmla="*/ 1205958 h 1529768"/>
              <a:gd name="connsiteX8" fmla="*/ 237451 w 241071"/>
              <a:gd name="connsiteY8" fmla="*/ 1246598 h 1529768"/>
              <a:gd name="connsiteX9" fmla="*/ 172427 w 241071"/>
              <a:gd name="connsiteY9" fmla="*/ 1262854 h 1529768"/>
              <a:gd name="connsiteX10" fmla="*/ 70827 w 241071"/>
              <a:gd name="connsiteY10" fmla="*/ 1518886 h 1529768"/>
              <a:gd name="connsiteX11" fmla="*/ 91147 w 241071"/>
              <a:gd name="connsiteY11" fmla="*/ 1401030 h 1529768"/>
              <a:gd name="connsiteX12" fmla="*/ 42379 w 241071"/>
              <a:gd name="connsiteY12" fmla="*/ 689830 h 1529768"/>
              <a:gd name="connsiteX13" fmla="*/ 62699 w 241071"/>
              <a:gd name="connsiteY13" fmla="*/ 693894 h 1529768"/>
              <a:gd name="connsiteX14" fmla="*/ 13931 w 241071"/>
              <a:gd name="connsiteY14" fmla="*/ 88358 h 1529768"/>
              <a:gd name="connsiteX15" fmla="*/ 1739 w 241071"/>
              <a:gd name="connsiteY15" fmla="*/ 35526 h 152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1071" h="1529768">
                <a:moveTo>
                  <a:pt x="1739" y="35526"/>
                </a:moveTo>
                <a:cubicBezTo>
                  <a:pt x="7158" y="88358"/>
                  <a:pt x="38315" y="335585"/>
                  <a:pt x="46443" y="405350"/>
                </a:cubicBezTo>
                <a:cubicBezTo>
                  <a:pt x="54571" y="475115"/>
                  <a:pt x="51862" y="389771"/>
                  <a:pt x="50507" y="454118"/>
                </a:cubicBezTo>
                <a:cubicBezTo>
                  <a:pt x="49152" y="518465"/>
                  <a:pt x="36960" y="739275"/>
                  <a:pt x="38315" y="791430"/>
                </a:cubicBezTo>
                <a:cubicBezTo>
                  <a:pt x="39670" y="843585"/>
                  <a:pt x="52539" y="745371"/>
                  <a:pt x="58635" y="767046"/>
                </a:cubicBezTo>
                <a:cubicBezTo>
                  <a:pt x="64731" y="788721"/>
                  <a:pt x="76923" y="847649"/>
                  <a:pt x="74891" y="921478"/>
                </a:cubicBezTo>
                <a:cubicBezTo>
                  <a:pt x="72859" y="995307"/>
                  <a:pt x="48475" y="1162609"/>
                  <a:pt x="46443" y="1210022"/>
                </a:cubicBezTo>
                <a:cubicBezTo>
                  <a:pt x="44411" y="1257435"/>
                  <a:pt x="30864" y="1199862"/>
                  <a:pt x="62699" y="1205958"/>
                </a:cubicBezTo>
                <a:cubicBezTo>
                  <a:pt x="94534" y="1212054"/>
                  <a:pt x="219163" y="1237115"/>
                  <a:pt x="237451" y="1246598"/>
                </a:cubicBezTo>
                <a:cubicBezTo>
                  <a:pt x="255739" y="1256081"/>
                  <a:pt x="200198" y="1217473"/>
                  <a:pt x="172427" y="1262854"/>
                </a:cubicBezTo>
                <a:cubicBezTo>
                  <a:pt x="144656" y="1308235"/>
                  <a:pt x="84374" y="1495857"/>
                  <a:pt x="70827" y="1518886"/>
                </a:cubicBezTo>
                <a:cubicBezTo>
                  <a:pt x="57280" y="1541915"/>
                  <a:pt x="95888" y="1539206"/>
                  <a:pt x="91147" y="1401030"/>
                </a:cubicBezTo>
                <a:cubicBezTo>
                  <a:pt x="86406" y="1262854"/>
                  <a:pt x="47120" y="807686"/>
                  <a:pt x="42379" y="689830"/>
                </a:cubicBezTo>
                <a:cubicBezTo>
                  <a:pt x="37638" y="571974"/>
                  <a:pt x="67440" y="794139"/>
                  <a:pt x="62699" y="693894"/>
                </a:cubicBezTo>
                <a:cubicBezTo>
                  <a:pt x="57958" y="593649"/>
                  <a:pt x="23414" y="196731"/>
                  <a:pt x="13931" y="88358"/>
                </a:cubicBezTo>
                <a:cubicBezTo>
                  <a:pt x="4448" y="-20015"/>
                  <a:pt x="-3680" y="-17306"/>
                  <a:pt x="1739" y="35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729421CE-847B-F14F-47AE-3B411DA38C45}"/>
              </a:ext>
            </a:extLst>
          </p:cNvPr>
          <p:cNvSpPr/>
          <p:nvPr/>
        </p:nvSpPr>
        <p:spPr>
          <a:xfrm>
            <a:off x="760579" y="5700152"/>
            <a:ext cx="1373368" cy="843377"/>
          </a:xfrm>
          <a:custGeom>
            <a:avLst/>
            <a:gdLst>
              <a:gd name="connsiteX0" fmla="*/ 1373021 w 1373368"/>
              <a:gd name="connsiteY0" fmla="*/ 1640 h 843377"/>
              <a:gd name="connsiteX1" fmla="*/ 1267357 w 1373368"/>
              <a:gd name="connsiteY1" fmla="*/ 338952 h 843377"/>
              <a:gd name="connsiteX2" fmla="*/ 1263293 w 1373368"/>
              <a:gd name="connsiteY2" fmla="*/ 261736 h 843377"/>
              <a:gd name="connsiteX3" fmla="*/ 1194205 w 1373368"/>
              <a:gd name="connsiteY3" fmla="*/ 363336 h 843377"/>
              <a:gd name="connsiteX4" fmla="*/ 1194205 w 1373368"/>
              <a:gd name="connsiteY4" fmla="*/ 338952 h 843377"/>
              <a:gd name="connsiteX5" fmla="*/ 1112925 w 1373368"/>
              <a:gd name="connsiteY5" fmla="*/ 574664 h 843377"/>
              <a:gd name="connsiteX6" fmla="*/ 1096669 w 1373368"/>
              <a:gd name="connsiteY6" fmla="*/ 460872 h 843377"/>
              <a:gd name="connsiteX7" fmla="*/ 974749 w 1373368"/>
              <a:gd name="connsiteY7" fmla="*/ 529960 h 843377"/>
              <a:gd name="connsiteX8" fmla="*/ 568349 w 1373368"/>
              <a:gd name="connsiteY8" fmla="*/ 655944 h 843377"/>
              <a:gd name="connsiteX9" fmla="*/ 68477 w 1373368"/>
              <a:gd name="connsiteY9" fmla="*/ 785992 h 843377"/>
              <a:gd name="connsiteX10" fmla="*/ 76605 w 1373368"/>
              <a:gd name="connsiteY10" fmla="*/ 842888 h 843377"/>
              <a:gd name="connsiteX11" fmla="*/ 19709 w 1373368"/>
              <a:gd name="connsiteY11" fmla="*/ 757544 h 843377"/>
              <a:gd name="connsiteX12" fmla="*/ 462685 w 1373368"/>
              <a:gd name="connsiteY12" fmla="*/ 599048 h 843377"/>
              <a:gd name="connsiteX13" fmla="*/ 454557 w 1373368"/>
              <a:gd name="connsiteY13" fmla="*/ 599048 h 843377"/>
              <a:gd name="connsiteX14" fmla="*/ 877213 w 1373368"/>
              <a:gd name="connsiteY14" fmla="*/ 534024 h 843377"/>
              <a:gd name="connsiteX15" fmla="*/ 1161693 w 1373368"/>
              <a:gd name="connsiteY15" fmla="*/ 318632 h 843377"/>
              <a:gd name="connsiteX16" fmla="*/ 1206397 w 1373368"/>
              <a:gd name="connsiteY16" fmla="*/ 188584 h 843377"/>
              <a:gd name="connsiteX17" fmla="*/ 1226717 w 1373368"/>
              <a:gd name="connsiteY17" fmla="*/ 208904 h 843377"/>
              <a:gd name="connsiteX18" fmla="*/ 1373021 w 1373368"/>
              <a:gd name="connsiteY18" fmla="*/ 1640 h 8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3368" h="843377">
                <a:moveTo>
                  <a:pt x="1373021" y="1640"/>
                </a:moveTo>
                <a:cubicBezTo>
                  <a:pt x="1379794" y="23315"/>
                  <a:pt x="1285645" y="295603"/>
                  <a:pt x="1267357" y="338952"/>
                </a:cubicBezTo>
                <a:cubicBezTo>
                  <a:pt x="1249069" y="382301"/>
                  <a:pt x="1275485" y="257672"/>
                  <a:pt x="1263293" y="261736"/>
                </a:cubicBezTo>
                <a:cubicBezTo>
                  <a:pt x="1251101" y="265800"/>
                  <a:pt x="1205720" y="350467"/>
                  <a:pt x="1194205" y="363336"/>
                </a:cubicBezTo>
                <a:cubicBezTo>
                  <a:pt x="1182690" y="376205"/>
                  <a:pt x="1207752" y="303731"/>
                  <a:pt x="1194205" y="338952"/>
                </a:cubicBezTo>
                <a:cubicBezTo>
                  <a:pt x="1180658" y="374173"/>
                  <a:pt x="1129181" y="554344"/>
                  <a:pt x="1112925" y="574664"/>
                </a:cubicBezTo>
                <a:cubicBezTo>
                  <a:pt x="1096669" y="594984"/>
                  <a:pt x="1119698" y="468323"/>
                  <a:pt x="1096669" y="460872"/>
                </a:cubicBezTo>
                <a:cubicBezTo>
                  <a:pt x="1073640" y="453421"/>
                  <a:pt x="1062802" y="497448"/>
                  <a:pt x="974749" y="529960"/>
                </a:cubicBezTo>
                <a:cubicBezTo>
                  <a:pt x="886696" y="562472"/>
                  <a:pt x="719394" y="613272"/>
                  <a:pt x="568349" y="655944"/>
                </a:cubicBezTo>
                <a:cubicBezTo>
                  <a:pt x="417304" y="698616"/>
                  <a:pt x="150434" y="754835"/>
                  <a:pt x="68477" y="785992"/>
                </a:cubicBezTo>
                <a:cubicBezTo>
                  <a:pt x="-13480" y="817149"/>
                  <a:pt x="84733" y="847629"/>
                  <a:pt x="76605" y="842888"/>
                </a:cubicBezTo>
                <a:cubicBezTo>
                  <a:pt x="68477" y="838147"/>
                  <a:pt x="-44638" y="798184"/>
                  <a:pt x="19709" y="757544"/>
                </a:cubicBezTo>
                <a:cubicBezTo>
                  <a:pt x="84056" y="716904"/>
                  <a:pt x="390210" y="625464"/>
                  <a:pt x="462685" y="599048"/>
                </a:cubicBezTo>
                <a:cubicBezTo>
                  <a:pt x="535160" y="572632"/>
                  <a:pt x="454557" y="599048"/>
                  <a:pt x="454557" y="599048"/>
                </a:cubicBezTo>
                <a:cubicBezTo>
                  <a:pt x="523645" y="588211"/>
                  <a:pt x="759357" y="580760"/>
                  <a:pt x="877213" y="534024"/>
                </a:cubicBezTo>
                <a:cubicBezTo>
                  <a:pt x="995069" y="487288"/>
                  <a:pt x="1106829" y="376205"/>
                  <a:pt x="1161693" y="318632"/>
                </a:cubicBezTo>
                <a:cubicBezTo>
                  <a:pt x="1216557" y="261059"/>
                  <a:pt x="1195560" y="206872"/>
                  <a:pt x="1206397" y="188584"/>
                </a:cubicBezTo>
                <a:cubicBezTo>
                  <a:pt x="1217234" y="170296"/>
                  <a:pt x="1199624" y="238029"/>
                  <a:pt x="1226717" y="208904"/>
                </a:cubicBezTo>
                <a:cubicBezTo>
                  <a:pt x="1253810" y="179779"/>
                  <a:pt x="1366248" y="-20035"/>
                  <a:pt x="1373021" y="1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8AAB844-3E6E-F4C3-8E70-7A31AFABE781}"/>
              </a:ext>
            </a:extLst>
          </p:cNvPr>
          <p:cNvSpPr/>
          <p:nvPr/>
        </p:nvSpPr>
        <p:spPr>
          <a:xfrm>
            <a:off x="2511480" y="6299976"/>
            <a:ext cx="1380778" cy="1193949"/>
          </a:xfrm>
          <a:custGeom>
            <a:avLst/>
            <a:gdLst>
              <a:gd name="connsiteX0" fmla="*/ 1357448 w 1380778"/>
              <a:gd name="connsiteY0" fmla="*/ 31736 h 1193949"/>
              <a:gd name="connsiteX1" fmla="*/ 1028264 w 1380778"/>
              <a:gd name="connsiteY1" fmla="*/ 430008 h 1193949"/>
              <a:gd name="connsiteX2" fmla="*/ 1068904 w 1380778"/>
              <a:gd name="connsiteY2" fmla="*/ 490968 h 1193949"/>
              <a:gd name="connsiteX3" fmla="*/ 1003880 w 1380778"/>
              <a:gd name="connsiteY3" fmla="*/ 568184 h 1193949"/>
              <a:gd name="connsiteX4" fmla="*/ 930728 w 1380778"/>
              <a:gd name="connsiteY4" fmla="*/ 572248 h 1193949"/>
              <a:gd name="connsiteX5" fmla="*/ 414600 w 1380778"/>
              <a:gd name="connsiteY5" fmla="*/ 572248 h 1193949"/>
              <a:gd name="connsiteX6" fmla="*/ 597480 w 1380778"/>
              <a:gd name="connsiteY6" fmla="*/ 527544 h 1193949"/>
              <a:gd name="connsiteX7" fmla="*/ 280488 w 1380778"/>
              <a:gd name="connsiteY7" fmla="*/ 706360 h 1193949"/>
              <a:gd name="connsiteX8" fmla="*/ 154504 w 1380778"/>
              <a:gd name="connsiteY8" fmla="*/ 836408 h 1193949"/>
              <a:gd name="connsiteX9" fmla="*/ 72 w 1380778"/>
              <a:gd name="connsiteY9" fmla="*/ 1165592 h 1193949"/>
              <a:gd name="connsiteX10" fmla="*/ 134184 w 1380778"/>
              <a:gd name="connsiteY10" fmla="*/ 1173720 h 1193949"/>
              <a:gd name="connsiteX11" fmla="*/ 130120 w 1380778"/>
              <a:gd name="connsiteY11" fmla="*/ 1141208 h 1193949"/>
              <a:gd name="connsiteX12" fmla="*/ 134184 w 1380778"/>
              <a:gd name="connsiteY12" fmla="*/ 982712 h 1193949"/>
              <a:gd name="connsiteX13" fmla="*/ 398344 w 1380778"/>
              <a:gd name="connsiteY13" fmla="*/ 572248 h 1193949"/>
              <a:gd name="connsiteX14" fmla="*/ 479624 w 1380778"/>
              <a:gd name="connsiteY14" fmla="*/ 551928 h 1193949"/>
              <a:gd name="connsiteX15" fmla="*/ 894152 w 1380778"/>
              <a:gd name="connsiteY15" fmla="*/ 543800 h 1193949"/>
              <a:gd name="connsiteX16" fmla="*/ 1032328 w 1380778"/>
              <a:gd name="connsiteY16" fmla="*/ 539736 h 1193949"/>
              <a:gd name="connsiteX17" fmla="*/ 1097352 w 1380778"/>
              <a:gd name="connsiteY17" fmla="*/ 482840 h 1193949"/>
              <a:gd name="connsiteX18" fmla="*/ 1085160 w 1380778"/>
              <a:gd name="connsiteY18" fmla="*/ 462520 h 1193949"/>
              <a:gd name="connsiteX19" fmla="*/ 1324936 w 1380778"/>
              <a:gd name="connsiteY19" fmla="*/ 72376 h 1193949"/>
              <a:gd name="connsiteX20" fmla="*/ 1357448 w 1380778"/>
              <a:gd name="connsiteY20" fmla="*/ 31736 h 119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80778" h="1193949">
                <a:moveTo>
                  <a:pt x="1357448" y="31736"/>
                </a:moveTo>
                <a:cubicBezTo>
                  <a:pt x="1308003" y="91341"/>
                  <a:pt x="1076355" y="353469"/>
                  <a:pt x="1028264" y="430008"/>
                </a:cubicBezTo>
                <a:cubicBezTo>
                  <a:pt x="980173" y="506547"/>
                  <a:pt x="1072968" y="467939"/>
                  <a:pt x="1068904" y="490968"/>
                </a:cubicBezTo>
                <a:cubicBezTo>
                  <a:pt x="1064840" y="513997"/>
                  <a:pt x="1026909" y="554637"/>
                  <a:pt x="1003880" y="568184"/>
                </a:cubicBezTo>
                <a:cubicBezTo>
                  <a:pt x="980851" y="581731"/>
                  <a:pt x="930728" y="572248"/>
                  <a:pt x="930728" y="572248"/>
                </a:cubicBezTo>
                <a:cubicBezTo>
                  <a:pt x="832515" y="572925"/>
                  <a:pt x="470141" y="579699"/>
                  <a:pt x="414600" y="572248"/>
                </a:cubicBezTo>
                <a:cubicBezTo>
                  <a:pt x="359059" y="564797"/>
                  <a:pt x="619832" y="505192"/>
                  <a:pt x="597480" y="527544"/>
                </a:cubicBezTo>
                <a:cubicBezTo>
                  <a:pt x="575128" y="549896"/>
                  <a:pt x="354317" y="654883"/>
                  <a:pt x="280488" y="706360"/>
                </a:cubicBezTo>
                <a:cubicBezTo>
                  <a:pt x="206659" y="757837"/>
                  <a:pt x="201240" y="759869"/>
                  <a:pt x="154504" y="836408"/>
                </a:cubicBezTo>
                <a:cubicBezTo>
                  <a:pt x="107768" y="912947"/>
                  <a:pt x="3459" y="1109373"/>
                  <a:pt x="72" y="1165592"/>
                </a:cubicBezTo>
                <a:cubicBezTo>
                  <a:pt x="-3315" y="1221811"/>
                  <a:pt x="112509" y="1177784"/>
                  <a:pt x="134184" y="1173720"/>
                </a:cubicBezTo>
                <a:cubicBezTo>
                  <a:pt x="155859" y="1169656"/>
                  <a:pt x="130120" y="1173043"/>
                  <a:pt x="130120" y="1141208"/>
                </a:cubicBezTo>
                <a:cubicBezTo>
                  <a:pt x="130120" y="1109373"/>
                  <a:pt x="89480" y="1077539"/>
                  <a:pt x="134184" y="982712"/>
                </a:cubicBezTo>
                <a:cubicBezTo>
                  <a:pt x="178888" y="887885"/>
                  <a:pt x="340771" y="644045"/>
                  <a:pt x="398344" y="572248"/>
                </a:cubicBezTo>
                <a:cubicBezTo>
                  <a:pt x="455917" y="500451"/>
                  <a:pt x="396989" y="556669"/>
                  <a:pt x="479624" y="551928"/>
                </a:cubicBezTo>
                <a:cubicBezTo>
                  <a:pt x="562259" y="547187"/>
                  <a:pt x="894152" y="543800"/>
                  <a:pt x="894152" y="543800"/>
                </a:cubicBezTo>
                <a:cubicBezTo>
                  <a:pt x="986269" y="541768"/>
                  <a:pt x="998461" y="549896"/>
                  <a:pt x="1032328" y="539736"/>
                </a:cubicBezTo>
                <a:cubicBezTo>
                  <a:pt x="1066195" y="529576"/>
                  <a:pt x="1088547" y="495709"/>
                  <a:pt x="1097352" y="482840"/>
                </a:cubicBezTo>
                <a:cubicBezTo>
                  <a:pt x="1106157" y="469971"/>
                  <a:pt x="1047229" y="530931"/>
                  <a:pt x="1085160" y="462520"/>
                </a:cubicBezTo>
                <a:cubicBezTo>
                  <a:pt x="1123091" y="394109"/>
                  <a:pt x="1280909" y="142141"/>
                  <a:pt x="1324936" y="72376"/>
                </a:cubicBezTo>
                <a:cubicBezTo>
                  <a:pt x="1368963" y="2611"/>
                  <a:pt x="1406893" y="-27869"/>
                  <a:pt x="1357448" y="31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5F5AD6CF-8C6A-6494-F5D8-FB3FADB78A10}"/>
              </a:ext>
            </a:extLst>
          </p:cNvPr>
          <p:cNvSpPr/>
          <p:nvPr/>
        </p:nvSpPr>
        <p:spPr>
          <a:xfrm>
            <a:off x="837182" y="6209252"/>
            <a:ext cx="1414470" cy="727237"/>
          </a:xfrm>
          <a:custGeom>
            <a:avLst/>
            <a:gdLst>
              <a:gd name="connsiteX0" fmla="*/ 1414274 w 1414470"/>
              <a:gd name="connsiteY0" fmla="*/ 540 h 727237"/>
              <a:gd name="connsiteX1" fmla="*/ 1133858 w 1414470"/>
              <a:gd name="connsiteY1" fmla="*/ 236252 h 727237"/>
              <a:gd name="connsiteX2" fmla="*/ 1162306 w 1414470"/>
              <a:gd name="connsiteY2" fmla="*/ 301276 h 727237"/>
              <a:gd name="connsiteX3" fmla="*/ 857506 w 1414470"/>
              <a:gd name="connsiteY3" fmla="*/ 500412 h 727237"/>
              <a:gd name="connsiteX4" fmla="*/ 483618 w 1414470"/>
              <a:gd name="connsiteY4" fmla="*/ 707676 h 727237"/>
              <a:gd name="connsiteX5" fmla="*/ 503938 w 1414470"/>
              <a:gd name="connsiteY5" fmla="*/ 715804 h 727237"/>
              <a:gd name="connsiteX6" fmla="*/ 463298 w 1414470"/>
              <a:gd name="connsiteY6" fmla="*/ 683292 h 727237"/>
              <a:gd name="connsiteX7" fmla="*/ 247906 w 1414470"/>
              <a:gd name="connsiteY7" fmla="*/ 484156 h 727237"/>
              <a:gd name="connsiteX8" fmla="*/ 2 w 1414470"/>
              <a:gd name="connsiteY8" fmla="*/ 297212 h 727237"/>
              <a:gd name="connsiteX9" fmla="*/ 251970 w 1414470"/>
              <a:gd name="connsiteY9" fmla="*/ 439452 h 727237"/>
              <a:gd name="connsiteX10" fmla="*/ 426722 w 1414470"/>
              <a:gd name="connsiteY10" fmla="*/ 679228 h 727237"/>
              <a:gd name="connsiteX11" fmla="*/ 625858 w 1414470"/>
              <a:gd name="connsiteY11" fmla="*/ 667036 h 727237"/>
              <a:gd name="connsiteX12" fmla="*/ 699010 w 1414470"/>
              <a:gd name="connsiteY12" fmla="*/ 597948 h 727237"/>
              <a:gd name="connsiteX13" fmla="*/ 1202946 w 1414470"/>
              <a:gd name="connsiteY13" fmla="*/ 236252 h 727237"/>
              <a:gd name="connsiteX14" fmla="*/ 1085090 w 1414470"/>
              <a:gd name="connsiteY14" fmla="*/ 309404 h 727237"/>
              <a:gd name="connsiteX15" fmla="*/ 1414274 w 1414470"/>
              <a:gd name="connsiteY15" fmla="*/ 540 h 72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4470" h="727237">
                <a:moveTo>
                  <a:pt x="1414274" y="540"/>
                </a:moveTo>
                <a:cubicBezTo>
                  <a:pt x="1422402" y="-11652"/>
                  <a:pt x="1175853" y="186129"/>
                  <a:pt x="1133858" y="236252"/>
                </a:cubicBezTo>
                <a:cubicBezTo>
                  <a:pt x="1091863" y="286375"/>
                  <a:pt x="1208365" y="257249"/>
                  <a:pt x="1162306" y="301276"/>
                </a:cubicBezTo>
                <a:cubicBezTo>
                  <a:pt x="1116247" y="345303"/>
                  <a:pt x="970621" y="432679"/>
                  <a:pt x="857506" y="500412"/>
                </a:cubicBezTo>
                <a:cubicBezTo>
                  <a:pt x="744391" y="568145"/>
                  <a:pt x="483618" y="707676"/>
                  <a:pt x="483618" y="707676"/>
                </a:cubicBezTo>
                <a:cubicBezTo>
                  <a:pt x="424690" y="743575"/>
                  <a:pt x="507325" y="719868"/>
                  <a:pt x="503938" y="715804"/>
                </a:cubicBezTo>
                <a:cubicBezTo>
                  <a:pt x="500551" y="711740"/>
                  <a:pt x="505970" y="721900"/>
                  <a:pt x="463298" y="683292"/>
                </a:cubicBezTo>
                <a:cubicBezTo>
                  <a:pt x="420626" y="644684"/>
                  <a:pt x="325122" y="548503"/>
                  <a:pt x="247906" y="484156"/>
                </a:cubicBezTo>
                <a:cubicBezTo>
                  <a:pt x="170690" y="419809"/>
                  <a:pt x="-675" y="304663"/>
                  <a:pt x="2" y="297212"/>
                </a:cubicBezTo>
                <a:cubicBezTo>
                  <a:pt x="679" y="289761"/>
                  <a:pt x="180850" y="375783"/>
                  <a:pt x="251970" y="439452"/>
                </a:cubicBezTo>
                <a:cubicBezTo>
                  <a:pt x="323090" y="503121"/>
                  <a:pt x="364407" y="641297"/>
                  <a:pt x="426722" y="679228"/>
                </a:cubicBezTo>
                <a:cubicBezTo>
                  <a:pt x="489037" y="717159"/>
                  <a:pt x="580477" y="680583"/>
                  <a:pt x="625858" y="667036"/>
                </a:cubicBezTo>
                <a:cubicBezTo>
                  <a:pt x="671239" y="653489"/>
                  <a:pt x="602829" y="669745"/>
                  <a:pt x="699010" y="597948"/>
                </a:cubicBezTo>
                <a:cubicBezTo>
                  <a:pt x="795191" y="526151"/>
                  <a:pt x="1138599" y="284343"/>
                  <a:pt x="1202946" y="236252"/>
                </a:cubicBezTo>
                <a:cubicBezTo>
                  <a:pt x="1267293" y="188161"/>
                  <a:pt x="1050546" y="345302"/>
                  <a:pt x="1085090" y="309404"/>
                </a:cubicBezTo>
                <a:cubicBezTo>
                  <a:pt x="1119634" y="273506"/>
                  <a:pt x="1406146" y="12732"/>
                  <a:pt x="1414274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81E58CE-C02F-1AE3-8844-37D34F9D7D93}"/>
              </a:ext>
            </a:extLst>
          </p:cNvPr>
          <p:cNvSpPr/>
          <p:nvPr/>
        </p:nvSpPr>
        <p:spPr>
          <a:xfrm>
            <a:off x="1396763" y="6211935"/>
            <a:ext cx="931147" cy="1475615"/>
          </a:xfrm>
          <a:custGeom>
            <a:avLst/>
            <a:gdLst>
              <a:gd name="connsiteX0" fmla="*/ 915653 w 931147"/>
              <a:gd name="connsiteY0" fmla="*/ 10049 h 1475615"/>
              <a:gd name="connsiteX1" fmla="*/ 915653 w 931147"/>
              <a:gd name="connsiteY1" fmla="*/ 79137 h 1475615"/>
              <a:gd name="connsiteX2" fmla="*/ 793733 w 931147"/>
              <a:gd name="connsiteY2" fmla="*/ 225441 h 1475615"/>
              <a:gd name="connsiteX3" fmla="*/ 399525 w 931147"/>
              <a:gd name="connsiteY3" fmla="*/ 518049 h 1475615"/>
              <a:gd name="connsiteX4" fmla="*/ 501125 w 931147"/>
              <a:gd name="connsiteY4" fmla="*/ 477409 h 1475615"/>
              <a:gd name="connsiteX5" fmla="*/ 106917 w 931147"/>
              <a:gd name="connsiteY5" fmla="*/ 810657 h 1475615"/>
              <a:gd name="connsiteX6" fmla="*/ 78469 w 931147"/>
              <a:gd name="connsiteY6" fmla="*/ 936641 h 1475615"/>
              <a:gd name="connsiteX7" fmla="*/ 1253 w 931147"/>
              <a:gd name="connsiteY7" fmla="*/ 875681 h 1475615"/>
              <a:gd name="connsiteX8" fmla="*/ 147557 w 931147"/>
              <a:gd name="connsiteY8" fmla="*/ 1221121 h 1475615"/>
              <a:gd name="connsiteX9" fmla="*/ 297925 w 931147"/>
              <a:gd name="connsiteY9" fmla="*/ 1473089 h 1475615"/>
              <a:gd name="connsiteX10" fmla="*/ 212581 w 931147"/>
              <a:gd name="connsiteY10" fmla="*/ 1326785 h 1475615"/>
              <a:gd name="connsiteX11" fmla="*/ 45957 w 931147"/>
              <a:gd name="connsiteY11" fmla="*/ 952897 h 1475615"/>
              <a:gd name="connsiteX12" fmla="*/ 444229 w 931147"/>
              <a:gd name="connsiteY12" fmla="*/ 497729 h 1475615"/>
              <a:gd name="connsiteX13" fmla="*/ 501125 w 931147"/>
              <a:gd name="connsiteY13" fmla="*/ 497729 h 1475615"/>
              <a:gd name="connsiteX14" fmla="*/ 793733 w 931147"/>
              <a:gd name="connsiteY14" fmla="*/ 327041 h 1475615"/>
              <a:gd name="connsiteX15" fmla="*/ 789669 w 931147"/>
              <a:gd name="connsiteY15" fmla="*/ 294529 h 1475615"/>
              <a:gd name="connsiteX16" fmla="*/ 915653 w 931147"/>
              <a:gd name="connsiteY16" fmla="*/ 10049 h 147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1147" h="1475615">
                <a:moveTo>
                  <a:pt x="915653" y="10049"/>
                </a:moveTo>
                <a:cubicBezTo>
                  <a:pt x="936650" y="-25850"/>
                  <a:pt x="935973" y="43238"/>
                  <a:pt x="915653" y="79137"/>
                </a:cubicBezTo>
                <a:cubicBezTo>
                  <a:pt x="895333" y="115036"/>
                  <a:pt x="879754" y="152289"/>
                  <a:pt x="793733" y="225441"/>
                </a:cubicBezTo>
                <a:cubicBezTo>
                  <a:pt x="707712" y="298593"/>
                  <a:pt x="448293" y="476054"/>
                  <a:pt x="399525" y="518049"/>
                </a:cubicBezTo>
                <a:cubicBezTo>
                  <a:pt x="350757" y="560044"/>
                  <a:pt x="549893" y="428641"/>
                  <a:pt x="501125" y="477409"/>
                </a:cubicBezTo>
                <a:cubicBezTo>
                  <a:pt x="452357" y="526177"/>
                  <a:pt x="177360" y="734118"/>
                  <a:pt x="106917" y="810657"/>
                </a:cubicBezTo>
                <a:cubicBezTo>
                  <a:pt x="36474" y="887196"/>
                  <a:pt x="96080" y="925804"/>
                  <a:pt x="78469" y="936641"/>
                </a:cubicBezTo>
                <a:cubicBezTo>
                  <a:pt x="60858" y="947478"/>
                  <a:pt x="-10262" y="828268"/>
                  <a:pt x="1253" y="875681"/>
                </a:cubicBezTo>
                <a:cubicBezTo>
                  <a:pt x="12768" y="923094"/>
                  <a:pt x="98112" y="1121553"/>
                  <a:pt x="147557" y="1221121"/>
                </a:cubicBezTo>
                <a:cubicBezTo>
                  <a:pt x="197002" y="1320689"/>
                  <a:pt x="287088" y="1455478"/>
                  <a:pt x="297925" y="1473089"/>
                </a:cubicBezTo>
                <a:cubicBezTo>
                  <a:pt x="308762" y="1490700"/>
                  <a:pt x="254576" y="1413484"/>
                  <a:pt x="212581" y="1326785"/>
                </a:cubicBezTo>
                <a:cubicBezTo>
                  <a:pt x="170586" y="1240086"/>
                  <a:pt x="7349" y="1091073"/>
                  <a:pt x="45957" y="952897"/>
                </a:cubicBezTo>
                <a:cubicBezTo>
                  <a:pt x="84565" y="814721"/>
                  <a:pt x="368368" y="573590"/>
                  <a:pt x="444229" y="497729"/>
                </a:cubicBezTo>
                <a:cubicBezTo>
                  <a:pt x="520090" y="421868"/>
                  <a:pt x="442874" y="526177"/>
                  <a:pt x="501125" y="497729"/>
                </a:cubicBezTo>
                <a:cubicBezTo>
                  <a:pt x="559376" y="469281"/>
                  <a:pt x="745643" y="360908"/>
                  <a:pt x="793733" y="327041"/>
                </a:cubicBezTo>
                <a:cubicBezTo>
                  <a:pt x="841823" y="293174"/>
                  <a:pt x="771381" y="341942"/>
                  <a:pt x="789669" y="294529"/>
                </a:cubicBezTo>
                <a:cubicBezTo>
                  <a:pt x="807957" y="247116"/>
                  <a:pt x="894656" y="45948"/>
                  <a:pt x="915653" y="10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A7B64F93-09F0-6363-BD15-C532E8E48974}"/>
              </a:ext>
            </a:extLst>
          </p:cNvPr>
          <p:cNvSpPr/>
          <p:nvPr/>
        </p:nvSpPr>
        <p:spPr>
          <a:xfrm>
            <a:off x="4025427" y="6013416"/>
            <a:ext cx="395784" cy="485970"/>
          </a:xfrm>
          <a:custGeom>
            <a:avLst/>
            <a:gdLst>
              <a:gd name="connsiteX0" fmla="*/ 343373 w 395784"/>
              <a:gd name="connsiteY0" fmla="*/ 44484 h 485970"/>
              <a:gd name="connsiteX1" fmla="*/ 371948 w 395784"/>
              <a:gd name="connsiteY1" fmla="*/ 209584 h 485970"/>
              <a:gd name="connsiteX2" fmla="*/ 359248 w 395784"/>
              <a:gd name="connsiteY2" fmla="*/ 234984 h 485970"/>
              <a:gd name="connsiteX3" fmla="*/ 362423 w 395784"/>
              <a:gd name="connsiteY3" fmla="*/ 314359 h 485970"/>
              <a:gd name="connsiteX4" fmla="*/ 349723 w 395784"/>
              <a:gd name="connsiteY4" fmla="*/ 314359 h 485970"/>
              <a:gd name="connsiteX5" fmla="*/ 321148 w 395784"/>
              <a:gd name="connsiteY5" fmla="*/ 422309 h 485970"/>
              <a:gd name="connsiteX6" fmla="*/ 270348 w 395784"/>
              <a:gd name="connsiteY6" fmla="*/ 441359 h 485970"/>
              <a:gd name="connsiteX7" fmla="*/ 276698 w 395784"/>
              <a:gd name="connsiteY7" fmla="*/ 460409 h 485970"/>
              <a:gd name="connsiteX8" fmla="*/ 114773 w 395784"/>
              <a:gd name="connsiteY8" fmla="*/ 469934 h 485970"/>
              <a:gd name="connsiteX9" fmla="*/ 111598 w 395784"/>
              <a:gd name="connsiteY9" fmla="*/ 438184 h 485970"/>
              <a:gd name="connsiteX10" fmla="*/ 146523 w 395784"/>
              <a:gd name="connsiteY10" fmla="*/ 438184 h 485970"/>
              <a:gd name="connsiteX11" fmla="*/ 473 w 395784"/>
              <a:gd name="connsiteY11" fmla="*/ 476284 h 485970"/>
              <a:gd name="connsiteX12" fmla="*/ 203673 w 395784"/>
              <a:gd name="connsiteY12" fmla="*/ 463584 h 485970"/>
              <a:gd name="connsiteX13" fmla="*/ 229073 w 395784"/>
              <a:gd name="connsiteY13" fmla="*/ 485809 h 485970"/>
              <a:gd name="connsiteX14" fmla="*/ 311623 w 395784"/>
              <a:gd name="connsiteY14" fmla="*/ 473109 h 485970"/>
              <a:gd name="connsiteX15" fmla="*/ 270348 w 395784"/>
              <a:gd name="connsiteY15" fmla="*/ 463584 h 485970"/>
              <a:gd name="connsiteX16" fmla="*/ 381473 w 395784"/>
              <a:gd name="connsiteY16" fmla="*/ 320709 h 485970"/>
              <a:gd name="connsiteX17" fmla="*/ 390998 w 395784"/>
              <a:gd name="connsiteY17" fmla="*/ 298484 h 485970"/>
              <a:gd name="connsiteX18" fmla="*/ 378298 w 395784"/>
              <a:gd name="connsiteY18" fmla="*/ 181009 h 485970"/>
              <a:gd name="connsiteX19" fmla="*/ 394173 w 395784"/>
              <a:gd name="connsiteY19" fmla="*/ 117509 h 485970"/>
              <a:gd name="connsiteX20" fmla="*/ 394173 w 395784"/>
              <a:gd name="connsiteY20" fmla="*/ 34 h 485970"/>
              <a:gd name="connsiteX21" fmla="*/ 384648 w 395784"/>
              <a:gd name="connsiteY21" fmla="*/ 104809 h 485970"/>
              <a:gd name="connsiteX22" fmla="*/ 343373 w 395784"/>
              <a:gd name="connsiteY22" fmla="*/ 44484 h 48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5784" h="485970">
                <a:moveTo>
                  <a:pt x="343373" y="44484"/>
                </a:moveTo>
                <a:cubicBezTo>
                  <a:pt x="341256" y="61946"/>
                  <a:pt x="369302" y="177834"/>
                  <a:pt x="371948" y="209584"/>
                </a:cubicBezTo>
                <a:cubicBezTo>
                  <a:pt x="374594" y="241334"/>
                  <a:pt x="360835" y="217522"/>
                  <a:pt x="359248" y="234984"/>
                </a:cubicBezTo>
                <a:cubicBezTo>
                  <a:pt x="357661" y="252446"/>
                  <a:pt x="364010" y="301130"/>
                  <a:pt x="362423" y="314359"/>
                </a:cubicBezTo>
                <a:cubicBezTo>
                  <a:pt x="360836" y="327588"/>
                  <a:pt x="356602" y="296367"/>
                  <a:pt x="349723" y="314359"/>
                </a:cubicBezTo>
                <a:cubicBezTo>
                  <a:pt x="342844" y="332351"/>
                  <a:pt x="334377" y="401142"/>
                  <a:pt x="321148" y="422309"/>
                </a:cubicBezTo>
                <a:cubicBezTo>
                  <a:pt x="307919" y="443476"/>
                  <a:pt x="270348" y="441359"/>
                  <a:pt x="270348" y="441359"/>
                </a:cubicBezTo>
                <a:cubicBezTo>
                  <a:pt x="262940" y="447709"/>
                  <a:pt x="302627" y="455647"/>
                  <a:pt x="276698" y="460409"/>
                </a:cubicBezTo>
                <a:cubicBezTo>
                  <a:pt x="250769" y="465171"/>
                  <a:pt x="142290" y="473638"/>
                  <a:pt x="114773" y="469934"/>
                </a:cubicBezTo>
                <a:cubicBezTo>
                  <a:pt x="87256" y="466230"/>
                  <a:pt x="106306" y="443476"/>
                  <a:pt x="111598" y="438184"/>
                </a:cubicBezTo>
                <a:cubicBezTo>
                  <a:pt x="116890" y="432892"/>
                  <a:pt x="165044" y="431834"/>
                  <a:pt x="146523" y="438184"/>
                </a:cubicBezTo>
                <a:cubicBezTo>
                  <a:pt x="128002" y="444534"/>
                  <a:pt x="-9052" y="472051"/>
                  <a:pt x="473" y="476284"/>
                </a:cubicBezTo>
                <a:cubicBezTo>
                  <a:pt x="9998" y="480517"/>
                  <a:pt x="165573" y="461996"/>
                  <a:pt x="203673" y="463584"/>
                </a:cubicBezTo>
                <a:cubicBezTo>
                  <a:pt x="241773" y="465172"/>
                  <a:pt x="211081" y="484222"/>
                  <a:pt x="229073" y="485809"/>
                </a:cubicBezTo>
                <a:cubicBezTo>
                  <a:pt x="247065" y="487397"/>
                  <a:pt x="304744" y="476813"/>
                  <a:pt x="311623" y="473109"/>
                </a:cubicBezTo>
                <a:cubicBezTo>
                  <a:pt x="318502" y="469405"/>
                  <a:pt x="258706" y="488984"/>
                  <a:pt x="270348" y="463584"/>
                </a:cubicBezTo>
                <a:cubicBezTo>
                  <a:pt x="281990" y="438184"/>
                  <a:pt x="361365" y="348226"/>
                  <a:pt x="381473" y="320709"/>
                </a:cubicBezTo>
                <a:cubicBezTo>
                  <a:pt x="401581" y="293192"/>
                  <a:pt x="391527" y="321767"/>
                  <a:pt x="390998" y="298484"/>
                </a:cubicBezTo>
                <a:cubicBezTo>
                  <a:pt x="390469" y="275201"/>
                  <a:pt x="377769" y="211172"/>
                  <a:pt x="378298" y="181009"/>
                </a:cubicBezTo>
                <a:cubicBezTo>
                  <a:pt x="378827" y="150847"/>
                  <a:pt x="391527" y="147671"/>
                  <a:pt x="394173" y="117509"/>
                </a:cubicBezTo>
                <a:cubicBezTo>
                  <a:pt x="396819" y="87347"/>
                  <a:pt x="395761" y="2151"/>
                  <a:pt x="394173" y="34"/>
                </a:cubicBezTo>
                <a:cubicBezTo>
                  <a:pt x="392585" y="-2083"/>
                  <a:pt x="389410" y="93167"/>
                  <a:pt x="384648" y="104809"/>
                </a:cubicBezTo>
                <a:cubicBezTo>
                  <a:pt x="379886" y="116451"/>
                  <a:pt x="345490" y="27022"/>
                  <a:pt x="343373" y="4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C8B8CA4D-9E33-C56C-889B-6ED17E0BADFB}"/>
              </a:ext>
            </a:extLst>
          </p:cNvPr>
          <p:cNvSpPr/>
          <p:nvPr/>
        </p:nvSpPr>
        <p:spPr>
          <a:xfrm>
            <a:off x="4155561" y="6519884"/>
            <a:ext cx="347169" cy="306672"/>
          </a:xfrm>
          <a:custGeom>
            <a:avLst/>
            <a:gdLst>
              <a:gd name="connsiteX0" fmla="*/ 346589 w 347169"/>
              <a:gd name="connsiteY0" fmla="*/ 169841 h 306672"/>
              <a:gd name="connsiteX1" fmla="*/ 273564 w 347169"/>
              <a:gd name="connsiteY1" fmla="*/ 14266 h 306672"/>
              <a:gd name="connsiteX2" fmla="*/ 270389 w 347169"/>
              <a:gd name="connsiteY2" fmla="*/ 74591 h 306672"/>
              <a:gd name="connsiteX3" fmla="*/ 244989 w 347169"/>
              <a:gd name="connsiteY3" fmla="*/ 36491 h 306672"/>
              <a:gd name="connsiteX4" fmla="*/ 244989 w 347169"/>
              <a:gd name="connsiteY4" fmla="*/ 61891 h 306672"/>
              <a:gd name="connsiteX5" fmla="*/ 184664 w 347169"/>
              <a:gd name="connsiteY5" fmla="*/ 7916 h 306672"/>
              <a:gd name="connsiteX6" fmla="*/ 197364 w 347169"/>
              <a:gd name="connsiteY6" fmla="*/ 74591 h 306672"/>
              <a:gd name="connsiteX7" fmla="*/ 152914 w 347169"/>
              <a:gd name="connsiteY7" fmla="*/ 68241 h 306672"/>
              <a:gd name="connsiteX8" fmla="*/ 162439 w 347169"/>
              <a:gd name="connsiteY8" fmla="*/ 106341 h 306672"/>
              <a:gd name="connsiteX9" fmla="*/ 60839 w 347169"/>
              <a:gd name="connsiteY9" fmla="*/ 103166 h 306672"/>
              <a:gd name="connsiteX10" fmla="*/ 70364 w 347169"/>
              <a:gd name="connsiteY10" fmla="*/ 153966 h 306672"/>
              <a:gd name="connsiteX11" fmla="*/ 86239 w 347169"/>
              <a:gd name="connsiteY11" fmla="*/ 201591 h 306672"/>
              <a:gd name="connsiteX12" fmla="*/ 86239 w 347169"/>
              <a:gd name="connsiteY12" fmla="*/ 252391 h 306672"/>
              <a:gd name="connsiteX13" fmla="*/ 98939 w 347169"/>
              <a:gd name="connsiteY13" fmla="*/ 306366 h 306672"/>
              <a:gd name="connsiteX14" fmla="*/ 514 w 347169"/>
              <a:gd name="connsiteY14" fmla="*/ 226991 h 306672"/>
              <a:gd name="connsiteX15" fmla="*/ 64014 w 347169"/>
              <a:gd name="connsiteY15" fmla="*/ 131741 h 306672"/>
              <a:gd name="connsiteX16" fmla="*/ 146564 w 347169"/>
              <a:gd name="connsiteY16" fmla="*/ 46016 h 306672"/>
              <a:gd name="connsiteX17" fmla="*/ 210064 w 347169"/>
              <a:gd name="connsiteY17" fmla="*/ 1566 h 306672"/>
              <a:gd name="connsiteX18" fmla="*/ 305314 w 347169"/>
              <a:gd name="connsiteY18" fmla="*/ 99991 h 306672"/>
              <a:gd name="connsiteX19" fmla="*/ 305314 w 347169"/>
              <a:gd name="connsiteY19" fmla="*/ 201591 h 306672"/>
              <a:gd name="connsiteX20" fmla="*/ 346589 w 347169"/>
              <a:gd name="connsiteY20" fmla="*/ 169841 h 30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7169" h="306672">
                <a:moveTo>
                  <a:pt x="346589" y="169841"/>
                </a:moveTo>
                <a:cubicBezTo>
                  <a:pt x="341297" y="138620"/>
                  <a:pt x="286264" y="30141"/>
                  <a:pt x="273564" y="14266"/>
                </a:cubicBezTo>
                <a:cubicBezTo>
                  <a:pt x="260864" y="-1609"/>
                  <a:pt x="275151" y="70887"/>
                  <a:pt x="270389" y="74591"/>
                </a:cubicBezTo>
                <a:cubicBezTo>
                  <a:pt x="265627" y="78295"/>
                  <a:pt x="249222" y="38608"/>
                  <a:pt x="244989" y="36491"/>
                </a:cubicBezTo>
                <a:cubicBezTo>
                  <a:pt x="240756" y="34374"/>
                  <a:pt x="255043" y="66653"/>
                  <a:pt x="244989" y="61891"/>
                </a:cubicBezTo>
                <a:cubicBezTo>
                  <a:pt x="234935" y="57128"/>
                  <a:pt x="192601" y="5799"/>
                  <a:pt x="184664" y="7916"/>
                </a:cubicBezTo>
                <a:cubicBezTo>
                  <a:pt x="176727" y="10033"/>
                  <a:pt x="202656" y="64537"/>
                  <a:pt x="197364" y="74591"/>
                </a:cubicBezTo>
                <a:cubicBezTo>
                  <a:pt x="192072" y="84645"/>
                  <a:pt x="158735" y="62949"/>
                  <a:pt x="152914" y="68241"/>
                </a:cubicBezTo>
                <a:cubicBezTo>
                  <a:pt x="147093" y="73533"/>
                  <a:pt x="177785" y="100520"/>
                  <a:pt x="162439" y="106341"/>
                </a:cubicBezTo>
                <a:cubicBezTo>
                  <a:pt x="147093" y="112162"/>
                  <a:pt x="76185" y="95229"/>
                  <a:pt x="60839" y="103166"/>
                </a:cubicBezTo>
                <a:cubicBezTo>
                  <a:pt x="45493" y="111103"/>
                  <a:pt x="66131" y="137562"/>
                  <a:pt x="70364" y="153966"/>
                </a:cubicBezTo>
                <a:cubicBezTo>
                  <a:pt x="74597" y="170370"/>
                  <a:pt x="83593" y="185187"/>
                  <a:pt x="86239" y="201591"/>
                </a:cubicBezTo>
                <a:cubicBezTo>
                  <a:pt x="88885" y="217995"/>
                  <a:pt x="84122" y="234929"/>
                  <a:pt x="86239" y="252391"/>
                </a:cubicBezTo>
                <a:cubicBezTo>
                  <a:pt x="88356" y="269853"/>
                  <a:pt x="113226" y="310599"/>
                  <a:pt x="98939" y="306366"/>
                </a:cubicBezTo>
                <a:cubicBezTo>
                  <a:pt x="84652" y="302133"/>
                  <a:pt x="6335" y="256095"/>
                  <a:pt x="514" y="226991"/>
                </a:cubicBezTo>
                <a:cubicBezTo>
                  <a:pt x="-5307" y="197887"/>
                  <a:pt x="39672" y="161903"/>
                  <a:pt x="64014" y="131741"/>
                </a:cubicBezTo>
                <a:cubicBezTo>
                  <a:pt x="88356" y="101578"/>
                  <a:pt x="122223" y="67712"/>
                  <a:pt x="146564" y="46016"/>
                </a:cubicBezTo>
                <a:cubicBezTo>
                  <a:pt x="170905" y="24320"/>
                  <a:pt x="183606" y="-7430"/>
                  <a:pt x="210064" y="1566"/>
                </a:cubicBezTo>
                <a:cubicBezTo>
                  <a:pt x="236522" y="10562"/>
                  <a:pt x="289439" y="66654"/>
                  <a:pt x="305314" y="99991"/>
                </a:cubicBezTo>
                <a:cubicBezTo>
                  <a:pt x="321189" y="133328"/>
                  <a:pt x="291026" y="193124"/>
                  <a:pt x="305314" y="201591"/>
                </a:cubicBezTo>
                <a:cubicBezTo>
                  <a:pt x="319602" y="210058"/>
                  <a:pt x="351881" y="201062"/>
                  <a:pt x="346589" y="16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9DF285CC-E584-91CE-BA1E-B50744CD0472}"/>
              </a:ext>
            </a:extLst>
          </p:cNvPr>
          <p:cNvSpPr/>
          <p:nvPr/>
        </p:nvSpPr>
        <p:spPr>
          <a:xfrm>
            <a:off x="3854309" y="6803455"/>
            <a:ext cx="614974" cy="89535"/>
          </a:xfrm>
          <a:custGeom>
            <a:avLst/>
            <a:gdLst>
              <a:gd name="connsiteX0" fmla="*/ 141 w 614974"/>
              <a:gd name="connsiteY0" fmla="*/ 67245 h 89535"/>
              <a:gd name="connsiteX1" fmla="*/ 301766 w 614974"/>
              <a:gd name="connsiteY1" fmla="*/ 10095 h 89535"/>
              <a:gd name="connsiteX2" fmla="*/ 571641 w 614974"/>
              <a:gd name="connsiteY2" fmla="*/ 64070 h 89535"/>
              <a:gd name="connsiteX3" fmla="*/ 485916 w 614974"/>
              <a:gd name="connsiteY3" fmla="*/ 70420 h 89535"/>
              <a:gd name="connsiteX4" fmla="*/ 577991 w 614974"/>
              <a:gd name="connsiteY4" fmla="*/ 89470 h 89535"/>
              <a:gd name="connsiteX5" fmla="*/ 606566 w 614974"/>
              <a:gd name="connsiteY5" fmla="*/ 76770 h 89535"/>
              <a:gd name="connsiteX6" fmla="*/ 435116 w 614974"/>
              <a:gd name="connsiteY6" fmla="*/ 79945 h 89535"/>
              <a:gd name="connsiteX7" fmla="*/ 400191 w 614974"/>
              <a:gd name="connsiteY7" fmla="*/ 3745 h 89535"/>
              <a:gd name="connsiteX8" fmla="*/ 263666 w 614974"/>
              <a:gd name="connsiteY8" fmla="*/ 16445 h 89535"/>
              <a:gd name="connsiteX9" fmla="*/ 141 w 614974"/>
              <a:gd name="connsiteY9" fmla="*/ 67245 h 8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974" h="89535">
                <a:moveTo>
                  <a:pt x="141" y="67245"/>
                </a:moveTo>
                <a:cubicBezTo>
                  <a:pt x="6491" y="66187"/>
                  <a:pt x="206516" y="10624"/>
                  <a:pt x="301766" y="10095"/>
                </a:cubicBezTo>
                <a:cubicBezTo>
                  <a:pt x="397016" y="9566"/>
                  <a:pt x="540949" y="54016"/>
                  <a:pt x="571641" y="64070"/>
                </a:cubicBezTo>
                <a:cubicBezTo>
                  <a:pt x="602333" y="74124"/>
                  <a:pt x="484858" y="66187"/>
                  <a:pt x="485916" y="70420"/>
                </a:cubicBezTo>
                <a:cubicBezTo>
                  <a:pt x="486974" y="74653"/>
                  <a:pt x="557883" y="88412"/>
                  <a:pt x="577991" y="89470"/>
                </a:cubicBezTo>
                <a:cubicBezTo>
                  <a:pt x="598099" y="90528"/>
                  <a:pt x="630379" y="78358"/>
                  <a:pt x="606566" y="76770"/>
                </a:cubicBezTo>
                <a:cubicBezTo>
                  <a:pt x="582753" y="75182"/>
                  <a:pt x="469512" y="92116"/>
                  <a:pt x="435116" y="79945"/>
                </a:cubicBezTo>
                <a:cubicBezTo>
                  <a:pt x="400720" y="67774"/>
                  <a:pt x="428766" y="14328"/>
                  <a:pt x="400191" y="3745"/>
                </a:cubicBezTo>
                <a:cubicBezTo>
                  <a:pt x="371616" y="-6838"/>
                  <a:pt x="324520" y="7449"/>
                  <a:pt x="263666" y="16445"/>
                </a:cubicBezTo>
                <a:cubicBezTo>
                  <a:pt x="202812" y="25441"/>
                  <a:pt x="-6209" y="68303"/>
                  <a:pt x="141" y="67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1E9BB8B6-30DB-C8EB-48E2-3E94C4D2BA0F}"/>
              </a:ext>
            </a:extLst>
          </p:cNvPr>
          <p:cNvSpPr/>
          <p:nvPr/>
        </p:nvSpPr>
        <p:spPr>
          <a:xfrm>
            <a:off x="3979149" y="6841314"/>
            <a:ext cx="511087" cy="346970"/>
          </a:xfrm>
          <a:custGeom>
            <a:avLst/>
            <a:gdLst>
              <a:gd name="connsiteX0" fmla="*/ 510301 w 511087"/>
              <a:gd name="connsiteY0" fmla="*/ 57961 h 346970"/>
              <a:gd name="connsiteX1" fmla="*/ 322976 w 511087"/>
              <a:gd name="connsiteY1" fmla="*/ 67486 h 346970"/>
              <a:gd name="connsiteX2" fmla="*/ 176926 w 511087"/>
              <a:gd name="connsiteY2" fmla="*/ 23036 h 346970"/>
              <a:gd name="connsiteX3" fmla="*/ 240426 w 511087"/>
              <a:gd name="connsiteY3" fmla="*/ 45261 h 346970"/>
              <a:gd name="connsiteX4" fmla="*/ 135651 w 511087"/>
              <a:gd name="connsiteY4" fmla="*/ 70661 h 346970"/>
              <a:gd name="connsiteX5" fmla="*/ 107076 w 511087"/>
              <a:gd name="connsiteY5" fmla="*/ 115111 h 346970"/>
              <a:gd name="connsiteX6" fmla="*/ 43576 w 511087"/>
              <a:gd name="connsiteY6" fmla="*/ 156386 h 346970"/>
              <a:gd name="connsiteX7" fmla="*/ 110251 w 511087"/>
              <a:gd name="connsiteY7" fmla="*/ 146861 h 346970"/>
              <a:gd name="connsiteX8" fmla="*/ 138826 w 511087"/>
              <a:gd name="connsiteY8" fmla="*/ 219886 h 346970"/>
              <a:gd name="connsiteX9" fmla="*/ 126126 w 511087"/>
              <a:gd name="connsiteY9" fmla="*/ 242111 h 346970"/>
              <a:gd name="connsiteX10" fmla="*/ 8651 w 511087"/>
              <a:gd name="connsiteY10" fmla="*/ 346886 h 346970"/>
              <a:gd name="connsiteX11" fmla="*/ 392826 w 511087"/>
              <a:gd name="connsiteY11" fmla="*/ 223061 h 346970"/>
              <a:gd name="connsiteX12" fmla="*/ 392826 w 511087"/>
              <a:gd name="connsiteY12" fmla="*/ 219886 h 346970"/>
              <a:gd name="connsiteX13" fmla="*/ 151526 w 511087"/>
              <a:gd name="connsiteY13" fmla="*/ 318311 h 346970"/>
              <a:gd name="connsiteX14" fmla="*/ 164226 w 511087"/>
              <a:gd name="connsiteY14" fmla="*/ 204011 h 346970"/>
              <a:gd name="connsiteX15" fmla="*/ 145176 w 511087"/>
              <a:gd name="connsiteY15" fmla="*/ 7161 h 346970"/>
              <a:gd name="connsiteX16" fmla="*/ 246776 w 511087"/>
              <a:gd name="connsiteY16" fmla="*/ 42086 h 346970"/>
              <a:gd name="connsiteX17" fmla="*/ 510301 w 511087"/>
              <a:gd name="connsiteY17" fmla="*/ 57961 h 34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1087" h="346970">
                <a:moveTo>
                  <a:pt x="510301" y="57961"/>
                </a:moveTo>
                <a:cubicBezTo>
                  <a:pt x="523001" y="62194"/>
                  <a:pt x="378538" y="73307"/>
                  <a:pt x="322976" y="67486"/>
                </a:cubicBezTo>
                <a:cubicBezTo>
                  <a:pt x="267414" y="61665"/>
                  <a:pt x="190684" y="26740"/>
                  <a:pt x="176926" y="23036"/>
                </a:cubicBezTo>
                <a:cubicBezTo>
                  <a:pt x="163168" y="19332"/>
                  <a:pt x="247305" y="37323"/>
                  <a:pt x="240426" y="45261"/>
                </a:cubicBezTo>
                <a:cubicBezTo>
                  <a:pt x="233547" y="53199"/>
                  <a:pt x="157876" y="59019"/>
                  <a:pt x="135651" y="70661"/>
                </a:cubicBezTo>
                <a:cubicBezTo>
                  <a:pt x="113426" y="82303"/>
                  <a:pt x="122422" y="100824"/>
                  <a:pt x="107076" y="115111"/>
                </a:cubicBezTo>
                <a:cubicBezTo>
                  <a:pt x="91730" y="129399"/>
                  <a:pt x="43047" y="151094"/>
                  <a:pt x="43576" y="156386"/>
                </a:cubicBezTo>
                <a:cubicBezTo>
                  <a:pt x="44105" y="161678"/>
                  <a:pt x="94376" y="136278"/>
                  <a:pt x="110251" y="146861"/>
                </a:cubicBezTo>
                <a:cubicBezTo>
                  <a:pt x="126126" y="157444"/>
                  <a:pt x="136180" y="204011"/>
                  <a:pt x="138826" y="219886"/>
                </a:cubicBezTo>
                <a:cubicBezTo>
                  <a:pt x="141472" y="235761"/>
                  <a:pt x="147822" y="220944"/>
                  <a:pt x="126126" y="242111"/>
                </a:cubicBezTo>
                <a:cubicBezTo>
                  <a:pt x="104430" y="263278"/>
                  <a:pt x="-35799" y="350061"/>
                  <a:pt x="8651" y="346886"/>
                </a:cubicBezTo>
                <a:cubicBezTo>
                  <a:pt x="53101" y="343711"/>
                  <a:pt x="328797" y="244228"/>
                  <a:pt x="392826" y="223061"/>
                </a:cubicBezTo>
                <a:cubicBezTo>
                  <a:pt x="456855" y="201894"/>
                  <a:pt x="433043" y="204011"/>
                  <a:pt x="392826" y="219886"/>
                </a:cubicBezTo>
                <a:cubicBezTo>
                  <a:pt x="352609" y="235761"/>
                  <a:pt x="189626" y="320957"/>
                  <a:pt x="151526" y="318311"/>
                </a:cubicBezTo>
                <a:cubicBezTo>
                  <a:pt x="113426" y="315665"/>
                  <a:pt x="165284" y="255869"/>
                  <a:pt x="164226" y="204011"/>
                </a:cubicBezTo>
                <a:cubicBezTo>
                  <a:pt x="163168" y="152153"/>
                  <a:pt x="131418" y="34148"/>
                  <a:pt x="145176" y="7161"/>
                </a:cubicBezTo>
                <a:cubicBezTo>
                  <a:pt x="158934" y="-19827"/>
                  <a:pt x="191213" y="37853"/>
                  <a:pt x="246776" y="42086"/>
                </a:cubicBezTo>
                <a:cubicBezTo>
                  <a:pt x="302339" y="46319"/>
                  <a:pt x="497601" y="53728"/>
                  <a:pt x="510301" y="57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43510522-4167-A762-C756-EE4FF569DF36}"/>
              </a:ext>
            </a:extLst>
          </p:cNvPr>
          <p:cNvSpPr/>
          <p:nvPr/>
        </p:nvSpPr>
        <p:spPr>
          <a:xfrm>
            <a:off x="4019525" y="6931375"/>
            <a:ext cx="456706" cy="542680"/>
          </a:xfrm>
          <a:custGeom>
            <a:avLst/>
            <a:gdLst>
              <a:gd name="connsiteX0" fmla="*/ 454050 w 456706"/>
              <a:gd name="connsiteY0" fmla="*/ 6000 h 542680"/>
              <a:gd name="connsiteX1" fmla="*/ 234975 w 456706"/>
              <a:gd name="connsiteY1" fmla="*/ 263175 h 542680"/>
              <a:gd name="connsiteX2" fmla="*/ 168300 w 456706"/>
              <a:gd name="connsiteY2" fmla="*/ 393350 h 542680"/>
              <a:gd name="connsiteX3" fmla="*/ 25 w 456706"/>
              <a:gd name="connsiteY3" fmla="*/ 542575 h 542680"/>
              <a:gd name="connsiteX4" fmla="*/ 181000 w 456706"/>
              <a:gd name="connsiteY4" fmla="*/ 412400 h 542680"/>
              <a:gd name="connsiteX5" fmla="*/ 428650 w 456706"/>
              <a:gd name="connsiteY5" fmla="*/ 155225 h 542680"/>
              <a:gd name="connsiteX6" fmla="*/ 231800 w 456706"/>
              <a:gd name="connsiteY6" fmla="*/ 336200 h 542680"/>
              <a:gd name="connsiteX7" fmla="*/ 320700 w 456706"/>
              <a:gd name="connsiteY7" fmla="*/ 196500 h 542680"/>
              <a:gd name="connsiteX8" fmla="*/ 279425 w 456706"/>
              <a:gd name="connsiteY8" fmla="*/ 218725 h 542680"/>
              <a:gd name="connsiteX9" fmla="*/ 352450 w 456706"/>
              <a:gd name="connsiteY9" fmla="*/ 91725 h 542680"/>
              <a:gd name="connsiteX10" fmla="*/ 454050 w 456706"/>
              <a:gd name="connsiteY10" fmla="*/ 6000 h 54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6706" h="542680">
                <a:moveTo>
                  <a:pt x="454050" y="6000"/>
                </a:moveTo>
                <a:cubicBezTo>
                  <a:pt x="434471" y="34575"/>
                  <a:pt x="282600" y="198617"/>
                  <a:pt x="234975" y="263175"/>
                </a:cubicBezTo>
                <a:cubicBezTo>
                  <a:pt x="187350" y="327733"/>
                  <a:pt x="207458" y="346783"/>
                  <a:pt x="168300" y="393350"/>
                </a:cubicBezTo>
                <a:cubicBezTo>
                  <a:pt x="129142" y="439917"/>
                  <a:pt x="-2092" y="539400"/>
                  <a:pt x="25" y="542575"/>
                </a:cubicBezTo>
                <a:cubicBezTo>
                  <a:pt x="2142" y="545750"/>
                  <a:pt x="109563" y="476958"/>
                  <a:pt x="181000" y="412400"/>
                </a:cubicBezTo>
                <a:cubicBezTo>
                  <a:pt x="252437" y="347842"/>
                  <a:pt x="420183" y="167925"/>
                  <a:pt x="428650" y="155225"/>
                </a:cubicBezTo>
                <a:cubicBezTo>
                  <a:pt x="437117" y="142525"/>
                  <a:pt x="249792" y="329321"/>
                  <a:pt x="231800" y="336200"/>
                </a:cubicBezTo>
                <a:cubicBezTo>
                  <a:pt x="213808" y="343079"/>
                  <a:pt x="312762" y="216079"/>
                  <a:pt x="320700" y="196500"/>
                </a:cubicBezTo>
                <a:cubicBezTo>
                  <a:pt x="328638" y="176921"/>
                  <a:pt x="274133" y="236187"/>
                  <a:pt x="279425" y="218725"/>
                </a:cubicBezTo>
                <a:cubicBezTo>
                  <a:pt x="284717" y="201263"/>
                  <a:pt x="325462" y="125063"/>
                  <a:pt x="352450" y="91725"/>
                </a:cubicBezTo>
                <a:cubicBezTo>
                  <a:pt x="379437" y="58388"/>
                  <a:pt x="473629" y="-22575"/>
                  <a:pt x="454050" y="6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FEFE7D4-A9AE-8654-F42B-C60C60A6A99D}"/>
              </a:ext>
            </a:extLst>
          </p:cNvPr>
          <p:cNvSpPr/>
          <p:nvPr/>
        </p:nvSpPr>
        <p:spPr>
          <a:xfrm>
            <a:off x="4057327" y="7634807"/>
            <a:ext cx="170265" cy="769443"/>
          </a:xfrm>
          <a:custGeom>
            <a:avLst/>
            <a:gdLst>
              <a:gd name="connsiteX0" fmla="*/ 323 w 170265"/>
              <a:gd name="connsiteY0" fmla="*/ 1068 h 769443"/>
              <a:gd name="connsiteX1" fmla="*/ 117798 w 170265"/>
              <a:gd name="connsiteY1" fmla="*/ 261418 h 769443"/>
              <a:gd name="connsiteX2" fmla="*/ 117798 w 170265"/>
              <a:gd name="connsiteY2" fmla="*/ 670993 h 769443"/>
              <a:gd name="connsiteX3" fmla="*/ 136848 w 170265"/>
              <a:gd name="connsiteY3" fmla="*/ 553518 h 769443"/>
              <a:gd name="connsiteX4" fmla="*/ 108273 w 170265"/>
              <a:gd name="connsiteY4" fmla="*/ 769418 h 769443"/>
              <a:gd name="connsiteX5" fmla="*/ 149548 w 170265"/>
              <a:gd name="connsiteY5" fmla="*/ 537643 h 769443"/>
              <a:gd name="connsiteX6" fmla="*/ 162248 w 170265"/>
              <a:gd name="connsiteY6" fmla="*/ 331268 h 769443"/>
              <a:gd name="connsiteX7" fmla="*/ 159073 w 170265"/>
              <a:gd name="connsiteY7" fmla="*/ 356668 h 769443"/>
              <a:gd name="connsiteX8" fmla="*/ 323 w 170265"/>
              <a:gd name="connsiteY8" fmla="*/ 1068 h 76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265" h="769443">
                <a:moveTo>
                  <a:pt x="323" y="1068"/>
                </a:moveTo>
                <a:cubicBezTo>
                  <a:pt x="-6556" y="-14807"/>
                  <a:pt x="98219" y="149764"/>
                  <a:pt x="117798" y="261418"/>
                </a:cubicBezTo>
                <a:cubicBezTo>
                  <a:pt x="137377" y="373072"/>
                  <a:pt x="114623" y="622310"/>
                  <a:pt x="117798" y="670993"/>
                </a:cubicBezTo>
                <a:cubicBezTo>
                  <a:pt x="120973" y="719676"/>
                  <a:pt x="138435" y="537114"/>
                  <a:pt x="136848" y="553518"/>
                </a:cubicBezTo>
                <a:cubicBezTo>
                  <a:pt x="135261" y="569922"/>
                  <a:pt x="106156" y="772064"/>
                  <a:pt x="108273" y="769418"/>
                </a:cubicBezTo>
                <a:cubicBezTo>
                  <a:pt x="110390" y="766772"/>
                  <a:pt x="140552" y="610668"/>
                  <a:pt x="149548" y="537643"/>
                </a:cubicBezTo>
                <a:cubicBezTo>
                  <a:pt x="158544" y="464618"/>
                  <a:pt x="160661" y="361430"/>
                  <a:pt x="162248" y="331268"/>
                </a:cubicBezTo>
                <a:cubicBezTo>
                  <a:pt x="163835" y="301106"/>
                  <a:pt x="181298" y="405880"/>
                  <a:pt x="159073" y="356668"/>
                </a:cubicBezTo>
                <a:cubicBezTo>
                  <a:pt x="136848" y="307456"/>
                  <a:pt x="7202" y="16943"/>
                  <a:pt x="323" y="1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B0D7526D-2154-63A5-8BBF-3E9601F1DDA3}"/>
              </a:ext>
            </a:extLst>
          </p:cNvPr>
          <p:cNvSpPr/>
          <p:nvPr/>
        </p:nvSpPr>
        <p:spPr>
          <a:xfrm>
            <a:off x="3942272" y="7936302"/>
            <a:ext cx="203639" cy="588861"/>
          </a:xfrm>
          <a:custGeom>
            <a:avLst/>
            <a:gdLst>
              <a:gd name="connsiteX0" fmla="*/ 0 w 203639"/>
              <a:gd name="connsiteY0" fmla="*/ 0 h 588861"/>
              <a:gd name="connsiteX1" fmla="*/ 163902 w 203639"/>
              <a:gd name="connsiteY1" fmla="*/ 349370 h 588861"/>
              <a:gd name="connsiteX2" fmla="*/ 202720 w 203639"/>
              <a:gd name="connsiteY2" fmla="*/ 586596 h 588861"/>
              <a:gd name="connsiteX3" fmla="*/ 185468 w 203639"/>
              <a:gd name="connsiteY3" fmla="*/ 452887 h 588861"/>
              <a:gd name="connsiteX4" fmla="*/ 120770 w 203639"/>
              <a:gd name="connsiteY4" fmla="*/ 189781 h 588861"/>
              <a:gd name="connsiteX5" fmla="*/ 146649 w 203639"/>
              <a:gd name="connsiteY5" fmla="*/ 232913 h 588861"/>
              <a:gd name="connsiteX6" fmla="*/ 0 w 203639"/>
              <a:gd name="connsiteY6" fmla="*/ 0 h 58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39" h="588861">
                <a:moveTo>
                  <a:pt x="0" y="0"/>
                </a:moveTo>
                <a:cubicBezTo>
                  <a:pt x="65057" y="125802"/>
                  <a:pt x="130115" y="251604"/>
                  <a:pt x="163902" y="349370"/>
                </a:cubicBezTo>
                <a:cubicBezTo>
                  <a:pt x="197689" y="447136"/>
                  <a:pt x="199126" y="569343"/>
                  <a:pt x="202720" y="586596"/>
                </a:cubicBezTo>
                <a:cubicBezTo>
                  <a:pt x="206314" y="603849"/>
                  <a:pt x="199126" y="519023"/>
                  <a:pt x="185468" y="452887"/>
                </a:cubicBezTo>
                <a:cubicBezTo>
                  <a:pt x="171810" y="386751"/>
                  <a:pt x="127240" y="226443"/>
                  <a:pt x="120770" y="189781"/>
                </a:cubicBezTo>
                <a:cubicBezTo>
                  <a:pt x="114300" y="153119"/>
                  <a:pt x="146649" y="232913"/>
                  <a:pt x="146649" y="23291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3E0E792A-617A-D6C4-3A61-1B67BE0AB15C}"/>
              </a:ext>
            </a:extLst>
          </p:cNvPr>
          <p:cNvSpPr/>
          <p:nvPr/>
        </p:nvSpPr>
        <p:spPr>
          <a:xfrm>
            <a:off x="2824637" y="6936426"/>
            <a:ext cx="452237" cy="380173"/>
          </a:xfrm>
          <a:custGeom>
            <a:avLst/>
            <a:gdLst>
              <a:gd name="connsiteX0" fmla="*/ 1113 w 452237"/>
              <a:gd name="connsiteY0" fmla="*/ 93024 h 380173"/>
              <a:gd name="connsiteX1" fmla="*/ 134463 w 452237"/>
              <a:gd name="connsiteY1" fmla="*/ 150174 h 380173"/>
              <a:gd name="connsiteX2" fmla="*/ 378938 w 452237"/>
              <a:gd name="connsiteY2" fmla="*/ 350199 h 380173"/>
              <a:gd name="connsiteX3" fmla="*/ 359888 w 452237"/>
              <a:gd name="connsiteY3" fmla="*/ 362899 h 380173"/>
              <a:gd name="connsiteX4" fmla="*/ 442438 w 452237"/>
              <a:gd name="connsiteY4" fmla="*/ 191449 h 380173"/>
              <a:gd name="connsiteX5" fmla="*/ 429738 w 452237"/>
              <a:gd name="connsiteY5" fmla="*/ 949 h 380173"/>
              <a:gd name="connsiteX6" fmla="*/ 255113 w 452237"/>
              <a:gd name="connsiteY6" fmla="*/ 118424 h 380173"/>
              <a:gd name="connsiteX7" fmla="*/ 204313 w 452237"/>
              <a:gd name="connsiteY7" fmla="*/ 127949 h 380173"/>
              <a:gd name="connsiteX8" fmla="*/ 1113 w 452237"/>
              <a:gd name="connsiteY8" fmla="*/ 93024 h 38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237" h="380173">
                <a:moveTo>
                  <a:pt x="1113" y="93024"/>
                </a:moveTo>
                <a:cubicBezTo>
                  <a:pt x="-10529" y="96728"/>
                  <a:pt x="71492" y="107312"/>
                  <a:pt x="134463" y="150174"/>
                </a:cubicBezTo>
                <a:cubicBezTo>
                  <a:pt x="197434" y="193036"/>
                  <a:pt x="378938" y="350199"/>
                  <a:pt x="378938" y="350199"/>
                </a:cubicBezTo>
                <a:cubicBezTo>
                  <a:pt x="416509" y="385653"/>
                  <a:pt x="349305" y="389357"/>
                  <a:pt x="359888" y="362899"/>
                </a:cubicBezTo>
                <a:cubicBezTo>
                  <a:pt x="370471" y="336441"/>
                  <a:pt x="430796" y="251774"/>
                  <a:pt x="442438" y="191449"/>
                </a:cubicBezTo>
                <a:cubicBezTo>
                  <a:pt x="454080" y="131124"/>
                  <a:pt x="460959" y="13120"/>
                  <a:pt x="429738" y="949"/>
                </a:cubicBezTo>
                <a:cubicBezTo>
                  <a:pt x="398517" y="-11222"/>
                  <a:pt x="292684" y="97257"/>
                  <a:pt x="255113" y="118424"/>
                </a:cubicBezTo>
                <a:cubicBezTo>
                  <a:pt x="217542" y="139591"/>
                  <a:pt x="238709" y="130066"/>
                  <a:pt x="204313" y="127949"/>
                </a:cubicBezTo>
                <a:cubicBezTo>
                  <a:pt x="169917" y="125832"/>
                  <a:pt x="12755" y="89320"/>
                  <a:pt x="1113" y="93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D3467C6-BE61-96E8-398E-1AE274411CBE}"/>
              </a:ext>
            </a:extLst>
          </p:cNvPr>
          <p:cNvSpPr/>
          <p:nvPr/>
        </p:nvSpPr>
        <p:spPr>
          <a:xfrm>
            <a:off x="2872924" y="6849244"/>
            <a:ext cx="337794" cy="120199"/>
          </a:xfrm>
          <a:custGeom>
            <a:avLst/>
            <a:gdLst>
              <a:gd name="connsiteX0" fmla="*/ 451 w 337794"/>
              <a:gd name="connsiteY0" fmla="*/ 113531 h 120199"/>
              <a:gd name="connsiteX1" fmla="*/ 327476 w 337794"/>
              <a:gd name="connsiteY1" fmla="*/ 2406 h 120199"/>
              <a:gd name="connsiteX2" fmla="*/ 251276 w 337794"/>
              <a:gd name="connsiteY2" fmla="*/ 43681 h 120199"/>
              <a:gd name="connsiteX3" fmla="*/ 203651 w 337794"/>
              <a:gd name="connsiteY3" fmla="*/ 119881 h 120199"/>
              <a:gd name="connsiteX4" fmla="*/ 254451 w 337794"/>
              <a:gd name="connsiteY4" fmla="*/ 72256 h 120199"/>
              <a:gd name="connsiteX5" fmla="*/ 451 w 337794"/>
              <a:gd name="connsiteY5" fmla="*/ 113531 h 12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794" h="120199">
                <a:moveTo>
                  <a:pt x="451" y="113531"/>
                </a:moveTo>
                <a:cubicBezTo>
                  <a:pt x="12622" y="101889"/>
                  <a:pt x="285672" y="14048"/>
                  <a:pt x="327476" y="2406"/>
                </a:cubicBezTo>
                <a:cubicBezTo>
                  <a:pt x="369280" y="-9236"/>
                  <a:pt x="271913" y="24102"/>
                  <a:pt x="251276" y="43681"/>
                </a:cubicBezTo>
                <a:cubicBezTo>
                  <a:pt x="230639" y="63260"/>
                  <a:pt x="203122" y="115119"/>
                  <a:pt x="203651" y="119881"/>
                </a:cubicBezTo>
                <a:cubicBezTo>
                  <a:pt x="204180" y="124644"/>
                  <a:pt x="283026" y="74373"/>
                  <a:pt x="254451" y="72256"/>
                </a:cubicBezTo>
                <a:cubicBezTo>
                  <a:pt x="225876" y="70139"/>
                  <a:pt x="-11720" y="125173"/>
                  <a:pt x="451" y="113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12A9FC9E-F5C4-A540-0950-2B77BD8FFDA2}"/>
              </a:ext>
            </a:extLst>
          </p:cNvPr>
          <p:cNvSpPr/>
          <p:nvPr/>
        </p:nvSpPr>
        <p:spPr>
          <a:xfrm>
            <a:off x="3215308" y="7051568"/>
            <a:ext cx="166168" cy="530406"/>
          </a:xfrm>
          <a:custGeom>
            <a:avLst/>
            <a:gdLst>
              <a:gd name="connsiteX0" fmla="*/ 166067 w 166168"/>
              <a:gd name="connsiteY0" fmla="*/ 107 h 530406"/>
              <a:gd name="connsiteX1" fmla="*/ 35892 w 166168"/>
              <a:gd name="connsiteY1" fmla="*/ 219182 h 530406"/>
              <a:gd name="connsiteX2" fmla="*/ 112092 w 166168"/>
              <a:gd name="connsiteY2" fmla="*/ 196957 h 530406"/>
              <a:gd name="connsiteX3" fmla="*/ 67642 w 166168"/>
              <a:gd name="connsiteY3" fmla="*/ 289032 h 530406"/>
              <a:gd name="connsiteX4" fmla="*/ 20017 w 166168"/>
              <a:gd name="connsiteY4" fmla="*/ 454132 h 530406"/>
              <a:gd name="connsiteX5" fmla="*/ 89867 w 166168"/>
              <a:gd name="connsiteY5" fmla="*/ 343007 h 530406"/>
              <a:gd name="connsiteX6" fmla="*/ 4142 w 166168"/>
              <a:gd name="connsiteY6" fmla="*/ 530332 h 530406"/>
              <a:gd name="connsiteX7" fmla="*/ 20017 w 166168"/>
              <a:gd name="connsiteY7" fmla="*/ 365232 h 530406"/>
              <a:gd name="connsiteX8" fmla="*/ 77167 w 166168"/>
              <a:gd name="connsiteY8" fmla="*/ 327132 h 530406"/>
              <a:gd name="connsiteX9" fmla="*/ 77167 w 166168"/>
              <a:gd name="connsiteY9" fmla="*/ 308082 h 530406"/>
              <a:gd name="connsiteX10" fmla="*/ 58117 w 166168"/>
              <a:gd name="connsiteY10" fmla="*/ 250932 h 530406"/>
              <a:gd name="connsiteX11" fmla="*/ 166067 w 166168"/>
              <a:gd name="connsiteY11" fmla="*/ 107 h 5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6168" h="530406">
                <a:moveTo>
                  <a:pt x="166067" y="107"/>
                </a:moveTo>
                <a:cubicBezTo>
                  <a:pt x="162363" y="-5185"/>
                  <a:pt x="44888" y="186374"/>
                  <a:pt x="35892" y="219182"/>
                </a:cubicBezTo>
                <a:cubicBezTo>
                  <a:pt x="26896" y="251990"/>
                  <a:pt x="106800" y="185315"/>
                  <a:pt x="112092" y="196957"/>
                </a:cubicBezTo>
                <a:cubicBezTo>
                  <a:pt x="117384" y="208599"/>
                  <a:pt x="82988" y="246169"/>
                  <a:pt x="67642" y="289032"/>
                </a:cubicBezTo>
                <a:cubicBezTo>
                  <a:pt x="52296" y="331895"/>
                  <a:pt x="16313" y="445136"/>
                  <a:pt x="20017" y="454132"/>
                </a:cubicBezTo>
                <a:cubicBezTo>
                  <a:pt x="23721" y="463128"/>
                  <a:pt x="92513" y="330307"/>
                  <a:pt x="89867" y="343007"/>
                </a:cubicBezTo>
                <a:cubicBezTo>
                  <a:pt x="87221" y="355707"/>
                  <a:pt x="15784" y="526628"/>
                  <a:pt x="4142" y="530332"/>
                </a:cubicBezTo>
                <a:cubicBezTo>
                  <a:pt x="-7500" y="534036"/>
                  <a:pt x="7846" y="399099"/>
                  <a:pt x="20017" y="365232"/>
                </a:cubicBezTo>
                <a:cubicBezTo>
                  <a:pt x="32188" y="331365"/>
                  <a:pt x="67642" y="336657"/>
                  <a:pt x="77167" y="327132"/>
                </a:cubicBezTo>
                <a:cubicBezTo>
                  <a:pt x="86692" y="317607"/>
                  <a:pt x="80342" y="320782"/>
                  <a:pt x="77167" y="308082"/>
                </a:cubicBezTo>
                <a:cubicBezTo>
                  <a:pt x="73992" y="295382"/>
                  <a:pt x="44888" y="297499"/>
                  <a:pt x="58117" y="250932"/>
                </a:cubicBezTo>
                <a:cubicBezTo>
                  <a:pt x="71346" y="204365"/>
                  <a:pt x="169771" y="5399"/>
                  <a:pt x="166067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6935613D-5DF9-9B09-6611-AC656D95F586}"/>
              </a:ext>
            </a:extLst>
          </p:cNvPr>
          <p:cNvSpPr/>
          <p:nvPr/>
        </p:nvSpPr>
        <p:spPr>
          <a:xfrm>
            <a:off x="3038402" y="6898210"/>
            <a:ext cx="498578" cy="166702"/>
          </a:xfrm>
          <a:custGeom>
            <a:avLst/>
            <a:gdLst>
              <a:gd name="connsiteX0" fmla="*/ 73 w 498578"/>
              <a:gd name="connsiteY0" fmla="*/ 124890 h 166702"/>
              <a:gd name="connsiteX1" fmla="*/ 177873 w 498578"/>
              <a:gd name="connsiteY1" fmla="*/ 26465 h 166702"/>
              <a:gd name="connsiteX2" fmla="*/ 260423 w 498578"/>
              <a:gd name="connsiteY2" fmla="*/ 26465 h 166702"/>
              <a:gd name="connsiteX3" fmla="*/ 400123 w 498578"/>
              <a:gd name="connsiteY3" fmla="*/ 105840 h 166702"/>
              <a:gd name="connsiteX4" fmla="*/ 498548 w 498578"/>
              <a:gd name="connsiteY4" fmla="*/ 166165 h 166702"/>
              <a:gd name="connsiteX5" fmla="*/ 390598 w 498578"/>
              <a:gd name="connsiteY5" fmla="*/ 70915 h 166702"/>
              <a:gd name="connsiteX6" fmla="*/ 292173 w 498578"/>
              <a:gd name="connsiteY6" fmla="*/ 4240 h 166702"/>
              <a:gd name="connsiteX7" fmla="*/ 200098 w 498578"/>
              <a:gd name="connsiteY7" fmla="*/ 16940 h 166702"/>
              <a:gd name="connsiteX8" fmla="*/ 73 w 498578"/>
              <a:gd name="connsiteY8" fmla="*/ 124890 h 16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578" h="166702">
                <a:moveTo>
                  <a:pt x="73" y="124890"/>
                </a:moveTo>
                <a:cubicBezTo>
                  <a:pt x="-3631" y="126477"/>
                  <a:pt x="134481" y="42869"/>
                  <a:pt x="177873" y="26465"/>
                </a:cubicBezTo>
                <a:cubicBezTo>
                  <a:pt x="221265" y="10061"/>
                  <a:pt x="223381" y="13236"/>
                  <a:pt x="260423" y="26465"/>
                </a:cubicBezTo>
                <a:cubicBezTo>
                  <a:pt x="297465" y="39694"/>
                  <a:pt x="360436" y="82557"/>
                  <a:pt x="400123" y="105840"/>
                </a:cubicBezTo>
                <a:cubicBezTo>
                  <a:pt x="439811" y="129123"/>
                  <a:pt x="500136" y="171986"/>
                  <a:pt x="498548" y="166165"/>
                </a:cubicBezTo>
                <a:cubicBezTo>
                  <a:pt x="496961" y="160344"/>
                  <a:pt x="424994" y="97902"/>
                  <a:pt x="390598" y="70915"/>
                </a:cubicBezTo>
                <a:cubicBezTo>
                  <a:pt x="356202" y="43928"/>
                  <a:pt x="323923" y="13236"/>
                  <a:pt x="292173" y="4240"/>
                </a:cubicBezTo>
                <a:cubicBezTo>
                  <a:pt x="260423" y="-4756"/>
                  <a:pt x="246136" y="1065"/>
                  <a:pt x="200098" y="16940"/>
                </a:cubicBezTo>
                <a:cubicBezTo>
                  <a:pt x="154061" y="32815"/>
                  <a:pt x="3777" y="123303"/>
                  <a:pt x="73" y="124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7731F9E9-CC2A-6C43-5646-7EA566F61105}"/>
              </a:ext>
            </a:extLst>
          </p:cNvPr>
          <p:cNvSpPr/>
          <p:nvPr/>
        </p:nvSpPr>
        <p:spPr>
          <a:xfrm>
            <a:off x="2986469" y="7584518"/>
            <a:ext cx="983076" cy="804259"/>
          </a:xfrm>
          <a:custGeom>
            <a:avLst/>
            <a:gdLst>
              <a:gd name="connsiteX0" fmla="*/ 299656 w 983076"/>
              <a:gd name="connsiteY0" fmla="*/ 3732 h 804259"/>
              <a:gd name="connsiteX1" fmla="*/ 201231 w 983076"/>
              <a:gd name="connsiteY1" fmla="*/ 76757 h 804259"/>
              <a:gd name="connsiteX2" fmla="*/ 217106 w 983076"/>
              <a:gd name="connsiteY2" fmla="*/ 264082 h 804259"/>
              <a:gd name="connsiteX3" fmla="*/ 175831 w 983076"/>
              <a:gd name="connsiteY3" fmla="*/ 362507 h 804259"/>
              <a:gd name="connsiteX4" fmla="*/ 131381 w 983076"/>
              <a:gd name="connsiteY4" fmla="*/ 403782 h 804259"/>
              <a:gd name="connsiteX5" fmla="*/ 93281 w 983076"/>
              <a:gd name="connsiteY5" fmla="*/ 406957 h 804259"/>
              <a:gd name="connsiteX6" fmla="*/ 1206 w 983076"/>
              <a:gd name="connsiteY6" fmla="*/ 362507 h 804259"/>
              <a:gd name="connsiteX7" fmla="*/ 48831 w 983076"/>
              <a:gd name="connsiteY7" fmla="*/ 416482 h 804259"/>
              <a:gd name="connsiteX8" fmla="*/ 163131 w 983076"/>
              <a:gd name="connsiteY8" fmla="*/ 429182 h 804259"/>
              <a:gd name="connsiteX9" fmla="*/ 252031 w 983076"/>
              <a:gd name="connsiteY9" fmla="*/ 305357 h 804259"/>
              <a:gd name="connsiteX10" fmla="*/ 290131 w 983076"/>
              <a:gd name="connsiteY10" fmla="*/ 162482 h 804259"/>
              <a:gd name="connsiteX11" fmla="*/ 379031 w 983076"/>
              <a:gd name="connsiteY11" fmla="*/ 276782 h 804259"/>
              <a:gd name="connsiteX12" fmla="*/ 461581 w 983076"/>
              <a:gd name="connsiteY12" fmla="*/ 527607 h 804259"/>
              <a:gd name="connsiteX13" fmla="*/ 477456 w 983076"/>
              <a:gd name="connsiteY13" fmla="*/ 721282 h 804259"/>
              <a:gd name="connsiteX14" fmla="*/ 604456 w 983076"/>
              <a:gd name="connsiteY14" fmla="*/ 702232 h 804259"/>
              <a:gd name="connsiteX15" fmla="*/ 858456 w 983076"/>
              <a:gd name="connsiteY15" fmla="*/ 708582 h 804259"/>
              <a:gd name="connsiteX16" fmla="*/ 896556 w 983076"/>
              <a:gd name="connsiteY16" fmla="*/ 689532 h 804259"/>
              <a:gd name="connsiteX17" fmla="*/ 937831 w 983076"/>
              <a:gd name="connsiteY17" fmla="*/ 645082 h 804259"/>
              <a:gd name="connsiteX18" fmla="*/ 979106 w 983076"/>
              <a:gd name="connsiteY18" fmla="*/ 803832 h 804259"/>
              <a:gd name="connsiteX19" fmla="*/ 833056 w 983076"/>
              <a:gd name="connsiteY19" fmla="*/ 689532 h 804259"/>
              <a:gd name="connsiteX20" fmla="*/ 604456 w 983076"/>
              <a:gd name="connsiteY20" fmla="*/ 619682 h 804259"/>
              <a:gd name="connsiteX21" fmla="*/ 264731 w 983076"/>
              <a:gd name="connsiteY21" fmla="*/ 184707 h 804259"/>
              <a:gd name="connsiteX22" fmla="*/ 255206 w 983076"/>
              <a:gd name="connsiteY22" fmla="*/ 181532 h 804259"/>
              <a:gd name="connsiteX23" fmla="*/ 299656 w 983076"/>
              <a:gd name="connsiteY23" fmla="*/ 3732 h 80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83076" h="804259">
                <a:moveTo>
                  <a:pt x="299656" y="3732"/>
                </a:moveTo>
                <a:cubicBezTo>
                  <a:pt x="290660" y="-13731"/>
                  <a:pt x="214989" y="33365"/>
                  <a:pt x="201231" y="76757"/>
                </a:cubicBezTo>
                <a:cubicBezTo>
                  <a:pt x="187473" y="120149"/>
                  <a:pt x="221339" y="216457"/>
                  <a:pt x="217106" y="264082"/>
                </a:cubicBezTo>
                <a:cubicBezTo>
                  <a:pt x="212873" y="311707"/>
                  <a:pt x="190118" y="339224"/>
                  <a:pt x="175831" y="362507"/>
                </a:cubicBezTo>
                <a:cubicBezTo>
                  <a:pt x="161544" y="385790"/>
                  <a:pt x="145139" y="396374"/>
                  <a:pt x="131381" y="403782"/>
                </a:cubicBezTo>
                <a:cubicBezTo>
                  <a:pt x="117623" y="411190"/>
                  <a:pt x="114977" y="413836"/>
                  <a:pt x="93281" y="406957"/>
                </a:cubicBezTo>
                <a:cubicBezTo>
                  <a:pt x="71585" y="400078"/>
                  <a:pt x="8614" y="360920"/>
                  <a:pt x="1206" y="362507"/>
                </a:cubicBezTo>
                <a:cubicBezTo>
                  <a:pt x="-6202" y="364094"/>
                  <a:pt x="21844" y="405370"/>
                  <a:pt x="48831" y="416482"/>
                </a:cubicBezTo>
                <a:cubicBezTo>
                  <a:pt x="75818" y="427594"/>
                  <a:pt x="129264" y="447703"/>
                  <a:pt x="163131" y="429182"/>
                </a:cubicBezTo>
                <a:cubicBezTo>
                  <a:pt x="196998" y="410661"/>
                  <a:pt x="230864" y="349807"/>
                  <a:pt x="252031" y="305357"/>
                </a:cubicBezTo>
                <a:cubicBezTo>
                  <a:pt x="273198" y="260907"/>
                  <a:pt x="268964" y="167244"/>
                  <a:pt x="290131" y="162482"/>
                </a:cubicBezTo>
                <a:cubicBezTo>
                  <a:pt x="311298" y="157720"/>
                  <a:pt x="350456" y="215928"/>
                  <a:pt x="379031" y="276782"/>
                </a:cubicBezTo>
                <a:cubicBezTo>
                  <a:pt x="407606" y="337636"/>
                  <a:pt x="445177" y="453524"/>
                  <a:pt x="461581" y="527607"/>
                </a:cubicBezTo>
                <a:cubicBezTo>
                  <a:pt x="477985" y="601690"/>
                  <a:pt x="453644" y="692178"/>
                  <a:pt x="477456" y="721282"/>
                </a:cubicBezTo>
                <a:cubicBezTo>
                  <a:pt x="501268" y="750386"/>
                  <a:pt x="540956" y="704349"/>
                  <a:pt x="604456" y="702232"/>
                </a:cubicBezTo>
                <a:cubicBezTo>
                  <a:pt x="667956" y="700115"/>
                  <a:pt x="809773" y="710699"/>
                  <a:pt x="858456" y="708582"/>
                </a:cubicBezTo>
                <a:cubicBezTo>
                  <a:pt x="907139" y="706465"/>
                  <a:pt x="883327" y="700115"/>
                  <a:pt x="896556" y="689532"/>
                </a:cubicBezTo>
                <a:cubicBezTo>
                  <a:pt x="909785" y="678949"/>
                  <a:pt x="924073" y="626032"/>
                  <a:pt x="937831" y="645082"/>
                </a:cubicBezTo>
                <a:cubicBezTo>
                  <a:pt x="951589" y="664132"/>
                  <a:pt x="996568" y="796424"/>
                  <a:pt x="979106" y="803832"/>
                </a:cubicBezTo>
                <a:cubicBezTo>
                  <a:pt x="961644" y="811240"/>
                  <a:pt x="895498" y="720224"/>
                  <a:pt x="833056" y="689532"/>
                </a:cubicBezTo>
                <a:cubicBezTo>
                  <a:pt x="770614" y="658840"/>
                  <a:pt x="699177" y="703819"/>
                  <a:pt x="604456" y="619682"/>
                </a:cubicBezTo>
                <a:cubicBezTo>
                  <a:pt x="509735" y="535545"/>
                  <a:pt x="322939" y="257732"/>
                  <a:pt x="264731" y="184707"/>
                </a:cubicBezTo>
                <a:cubicBezTo>
                  <a:pt x="206523" y="111682"/>
                  <a:pt x="249914" y="205874"/>
                  <a:pt x="255206" y="181532"/>
                </a:cubicBezTo>
                <a:cubicBezTo>
                  <a:pt x="260498" y="157190"/>
                  <a:pt x="308652" y="21195"/>
                  <a:pt x="299656" y="3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18ED5FC7-9927-3985-40D5-9197D35AEE9D}"/>
              </a:ext>
            </a:extLst>
          </p:cNvPr>
          <p:cNvSpPr/>
          <p:nvPr/>
        </p:nvSpPr>
        <p:spPr>
          <a:xfrm>
            <a:off x="2662816" y="7105643"/>
            <a:ext cx="411024" cy="454528"/>
          </a:xfrm>
          <a:custGeom>
            <a:avLst/>
            <a:gdLst>
              <a:gd name="connsiteX0" fmla="*/ 140709 w 411024"/>
              <a:gd name="connsiteY0" fmla="*/ 7 h 454528"/>
              <a:gd name="connsiteX1" fmla="*/ 42284 w 411024"/>
              <a:gd name="connsiteY1" fmla="*/ 190507 h 454528"/>
              <a:gd name="connsiteX2" fmla="*/ 39109 w 411024"/>
              <a:gd name="connsiteY2" fmla="*/ 450857 h 454528"/>
              <a:gd name="connsiteX3" fmla="*/ 67684 w 411024"/>
              <a:gd name="connsiteY3" fmla="*/ 346082 h 454528"/>
              <a:gd name="connsiteX4" fmla="*/ 207384 w 411024"/>
              <a:gd name="connsiteY4" fmla="*/ 412757 h 454528"/>
              <a:gd name="connsiteX5" fmla="*/ 308984 w 411024"/>
              <a:gd name="connsiteY5" fmla="*/ 415932 h 454528"/>
              <a:gd name="connsiteX6" fmla="*/ 242309 w 411024"/>
              <a:gd name="connsiteY6" fmla="*/ 447682 h 454528"/>
              <a:gd name="connsiteX7" fmla="*/ 410584 w 411024"/>
              <a:gd name="connsiteY7" fmla="*/ 333382 h 454528"/>
              <a:gd name="connsiteX8" fmla="*/ 286759 w 411024"/>
              <a:gd name="connsiteY8" fmla="*/ 409582 h 454528"/>
              <a:gd name="connsiteX9" fmla="*/ 150234 w 411024"/>
              <a:gd name="connsiteY9" fmla="*/ 454032 h 454528"/>
              <a:gd name="connsiteX10" fmla="*/ 64509 w 411024"/>
              <a:gd name="connsiteY10" fmla="*/ 431807 h 454528"/>
              <a:gd name="connsiteX11" fmla="*/ 54984 w 411024"/>
              <a:gd name="connsiteY11" fmla="*/ 406407 h 454528"/>
              <a:gd name="connsiteX12" fmla="*/ 1009 w 411024"/>
              <a:gd name="connsiteY12" fmla="*/ 215907 h 454528"/>
              <a:gd name="connsiteX13" fmla="*/ 29584 w 411024"/>
              <a:gd name="connsiteY13" fmla="*/ 196857 h 454528"/>
              <a:gd name="connsiteX14" fmla="*/ 140709 w 411024"/>
              <a:gd name="connsiteY14" fmla="*/ 7 h 45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024" h="454528">
                <a:moveTo>
                  <a:pt x="140709" y="7"/>
                </a:moveTo>
                <a:cubicBezTo>
                  <a:pt x="142826" y="-1051"/>
                  <a:pt x="59217" y="115365"/>
                  <a:pt x="42284" y="190507"/>
                </a:cubicBezTo>
                <a:cubicBezTo>
                  <a:pt x="25351" y="265649"/>
                  <a:pt x="34876" y="424928"/>
                  <a:pt x="39109" y="450857"/>
                </a:cubicBezTo>
                <a:cubicBezTo>
                  <a:pt x="43342" y="476786"/>
                  <a:pt x="39638" y="352432"/>
                  <a:pt x="67684" y="346082"/>
                </a:cubicBezTo>
                <a:cubicBezTo>
                  <a:pt x="95730" y="339732"/>
                  <a:pt x="167167" y="401115"/>
                  <a:pt x="207384" y="412757"/>
                </a:cubicBezTo>
                <a:cubicBezTo>
                  <a:pt x="247601" y="424399"/>
                  <a:pt x="303163" y="410111"/>
                  <a:pt x="308984" y="415932"/>
                </a:cubicBezTo>
                <a:cubicBezTo>
                  <a:pt x="314805" y="421753"/>
                  <a:pt x="225376" y="461440"/>
                  <a:pt x="242309" y="447682"/>
                </a:cubicBezTo>
                <a:cubicBezTo>
                  <a:pt x="259242" y="433924"/>
                  <a:pt x="403176" y="339732"/>
                  <a:pt x="410584" y="333382"/>
                </a:cubicBezTo>
                <a:cubicBezTo>
                  <a:pt x="417992" y="327032"/>
                  <a:pt x="330151" y="389474"/>
                  <a:pt x="286759" y="409582"/>
                </a:cubicBezTo>
                <a:cubicBezTo>
                  <a:pt x="243367" y="429690"/>
                  <a:pt x="187276" y="450328"/>
                  <a:pt x="150234" y="454032"/>
                </a:cubicBezTo>
                <a:cubicBezTo>
                  <a:pt x="113192" y="457736"/>
                  <a:pt x="80384" y="439744"/>
                  <a:pt x="64509" y="431807"/>
                </a:cubicBezTo>
                <a:cubicBezTo>
                  <a:pt x="48634" y="423870"/>
                  <a:pt x="65567" y="442390"/>
                  <a:pt x="54984" y="406407"/>
                </a:cubicBezTo>
                <a:cubicBezTo>
                  <a:pt x="44401" y="370424"/>
                  <a:pt x="5242" y="250832"/>
                  <a:pt x="1009" y="215907"/>
                </a:cubicBezTo>
                <a:cubicBezTo>
                  <a:pt x="-3224" y="180982"/>
                  <a:pt x="5772" y="233899"/>
                  <a:pt x="29584" y="196857"/>
                </a:cubicBezTo>
                <a:cubicBezTo>
                  <a:pt x="53396" y="159815"/>
                  <a:pt x="138592" y="1065"/>
                  <a:pt x="14070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023E0681-44DE-A265-7552-8FF429D48D8A}"/>
              </a:ext>
            </a:extLst>
          </p:cNvPr>
          <p:cNvSpPr/>
          <p:nvPr/>
        </p:nvSpPr>
        <p:spPr>
          <a:xfrm>
            <a:off x="2831295" y="7137268"/>
            <a:ext cx="111932" cy="357569"/>
          </a:xfrm>
          <a:custGeom>
            <a:avLst/>
            <a:gdLst>
              <a:gd name="connsiteX0" fmla="*/ 111930 w 111932"/>
              <a:gd name="connsiteY0" fmla="*/ 132 h 357569"/>
              <a:gd name="connsiteX1" fmla="*/ 16680 w 111932"/>
              <a:gd name="connsiteY1" fmla="*/ 174757 h 357569"/>
              <a:gd name="connsiteX2" fmla="*/ 32555 w 111932"/>
              <a:gd name="connsiteY2" fmla="*/ 327157 h 357569"/>
              <a:gd name="connsiteX3" fmla="*/ 32555 w 111932"/>
              <a:gd name="connsiteY3" fmla="*/ 289057 h 357569"/>
              <a:gd name="connsiteX4" fmla="*/ 83355 w 111932"/>
              <a:gd name="connsiteY4" fmla="*/ 355732 h 357569"/>
              <a:gd name="connsiteX5" fmla="*/ 102405 w 111932"/>
              <a:gd name="connsiteY5" fmla="*/ 308107 h 357569"/>
              <a:gd name="connsiteX6" fmla="*/ 77005 w 111932"/>
              <a:gd name="connsiteY6" fmla="*/ 352557 h 357569"/>
              <a:gd name="connsiteX7" fmla="*/ 3980 w 111932"/>
              <a:gd name="connsiteY7" fmla="*/ 165232 h 357569"/>
              <a:gd name="connsiteX8" fmla="*/ 19855 w 111932"/>
              <a:gd name="connsiteY8" fmla="*/ 146182 h 357569"/>
              <a:gd name="connsiteX9" fmla="*/ 111930 w 111932"/>
              <a:gd name="connsiteY9" fmla="*/ 132 h 35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32" h="357569">
                <a:moveTo>
                  <a:pt x="111930" y="132"/>
                </a:moveTo>
                <a:cubicBezTo>
                  <a:pt x="111401" y="4895"/>
                  <a:pt x="29909" y="120253"/>
                  <a:pt x="16680" y="174757"/>
                </a:cubicBezTo>
                <a:cubicBezTo>
                  <a:pt x="3451" y="229261"/>
                  <a:pt x="29909" y="308107"/>
                  <a:pt x="32555" y="327157"/>
                </a:cubicBezTo>
                <a:cubicBezTo>
                  <a:pt x="35201" y="346207"/>
                  <a:pt x="24088" y="284294"/>
                  <a:pt x="32555" y="289057"/>
                </a:cubicBezTo>
                <a:cubicBezTo>
                  <a:pt x="41022" y="293820"/>
                  <a:pt x="71713" y="352557"/>
                  <a:pt x="83355" y="355732"/>
                </a:cubicBezTo>
                <a:cubicBezTo>
                  <a:pt x="94997" y="358907"/>
                  <a:pt x="103463" y="308636"/>
                  <a:pt x="102405" y="308107"/>
                </a:cubicBezTo>
                <a:cubicBezTo>
                  <a:pt x="101347" y="307578"/>
                  <a:pt x="93409" y="376369"/>
                  <a:pt x="77005" y="352557"/>
                </a:cubicBezTo>
                <a:cubicBezTo>
                  <a:pt x="60601" y="328745"/>
                  <a:pt x="13505" y="199628"/>
                  <a:pt x="3980" y="165232"/>
                </a:cubicBezTo>
                <a:cubicBezTo>
                  <a:pt x="-5545" y="130836"/>
                  <a:pt x="2922" y="171582"/>
                  <a:pt x="19855" y="146182"/>
                </a:cubicBezTo>
                <a:cubicBezTo>
                  <a:pt x="36788" y="120782"/>
                  <a:pt x="112459" y="-4631"/>
                  <a:pt x="111930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19E9FAF7-41FD-8366-A3FD-DE0C20794681}"/>
              </a:ext>
            </a:extLst>
          </p:cNvPr>
          <p:cNvSpPr/>
          <p:nvPr/>
        </p:nvSpPr>
        <p:spPr>
          <a:xfrm>
            <a:off x="2898501" y="7248516"/>
            <a:ext cx="102773" cy="225436"/>
          </a:xfrm>
          <a:custGeom>
            <a:avLst/>
            <a:gdLst>
              <a:gd name="connsiteX0" fmla="*/ 101874 w 102773"/>
              <a:gd name="connsiteY0" fmla="*/ 9 h 225436"/>
              <a:gd name="connsiteX1" fmla="*/ 70124 w 102773"/>
              <a:gd name="connsiteY1" fmla="*/ 107959 h 225436"/>
              <a:gd name="connsiteX2" fmla="*/ 19324 w 102773"/>
              <a:gd name="connsiteY2" fmla="*/ 174634 h 225436"/>
              <a:gd name="connsiteX3" fmla="*/ 57424 w 102773"/>
              <a:gd name="connsiteY3" fmla="*/ 139709 h 225436"/>
              <a:gd name="connsiteX4" fmla="*/ 274 w 102773"/>
              <a:gd name="connsiteY4" fmla="*/ 225434 h 225436"/>
              <a:gd name="connsiteX5" fmla="*/ 85999 w 102773"/>
              <a:gd name="connsiteY5" fmla="*/ 142884 h 225436"/>
              <a:gd name="connsiteX6" fmla="*/ 3449 w 102773"/>
              <a:gd name="connsiteY6" fmla="*/ 174634 h 225436"/>
              <a:gd name="connsiteX7" fmla="*/ 60599 w 102773"/>
              <a:gd name="connsiteY7" fmla="*/ 98434 h 225436"/>
              <a:gd name="connsiteX8" fmla="*/ 35199 w 102773"/>
              <a:gd name="connsiteY8" fmla="*/ 101609 h 225436"/>
              <a:gd name="connsiteX9" fmla="*/ 101874 w 102773"/>
              <a:gd name="connsiteY9" fmla="*/ 9 h 22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773" h="225436">
                <a:moveTo>
                  <a:pt x="101874" y="9"/>
                </a:moveTo>
                <a:cubicBezTo>
                  <a:pt x="107695" y="1067"/>
                  <a:pt x="83882" y="78855"/>
                  <a:pt x="70124" y="107959"/>
                </a:cubicBezTo>
                <a:cubicBezTo>
                  <a:pt x="56366" y="137063"/>
                  <a:pt x="21441" y="169342"/>
                  <a:pt x="19324" y="174634"/>
                </a:cubicBezTo>
                <a:cubicBezTo>
                  <a:pt x="17207" y="179926"/>
                  <a:pt x="60599" y="131242"/>
                  <a:pt x="57424" y="139709"/>
                </a:cubicBezTo>
                <a:cubicBezTo>
                  <a:pt x="54249" y="148176"/>
                  <a:pt x="-4489" y="224905"/>
                  <a:pt x="274" y="225434"/>
                </a:cubicBezTo>
                <a:cubicBezTo>
                  <a:pt x="5036" y="225963"/>
                  <a:pt x="85470" y="151351"/>
                  <a:pt x="85999" y="142884"/>
                </a:cubicBezTo>
                <a:cubicBezTo>
                  <a:pt x="86528" y="134417"/>
                  <a:pt x="7682" y="182042"/>
                  <a:pt x="3449" y="174634"/>
                </a:cubicBezTo>
                <a:cubicBezTo>
                  <a:pt x="-784" y="167226"/>
                  <a:pt x="55307" y="110605"/>
                  <a:pt x="60599" y="98434"/>
                </a:cubicBezTo>
                <a:cubicBezTo>
                  <a:pt x="65891" y="86263"/>
                  <a:pt x="30437" y="112721"/>
                  <a:pt x="35199" y="101609"/>
                </a:cubicBezTo>
                <a:cubicBezTo>
                  <a:pt x="39961" y="90497"/>
                  <a:pt x="96053" y="-1049"/>
                  <a:pt x="10187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6A437895-A47F-2AE4-A9F0-60AB1E12735D}"/>
              </a:ext>
            </a:extLst>
          </p:cNvPr>
          <p:cNvSpPr/>
          <p:nvPr/>
        </p:nvSpPr>
        <p:spPr>
          <a:xfrm>
            <a:off x="2974975" y="7101898"/>
            <a:ext cx="297484" cy="584922"/>
          </a:xfrm>
          <a:custGeom>
            <a:avLst/>
            <a:gdLst>
              <a:gd name="connsiteX0" fmla="*/ 0 w 297484"/>
              <a:gd name="connsiteY0" fmla="*/ 577 h 584922"/>
              <a:gd name="connsiteX1" fmla="*/ 187325 w 297484"/>
              <a:gd name="connsiteY1" fmla="*/ 226002 h 584922"/>
              <a:gd name="connsiteX2" fmla="*/ 295275 w 297484"/>
              <a:gd name="connsiteY2" fmla="*/ 324427 h 584922"/>
              <a:gd name="connsiteX3" fmla="*/ 257175 w 297484"/>
              <a:gd name="connsiteY3" fmla="*/ 324427 h 584922"/>
              <a:gd name="connsiteX4" fmla="*/ 222250 w 297484"/>
              <a:gd name="connsiteY4" fmla="*/ 432377 h 584922"/>
              <a:gd name="connsiteX5" fmla="*/ 228600 w 297484"/>
              <a:gd name="connsiteY5" fmla="*/ 584777 h 584922"/>
              <a:gd name="connsiteX6" fmla="*/ 231775 w 297484"/>
              <a:gd name="connsiteY6" fmla="*/ 403802 h 584922"/>
              <a:gd name="connsiteX7" fmla="*/ 215900 w 297484"/>
              <a:gd name="connsiteY7" fmla="*/ 318077 h 584922"/>
              <a:gd name="connsiteX8" fmla="*/ 130175 w 297484"/>
              <a:gd name="connsiteY8" fmla="*/ 327602 h 584922"/>
              <a:gd name="connsiteX9" fmla="*/ 187325 w 297484"/>
              <a:gd name="connsiteY9" fmla="*/ 299027 h 584922"/>
              <a:gd name="connsiteX10" fmla="*/ 0 w 297484"/>
              <a:gd name="connsiteY10" fmla="*/ 577 h 58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484" h="584922">
                <a:moveTo>
                  <a:pt x="0" y="577"/>
                </a:moveTo>
                <a:cubicBezTo>
                  <a:pt x="0" y="-11594"/>
                  <a:pt x="138113" y="172027"/>
                  <a:pt x="187325" y="226002"/>
                </a:cubicBezTo>
                <a:cubicBezTo>
                  <a:pt x="236537" y="279977"/>
                  <a:pt x="283633" y="308023"/>
                  <a:pt x="295275" y="324427"/>
                </a:cubicBezTo>
                <a:cubicBezTo>
                  <a:pt x="306917" y="340831"/>
                  <a:pt x="269346" y="306435"/>
                  <a:pt x="257175" y="324427"/>
                </a:cubicBezTo>
                <a:cubicBezTo>
                  <a:pt x="245004" y="342419"/>
                  <a:pt x="227013" y="388985"/>
                  <a:pt x="222250" y="432377"/>
                </a:cubicBezTo>
                <a:cubicBezTo>
                  <a:pt x="217488" y="475769"/>
                  <a:pt x="227013" y="589539"/>
                  <a:pt x="228600" y="584777"/>
                </a:cubicBezTo>
                <a:cubicBezTo>
                  <a:pt x="230187" y="580015"/>
                  <a:pt x="233892" y="448252"/>
                  <a:pt x="231775" y="403802"/>
                </a:cubicBezTo>
                <a:cubicBezTo>
                  <a:pt x="229658" y="359352"/>
                  <a:pt x="232833" y="330777"/>
                  <a:pt x="215900" y="318077"/>
                </a:cubicBezTo>
                <a:cubicBezTo>
                  <a:pt x="198967" y="305377"/>
                  <a:pt x="134937" y="330777"/>
                  <a:pt x="130175" y="327602"/>
                </a:cubicBezTo>
                <a:cubicBezTo>
                  <a:pt x="125413" y="324427"/>
                  <a:pt x="207433" y="354590"/>
                  <a:pt x="187325" y="299027"/>
                </a:cubicBezTo>
                <a:cubicBezTo>
                  <a:pt x="167217" y="243465"/>
                  <a:pt x="0" y="12748"/>
                  <a:pt x="0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4EC12950-676F-8654-5532-83D21696C8FB}"/>
              </a:ext>
            </a:extLst>
          </p:cNvPr>
          <p:cNvSpPr/>
          <p:nvPr/>
        </p:nvSpPr>
        <p:spPr>
          <a:xfrm>
            <a:off x="2755900" y="7438763"/>
            <a:ext cx="370160" cy="726188"/>
          </a:xfrm>
          <a:custGeom>
            <a:avLst/>
            <a:gdLst>
              <a:gd name="connsiteX0" fmla="*/ 368300 w 370160"/>
              <a:gd name="connsiteY0" fmla="*/ 262 h 726188"/>
              <a:gd name="connsiteX1" fmla="*/ 196850 w 370160"/>
              <a:gd name="connsiteY1" fmla="*/ 143137 h 726188"/>
              <a:gd name="connsiteX2" fmla="*/ 63500 w 370160"/>
              <a:gd name="connsiteY2" fmla="*/ 232037 h 726188"/>
              <a:gd name="connsiteX3" fmla="*/ 69850 w 370160"/>
              <a:gd name="connsiteY3" fmla="*/ 393962 h 726188"/>
              <a:gd name="connsiteX4" fmla="*/ 114300 w 370160"/>
              <a:gd name="connsiteY4" fmla="*/ 451112 h 726188"/>
              <a:gd name="connsiteX5" fmla="*/ 139700 w 370160"/>
              <a:gd name="connsiteY5" fmla="*/ 476512 h 726188"/>
              <a:gd name="connsiteX6" fmla="*/ 114300 w 370160"/>
              <a:gd name="connsiteY6" fmla="*/ 724162 h 726188"/>
              <a:gd name="connsiteX7" fmla="*/ 149225 w 370160"/>
              <a:gd name="connsiteY7" fmla="*/ 584462 h 726188"/>
              <a:gd name="connsiteX8" fmla="*/ 101600 w 370160"/>
              <a:gd name="connsiteY8" fmla="*/ 416187 h 726188"/>
              <a:gd name="connsiteX9" fmla="*/ 0 w 370160"/>
              <a:gd name="connsiteY9" fmla="*/ 257437 h 726188"/>
              <a:gd name="connsiteX10" fmla="*/ 101600 w 370160"/>
              <a:gd name="connsiteY10" fmla="*/ 184412 h 726188"/>
              <a:gd name="connsiteX11" fmla="*/ 79375 w 370160"/>
              <a:gd name="connsiteY11" fmla="*/ 181237 h 726188"/>
              <a:gd name="connsiteX12" fmla="*/ 368300 w 370160"/>
              <a:gd name="connsiteY12" fmla="*/ 262 h 72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0160" h="726188">
                <a:moveTo>
                  <a:pt x="368300" y="262"/>
                </a:moveTo>
                <a:cubicBezTo>
                  <a:pt x="387879" y="-6088"/>
                  <a:pt x="247650" y="104508"/>
                  <a:pt x="196850" y="143137"/>
                </a:cubicBezTo>
                <a:cubicBezTo>
                  <a:pt x="146050" y="181766"/>
                  <a:pt x="84667" y="190233"/>
                  <a:pt x="63500" y="232037"/>
                </a:cubicBezTo>
                <a:cubicBezTo>
                  <a:pt x="42333" y="273841"/>
                  <a:pt x="61383" y="357450"/>
                  <a:pt x="69850" y="393962"/>
                </a:cubicBezTo>
                <a:cubicBezTo>
                  <a:pt x="78317" y="430475"/>
                  <a:pt x="102658" y="437354"/>
                  <a:pt x="114300" y="451112"/>
                </a:cubicBezTo>
                <a:cubicBezTo>
                  <a:pt x="125942" y="464870"/>
                  <a:pt x="139700" y="431004"/>
                  <a:pt x="139700" y="476512"/>
                </a:cubicBezTo>
                <a:cubicBezTo>
                  <a:pt x="139700" y="522020"/>
                  <a:pt x="112712" y="706170"/>
                  <a:pt x="114300" y="724162"/>
                </a:cubicBezTo>
                <a:cubicBezTo>
                  <a:pt x="115887" y="742154"/>
                  <a:pt x="151342" y="635791"/>
                  <a:pt x="149225" y="584462"/>
                </a:cubicBezTo>
                <a:cubicBezTo>
                  <a:pt x="147108" y="533133"/>
                  <a:pt x="126471" y="470691"/>
                  <a:pt x="101600" y="416187"/>
                </a:cubicBezTo>
                <a:cubicBezTo>
                  <a:pt x="76729" y="361683"/>
                  <a:pt x="0" y="296066"/>
                  <a:pt x="0" y="257437"/>
                </a:cubicBezTo>
                <a:cubicBezTo>
                  <a:pt x="0" y="218808"/>
                  <a:pt x="88371" y="197112"/>
                  <a:pt x="101600" y="184412"/>
                </a:cubicBezTo>
                <a:cubicBezTo>
                  <a:pt x="114829" y="171712"/>
                  <a:pt x="32279" y="208224"/>
                  <a:pt x="79375" y="181237"/>
                </a:cubicBezTo>
                <a:cubicBezTo>
                  <a:pt x="126471" y="154250"/>
                  <a:pt x="348721" y="6612"/>
                  <a:pt x="368300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7D6B7897-65E3-F6B9-975B-06ABB4AA522B}"/>
              </a:ext>
            </a:extLst>
          </p:cNvPr>
          <p:cNvSpPr/>
          <p:nvPr/>
        </p:nvSpPr>
        <p:spPr>
          <a:xfrm>
            <a:off x="2948222" y="7495904"/>
            <a:ext cx="241301" cy="470216"/>
          </a:xfrm>
          <a:custGeom>
            <a:avLst/>
            <a:gdLst>
              <a:gd name="connsiteX0" fmla="*/ 166453 w 241301"/>
              <a:gd name="connsiteY0" fmla="*/ 271 h 470216"/>
              <a:gd name="connsiteX1" fmla="*/ 233128 w 241301"/>
              <a:gd name="connsiteY1" fmla="*/ 105046 h 470216"/>
              <a:gd name="connsiteX2" fmla="*/ 223603 w 241301"/>
              <a:gd name="connsiteY2" fmla="*/ 127271 h 470216"/>
              <a:gd name="connsiteX3" fmla="*/ 83903 w 241301"/>
              <a:gd name="connsiteY3" fmla="*/ 101871 h 470216"/>
              <a:gd name="connsiteX4" fmla="*/ 109303 w 241301"/>
              <a:gd name="connsiteY4" fmla="*/ 95521 h 470216"/>
              <a:gd name="connsiteX5" fmla="*/ 7703 w 241301"/>
              <a:gd name="connsiteY5" fmla="*/ 203471 h 470216"/>
              <a:gd name="connsiteX6" fmla="*/ 14053 w 241301"/>
              <a:gd name="connsiteY6" fmla="*/ 305071 h 470216"/>
              <a:gd name="connsiteX7" fmla="*/ 1353 w 241301"/>
              <a:gd name="connsiteY7" fmla="*/ 371746 h 470216"/>
              <a:gd name="connsiteX8" fmla="*/ 52153 w 241301"/>
              <a:gd name="connsiteY8" fmla="*/ 470171 h 470216"/>
              <a:gd name="connsiteX9" fmla="*/ 17228 w 241301"/>
              <a:gd name="connsiteY9" fmla="*/ 359046 h 470216"/>
              <a:gd name="connsiteX10" fmla="*/ 42628 w 241301"/>
              <a:gd name="connsiteY10" fmla="*/ 159021 h 470216"/>
              <a:gd name="connsiteX11" fmla="*/ 93428 w 241301"/>
              <a:gd name="connsiteY11" fmla="*/ 101871 h 470216"/>
              <a:gd name="connsiteX12" fmla="*/ 153753 w 241301"/>
              <a:gd name="connsiteY12" fmla="*/ 139971 h 470216"/>
              <a:gd name="connsiteX13" fmla="*/ 166453 w 241301"/>
              <a:gd name="connsiteY13" fmla="*/ 271 h 4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1301" h="470216">
                <a:moveTo>
                  <a:pt x="166453" y="271"/>
                </a:moveTo>
                <a:cubicBezTo>
                  <a:pt x="179682" y="-5550"/>
                  <a:pt x="223603" y="83879"/>
                  <a:pt x="233128" y="105046"/>
                </a:cubicBezTo>
                <a:cubicBezTo>
                  <a:pt x="242653" y="126213"/>
                  <a:pt x="248474" y="127800"/>
                  <a:pt x="223603" y="127271"/>
                </a:cubicBezTo>
                <a:cubicBezTo>
                  <a:pt x="198732" y="126742"/>
                  <a:pt x="83903" y="101871"/>
                  <a:pt x="83903" y="101871"/>
                </a:cubicBezTo>
                <a:cubicBezTo>
                  <a:pt x="64853" y="96579"/>
                  <a:pt x="122003" y="78588"/>
                  <a:pt x="109303" y="95521"/>
                </a:cubicBezTo>
                <a:cubicBezTo>
                  <a:pt x="96603" y="112454"/>
                  <a:pt x="23578" y="168546"/>
                  <a:pt x="7703" y="203471"/>
                </a:cubicBezTo>
                <a:cubicBezTo>
                  <a:pt x="-8172" y="238396"/>
                  <a:pt x="15111" y="277025"/>
                  <a:pt x="14053" y="305071"/>
                </a:cubicBezTo>
                <a:cubicBezTo>
                  <a:pt x="12995" y="333117"/>
                  <a:pt x="-4997" y="344229"/>
                  <a:pt x="1353" y="371746"/>
                </a:cubicBezTo>
                <a:cubicBezTo>
                  <a:pt x="7703" y="399263"/>
                  <a:pt x="49507" y="472288"/>
                  <a:pt x="52153" y="470171"/>
                </a:cubicBezTo>
                <a:cubicBezTo>
                  <a:pt x="54799" y="468054"/>
                  <a:pt x="18815" y="410904"/>
                  <a:pt x="17228" y="359046"/>
                </a:cubicBezTo>
                <a:cubicBezTo>
                  <a:pt x="15640" y="307188"/>
                  <a:pt x="29928" y="201884"/>
                  <a:pt x="42628" y="159021"/>
                </a:cubicBezTo>
                <a:cubicBezTo>
                  <a:pt x="55328" y="116159"/>
                  <a:pt x="74907" y="105046"/>
                  <a:pt x="93428" y="101871"/>
                </a:cubicBezTo>
                <a:cubicBezTo>
                  <a:pt x="111949" y="98696"/>
                  <a:pt x="138936" y="150025"/>
                  <a:pt x="153753" y="139971"/>
                </a:cubicBezTo>
                <a:cubicBezTo>
                  <a:pt x="168570" y="129917"/>
                  <a:pt x="153224" y="6092"/>
                  <a:pt x="166453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CA12AE85-F0DA-1EB3-503A-CCA8E09ECC07}"/>
              </a:ext>
            </a:extLst>
          </p:cNvPr>
          <p:cNvSpPr/>
          <p:nvPr/>
        </p:nvSpPr>
        <p:spPr>
          <a:xfrm>
            <a:off x="2959663" y="7651607"/>
            <a:ext cx="198491" cy="351880"/>
          </a:xfrm>
          <a:custGeom>
            <a:avLst/>
            <a:gdLst>
              <a:gd name="connsiteX0" fmla="*/ 145487 w 198491"/>
              <a:gd name="connsiteY0" fmla="*/ 143 h 351880"/>
              <a:gd name="connsiteX1" fmla="*/ 37537 w 198491"/>
              <a:gd name="connsiteY1" fmla="*/ 127143 h 351880"/>
              <a:gd name="connsiteX2" fmla="*/ 43887 w 198491"/>
              <a:gd name="connsiteY2" fmla="*/ 247793 h 351880"/>
              <a:gd name="connsiteX3" fmla="*/ 34362 w 198491"/>
              <a:gd name="connsiteY3" fmla="*/ 241443 h 351880"/>
              <a:gd name="connsiteX4" fmla="*/ 126437 w 198491"/>
              <a:gd name="connsiteY4" fmla="*/ 336693 h 351880"/>
              <a:gd name="connsiteX5" fmla="*/ 196287 w 198491"/>
              <a:gd name="connsiteY5" fmla="*/ 149368 h 351880"/>
              <a:gd name="connsiteX6" fmla="*/ 177237 w 198491"/>
              <a:gd name="connsiteY6" fmla="*/ 292243 h 351880"/>
              <a:gd name="connsiteX7" fmla="*/ 139137 w 198491"/>
              <a:gd name="connsiteY7" fmla="*/ 343043 h 351880"/>
              <a:gd name="connsiteX8" fmla="*/ 2612 w 198491"/>
              <a:gd name="connsiteY8" fmla="*/ 120793 h 351880"/>
              <a:gd name="connsiteX9" fmla="*/ 56587 w 198491"/>
              <a:gd name="connsiteY9" fmla="*/ 101743 h 351880"/>
              <a:gd name="connsiteX10" fmla="*/ 145487 w 198491"/>
              <a:gd name="connsiteY10" fmla="*/ 143 h 35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491" h="351880">
                <a:moveTo>
                  <a:pt x="145487" y="143"/>
                </a:moveTo>
                <a:cubicBezTo>
                  <a:pt x="142312" y="4376"/>
                  <a:pt x="54470" y="85868"/>
                  <a:pt x="37537" y="127143"/>
                </a:cubicBezTo>
                <a:cubicBezTo>
                  <a:pt x="20604" y="168418"/>
                  <a:pt x="44416" y="228743"/>
                  <a:pt x="43887" y="247793"/>
                </a:cubicBezTo>
                <a:cubicBezTo>
                  <a:pt x="43358" y="266843"/>
                  <a:pt x="20604" y="226626"/>
                  <a:pt x="34362" y="241443"/>
                </a:cubicBezTo>
                <a:cubicBezTo>
                  <a:pt x="48120" y="256260"/>
                  <a:pt x="99450" y="352039"/>
                  <a:pt x="126437" y="336693"/>
                </a:cubicBezTo>
                <a:cubicBezTo>
                  <a:pt x="153424" y="321347"/>
                  <a:pt x="187820" y="156776"/>
                  <a:pt x="196287" y="149368"/>
                </a:cubicBezTo>
                <a:cubicBezTo>
                  <a:pt x="204754" y="141960"/>
                  <a:pt x="186762" y="259964"/>
                  <a:pt x="177237" y="292243"/>
                </a:cubicBezTo>
                <a:cubicBezTo>
                  <a:pt x="167712" y="324522"/>
                  <a:pt x="168241" y="371618"/>
                  <a:pt x="139137" y="343043"/>
                </a:cubicBezTo>
                <a:cubicBezTo>
                  <a:pt x="110033" y="314468"/>
                  <a:pt x="16370" y="161010"/>
                  <a:pt x="2612" y="120793"/>
                </a:cubicBezTo>
                <a:cubicBezTo>
                  <a:pt x="-11146" y="80576"/>
                  <a:pt x="32775" y="117089"/>
                  <a:pt x="56587" y="101743"/>
                </a:cubicBezTo>
                <a:cubicBezTo>
                  <a:pt x="80399" y="86397"/>
                  <a:pt x="148662" y="-4090"/>
                  <a:pt x="145487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72C1A11-BCB7-FAE3-D240-60488D95FCD5}"/>
              </a:ext>
            </a:extLst>
          </p:cNvPr>
          <p:cNvSpPr/>
          <p:nvPr/>
        </p:nvSpPr>
        <p:spPr>
          <a:xfrm>
            <a:off x="3063003" y="7696074"/>
            <a:ext cx="93954" cy="173777"/>
          </a:xfrm>
          <a:custGeom>
            <a:avLst/>
            <a:gdLst>
              <a:gd name="connsiteX0" fmla="*/ 51672 w 93954"/>
              <a:gd name="connsiteY0" fmla="*/ 126 h 173777"/>
              <a:gd name="connsiteX1" fmla="*/ 80247 w 93954"/>
              <a:gd name="connsiteY1" fmla="*/ 101726 h 173777"/>
              <a:gd name="connsiteX2" fmla="*/ 48497 w 93954"/>
              <a:gd name="connsiteY2" fmla="*/ 143001 h 173777"/>
              <a:gd name="connsiteX3" fmla="*/ 872 w 93954"/>
              <a:gd name="connsiteY3" fmla="*/ 171576 h 173777"/>
              <a:gd name="connsiteX4" fmla="*/ 92947 w 93954"/>
              <a:gd name="connsiteY4" fmla="*/ 82676 h 173777"/>
              <a:gd name="connsiteX5" fmla="*/ 51672 w 93954"/>
              <a:gd name="connsiteY5" fmla="*/ 126 h 17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54" h="173777">
                <a:moveTo>
                  <a:pt x="51672" y="126"/>
                </a:moveTo>
                <a:cubicBezTo>
                  <a:pt x="49555" y="3301"/>
                  <a:pt x="80776" y="77914"/>
                  <a:pt x="80247" y="101726"/>
                </a:cubicBezTo>
                <a:cubicBezTo>
                  <a:pt x="79718" y="125538"/>
                  <a:pt x="61726" y="131359"/>
                  <a:pt x="48497" y="143001"/>
                </a:cubicBezTo>
                <a:cubicBezTo>
                  <a:pt x="35268" y="154643"/>
                  <a:pt x="-6536" y="181630"/>
                  <a:pt x="872" y="171576"/>
                </a:cubicBezTo>
                <a:cubicBezTo>
                  <a:pt x="8280" y="161522"/>
                  <a:pt x="84480" y="111251"/>
                  <a:pt x="92947" y="82676"/>
                </a:cubicBezTo>
                <a:cubicBezTo>
                  <a:pt x="101414" y="54101"/>
                  <a:pt x="53789" y="-3049"/>
                  <a:pt x="5167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9EB2763D-32FD-B36A-7500-677088D5D77F}"/>
              </a:ext>
            </a:extLst>
          </p:cNvPr>
          <p:cNvSpPr/>
          <p:nvPr/>
        </p:nvSpPr>
        <p:spPr>
          <a:xfrm>
            <a:off x="3184335" y="7955417"/>
            <a:ext cx="273240" cy="401183"/>
          </a:xfrm>
          <a:custGeom>
            <a:avLst/>
            <a:gdLst>
              <a:gd name="connsiteX0" fmla="*/ 190 w 273240"/>
              <a:gd name="connsiteY0" fmla="*/ 10658 h 401183"/>
              <a:gd name="connsiteX1" fmla="*/ 177990 w 273240"/>
              <a:gd name="connsiteY1" fmla="*/ 20183 h 401183"/>
              <a:gd name="connsiteX2" fmla="*/ 181165 w 273240"/>
              <a:gd name="connsiteY2" fmla="*/ 124958 h 401183"/>
              <a:gd name="connsiteX3" fmla="*/ 222440 w 273240"/>
              <a:gd name="connsiteY3" fmla="*/ 163058 h 401183"/>
              <a:gd name="connsiteX4" fmla="*/ 238315 w 273240"/>
              <a:gd name="connsiteY4" fmla="*/ 264658 h 401183"/>
              <a:gd name="connsiteX5" fmla="*/ 273240 w 273240"/>
              <a:gd name="connsiteY5" fmla="*/ 401183 h 401183"/>
              <a:gd name="connsiteX6" fmla="*/ 238315 w 273240"/>
              <a:gd name="connsiteY6" fmla="*/ 264658 h 401183"/>
              <a:gd name="connsiteX7" fmla="*/ 222440 w 273240"/>
              <a:gd name="connsiteY7" fmla="*/ 39233 h 401183"/>
              <a:gd name="connsiteX8" fmla="*/ 254190 w 273240"/>
              <a:gd name="connsiteY8" fmla="*/ 86858 h 401183"/>
              <a:gd name="connsiteX9" fmla="*/ 216090 w 273240"/>
              <a:gd name="connsiteY9" fmla="*/ 4308 h 401183"/>
              <a:gd name="connsiteX10" fmla="*/ 190 w 273240"/>
              <a:gd name="connsiteY10" fmla="*/ 10658 h 40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240" h="401183">
                <a:moveTo>
                  <a:pt x="190" y="10658"/>
                </a:moveTo>
                <a:cubicBezTo>
                  <a:pt x="-6160" y="13304"/>
                  <a:pt x="147828" y="1133"/>
                  <a:pt x="177990" y="20183"/>
                </a:cubicBezTo>
                <a:cubicBezTo>
                  <a:pt x="208153" y="39233"/>
                  <a:pt x="173757" y="101146"/>
                  <a:pt x="181165" y="124958"/>
                </a:cubicBezTo>
                <a:cubicBezTo>
                  <a:pt x="188573" y="148771"/>
                  <a:pt x="212915" y="139775"/>
                  <a:pt x="222440" y="163058"/>
                </a:cubicBezTo>
                <a:cubicBezTo>
                  <a:pt x="231965" y="186341"/>
                  <a:pt x="229848" y="224971"/>
                  <a:pt x="238315" y="264658"/>
                </a:cubicBezTo>
                <a:cubicBezTo>
                  <a:pt x="246782" y="304346"/>
                  <a:pt x="273240" y="401183"/>
                  <a:pt x="273240" y="401183"/>
                </a:cubicBezTo>
                <a:cubicBezTo>
                  <a:pt x="273240" y="401183"/>
                  <a:pt x="246782" y="324983"/>
                  <a:pt x="238315" y="264658"/>
                </a:cubicBezTo>
                <a:cubicBezTo>
                  <a:pt x="229848" y="204333"/>
                  <a:pt x="219794" y="68866"/>
                  <a:pt x="222440" y="39233"/>
                </a:cubicBezTo>
                <a:cubicBezTo>
                  <a:pt x="225086" y="9600"/>
                  <a:pt x="255248" y="92679"/>
                  <a:pt x="254190" y="86858"/>
                </a:cubicBezTo>
                <a:cubicBezTo>
                  <a:pt x="253132" y="81037"/>
                  <a:pt x="254719" y="15950"/>
                  <a:pt x="216090" y="4308"/>
                </a:cubicBezTo>
                <a:cubicBezTo>
                  <a:pt x="177461" y="-7334"/>
                  <a:pt x="6540" y="8012"/>
                  <a:pt x="190" y="10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10E2DFE-1CB1-EE79-EA90-64A88F26D43B}"/>
              </a:ext>
            </a:extLst>
          </p:cNvPr>
          <p:cNvSpPr/>
          <p:nvPr/>
        </p:nvSpPr>
        <p:spPr>
          <a:xfrm>
            <a:off x="3400178" y="6857569"/>
            <a:ext cx="359039" cy="883446"/>
          </a:xfrm>
          <a:custGeom>
            <a:avLst/>
            <a:gdLst>
              <a:gd name="connsiteX0" fmla="*/ 247 w 359039"/>
              <a:gd name="connsiteY0" fmla="*/ 431 h 883446"/>
              <a:gd name="connsiteX1" fmla="*/ 270122 w 359039"/>
              <a:gd name="connsiteY1" fmla="*/ 283006 h 883446"/>
              <a:gd name="connsiteX2" fmla="*/ 260597 w 359039"/>
              <a:gd name="connsiteY2" fmla="*/ 321106 h 883446"/>
              <a:gd name="connsiteX3" fmla="*/ 92322 w 359039"/>
              <a:gd name="connsiteY3" fmla="*/ 298881 h 883446"/>
              <a:gd name="connsiteX4" fmla="*/ 165347 w 359039"/>
              <a:gd name="connsiteY4" fmla="*/ 368731 h 883446"/>
              <a:gd name="connsiteX5" fmla="*/ 222497 w 359039"/>
              <a:gd name="connsiteY5" fmla="*/ 438581 h 883446"/>
              <a:gd name="connsiteX6" fmla="*/ 292347 w 359039"/>
              <a:gd name="connsiteY6" fmla="*/ 495731 h 883446"/>
              <a:gd name="connsiteX7" fmla="*/ 292347 w 359039"/>
              <a:gd name="connsiteY7" fmla="*/ 511606 h 883446"/>
              <a:gd name="connsiteX8" fmla="*/ 187572 w 359039"/>
              <a:gd name="connsiteY8" fmla="*/ 524306 h 883446"/>
              <a:gd name="connsiteX9" fmla="*/ 238372 w 359039"/>
              <a:gd name="connsiteY9" fmla="*/ 603681 h 883446"/>
              <a:gd name="connsiteX10" fmla="*/ 330447 w 359039"/>
              <a:gd name="connsiteY10" fmla="*/ 835456 h 883446"/>
              <a:gd name="connsiteX11" fmla="*/ 352672 w 359039"/>
              <a:gd name="connsiteY11" fmla="*/ 860856 h 883446"/>
              <a:gd name="connsiteX12" fmla="*/ 228847 w 359039"/>
              <a:gd name="connsiteY12" fmla="*/ 571931 h 883446"/>
              <a:gd name="connsiteX13" fmla="*/ 289172 w 359039"/>
              <a:gd name="connsiteY13" fmla="*/ 552881 h 883446"/>
              <a:gd name="connsiteX14" fmla="*/ 73272 w 359039"/>
              <a:gd name="connsiteY14" fmla="*/ 286181 h 883446"/>
              <a:gd name="connsiteX15" fmla="*/ 200272 w 359039"/>
              <a:gd name="connsiteY15" fmla="*/ 371906 h 883446"/>
              <a:gd name="connsiteX16" fmla="*/ 222497 w 359039"/>
              <a:gd name="connsiteY16" fmla="*/ 419531 h 883446"/>
              <a:gd name="connsiteX17" fmla="*/ 263772 w 359039"/>
              <a:gd name="connsiteY17" fmla="*/ 305231 h 883446"/>
              <a:gd name="connsiteX18" fmla="*/ 95497 w 359039"/>
              <a:gd name="connsiteY18" fmla="*/ 140131 h 883446"/>
              <a:gd name="connsiteX19" fmla="*/ 219322 w 359039"/>
              <a:gd name="connsiteY19" fmla="*/ 216331 h 883446"/>
              <a:gd name="connsiteX20" fmla="*/ 247 w 359039"/>
              <a:gd name="connsiteY20" fmla="*/ 431 h 88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9039" h="883446">
                <a:moveTo>
                  <a:pt x="247" y="431"/>
                </a:moveTo>
                <a:cubicBezTo>
                  <a:pt x="8714" y="11543"/>
                  <a:pt x="226730" y="229560"/>
                  <a:pt x="270122" y="283006"/>
                </a:cubicBezTo>
                <a:cubicBezTo>
                  <a:pt x="313514" y="336452"/>
                  <a:pt x="290230" y="318460"/>
                  <a:pt x="260597" y="321106"/>
                </a:cubicBezTo>
                <a:cubicBezTo>
                  <a:pt x="230964" y="323752"/>
                  <a:pt x="108197" y="290944"/>
                  <a:pt x="92322" y="298881"/>
                </a:cubicBezTo>
                <a:cubicBezTo>
                  <a:pt x="76447" y="306818"/>
                  <a:pt x="143651" y="345448"/>
                  <a:pt x="165347" y="368731"/>
                </a:cubicBezTo>
                <a:cubicBezTo>
                  <a:pt x="187043" y="392014"/>
                  <a:pt x="201330" y="417414"/>
                  <a:pt x="222497" y="438581"/>
                </a:cubicBezTo>
                <a:cubicBezTo>
                  <a:pt x="243664" y="459748"/>
                  <a:pt x="280705" y="483560"/>
                  <a:pt x="292347" y="495731"/>
                </a:cubicBezTo>
                <a:cubicBezTo>
                  <a:pt x="303989" y="507902"/>
                  <a:pt x="309810" y="506843"/>
                  <a:pt x="292347" y="511606"/>
                </a:cubicBezTo>
                <a:cubicBezTo>
                  <a:pt x="274884" y="516369"/>
                  <a:pt x="196568" y="508960"/>
                  <a:pt x="187572" y="524306"/>
                </a:cubicBezTo>
                <a:cubicBezTo>
                  <a:pt x="178576" y="539652"/>
                  <a:pt x="214560" y="551823"/>
                  <a:pt x="238372" y="603681"/>
                </a:cubicBezTo>
                <a:cubicBezTo>
                  <a:pt x="262184" y="655539"/>
                  <a:pt x="311397" y="792594"/>
                  <a:pt x="330447" y="835456"/>
                </a:cubicBezTo>
                <a:cubicBezTo>
                  <a:pt x="349497" y="878319"/>
                  <a:pt x="369605" y="904777"/>
                  <a:pt x="352672" y="860856"/>
                </a:cubicBezTo>
                <a:cubicBezTo>
                  <a:pt x="335739" y="816935"/>
                  <a:pt x="239430" y="623260"/>
                  <a:pt x="228847" y="571931"/>
                </a:cubicBezTo>
                <a:cubicBezTo>
                  <a:pt x="218264" y="520602"/>
                  <a:pt x="315101" y="600506"/>
                  <a:pt x="289172" y="552881"/>
                </a:cubicBezTo>
                <a:cubicBezTo>
                  <a:pt x="263243" y="505256"/>
                  <a:pt x="88089" y="316343"/>
                  <a:pt x="73272" y="286181"/>
                </a:cubicBezTo>
                <a:cubicBezTo>
                  <a:pt x="58455" y="256019"/>
                  <a:pt x="175401" y="349681"/>
                  <a:pt x="200272" y="371906"/>
                </a:cubicBezTo>
                <a:cubicBezTo>
                  <a:pt x="225143" y="394131"/>
                  <a:pt x="211914" y="430643"/>
                  <a:pt x="222497" y="419531"/>
                </a:cubicBezTo>
                <a:cubicBezTo>
                  <a:pt x="233080" y="408419"/>
                  <a:pt x="284939" y="351798"/>
                  <a:pt x="263772" y="305231"/>
                </a:cubicBezTo>
                <a:cubicBezTo>
                  <a:pt x="242605" y="258664"/>
                  <a:pt x="102905" y="154948"/>
                  <a:pt x="95497" y="140131"/>
                </a:cubicBezTo>
                <a:cubicBezTo>
                  <a:pt x="88089" y="125314"/>
                  <a:pt x="235197" y="236439"/>
                  <a:pt x="219322" y="216331"/>
                </a:cubicBezTo>
                <a:cubicBezTo>
                  <a:pt x="203447" y="196223"/>
                  <a:pt x="-8220" y="-10681"/>
                  <a:pt x="247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BE928A47-5B1A-A446-0F6A-B1F457069BA7}"/>
              </a:ext>
            </a:extLst>
          </p:cNvPr>
          <p:cNvSpPr/>
          <p:nvPr/>
        </p:nvSpPr>
        <p:spPr>
          <a:xfrm>
            <a:off x="3634458" y="7385832"/>
            <a:ext cx="280935" cy="899203"/>
          </a:xfrm>
          <a:custGeom>
            <a:avLst/>
            <a:gdLst>
              <a:gd name="connsiteX0" fmla="*/ 10442 w 280935"/>
              <a:gd name="connsiteY0" fmla="*/ 2393 h 899203"/>
              <a:gd name="connsiteX1" fmla="*/ 35842 w 280935"/>
              <a:gd name="connsiteY1" fmla="*/ 129393 h 899203"/>
              <a:gd name="connsiteX2" fmla="*/ 39017 w 280935"/>
              <a:gd name="connsiteY2" fmla="*/ 211943 h 899203"/>
              <a:gd name="connsiteX3" fmla="*/ 917 w 280935"/>
              <a:gd name="connsiteY3" fmla="*/ 246868 h 899203"/>
              <a:gd name="connsiteX4" fmla="*/ 83467 w 280935"/>
              <a:gd name="connsiteY4" fmla="*/ 300843 h 899203"/>
              <a:gd name="connsiteX5" fmla="*/ 140617 w 280935"/>
              <a:gd name="connsiteY5" fmla="*/ 545318 h 899203"/>
              <a:gd name="connsiteX6" fmla="*/ 58067 w 280935"/>
              <a:gd name="connsiteY6" fmla="*/ 523093 h 899203"/>
              <a:gd name="connsiteX7" fmla="*/ 64417 w 280935"/>
              <a:gd name="connsiteY7" fmla="*/ 596118 h 899203"/>
              <a:gd name="connsiteX8" fmla="*/ 150142 w 280935"/>
              <a:gd name="connsiteY8" fmla="*/ 643743 h 899203"/>
              <a:gd name="connsiteX9" fmla="*/ 185067 w 280935"/>
              <a:gd name="connsiteY9" fmla="*/ 583418 h 899203"/>
              <a:gd name="connsiteX10" fmla="*/ 242217 w 280935"/>
              <a:gd name="connsiteY10" fmla="*/ 818368 h 899203"/>
              <a:gd name="connsiteX11" fmla="*/ 131092 w 280935"/>
              <a:gd name="connsiteY11" fmla="*/ 869168 h 899203"/>
              <a:gd name="connsiteX12" fmla="*/ 32667 w 280935"/>
              <a:gd name="connsiteY12" fmla="*/ 821543 h 899203"/>
              <a:gd name="connsiteX13" fmla="*/ 277142 w 280935"/>
              <a:gd name="connsiteY13" fmla="*/ 894568 h 899203"/>
              <a:gd name="connsiteX14" fmla="*/ 172367 w 280935"/>
              <a:gd name="connsiteY14" fmla="*/ 662793 h 899203"/>
              <a:gd name="connsiteX15" fmla="*/ 48542 w 280935"/>
              <a:gd name="connsiteY15" fmla="*/ 275443 h 899203"/>
              <a:gd name="connsiteX16" fmla="*/ 16792 w 280935"/>
              <a:gd name="connsiteY16" fmla="*/ 250043 h 899203"/>
              <a:gd name="connsiteX17" fmla="*/ 10442 w 280935"/>
              <a:gd name="connsiteY17" fmla="*/ 2393 h 89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935" h="899203">
                <a:moveTo>
                  <a:pt x="10442" y="2393"/>
                </a:moveTo>
                <a:cubicBezTo>
                  <a:pt x="13617" y="-17715"/>
                  <a:pt x="31080" y="94468"/>
                  <a:pt x="35842" y="129393"/>
                </a:cubicBezTo>
                <a:cubicBezTo>
                  <a:pt x="40605" y="164318"/>
                  <a:pt x="44838" y="192364"/>
                  <a:pt x="39017" y="211943"/>
                </a:cubicBezTo>
                <a:cubicBezTo>
                  <a:pt x="33196" y="231522"/>
                  <a:pt x="-6491" y="232051"/>
                  <a:pt x="917" y="246868"/>
                </a:cubicBezTo>
                <a:cubicBezTo>
                  <a:pt x="8325" y="261685"/>
                  <a:pt x="60184" y="251101"/>
                  <a:pt x="83467" y="300843"/>
                </a:cubicBezTo>
                <a:cubicBezTo>
                  <a:pt x="106750" y="350585"/>
                  <a:pt x="144850" y="508276"/>
                  <a:pt x="140617" y="545318"/>
                </a:cubicBezTo>
                <a:cubicBezTo>
                  <a:pt x="136384" y="582360"/>
                  <a:pt x="70767" y="514626"/>
                  <a:pt x="58067" y="523093"/>
                </a:cubicBezTo>
                <a:cubicBezTo>
                  <a:pt x="45367" y="531560"/>
                  <a:pt x="49071" y="576010"/>
                  <a:pt x="64417" y="596118"/>
                </a:cubicBezTo>
                <a:cubicBezTo>
                  <a:pt x="79763" y="616226"/>
                  <a:pt x="130034" y="645860"/>
                  <a:pt x="150142" y="643743"/>
                </a:cubicBezTo>
                <a:cubicBezTo>
                  <a:pt x="170250" y="641626"/>
                  <a:pt x="169721" y="554314"/>
                  <a:pt x="185067" y="583418"/>
                </a:cubicBezTo>
                <a:cubicBezTo>
                  <a:pt x="200413" y="612522"/>
                  <a:pt x="251213" y="770743"/>
                  <a:pt x="242217" y="818368"/>
                </a:cubicBezTo>
                <a:cubicBezTo>
                  <a:pt x="233221" y="865993"/>
                  <a:pt x="166017" y="868639"/>
                  <a:pt x="131092" y="869168"/>
                </a:cubicBezTo>
                <a:cubicBezTo>
                  <a:pt x="96167" y="869697"/>
                  <a:pt x="8325" y="817310"/>
                  <a:pt x="32667" y="821543"/>
                </a:cubicBezTo>
                <a:cubicBezTo>
                  <a:pt x="57009" y="825776"/>
                  <a:pt x="253859" y="921026"/>
                  <a:pt x="277142" y="894568"/>
                </a:cubicBezTo>
                <a:cubicBezTo>
                  <a:pt x="300425" y="868110"/>
                  <a:pt x="210467" y="765981"/>
                  <a:pt x="172367" y="662793"/>
                </a:cubicBezTo>
                <a:cubicBezTo>
                  <a:pt x="134267" y="559606"/>
                  <a:pt x="74471" y="344235"/>
                  <a:pt x="48542" y="275443"/>
                </a:cubicBezTo>
                <a:cubicBezTo>
                  <a:pt x="22613" y="206651"/>
                  <a:pt x="22613" y="288672"/>
                  <a:pt x="16792" y="250043"/>
                </a:cubicBezTo>
                <a:cubicBezTo>
                  <a:pt x="10971" y="211414"/>
                  <a:pt x="7267" y="22501"/>
                  <a:pt x="10442" y="2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5F97D266-64B8-D5FF-1594-B5F7CCB04D69}"/>
              </a:ext>
            </a:extLst>
          </p:cNvPr>
          <p:cNvSpPr/>
          <p:nvPr/>
        </p:nvSpPr>
        <p:spPr>
          <a:xfrm>
            <a:off x="2834537" y="2457407"/>
            <a:ext cx="247553" cy="705252"/>
          </a:xfrm>
          <a:custGeom>
            <a:avLst/>
            <a:gdLst>
              <a:gd name="connsiteX0" fmla="*/ 67413 w 247553"/>
              <a:gd name="connsiteY0" fmla="*/ 43 h 705252"/>
              <a:gd name="connsiteX1" fmla="*/ 738 w 247553"/>
              <a:gd name="connsiteY1" fmla="*/ 285793 h 705252"/>
              <a:gd name="connsiteX2" fmla="*/ 35663 w 247553"/>
              <a:gd name="connsiteY2" fmla="*/ 244518 h 705252"/>
              <a:gd name="connsiteX3" fmla="*/ 95988 w 247553"/>
              <a:gd name="connsiteY3" fmla="*/ 349293 h 705252"/>
              <a:gd name="connsiteX4" fmla="*/ 245213 w 247553"/>
              <a:gd name="connsiteY4" fmla="*/ 698543 h 705252"/>
              <a:gd name="connsiteX5" fmla="*/ 175363 w 247553"/>
              <a:gd name="connsiteY5" fmla="*/ 549318 h 705252"/>
              <a:gd name="connsiteX6" fmla="*/ 19788 w 247553"/>
              <a:gd name="connsiteY6" fmla="*/ 187368 h 705252"/>
              <a:gd name="connsiteX7" fmla="*/ 57888 w 247553"/>
              <a:gd name="connsiteY7" fmla="*/ 263568 h 705252"/>
              <a:gd name="connsiteX8" fmla="*/ 67413 w 247553"/>
              <a:gd name="connsiteY8" fmla="*/ 43 h 70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553" h="705252">
                <a:moveTo>
                  <a:pt x="67413" y="43"/>
                </a:moveTo>
                <a:cubicBezTo>
                  <a:pt x="57888" y="3747"/>
                  <a:pt x="6030" y="245047"/>
                  <a:pt x="738" y="285793"/>
                </a:cubicBezTo>
                <a:cubicBezTo>
                  <a:pt x="-4554" y="326539"/>
                  <a:pt x="19788" y="233935"/>
                  <a:pt x="35663" y="244518"/>
                </a:cubicBezTo>
                <a:cubicBezTo>
                  <a:pt x="51538" y="255101"/>
                  <a:pt x="61063" y="273622"/>
                  <a:pt x="95988" y="349293"/>
                </a:cubicBezTo>
                <a:cubicBezTo>
                  <a:pt x="130913" y="424964"/>
                  <a:pt x="231984" y="665206"/>
                  <a:pt x="245213" y="698543"/>
                </a:cubicBezTo>
                <a:cubicBezTo>
                  <a:pt x="258442" y="731880"/>
                  <a:pt x="212934" y="634514"/>
                  <a:pt x="175363" y="549318"/>
                </a:cubicBezTo>
                <a:cubicBezTo>
                  <a:pt x="137792" y="464122"/>
                  <a:pt x="39367" y="234993"/>
                  <a:pt x="19788" y="187368"/>
                </a:cubicBezTo>
                <a:cubicBezTo>
                  <a:pt x="209" y="139743"/>
                  <a:pt x="44130" y="294789"/>
                  <a:pt x="57888" y="263568"/>
                </a:cubicBezTo>
                <a:cubicBezTo>
                  <a:pt x="71646" y="232347"/>
                  <a:pt x="76938" y="-3661"/>
                  <a:pt x="67413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837F0E6E-0B48-4CF6-8E93-05296FC4C181}"/>
              </a:ext>
            </a:extLst>
          </p:cNvPr>
          <p:cNvSpPr/>
          <p:nvPr/>
        </p:nvSpPr>
        <p:spPr>
          <a:xfrm>
            <a:off x="3063625" y="2539548"/>
            <a:ext cx="156024" cy="531366"/>
          </a:xfrm>
          <a:custGeom>
            <a:avLst/>
            <a:gdLst>
              <a:gd name="connsiteX0" fmla="*/ 250 w 156024"/>
              <a:gd name="connsiteY0" fmla="*/ 452 h 531366"/>
              <a:gd name="connsiteX1" fmla="*/ 108200 w 156024"/>
              <a:gd name="connsiteY1" fmla="*/ 206827 h 531366"/>
              <a:gd name="connsiteX2" fmla="*/ 98675 w 156024"/>
              <a:gd name="connsiteY2" fmla="*/ 530677 h 531366"/>
              <a:gd name="connsiteX3" fmla="*/ 136775 w 156024"/>
              <a:gd name="connsiteY3" fmla="*/ 292552 h 531366"/>
              <a:gd name="connsiteX4" fmla="*/ 152650 w 156024"/>
              <a:gd name="connsiteY4" fmla="*/ 289377 h 531366"/>
              <a:gd name="connsiteX5" fmla="*/ 143125 w 156024"/>
              <a:gd name="connsiteY5" fmla="*/ 260802 h 531366"/>
              <a:gd name="connsiteX6" fmla="*/ 250 w 156024"/>
              <a:gd name="connsiteY6" fmla="*/ 452 h 53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24" h="531366">
                <a:moveTo>
                  <a:pt x="250" y="452"/>
                </a:moveTo>
                <a:cubicBezTo>
                  <a:pt x="-5571" y="-8544"/>
                  <a:pt x="91796" y="118456"/>
                  <a:pt x="108200" y="206827"/>
                </a:cubicBezTo>
                <a:cubicBezTo>
                  <a:pt x="124604" y="295198"/>
                  <a:pt x="93912" y="516389"/>
                  <a:pt x="98675" y="530677"/>
                </a:cubicBezTo>
                <a:cubicBezTo>
                  <a:pt x="103438" y="544965"/>
                  <a:pt x="127779" y="332769"/>
                  <a:pt x="136775" y="292552"/>
                </a:cubicBezTo>
                <a:cubicBezTo>
                  <a:pt x="145771" y="252335"/>
                  <a:pt x="151592" y="294668"/>
                  <a:pt x="152650" y="289377"/>
                </a:cubicBezTo>
                <a:cubicBezTo>
                  <a:pt x="153708" y="284086"/>
                  <a:pt x="163763" y="308427"/>
                  <a:pt x="143125" y="260802"/>
                </a:cubicBezTo>
                <a:cubicBezTo>
                  <a:pt x="122488" y="213177"/>
                  <a:pt x="6071" y="9448"/>
                  <a:pt x="250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11DB0325-1070-D437-D324-3867F90EE958}"/>
              </a:ext>
            </a:extLst>
          </p:cNvPr>
          <p:cNvSpPr/>
          <p:nvPr/>
        </p:nvSpPr>
        <p:spPr>
          <a:xfrm>
            <a:off x="3194470" y="5671146"/>
            <a:ext cx="421194" cy="989763"/>
          </a:xfrm>
          <a:custGeom>
            <a:avLst/>
            <a:gdLst>
              <a:gd name="connsiteX0" fmla="*/ 8018 w 421194"/>
              <a:gd name="connsiteY0" fmla="*/ 61599 h 989763"/>
              <a:gd name="connsiteX1" fmla="*/ 413026 w 421194"/>
              <a:gd name="connsiteY1" fmla="*/ 241139 h 989763"/>
              <a:gd name="connsiteX2" fmla="*/ 283590 w 421194"/>
              <a:gd name="connsiteY2" fmla="*/ 349698 h 989763"/>
              <a:gd name="connsiteX3" fmla="*/ 333694 w 421194"/>
              <a:gd name="connsiteY3" fmla="*/ 449906 h 989763"/>
              <a:gd name="connsiteX4" fmla="*/ 304467 w 421194"/>
              <a:gd name="connsiteY4" fmla="*/ 537588 h 989763"/>
              <a:gd name="connsiteX5" fmla="*/ 329519 w 421194"/>
              <a:gd name="connsiteY5" fmla="*/ 616920 h 989763"/>
              <a:gd name="connsiteX6" fmla="*/ 246012 w 421194"/>
              <a:gd name="connsiteY6" fmla="*/ 988525 h 989763"/>
              <a:gd name="connsiteX7" fmla="*/ 287766 w 421194"/>
              <a:gd name="connsiteY7" fmla="*/ 721303 h 989763"/>
              <a:gd name="connsiteX8" fmla="*/ 362922 w 421194"/>
              <a:gd name="connsiteY8" fmla="*/ 299594 h 989763"/>
              <a:gd name="connsiteX9" fmla="*/ 383798 w 421194"/>
              <a:gd name="connsiteY9" fmla="*/ 291243 h 989763"/>
              <a:gd name="connsiteX10" fmla="*/ 266889 w 421194"/>
              <a:gd name="connsiteY10" fmla="*/ 161807 h 989763"/>
              <a:gd name="connsiteX11" fmla="*/ 175031 w 421194"/>
              <a:gd name="connsiteY11" fmla="*/ 170158 h 989763"/>
              <a:gd name="connsiteX12" fmla="*/ 120752 w 421194"/>
              <a:gd name="connsiteY12" fmla="*/ 3144 h 989763"/>
              <a:gd name="connsiteX13" fmla="*/ 141629 w 421194"/>
              <a:gd name="connsiteY13" fmla="*/ 61599 h 989763"/>
              <a:gd name="connsiteX14" fmla="*/ 8018 w 421194"/>
              <a:gd name="connsiteY14" fmla="*/ 61599 h 98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1194" h="989763">
                <a:moveTo>
                  <a:pt x="8018" y="61599"/>
                </a:moveTo>
                <a:cubicBezTo>
                  <a:pt x="53251" y="91522"/>
                  <a:pt x="367097" y="193123"/>
                  <a:pt x="413026" y="241139"/>
                </a:cubicBezTo>
                <a:cubicBezTo>
                  <a:pt x="458955" y="289155"/>
                  <a:pt x="296812" y="314904"/>
                  <a:pt x="283590" y="349698"/>
                </a:cubicBezTo>
                <a:cubicBezTo>
                  <a:pt x="270368" y="384492"/>
                  <a:pt x="330215" y="418591"/>
                  <a:pt x="333694" y="449906"/>
                </a:cubicBezTo>
                <a:cubicBezTo>
                  <a:pt x="337173" y="481221"/>
                  <a:pt x="305163" y="509752"/>
                  <a:pt x="304467" y="537588"/>
                </a:cubicBezTo>
                <a:cubicBezTo>
                  <a:pt x="303771" y="565424"/>
                  <a:pt x="339261" y="541764"/>
                  <a:pt x="329519" y="616920"/>
                </a:cubicBezTo>
                <a:cubicBezTo>
                  <a:pt x="319777" y="692076"/>
                  <a:pt x="252971" y="971128"/>
                  <a:pt x="246012" y="988525"/>
                </a:cubicBezTo>
                <a:cubicBezTo>
                  <a:pt x="239053" y="1005922"/>
                  <a:pt x="268281" y="836125"/>
                  <a:pt x="287766" y="721303"/>
                </a:cubicBezTo>
                <a:cubicBezTo>
                  <a:pt x="307251" y="606481"/>
                  <a:pt x="346917" y="371271"/>
                  <a:pt x="362922" y="299594"/>
                </a:cubicBezTo>
                <a:cubicBezTo>
                  <a:pt x="378927" y="227917"/>
                  <a:pt x="399804" y="314208"/>
                  <a:pt x="383798" y="291243"/>
                </a:cubicBezTo>
                <a:cubicBezTo>
                  <a:pt x="367793" y="268279"/>
                  <a:pt x="301684" y="181988"/>
                  <a:pt x="266889" y="161807"/>
                </a:cubicBezTo>
                <a:cubicBezTo>
                  <a:pt x="232095" y="141626"/>
                  <a:pt x="199387" y="196602"/>
                  <a:pt x="175031" y="170158"/>
                </a:cubicBezTo>
                <a:cubicBezTo>
                  <a:pt x="150675" y="143714"/>
                  <a:pt x="126319" y="21237"/>
                  <a:pt x="120752" y="3144"/>
                </a:cubicBezTo>
                <a:cubicBezTo>
                  <a:pt x="115185" y="-14949"/>
                  <a:pt x="160418" y="50465"/>
                  <a:pt x="141629" y="61599"/>
                </a:cubicBezTo>
                <a:cubicBezTo>
                  <a:pt x="122840" y="72733"/>
                  <a:pt x="-37215" y="31676"/>
                  <a:pt x="8018" y="6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72DDB759-7C68-1839-F500-C36F055DA3D4}"/>
              </a:ext>
            </a:extLst>
          </p:cNvPr>
          <p:cNvSpPr/>
          <p:nvPr/>
        </p:nvSpPr>
        <p:spPr>
          <a:xfrm>
            <a:off x="3451499" y="5665627"/>
            <a:ext cx="360589" cy="1153183"/>
          </a:xfrm>
          <a:custGeom>
            <a:avLst/>
            <a:gdLst>
              <a:gd name="connsiteX0" fmla="*/ 256205 w 360589"/>
              <a:gd name="connsiteY0" fmla="*/ 21189 h 1153183"/>
              <a:gd name="connsiteX1" fmla="*/ 343887 w 360589"/>
              <a:gd name="connsiteY1" fmla="*/ 342691 h 1153183"/>
              <a:gd name="connsiteX2" fmla="*/ 268731 w 360589"/>
              <a:gd name="connsiteY2" fmla="*/ 484652 h 1153183"/>
              <a:gd name="connsiteX3" fmla="*/ 272906 w 360589"/>
              <a:gd name="connsiteY3" fmla="*/ 538932 h 1153183"/>
              <a:gd name="connsiteX4" fmla="*/ 172698 w 360589"/>
              <a:gd name="connsiteY4" fmla="*/ 676718 h 1153183"/>
              <a:gd name="connsiteX5" fmla="*/ 85016 w 360589"/>
              <a:gd name="connsiteY5" fmla="*/ 856258 h 1153183"/>
              <a:gd name="connsiteX6" fmla="*/ 1509 w 360589"/>
              <a:gd name="connsiteY6" fmla="*/ 1148532 h 1153183"/>
              <a:gd name="connsiteX7" fmla="*/ 51613 w 360589"/>
              <a:gd name="connsiteY7" fmla="*/ 989869 h 1153183"/>
              <a:gd name="connsiteX8" fmla="*/ 285433 w 360589"/>
              <a:gd name="connsiteY8" fmla="*/ 413672 h 1153183"/>
              <a:gd name="connsiteX9" fmla="*/ 302134 w 360589"/>
              <a:gd name="connsiteY9" fmla="*/ 480477 h 1153183"/>
              <a:gd name="connsiteX10" fmla="*/ 360589 w 360589"/>
              <a:gd name="connsiteY10" fmla="*/ 179852 h 1153183"/>
              <a:gd name="connsiteX11" fmla="*/ 302134 w 360589"/>
              <a:gd name="connsiteY11" fmla="*/ 71294 h 1153183"/>
              <a:gd name="connsiteX12" fmla="*/ 160172 w 360589"/>
              <a:gd name="connsiteY12" fmla="*/ 33715 h 1153183"/>
              <a:gd name="connsiteX13" fmla="*/ 256205 w 360589"/>
              <a:gd name="connsiteY13" fmla="*/ 21189 h 115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0589" h="1153183">
                <a:moveTo>
                  <a:pt x="256205" y="21189"/>
                </a:moveTo>
                <a:cubicBezTo>
                  <a:pt x="286824" y="72685"/>
                  <a:pt x="341799" y="265447"/>
                  <a:pt x="343887" y="342691"/>
                </a:cubicBezTo>
                <a:cubicBezTo>
                  <a:pt x="345975" y="419935"/>
                  <a:pt x="280561" y="451945"/>
                  <a:pt x="268731" y="484652"/>
                </a:cubicBezTo>
                <a:cubicBezTo>
                  <a:pt x="256901" y="517359"/>
                  <a:pt x="288912" y="506921"/>
                  <a:pt x="272906" y="538932"/>
                </a:cubicBezTo>
                <a:cubicBezTo>
                  <a:pt x="256901" y="570943"/>
                  <a:pt x="204013" y="623830"/>
                  <a:pt x="172698" y="676718"/>
                </a:cubicBezTo>
                <a:cubicBezTo>
                  <a:pt x="141383" y="729606"/>
                  <a:pt x="113547" y="777622"/>
                  <a:pt x="85016" y="856258"/>
                </a:cubicBezTo>
                <a:cubicBezTo>
                  <a:pt x="56484" y="934894"/>
                  <a:pt x="7076" y="1126264"/>
                  <a:pt x="1509" y="1148532"/>
                </a:cubicBezTo>
                <a:cubicBezTo>
                  <a:pt x="-4058" y="1170800"/>
                  <a:pt x="4292" y="1112346"/>
                  <a:pt x="51613" y="989869"/>
                </a:cubicBezTo>
                <a:cubicBezTo>
                  <a:pt x="98934" y="867392"/>
                  <a:pt x="243680" y="498571"/>
                  <a:pt x="285433" y="413672"/>
                </a:cubicBezTo>
                <a:cubicBezTo>
                  <a:pt x="327186" y="328773"/>
                  <a:pt x="289608" y="519447"/>
                  <a:pt x="302134" y="480477"/>
                </a:cubicBezTo>
                <a:cubicBezTo>
                  <a:pt x="314660" y="441507"/>
                  <a:pt x="360589" y="248049"/>
                  <a:pt x="360589" y="179852"/>
                </a:cubicBezTo>
                <a:cubicBezTo>
                  <a:pt x="360589" y="111655"/>
                  <a:pt x="335537" y="95650"/>
                  <a:pt x="302134" y="71294"/>
                </a:cubicBezTo>
                <a:cubicBezTo>
                  <a:pt x="268731" y="46938"/>
                  <a:pt x="165739" y="39978"/>
                  <a:pt x="160172" y="33715"/>
                </a:cubicBezTo>
                <a:cubicBezTo>
                  <a:pt x="154605" y="27452"/>
                  <a:pt x="225586" y="-30307"/>
                  <a:pt x="256205" y="2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D8B301B-8155-A892-2A78-4135ECE44B85}"/>
              </a:ext>
            </a:extLst>
          </p:cNvPr>
          <p:cNvSpPr/>
          <p:nvPr/>
        </p:nvSpPr>
        <p:spPr>
          <a:xfrm>
            <a:off x="3577962" y="6269813"/>
            <a:ext cx="293183" cy="368985"/>
          </a:xfrm>
          <a:custGeom>
            <a:avLst/>
            <a:gdLst>
              <a:gd name="connsiteX0" fmla="*/ 292580 w 293183"/>
              <a:gd name="connsiteY0" fmla="*/ 1551 h 368985"/>
              <a:gd name="connsiteX1" fmla="*/ 83813 w 293183"/>
              <a:gd name="connsiteY1" fmla="*/ 201968 h 368985"/>
              <a:gd name="connsiteX2" fmla="*/ 306 w 293183"/>
              <a:gd name="connsiteY2" fmla="*/ 368982 h 368985"/>
              <a:gd name="connsiteX3" fmla="*/ 108865 w 293183"/>
              <a:gd name="connsiteY3" fmla="*/ 197792 h 368985"/>
              <a:gd name="connsiteX4" fmla="*/ 104690 w 293183"/>
              <a:gd name="connsiteY4" fmla="*/ 231195 h 368985"/>
              <a:gd name="connsiteX5" fmla="*/ 146443 w 293183"/>
              <a:gd name="connsiteY5" fmla="*/ 114286 h 368985"/>
              <a:gd name="connsiteX6" fmla="*/ 292580 w 293183"/>
              <a:gd name="connsiteY6" fmla="*/ 1551 h 36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183" h="368985">
                <a:moveTo>
                  <a:pt x="292580" y="1551"/>
                </a:moveTo>
                <a:cubicBezTo>
                  <a:pt x="282142" y="16165"/>
                  <a:pt x="132525" y="140730"/>
                  <a:pt x="83813" y="201968"/>
                </a:cubicBezTo>
                <a:cubicBezTo>
                  <a:pt x="35101" y="263206"/>
                  <a:pt x="-3869" y="369678"/>
                  <a:pt x="306" y="368982"/>
                </a:cubicBezTo>
                <a:cubicBezTo>
                  <a:pt x="4481" y="368286"/>
                  <a:pt x="91468" y="220756"/>
                  <a:pt x="108865" y="197792"/>
                </a:cubicBezTo>
                <a:cubicBezTo>
                  <a:pt x="126262" y="174828"/>
                  <a:pt x="98427" y="245113"/>
                  <a:pt x="104690" y="231195"/>
                </a:cubicBezTo>
                <a:cubicBezTo>
                  <a:pt x="110953" y="217277"/>
                  <a:pt x="117911" y="149081"/>
                  <a:pt x="146443" y="114286"/>
                </a:cubicBezTo>
                <a:cubicBezTo>
                  <a:pt x="174974" y="79492"/>
                  <a:pt x="303018" y="-13063"/>
                  <a:pt x="292580" y="1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79A66502-D7A3-9D2A-C1B0-4A331B784F69}"/>
              </a:ext>
            </a:extLst>
          </p:cNvPr>
          <p:cNvSpPr/>
          <p:nvPr/>
        </p:nvSpPr>
        <p:spPr>
          <a:xfrm>
            <a:off x="1521190" y="7487956"/>
            <a:ext cx="830117" cy="724383"/>
          </a:xfrm>
          <a:custGeom>
            <a:avLst/>
            <a:gdLst>
              <a:gd name="connsiteX0" fmla="*/ 2810 w 830117"/>
              <a:gd name="connsiteY0" fmla="*/ 5044 h 724383"/>
              <a:gd name="connsiteX1" fmla="*/ 231410 w 830117"/>
              <a:gd name="connsiteY1" fmla="*/ 303494 h 724383"/>
              <a:gd name="connsiteX2" fmla="*/ 428260 w 830117"/>
              <a:gd name="connsiteY2" fmla="*/ 493994 h 724383"/>
              <a:gd name="connsiteX3" fmla="*/ 434610 w 830117"/>
              <a:gd name="connsiteY3" fmla="*/ 713069 h 724383"/>
              <a:gd name="connsiteX4" fmla="*/ 456835 w 830117"/>
              <a:gd name="connsiteY4" fmla="*/ 665444 h 724383"/>
              <a:gd name="connsiteX5" fmla="*/ 828310 w 830117"/>
              <a:gd name="connsiteY5" fmla="*/ 430494 h 724383"/>
              <a:gd name="connsiteX6" fmla="*/ 593360 w 830117"/>
              <a:gd name="connsiteY6" fmla="*/ 519394 h 724383"/>
              <a:gd name="connsiteX7" fmla="*/ 472710 w 830117"/>
              <a:gd name="connsiteY7" fmla="*/ 462244 h 724383"/>
              <a:gd name="connsiteX8" fmla="*/ 120285 w 830117"/>
              <a:gd name="connsiteY8" fmla="*/ 87594 h 724383"/>
              <a:gd name="connsiteX9" fmla="*/ 104410 w 830117"/>
              <a:gd name="connsiteY9" fmla="*/ 112994 h 724383"/>
              <a:gd name="connsiteX10" fmla="*/ 2810 w 830117"/>
              <a:gd name="connsiteY10" fmla="*/ 5044 h 72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117" h="724383">
                <a:moveTo>
                  <a:pt x="2810" y="5044"/>
                </a:moveTo>
                <a:cubicBezTo>
                  <a:pt x="23977" y="36794"/>
                  <a:pt x="160502" y="222002"/>
                  <a:pt x="231410" y="303494"/>
                </a:cubicBezTo>
                <a:cubicBezTo>
                  <a:pt x="302318" y="384986"/>
                  <a:pt x="394393" y="425732"/>
                  <a:pt x="428260" y="493994"/>
                </a:cubicBezTo>
                <a:cubicBezTo>
                  <a:pt x="462127" y="562256"/>
                  <a:pt x="429848" y="684494"/>
                  <a:pt x="434610" y="713069"/>
                </a:cubicBezTo>
                <a:cubicBezTo>
                  <a:pt x="439372" y="741644"/>
                  <a:pt x="391218" y="712540"/>
                  <a:pt x="456835" y="665444"/>
                </a:cubicBezTo>
                <a:cubicBezTo>
                  <a:pt x="522452" y="618348"/>
                  <a:pt x="805556" y="454836"/>
                  <a:pt x="828310" y="430494"/>
                </a:cubicBezTo>
                <a:cubicBezTo>
                  <a:pt x="851064" y="406152"/>
                  <a:pt x="652627" y="514102"/>
                  <a:pt x="593360" y="519394"/>
                </a:cubicBezTo>
                <a:cubicBezTo>
                  <a:pt x="534093" y="524686"/>
                  <a:pt x="551556" y="534210"/>
                  <a:pt x="472710" y="462244"/>
                </a:cubicBezTo>
                <a:cubicBezTo>
                  <a:pt x="393864" y="390278"/>
                  <a:pt x="181668" y="145802"/>
                  <a:pt x="120285" y="87594"/>
                </a:cubicBezTo>
                <a:cubicBezTo>
                  <a:pt x="58902" y="29386"/>
                  <a:pt x="122402" y="124636"/>
                  <a:pt x="104410" y="112994"/>
                </a:cubicBezTo>
                <a:cubicBezTo>
                  <a:pt x="86418" y="101352"/>
                  <a:pt x="-18357" y="-26706"/>
                  <a:pt x="2810" y="5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DBB39F1E-7171-91B4-8251-CDB0DE144494}"/>
              </a:ext>
            </a:extLst>
          </p:cNvPr>
          <p:cNvSpPr/>
          <p:nvPr/>
        </p:nvSpPr>
        <p:spPr>
          <a:xfrm>
            <a:off x="2637416" y="7508852"/>
            <a:ext cx="151117" cy="405183"/>
          </a:xfrm>
          <a:custGeom>
            <a:avLst/>
            <a:gdLst>
              <a:gd name="connsiteX0" fmla="*/ 1009 w 151117"/>
              <a:gd name="connsiteY0" fmla="*/ 23 h 405183"/>
              <a:gd name="connsiteX1" fmla="*/ 115309 w 151117"/>
              <a:gd name="connsiteY1" fmla="*/ 174648 h 405183"/>
              <a:gd name="connsiteX2" fmla="*/ 64509 w 151117"/>
              <a:gd name="connsiteY2" fmla="*/ 190523 h 405183"/>
              <a:gd name="connsiteX3" fmla="*/ 150234 w 151117"/>
              <a:gd name="connsiteY3" fmla="*/ 266723 h 405183"/>
              <a:gd name="connsiteX4" fmla="*/ 102609 w 151117"/>
              <a:gd name="connsiteY4" fmla="*/ 361973 h 405183"/>
              <a:gd name="connsiteX5" fmla="*/ 1009 w 151117"/>
              <a:gd name="connsiteY5" fmla="*/ 403248 h 405183"/>
              <a:gd name="connsiteX6" fmla="*/ 99434 w 151117"/>
              <a:gd name="connsiteY6" fmla="*/ 393723 h 405183"/>
              <a:gd name="connsiteX7" fmla="*/ 128009 w 151117"/>
              <a:gd name="connsiteY7" fmla="*/ 352448 h 405183"/>
              <a:gd name="connsiteX8" fmla="*/ 29584 w 151117"/>
              <a:gd name="connsiteY8" fmla="*/ 139723 h 405183"/>
              <a:gd name="connsiteX9" fmla="*/ 58159 w 151117"/>
              <a:gd name="connsiteY9" fmla="*/ 161948 h 405183"/>
              <a:gd name="connsiteX10" fmla="*/ 1009 w 151117"/>
              <a:gd name="connsiteY10" fmla="*/ 23 h 40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117" h="405183">
                <a:moveTo>
                  <a:pt x="1009" y="23"/>
                </a:moveTo>
                <a:cubicBezTo>
                  <a:pt x="10534" y="2140"/>
                  <a:pt x="104726" y="142898"/>
                  <a:pt x="115309" y="174648"/>
                </a:cubicBezTo>
                <a:cubicBezTo>
                  <a:pt x="125892" y="206398"/>
                  <a:pt x="58688" y="175177"/>
                  <a:pt x="64509" y="190523"/>
                </a:cubicBezTo>
                <a:cubicBezTo>
                  <a:pt x="70330" y="205869"/>
                  <a:pt x="143884" y="238148"/>
                  <a:pt x="150234" y="266723"/>
                </a:cubicBezTo>
                <a:cubicBezTo>
                  <a:pt x="156584" y="295298"/>
                  <a:pt x="127480" y="339219"/>
                  <a:pt x="102609" y="361973"/>
                </a:cubicBezTo>
                <a:cubicBezTo>
                  <a:pt x="77738" y="384727"/>
                  <a:pt x="1538" y="397956"/>
                  <a:pt x="1009" y="403248"/>
                </a:cubicBezTo>
                <a:cubicBezTo>
                  <a:pt x="480" y="408540"/>
                  <a:pt x="78267" y="402190"/>
                  <a:pt x="99434" y="393723"/>
                </a:cubicBezTo>
                <a:cubicBezTo>
                  <a:pt x="120601" y="385256"/>
                  <a:pt x="139651" y="394781"/>
                  <a:pt x="128009" y="352448"/>
                </a:cubicBezTo>
                <a:cubicBezTo>
                  <a:pt x="116367" y="310115"/>
                  <a:pt x="41226" y="171473"/>
                  <a:pt x="29584" y="139723"/>
                </a:cubicBezTo>
                <a:cubicBezTo>
                  <a:pt x="17942" y="107973"/>
                  <a:pt x="63980" y="183644"/>
                  <a:pt x="58159" y="161948"/>
                </a:cubicBezTo>
                <a:cubicBezTo>
                  <a:pt x="52338" y="140252"/>
                  <a:pt x="-8516" y="-2094"/>
                  <a:pt x="10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C74C7844-3109-977B-C507-504735123186}"/>
              </a:ext>
            </a:extLst>
          </p:cNvPr>
          <p:cNvSpPr/>
          <p:nvPr/>
        </p:nvSpPr>
        <p:spPr>
          <a:xfrm>
            <a:off x="2014283" y="7860885"/>
            <a:ext cx="792905" cy="944442"/>
          </a:xfrm>
          <a:custGeom>
            <a:avLst/>
            <a:gdLst>
              <a:gd name="connsiteX0" fmla="*/ 1842 w 792905"/>
              <a:gd name="connsiteY0" fmla="*/ 111540 h 944442"/>
              <a:gd name="connsiteX1" fmla="*/ 84392 w 792905"/>
              <a:gd name="connsiteY1" fmla="*/ 111540 h 944442"/>
              <a:gd name="connsiteX2" fmla="*/ 430467 w 792905"/>
              <a:gd name="connsiteY2" fmla="*/ 16290 h 944442"/>
              <a:gd name="connsiteX3" fmla="*/ 462217 w 792905"/>
              <a:gd name="connsiteY3" fmla="*/ 3590 h 944442"/>
              <a:gd name="connsiteX4" fmla="*/ 611442 w 792905"/>
              <a:gd name="connsiteY4" fmla="*/ 13115 h 944442"/>
              <a:gd name="connsiteX5" fmla="*/ 763842 w 792905"/>
              <a:gd name="connsiteY5" fmla="*/ 133765 h 944442"/>
              <a:gd name="connsiteX6" fmla="*/ 722567 w 792905"/>
              <a:gd name="connsiteY6" fmla="*/ 111540 h 944442"/>
              <a:gd name="connsiteX7" fmla="*/ 760667 w 792905"/>
              <a:gd name="connsiteY7" fmla="*/ 171865 h 944442"/>
              <a:gd name="connsiteX8" fmla="*/ 792417 w 792905"/>
              <a:gd name="connsiteY8" fmla="*/ 302040 h 944442"/>
              <a:gd name="connsiteX9" fmla="*/ 735267 w 792905"/>
              <a:gd name="connsiteY9" fmla="*/ 463965 h 944442"/>
              <a:gd name="connsiteX10" fmla="*/ 560642 w 792905"/>
              <a:gd name="connsiteY10" fmla="*/ 673515 h 944442"/>
              <a:gd name="connsiteX11" fmla="*/ 271717 w 792905"/>
              <a:gd name="connsiteY11" fmla="*/ 895765 h 944442"/>
              <a:gd name="connsiteX12" fmla="*/ 154242 w 792905"/>
              <a:gd name="connsiteY12" fmla="*/ 940215 h 944442"/>
              <a:gd name="connsiteX13" fmla="*/ 373317 w 792905"/>
              <a:gd name="connsiteY13" fmla="*/ 825915 h 944442"/>
              <a:gd name="connsiteX14" fmla="*/ 709867 w 792905"/>
              <a:gd name="connsiteY14" fmla="*/ 508415 h 944442"/>
              <a:gd name="connsiteX15" fmla="*/ 763842 w 792905"/>
              <a:gd name="connsiteY15" fmla="*/ 206790 h 944442"/>
              <a:gd name="connsiteX16" fmla="*/ 630492 w 792905"/>
              <a:gd name="connsiteY16" fmla="*/ 73440 h 944442"/>
              <a:gd name="connsiteX17" fmla="*/ 300292 w 792905"/>
              <a:gd name="connsiteY17" fmla="*/ 95665 h 944442"/>
              <a:gd name="connsiteX18" fmla="*/ 135192 w 792905"/>
              <a:gd name="connsiteY18" fmla="*/ 127415 h 944442"/>
              <a:gd name="connsiteX19" fmla="*/ 1842 w 792905"/>
              <a:gd name="connsiteY19" fmla="*/ 111540 h 94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2905" h="944442">
                <a:moveTo>
                  <a:pt x="1842" y="111540"/>
                </a:moveTo>
                <a:cubicBezTo>
                  <a:pt x="-6625" y="108894"/>
                  <a:pt x="12955" y="127415"/>
                  <a:pt x="84392" y="111540"/>
                </a:cubicBezTo>
                <a:cubicBezTo>
                  <a:pt x="155829" y="95665"/>
                  <a:pt x="367496" y="34282"/>
                  <a:pt x="430467" y="16290"/>
                </a:cubicBezTo>
                <a:cubicBezTo>
                  <a:pt x="493438" y="-1702"/>
                  <a:pt x="432055" y="4119"/>
                  <a:pt x="462217" y="3590"/>
                </a:cubicBezTo>
                <a:cubicBezTo>
                  <a:pt x="492380" y="3061"/>
                  <a:pt x="561171" y="-8581"/>
                  <a:pt x="611442" y="13115"/>
                </a:cubicBezTo>
                <a:cubicBezTo>
                  <a:pt x="661713" y="34811"/>
                  <a:pt x="745321" y="117361"/>
                  <a:pt x="763842" y="133765"/>
                </a:cubicBezTo>
                <a:cubicBezTo>
                  <a:pt x="782363" y="150169"/>
                  <a:pt x="723096" y="105190"/>
                  <a:pt x="722567" y="111540"/>
                </a:cubicBezTo>
                <a:cubicBezTo>
                  <a:pt x="722038" y="117890"/>
                  <a:pt x="749025" y="140115"/>
                  <a:pt x="760667" y="171865"/>
                </a:cubicBezTo>
                <a:cubicBezTo>
                  <a:pt x="772309" y="203615"/>
                  <a:pt x="796650" y="253357"/>
                  <a:pt x="792417" y="302040"/>
                </a:cubicBezTo>
                <a:cubicBezTo>
                  <a:pt x="788184" y="350723"/>
                  <a:pt x="773896" y="402053"/>
                  <a:pt x="735267" y="463965"/>
                </a:cubicBezTo>
                <a:cubicBezTo>
                  <a:pt x="696638" y="525877"/>
                  <a:pt x="637900" y="601548"/>
                  <a:pt x="560642" y="673515"/>
                </a:cubicBezTo>
                <a:cubicBezTo>
                  <a:pt x="483384" y="745482"/>
                  <a:pt x="339450" y="851315"/>
                  <a:pt x="271717" y="895765"/>
                </a:cubicBezTo>
                <a:cubicBezTo>
                  <a:pt x="203984" y="940215"/>
                  <a:pt x="137309" y="951857"/>
                  <a:pt x="154242" y="940215"/>
                </a:cubicBezTo>
                <a:cubicBezTo>
                  <a:pt x="171175" y="928573"/>
                  <a:pt x="280713" y="897882"/>
                  <a:pt x="373317" y="825915"/>
                </a:cubicBezTo>
                <a:cubicBezTo>
                  <a:pt x="465921" y="753948"/>
                  <a:pt x="644780" y="611602"/>
                  <a:pt x="709867" y="508415"/>
                </a:cubicBezTo>
                <a:cubicBezTo>
                  <a:pt x="774954" y="405228"/>
                  <a:pt x="777071" y="279286"/>
                  <a:pt x="763842" y="206790"/>
                </a:cubicBezTo>
                <a:cubicBezTo>
                  <a:pt x="750613" y="134294"/>
                  <a:pt x="707750" y="91961"/>
                  <a:pt x="630492" y="73440"/>
                </a:cubicBezTo>
                <a:cubicBezTo>
                  <a:pt x="553234" y="54919"/>
                  <a:pt x="382842" y="86669"/>
                  <a:pt x="300292" y="95665"/>
                </a:cubicBezTo>
                <a:cubicBezTo>
                  <a:pt x="217742" y="104661"/>
                  <a:pt x="182817" y="121065"/>
                  <a:pt x="135192" y="127415"/>
                </a:cubicBezTo>
                <a:cubicBezTo>
                  <a:pt x="87567" y="133765"/>
                  <a:pt x="10309" y="114186"/>
                  <a:pt x="1842" y="11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EF00DE19-0AA9-A0ED-3694-34909590881D}"/>
              </a:ext>
            </a:extLst>
          </p:cNvPr>
          <p:cNvSpPr/>
          <p:nvPr/>
        </p:nvSpPr>
        <p:spPr>
          <a:xfrm>
            <a:off x="1984104" y="7947048"/>
            <a:ext cx="784992" cy="349231"/>
          </a:xfrm>
          <a:custGeom>
            <a:avLst/>
            <a:gdLst>
              <a:gd name="connsiteX0" fmla="*/ 271 w 784992"/>
              <a:gd name="connsiteY0" fmla="*/ 349227 h 349231"/>
              <a:gd name="connsiteX1" fmla="*/ 219346 w 784992"/>
              <a:gd name="connsiteY1" fmla="*/ 88877 h 349231"/>
              <a:gd name="connsiteX2" fmla="*/ 212996 w 784992"/>
              <a:gd name="connsiteY2" fmla="*/ 142852 h 349231"/>
              <a:gd name="connsiteX3" fmla="*/ 362221 w 784992"/>
              <a:gd name="connsiteY3" fmla="*/ 41252 h 349231"/>
              <a:gd name="connsiteX4" fmla="*/ 435246 w 784992"/>
              <a:gd name="connsiteY4" fmla="*/ 15852 h 349231"/>
              <a:gd name="connsiteX5" fmla="*/ 438421 w 784992"/>
              <a:gd name="connsiteY5" fmla="*/ 22202 h 349231"/>
              <a:gd name="connsiteX6" fmla="*/ 593996 w 784992"/>
              <a:gd name="connsiteY6" fmla="*/ 3152 h 349231"/>
              <a:gd name="connsiteX7" fmla="*/ 784496 w 784992"/>
              <a:gd name="connsiteY7" fmla="*/ 98402 h 349231"/>
              <a:gd name="connsiteX8" fmla="*/ 638446 w 784992"/>
              <a:gd name="connsiteY8" fmla="*/ 38077 h 349231"/>
              <a:gd name="connsiteX9" fmla="*/ 324121 w 784992"/>
              <a:gd name="connsiteY9" fmla="*/ 38077 h 349231"/>
              <a:gd name="connsiteX10" fmla="*/ 270146 w 784992"/>
              <a:gd name="connsiteY10" fmla="*/ 95227 h 349231"/>
              <a:gd name="connsiteX11" fmla="*/ 271 w 784992"/>
              <a:gd name="connsiteY11" fmla="*/ 349227 h 34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4992" h="349231">
                <a:moveTo>
                  <a:pt x="271" y="349227"/>
                </a:moveTo>
                <a:cubicBezTo>
                  <a:pt x="-8196" y="348169"/>
                  <a:pt x="183892" y="123273"/>
                  <a:pt x="219346" y="88877"/>
                </a:cubicBezTo>
                <a:cubicBezTo>
                  <a:pt x="254800" y="54481"/>
                  <a:pt x="189184" y="150789"/>
                  <a:pt x="212996" y="142852"/>
                </a:cubicBezTo>
                <a:cubicBezTo>
                  <a:pt x="236809" y="134914"/>
                  <a:pt x="325179" y="62419"/>
                  <a:pt x="362221" y="41252"/>
                </a:cubicBezTo>
                <a:cubicBezTo>
                  <a:pt x="399263" y="20085"/>
                  <a:pt x="422546" y="19027"/>
                  <a:pt x="435246" y="15852"/>
                </a:cubicBezTo>
                <a:cubicBezTo>
                  <a:pt x="447946" y="12677"/>
                  <a:pt x="411963" y="24319"/>
                  <a:pt x="438421" y="22202"/>
                </a:cubicBezTo>
                <a:cubicBezTo>
                  <a:pt x="464879" y="20085"/>
                  <a:pt x="536317" y="-9548"/>
                  <a:pt x="593996" y="3152"/>
                </a:cubicBezTo>
                <a:cubicBezTo>
                  <a:pt x="651675" y="15852"/>
                  <a:pt x="777088" y="92581"/>
                  <a:pt x="784496" y="98402"/>
                </a:cubicBezTo>
                <a:cubicBezTo>
                  <a:pt x="791904" y="104223"/>
                  <a:pt x="715175" y="48131"/>
                  <a:pt x="638446" y="38077"/>
                </a:cubicBezTo>
                <a:cubicBezTo>
                  <a:pt x="561717" y="28023"/>
                  <a:pt x="385504" y="28552"/>
                  <a:pt x="324121" y="38077"/>
                </a:cubicBezTo>
                <a:cubicBezTo>
                  <a:pt x="262738" y="47602"/>
                  <a:pt x="319888" y="46544"/>
                  <a:pt x="270146" y="95227"/>
                </a:cubicBezTo>
                <a:cubicBezTo>
                  <a:pt x="220404" y="143910"/>
                  <a:pt x="8738" y="350285"/>
                  <a:pt x="271" y="349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1EF1DD2C-A4F9-0E59-9C9F-76F0A12972B5}"/>
              </a:ext>
            </a:extLst>
          </p:cNvPr>
          <p:cNvSpPr/>
          <p:nvPr/>
        </p:nvSpPr>
        <p:spPr>
          <a:xfrm>
            <a:off x="2189193" y="8166885"/>
            <a:ext cx="570466" cy="642094"/>
          </a:xfrm>
          <a:custGeom>
            <a:avLst/>
            <a:gdLst>
              <a:gd name="connsiteX0" fmla="*/ 557182 w 570466"/>
              <a:gd name="connsiteY0" fmla="*/ 2390 h 642094"/>
              <a:gd name="connsiteX1" fmla="*/ 515907 w 570466"/>
              <a:gd name="connsiteY1" fmla="*/ 196065 h 642094"/>
              <a:gd name="connsiteX2" fmla="*/ 353982 w 570466"/>
              <a:gd name="connsiteY2" fmla="*/ 377040 h 642094"/>
              <a:gd name="connsiteX3" fmla="*/ 1557 w 570466"/>
              <a:gd name="connsiteY3" fmla="*/ 640565 h 642094"/>
              <a:gd name="connsiteX4" fmla="*/ 236507 w 570466"/>
              <a:gd name="connsiteY4" fmla="*/ 475465 h 642094"/>
              <a:gd name="connsiteX5" fmla="*/ 509557 w 570466"/>
              <a:gd name="connsiteY5" fmla="*/ 269090 h 642094"/>
              <a:gd name="connsiteX6" fmla="*/ 566707 w 570466"/>
              <a:gd name="connsiteY6" fmla="*/ 97640 h 642094"/>
              <a:gd name="connsiteX7" fmla="*/ 557182 w 570466"/>
              <a:gd name="connsiteY7" fmla="*/ 2390 h 64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466" h="642094">
                <a:moveTo>
                  <a:pt x="557182" y="2390"/>
                </a:moveTo>
                <a:cubicBezTo>
                  <a:pt x="548715" y="18794"/>
                  <a:pt x="549774" y="133623"/>
                  <a:pt x="515907" y="196065"/>
                </a:cubicBezTo>
                <a:cubicBezTo>
                  <a:pt x="482040" y="258507"/>
                  <a:pt x="439707" y="302957"/>
                  <a:pt x="353982" y="377040"/>
                </a:cubicBezTo>
                <a:cubicBezTo>
                  <a:pt x="268257" y="451123"/>
                  <a:pt x="21136" y="624161"/>
                  <a:pt x="1557" y="640565"/>
                </a:cubicBezTo>
                <a:cubicBezTo>
                  <a:pt x="-18022" y="656969"/>
                  <a:pt x="151840" y="537378"/>
                  <a:pt x="236507" y="475465"/>
                </a:cubicBezTo>
                <a:cubicBezTo>
                  <a:pt x="321174" y="413552"/>
                  <a:pt x="454524" y="332061"/>
                  <a:pt x="509557" y="269090"/>
                </a:cubicBezTo>
                <a:cubicBezTo>
                  <a:pt x="564590" y="206119"/>
                  <a:pt x="557182" y="137328"/>
                  <a:pt x="566707" y="97640"/>
                </a:cubicBezTo>
                <a:cubicBezTo>
                  <a:pt x="576232" y="57953"/>
                  <a:pt x="565649" y="-14014"/>
                  <a:pt x="557182" y="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43209B83-8828-3212-3872-DE3144872C60}"/>
              </a:ext>
            </a:extLst>
          </p:cNvPr>
          <p:cNvSpPr/>
          <p:nvPr/>
        </p:nvSpPr>
        <p:spPr>
          <a:xfrm>
            <a:off x="2213719" y="8175625"/>
            <a:ext cx="278553" cy="292123"/>
          </a:xfrm>
          <a:custGeom>
            <a:avLst/>
            <a:gdLst>
              <a:gd name="connsiteX0" fmla="*/ 262781 w 278553"/>
              <a:gd name="connsiteY0" fmla="*/ 0 h 292123"/>
              <a:gd name="connsiteX1" fmla="*/ 40531 w 278553"/>
              <a:gd name="connsiteY1" fmla="*/ 127000 h 292123"/>
              <a:gd name="connsiteX2" fmla="*/ 11956 w 278553"/>
              <a:gd name="connsiteY2" fmla="*/ 222250 h 292123"/>
              <a:gd name="connsiteX3" fmla="*/ 11956 w 278553"/>
              <a:gd name="connsiteY3" fmla="*/ 292100 h 292123"/>
              <a:gd name="connsiteX4" fmla="*/ 158006 w 278553"/>
              <a:gd name="connsiteY4" fmla="*/ 228600 h 292123"/>
              <a:gd name="connsiteX5" fmla="*/ 269131 w 278553"/>
              <a:gd name="connsiteY5" fmla="*/ 114300 h 292123"/>
              <a:gd name="connsiteX6" fmla="*/ 259606 w 278553"/>
              <a:gd name="connsiteY6" fmla="*/ 127000 h 292123"/>
              <a:gd name="connsiteX7" fmla="*/ 262781 w 278553"/>
              <a:gd name="connsiteY7" fmla="*/ 0 h 29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53" h="292123">
                <a:moveTo>
                  <a:pt x="262781" y="0"/>
                </a:moveTo>
                <a:cubicBezTo>
                  <a:pt x="226269" y="0"/>
                  <a:pt x="82335" y="89958"/>
                  <a:pt x="40531" y="127000"/>
                </a:cubicBezTo>
                <a:cubicBezTo>
                  <a:pt x="-1273" y="164042"/>
                  <a:pt x="16718" y="194733"/>
                  <a:pt x="11956" y="222250"/>
                </a:cubicBezTo>
                <a:cubicBezTo>
                  <a:pt x="7194" y="249767"/>
                  <a:pt x="-12386" y="291042"/>
                  <a:pt x="11956" y="292100"/>
                </a:cubicBezTo>
                <a:cubicBezTo>
                  <a:pt x="36298" y="293158"/>
                  <a:pt x="115144" y="258233"/>
                  <a:pt x="158006" y="228600"/>
                </a:cubicBezTo>
                <a:cubicBezTo>
                  <a:pt x="200868" y="198967"/>
                  <a:pt x="252198" y="131233"/>
                  <a:pt x="269131" y="114300"/>
                </a:cubicBezTo>
                <a:cubicBezTo>
                  <a:pt x="286064" y="97367"/>
                  <a:pt x="258018" y="142875"/>
                  <a:pt x="259606" y="127000"/>
                </a:cubicBezTo>
                <a:cubicBezTo>
                  <a:pt x="261193" y="111125"/>
                  <a:pt x="299293" y="0"/>
                  <a:pt x="2627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5E6D86ED-5E41-CE25-78EA-A406DFCE04CF}"/>
              </a:ext>
            </a:extLst>
          </p:cNvPr>
          <p:cNvSpPr/>
          <p:nvPr/>
        </p:nvSpPr>
        <p:spPr>
          <a:xfrm>
            <a:off x="2231744" y="8112895"/>
            <a:ext cx="336871" cy="413279"/>
          </a:xfrm>
          <a:custGeom>
            <a:avLst/>
            <a:gdLst>
              <a:gd name="connsiteX0" fmla="*/ 282856 w 336871"/>
              <a:gd name="connsiteY0" fmla="*/ 2405 h 413279"/>
              <a:gd name="connsiteX1" fmla="*/ 336831 w 336871"/>
              <a:gd name="connsiteY1" fmla="*/ 148455 h 413279"/>
              <a:gd name="connsiteX2" fmla="*/ 273331 w 336871"/>
              <a:gd name="connsiteY2" fmla="*/ 221480 h 413279"/>
              <a:gd name="connsiteX3" fmla="*/ 281 w 336871"/>
              <a:gd name="connsiteY3" fmla="*/ 411980 h 413279"/>
              <a:gd name="connsiteX4" fmla="*/ 222531 w 336871"/>
              <a:gd name="connsiteY4" fmla="*/ 304030 h 413279"/>
              <a:gd name="connsiteX5" fmla="*/ 273331 w 336871"/>
              <a:gd name="connsiteY5" fmla="*/ 278630 h 413279"/>
              <a:gd name="connsiteX6" fmla="*/ 282856 w 336871"/>
              <a:gd name="connsiteY6" fmla="*/ 2405 h 41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71" h="413279">
                <a:moveTo>
                  <a:pt x="282856" y="2405"/>
                </a:moveTo>
                <a:cubicBezTo>
                  <a:pt x="293439" y="-19291"/>
                  <a:pt x="338418" y="111943"/>
                  <a:pt x="336831" y="148455"/>
                </a:cubicBezTo>
                <a:cubicBezTo>
                  <a:pt x="335244" y="184967"/>
                  <a:pt x="329423" y="177559"/>
                  <a:pt x="273331" y="221480"/>
                </a:cubicBezTo>
                <a:cubicBezTo>
                  <a:pt x="217239" y="265401"/>
                  <a:pt x="8748" y="398222"/>
                  <a:pt x="281" y="411980"/>
                </a:cubicBezTo>
                <a:cubicBezTo>
                  <a:pt x="-8186" y="425738"/>
                  <a:pt x="177023" y="326255"/>
                  <a:pt x="222531" y="304030"/>
                </a:cubicBezTo>
                <a:cubicBezTo>
                  <a:pt x="268039" y="281805"/>
                  <a:pt x="262218" y="323080"/>
                  <a:pt x="273331" y="278630"/>
                </a:cubicBezTo>
                <a:cubicBezTo>
                  <a:pt x="284444" y="234180"/>
                  <a:pt x="272273" y="24101"/>
                  <a:pt x="282856" y="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26EE1805-3FFD-DE17-EA0A-09025833E308}"/>
              </a:ext>
            </a:extLst>
          </p:cNvPr>
          <p:cNvSpPr/>
          <p:nvPr/>
        </p:nvSpPr>
        <p:spPr>
          <a:xfrm>
            <a:off x="632493" y="5851232"/>
            <a:ext cx="221172" cy="323578"/>
          </a:xfrm>
          <a:custGeom>
            <a:avLst/>
            <a:gdLst>
              <a:gd name="connsiteX0" fmla="*/ 212057 w 221172"/>
              <a:gd name="connsiteY0" fmla="*/ 16168 h 323578"/>
              <a:gd name="connsiteX1" fmla="*/ 8857 w 221172"/>
              <a:gd name="connsiteY1" fmla="*/ 314618 h 323578"/>
              <a:gd name="connsiteX2" fmla="*/ 50132 w 221172"/>
              <a:gd name="connsiteY2" fmla="*/ 228893 h 323578"/>
              <a:gd name="connsiteX3" fmla="*/ 173957 w 221172"/>
              <a:gd name="connsiteY3" fmla="*/ 57443 h 323578"/>
              <a:gd name="connsiteX4" fmla="*/ 212057 w 221172"/>
              <a:gd name="connsiteY4" fmla="*/ 16168 h 32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172" h="323578">
                <a:moveTo>
                  <a:pt x="212057" y="16168"/>
                </a:moveTo>
                <a:cubicBezTo>
                  <a:pt x="184540" y="59030"/>
                  <a:pt x="35844" y="279164"/>
                  <a:pt x="8857" y="314618"/>
                </a:cubicBezTo>
                <a:cubicBezTo>
                  <a:pt x="-18131" y="350072"/>
                  <a:pt x="22615" y="271755"/>
                  <a:pt x="50132" y="228893"/>
                </a:cubicBezTo>
                <a:cubicBezTo>
                  <a:pt x="77649" y="186031"/>
                  <a:pt x="149615" y="89193"/>
                  <a:pt x="173957" y="57443"/>
                </a:cubicBezTo>
                <a:cubicBezTo>
                  <a:pt x="198299" y="25693"/>
                  <a:pt x="239574" y="-26694"/>
                  <a:pt x="212057" y="16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9F7D5AE-AC3F-B63F-6F44-03E8668B2D6B}"/>
              </a:ext>
            </a:extLst>
          </p:cNvPr>
          <p:cNvSpPr/>
          <p:nvPr/>
        </p:nvSpPr>
        <p:spPr>
          <a:xfrm>
            <a:off x="681364" y="6405278"/>
            <a:ext cx="1018635" cy="1287205"/>
          </a:xfrm>
          <a:custGeom>
            <a:avLst/>
            <a:gdLst>
              <a:gd name="connsiteX0" fmla="*/ 1261 w 1018635"/>
              <a:gd name="connsiteY0" fmla="*/ 1872 h 1287205"/>
              <a:gd name="connsiteX1" fmla="*/ 366386 w 1018635"/>
              <a:gd name="connsiteY1" fmla="*/ 417797 h 1287205"/>
              <a:gd name="connsiteX2" fmla="*/ 372736 w 1018635"/>
              <a:gd name="connsiteY2" fmla="*/ 408272 h 1287205"/>
              <a:gd name="connsiteX3" fmla="*/ 518786 w 1018635"/>
              <a:gd name="connsiteY3" fmla="*/ 528922 h 1287205"/>
              <a:gd name="connsiteX4" fmla="*/ 493386 w 1018635"/>
              <a:gd name="connsiteY4" fmla="*/ 506697 h 1287205"/>
              <a:gd name="connsiteX5" fmla="*/ 683886 w 1018635"/>
              <a:gd name="connsiteY5" fmla="*/ 773397 h 1287205"/>
              <a:gd name="connsiteX6" fmla="*/ 668011 w 1018635"/>
              <a:gd name="connsiteY6" fmla="*/ 760697 h 1287205"/>
              <a:gd name="connsiteX7" fmla="*/ 991861 w 1018635"/>
              <a:gd name="connsiteY7" fmla="*/ 1243297 h 1287205"/>
              <a:gd name="connsiteX8" fmla="*/ 906136 w 1018635"/>
              <a:gd name="connsiteY8" fmla="*/ 1148047 h 1287205"/>
              <a:gd name="connsiteX9" fmla="*/ 163186 w 1018635"/>
              <a:gd name="connsiteY9" fmla="*/ 211422 h 1287205"/>
              <a:gd name="connsiteX10" fmla="*/ 242561 w 1018635"/>
              <a:gd name="connsiteY10" fmla="*/ 262222 h 1287205"/>
              <a:gd name="connsiteX11" fmla="*/ 1261 w 1018635"/>
              <a:gd name="connsiteY11" fmla="*/ 1872 h 128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8635" h="1287205">
                <a:moveTo>
                  <a:pt x="1261" y="1872"/>
                </a:moveTo>
                <a:cubicBezTo>
                  <a:pt x="21899" y="27801"/>
                  <a:pt x="304474" y="350064"/>
                  <a:pt x="366386" y="417797"/>
                </a:cubicBezTo>
                <a:cubicBezTo>
                  <a:pt x="428299" y="485530"/>
                  <a:pt x="347336" y="389751"/>
                  <a:pt x="372736" y="408272"/>
                </a:cubicBezTo>
                <a:cubicBezTo>
                  <a:pt x="398136" y="426793"/>
                  <a:pt x="498678" y="512518"/>
                  <a:pt x="518786" y="528922"/>
                </a:cubicBezTo>
                <a:cubicBezTo>
                  <a:pt x="538894" y="545326"/>
                  <a:pt x="465869" y="465951"/>
                  <a:pt x="493386" y="506697"/>
                </a:cubicBezTo>
                <a:cubicBezTo>
                  <a:pt x="520903" y="547443"/>
                  <a:pt x="654782" y="731064"/>
                  <a:pt x="683886" y="773397"/>
                </a:cubicBezTo>
                <a:cubicBezTo>
                  <a:pt x="712990" y="815730"/>
                  <a:pt x="616682" y="682380"/>
                  <a:pt x="668011" y="760697"/>
                </a:cubicBezTo>
                <a:cubicBezTo>
                  <a:pt x="719340" y="839014"/>
                  <a:pt x="952174" y="1178739"/>
                  <a:pt x="991861" y="1243297"/>
                </a:cubicBezTo>
                <a:cubicBezTo>
                  <a:pt x="1031548" y="1307855"/>
                  <a:pt x="1044248" y="1320026"/>
                  <a:pt x="906136" y="1148047"/>
                </a:cubicBezTo>
                <a:cubicBezTo>
                  <a:pt x="768024" y="976068"/>
                  <a:pt x="273782" y="359059"/>
                  <a:pt x="163186" y="211422"/>
                </a:cubicBezTo>
                <a:cubicBezTo>
                  <a:pt x="52590" y="63785"/>
                  <a:pt x="265315" y="297147"/>
                  <a:pt x="242561" y="262222"/>
                </a:cubicBezTo>
                <a:cubicBezTo>
                  <a:pt x="219807" y="227297"/>
                  <a:pt x="-19377" y="-24057"/>
                  <a:pt x="1261" y="1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8B1CB1FA-4C2B-C1CF-5F87-018E6D367A4A}"/>
              </a:ext>
            </a:extLst>
          </p:cNvPr>
          <p:cNvSpPr/>
          <p:nvPr/>
        </p:nvSpPr>
        <p:spPr>
          <a:xfrm>
            <a:off x="637421" y="6432334"/>
            <a:ext cx="262970" cy="458914"/>
          </a:xfrm>
          <a:custGeom>
            <a:avLst/>
            <a:gdLst>
              <a:gd name="connsiteX0" fmla="*/ 22979 w 262970"/>
              <a:gd name="connsiteY0" fmla="*/ 216 h 458914"/>
              <a:gd name="connsiteX1" fmla="*/ 153154 w 262970"/>
              <a:gd name="connsiteY1" fmla="*/ 171666 h 458914"/>
              <a:gd name="connsiteX2" fmla="*/ 216654 w 262970"/>
              <a:gd name="connsiteY2" fmla="*/ 257391 h 458914"/>
              <a:gd name="connsiteX3" fmla="*/ 162679 w 262970"/>
              <a:gd name="connsiteY3" fmla="*/ 301841 h 458914"/>
              <a:gd name="connsiteX4" fmla="*/ 754 w 262970"/>
              <a:gd name="connsiteY4" fmla="*/ 457416 h 458914"/>
              <a:gd name="connsiteX5" fmla="*/ 108704 w 262970"/>
              <a:gd name="connsiteY5" fmla="*/ 374866 h 458914"/>
              <a:gd name="connsiteX6" fmla="*/ 261104 w 262970"/>
              <a:gd name="connsiteY6" fmla="*/ 279616 h 458914"/>
              <a:gd name="connsiteX7" fmla="*/ 184904 w 262970"/>
              <a:gd name="connsiteY7" fmla="*/ 209766 h 458914"/>
              <a:gd name="connsiteX8" fmla="*/ 22979 w 262970"/>
              <a:gd name="connsiteY8" fmla="*/ 216 h 45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970" h="458914">
                <a:moveTo>
                  <a:pt x="22979" y="216"/>
                </a:moveTo>
                <a:cubicBezTo>
                  <a:pt x="17687" y="-6134"/>
                  <a:pt x="120875" y="128804"/>
                  <a:pt x="153154" y="171666"/>
                </a:cubicBezTo>
                <a:cubicBezTo>
                  <a:pt x="185433" y="214529"/>
                  <a:pt x="215067" y="235695"/>
                  <a:pt x="216654" y="257391"/>
                </a:cubicBezTo>
                <a:cubicBezTo>
                  <a:pt x="218241" y="279087"/>
                  <a:pt x="198662" y="268503"/>
                  <a:pt x="162679" y="301841"/>
                </a:cubicBezTo>
                <a:cubicBezTo>
                  <a:pt x="126696" y="335179"/>
                  <a:pt x="9750" y="445245"/>
                  <a:pt x="754" y="457416"/>
                </a:cubicBezTo>
                <a:cubicBezTo>
                  <a:pt x="-8242" y="469587"/>
                  <a:pt x="65312" y="404499"/>
                  <a:pt x="108704" y="374866"/>
                </a:cubicBezTo>
                <a:cubicBezTo>
                  <a:pt x="152096" y="345233"/>
                  <a:pt x="248404" y="307133"/>
                  <a:pt x="261104" y="279616"/>
                </a:cubicBezTo>
                <a:cubicBezTo>
                  <a:pt x="273804" y="252099"/>
                  <a:pt x="218771" y="257920"/>
                  <a:pt x="184904" y="209766"/>
                </a:cubicBezTo>
                <a:cubicBezTo>
                  <a:pt x="151037" y="161612"/>
                  <a:pt x="28271" y="6566"/>
                  <a:pt x="22979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900F1EB0-305F-C9E0-94B9-15655E8872E2}"/>
              </a:ext>
            </a:extLst>
          </p:cNvPr>
          <p:cNvSpPr/>
          <p:nvPr/>
        </p:nvSpPr>
        <p:spPr>
          <a:xfrm>
            <a:off x="605580" y="6762293"/>
            <a:ext cx="353774" cy="329078"/>
          </a:xfrm>
          <a:custGeom>
            <a:avLst/>
            <a:gdLst>
              <a:gd name="connsiteX0" fmla="*/ 353270 w 353774"/>
              <a:gd name="connsiteY0" fmla="*/ 457 h 329078"/>
              <a:gd name="connsiteX1" fmla="*/ 184995 w 353774"/>
              <a:gd name="connsiteY1" fmla="*/ 86182 h 329078"/>
              <a:gd name="connsiteX2" fmla="*/ 845 w 353774"/>
              <a:gd name="connsiteY2" fmla="*/ 327482 h 329078"/>
              <a:gd name="connsiteX3" fmla="*/ 111970 w 353774"/>
              <a:gd name="connsiteY3" fmla="*/ 197307 h 329078"/>
              <a:gd name="connsiteX4" fmla="*/ 232620 w 353774"/>
              <a:gd name="connsiteY4" fmla="*/ 57607 h 329078"/>
              <a:gd name="connsiteX5" fmla="*/ 353270 w 353774"/>
              <a:gd name="connsiteY5" fmla="*/ 457 h 3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774" h="329078">
                <a:moveTo>
                  <a:pt x="353270" y="457"/>
                </a:moveTo>
                <a:cubicBezTo>
                  <a:pt x="345332" y="5220"/>
                  <a:pt x="243732" y="31678"/>
                  <a:pt x="184995" y="86182"/>
                </a:cubicBezTo>
                <a:cubicBezTo>
                  <a:pt x="126258" y="140686"/>
                  <a:pt x="13016" y="308961"/>
                  <a:pt x="845" y="327482"/>
                </a:cubicBezTo>
                <a:cubicBezTo>
                  <a:pt x="-11326" y="346003"/>
                  <a:pt x="111970" y="197307"/>
                  <a:pt x="111970" y="197307"/>
                </a:cubicBezTo>
                <a:cubicBezTo>
                  <a:pt x="150599" y="152328"/>
                  <a:pt x="191874" y="86182"/>
                  <a:pt x="232620" y="57607"/>
                </a:cubicBezTo>
                <a:cubicBezTo>
                  <a:pt x="273366" y="29032"/>
                  <a:pt x="361208" y="-4306"/>
                  <a:pt x="353270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841135EB-1ED3-7BAE-BFC1-CB30CA7D1AC7}"/>
              </a:ext>
            </a:extLst>
          </p:cNvPr>
          <p:cNvSpPr/>
          <p:nvPr/>
        </p:nvSpPr>
        <p:spPr>
          <a:xfrm>
            <a:off x="682944" y="7043039"/>
            <a:ext cx="1001560" cy="1034344"/>
          </a:xfrm>
          <a:custGeom>
            <a:avLst/>
            <a:gdLst>
              <a:gd name="connsiteX0" fmla="*/ 6031 w 1001560"/>
              <a:gd name="connsiteY0" fmla="*/ 5461 h 1034344"/>
              <a:gd name="connsiteX1" fmla="*/ 453706 w 1001560"/>
              <a:gd name="connsiteY1" fmla="*/ 338836 h 1034344"/>
              <a:gd name="connsiteX2" fmla="*/ 444181 w 1001560"/>
              <a:gd name="connsiteY2" fmla="*/ 322961 h 1034344"/>
              <a:gd name="connsiteX3" fmla="*/ 666431 w 1001560"/>
              <a:gd name="connsiteY3" fmla="*/ 554736 h 1034344"/>
              <a:gd name="connsiteX4" fmla="*/ 983931 w 1001560"/>
              <a:gd name="connsiteY4" fmla="*/ 1021461 h 1034344"/>
              <a:gd name="connsiteX5" fmla="*/ 879156 w 1001560"/>
              <a:gd name="connsiteY5" fmla="*/ 834136 h 1034344"/>
              <a:gd name="connsiteX6" fmla="*/ 202881 w 1001560"/>
              <a:gd name="connsiteY6" fmla="*/ 119761 h 1034344"/>
              <a:gd name="connsiteX7" fmla="*/ 196531 w 1001560"/>
              <a:gd name="connsiteY7" fmla="*/ 129286 h 1034344"/>
              <a:gd name="connsiteX8" fmla="*/ 6031 w 1001560"/>
              <a:gd name="connsiteY8" fmla="*/ 5461 h 10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1560" h="1034344">
                <a:moveTo>
                  <a:pt x="6031" y="5461"/>
                </a:moveTo>
                <a:cubicBezTo>
                  <a:pt x="48893" y="40386"/>
                  <a:pt x="380681" y="285919"/>
                  <a:pt x="453706" y="338836"/>
                </a:cubicBezTo>
                <a:cubicBezTo>
                  <a:pt x="526731" y="391753"/>
                  <a:pt x="408727" y="286978"/>
                  <a:pt x="444181" y="322961"/>
                </a:cubicBezTo>
                <a:cubicBezTo>
                  <a:pt x="479635" y="358944"/>
                  <a:pt x="576473" y="438319"/>
                  <a:pt x="666431" y="554736"/>
                </a:cubicBezTo>
                <a:cubicBezTo>
                  <a:pt x="756389" y="671153"/>
                  <a:pt x="948477" y="974894"/>
                  <a:pt x="983931" y="1021461"/>
                </a:cubicBezTo>
                <a:cubicBezTo>
                  <a:pt x="1019385" y="1068028"/>
                  <a:pt x="1009331" y="984419"/>
                  <a:pt x="879156" y="834136"/>
                </a:cubicBezTo>
                <a:cubicBezTo>
                  <a:pt x="748981" y="683853"/>
                  <a:pt x="316652" y="237236"/>
                  <a:pt x="202881" y="119761"/>
                </a:cubicBezTo>
                <a:cubicBezTo>
                  <a:pt x="89110" y="2286"/>
                  <a:pt x="231456" y="144632"/>
                  <a:pt x="196531" y="129286"/>
                </a:cubicBezTo>
                <a:cubicBezTo>
                  <a:pt x="161606" y="113940"/>
                  <a:pt x="-36831" y="-29464"/>
                  <a:pt x="6031" y="5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3F5E772F-763E-4AF7-BEBD-42A0C786A80A}"/>
              </a:ext>
            </a:extLst>
          </p:cNvPr>
          <p:cNvSpPr/>
          <p:nvPr/>
        </p:nvSpPr>
        <p:spPr>
          <a:xfrm>
            <a:off x="730002" y="6996413"/>
            <a:ext cx="445505" cy="358012"/>
          </a:xfrm>
          <a:custGeom>
            <a:avLst/>
            <a:gdLst>
              <a:gd name="connsiteX0" fmla="*/ 3423 w 445505"/>
              <a:gd name="connsiteY0" fmla="*/ 7637 h 358012"/>
              <a:gd name="connsiteX1" fmla="*/ 95498 w 445505"/>
              <a:gd name="connsiteY1" fmla="*/ 39387 h 358012"/>
              <a:gd name="connsiteX2" fmla="*/ 305048 w 445505"/>
              <a:gd name="connsiteY2" fmla="*/ 207662 h 358012"/>
              <a:gd name="connsiteX3" fmla="*/ 282823 w 445505"/>
              <a:gd name="connsiteY3" fmla="*/ 182262 h 358012"/>
              <a:gd name="connsiteX4" fmla="*/ 441573 w 445505"/>
              <a:gd name="connsiteY4" fmla="*/ 353712 h 358012"/>
              <a:gd name="connsiteX5" fmla="*/ 378073 w 445505"/>
              <a:gd name="connsiteY5" fmla="*/ 290212 h 358012"/>
              <a:gd name="connsiteX6" fmla="*/ 171698 w 445505"/>
              <a:gd name="connsiteY6" fmla="*/ 115587 h 358012"/>
              <a:gd name="connsiteX7" fmla="*/ 206623 w 445505"/>
              <a:gd name="connsiteY7" fmla="*/ 150512 h 358012"/>
              <a:gd name="connsiteX8" fmla="*/ 3423 w 445505"/>
              <a:gd name="connsiteY8" fmla="*/ 7637 h 35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505" h="358012">
                <a:moveTo>
                  <a:pt x="3423" y="7637"/>
                </a:moveTo>
                <a:cubicBezTo>
                  <a:pt x="-15098" y="-10884"/>
                  <a:pt x="45227" y="6050"/>
                  <a:pt x="95498" y="39387"/>
                </a:cubicBezTo>
                <a:cubicBezTo>
                  <a:pt x="145769" y="72724"/>
                  <a:pt x="273827" y="183850"/>
                  <a:pt x="305048" y="207662"/>
                </a:cubicBezTo>
                <a:cubicBezTo>
                  <a:pt x="336269" y="231474"/>
                  <a:pt x="260069" y="157920"/>
                  <a:pt x="282823" y="182262"/>
                </a:cubicBezTo>
                <a:cubicBezTo>
                  <a:pt x="305577" y="206604"/>
                  <a:pt x="425698" y="335720"/>
                  <a:pt x="441573" y="353712"/>
                </a:cubicBezTo>
                <a:cubicBezTo>
                  <a:pt x="457448" y="371704"/>
                  <a:pt x="423052" y="329899"/>
                  <a:pt x="378073" y="290212"/>
                </a:cubicBezTo>
                <a:cubicBezTo>
                  <a:pt x="333094" y="250525"/>
                  <a:pt x="200273" y="138870"/>
                  <a:pt x="171698" y="115587"/>
                </a:cubicBezTo>
                <a:cubicBezTo>
                  <a:pt x="143123" y="92304"/>
                  <a:pt x="233081" y="168504"/>
                  <a:pt x="206623" y="150512"/>
                </a:cubicBezTo>
                <a:cubicBezTo>
                  <a:pt x="180165" y="132520"/>
                  <a:pt x="21944" y="26158"/>
                  <a:pt x="3423" y="7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60408001-4667-432B-EA2A-57A4E8582748}"/>
              </a:ext>
            </a:extLst>
          </p:cNvPr>
          <p:cNvSpPr/>
          <p:nvPr/>
        </p:nvSpPr>
        <p:spPr>
          <a:xfrm>
            <a:off x="1376636" y="7495703"/>
            <a:ext cx="573432" cy="969168"/>
          </a:xfrm>
          <a:custGeom>
            <a:avLst/>
            <a:gdLst>
              <a:gd name="connsiteX0" fmla="*/ 10839 w 573432"/>
              <a:gd name="connsiteY0" fmla="*/ 9997 h 969168"/>
              <a:gd name="connsiteX1" fmla="*/ 341039 w 573432"/>
              <a:gd name="connsiteY1" fmla="*/ 486247 h 969168"/>
              <a:gd name="connsiteX2" fmla="*/ 328339 w 573432"/>
              <a:gd name="connsiteY2" fmla="*/ 473547 h 969168"/>
              <a:gd name="connsiteX3" fmla="*/ 439464 w 573432"/>
              <a:gd name="connsiteY3" fmla="*/ 622772 h 969168"/>
              <a:gd name="connsiteX4" fmla="*/ 541064 w 573432"/>
              <a:gd name="connsiteY4" fmla="*/ 860897 h 969168"/>
              <a:gd name="connsiteX5" fmla="*/ 572814 w 573432"/>
              <a:gd name="connsiteY5" fmla="*/ 968847 h 969168"/>
              <a:gd name="connsiteX6" fmla="*/ 518839 w 573432"/>
              <a:gd name="connsiteY6" fmla="*/ 889472 h 969168"/>
              <a:gd name="connsiteX7" fmla="*/ 458514 w 573432"/>
              <a:gd name="connsiteY7" fmla="*/ 759297 h 969168"/>
              <a:gd name="connsiteX8" fmla="*/ 461689 w 573432"/>
              <a:gd name="connsiteY8" fmla="*/ 705322 h 969168"/>
              <a:gd name="connsiteX9" fmla="*/ 455339 w 573432"/>
              <a:gd name="connsiteY9" fmla="*/ 368772 h 969168"/>
              <a:gd name="connsiteX10" fmla="*/ 468039 w 573432"/>
              <a:gd name="connsiteY10" fmla="*/ 686272 h 969168"/>
              <a:gd name="connsiteX11" fmla="*/ 468039 w 573432"/>
              <a:gd name="connsiteY11" fmla="*/ 816447 h 969168"/>
              <a:gd name="connsiteX12" fmla="*/ 321989 w 573432"/>
              <a:gd name="connsiteY12" fmla="*/ 505297 h 969168"/>
              <a:gd name="connsiteX13" fmla="*/ 312464 w 573432"/>
              <a:gd name="connsiteY13" fmla="*/ 492597 h 969168"/>
              <a:gd name="connsiteX14" fmla="*/ 172764 w 573432"/>
              <a:gd name="connsiteY14" fmla="*/ 321147 h 969168"/>
              <a:gd name="connsiteX15" fmla="*/ 96564 w 573432"/>
              <a:gd name="connsiteY15" fmla="*/ 194147 h 969168"/>
              <a:gd name="connsiteX16" fmla="*/ 80689 w 573432"/>
              <a:gd name="connsiteY16" fmla="*/ 162397 h 969168"/>
              <a:gd name="connsiteX17" fmla="*/ 10839 w 573432"/>
              <a:gd name="connsiteY17" fmla="*/ 9997 h 96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3432" h="969168">
                <a:moveTo>
                  <a:pt x="10839" y="9997"/>
                </a:moveTo>
                <a:cubicBezTo>
                  <a:pt x="54231" y="63972"/>
                  <a:pt x="288122" y="408989"/>
                  <a:pt x="341039" y="486247"/>
                </a:cubicBezTo>
                <a:cubicBezTo>
                  <a:pt x="393956" y="563505"/>
                  <a:pt x="311935" y="450793"/>
                  <a:pt x="328339" y="473547"/>
                </a:cubicBezTo>
                <a:cubicBezTo>
                  <a:pt x="344743" y="496301"/>
                  <a:pt x="404010" y="558214"/>
                  <a:pt x="439464" y="622772"/>
                </a:cubicBezTo>
                <a:cubicBezTo>
                  <a:pt x="474918" y="687330"/>
                  <a:pt x="518839" y="803218"/>
                  <a:pt x="541064" y="860897"/>
                </a:cubicBezTo>
                <a:cubicBezTo>
                  <a:pt x="563289" y="918576"/>
                  <a:pt x="576518" y="964085"/>
                  <a:pt x="572814" y="968847"/>
                </a:cubicBezTo>
                <a:cubicBezTo>
                  <a:pt x="569110" y="973609"/>
                  <a:pt x="537889" y="924397"/>
                  <a:pt x="518839" y="889472"/>
                </a:cubicBezTo>
                <a:cubicBezTo>
                  <a:pt x="499789" y="854547"/>
                  <a:pt x="468039" y="789989"/>
                  <a:pt x="458514" y="759297"/>
                </a:cubicBezTo>
                <a:cubicBezTo>
                  <a:pt x="448989" y="728605"/>
                  <a:pt x="462218" y="770409"/>
                  <a:pt x="461689" y="705322"/>
                </a:cubicBezTo>
                <a:cubicBezTo>
                  <a:pt x="461160" y="640235"/>
                  <a:pt x="454281" y="371947"/>
                  <a:pt x="455339" y="368772"/>
                </a:cubicBezTo>
                <a:cubicBezTo>
                  <a:pt x="456397" y="365597"/>
                  <a:pt x="465922" y="611660"/>
                  <a:pt x="468039" y="686272"/>
                </a:cubicBezTo>
                <a:cubicBezTo>
                  <a:pt x="470156" y="760884"/>
                  <a:pt x="492381" y="846610"/>
                  <a:pt x="468039" y="816447"/>
                </a:cubicBezTo>
                <a:cubicBezTo>
                  <a:pt x="443697" y="786285"/>
                  <a:pt x="347918" y="559272"/>
                  <a:pt x="321989" y="505297"/>
                </a:cubicBezTo>
                <a:cubicBezTo>
                  <a:pt x="296060" y="451322"/>
                  <a:pt x="312464" y="492597"/>
                  <a:pt x="312464" y="492597"/>
                </a:cubicBezTo>
                <a:cubicBezTo>
                  <a:pt x="287593" y="461905"/>
                  <a:pt x="208747" y="370889"/>
                  <a:pt x="172764" y="321147"/>
                </a:cubicBezTo>
                <a:cubicBezTo>
                  <a:pt x="136781" y="271405"/>
                  <a:pt x="111910" y="220605"/>
                  <a:pt x="96564" y="194147"/>
                </a:cubicBezTo>
                <a:cubicBezTo>
                  <a:pt x="81218" y="167689"/>
                  <a:pt x="93918" y="187797"/>
                  <a:pt x="80689" y="162397"/>
                </a:cubicBezTo>
                <a:cubicBezTo>
                  <a:pt x="67460" y="136997"/>
                  <a:pt x="-32553" y="-43978"/>
                  <a:pt x="10839" y="9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D9708FBE-9304-3795-E3D2-7B5CD3C407A6}"/>
              </a:ext>
            </a:extLst>
          </p:cNvPr>
          <p:cNvSpPr/>
          <p:nvPr/>
        </p:nvSpPr>
        <p:spPr>
          <a:xfrm>
            <a:off x="1485886" y="7767056"/>
            <a:ext cx="482865" cy="889597"/>
          </a:xfrm>
          <a:custGeom>
            <a:avLst/>
            <a:gdLst>
              <a:gd name="connsiteX0" fmla="*/ 6364 w 482865"/>
              <a:gd name="connsiteY0" fmla="*/ 8519 h 889597"/>
              <a:gd name="connsiteX1" fmla="*/ 431814 w 482865"/>
              <a:gd name="connsiteY1" fmla="*/ 792744 h 889597"/>
              <a:gd name="connsiteX2" fmla="*/ 469914 w 482865"/>
              <a:gd name="connsiteY2" fmla="*/ 878469 h 889597"/>
              <a:gd name="connsiteX3" fmla="*/ 384189 w 482865"/>
              <a:gd name="connsiteY3" fmla="*/ 805444 h 889597"/>
              <a:gd name="connsiteX4" fmla="*/ 387364 w 482865"/>
              <a:gd name="connsiteY4" fmla="*/ 789569 h 889597"/>
              <a:gd name="connsiteX5" fmla="*/ 384189 w 482865"/>
              <a:gd name="connsiteY5" fmla="*/ 751469 h 889597"/>
              <a:gd name="connsiteX6" fmla="*/ 171464 w 482865"/>
              <a:gd name="connsiteY6" fmla="*/ 364119 h 889597"/>
              <a:gd name="connsiteX7" fmla="*/ 174639 w 482865"/>
              <a:gd name="connsiteY7" fmla="*/ 373644 h 889597"/>
              <a:gd name="connsiteX8" fmla="*/ 6364 w 482865"/>
              <a:gd name="connsiteY8" fmla="*/ 8519 h 88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865" h="889597">
                <a:moveTo>
                  <a:pt x="6364" y="8519"/>
                </a:moveTo>
                <a:cubicBezTo>
                  <a:pt x="49227" y="78369"/>
                  <a:pt x="354556" y="647752"/>
                  <a:pt x="431814" y="792744"/>
                </a:cubicBezTo>
                <a:cubicBezTo>
                  <a:pt x="509072" y="937736"/>
                  <a:pt x="477851" y="876352"/>
                  <a:pt x="469914" y="878469"/>
                </a:cubicBezTo>
                <a:cubicBezTo>
                  <a:pt x="461977" y="880586"/>
                  <a:pt x="397947" y="820261"/>
                  <a:pt x="384189" y="805444"/>
                </a:cubicBezTo>
                <a:cubicBezTo>
                  <a:pt x="370431" y="790627"/>
                  <a:pt x="387364" y="798565"/>
                  <a:pt x="387364" y="789569"/>
                </a:cubicBezTo>
                <a:cubicBezTo>
                  <a:pt x="387364" y="780573"/>
                  <a:pt x="420172" y="822377"/>
                  <a:pt x="384189" y="751469"/>
                </a:cubicBezTo>
                <a:cubicBezTo>
                  <a:pt x="348206" y="680561"/>
                  <a:pt x="206389" y="427090"/>
                  <a:pt x="171464" y="364119"/>
                </a:cubicBezTo>
                <a:cubicBezTo>
                  <a:pt x="136539" y="301148"/>
                  <a:pt x="198981" y="427619"/>
                  <a:pt x="174639" y="373644"/>
                </a:cubicBezTo>
                <a:cubicBezTo>
                  <a:pt x="150297" y="319669"/>
                  <a:pt x="-36499" y="-61331"/>
                  <a:pt x="6364" y="8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BC0C0D54-28AC-FE90-E644-1F56E75C224E}"/>
              </a:ext>
            </a:extLst>
          </p:cNvPr>
          <p:cNvSpPr/>
          <p:nvPr/>
        </p:nvSpPr>
        <p:spPr>
          <a:xfrm>
            <a:off x="1032861" y="5793634"/>
            <a:ext cx="1197634" cy="835560"/>
          </a:xfrm>
          <a:custGeom>
            <a:avLst/>
            <a:gdLst>
              <a:gd name="connsiteX0" fmla="*/ 1180500 w 1197634"/>
              <a:gd name="connsiteY0" fmla="*/ 8960 h 835560"/>
              <a:gd name="connsiteX1" fmla="*/ 1077950 w 1197634"/>
              <a:gd name="connsiteY1" fmla="*/ 282426 h 835560"/>
              <a:gd name="connsiteX2" fmla="*/ 915580 w 1197634"/>
              <a:gd name="connsiteY2" fmla="*/ 487525 h 835560"/>
              <a:gd name="connsiteX3" fmla="*/ 625023 w 1197634"/>
              <a:gd name="connsiteY3" fmla="*/ 598620 h 835560"/>
              <a:gd name="connsiteX4" fmla="*/ 633569 w 1197634"/>
              <a:gd name="connsiteY4" fmla="*/ 547345 h 835560"/>
              <a:gd name="connsiteX5" fmla="*/ 163550 w 1197634"/>
              <a:gd name="connsiteY5" fmla="*/ 726807 h 835560"/>
              <a:gd name="connsiteX6" fmla="*/ 18272 w 1197634"/>
              <a:gd name="connsiteY6" fmla="*/ 829357 h 835560"/>
              <a:gd name="connsiteX7" fmla="*/ 531019 w 1197634"/>
              <a:gd name="connsiteY7" fmla="*/ 547345 h 835560"/>
              <a:gd name="connsiteX8" fmla="*/ 625023 w 1197634"/>
              <a:gd name="connsiteY8" fmla="*/ 590074 h 835560"/>
              <a:gd name="connsiteX9" fmla="*/ 830122 w 1197634"/>
              <a:gd name="connsiteY9" fmla="*/ 521708 h 835560"/>
              <a:gd name="connsiteX10" fmla="*/ 847214 w 1197634"/>
              <a:gd name="connsiteY10" fmla="*/ 487525 h 835560"/>
              <a:gd name="connsiteX11" fmla="*/ 1163408 w 1197634"/>
              <a:gd name="connsiteY11" fmla="*/ 102964 h 835560"/>
              <a:gd name="connsiteX12" fmla="*/ 1180500 w 1197634"/>
              <a:gd name="connsiteY12" fmla="*/ 8960 h 83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7634" h="835560">
                <a:moveTo>
                  <a:pt x="1180500" y="8960"/>
                </a:moveTo>
                <a:cubicBezTo>
                  <a:pt x="1166257" y="38870"/>
                  <a:pt x="1122103" y="202665"/>
                  <a:pt x="1077950" y="282426"/>
                </a:cubicBezTo>
                <a:cubicBezTo>
                  <a:pt x="1033797" y="362187"/>
                  <a:pt x="991068" y="434826"/>
                  <a:pt x="915580" y="487525"/>
                </a:cubicBezTo>
                <a:cubicBezTo>
                  <a:pt x="840092" y="540224"/>
                  <a:pt x="625023" y="598620"/>
                  <a:pt x="625023" y="598620"/>
                </a:cubicBezTo>
                <a:cubicBezTo>
                  <a:pt x="578021" y="608590"/>
                  <a:pt x="710481" y="525981"/>
                  <a:pt x="633569" y="547345"/>
                </a:cubicBezTo>
                <a:cubicBezTo>
                  <a:pt x="556657" y="568709"/>
                  <a:pt x="266099" y="679805"/>
                  <a:pt x="163550" y="726807"/>
                </a:cubicBezTo>
                <a:cubicBezTo>
                  <a:pt x="61001" y="773809"/>
                  <a:pt x="-42973" y="859267"/>
                  <a:pt x="18272" y="829357"/>
                </a:cubicBezTo>
                <a:cubicBezTo>
                  <a:pt x="79517" y="799447"/>
                  <a:pt x="429894" y="587225"/>
                  <a:pt x="531019" y="547345"/>
                </a:cubicBezTo>
                <a:cubicBezTo>
                  <a:pt x="632144" y="507465"/>
                  <a:pt x="575172" y="594347"/>
                  <a:pt x="625023" y="590074"/>
                </a:cubicBezTo>
                <a:cubicBezTo>
                  <a:pt x="674873" y="585801"/>
                  <a:pt x="793090" y="538799"/>
                  <a:pt x="830122" y="521708"/>
                </a:cubicBezTo>
                <a:cubicBezTo>
                  <a:pt x="867154" y="504617"/>
                  <a:pt x="791666" y="557316"/>
                  <a:pt x="847214" y="487525"/>
                </a:cubicBezTo>
                <a:cubicBezTo>
                  <a:pt x="902762" y="417734"/>
                  <a:pt x="1109285" y="178452"/>
                  <a:pt x="1163408" y="102964"/>
                </a:cubicBezTo>
                <a:cubicBezTo>
                  <a:pt x="1217531" y="27476"/>
                  <a:pt x="1194743" y="-20950"/>
                  <a:pt x="1180500" y="8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53C446D-8CA9-86CC-EF2E-19422C7BECE3}"/>
              </a:ext>
            </a:extLst>
          </p:cNvPr>
          <p:cNvSpPr/>
          <p:nvPr/>
        </p:nvSpPr>
        <p:spPr>
          <a:xfrm>
            <a:off x="1750616" y="6895567"/>
            <a:ext cx="591142" cy="987519"/>
          </a:xfrm>
          <a:custGeom>
            <a:avLst/>
            <a:gdLst>
              <a:gd name="connsiteX0" fmla="*/ 590932 w 591142"/>
              <a:gd name="connsiteY0" fmla="*/ 889 h 987519"/>
              <a:gd name="connsiteX1" fmla="*/ 1272 w 591142"/>
              <a:gd name="connsiteY1" fmla="*/ 197442 h 987519"/>
              <a:gd name="connsiteX2" fmla="*/ 428562 w 591142"/>
              <a:gd name="connsiteY2" fmla="*/ 325629 h 987519"/>
              <a:gd name="connsiteX3" fmla="*/ 249100 w 591142"/>
              <a:gd name="connsiteY3" fmla="*/ 505091 h 987519"/>
              <a:gd name="connsiteX4" fmla="*/ 343104 w 591142"/>
              <a:gd name="connsiteY4" fmla="*/ 864014 h 987519"/>
              <a:gd name="connsiteX5" fmla="*/ 283283 w 591142"/>
              <a:gd name="connsiteY5" fmla="*/ 983655 h 987519"/>
              <a:gd name="connsiteX6" fmla="*/ 308920 w 591142"/>
              <a:gd name="connsiteY6" fmla="*/ 744373 h 987519"/>
              <a:gd name="connsiteX7" fmla="*/ 411470 w 591142"/>
              <a:gd name="connsiteY7" fmla="*/ 342721 h 987519"/>
              <a:gd name="connsiteX8" fmla="*/ 86730 w 591142"/>
              <a:gd name="connsiteY8" fmla="*/ 248717 h 987519"/>
              <a:gd name="connsiteX9" fmla="*/ 69638 w 591142"/>
              <a:gd name="connsiteY9" fmla="*/ 129076 h 987519"/>
              <a:gd name="connsiteX10" fmla="*/ 590932 w 591142"/>
              <a:gd name="connsiteY10" fmla="*/ 889 h 98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42" h="987519">
                <a:moveTo>
                  <a:pt x="590932" y="889"/>
                </a:moveTo>
                <a:cubicBezTo>
                  <a:pt x="579538" y="12283"/>
                  <a:pt x="28334" y="143319"/>
                  <a:pt x="1272" y="197442"/>
                </a:cubicBezTo>
                <a:cubicBezTo>
                  <a:pt x="-25790" y="251565"/>
                  <a:pt x="387257" y="274354"/>
                  <a:pt x="428562" y="325629"/>
                </a:cubicBezTo>
                <a:cubicBezTo>
                  <a:pt x="469867" y="376904"/>
                  <a:pt x="263343" y="415360"/>
                  <a:pt x="249100" y="505091"/>
                </a:cubicBezTo>
                <a:cubicBezTo>
                  <a:pt x="234857" y="594822"/>
                  <a:pt x="337407" y="784253"/>
                  <a:pt x="343104" y="864014"/>
                </a:cubicBezTo>
                <a:cubicBezTo>
                  <a:pt x="348801" y="943775"/>
                  <a:pt x="288980" y="1003595"/>
                  <a:pt x="283283" y="983655"/>
                </a:cubicBezTo>
                <a:cubicBezTo>
                  <a:pt x="277586" y="963715"/>
                  <a:pt x="287556" y="851195"/>
                  <a:pt x="308920" y="744373"/>
                </a:cubicBezTo>
                <a:cubicBezTo>
                  <a:pt x="330284" y="637551"/>
                  <a:pt x="448502" y="425330"/>
                  <a:pt x="411470" y="342721"/>
                </a:cubicBezTo>
                <a:cubicBezTo>
                  <a:pt x="374438" y="260112"/>
                  <a:pt x="143702" y="284324"/>
                  <a:pt x="86730" y="248717"/>
                </a:cubicBezTo>
                <a:cubicBezTo>
                  <a:pt x="29758" y="213110"/>
                  <a:pt x="-8698" y="167532"/>
                  <a:pt x="69638" y="129076"/>
                </a:cubicBezTo>
                <a:cubicBezTo>
                  <a:pt x="147974" y="90620"/>
                  <a:pt x="602326" y="-10505"/>
                  <a:pt x="590932" y="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BECA5A88-16C8-629F-34FD-5BEDC715E63E}"/>
              </a:ext>
            </a:extLst>
          </p:cNvPr>
          <p:cNvSpPr/>
          <p:nvPr/>
        </p:nvSpPr>
        <p:spPr>
          <a:xfrm>
            <a:off x="2348948" y="5925193"/>
            <a:ext cx="274492" cy="452616"/>
          </a:xfrm>
          <a:custGeom>
            <a:avLst/>
            <a:gdLst>
              <a:gd name="connsiteX0" fmla="*/ 1145 w 274492"/>
              <a:gd name="connsiteY0" fmla="*/ 176504 h 452616"/>
              <a:gd name="connsiteX1" fmla="*/ 172061 w 274492"/>
              <a:gd name="connsiteY1" fmla="*/ 73955 h 452616"/>
              <a:gd name="connsiteX2" fmla="*/ 223336 w 274492"/>
              <a:gd name="connsiteY2" fmla="*/ 185050 h 452616"/>
              <a:gd name="connsiteX3" fmla="*/ 206245 w 274492"/>
              <a:gd name="connsiteY3" fmla="*/ 449970 h 452616"/>
              <a:gd name="connsiteX4" fmla="*/ 266065 w 274492"/>
              <a:gd name="connsiteY4" fmla="*/ 5588 h 452616"/>
              <a:gd name="connsiteX5" fmla="*/ 1145 w 274492"/>
              <a:gd name="connsiteY5" fmla="*/ 176504 h 45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92" h="452616">
                <a:moveTo>
                  <a:pt x="1145" y="176504"/>
                </a:moveTo>
                <a:cubicBezTo>
                  <a:pt x="-14522" y="187898"/>
                  <a:pt x="135029" y="72531"/>
                  <a:pt x="172061" y="73955"/>
                </a:cubicBezTo>
                <a:cubicBezTo>
                  <a:pt x="209093" y="75379"/>
                  <a:pt x="217639" y="122381"/>
                  <a:pt x="223336" y="185050"/>
                </a:cubicBezTo>
                <a:cubicBezTo>
                  <a:pt x="229033" y="247719"/>
                  <a:pt x="199124" y="479880"/>
                  <a:pt x="206245" y="449970"/>
                </a:cubicBezTo>
                <a:cubicBezTo>
                  <a:pt x="213366" y="420060"/>
                  <a:pt x="301673" y="46893"/>
                  <a:pt x="266065" y="5588"/>
                </a:cubicBezTo>
                <a:cubicBezTo>
                  <a:pt x="230457" y="-35717"/>
                  <a:pt x="16812" y="165110"/>
                  <a:pt x="1145" y="176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5DC07973-505A-D58D-23E8-5DE832F112C0}"/>
              </a:ext>
            </a:extLst>
          </p:cNvPr>
          <p:cNvSpPr/>
          <p:nvPr/>
        </p:nvSpPr>
        <p:spPr>
          <a:xfrm>
            <a:off x="2469721" y="4090783"/>
            <a:ext cx="198612" cy="1278945"/>
          </a:xfrm>
          <a:custGeom>
            <a:avLst/>
            <a:gdLst>
              <a:gd name="connsiteX0" fmla="*/ 170929 w 198612"/>
              <a:gd name="connsiteY0" fmla="*/ 36836 h 1278945"/>
              <a:gd name="connsiteX1" fmla="*/ 68380 w 198612"/>
              <a:gd name="connsiteY1" fmla="*/ 523946 h 1278945"/>
              <a:gd name="connsiteX2" fmla="*/ 196567 w 198612"/>
              <a:gd name="connsiteY2" fmla="*/ 1267430 h 1278945"/>
              <a:gd name="connsiteX3" fmla="*/ 136746 w 198612"/>
              <a:gd name="connsiteY3" fmla="*/ 942690 h 1278945"/>
              <a:gd name="connsiteX4" fmla="*/ 14 w 198612"/>
              <a:gd name="connsiteY4" fmla="*/ 489763 h 1278945"/>
              <a:gd name="connsiteX5" fmla="*/ 128200 w 198612"/>
              <a:gd name="connsiteY5" fmla="*/ 88110 h 1278945"/>
              <a:gd name="connsiteX6" fmla="*/ 170929 w 198612"/>
              <a:gd name="connsiteY6" fmla="*/ 36836 h 127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612" h="1278945">
                <a:moveTo>
                  <a:pt x="170929" y="36836"/>
                </a:moveTo>
                <a:cubicBezTo>
                  <a:pt x="160959" y="109475"/>
                  <a:pt x="64107" y="318847"/>
                  <a:pt x="68380" y="523946"/>
                </a:cubicBezTo>
                <a:cubicBezTo>
                  <a:pt x="72653" y="729045"/>
                  <a:pt x="185173" y="1197639"/>
                  <a:pt x="196567" y="1267430"/>
                </a:cubicBezTo>
                <a:cubicBezTo>
                  <a:pt x="207961" y="1337221"/>
                  <a:pt x="169505" y="1072301"/>
                  <a:pt x="136746" y="942690"/>
                </a:cubicBezTo>
                <a:cubicBezTo>
                  <a:pt x="103987" y="813079"/>
                  <a:pt x="1438" y="632193"/>
                  <a:pt x="14" y="489763"/>
                </a:cubicBezTo>
                <a:cubicBezTo>
                  <a:pt x="-1410" y="347333"/>
                  <a:pt x="99714" y="167871"/>
                  <a:pt x="128200" y="88110"/>
                </a:cubicBezTo>
                <a:cubicBezTo>
                  <a:pt x="156686" y="8349"/>
                  <a:pt x="180899" y="-35803"/>
                  <a:pt x="170929" y="36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294E1504-B604-483A-5576-FB1A7948C5B9}"/>
              </a:ext>
            </a:extLst>
          </p:cNvPr>
          <p:cNvSpPr/>
          <p:nvPr/>
        </p:nvSpPr>
        <p:spPr>
          <a:xfrm>
            <a:off x="2661219" y="3476115"/>
            <a:ext cx="193782" cy="326827"/>
          </a:xfrm>
          <a:custGeom>
            <a:avLst/>
            <a:gdLst>
              <a:gd name="connsiteX0" fmla="*/ 193076 w 193782"/>
              <a:gd name="connsiteY0" fmla="*/ 2023 h 326827"/>
              <a:gd name="connsiteX1" fmla="*/ 13615 w 193782"/>
              <a:gd name="connsiteY1" fmla="*/ 181485 h 326827"/>
              <a:gd name="connsiteX2" fmla="*/ 13615 w 193782"/>
              <a:gd name="connsiteY2" fmla="*/ 326764 h 326827"/>
              <a:gd name="connsiteX3" fmla="*/ 22160 w 193782"/>
              <a:gd name="connsiteY3" fmla="*/ 164393 h 326827"/>
              <a:gd name="connsiteX4" fmla="*/ 73435 w 193782"/>
              <a:gd name="connsiteY4" fmla="*/ 87481 h 326827"/>
              <a:gd name="connsiteX5" fmla="*/ 193076 w 193782"/>
              <a:gd name="connsiteY5" fmla="*/ 2023 h 32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82" h="326827">
                <a:moveTo>
                  <a:pt x="193076" y="2023"/>
                </a:moveTo>
                <a:cubicBezTo>
                  <a:pt x="183106" y="17690"/>
                  <a:pt x="43525" y="127361"/>
                  <a:pt x="13615" y="181485"/>
                </a:cubicBezTo>
                <a:cubicBezTo>
                  <a:pt x="-16295" y="235609"/>
                  <a:pt x="12191" y="329613"/>
                  <a:pt x="13615" y="326764"/>
                </a:cubicBezTo>
                <a:cubicBezTo>
                  <a:pt x="15039" y="323915"/>
                  <a:pt x="12190" y="204273"/>
                  <a:pt x="22160" y="164393"/>
                </a:cubicBezTo>
                <a:cubicBezTo>
                  <a:pt x="32130" y="124513"/>
                  <a:pt x="42100" y="108846"/>
                  <a:pt x="73435" y="87481"/>
                </a:cubicBezTo>
                <a:cubicBezTo>
                  <a:pt x="104770" y="66117"/>
                  <a:pt x="203046" y="-13644"/>
                  <a:pt x="193076" y="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2FD57FB9-C890-62C1-10F9-4A9439D6CECA}"/>
              </a:ext>
            </a:extLst>
          </p:cNvPr>
          <p:cNvSpPr/>
          <p:nvPr/>
        </p:nvSpPr>
        <p:spPr>
          <a:xfrm>
            <a:off x="3634272" y="3242870"/>
            <a:ext cx="256644" cy="418720"/>
          </a:xfrm>
          <a:custGeom>
            <a:avLst/>
            <a:gdLst>
              <a:gd name="connsiteX0" fmla="*/ 6236 w 256644"/>
              <a:gd name="connsiteY0" fmla="*/ 13078 h 418720"/>
              <a:gd name="connsiteX1" fmla="*/ 219881 w 256644"/>
              <a:gd name="connsiteY1" fmla="*/ 226723 h 418720"/>
              <a:gd name="connsiteX2" fmla="*/ 134423 w 256644"/>
              <a:gd name="connsiteY2" fmla="*/ 414730 h 418720"/>
              <a:gd name="connsiteX3" fmla="*/ 228427 w 256644"/>
              <a:gd name="connsiteY3" fmla="*/ 346364 h 418720"/>
              <a:gd name="connsiteX4" fmla="*/ 245519 w 256644"/>
              <a:gd name="connsiteY4" fmla="*/ 243814 h 418720"/>
              <a:gd name="connsiteX5" fmla="*/ 74603 w 256644"/>
              <a:gd name="connsiteY5" fmla="*/ 47261 h 418720"/>
              <a:gd name="connsiteX6" fmla="*/ 6236 w 256644"/>
              <a:gd name="connsiteY6" fmla="*/ 13078 h 41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644" h="418720">
                <a:moveTo>
                  <a:pt x="6236" y="13078"/>
                </a:moveTo>
                <a:cubicBezTo>
                  <a:pt x="30449" y="42988"/>
                  <a:pt x="198517" y="159781"/>
                  <a:pt x="219881" y="226723"/>
                </a:cubicBezTo>
                <a:cubicBezTo>
                  <a:pt x="241245" y="293665"/>
                  <a:pt x="132999" y="394790"/>
                  <a:pt x="134423" y="414730"/>
                </a:cubicBezTo>
                <a:cubicBezTo>
                  <a:pt x="135847" y="434670"/>
                  <a:pt x="209911" y="374850"/>
                  <a:pt x="228427" y="346364"/>
                </a:cubicBezTo>
                <a:cubicBezTo>
                  <a:pt x="246943" y="317878"/>
                  <a:pt x="271156" y="293665"/>
                  <a:pt x="245519" y="243814"/>
                </a:cubicBezTo>
                <a:cubicBezTo>
                  <a:pt x="219882" y="193963"/>
                  <a:pt x="115908" y="85717"/>
                  <a:pt x="74603" y="47261"/>
                </a:cubicBezTo>
                <a:cubicBezTo>
                  <a:pt x="33298" y="8805"/>
                  <a:pt x="-17977" y="-16832"/>
                  <a:pt x="6236" y="13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11DF44C-CE0D-5E4E-2E73-ACAEA3A75CFB}"/>
              </a:ext>
            </a:extLst>
          </p:cNvPr>
          <p:cNvSpPr/>
          <p:nvPr/>
        </p:nvSpPr>
        <p:spPr>
          <a:xfrm>
            <a:off x="3358497" y="3213210"/>
            <a:ext cx="326050" cy="369861"/>
          </a:xfrm>
          <a:custGeom>
            <a:avLst/>
            <a:gdLst>
              <a:gd name="connsiteX0" fmla="*/ 324740 w 326050"/>
              <a:gd name="connsiteY0" fmla="*/ 9 h 369861"/>
              <a:gd name="connsiteX1" fmla="*/ 179462 w 326050"/>
              <a:gd name="connsiteY1" fmla="*/ 222199 h 369861"/>
              <a:gd name="connsiteX2" fmla="*/ 0 w 326050"/>
              <a:gd name="connsiteY2" fmla="*/ 350386 h 369861"/>
              <a:gd name="connsiteX3" fmla="*/ 179462 w 326050"/>
              <a:gd name="connsiteY3" fmla="*/ 324749 h 369861"/>
              <a:gd name="connsiteX4" fmla="*/ 8546 w 326050"/>
              <a:gd name="connsiteY4" fmla="*/ 367478 h 369861"/>
              <a:gd name="connsiteX5" fmla="*/ 119641 w 326050"/>
              <a:gd name="connsiteY5" fmla="*/ 239291 h 369861"/>
              <a:gd name="connsiteX6" fmla="*/ 94004 w 326050"/>
              <a:gd name="connsiteY6" fmla="*/ 230745 h 369861"/>
              <a:gd name="connsiteX7" fmla="*/ 324740 w 326050"/>
              <a:gd name="connsiteY7" fmla="*/ 9 h 36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050" h="369861">
                <a:moveTo>
                  <a:pt x="324740" y="9"/>
                </a:moveTo>
                <a:cubicBezTo>
                  <a:pt x="338983" y="-1415"/>
                  <a:pt x="233585" y="163803"/>
                  <a:pt x="179462" y="222199"/>
                </a:cubicBezTo>
                <a:cubicBezTo>
                  <a:pt x="125339" y="280595"/>
                  <a:pt x="0" y="333294"/>
                  <a:pt x="0" y="350386"/>
                </a:cubicBezTo>
                <a:cubicBezTo>
                  <a:pt x="0" y="367478"/>
                  <a:pt x="178038" y="321900"/>
                  <a:pt x="179462" y="324749"/>
                </a:cubicBezTo>
                <a:cubicBezTo>
                  <a:pt x="180886" y="327598"/>
                  <a:pt x="18516" y="381721"/>
                  <a:pt x="8546" y="367478"/>
                </a:cubicBezTo>
                <a:cubicBezTo>
                  <a:pt x="-1424" y="353235"/>
                  <a:pt x="119641" y="239291"/>
                  <a:pt x="119641" y="239291"/>
                </a:cubicBezTo>
                <a:cubicBezTo>
                  <a:pt x="133884" y="216502"/>
                  <a:pt x="59821" y="264928"/>
                  <a:pt x="94004" y="230745"/>
                </a:cubicBezTo>
                <a:cubicBezTo>
                  <a:pt x="128187" y="196562"/>
                  <a:pt x="310497" y="1433"/>
                  <a:pt x="32474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05E223E-E7B8-6D94-996A-45F2FD1D0B84}"/>
              </a:ext>
            </a:extLst>
          </p:cNvPr>
          <p:cNvSpPr/>
          <p:nvPr/>
        </p:nvSpPr>
        <p:spPr>
          <a:xfrm>
            <a:off x="3956771" y="2841592"/>
            <a:ext cx="103465" cy="482925"/>
          </a:xfrm>
          <a:custGeom>
            <a:avLst/>
            <a:gdLst>
              <a:gd name="connsiteX0" fmla="*/ 8478 w 103465"/>
              <a:gd name="connsiteY0" fmla="*/ 12703 h 482925"/>
              <a:gd name="connsiteX1" fmla="*/ 102481 w 103465"/>
              <a:gd name="connsiteY1" fmla="*/ 294715 h 482925"/>
              <a:gd name="connsiteX2" fmla="*/ 59752 w 103465"/>
              <a:gd name="connsiteY2" fmla="*/ 482722 h 482925"/>
              <a:gd name="connsiteX3" fmla="*/ 93936 w 103465"/>
              <a:gd name="connsiteY3" fmla="*/ 260531 h 482925"/>
              <a:gd name="connsiteX4" fmla="*/ 17023 w 103465"/>
              <a:gd name="connsiteY4" fmla="*/ 72524 h 482925"/>
              <a:gd name="connsiteX5" fmla="*/ 8478 w 103465"/>
              <a:gd name="connsiteY5" fmla="*/ 12703 h 48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65" h="482925">
                <a:moveTo>
                  <a:pt x="8478" y="12703"/>
                </a:moveTo>
                <a:cubicBezTo>
                  <a:pt x="22721" y="49735"/>
                  <a:pt x="93935" y="216379"/>
                  <a:pt x="102481" y="294715"/>
                </a:cubicBezTo>
                <a:cubicBezTo>
                  <a:pt x="111027" y="373052"/>
                  <a:pt x="61176" y="488419"/>
                  <a:pt x="59752" y="482722"/>
                </a:cubicBezTo>
                <a:cubicBezTo>
                  <a:pt x="58328" y="477025"/>
                  <a:pt x="101057" y="328897"/>
                  <a:pt x="93936" y="260531"/>
                </a:cubicBezTo>
                <a:cubicBezTo>
                  <a:pt x="86815" y="192165"/>
                  <a:pt x="35539" y="118102"/>
                  <a:pt x="17023" y="72524"/>
                </a:cubicBezTo>
                <a:cubicBezTo>
                  <a:pt x="-1493" y="26946"/>
                  <a:pt x="-5765" y="-24329"/>
                  <a:pt x="8478" y="12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A8E756BD-7DD5-1C87-3E4C-09F77E4CE7CF}"/>
              </a:ext>
            </a:extLst>
          </p:cNvPr>
          <p:cNvSpPr/>
          <p:nvPr/>
        </p:nvSpPr>
        <p:spPr>
          <a:xfrm>
            <a:off x="2831634" y="8104408"/>
            <a:ext cx="316883" cy="645003"/>
          </a:xfrm>
          <a:custGeom>
            <a:avLst/>
            <a:gdLst>
              <a:gd name="connsiteX0" fmla="*/ 466 w 316883"/>
              <a:gd name="connsiteY0" fmla="*/ 1367 h 645003"/>
              <a:gd name="connsiteX1" fmla="*/ 165566 w 316883"/>
              <a:gd name="connsiteY1" fmla="*/ 45817 h 645003"/>
              <a:gd name="connsiteX2" fmla="*/ 162391 w 316883"/>
              <a:gd name="connsiteY2" fmla="*/ 122017 h 645003"/>
              <a:gd name="connsiteX3" fmla="*/ 149691 w 316883"/>
              <a:gd name="connsiteY3" fmla="*/ 210917 h 645003"/>
              <a:gd name="connsiteX4" fmla="*/ 165566 w 316883"/>
              <a:gd name="connsiteY4" fmla="*/ 112492 h 645003"/>
              <a:gd name="connsiteX5" fmla="*/ 127466 w 316883"/>
              <a:gd name="connsiteY5" fmla="*/ 58517 h 645003"/>
              <a:gd name="connsiteX6" fmla="*/ 127466 w 316883"/>
              <a:gd name="connsiteY6" fmla="*/ 141067 h 645003"/>
              <a:gd name="connsiteX7" fmla="*/ 165566 w 316883"/>
              <a:gd name="connsiteY7" fmla="*/ 274417 h 645003"/>
              <a:gd name="connsiteX8" fmla="*/ 210016 w 316883"/>
              <a:gd name="connsiteY8" fmla="*/ 334742 h 645003"/>
              <a:gd name="connsiteX9" fmla="*/ 286216 w 316883"/>
              <a:gd name="connsiteY9" fmla="*/ 477617 h 645003"/>
              <a:gd name="connsiteX10" fmla="*/ 308441 w 316883"/>
              <a:gd name="connsiteY10" fmla="*/ 642717 h 645003"/>
              <a:gd name="connsiteX11" fmla="*/ 298916 w 316883"/>
              <a:gd name="connsiteY11" fmla="*/ 541117 h 645003"/>
              <a:gd name="connsiteX12" fmla="*/ 114766 w 316883"/>
              <a:gd name="connsiteY12" fmla="*/ 118842 h 645003"/>
              <a:gd name="connsiteX13" fmla="*/ 114766 w 316883"/>
              <a:gd name="connsiteY13" fmla="*/ 96617 h 645003"/>
              <a:gd name="connsiteX14" fmla="*/ 466 w 316883"/>
              <a:gd name="connsiteY14" fmla="*/ 1367 h 64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6883" h="645003">
                <a:moveTo>
                  <a:pt x="466" y="1367"/>
                </a:moveTo>
                <a:cubicBezTo>
                  <a:pt x="8933" y="-7100"/>
                  <a:pt x="138579" y="25709"/>
                  <a:pt x="165566" y="45817"/>
                </a:cubicBezTo>
                <a:cubicBezTo>
                  <a:pt x="192554" y="65925"/>
                  <a:pt x="165037" y="94500"/>
                  <a:pt x="162391" y="122017"/>
                </a:cubicBezTo>
                <a:cubicBezTo>
                  <a:pt x="159745" y="149534"/>
                  <a:pt x="149162" y="212504"/>
                  <a:pt x="149691" y="210917"/>
                </a:cubicBezTo>
                <a:cubicBezTo>
                  <a:pt x="150220" y="209330"/>
                  <a:pt x="169270" y="137892"/>
                  <a:pt x="165566" y="112492"/>
                </a:cubicBezTo>
                <a:cubicBezTo>
                  <a:pt x="161862" y="87092"/>
                  <a:pt x="133816" y="53755"/>
                  <a:pt x="127466" y="58517"/>
                </a:cubicBezTo>
                <a:cubicBezTo>
                  <a:pt x="121116" y="63279"/>
                  <a:pt x="121116" y="105084"/>
                  <a:pt x="127466" y="141067"/>
                </a:cubicBezTo>
                <a:cubicBezTo>
                  <a:pt x="133816" y="177050"/>
                  <a:pt x="151808" y="242138"/>
                  <a:pt x="165566" y="274417"/>
                </a:cubicBezTo>
                <a:cubicBezTo>
                  <a:pt x="179324" y="306696"/>
                  <a:pt x="189908" y="300875"/>
                  <a:pt x="210016" y="334742"/>
                </a:cubicBezTo>
                <a:cubicBezTo>
                  <a:pt x="230124" y="368609"/>
                  <a:pt x="269812" y="426288"/>
                  <a:pt x="286216" y="477617"/>
                </a:cubicBezTo>
                <a:cubicBezTo>
                  <a:pt x="302620" y="528946"/>
                  <a:pt x="306324" y="632134"/>
                  <a:pt x="308441" y="642717"/>
                </a:cubicBezTo>
                <a:cubicBezTo>
                  <a:pt x="310558" y="653300"/>
                  <a:pt x="331195" y="628430"/>
                  <a:pt x="298916" y="541117"/>
                </a:cubicBezTo>
                <a:cubicBezTo>
                  <a:pt x="266637" y="453805"/>
                  <a:pt x="145458" y="192925"/>
                  <a:pt x="114766" y="118842"/>
                </a:cubicBezTo>
                <a:cubicBezTo>
                  <a:pt x="84074" y="44759"/>
                  <a:pt x="127995" y="116725"/>
                  <a:pt x="114766" y="96617"/>
                </a:cubicBezTo>
                <a:cubicBezTo>
                  <a:pt x="101537" y="76509"/>
                  <a:pt x="-8001" y="9834"/>
                  <a:pt x="466" y="1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17F5AF2A-157D-3F0E-0A24-180BC381CEA7}"/>
              </a:ext>
            </a:extLst>
          </p:cNvPr>
          <p:cNvSpPr/>
          <p:nvPr/>
        </p:nvSpPr>
        <p:spPr>
          <a:xfrm>
            <a:off x="3013067" y="8318486"/>
            <a:ext cx="180566" cy="172456"/>
          </a:xfrm>
          <a:custGeom>
            <a:avLst/>
            <a:gdLst>
              <a:gd name="connsiteX0" fmla="*/ 8 w 180566"/>
              <a:gd name="connsiteY0" fmla="*/ 14 h 172456"/>
              <a:gd name="connsiteX1" fmla="*/ 123833 w 180566"/>
              <a:gd name="connsiteY1" fmla="*/ 82564 h 172456"/>
              <a:gd name="connsiteX2" fmla="*/ 177808 w 180566"/>
              <a:gd name="connsiteY2" fmla="*/ 171464 h 172456"/>
              <a:gd name="connsiteX3" fmla="*/ 168283 w 180566"/>
              <a:gd name="connsiteY3" fmla="*/ 127014 h 172456"/>
              <a:gd name="connsiteX4" fmla="*/ 130183 w 180566"/>
              <a:gd name="connsiteY4" fmla="*/ 76214 h 172456"/>
              <a:gd name="connsiteX5" fmla="*/ 8 w 180566"/>
              <a:gd name="connsiteY5" fmla="*/ 14 h 17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66" h="172456">
                <a:moveTo>
                  <a:pt x="8" y="14"/>
                </a:moveTo>
                <a:cubicBezTo>
                  <a:pt x="-1050" y="1072"/>
                  <a:pt x="94200" y="53989"/>
                  <a:pt x="123833" y="82564"/>
                </a:cubicBezTo>
                <a:cubicBezTo>
                  <a:pt x="153466" y="111139"/>
                  <a:pt x="170400" y="164056"/>
                  <a:pt x="177808" y="171464"/>
                </a:cubicBezTo>
                <a:cubicBezTo>
                  <a:pt x="185216" y="178872"/>
                  <a:pt x="176220" y="142889"/>
                  <a:pt x="168283" y="127014"/>
                </a:cubicBezTo>
                <a:cubicBezTo>
                  <a:pt x="160346" y="111139"/>
                  <a:pt x="154525" y="96322"/>
                  <a:pt x="130183" y="76214"/>
                </a:cubicBezTo>
                <a:cubicBezTo>
                  <a:pt x="105841" y="56106"/>
                  <a:pt x="1066" y="-1044"/>
                  <a:pt x="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6AEAC92A-1446-5ED9-2DE9-8A317F0C9A8A}"/>
              </a:ext>
            </a:extLst>
          </p:cNvPr>
          <p:cNvSpPr/>
          <p:nvPr/>
        </p:nvSpPr>
        <p:spPr>
          <a:xfrm>
            <a:off x="3202249" y="8217505"/>
            <a:ext cx="298738" cy="489510"/>
          </a:xfrm>
          <a:custGeom>
            <a:avLst/>
            <a:gdLst>
              <a:gd name="connsiteX0" fmla="*/ 4501 w 298738"/>
              <a:gd name="connsiteY0" fmla="*/ 259745 h 489510"/>
              <a:gd name="connsiteX1" fmla="*/ 52126 w 298738"/>
              <a:gd name="connsiteY1" fmla="*/ 126395 h 489510"/>
              <a:gd name="connsiteX2" fmla="*/ 93401 w 298738"/>
              <a:gd name="connsiteY2" fmla="*/ 31145 h 489510"/>
              <a:gd name="connsiteX3" fmla="*/ 175951 w 298738"/>
              <a:gd name="connsiteY3" fmla="*/ 88295 h 489510"/>
              <a:gd name="connsiteX4" fmla="*/ 223576 w 298738"/>
              <a:gd name="connsiteY4" fmla="*/ 208945 h 489510"/>
              <a:gd name="connsiteX5" fmla="*/ 214051 w 298738"/>
              <a:gd name="connsiteY5" fmla="*/ 256570 h 489510"/>
              <a:gd name="connsiteX6" fmla="*/ 296601 w 298738"/>
              <a:gd name="connsiteY6" fmla="*/ 285145 h 489510"/>
              <a:gd name="connsiteX7" fmla="*/ 258501 w 298738"/>
              <a:gd name="connsiteY7" fmla="*/ 488345 h 489510"/>
              <a:gd name="connsiteX8" fmla="*/ 93401 w 298738"/>
              <a:gd name="connsiteY8" fmla="*/ 367695 h 489510"/>
              <a:gd name="connsiteX9" fmla="*/ 87051 w 298738"/>
              <a:gd name="connsiteY9" fmla="*/ 354995 h 489510"/>
              <a:gd name="connsiteX10" fmla="*/ 274376 w 298738"/>
              <a:gd name="connsiteY10" fmla="*/ 472470 h 489510"/>
              <a:gd name="connsiteX11" fmla="*/ 283901 w 298738"/>
              <a:gd name="connsiteY11" fmla="*/ 354995 h 489510"/>
              <a:gd name="connsiteX12" fmla="*/ 210876 w 298738"/>
              <a:gd name="connsiteY12" fmla="*/ 72420 h 489510"/>
              <a:gd name="connsiteX13" fmla="*/ 172776 w 298738"/>
              <a:gd name="connsiteY13" fmla="*/ 8920 h 489510"/>
              <a:gd name="connsiteX14" fmla="*/ 4501 w 298738"/>
              <a:gd name="connsiteY14" fmla="*/ 259745 h 48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8738" h="489510">
                <a:moveTo>
                  <a:pt x="4501" y="259745"/>
                </a:moveTo>
                <a:cubicBezTo>
                  <a:pt x="-15607" y="279324"/>
                  <a:pt x="37309" y="164495"/>
                  <a:pt x="52126" y="126395"/>
                </a:cubicBezTo>
                <a:cubicBezTo>
                  <a:pt x="66943" y="88295"/>
                  <a:pt x="72764" y="37495"/>
                  <a:pt x="93401" y="31145"/>
                </a:cubicBezTo>
                <a:cubicBezTo>
                  <a:pt x="114038" y="24795"/>
                  <a:pt x="154255" y="58662"/>
                  <a:pt x="175951" y="88295"/>
                </a:cubicBezTo>
                <a:cubicBezTo>
                  <a:pt x="197647" y="117928"/>
                  <a:pt x="217226" y="180899"/>
                  <a:pt x="223576" y="208945"/>
                </a:cubicBezTo>
                <a:cubicBezTo>
                  <a:pt x="229926" y="236991"/>
                  <a:pt x="201880" y="243870"/>
                  <a:pt x="214051" y="256570"/>
                </a:cubicBezTo>
                <a:cubicBezTo>
                  <a:pt x="226222" y="269270"/>
                  <a:pt x="289193" y="246516"/>
                  <a:pt x="296601" y="285145"/>
                </a:cubicBezTo>
                <a:cubicBezTo>
                  <a:pt x="304009" y="323774"/>
                  <a:pt x="292368" y="474587"/>
                  <a:pt x="258501" y="488345"/>
                </a:cubicBezTo>
                <a:cubicBezTo>
                  <a:pt x="224634" y="502103"/>
                  <a:pt x="121976" y="389920"/>
                  <a:pt x="93401" y="367695"/>
                </a:cubicBezTo>
                <a:cubicBezTo>
                  <a:pt x="64826" y="345470"/>
                  <a:pt x="56889" y="337533"/>
                  <a:pt x="87051" y="354995"/>
                </a:cubicBezTo>
                <a:cubicBezTo>
                  <a:pt x="117213" y="372457"/>
                  <a:pt x="241568" y="472470"/>
                  <a:pt x="274376" y="472470"/>
                </a:cubicBezTo>
                <a:cubicBezTo>
                  <a:pt x="307184" y="472470"/>
                  <a:pt x="294484" y="421670"/>
                  <a:pt x="283901" y="354995"/>
                </a:cubicBezTo>
                <a:cubicBezTo>
                  <a:pt x="273318" y="288320"/>
                  <a:pt x="229397" y="130099"/>
                  <a:pt x="210876" y="72420"/>
                </a:cubicBezTo>
                <a:cubicBezTo>
                  <a:pt x="192355" y="14741"/>
                  <a:pt x="204526" y="-16480"/>
                  <a:pt x="172776" y="8920"/>
                </a:cubicBezTo>
                <a:cubicBezTo>
                  <a:pt x="141026" y="34320"/>
                  <a:pt x="24609" y="240166"/>
                  <a:pt x="4501" y="259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FB65592-13F9-AE9B-CF04-BC7F4CCC0792}"/>
              </a:ext>
            </a:extLst>
          </p:cNvPr>
          <p:cNvSpPr/>
          <p:nvPr/>
        </p:nvSpPr>
        <p:spPr>
          <a:xfrm>
            <a:off x="3073381" y="8417123"/>
            <a:ext cx="242403" cy="425414"/>
          </a:xfrm>
          <a:custGeom>
            <a:avLst/>
            <a:gdLst>
              <a:gd name="connsiteX0" fmla="*/ 101619 w 242403"/>
              <a:gd name="connsiteY0" fmla="*/ 2977 h 425414"/>
              <a:gd name="connsiteX1" fmla="*/ 238144 w 242403"/>
              <a:gd name="connsiteY1" fmla="*/ 190302 h 425414"/>
              <a:gd name="connsiteX2" fmla="*/ 203219 w 242403"/>
              <a:gd name="connsiteY2" fmla="*/ 317302 h 425414"/>
              <a:gd name="connsiteX3" fmla="*/ 155594 w 242403"/>
              <a:gd name="connsiteY3" fmla="*/ 425252 h 425414"/>
              <a:gd name="connsiteX4" fmla="*/ 146069 w 242403"/>
              <a:gd name="connsiteY4" fmla="*/ 336352 h 425414"/>
              <a:gd name="connsiteX5" fmla="*/ 127019 w 242403"/>
              <a:gd name="connsiteY5" fmla="*/ 136327 h 425414"/>
              <a:gd name="connsiteX6" fmla="*/ 19 w 242403"/>
              <a:gd name="connsiteY6" fmla="*/ 269677 h 425414"/>
              <a:gd name="connsiteX7" fmla="*/ 117494 w 242403"/>
              <a:gd name="connsiteY7" fmla="*/ 177602 h 425414"/>
              <a:gd name="connsiteX8" fmla="*/ 149244 w 242403"/>
              <a:gd name="connsiteY8" fmla="*/ 403027 h 425414"/>
              <a:gd name="connsiteX9" fmla="*/ 222269 w 242403"/>
              <a:gd name="connsiteY9" fmla="*/ 218877 h 425414"/>
              <a:gd name="connsiteX10" fmla="*/ 180994 w 242403"/>
              <a:gd name="connsiteY10" fmla="*/ 85527 h 425414"/>
              <a:gd name="connsiteX11" fmla="*/ 101619 w 242403"/>
              <a:gd name="connsiteY11" fmla="*/ 2977 h 42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403" h="425414">
                <a:moveTo>
                  <a:pt x="101619" y="2977"/>
                </a:moveTo>
                <a:cubicBezTo>
                  <a:pt x="111144" y="20440"/>
                  <a:pt x="221211" y="137915"/>
                  <a:pt x="238144" y="190302"/>
                </a:cubicBezTo>
                <a:cubicBezTo>
                  <a:pt x="255077" y="242689"/>
                  <a:pt x="216977" y="278144"/>
                  <a:pt x="203219" y="317302"/>
                </a:cubicBezTo>
                <a:cubicBezTo>
                  <a:pt x="189461" y="356460"/>
                  <a:pt x="165119" y="422077"/>
                  <a:pt x="155594" y="425252"/>
                </a:cubicBezTo>
                <a:cubicBezTo>
                  <a:pt x="146069" y="428427"/>
                  <a:pt x="150831" y="384506"/>
                  <a:pt x="146069" y="336352"/>
                </a:cubicBezTo>
                <a:cubicBezTo>
                  <a:pt x="141307" y="288198"/>
                  <a:pt x="151361" y="147439"/>
                  <a:pt x="127019" y="136327"/>
                </a:cubicBezTo>
                <a:cubicBezTo>
                  <a:pt x="102677" y="125215"/>
                  <a:pt x="1606" y="262798"/>
                  <a:pt x="19" y="269677"/>
                </a:cubicBezTo>
                <a:cubicBezTo>
                  <a:pt x="-1568" y="276556"/>
                  <a:pt x="92623" y="155377"/>
                  <a:pt x="117494" y="177602"/>
                </a:cubicBezTo>
                <a:cubicBezTo>
                  <a:pt x="142365" y="199827"/>
                  <a:pt x="131782" y="396148"/>
                  <a:pt x="149244" y="403027"/>
                </a:cubicBezTo>
                <a:cubicBezTo>
                  <a:pt x="166706" y="409906"/>
                  <a:pt x="216977" y="271794"/>
                  <a:pt x="222269" y="218877"/>
                </a:cubicBezTo>
                <a:cubicBezTo>
                  <a:pt x="227561" y="165960"/>
                  <a:pt x="198986" y="122039"/>
                  <a:pt x="180994" y="85527"/>
                </a:cubicBezTo>
                <a:cubicBezTo>
                  <a:pt x="163002" y="49015"/>
                  <a:pt x="92094" y="-14486"/>
                  <a:pt x="101619" y="2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943BCDEF-9DF4-1E5F-06BB-300B4A669300}"/>
              </a:ext>
            </a:extLst>
          </p:cNvPr>
          <p:cNvSpPr/>
          <p:nvPr/>
        </p:nvSpPr>
        <p:spPr>
          <a:xfrm>
            <a:off x="3360378" y="8283489"/>
            <a:ext cx="571761" cy="173374"/>
          </a:xfrm>
          <a:custGeom>
            <a:avLst/>
            <a:gdLst>
              <a:gd name="connsiteX0" fmla="*/ 5122 w 571761"/>
              <a:gd name="connsiteY0" fmla="*/ 168361 h 173374"/>
              <a:gd name="connsiteX1" fmla="*/ 240072 w 571761"/>
              <a:gd name="connsiteY1" fmla="*/ 28661 h 173374"/>
              <a:gd name="connsiteX2" fmla="*/ 236897 w 571761"/>
              <a:gd name="connsiteY2" fmla="*/ 86 h 173374"/>
              <a:gd name="connsiteX3" fmla="*/ 532172 w 571761"/>
              <a:gd name="connsiteY3" fmla="*/ 31836 h 173374"/>
              <a:gd name="connsiteX4" fmla="*/ 557572 w 571761"/>
              <a:gd name="connsiteY4" fmla="*/ 44536 h 173374"/>
              <a:gd name="connsiteX5" fmla="*/ 427397 w 571761"/>
              <a:gd name="connsiteY5" fmla="*/ 41361 h 173374"/>
              <a:gd name="connsiteX6" fmla="*/ 205147 w 571761"/>
              <a:gd name="connsiteY6" fmla="*/ 12786 h 173374"/>
              <a:gd name="connsiteX7" fmla="*/ 113072 w 571761"/>
              <a:gd name="connsiteY7" fmla="*/ 111211 h 173374"/>
              <a:gd name="connsiteX8" fmla="*/ 78147 w 571761"/>
              <a:gd name="connsiteY8" fmla="*/ 139786 h 173374"/>
              <a:gd name="connsiteX9" fmla="*/ 5122 w 571761"/>
              <a:gd name="connsiteY9" fmla="*/ 168361 h 17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761" h="173374">
                <a:moveTo>
                  <a:pt x="5122" y="168361"/>
                </a:moveTo>
                <a:cubicBezTo>
                  <a:pt x="32109" y="149840"/>
                  <a:pt x="201443" y="56707"/>
                  <a:pt x="240072" y="28661"/>
                </a:cubicBezTo>
                <a:cubicBezTo>
                  <a:pt x="278701" y="615"/>
                  <a:pt x="188214" y="-443"/>
                  <a:pt x="236897" y="86"/>
                </a:cubicBezTo>
                <a:cubicBezTo>
                  <a:pt x="285580" y="615"/>
                  <a:pt x="478726" y="24428"/>
                  <a:pt x="532172" y="31836"/>
                </a:cubicBezTo>
                <a:cubicBezTo>
                  <a:pt x="585618" y="39244"/>
                  <a:pt x="575034" y="42949"/>
                  <a:pt x="557572" y="44536"/>
                </a:cubicBezTo>
                <a:cubicBezTo>
                  <a:pt x="540110" y="46123"/>
                  <a:pt x="486134" y="46653"/>
                  <a:pt x="427397" y="41361"/>
                </a:cubicBezTo>
                <a:cubicBezTo>
                  <a:pt x="368660" y="36069"/>
                  <a:pt x="257534" y="1144"/>
                  <a:pt x="205147" y="12786"/>
                </a:cubicBezTo>
                <a:cubicBezTo>
                  <a:pt x="152760" y="24428"/>
                  <a:pt x="134239" y="90044"/>
                  <a:pt x="113072" y="111211"/>
                </a:cubicBezTo>
                <a:cubicBezTo>
                  <a:pt x="91905" y="132378"/>
                  <a:pt x="90318" y="130790"/>
                  <a:pt x="78147" y="139786"/>
                </a:cubicBezTo>
                <a:cubicBezTo>
                  <a:pt x="65976" y="148782"/>
                  <a:pt x="-21865" y="186882"/>
                  <a:pt x="5122" y="168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A615F13-47A7-E1ED-3485-47822F41DC10}"/>
              </a:ext>
            </a:extLst>
          </p:cNvPr>
          <p:cNvSpPr/>
          <p:nvPr/>
        </p:nvSpPr>
        <p:spPr>
          <a:xfrm>
            <a:off x="3381732" y="8340725"/>
            <a:ext cx="673746" cy="131327"/>
          </a:xfrm>
          <a:custGeom>
            <a:avLst/>
            <a:gdLst>
              <a:gd name="connsiteX0" fmla="*/ 15518 w 673746"/>
              <a:gd name="connsiteY0" fmla="*/ 127000 h 131327"/>
              <a:gd name="connsiteX1" fmla="*/ 275868 w 673746"/>
              <a:gd name="connsiteY1" fmla="*/ 22225 h 131327"/>
              <a:gd name="connsiteX2" fmla="*/ 228243 w 673746"/>
              <a:gd name="connsiteY2" fmla="*/ 22225 h 131327"/>
              <a:gd name="connsiteX3" fmla="*/ 663218 w 673746"/>
              <a:gd name="connsiteY3" fmla="*/ 38100 h 131327"/>
              <a:gd name="connsiteX4" fmla="*/ 529868 w 673746"/>
              <a:gd name="connsiteY4" fmla="*/ 25400 h 131327"/>
              <a:gd name="connsiteX5" fmla="*/ 425093 w 673746"/>
              <a:gd name="connsiteY5" fmla="*/ 3175 h 131327"/>
              <a:gd name="connsiteX6" fmla="*/ 69493 w 673746"/>
              <a:gd name="connsiteY6" fmla="*/ 101600 h 131327"/>
              <a:gd name="connsiteX7" fmla="*/ 15518 w 673746"/>
              <a:gd name="connsiteY7" fmla="*/ 127000 h 13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3746" h="131327">
                <a:moveTo>
                  <a:pt x="15518" y="127000"/>
                </a:moveTo>
                <a:cubicBezTo>
                  <a:pt x="49914" y="113771"/>
                  <a:pt x="240414" y="39687"/>
                  <a:pt x="275868" y="22225"/>
                </a:cubicBezTo>
                <a:cubicBezTo>
                  <a:pt x="311322" y="4763"/>
                  <a:pt x="228243" y="22225"/>
                  <a:pt x="228243" y="22225"/>
                </a:cubicBezTo>
                <a:lnTo>
                  <a:pt x="663218" y="38100"/>
                </a:lnTo>
                <a:cubicBezTo>
                  <a:pt x="713489" y="38629"/>
                  <a:pt x="569555" y="31221"/>
                  <a:pt x="529868" y="25400"/>
                </a:cubicBezTo>
                <a:cubicBezTo>
                  <a:pt x="490181" y="19579"/>
                  <a:pt x="501822" y="-9525"/>
                  <a:pt x="425093" y="3175"/>
                </a:cubicBezTo>
                <a:cubicBezTo>
                  <a:pt x="348364" y="15875"/>
                  <a:pt x="132993" y="82550"/>
                  <a:pt x="69493" y="101600"/>
                </a:cubicBezTo>
                <a:cubicBezTo>
                  <a:pt x="5993" y="120650"/>
                  <a:pt x="-18878" y="140229"/>
                  <a:pt x="15518" y="127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25152AB-C46F-7721-28B4-844175B6425B}"/>
              </a:ext>
            </a:extLst>
          </p:cNvPr>
          <p:cNvSpPr/>
          <p:nvPr/>
        </p:nvSpPr>
        <p:spPr>
          <a:xfrm>
            <a:off x="3838575" y="8318500"/>
            <a:ext cx="307975" cy="330200"/>
          </a:xfrm>
          <a:custGeom>
            <a:avLst/>
            <a:gdLst>
              <a:gd name="connsiteX0" fmla="*/ 0 w 307975"/>
              <a:gd name="connsiteY0" fmla="*/ 0 h 330200"/>
              <a:gd name="connsiteX1" fmla="*/ 244475 w 307975"/>
              <a:gd name="connsiteY1" fmla="*/ 190500 h 330200"/>
              <a:gd name="connsiteX2" fmla="*/ 257175 w 307975"/>
              <a:gd name="connsiteY2" fmla="*/ 285750 h 330200"/>
              <a:gd name="connsiteX3" fmla="*/ 307975 w 307975"/>
              <a:gd name="connsiteY3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" h="330200">
                <a:moveTo>
                  <a:pt x="0" y="0"/>
                </a:moveTo>
                <a:cubicBezTo>
                  <a:pt x="100806" y="71437"/>
                  <a:pt x="201613" y="142875"/>
                  <a:pt x="244475" y="190500"/>
                </a:cubicBezTo>
                <a:cubicBezTo>
                  <a:pt x="287337" y="238125"/>
                  <a:pt x="246592" y="262467"/>
                  <a:pt x="257175" y="285750"/>
                </a:cubicBezTo>
                <a:cubicBezTo>
                  <a:pt x="267758" y="309033"/>
                  <a:pt x="287866" y="319616"/>
                  <a:pt x="307975" y="33020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75A6A139-ACDA-9F46-3909-0216448DE518}"/>
              </a:ext>
            </a:extLst>
          </p:cNvPr>
          <p:cNvSpPr/>
          <p:nvPr/>
        </p:nvSpPr>
        <p:spPr>
          <a:xfrm>
            <a:off x="3346117" y="8337476"/>
            <a:ext cx="937107" cy="613621"/>
          </a:xfrm>
          <a:custGeom>
            <a:avLst/>
            <a:gdLst>
              <a:gd name="connsiteX0" fmla="*/ 540083 w 937107"/>
              <a:gd name="connsiteY0" fmla="*/ 74 h 613621"/>
              <a:gd name="connsiteX1" fmla="*/ 755983 w 937107"/>
              <a:gd name="connsiteY1" fmla="*/ 177874 h 613621"/>
              <a:gd name="connsiteX2" fmla="*/ 775033 w 937107"/>
              <a:gd name="connsiteY2" fmla="*/ 276299 h 613621"/>
              <a:gd name="connsiteX3" fmla="*/ 794083 w 937107"/>
              <a:gd name="connsiteY3" fmla="*/ 301699 h 613621"/>
              <a:gd name="connsiteX4" fmla="*/ 825833 w 937107"/>
              <a:gd name="connsiteY4" fmla="*/ 368374 h 613621"/>
              <a:gd name="connsiteX5" fmla="*/ 873458 w 937107"/>
              <a:gd name="connsiteY5" fmla="*/ 463624 h 613621"/>
              <a:gd name="connsiteX6" fmla="*/ 936958 w 937107"/>
              <a:gd name="connsiteY6" fmla="*/ 517599 h 613621"/>
              <a:gd name="connsiteX7" fmla="*/ 854408 w 937107"/>
              <a:gd name="connsiteY7" fmla="*/ 504899 h 613621"/>
              <a:gd name="connsiteX8" fmla="*/ 762333 w 937107"/>
              <a:gd name="connsiteY8" fmla="*/ 476324 h 613621"/>
              <a:gd name="connsiteX9" fmla="*/ 517858 w 937107"/>
              <a:gd name="connsiteY9" fmla="*/ 444574 h 613621"/>
              <a:gd name="connsiteX10" fmla="*/ 413083 w 937107"/>
              <a:gd name="connsiteY10" fmla="*/ 479499 h 613621"/>
              <a:gd name="connsiteX11" fmla="*/ 759158 w 937107"/>
              <a:gd name="connsiteY11" fmla="*/ 419174 h 613621"/>
              <a:gd name="connsiteX12" fmla="*/ 829008 w 937107"/>
              <a:gd name="connsiteY12" fmla="*/ 412824 h 613621"/>
              <a:gd name="connsiteX13" fmla="*/ 736933 w 937107"/>
              <a:gd name="connsiteY13" fmla="*/ 371549 h 613621"/>
              <a:gd name="connsiteX14" fmla="*/ 797258 w 937107"/>
              <a:gd name="connsiteY14" fmla="*/ 327099 h 613621"/>
              <a:gd name="connsiteX15" fmla="*/ 686133 w 937107"/>
              <a:gd name="connsiteY15" fmla="*/ 273124 h 613621"/>
              <a:gd name="connsiteX16" fmla="*/ 416258 w 937107"/>
              <a:gd name="connsiteY16" fmla="*/ 292174 h 613621"/>
              <a:gd name="connsiteX17" fmla="*/ 257508 w 937107"/>
              <a:gd name="connsiteY17" fmla="*/ 371549 h 613621"/>
              <a:gd name="connsiteX18" fmla="*/ 333 w 937107"/>
              <a:gd name="connsiteY18" fmla="*/ 612849 h 613621"/>
              <a:gd name="connsiteX19" fmla="*/ 314658 w 937107"/>
              <a:gd name="connsiteY19" fmla="*/ 282649 h 613621"/>
              <a:gd name="connsiteX20" fmla="*/ 406733 w 937107"/>
              <a:gd name="connsiteY20" fmla="*/ 219149 h 613621"/>
              <a:gd name="connsiteX21" fmla="*/ 486108 w 937107"/>
              <a:gd name="connsiteY21" fmla="*/ 171524 h 613621"/>
              <a:gd name="connsiteX22" fmla="*/ 663908 w 937107"/>
              <a:gd name="connsiteY22" fmla="*/ 200099 h 613621"/>
              <a:gd name="connsiteX23" fmla="*/ 540083 w 937107"/>
              <a:gd name="connsiteY23" fmla="*/ 74 h 61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37107" h="613621">
                <a:moveTo>
                  <a:pt x="540083" y="74"/>
                </a:moveTo>
                <a:cubicBezTo>
                  <a:pt x="555429" y="-3630"/>
                  <a:pt x="716825" y="131837"/>
                  <a:pt x="755983" y="177874"/>
                </a:cubicBezTo>
                <a:cubicBezTo>
                  <a:pt x="795141" y="223912"/>
                  <a:pt x="768683" y="255662"/>
                  <a:pt x="775033" y="276299"/>
                </a:cubicBezTo>
                <a:cubicBezTo>
                  <a:pt x="781383" y="296936"/>
                  <a:pt x="785616" y="286353"/>
                  <a:pt x="794083" y="301699"/>
                </a:cubicBezTo>
                <a:cubicBezTo>
                  <a:pt x="802550" y="317045"/>
                  <a:pt x="812604" y="341387"/>
                  <a:pt x="825833" y="368374"/>
                </a:cubicBezTo>
                <a:cubicBezTo>
                  <a:pt x="839062" y="395362"/>
                  <a:pt x="854937" y="438753"/>
                  <a:pt x="873458" y="463624"/>
                </a:cubicBezTo>
                <a:cubicBezTo>
                  <a:pt x="891979" y="488495"/>
                  <a:pt x="940133" y="510720"/>
                  <a:pt x="936958" y="517599"/>
                </a:cubicBezTo>
                <a:cubicBezTo>
                  <a:pt x="933783" y="524478"/>
                  <a:pt x="883512" y="511778"/>
                  <a:pt x="854408" y="504899"/>
                </a:cubicBezTo>
                <a:cubicBezTo>
                  <a:pt x="825304" y="498020"/>
                  <a:pt x="818425" y="486378"/>
                  <a:pt x="762333" y="476324"/>
                </a:cubicBezTo>
                <a:cubicBezTo>
                  <a:pt x="706241" y="466270"/>
                  <a:pt x="576066" y="444045"/>
                  <a:pt x="517858" y="444574"/>
                </a:cubicBezTo>
                <a:cubicBezTo>
                  <a:pt x="459650" y="445103"/>
                  <a:pt x="372866" y="483732"/>
                  <a:pt x="413083" y="479499"/>
                </a:cubicBezTo>
                <a:cubicBezTo>
                  <a:pt x="453300" y="475266"/>
                  <a:pt x="689837" y="430286"/>
                  <a:pt x="759158" y="419174"/>
                </a:cubicBezTo>
                <a:cubicBezTo>
                  <a:pt x="828479" y="408062"/>
                  <a:pt x="832712" y="420761"/>
                  <a:pt x="829008" y="412824"/>
                </a:cubicBezTo>
                <a:cubicBezTo>
                  <a:pt x="825304" y="404887"/>
                  <a:pt x="742225" y="385836"/>
                  <a:pt x="736933" y="371549"/>
                </a:cubicBezTo>
                <a:cubicBezTo>
                  <a:pt x="731641" y="357262"/>
                  <a:pt x="805725" y="343503"/>
                  <a:pt x="797258" y="327099"/>
                </a:cubicBezTo>
                <a:cubicBezTo>
                  <a:pt x="788791" y="310695"/>
                  <a:pt x="749633" y="278945"/>
                  <a:pt x="686133" y="273124"/>
                </a:cubicBezTo>
                <a:cubicBezTo>
                  <a:pt x="622633" y="267303"/>
                  <a:pt x="487695" y="275770"/>
                  <a:pt x="416258" y="292174"/>
                </a:cubicBezTo>
                <a:cubicBezTo>
                  <a:pt x="344820" y="308578"/>
                  <a:pt x="326829" y="318103"/>
                  <a:pt x="257508" y="371549"/>
                </a:cubicBezTo>
                <a:cubicBezTo>
                  <a:pt x="188187" y="424995"/>
                  <a:pt x="-9192" y="627666"/>
                  <a:pt x="333" y="612849"/>
                </a:cubicBezTo>
                <a:cubicBezTo>
                  <a:pt x="9858" y="598032"/>
                  <a:pt x="246925" y="348266"/>
                  <a:pt x="314658" y="282649"/>
                </a:cubicBezTo>
                <a:cubicBezTo>
                  <a:pt x="382391" y="217032"/>
                  <a:pt x="378158" y="237670"/>
                  <a:pt x="406733" y="219149"/>
                </a:cubicBezTo>
                <a:cubicBezTo>
                  <a:pt x="435308" y="200628"/>
                  <a:pt x="443246" y="174699"/>
                  <a:pt x="486108" y="171524"/>
                </a:cubicBezTo>
                <a:cubicBezTo>
                  <a:pt x="528970" y="168349"/>
                  <a:pt x="650150" y="224970"/>
                  <a:pt x="663908" y="200099"/>
                </a:cubicBezTo>
                <a:cubicBezTo>
                  <a:pt x="677666" y="175228"/>
                  <a:pt x="524737" y="3778"/>
                  <a:pt x="54008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B87A791-8E52-EE85-1680-5C47A008F41C}"/>
              </a:ext>
            </a:extLst>
          </p:cNvPr>
          <p:cNvSpPr/>
          <p:nvPr/>
        </p:nvSpPr>
        <p:spPr>
          <a:xfrm>
            <a:off x="3270207" y="8391313"/>
            <a:ext cx="762743" cy="702114"/>
          </a:xfrm>
          <a:custGeom>
            <a:avLst/>
            <a:gdLst>
              <a:gd name="connsiteX0" fmla="*/ 393743 w 762743"/>
              <a:gd name="connsiteY0" fmla="*/ 212 h 702114"/>
              <a:gd name="connsiteX1" fmla="*/ 479468 w 762743"/>
              <a:gd name="connsiteY1" fmla="*/ 117687 h 702114"/>
              <a:gd name="connsiteX2" fmla="*/ 666793 w 762743"/>
              <a:gd name="connsiteY2" fmla="*/ 70062 h 702114"/>
              <a:gd name="connsiteX3" fmla="*/ 679493 w 762743"/>
              <a:gd name="connsiteY3" fmla="*/ 104987 h 702114"/>
              <a:gd name="connsiteX4" fmla="*/ 749343 w 762743"/>
              <a:gd name="connsiteY4" fmla="*/ 143087 h 702114"/>
              <a:gd name="connsiteX5" fmla="*/ 377868 w 762743"/>
              <a:gd name="connsiteY5" fmla="*/ 225637 h 702114"/>
              <a:gd name="connsiteX6" fmla="*/ 177843 w 762743"/>
              <a:gd name="connsiteY6" fmla="*/ 454237 h 702114"/>
              <a:gd name="connsiteX7" fmla="*/ 43 w 762743"/>
              <a:gd name="connsiteY7" fmla="*/ 701887 h 702114"/>
              <a:gd name="connsiteX8" fmla="*/ 193718 w 762743"/>
              <a:gd name="connsiteY8" fmla="*/ 409787 h 702114"/>
              <a:gd name="connsiteX9" fmla="*/ 320718 w 762743"/>
              <a:gd name="connsiteY9" fmla="*/ 263737 h 702114"/>
              <a:gd name="connsiteX10" fmla="*/ 314368 w 762743"/>
              <a:gd name="connsiteY10" fmla="*/ 152612 h 702114"/>
              <a:gd name="connsiteX11" fmla="*/ 203243 w 762743"/>
              <a:gd name="connsiteY11" fmla="*/ 89112 h 702114"/>
              <a:gd name="connsiteX12" fmla="*/ 190543 w 762743"/>
              <a:gd name="connsiteY12" fmla="*/ 89112 h 702114"/>
              <a:gd name="connsiteX13" fmla="*/ 393743 w 762743"/>
              <a:gd name="connsiteY13" fmla="*/ 212 h 7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2743" h="702114">
                <a:moveTo>
                  <a:pt x="393743" y="212"/>
                </a:moveTo>
                <a:cubicBezTo>
                  <a:pt x="441897" y="4974"/>
                  <a:pt x="433960" y="106045"/>
                  <a:pt x="479468" y="117687"/>
                </a:cubicBezTo>
                <a:cubicBezTo>
                  <a:pt x="524976" y="129329"/>
                  <a:pt x="633456" y="72179"/>
                  <a:pt x="666793" y="70062"/>
                </a:cubicBezTo>
                <a:cubicBezTo>
                  <a:pt x="700130" y="67945"/>
                  <a:pt x="665735" y="92816"/>
                  <a:pt x="679493" y="104987"/>
                </a:cubicBezTo>
                <a:cubicBezTo>
                  <a:pt x="693251" y="117158"/>
                  <a:pt x="799614" y="122979"/>
                  <a:pt x="749343" y="143087"/>
                </a:cubicBezTo>
                <a:cubicBezTo>
                  <a:pt x="699072" y="163195"/>
                  <a:pt x="473118" y="173779"/>
                  <a:pt x="377868" y="225637"/>
                </a:cubicBezTo>
                <a:cubicBezTo>
                  <a:pt x="282618" y="277495"/>
                  <a:pt x="240814" y="374862"/>
                  <a:pt x="177843" y="454237"/>
                </a:cubicBezTo>
                <a:cubicBezTo>
                  <a:pt x="114872" y="533612"/>
                  <a:pt x="-2603" y="709295"/>
                  <a:pt x="43" y="701887"/>
                </a:cubicBezTo>
                <a:cubicBezTo>
                  <a:pt x="2689" y="694479"/>
                  <a:pt x="140272" y="482812"/>
                  <a:pt x="193718" y="409787"/>
                </a:cubicBezTo>
                <a:cubicBezTo>
                  <a:pt x="247164" y="336762"/>
                  <a:pt x="300610" y="306599"/>
                  <a:pt x="320718" y="263737"/>
                </a:cubicBezTo>
                <a:cubicBezTo>
                  <a:pt x="340826" y="220875"/>
                  <a:pt x="333947" y="181716"/>
                  <a:pt x="314368" y="152612"/>
                </a:cubicBezTo>
                <a:cubicBezTo>
                  <a:pt x="294789" y="123508"/>
                  <a:pt x="223880" y="99695"/>
                  <a:pt x="203243" y="89112"/>
                </a:cubicBezTo>
                <a:cubicBezTo>
                  <a:pt x="182605" y="78529"/>
                  <a:pt x="162497" y="106045"/>
                  <a:pt x="190543" y="89112"/>
                </a:cubicBezTo>
                <a:cubicBezTo>
                  <a:pt x="218589" y="72179"/>
                  <a:pt x="345589" y="-4550"/>
                  <a:pt x="39374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2FE61BC2-DB02-7EDE-9187-D8178E83F2AE}"/>
              </a:ext>
            </a:extLst>
          </p:cNvPr>
          <p:cNvSpPr/>
          <p:nvPr/>
        </p:nvSpPr>
        <p:spPr>
          <a:xfrm>
            <a:off x="3199159" y="8690931"/>
            <a:ext cx="290295" cy="551554"/>
          </a:xfrm>
          <a:custGeom>
            <a:avLst/>
            <a:gdLst>
              <a:gd name="connsiteX0" fmla="*/ 290166 w 290295"/>
              <a:gd name="connsiteY0" fmla="*/ 2219 h 551554"/>
              <a:gd name="connsiteX1" fmla="*/ 172691 w 290295"/>
              <a:gd name="connsiteY1" fmla="*/ 135569 h 551554"/>
              <a:gd name="connsiteX2" fmla="*/ 61566 w 290295"/>
              <a:gd name="connsiteY2" fmla="*/ 332419 h 551554"/>
              <a:gd name="connsiteX3" fmla="*/ 36166 w 290295"/>
              <a:gd name="connsiteY3" fmla="*/ 402269 h 551554"/>
              <a:gd name="connsiteX4" fmla="*/ 74266 w 290295"/>
              <a:gd name="connsiteY4" fmla="*/ 434019 h 551554"/>
              <a:gd name="connsiteX5" fmla="*/ 4416 w 290295"/>
              <a:gd name="connsiteY5" fmla="*/ 551494 h 551554"/>
              <a:gd name="connsiteX6" fmla="*/ 7591 w 290295"/>
              <a:gd name="connsiteY6" fmla="*/ 443544 h 551554"/>
              <a:gd name="connsiteX7" fmla="*/ 10766 w 290295"/>
              <a:gd name="connsiteY7" fmla="*/ 72069 h 551554"/>
              <a:gd name="connsiteX8" fmla="*/ 48866 w 290295"/>
              <a:gd name="connsiteY8" fmla="*/ 148269 h 551554"/>
              <a:gd name="connsiteX9" fmla="*/ 150466 w 290295"/>
              <a:gd name="connsiteY9" fmla="*/ 24444 h 551554"/>
              <a:gd name="connsiteX10" fmla="*/ 194916 w 290295"/>
              <a:gd name="connsiteY10" fmla="*/ 49844 h 551554"/>
              <a:gd name="connsiteX11" fmla="*/ 290166 w 290295"/>
              <a:gd name="connsiteY11" fmla="*/ 2219 h 55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295" h="551554">
                <a:moveTo>
                  <a:pt x="290166" y="2219"/>
                </a:moveTo>
                <a:cubicBezTo>
                  <a:pt x="286462" y="16506"/>
                  <a:pt x="210791" y="80536"/>
                  <a:pt x="172691" y="135569"/>
                </a:cubicBezTo>
                <a:cubicBezTo>
                  <a:pt x="134591" y="190602"/>
                  <a:pt x="84320" y="287969"/>
                  <a:pt x="61566" y="332419"/>
                </a:cubicBezTo>
                <a:cubicBezTo>
                  <a:pt x="38812" y="376869"/>
                  <a:pt x="34049" y="385336"/>
                  <a:pt x="36166" y="402269"/>
                </a:cubicBezTo>
                <a:cubicBezTo>
                  <a:pt x="38283" y="419202"/>
                  <a:pt x="79558" y="409148"/>
                  <a:pt x="74266" y="434019"/>
                </a:cubicBezTo>
                <a:cubicBezTo>
                  <a:pt x="68974" y="458890"/>
                  <a:pt x="15528" y="549907"/>
                  <a:pt x="4416" y="551494"/>
                </a:cubicBezTo>
                <a:cubicBezTo>
                  <a:pt x="-6696" y="553081"/>
                  <a:pt x="6533" y="523448"/>
                  <a:pt x="7591" y="443544"/>
                </a:cubicBezTo>
                <a:cubicBezTo>
                  <a:pt x="8649" y="363640"/>
                  <a:pt x="3887" y="121281"/>
                  <a:pt x="10766" y="72069"/>
                </a:cubicBezTo>
                <a:cubicBezTo>
                  <a:pt x="17645" y="22857"/>
                  <a:pt x="25583" y="156207"/>
                  <a:pt x="48866" y="148269"/>
                </a:cubicBezTo>
                <a:cubicBezTo>
                  <a:pt x="72149" y="140332"/>
                  <a:pt x="126124" y="40848"/>
                  <a:pt x="150466" y="24444"/>
                </a:cubicBezTo>
                <a:cubicBezTo>
                  <a:pt x="174808" y="8040"/>
                  <a:pt x="172691" y="52490"/>
                  <a:pt x="194916" y="49844"/>
                </a:cubicBezTo>
                <a:cubicBezTo>
                  <a:pt x="217141" y="47198"/>
                  <a:pt x="293870" y="-12068"/>
                  <a:pt x="290166" y="2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1FC993CD-92FC-EA4C-F557-207E4050FF20}"/>
              </a:ext>
            </a:extLst>
          </p:cNvPr>
          <p:cNvSpPr/>
          <p:nvPr/>
        </p:nvSpPr>
        <p:spPr>
          <a:xfrm>
            <a:off x="3371202" y="8604372"/>
            <a:ext cx="708475" cy="625825"/>
          </a:xfrm>
          <a:custGeom>
            <a:avLst/>
            <a:gdLst>
              <a:gd name="connsiteX0" fmla="*/ 534048 w 708475"/>
              <a:gd name="connsiteY0" fmla="*/ 6228 h 625825"/>
              <a:gd name="connsiteX1" fmla="*/ 588023 w 708475"/>
              <a:gd name="connsiteY1" fmla="*/ 6228 h 625825"/>
              <a:gd name="connsiteX2" fmla="*/ 695973 w 708475"/>
              <a:gd name="connsiteY2" fmla="*/ 44328 h 625825"/>
              <a:gd name="connsiteX3" fmla="*/ 705498 w 708475"/>
              <a:gd name="connsiteY3" fmla="*/ 139578 h 625825"/>
              <a:gd name="connsiteX4" fmla="*/ 689623 w 708475"/>
              <a:gd name="connsiteY4" fmla="*/ 139578 h 625825"/>
              <a:gd name="connsiteX5" fmla="*/ 562623 w 708475"/>
              <a:gd name="connsiteY5" fmla="*/ 145928 h 625825"/>
              <a:gd name="connsiteX6" fmla="*/ 540398 w 708475"/>
              <a:gd name="connsiteY6" fmla="*/ 79253 h 625825"/>
              <a:gd name="connsiteX7" fmla="*/ 530873 w 708475"/>
              <a:gd name="connsiteY7" fmla="*/ 91953 h 625825"/>
              <a:gd name="connsiteX8" fmla="*/ 356248 w 708475"/>
              <a:gd name="connsiteY8" fmla="*/ 123703 h 625825"/>
              <a:gd name="connsiteX9" fmla="*/ 153048 w 708475"/>
              <a:gd name="connsiteY9" fmla="*/ 272928 h 625825"/>
              <a:gd name="connsiteX10" fmla="*/ 241948 w 708475"/>
              <a:gd name="connsiteY10" fmla="*/ 190378 h 625825"/>
              <a:gd name="connsiteX11" fmla="*/ 57798 w 708475"/>
              <a:gd name="connsiteY11" fmla="*/ 361828 h 625825"/>
              <a:gd name="connsiteX12" fmla="*/ 648 w 708475"/>
              <a:gd name="connsiteY12" fmla="*/ 625353 h 625825"/>
              <a:gd name="connsiteX13" fmla="*/ 86373 w 708475"/>
              <a:gd name="connsiteY13" fmla="*/ 415803 h 625825"/>
              <a:gd name="connsiteX14" fmla="*/ 422923 w 708475"/>
              <a:gd name="connsiteY14" fmla="*/ 41153 h 625825"/>
              <a:gd name="connsiteX15" fmla="*/ 556273 w 708475"/>
              <a:gd name="connsiteY15" fmla="*/ 88778 h 625825"/>
              <a:gd name="connsiteX16" fmla="*/ 686448 w 708475"/>
              <a:gd name="connsiteY16" fmla="*/ 139578 h 625825"/>
              <a:gd name="connsiteX17" fmla="*/ 664223 w 708475"/>
              <a:gd name="connsiteY17" fmla="*/ 66553 h 625825"/>
              <a:gd name="connsiteX18" fmla="*/ 534048 w 708475"/>
              <a:gd name="connsiteY18" fmla="*/ 6228 h 62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8475" h="625825">
                <a:moveTo>
                  <a:pt x="534048" y="6228"/>
                </a:moveTo>
                <a:cubicBezTo>
                  <a:pt x="521348" y="-3826"/>
                  <a:pt x="561036" y="-122"/>
                  <a:pt x="588023" y="6228"/>
                </a:cubicBezTo>
                <a:cubicBezTo>
                  <a:pt x="615010" y="12578"/>
                  <a:pt x="676394" y="22103"/>
                  <a:pt x="695973" y="44328"/>
                </a:cubicBezTo>
                <a:cubicBezTo>
                  <a:pt x="715552" y="66553"/>
                  <a:pt x="706556" y="123703"/>
                  <a:pt x="705498" y="139578"/>
                </a:cubicBezTo>
                <a:cubicBezTo>
                  <a:pt x="704440" y="155453"/>
                  <a:pt x="689623" y="139578"/>
                  <a:pt x="689623" y="139578"/>
                </a:cubicBezTo>
                <a:cubicBezTo>
                  <a:pt x="665811" y="140636"/>
                  <a:pt x="587494" y="155982"/>
                  <a:pt x="562623" y="145928"/>
                </a:cubicBezTo>
                <a:cubicBezTo>
                  <a:pt x="537752" y="135874"/>
                  <a:pt x="545690" y="88249"/>
                  <a:pt x="540398" y="79253"/>
                </a:cubicBezTo>
                <a:cubicBezTo>
                  <a:pt x="535106" y="70257"/>
                  <a:pt x="561565" y="84545"/>
                  <a:pt x="530873" y="91953"/>
                </a:cubicBezTo>
                <a:cubicBezTo>
                  <a:pt x="500181" y="99361"/>
                  <a:pt x="419219" y="93541"/>
                  <a:pt x="356248" y="123703"/>
                </a:cubicBezTo>
                <a:cubicBezTo>
                  <a:pt x="293277" y="153865"/>
                  <a:pt x="172098" y="261816"/>
                  <a:pt x="153048" y="272928"/>
                </a:cubicBezTo>
                <a:cubicBezTo>
                  <a:pt x="133998" y="284040"/>
                  <a:pt x="241948" y="190378"/>
                  <a:pt x="241948" y="190378"/>
                </a:cubicBezTo>
                <a:cubicBezTo>
                  <a:pt x="226073" y="205195"/>
                  <a:pt x="98015" y="289332"/>
                  <a:pt x="57798" y="361828"/>
                </a:cubicBezTo>
                <a:cubicBezTo>
                  <a:pt x="17581" y="434324"/>
                  <a:pt x="-4114" y="616357"/>
                  <a:pt x="648" y="625353"/>
                </a:cubicBezTo>
                <a:cubicBezTo>
                  <a:pt x="5410" y="634349"/>
                  <a:pt x="15994" y="513170"/>
                  <a:pt x="86373" y="415803"/>
                </a:cubicBezTo>
                <a:cubicBezTo>
                  <a:pt x="156752" y="318436"/>
                  <a:pt x="344606" y="95657"/>
                  <a:pt x="422923" y="41153"/>
                </a:cubicBezTo>
                <a:cubicBezTo>
                  <a:pt x="501240" y="-13351"/>
                  <a:pt x="512352" y="72374"/>
                  <a:pt x="556273" y="88778"/>
                </a:cubicBezTo>
                <a:cubicBezTo>
                  <a:pt x="600194" y="105182"/>
                  <a:pt x="668456" y="143282"/>
                  <a:pt x="686448" y="139578"/>
                </a:cubicBezTo>
                <a:cubicBezTo>
                  <a:pt x="704440" y="135874"/>
                  <a:pt x="684331" y="87190"/>
                  <a:pt x="664223" y="66553"/>
                </a:cubicBezTo>
                <a:cubicBezTo>
                  <a:pt x="644115" y="45916"/>
                  <a:pt x="546748" y="16282"/>
                  <a:pt x="534048" y="6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80ABE2FE-7918-EECA-12B2-212944E63243}"/>
              </a:ext>
            </a:extLst>
          </p:cNvPr>
          <p:cNvSpPr/>
          <p:nvPr/>
        </p:nvSpPr>
        <p:spPr>
          <a:xfrm>
            <a:off x="4008495" y="8718617"/>
            <a:ext cx="849384" cy="156176"/>
          </a:xfrm>
          <a:custGeom>
            <a:avLst/>
            <a:gdLst>
              <a:gd name="connsiteX0" fmla="*/ 22084 w 849384"/>
              <a:gd name="connsiteY0" fmla="*/ 148657 h 156176"/>
              <a:gd name="connsiteX1" fmla="*/ 98284 w 849384"/>
              <a:gd name="connsiteY1" fmla="*/ 152667 h 156176"/>
              <a:gd name="connsiteX2" fmla="*/ 411105 w 849384"/>
              <a:gd name="connsiteY2" fmla="*/ 128604 h 156176"/>
              <a:gd name="connsiteX3" fmla="*/ 350947 w 849384"/>
              <a:gd name="connsiteY3" fmla="*/ 112562 h 156176"/>
              <a:gd name="connsiteX4" fmla="*/ 551473 w 849384"/>
              <a:gd name="connsiteY4" fmla="*/ 44383 h 156176"/>
              <a:gd name="connsiteX5" fmla="*/ 591579 w 849384"/>
              <a:gd name="connsiteY5" fmla="*/ 267 h 156176"/>
              <a:gd name="connsiteX6" fmla="*/ 719916 w 849384"/>
              <a:gd name="connsiteY6" fmla="*/ 64436 h 156176"/>
              <a:gd name="connsiteX7" fmla="*/ 848252 w 849384"/>
              <a:gd name="connsiteY7" fmla="*/ 132615 h 156176"/>
              <a:gd name="connsiteX8" fmla="*/ 776063 w 849384"/>
              <a:gd name="connsiteY8" fmla="*/ 80478 h 156176"/>
              <a:gd name="connsiteX9" fmla="*/ 663768 w 849384"/>
              <a:gd name="connsiteY9" fmla="*/ 4278 h 156176"/>
              <a:gd name="connsiteX10" fmla="*/ 579547 w 849384"/>
              <a:gd name="connsiteY10" fmla="*/ 36362 h 156176"/>
              <a:gd name="connsiteX11" fmla="*/ 451210 w 849384"/>
              <a:gd name="connsiteY11" fmla="*/ 84488 h 156176"/>
              <a:gd name="connsiteX12" fmla="*/ 22084 w 849384"/>
              <a:gd name="connsiteY12" fmla="*/ 148657 h 15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9384" h="156176">
                <a:moveTo>
                  <a:pt x="22084" y="148657"/>
                </a:moveTo>
                <a:cubicBezTo>
                  <a:pt x="-36737" y="160020"/>
                  <a:pt x="33447" y="156009"/>
                  <a:pt x="98284" y="152667"/>
                </a:cubicBezTo>
                <a:cubicBezTo>
                  <a:pt x="163121" y="149325"/>
                  <a:pt x="368995" y="135288"/>
                  <a:pt x="411105" y="128604"/>
                </a:cubicBezTo>
                <a:cubicBezTo>
                  <a:pt x="453215" y="121920"/>
                  <a:pt x="327552" y="126599"/>
                  <a:pt x="350947" y="112562"/>
                </a:cubicBezTo>
                <a:cubicBezTo>
                  <a:pt x="374342" y="98525"/>
                  <a:pt x="511368" y="63099"/>
                  <a:pt x="551473" y="44383"/>
                </a:cubicBezTo>
                <a:cubicBezTo>
                  <a:pt x="591578" y="25667"/>
                  <a:pt x="563505" y="-3075"/>
                  <a:pt x="591579" y="267"/>
                </a:cubicBezTo>
                <a:cubicBezTo>
                  <a:pt x="619653" y="3609"/>
                  <a:pt x="677137" y="42378"/>
                  <a:pt x="719916" y="64436"/>
                </a:cubicBezTo>
                <a:cubicBezTo>
                  <a:pt x="762695" y="86494"/>
                  <a:pt x="838894" y="129941"/>
                  <a:pt x="848252" y="132615"/>
                </a:cubicBezTo>
                <a:cubicBezTo>
                  <a:pt x="857610" y="135289"/>
                  <a:pt x="806810" y="101867"/>
                  <a:pt x="776063" y="80478"/>
                </a:cubicBezTo>
                <a:cubicBezTo>
                  <a:pt x="745316" y="59089"/>
                  <a:pt x="696521" y="11631"/>
                  <a:pt x="663768" y="4278"/>
                </a:cubicBezTo>
                <a:cubicBezTo>
                  <a:pt x="631015" y="-3075"/>
                  <a:pt x="579547" y="36362"/>
                  <a:pt x="579547" y="36362"/>
                </a:cubicBezTo>
                <a:cubicBezTo>
                  <a:pt x="544121" y="49730"/>
                  <a:pt x="538773" y="65104"/>
                  <a:pt x="451210" y="84488"/>
                </a:cubicBezTo>
                <a:cubicBezTo>
                  <a:pt x="363647" y="103872"/>
                  <a:pt x="80905" y="137294"/>
                  <a:pt x="22084" y="148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0B7A97C-EB7A-2883-E438-195A1F870A6B}"/>
              </a:ext>
            </a:extLst>
          </p:cNvPr>
          <p:cNvSpPr/>
          <p:nvPr/>
        </p:nvSpPr>
        <p:spPr>
          <a:xfrm>
            <a:off x="4853475" y="8876547"/>
            <a:ext cx="200032" cy="579921"/>
          </a:xfrm>
          <a:custGeom>
            <a:avLst/>
            <a:gdLst>
              <a:gd name="connsiteX0" fmla="*/ 3272 w 200032"/>
              <a:gd name="connsiteY0" fmla="*/ 6769 h 579921"/>
              <a:gd name="connsiteX1" fmla="*/ 63430 w 200032"/>
              <a:gd name="connsiteY1" fmla="*/ 123074 h 579921"/>
              <a:gd name="connsiteX2" fmla="*/ 155672 w 200032"/>
              <a:gd name="connsiteY2" fmla="*/ 263442 h 579921"/>
              <a:gd name="connsiteX3" fmla="*/ 183746 w 200032"/>
              <a:gd name="connsiteY3" fmla="*/ 323600 h 579921"/>
              <a:gd name="connsiteX4" fmla="*/ 179736 w 200032"/>
              <a:gd name="connsiteY4" fmla="*/ 576264 h 579921"/>
              <a:gd name="connsiteX5" fmla="*/ 199788 w 200032"/>
              <a:gd name="connsiteY5" fmla="*/ 463969 h 579921"/>
              <a:gd name="connsiteX6" fmla="*/ 163693 w 200032"/>
              <a:gd name="connsiteY6" fmla="*/ 331621 h 579921"/>
              <a:gd name="connsiteX7" fmla="*/ 3272 w 200032"/>
              <a:gd name="connsiteY7" fmla="*/ 6769 h 57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32" h="579921">
                <a:moveTo>
                  <a:pt x="3272" y="6769"/>
                </a:moveTo>
                <a:cubicBezTo>
                  <a:pt x="-13439" y="-27989"/>
                  <a:pt x="38030" y="80295"/>
                  <a:pt x="63430" y="123074"/>
                </a:cubicBezTo>
                <a:cubicBezTo>
                  <a:pt x="88830" y="165853"/>
                  <a:pt x="135619" y="230021"/>
                  <a:pt x="155672" y="263442"/>
                </a:cubicBezTo>
                <a:cubicBezTo>
                  <a:pt x="175725" y="296863"/>
                  <a:pt x="179735" y="271463"/>
                  <a:pt x="183746" y="323600"/>
                </a:cubicBezTo>
                <a:cubicBezTo>
                  <a:pt x="187757" y="375737"/>
                  <a:pt x="177062" y="552869"/>
                  <a:pt x="179736" y="576264"/>
                </a:cubicBezTo>
                <a:cubicBezTo>
                  <a:pt x="182410" y="599659"/>
                  <a:pt x="202462" y="504743"/>
                  <a:pt x="199788" y="463969"/>
                </a:cubicBezTo>
                <a:cubicBezTo>
                  <a:pt x="197114" y="423195"/>
                  <a:pt x="197114" y="404479"/>
                  <a:pt x="163693" y="331621"/>
                </a:cubicBezTo>
                <a:cubicBezTo>
                  <a:pt x="130272" y="258763"/>
                  <a:pt x="19983" y="41527"/>
                  <a:pt x="3272" y="6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CD7D1CD0-968B-2A6A-6368-34B8D677D59A}"/>
              </a:ext>
            </a:extLst>
          </p:cNvPr>
          <p:cNvSpPr/>
          <p:nvPr/>
        </p:nvSpPr>
        <p:spPr>
          <a:xfrm>
            <a:off x="4346588" y="8935345"/>
            <a:ext cx="454245" cy="373087"/>
          </a:xfrm>
          <a:custGeom>
            <a:avLst/>
            <a:gdLst>
              <a:gd name="connsiteX0" fmla="*/ 4833 w 454245"/>
              <a:gd name="connsiteY0" fmla="*/ 8129 h 373087"/>
              <a:gd name="connsiteX1" fmla="*/ 205359 w 454245"/>
              <a:gd name="connsiteY1" fmla="*/ 112402 h 373087"/>
              <a:gd name="connsiteX2" fmla="*/ 397865 w 454245"/>
              <a:gd name="connsiteY2" fmla="*/ 236729 h 373087"/>
              <a:gd name="connsiteX3" fmla="*/ 450001 w 454245"/>
              <a:gd name="connsiteY3" fmla="*/ 373087 h 373087"/>
              <a:gd name="connsiteX4" fmla="*/ 437970 w 454245"/>
              <a:gd name="connsiteY4" fmla="*/ 236729 h 373087"/>
              <a:gd name="connsiteX5" fmla="*/ 333696 w 454245"/>
              <a:gd name="connsiteY5" fmla="*/ 216676 h 373087"/>
              <a:gd name="connsiteX6" fmla="*/ 305623 w 454245"/>
              <a:gd name="connsiteY6" fmla="*/ 60266 h 373087"/>
              <a:gd name="connsiteX7" fmla="*/ 317654 w 454245"/>
              <a:gd name="connsiteY7" fmla="*/ 108 h 373087"/>
              <a:gd name="connsiteX8" fmla="*/ 277549 w 454245"/>
              <a:gd name="connsiteY8" fmla="*/ 72297 h 373087"/>
              <a:gd name="connsiteX9" fmla="*/ 253486 w 454245"/>
              <a:gd name="connsiteY9" fmla="*/ 32192 h 373087"/>
              <a:gd name="connsiteX10" fmla="*/ 249475 w 454245"/>
              <a:gd name="connsiteY10" fmla="*/ 92350 h 373087"/>
              <a:gd name="connsiteX11" fmla="*/ 269528 w 454245"/>
              <a:gd name="connsiteY11" fmla="*/ 100371 h 373087"/>
              <a:gd name="connsiteX12" fmla="*/ 273538 w 454245"/>
              <a:gd name="connsiteY12" fmla="*/ 112402 h 373087"/>
              <a:gd name="connsiteX13" fmla="*/ 161244 w 454245"/>
              <a:gd name="connsiteY13" fmla="*/ 92350 h 373087"/>
              <a:gd name="connsiteX14" fmla="*/ 69001 w 454245"/>
              <a:gd name="connsiteY14" fmla="*/ 36202 h 373087"/>
              <a:gd name="connsiteX15" fmla="*/ 4833 w 454245"/>
              <a:gd name="connsiteY15" fmla="*/ 8129 h 37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4245" h="373087">
                <a:moveTo>
                  <a:pt x="4833" y="8129"/>
                </a:moveTo>
                <a:cubicBezTo>
                  <a:pt x="27559" y="20829"/>
                  <a:pt x="139854" y="74302"/>
                  <a:pt x="205359" y="112402"/>
                </a:cubicBezTo>
                <a:cubicBezTo>
                  <a:pt x="270864" y="150502"/>
                  <a:pt x="357091" y="193282"/>
                  <a:pt x="397865" y="236729"/>
                </a:cubicBezTo>
                <a:cubicBezTo>
                  <a:pt x="438639" y="280176"/>
                  <a:pt x="443317" y="373087"/>
                  <a:pt x="450001" y="373087"/>
                </a:cubicBezTo>
                <a:cubicBezTo>
                  <a:pt x="456685" y="373087"/>
                  <a:pt x="457354" y="262797"/>
                  <a:pt x="437970" y="236729"/>
                </a:cubicBezTo>
                <a:cubicBezTo>
                  <a:pt x="418586" y="210661"/>
                  <a:pt x="355754" y="246087"/>
                  <a:pt x="333696" y="216676"/>
                </a:cubicBezTo>
                <a:cubicBezTo>
                  <a:pt x="311638" y="187265"/>
                  <a:pt x="308297" y="96361"/>
                  <a:pt x="305623" y="60266"/>
                </a:cubicBezTo>
                <a:cubicBezTo>
                  <a:pt x="302949" y="24171"/>
                  <a:pt x="322333" y="-1897"/>
                  <a:pt x="317654" y="108"/>
                </a:cubicBezTo>
                <a:cubicBezTo>
                  <a:pt x="312975" y="2113"/>
                  <a:pt x="288244" y="66950"/>
                  <a:pt x="277549" y="72297"/>
                </a:cubicBezTo>
                <a:cubicBezTo>
                  <a:pt x="266854" y="77644"/>
                  <a:pt x="258165" y="28850"/>
                  <a:pt x="253486" y="32192"/>
                </a:cubicBezTo>
                <a:cubicBezTo>
                  <a:pt x="248807" y="35534"/>
                  <a:pt x="246801" y="80987"/>
                  <a:pt x="249475" y="92350"/>
                </a:cubicBezTo>
                <a:cubicBezTo>
                  <a:pt x="252149" y="103713"/>
                  <a:pt x="265518" y="97029"/>
                  <a:pt x="269528" y="100371"/>
                </a:cubicBezTo>
                <a:cubicBezTo>
                  <a:pt x="273538" y="103713"/>
                  <a:pt x="291585" y="113739"/>
                  <a:pt x="273538" y="112402"/>
                </a:cubicBezTo>
                <a:cubicBezTo>
                  <a:pt x="255491" y="111065"/>
                  <a:pt x="195333" y="105050"/>
                  <a:pt x="161244" y="92350"/>
                </a:cubicBezTo>
                <a:cubicBezTo>
                  <a:pt x="127155" y="79650"/>
                  <a:pt x="92396" y="46228"/>
                  <a:pt x="69001" y="36202"/>
                </a:cubicBezTo>
                <a:cubicBezTo>
                  <a:pt x="45606" y="26176"/>
                  <a:pt x="-17893" y="-4571"/>
                  <a:pt x="4833" y="8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6467AD1A-AD30-F879-5E58-5720F6E390A9}"/>
              </a:ext>
            </a:extLst>
          </p:cNvPr>
          <p:cNvSpPr/>
          <p:nvPr/>
        </p:nvSpPr>
        <p:spPr>
          <a:xfrm>
            <a:off x="4666646" y="8838729"/>
            <a:ext cx="190761" cy="76671"/>
          </a:xfrm>
          <a:custGeom>
            <a:avLst/>
            <a:gdLst>
              <a:gd name="connsiteX0" fmla="*/ 190101 w 190761"/>
              <a:gd name="connsiteY0" fmla="*/ 16513 h 76671"/>
              <a:gd name="connsiteX1" fmla="*/ 65775 w 190761"/>
              <a:gd name="connsiteY1" fmla="*/ 24534 h 76671"/>
              <a:gd name="connsiteX2" fmla="*/ 25670 w 190761"/>
              <a:gd name="connsiteY2" fmla="*/ 76671 h 76671"/>
              <a:gd name="connsiteX3" fmla="*/ 45722 w 190761"/>
              <a:gd name="connsiteY3" fmla="*/ 24534 h 76671"/>
              <a:gd name="connsiteX4" fmla="*/ 5617 w 190761"/>
              <a:gd name="connsiteY4" fmla="*/ 471 h 76671"/>
              <a:gd name="connsiteX5" fmla="*/ 190101 w 190761"/>
              <a:gd name="connsiteY5" fmla="*/ 16513 h 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761" h="76671">
                <a:moveTo>
                  <a:pt x="190101" y="16513"/>
                </a:moveTo>
                <a:cubicBezTo>
                  <a:pt x="200127" y="20524"/>
                  <a:pt x="93180" y="14508"/>
                  <a:pt x="65775" y="24534"/>
                </a:cubicBezTo>
                <a:cubicBezTo>
                  <a:pt x="38370" y="34560"/>
                  <a:pt x="29012" y="76671"/>
                  <a:pt x="25670" y="76671"/>
                </a:cubicBezTo>
                <a:cubicBezTo>
                  <a:pt x="22328" y="76671"/>
                  <a:pt x="49064" y="37234"/>
                  <a:pt x="45722" y="24534"/>
                </a:cubicBezTo>
                <a:cubicBezTo>
                  <a:pt x="42380" y="11834"/>
                  <a:pt x="-18446" y="3813"/>
                  <a:pt x="5617" y="471"/>
                </a:cubicBezTo>
                <a:cubicBezTo>
                  <a:pt x="29680" y="-2871"/>
                  <a:pt x="180075" y="12502"/>
                  <a:pt x="190101" y="16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D7ECD0A5-B397-7F99-1101-A56CF17EA134}"/>
              </a:ext>
            </a:extLst>
          </p:cNvPr>
          <p:cNvSpPr/>
          <p:nvPr/>
        </p:nvSpPr>
        <p:spPr>
          <a:xfrm>
            <a:off x="3310306" y="8936308"/>
            <a:ext cx="231277" cy="761567"/>
          </a:xfrm>
          <a:custGeom>
            <a:avLst/>
            <a:gdLst>
              <a:gd name="connsiteX0" fmla="*/ 230989 w 231277"/>
              <a:gd name="connsiteY0" fmla="*/ 3155 h 761567"/>
              <a:gd name="connsiteX1" fmla="*/ 94631 w 231277"/>
              <a:gd name="connsiteY1" fmla="*/ 211703 h 761567"/>
              <a:gd name="connsiteX2" fmla="*/ 118694 w 231277"/>
              <a:gd name="connsiteY2" fmla="*/ 376134 h 761567"/>
              <a:gd name="connsiteX3" fmla="*/ 218957 w 231277"/>
              <a:gd name="connsiteY3" fmla="*/ 733071 h 761567"/>
              <a:gd name="connsiteX4" fmla="*/ 170831 w 231277"/>
              <a:gd name="connsiteY4" fmla="*/ 692966 h 761567"/>
              <a:gd name="connsiteX5" fmla="*/ 6399 w 231277"/>
              <a:gd name="connsiteY5" fmla="*/ 323997 h 761567"/>
              <a:gd name="connsiteX6" fmla="*/ 42494 w 231277"/>
              <a:gd name="connsiteY6" fmla="*/ 348060 h 761567"/>
              <a:gd name="connsiteX7" fmla="*/ 126715 w 231277"/>
              <a:gd name="connsiteY7" fmla="*/ 103418 h 761567"/>
              <a:gd name="connsiteX8" fmla="*/ 230989 w 231277"/>
              <a:gd name="connsiteY8" fmla="*/ 3155 h 76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77" h="761567">
                <a:moveTo>
                  <a:pt x="230989" y="3155"/>
                </a:moveTo>
                <a:cubicBezTo>
                  <a:pt x="225642" y="21202"/>
                  <a:pt x="113347" y="149540"/>
                  <a:pt x="94631" y="211703"/>
                </a:cubicBezTo>
                <a:cubicBezTo>
                  <a:pt x="75915" y="273866"/>
                  <a:pt x="97973" y="289239"/>
                  <a:pt x="118694" y="376134"/>
                </a:cubicBezTo>
                <a:cubicBezTo>
                  <a:pt x="139415" y="463029"/>
                  <a:pt x="210268" y="680266"/>
                  <a:pt x="218957" y="733071"/>
                </a:cubicBezTo>
                <a:cubicBezTo>
                  <a:pt x="227646" y="785876"/>
                  <a:pt x="206257" y="761145"/>
                  <a:pt x="170831" y="692966"/>
                </a:cubicBezTo>
                <a:cubicBezTo>
                  <a:pt x="135405" y="624787"/>
                  <a:pt x="27789" y="381481"/>
                  <a:pt x="6399" y="323997"/>
                </a:cubicBezTo>
                <a:cubicBezTo>
                  <a:pt x="-14991" y="266513"/>
                  <a:pt x="22441" y="384823"/>
                  <a:pt x="42494" y="348060"/>
                </a:cubicBezTo>
                <a:cubicBezTo>
                  <a:pt x="62547" y="311297"/>
                  <a:pt x="87278" y="158897"/>
                  <a:pt x="126715" y="103418"/>
                </a:cubicBezTo>
                <a:cubicBezTo>
                  <a:pt x="166152" y="47939"/>
                  <a:pt x="236336" y="-14892"/>
                  <a:pt x="230989" y="3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E9C2F715-1CA8-CFC0-C4E4-030A36F96584}"/>
              </a:ext>
            </a:extLst>
          </p:cNvPr>
          <p:cNvSpPr/>
          <p:nvPr/>
        </p:nvSpPr>
        <p:spPr>
          <a:xfrm>
            <a:off x="2436818" y="7912506"/>
            <a:ext cx="453776" cy="719826"/>
          </a:xfrm>
          <a:custGeom>
            <a:avLst/>
            <a:gdLst>
              <a:gd name="connsiteX0" fmla="*/ 452259 w 453776"/>
              <a:gd name="connsiteY0" fmla="*/ 434 h 719826"/>
              <a:gd name="connsiteX1" fmla="*/ 416679 w 453776"/>
              <a:gd name="connsiteY1" fmla="*/ 231703 h 719826"/>
              <a:gd name="connsiteX2" fmla="*/ 381100 w 453776"/>
              <a:gd name="connsiteY2" fmla="*/ 317094 h 719826"/>
              <a:gd name="connsiteX3" fmla="*/ 338404 w 453776"/>
              <a:gd name="connsiteY3" fmla="*/ 420275 h 719826"/>
              <a:gd name="connsiteX4" fmla="*/ 338404 w 453776"/>
              <a:gd name="connsiteY4" fmla="*/ 548362 h 719826"/>
              <a:gd name="connsiteX5" fmla="*/ 306382 w 453776"/>
              <a:gd name="connsiteY5" fmla="*/ 630196 h 719826"/>
              <a:gd name="connsiteX6" fmla="*/ 396 w 453776"/>
              <a:gd name="connsiteY6" fmla="*/ 719145 h 719826"/>
              <a:gd name="connsiteX7" fmla="*/ 242338 w 453776"/>
              <a:gd name="connsiteY7" fmla="*/ 662218 h 719826"/>
              <a:gd name="connsiteX8" fmla="*/ 267244 w 453776"/>
              <a:gd name="connsiteY8" fmla="*/ 505667 h 719826"/>
              <a:gd name="connsiteX9" fmla="*/ 309940 w 453776"/>
              <a:gd name="connsiteY9" fmla="*/ 349116 h 719826"/>
              <a:gd name="connsiteX10" fmla="*/ 363310 w 453776"/>
              <a:gd name="connsiteY10" fmla="*/ 295746 h 719826"/>
              <a:gd name="connsiteX11" fmla="*/ 452259 w 453776"/>
              <a:gd name="connsiteY11" fmla="*/ 434 h 71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776" h="719826">
                <a:moveTo>
                  <a:pt x="452259" y="434"/>
                </a:moveTo>
                <a:cubicBezTo>
                  <a:pt x="461154" y="-10240"/>
                  <a:pt x="428539" y="178926"/>
                  <a:pt x="416679" y="231703"/>
                </a:cubicBezTo>
                <a:cubicBezTo>
                  <a:pt x="404819" y="284480"/>
                  <a:pt x="381100" y="317094"/>
                  <a:pt x="381100" y="317094"/>
                </a:cubicBezTo>
                <a:cubicBezTo>
                  <a:pt x="368054" y="348523"/>
                  <a:pt x="345520" y="381730"/>
                  <a:pt x="338404" y="420275"/>
                </a:cubicBezTo>
                <a:cubicBezTo>
                  <a:pt x="331288" y="458820"/>
                  <a:pt x="343741" y="513375"/>
                  <a:pt x="338404" y="548362"/>
                </a:cubicBezTo>
                <a:cubicBezTo>
                  <a:pt x="333067" y="583349"/>
                  <a:pt x="362717" y="601732"/>
                  <a:pt x="306382" y="630196"/>
                </a:cubicBezTo>
                <a:cubicBezTo>
                  <a:pt x="250047" y="658660"/>
                  <a:pt x="11070" y="713808"/>
                  <a:pt x="396" y="719145"/>
                </a:cubicBezTo>
                <a:cubicBezTo>
                  <a:pt x="-10278" y="724482"/>
                  <a:pt x="197863" y="697798"/>
                  <a:pt x="242338" y="662218"/>
                </a:cubicBezTo>
                <a:cubicBezTo>
                  <a:pt x="286813" y="626638"/>
                  <a:pt x="255977" y="557851"/>
                  <a:pt x="267244" y="505667"/>
                </a:cubicBezTo>
                <a:cubicBezTo>
                  <a:pt x="278511" y="453483"/>
                  <a:pt x="293929" y="384103"/>
                  <a:pt x="309940" y="349116"/>
                </a:cubicBezTo>
                <a:cubicBezTo>
                  <a:pt x="325951" y="314129"/>
                  <a:pt x="338997" y="346743"/>
                  <a:pt x="363310" y="295746"/>
                </a:cubicBezTo>
                <a:cubicBezTo>
                  <a:pt x="387623" y="244749"/>
                  <a:pt x="443364" y="11108"/>
                  <a:pt x="452259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7EDE3AEA-A53B-6276-CD57-11C475921204}"/>
              </a:ext>
            </a:extLst>
          </p:cNvPr>
          <p:cNvSpPr/>
          <p:nvPr/>
        </p:nvSpPr>
        <p:spPr>
          <a:xfrm>
            <a:off x="2139316" y="8637742"/>
            <a:ext cx="432009" cy="412711"/>
          </a:xfrm>
          <a:custGeom>
            <a:avLst/>
            <a:gdLst>
              <a:gd name="connsiteX0" fmla="*/ 2586 w 432009"/>
              <a:gd name="connsiteY0" fmla="*/ 168250 h 412711"/>
              <a:gd name="connsiteX1" fmla="*/ 422427 w 432009"/>
              <a:gd name="connsiteY1" fmla="*/ 1025 h 412711"/>
              <a:gd name="connsiteX2" fmla="*/ 290782 w 432009"/>
              <a:gd name="connsiteY2" fmla="*/ 104207 h 412711"/>
              <a:gd name="connsiteX3" fmla="*/ 223180 w 432009"/>
              <a:gd name="connsiteY3" fmla="*/ 232294 h 412711"/>
              <a:gd name="connsiteX4" fmla="*/ 258760 w 432009"/>
              <a:gd name="connsiteY4" fmla="*/ 410193 h 412711"/>
              <a:gd name="connsiteX5" fmla="*/ 244528 w 432009"/>
              <a:gd name="connsiteY5" fmla="*/ 324801 h 412711"/>
              <a:gd name="connsiteX6" fmla="*/ 2586 w 432009"/>
              <a:gd name="connsiteY6" fmla="*/ 168250 h 412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09" h="412711">
                <a:moveTo>
                  <a:pt x="2586" y="168250"/>
                </a:moveTo>
                <a:cubicBezTo>
                  <a:pt x="32236" y="114287"/>
                  <a:pt x="374394" y="11699"/>
                  <a:pt x="422427" y="1025"/>
                </a:cubicBezTo>
                <a:cubicBezTo>
                  <a:pt x="470460" y="-9649"/>
                  <a:pt x="323990" y="65662"/>
                  <a:pt x="290782" y="104207"/>
                </a:cubicBezTo>
                <a:cubicBezTo>
                  <a:pt x="257574" y="142752"/>
                  <a:pt x="228517" y="181296"/>
                  <a:pt x="223180" y="232294"/>
                </a:cubicBezTo>
                <a:cubicBezTo>
                  <a:pt x="217843" y="283292"/>
                  <a:pt x="255202" y="394775"/>
                  <a:pt x="258760" y="410193"/>
                </a:cubicBezTo>
                <a:cubicBezTo>
                  <a:pt x="262318" y="425611"/>
                  <a:pt x="281887" y="366904"/>
                  <a:pt x="244528" y="324801"/>
                </a:cubicBezTo>
                <a:cubicBezTo>
                  <a:pt x="207169" y="282698"/>
                  <a:pt x="-27064" y="222213"/>
                  <a:pt x="2586" y="168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C400E25C-0369-2243-F34D-0BEAA915DFA0}"/>
              </a:ext>
            </a:extLst>
          </p:cNvPr>
          <p:cNvSpPr/>
          <p:nvPr/>
        </p:nvSpPr>
        <p:spPr>
          <a:xfrm>
            <a:off x="2784112" y="8229731"/>
            <a:ext cx="312480" cy="294904"/>
          </a:xfrm>
          <a:custGeom>
            <a:avLst/>
            <a:gdLst>
              <a:gd name="connsiteX0" fmla="*/ 1784 w 312480"/>
              <a:gd name="connsiteY0" fmla="*/ 3427 h 294904"/>
              <a:gd name="connsiteX1" fmla="*/ 169009 w 312480"/>
              <a:gd name="connsiteY1" fmla="*/ 92376 h 294904"/>
              <a:gd name="connsiteX2" fmla="*/ 293538 w 312480"/>
              <a:gd name="connsiteY2" fmla="*/ 291623 h 294904"/>
              <a:gd name="connsiteX3" fmla="*/ 282864 w 312480"/>
              <a:gd name="connsiteY3" fmla="*/ 202674 h 294904"/>
              <a:gd name="connsiteX4" fmla="*/ 1784 w 312480"/>
              <a:gd name="connsiteY4" fmla="*/ 3427 h 29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480" h="294904">
                <a:moveTo>
                  <a:pt x="1784" y="3427"/>
                </a:moveTo>
                <a:cubicBezTo>
                  <a:pt x="-17192" y="-14956"/>
                  <a:pt x="120383" y="44343"/>
                  <a:pt x="169009" y="92376"/>
                </a:cubicBezTo>
                <a:cubicBezTo>
                  <a:pt x="217635" y="140409"/>
                  <a:pt x="274562" y="273240"/>
                  <a:pt x="293538" y="291623"/>
                </a:cubicBezTo>
                <a:cubicBezTo>
                  <a:pt x="312514" y="310006"/>
                  <a:pt x="328525" y="247149"/>
                  <a:pt x="282864" y="202674"/>
                </a:cubicBezTo>
                <a:cubicBezTo>
                  <a:pt x="237203" y="158199"/>
                  <a:pt x="20760" y="21810"/>
                  <a:pt x="1784" y="3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6F6A4A5-607E-559D-F758-F4A74693474D}"/>
              </a:ext>
            </a:extLst>
          </p:cNvPr>
          <p:cNvSpPr/>
          <p:nvPr/>
        </p:nvSpPr>
        <p:spPr>
          <a:xfrm>
            <a:off x="2731602" y="8405526"/>
            <a:ext cx="515630" cy="673977"/>
          </a:xfrm>
          <a:custGeom>
            <a:avLst/>
            <a:gdLst>
              <a:gd name="connsiteX0" fmla="*/ 4482 w 515630"/>
              <a:gd name="connsiteY0" fmla="*/ 1973 h 673977"/>
              <a:gd name="connsiteX1" fmla="*/ 406533 w 515630"/>
              <a:gd name="connsiteY1" fmla="*/ 318633 h 673977"/>
              <a:gd name="connsiteX2" fmla="*/ 456345 w 515630"/>
              <a:gd name="connsiteY2" fmla="*/ 450278 h 673977"/>
              <a:gd name="connsiteX3" fmla="*/ 467019 w 515630"/>
              <a:gd name="connsiteY3" fmla="*/ 667314 h 673977"/>
              <a:gd name="connsiteX4" fmla="*/ 324700 w 515630"/>
              <a:gd name="connsiteY4" fmla="*/ 621061 h 673977"/>
              <a:gd name="connsiteX5" fmla="*/ 513273 w 515630"/>
              <a:gd name="connsiteY5" fmla="*/ 649525 h 673977"/>
              <a:gd name="connsiteX6" fmla="*/ 417207 w 515630"/>
              <a:gd name="connsiteY6" fmla="*/ 307959 h 673977"/>
              <a:gd name="connsiteX7" fmla="*/ 225077 w 515630"/>
              <a:gd name="connsiteY7" fmla="*/ 190546 h 673977"/>
              <a:gd name="connsiteX8" fmla="*/ 193055 w 515630"/>
              <a:gd name="connsiteY8" fmla="*/ 183430 h 673977"/>
              <a:gd name="connsiteX9" fmla="*/ 4482 w 515630"/>
              <a:gd name="connsiteY9" fmla="*/ 1973 h 6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5630" h="673977">
                <a:moveTo>
                  <a:pt x="4482" y="1973"/>
                </a:moveTo>
                <a:cubicBezTo>
                  <a:pt x="40062" y="24507"/>
                  <a:pt x="331223" y="243916"/>
                  <a:pt x="406533" y="318633"/>
                </a:cubicBezTo>
                <a:cubicBezTo>
                  <a:pt x="481844" y="393351"/>
                  <a:pt x="446264" y="392165"/>
                  <a:pt x="456345" y="450278"/>
                </a:cubicBezTo>
                <a:cubicBezTo>
                  <a:pt x="466426" y="508391"/>
                  <a:pt x="488960" y="638850"/>
                  <a:pt x="467019" y="667314"/>
                </a:cubicBezTo>
                <a:cubicBezTo>
                  <a:pt x="445078" y="695778"/>
                  <a:pt x="316991" y="624026"/>
                  <a:pt x="324700" y="621061"/>
                </a:cubicBezTo>
                <a:cubicBezTo>
                  <a:pt x="332409" y="618096"/>
                  <a:pt x="497855" y="701709"/>
                  <a:pt x="513273" y="649525"/>
                </a:cubicBezTo>
                <a:cubicBezTo>
                  <a:pt x="528691" y="597341"/>
                  <a:pt x="465240" y="384456"/>
                  <a:pt x="417207" y="307959"/>
                </a:cubicBezTo>
                <a:cubicBezTo>
                  <a:pt x="369174" y="231463"/>
                  <a:pt x="262436" y="211301"/>
                  <a:pt x="225077" y="190546"/>
                </a:cubicBezTo>
                <a:cubicBezTo>
                  <a:pt x="187718" y="169791"/>
                  <a:pt x="230414" y="210115"/>
                  <a:pt x="193055" y="183430"/>
                </a:cubicBezTo>
                <a:cubicBezTo>
                  <a:pt x="155696" y="156745"/>
                  <a:pt x="-31098" y="-20561"/>
                  <a:pt x="4482" y="1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27E7C69-9936-B65E-7701-4208669B932B}"/>
              </a:ext>
            </a:extLst>
          </p:cNvPr>
          <p:cNvSpPr/>
          <p:nvPr/>
        </p:nvSpPr>
        <p:spPr>
          <a:xfrm>
            <a:off x="2760988" y="8670786"/>
            <a:ext cx="201265" cy="439840"/>
          </a:xfrm>
          <a:custGeom>
            <a:avLst/>
            <a:gdLst>
              <a:gd name="connsiteX0" fmla="*/ 2 w 201265"/>
              <a:gd name="connsiteY0" fmla="*/ 3 h 439840"/>
              <a:gd name="connsiteX1" fmla="*/ 117415 w 201265"/>
              <a:gd name="connsiteY1" fmla="*/ 131648 h 439840"/>
              <a:gd name="connsiteX2" fmla="*/ 149437 w 201265"/>
              <a:gd name="connsiteY2" fmla="*/ 249061 h 439840"/>
              <a:gd name="connsiteX3" fmla="*/ 195691 w 201265"/>
              <a:gd name="connsiteY3" fmla="*/ 437634 h 439840"/>
              <a:gd name="connsiteX4" fmla="*/ 192133 w 201265"/>
              <a:gd name="connsiteY4" fmla="*/ 338011 h 439840"/>
              <a:gd name="connsiteX5" fmla="*/ 120973 w 201265"/>
              <a:gd name="connsiteY5" fmla="*/ 128090 h 439840"/>
              <a:gd name="connsiteX6" fmla="*/ 2 w 201265"/>
              <a:gd name="connsiteY6" fmla="*/ 3 h 43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265" h="439840">
                <a:moveTo>
                  <a:pt x="2" y="3"/>
                </a:moveTo>
                <a:cubicBezTo>
                  <a:pt x="-591" y="596"/>
                  <a:pt x="92509" y="90138"/>
                  <a:pt x="117415" y="131648"/>
                </a:cubicBezTo>
                <a:cubicBezTo>
                  <a:pt x="142321" y="173158"/>
                  <a:pt x="136391" y="198063"/>
                  <a:pt x="149437" y="249061"/>
                </a:cubicBezTo>
                <a:cubicBezTo>
                  <a:pt x="162483" y="300059"/>
                  <a:pt x="188575" y="422809"/>
                  <a:pt x="195691" y="437634"/>
                </a:cubicBezTo>
                <a:cubicBezTo>
                  <a:pt x="202807" y="452459"/>
                  <a:pt x="204586" y="389602"/>
                  <a:pt x="192133" y="338011"/>
                </a:cubicBezTo>
                <a:cubicBezTo>
                  <a:pt x="179680" y="286420"/>
                  <a:pt x="147658" y="179088"/>
                  <a:pt x="120973" y="128090"/>
                </a:cubicBezTo>
                <a:cubicBezTo>
                  <a:pt x="94288" y="77092"/>
                  <a:pt x="595" y="-590"/>
                  <a:pt x="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E2FB682C-BCEF-30E3-691E-931BA04D8B61}"/>
              </a:ext>
            </a:extLst>
          </p:cNvPr>
          <p:cNvSpPr/>
          <p:nvPr/>
        </p:nvSpPr>
        <p:spPr>
          <a:xfrm>
            <a:off x="2742717" y="8659744"/>
            <a:ext cx="429898" cy="466595"/>
          </a:xfrm>
          <a:custGeom>
            <a:avLst/>
            <a:gdLst>
              <a:gd name="connsiteX0" fmla="*/ 483 w 429898"/>
              <a:gd name="connsiteY0" fmla="*/ 21719 h 466595"/>
              <a:gd name="connsiteX1" fmla="*/ 217520 w 429898"/>
              <a:gd name="connsiteY1" fmla="*/ 371 h 466595"/>
              <a:gd name="connsiteX2" fmla="*/ 302911 w 429898"/>
              <a:gd name="connsiteY2" fmla="*/ 43067 h 466595"/>
              <a:gd name="connsiteX3" fmla="*/ 384744 w 429898"/>
              <a:gd name="connsiteY3" fmla="*/ 135574 h 466595"/>
              <a:gd name="connsiteX4" fmla="*/ 427440 w 429898"/>
              <a:gd name="connsiteY4" fmla="*/ 245872 h 466595"/>
              <a:gd name="connsiteX5" fmla="*/ 313585 w 429898"/>
              <a:gd name="connsiteY5" fmla="*/ 292125 h 466595"/>
              <a:gd name="connsiteX6" fmla="*/ 270889 w 429898"/>
              <a:gd name="connsiteY6" fmla="*/ 459350 h 466595"/>
              <a:gd name="connsiteX7" fmla="*/ 157034 w 429898"/>
              <a:gd name="connsiteY7" fmla="*/ 434444 h 466595"/>
              <a:gd name="connsiteX8" fmla="*/ 356281 w 429898"/>
              <a:gd name="connsiteY8" fmla="*/ 416654 h 466595"/>
              <a:gd name="connsiteX9" fmla="*/ 324259 w 429898"/>
              <a:gd name="connsiteY9" fmla="*/ 295683 h 466595"/>
              <a:gd name="connsiteX10" fmla="*/ 413208 w 429898"/>
              <a:gd name="connsiteY10" fmla="*/ 217408 h 466595"/>
              <a:gd name="connsiteX11" fmla="*/ 196172 w 429898"/>
              <a:gd name="connsiteY11" fmla="*/ 39509 h 466595"/>
              <a:gd name="connsiteX12" fmla="*/ 228194 w 429898"/>
              <a:gd name="connsiteY12" fmla="*/ 71531 h 466595"/>
              <a:gd name="connsiteX13" fmla="*/ 160592 w 429898"/>
              <a:gd name="connsiteY13" fmla="*/ 11045 h 466595"/>
              <a:gd name="connsiteX14" fmla="*/ 483 w 429898"/>
              <a:gd name="connsiteY14" fmla="*/ 21719 h 4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9898" h="466595">
                <a:moveTo>
                  <a:pt x="483" y="21719"/>
                </a:moveTo>
                <a:cubicBezTo>
                  <a:pt x="9971" y="19940"/>
                  <a:pt x="167115" y="-3187"/>
                  <a:pt x="217520" y="371"/>
                </a:cubicBezTo>
                <a:cubicBezTo>
                  <a:pt x="267925" y="3929"/>
                  <a:pt x="275040" y="20533"/>
                  <a:pt x="302911" y="43067"/>
                </a:cubicBezTo>
                <a:cubicBezTo>
                  <a:pt x="330782" y="65601"/>
                  <a:pt x="363989" y="101773"/>
                  <a:pt x="384744" y="135574"/>
                </a:cubicBezTo>
                <a:cubicBezTo>
                  <a:pt x="405499" y="169375"/>
                  <a:pt x="439300" y="219780"/>
                  <a:pt x="427440" y="245872"/>
                </a:cubicBezTo>
                <a:cubicBezTo>
                  <a:pt x="415580" y="271964"/>
                  <a:pt x="339677" y="256545"/>
                  <a:pt x="313585" y="292125"/>
                </a:cubicBezTo>
                <a:cubicBezTo>
                  <a:pt x="287493" y="327705"/>
                  <a:pt x="296981" y="435630"/>
                  <a:pt x="270889" y="459350"/>
                </a:cubicBezTo>
                <a:cubicBezTo>
                  <a:pt x="244797" y="483070"/>
                  <a:pt x="142802" y="441560"/>
                  <a:pt x="157034" y="434444"/>
                </a:cubicBezTo>
                <a:cubicBezTo>
                  <a:pt x="171266" y="427328"/>
                  <a:pt x="328410" y="439781"/>
                  <a:pt x="356281" y="416654"/>
                </a:cubicBezTo>
                <a:cubicBezTo>
                  <a:pt x="384152" y="393527"/>
                  <a:pt x="314771" y="328891"/>
                  <a:pt x="324259" y="295683"/>
                </a:cubicBezTo>
                <a:cubicBezTo>
                  <a:pt x="333747" y="262475"/>
                  <a:pt x="434556" y="260104"/>
                  <a:pt x="413208" y="217408"/>
                </a:cubicBezTo>
                <a:cubicBezTo>
                  <a:pt x="391860" y="174712"/>
                  <a:pt x="227008" y="63822"/>
                  <a:pt x="196172" y="39509"/>
                </a:cubicBezTo>
                <a:cubicBezTo>
                  <a:pt x="165336" y="15196"/>
                  <a:pt x="234124" y="76275"/>
                  <a:pt x="228194" y="71531"/>
                </a:cubicBezTo>
                <a:cubicBezTo>
                  <a:pt x="222264" y="66787"/>
                  <a:pt x="197358" y="19347"/>
                  <a:pt x="160592" y="11045"/>
                </a:cubicBezTo>
                <a:cubicBezTo>
                  <a:pt x="123826" y="2743"/>
                  <a:pt x="-9005" y="23498"/>
                  <a:pt x="483" y="21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0F37790-6B5A-F03F-0C2C-A25CEF1D3F23}"/>
              </a:ext>
            </a:extLst>
          </p:cNvPr>
          <p:cNvSpPr/>
          <p:nvPr/>
        </p:nvSpPr>
        <p:spPr>
          <a:xfrm>
            <a:off x="2483456" y="8588829"/>
            <a:ext cx="304831" cy="206671"/>
          </a:xfrm>
          <a:custGeom>
            <a:avLst/>
            <a:gdLst>
              <a:gd name="connsiteX0" fmla="*/ 12 w 304831"/>
              <a:gd name="connsiteY0" fmla="*/ 127 h 206671"/>
              <a:gd name="connsiteX1" fmla="*/ 224164 w 304831"/>
              <a:gd name="connsiteY1" fmla="*/ 110424 h 206671"/>
              <a:gd name="connsiteX2" fmla="*/ 259744 w 304831"/>
              <a:gd name="connsiteY2" fmla="*/ 202931 h 206671"/>
              <a:gd name="connsiteX3" fmla="*/ 288208 w 304831"/>
              <a:gd name="connsiteY3" fmla="*/ 185141 h 206671"/>
              <a:gd name="connsiteX4" fmla="*/ 302440 w 304831"/>
              <a:gd name="connsiteY4" fmla="*/ 153120 h 206671"/>
              <a:gd name="connsiteX5" fmla="*/ 238396 w 304831"/>
              <a:gd name="connsiteY5" fmla="*/ 10801 h 206671"/>
              <a:gd name="connsiteX6" fmla="*/ 295324 w 304831"/>
              <a:gd name="connsiteY6" fmla="*/ 146004 h 206671"/>
              <a:gd name="connsiteX7" fmla="*/ 234838 w 304831"/>
              <a:gd name="connsiteY7" fmla="*/ 89076 h 206671"/>
              <a:gd name="connsiteX8" fmla="*/ 12 w 304831"/>
              <a:gd name="connsiteY8" fmla="*/ 127 h 20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831" h="206671">
                <a:moveTo>
                  <a:pt x="12" y="127"/>
                </a:moveTo>
                <a:cubicBezTo>
                  <a:pt x="-1767" y="3685"/>
                  <a:pt x="180875" y="76623"/>
                  <a:pt x="224164" y="110424"/>
                </a:cubicBezTo>
                <a:cubicBezTo>
                  <a:pt x="267453" y="144225"/>
                  <a:pt x="249070" y="190478"/>
                  <a:pt x="259744" y="202931"/>
                </a:cubicBezTo>
                <a:cubicBezTo>
                  <a:pt x="270418" y="215384"/>
                  <a:pt x="281092" y="193443"/>
                  <a:pt x="288208" y="185141"/>
                </a:cubicBezTo>
                <a:cubicBezTo>
                  <a:pt x="295324" y="176839"/>
                  <a:pt x="310742" y="182177"/>
                  <a:pt x="302440" y="153120"/>
                </a:cubicBezTo>
                <a:cubicBezTo>
                  <a:pt x="294138" y="124063"/>
                  <a:pt x="239582" y="11987"/>
                  <a:pt x="238396" y="10801"/>
                </a:cubicBezTo>
                <a:cubicBezTo>
                  <a:pt x="237210" y="9615"/>
                  <a:pt x="295917" y="132958"/>
                  <a:pt x="295324" y="146004"/>
                </a:cubicBezTo>
                <a:cubicBezTo>
                  <a:pt x="294731" y="159050"/>
                  <a:pt x="277534" y="109831"/>
                  <a:pt x="234838" y="89076"/>
                </a:cubicBezTo>
                <a:cubicBezTo>
                  <a:pt x="192142" y="68321"/>
                  <a:pt x="1791" y="-3431"/>
                  <a:pt x="12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6B507284-E774-C09D-CD04-182D39ADD87F}"/>
              </a:ext>
            </a:extLst>
          </p:cNvPr>
          <p:cNvSpPr/>
          <p:nvPr/>
        </p:nvSpPr>
        <p:spPr>
          <a:xfrm>
            <a:off x="2757397" y="8648469"/>
            <a:ext cx="189327" cy="453188"/>
          </a:xfrm>
          <a:custGeom>
            <a:avLst/>
            <a:gdLst>
              <a:gd name="connsiteX0" fmla="*/ 35 w 189327"/>
              <a:gd name="connsiteY0" fmla="*/ 972 h 453188"/>
              <a:gd name="connsiteX1" fmla="*/ 42731 w 189327"/>
              <a:gd name="connsiteY1" fmla="*/ 143291 h 453188"/>
              <a:gd name="connsiteX2" fmla="*/ 92542 w 189327"/>
              <a:gd name="connsiteY2" fmla="*/ 406582 h 453188"/>
              <a:gd name="connsiteX3" fmla="*/ 124564 w 189327"/>
              <a:gd name="connsiteY3" fmla="*/ 349654 h 453188"/>
              <a:gd name="connsiteX4" fmla="*/ 188608 w 189327"/>
              <a:gd name="connsiteY4" fmla="*/ 452835 h 453188"/>
              <a:gd name="connsiteX5" fmla="*/ 160144 w 189327"/>
              <a:gd name="connsiteY5" fmla="*/ 306958 h 453188"/>
              <a:gd name="connsiteX6" fmla="*/ 177934 w 189327"/>
              <a:gd name="connsiteY6" fmla="*/ 349654 h 453188"/>
              <a:gd name="connsiteX7" fmla="*/ 110332 w 189327"/>
              <a:gd name="connsiteY7" fmla="*/ 285610 h 453188"/>
              <a:gd name="connsiteX8" fmla="*/ 117448 w 189327"/>
              <a:gd name="connsiteY8" fmla="*/ 381676 h 453188"/>
              <a:gd name="connsiteX9" fmla="*/ 46289 w 189327"/>
              <a:gd name="connsiteY9" fmla="*/ 214451 h 453188"/>
              <a:gd name="connsiteX10" fmla="*/ 49847 w 189327"/>
              <a:gd name="connsiteY10" fmla="*/ 86364 h 453188"/>
              <a:gd name="connsiteX11" fmla="*/ 35 w 189327"/>
              <a:gd name="connsiteY11" fmla="*/ 972 h 45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9327" h="453188">
                <a:moveTo>
                  <a:pt x="35" y="972"/>
                </a:moveTo>
                <a:cubicBezTo>
                  <a:pt x="-1151" y="10460"/>
                  <a:pt x="27313" y="75689"/>
                  <a:pt x="42731" y="143291"/>
                </a:cubicBezTo>
                <a:cubicBezTo>
                  <a:pt x="58149" y="210893"/>
                  <a:pt x="78903" y="372188"/>
                  <a:pt x="92542" y="406582"/>
                </a:cubicBezTo>
                <a:cubicBezTo>
                  <a:pt x="106181" y="440976"/>
                  <a:pt x="108553" y="341945"/>
                  <a:pt x="124564" y="349654"/>
                </a:cubicBezTo>
                <a:cubicBezTo>
                  <a:pt x="140575" y="357363"/>
                  <a:pt x="182678" y="459951"/>
                  <a:pt x="188608" y="452835"/>
                </a:cubicBezTo>
                <a:cubicBezTo>
                  <a:pt x="194538" y="445719"/>
                  <a:pt x="161923" y="324155"/>
                  <a:pt x="160144" y="306958"/>
                </a:cubicBezTo>
                <a:cubicBezTo>
                  <a:pt x="158365" y="289761"/>
                  <a:pt x="186236" y="353212"/>
                  <a:pt x="177934" y="349654"/>
                </a:cubicBezTo>
                <a:cubicBezTo>
                  <a:pt x="169632" y="346096"/>
                  <a:pt x="120413" y="280273"/>
                  <a:pt x="110332" y="285610"/>
                </a:cubicBezTo>
                <a:cubicBezTo>
                  <a:pt x="100251" y="290947"/>
                  <a:pt x="128122" y="393536"/>
                  <a:pt x="117448" y="381676"/>
                </a:cubicBezTo>
                <a:cubicBezTo>
                  <a:pt x="106774" y="369816"/>
                  <a:pt x="57556" y="263670"/>
                  <a:pt x="46289" y="214451"/>
                </a:cubicBezTo>
                <a:cubicBezTo>
                  <a:pt x="35022" y="165232"/>
                  <a:pt x="56370" y="118979"/>
                  <a:pt x="49847" y="86364"/>
                </a:cubicBezTo>
                <a:cubicBezTo>
                  <a:pt x="43324" y="53749"/>
                  <a:pt x="1221" y="-8516"/>
                  <a:pt x="35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C61F036-4469-0203-7C5A-D78A94F92632}"/>
              </a:ext>
            </a:extLst>
          </p:cNvPr>
          <p:cNvSpPr/>
          <p:nvPr/>
        </p:nvSpPr>
        <p:spPr>
          <a:xfrm>
            <a:off x="2779334" y="8990810"/>
            <a:ext cx="326301" cy="246629"/>
          </a:xfrm>
          <a:custGeom>
            <a:avLst/>
            <a:gdLst>
              <a:gd name="connsiteX0" fmla="*/ 3004 w 326301"/>
              <a:gd name="connsiteY0" fmla="*/ 197 h 246629"/>
              <a:gd name="connsiteX1" fmla="*/ 45699 w 326301"/>
              <a:gd name="connsiteY1" fmla="*/ 35777 h 246629"/>
              <a:gd name="connsiteX2" fmla="*/ 276968 w 326301"/>
              <a:gd name="connsiteY2" fmla="*/ 163864 h 246629"/>
              <a:gd name="connsiteX3" fmla="*/ 323222 w 326301"/>
              <a:gd name="connsiteY3" fmla="*/ 213676 h 246629"/>
              <a:gd name="connsiteX4" fmla="*/ 223598 w 326301"/>
              <a:gd name="connsiteY4" fmla="*/ 160306 h 246629"/>
              <a:gd name="connsiteX5" fmla="*/ 248504 w 326301"/>
              <a:gd name="connsiteY5" fmla="*/ 224350 h 246629"/>
              <a:gd name="connsiteX6" fmla="*/ 188019 w 326301"/>
              <a:gd name="connsiteY6" fmla="*/ 199444 h 246629"/>
              <a:gd name="connsiteX7" fmla="*/ 212924 w 326301"/>
              <a:gd name="connsiteY7" fmla="*/ 224350 h 246629"/>
              <a:gd name="connsiteX8" fmla="*/ 24352 w 326301"/>
              <a:gd name="connsiteY8" fmla="*/ 245697 h 246629"/>
              <a:gd name="connsiteX9" fmla="*/ 63489 w 326301"/>
              <a:gd name="connsiteY9" fmla="*/ 192328 h 246629"/>
              <a:gd name="connsiteX10" fmla="*/ 230714 w 326301"/>
              <a:gd name="connsiteY10" fmla="*/ 238581 h 246629"/>
              <a:gd name="connsiteX11" fmla="*/ 305432 w 326301"/>
              <a:gd name="connsiteY11" fmla="*/ 213676 h 246629"/>
              <a:gd name="connsiteX12" fmla="*/ 35026 w 326301"/>
              <a:gd name="connsiteY12" fmla="*/ 46451 h 246629"/>
              <a:gd name="connsiteX13" fmla="*/ 3004 w 326301"/>
              <a:gd name="connsiteY13" fmla="*/ 197 h 2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301" h="246629">
                <a:moveTo>
                  <a:pt x="3004" y="197"/>
                </a:moveTo>
                <a:cubicBezTo>
                  <a:pt x="4783" y="-1582"/>
                  <a:pt x="38" y="8499"/>
                  <a:pt x="45699" y="35777"/>
                </a:cubicBezTo>
                <a:cubicBezTo>
                  <a:pt x="91360" y="63055"/>
                  <a:pt x="230714" y="134214"/>
                  <a:pt x="276968" y="163864"/>
                </a:cubicBezTo>
                <a:cubicBezTo>
                  <a:pt x="323222" y="193514"/>
                  <a:pt x="332117" y="214269"/>
                  <a:pt x="323222" y="213676"/>
                </a:cubicBezTo>
                <a:cubicBezTo>
                  <a:pt x="314327" y="213083"/>
                  <a:pt x="236051" y="158527"/>
                  <a:pt x="223598" y="160306"/>
                </a:cubicBezTo>
                <a:cubicBezTo>
                  <a:pt x="211145" y="162085"/>
                  <a:pt x="254434" y="217827"/>
                  <a:pt x="248504" y="224350"/>
                </a:cubicBezTo>
                <a:cubicBezTo>
                  <a:pt x="242574" y="230873"/>
                  <a:pt x="193949" y="199444"/>
                  <a:pt x="188019" y="199444"/>
                </a:cubicBezTo>
                <a:cubicBezTo>
                  <a:pt x="182089" y="199444"/>
                  <a:pt x="240202" y="216641"/>
                  <a:pt x="212924" y="224350"/>
                </a:cubicBezTo>
                <a:cubicBezTo>
                  <a:pt x="185646" y="232059"/>
                  <a:pt x="49258" y="251034"/>
                  <a:pt x="24352" y="245697"/>
                </a:cubicBezTo>
                <a:cubicBezTo>
                  <a:pt x="-554" y="240360"/>
                  <a:pt x="29095" y="193514"/>
                  <a:pt x="63489" y="192328"/>
                </a:cubicBezTo>
                <a:cubicBezTo>
                  <a:pt x="97883" y="191142"/>
                  <a:pt x="190390" y="235023"/>
                  <a:pt x="230714" y="238581"/>
                </a:cubicBezTo>
                <a:cubicBezTo>
                  <a:pt x="271038" y="242139"/>
                  <a:pt x="338047" y="245698"/>
                  <a:pt x="305432" y="213676"/>
                </a:cubicBezTo>
                <a:cubicBezTo>
                  <a:pt x="272817" y="181654"/>
                  <a:pt x="35026" y="46451"/>
                  <a:pt x="35026" y="46451"/>
                </a:cubicBezTo>
                <a:cubicBezTo>
                  <a:pt x="-11821" y="15022"/>
                  <a:pt x="1225" y="1976"/>
                  <a:pt x="3004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07EEEFD-3F60-04AE-E19C-B6B19220B83E}"/>
              </a:ext>
            </a:extLst>
          </p:cNvPr>
          <p:cNvSpPr/>
          <p:nvPr/>
        </p:nvSpPr>
        <p:spPr>
          <a:xfrm>
            <a:off x="2442522" y="8804275"/>
            <a:ext cx="373720" cy="335678"/>
          </a:xfrm>
          <a:custGeom>
            <a:avLst/>
            <a:gdLst>
              <a:gd name="connsiteX0" fmla="*/ 373703 w 373720"/>
              <a:gd name="connsiteY0" fmla="*/ 0 h 335678"/>
              <a:gd name="connsiteX1" fmla="*/ 122878 w 373720"/>
              <a:gd name="connsiteY1" fmla="*/ 133350 h 335678"/>
              <a:gd name="connsiteX2" fmla="*/ 2228 w 373720"/>
              <a:gd name="connsiteY2" fmla="*/ 330200 h 335678"/>
              <a:gd name="connsiteX3" fmla="*/ 53028 w 373720"/>
              <a:gd name="connsiteY3" fmla="*/ 266700 h 335678"/>
              <a:gd name="connsiteX4" fmla="*/ 157803 w 373720"/>
              <a:gd name="connsiteY4" fmla="*/ 117475 h 335678"/>
              <a:gd name="connsiteX5" fmla="*/ 110178 w 373720"/>
              <a:gd name="connsiteY5" fmla="*/ 133350 h 335678"/>
              <a:gd name="connsiteX6" fmla="*/ 373703 w 373720"/>
              <a:gd name="connsiteY6" fmla="*/ 0 h 33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720" h="335678">
                <a:moveTo>
                  <a:pt x="373703" y="0"/>
                </a:moveTo>
                <a:cubicBezTo>
                  <a:pt x="375820" y="0"/>
                  <a:pt x="184790" y="78317"/>
                  <a:pt x="122878" y="133350"/>
                </a:cubicBezTo>
                <a:cubicBezTo>
                  <a:pt x="60966" y="188383"/>
                  <a:pt x="13870" y="307975"/>
                  <a:pt x="2228" y="330200"/>
                </a:cubicBezTo>
                <a:cubicBezTo>
                  <a:pt x="-9414" y="352425"/>
                  <a:pt x="27099" y="302154"/>
                  <a:pt x="53028" y="266700"/>
                </a:cubicBezTo>
                <a:cubicBezTo>
                  <a:pt x="78957" y="231246"/>
                  <a:pt x="148278" y="139700"/>
                  <a:pt x="157803" y="117475"/>
                </a:cubicBezTo>
                <a:cubicBezTo>
                  <a:pt x="167328" y="95250"/>
                  <a:pt x="69961" y="150283"/>
                  <a:pt x="110178" y="133350"/>
                </a:cubicBezTo>
                <a:cubicBezTo>
                  <a:pt x="150395" y="116417"/>
                  <a:pt x="371586" y="0"/>
                  <a:pt x="3737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004821D7-6C1E-1457-B787-517E45A62188}"/>
              </a:ext>
            </a:extLst>
          </p:cNvPr>
          <p:cNvSpPr/>
          <p:nvPr/>
        </p:nvSpPr>
        <p:spPr>
          <a:xfrm>
            <a:off x="2581179" y="8847902"/>
            <a:ext cx="195626" cy="143959"/>
          </a:xfrm>
          <a:custGeom>
            <a:avLst/>
            <a:gdLst>
              <a:gd name="connsiteX0" fmla="*/ 193771 w 195626"/>
              <a:gd name="connsiteY0" fmla="*/ 823 h 143959"/>
              <a:gd name="connsiteX1" fmla="*/ 66771 w 195626"/>
              <a:gd name="connsiteY1" fmla="*/ 70673 h 143959"/>
              <a:gd name="connsiteX2" fmla="*/ 96 w 195626"/>
              <a:gd name="connsiteY2" fmla="*/ 143698 h 143959"/>
              <a:gd name="connsiteX3" fmla="*/ 54071 w 195626"/>
              <a:gd name="connsiteY3" fmla="*/ 92898 h 143959"/>
              <a:gd name="connsiteX4" fmla="*/ 136621 w 195626"/>
              <a:gd name="connsiteY4" fmla="*/ 35748 h 143959"/>
              <a:gd name="connsiteX5" fmla="*/ 193771 w 195626"/>
              <a:gd name="connsiteY5" fmla="*/ 823 h 14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626" h="143959">
                <a:moveTo>
                  <a:pt x="193771" y="823"/>
                </a:moveTo>
                <a:cubicBezTo>
                  <a:pt x="182129" y="6644"/>
                  <a:pt x="99050" y="46861"/>
                  <a:pt x="66771" y="70673"/>
                </a:cubicBezTo>
                <a:cubicBezTo>
                  <a:pt x="34492" y="94486"/>
                  <a:pt x="2213" y="139994"/>
                  <a:pt x="96" y="143698"/>
                </a:cubicBezTo>
                <a:cubicBezTo>
                  <a:pt x="-2021" y="147402"/>
                  <a:pt x="31317" y="110890"/>
                  <a:pt x="54071" y="92898"/>
                </a:cubicBezTo>
                <a:cubicBezTo>
                  <a:pt x="76825" y="74906"/>
                  <a:pt x="113867" y="50036"/>
                  <a:pt x="136621" y="35748"/>
                </a:cubicBezTo>
                <a:cubicBezTo>
                  <a:pt x="159375" y="21461"/>
                  <a:pt x="205413" y="-4998"/>
                  <a:pt x="193771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1DEB9FA-1160-AEEA-9351-E1F95BA3AE68}"/>
              </a:ext>
            </a:extLst>
          </p:cNvPr>
          <p:cNvSpPr/>
          <p:nvPr/>
        </p:nvSpPr>
        <p:spPr>
          <a:xfrm>
            <a:off x="2485371" y="8659491"/>
            <a:ext cx="361773" cy="384061"/>
          </a:xfrm>
          <a:custGeom>
            <a:avLst/>
            <a:gdLst>
              <a:gd name="connsiteX0" fmla="*/ 654 w 361773"/>
              <a:gd name="connsiteY0" fmla="*/ 1909 h 384061"/>
              <a:gd name="connsiteX1" fmla="*/ 235604 w 361773"/>
              <a:gd name="connsiteY1" fmla="*/ 262259 h 384061"/>
              <a:gd name="connsiteX2" fmla="*/ 359429 w 361773"/>
              <a:gd name="connsiteY2" fmla="*/ 382909 h 384061"/>
              <a:gd name="connsiteX3" fmla="*/ 305454 w 361773"/>
              <a:gd name="connsiteY3" fmla="*/ 313059 h 384061"/>
              <a:gd name="connsiteX4" fmla="*/ 168929 w 361773"/>
              <a:gd name="connsiteY4" fmla="*/ 151134 h 384061"/>
              <a:gd name="connsiteX5" fmla="*/ 654 w 361773"/>
              <a:gd name="connsiteY5" fmla="*/ 1909 h 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773" h="384061">
                <a:moveTo>
                  <a:pt x="654" y="1909"/>
                </a:moveTo>
                <a:cubicBezTo>
                  <a:pt x="11767" y="20430"/>
                  <a:pt x="175808" y="198759"/>
                  <a:pt x="235604" y="262259"/>
                </a:cubicBezTo>
                <a:cubicBezTo>
                  <a:pt x="295400" y="325759"/>
                  <a:pt x="347787" y="374442"/>
                  <a:pt x="359429" y="382909"/>
                </a:cubicBezTo>
                <a:cubicBezTo>
                  <a:pt x="371071" y="391376"/>
                  <a:pt x="337204" y="351688"/>
                  <a:pt x="305454" y="313059"/>
                </a:cubicBezTo>
                <a:cubicBezTo>
                  <a:pt x="273704" y="274430"/>
                  <a:pt x="214966" y="197701"/>
                  <a:pt x="168929" y="151134"/>
                </a:cubicBezTo>
                <a:cubicBezTo>
                  <a:pt x="122892" y="104567"/>
                  <a:pt x="-10459" y="-16612"/>
                  <a:pt x="654" y="1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9A0F336D-E380-E31F-E49D-64EEB7ECA6C8}"/>
              </a:ext>
            </a:extLst>
          </p:cNvPr>
          <p:cNvSpPr/>
          <p:nvPr/>
        </p:nvSpPr>
        <p:spPr>
          <a:xfrm>
            <a:off x="2434714" y="8714375"/>
            <a:ext cx="425774" cy="347087"/>
          </a:xfrm>
          <a:custGeom>
            <a:avLst/>
            <a:gdLst>
              <a:gd name="connsiteX0" fmla="*/ 511 w 425774"/>
              <a:gd name="connsiteY0" fmla="*/ 1000 h 347087"/>
              <a:gd name="connsiteX1" fmla="*/ 248161 w 425774"/>
              <a:gd name="connsiteY1" fmla="*/ 188325 h 347087"/>
              <a:gd name="connsiteX2" fmla="*/ 419611 w 425774"/>
              <a:gd name="connsiteY2" fmla="*/ 337550 h 347087"/>
              <a:gd name="connsiteX3" fmla="*/ 368811 w 425774"/>
              <a:gd name="connsiteY3" fmla="*/ 308975 h 347087"/>
              <a:gd name="connsiteX4" fmla="*/ 187836 w 425774"/>
              <a:gd name="connsiteY4" fmla="*/ 121650 h 347087"/>
              <a:gd name="connsiteX5" fmla="*/ 511 w 425774"/>
              <a:gd name="connsiteY5" fmla="*/ 1000 h 34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74" h="347087">
                <a:moveTo>
                  <a:pt x="511" y="1000"/>
                </a:moveTo>
                <a:cubicBezTo>
                  <a:pt x="10565" y="12112"/>
                  <a:pt x="178311" y="132233"/>
                  <a:pt x="248161" y="188325"/>
                </a:cubicBezTo>
                <a:cubicBezTo>
                  <a:pt x="318011" y="244417"/>
                  <a:pt x="399503" y="317442"/>
                  <a:pt x="419611" y="337550"/>
                </a:cubicBezTo>
                <a:cubicBezTo>
                  <a:pt x="439719" y="357658"/>
                  <a:pt x="407440" y="344958"/>
                  <a:pt x="368811" y="308975"/>
                </a:cubicBezTo>
                <a:cubicBezTo>
                  <a:pt x="330182" y="272992"/>
                  <a:pt x="244457" y="169275"/>
                  <a:pt x="187836" y="121650"/>
                </a:cubicBezTo>
                <a:cubicBezTo>
                  <a:pt x="131215" y="74025"/>
                  <a:pt x="-9543" y="-10112"/>
                  <a:pt x="511" y="1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EB8B4F6E-9A11-067F-3F68-F1FA6B947284}"/>
              </a:ext>
            </a:extLst>
          </p:cNvPr>
          <p:cNvSpPr/>
          <p:nvPr/>
        </p:nvSpPr>
        <p:spPr>
          <a:xfrm>
            <a:off x="592338" y="6979107"/>
            <a:ext cx="500076" cy="551993"/>
          </a:xfrm>
          <a:custGeom>
            <a:avLst/>
            <a:gdLst>
              <a:gd name="connsiteX0" fmla="*/ 1387 w 500076"/>
              <a:gd name="connsiteY0" fmla="*/ 18593 h 551993"/>
              <a:gd name="connsiteX1" fmla="*/ 71237 w 500076"/>
              <a:gd name="connsiteY1" fmla="*/ 37643 h 551993"/>
              <a:gd name="connsiteX2" fmla="*/ 353812 w 500076"/>
              <a:gd name="connsiteY2" fmla="*/ 259893 h 551993"/>
              <a:gd name="connsiteX3" fmla="*/ 376037 w 500076"/>
              <a:gd name="connsiteY3" fmla="*/ 294818 h 551993"/>
              <a:gd name="connsiteX4" fmla="*/ 496687 w 500076"/>
              <a:gd name="connsiteY4" fmla="*/ 447218 h 551993"/>
              <a:gd name="connsiteX5" fmla="*/ 458587 w 500076"/>
              <a:gd name="connsiteY5" fmla="*/ 498018 h 551993"/>
              <a:gd name="connsiteX6" fmla="*/ 372862 w 500076"/>
              <a:gd name="connsiteY6" fmla="*/ 551993 h 551993"/>
              <a:gd name="connsiteX7" fmla="*/ 214112 w 500076"/>
              <a:gd name="connsiteY7" fmla="*/ 498018 h 551993"/>
              <a:gd name="connsiteX8" fmla="*/ 474462 w 500076"/>
              <a:gd name="connsiteY8" fmla="*/ 472618 h 551993"/>
              <a:gd name="connsiteX9" fmla="*/ 464937 w 500076"/>
              <a:gd name="connsiteY9" fmla="*/ 428168 h 551993"/>
              <a:gd name="connsiteX10" fmla="*/ 280787 w 500076"/>
              <a:gd name="connsiteY10" fmla="*/ 266243 h 551993"/>
              <a:gd name="connsiteX11" fmla="*/ 71237 w 500076"/>
              <a:gd name="connsiteY11" fmla="*/ 358318 h 551993"/>
              <a:gd name="connsiteX12" fmla="*/ 156962 w 500076"/>
              <a:gd name="connsiteY12" fmla="*/ 250368 h 551993"/>
              <a:gd name="connsiteX13" fmla="*/ 52187 w 500076"/>
              <a:gd name="connsiteY13" fmla="*/ 259893 h 551993"/>
              <a:gd name="connsiteX14" fmla="*/ 112512 w 500076"/>
              <a:gd name="connsiteY14" fmla="*/ 228143 h 551993"/>
              <a:gd name="connsiteX15" fmla="*/ 1387 w 500076"/>
              <a:gd name="connsiteY15" fmla="*/ 18593 h 55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0076" h="551993">
                <a:moveTo>
                  <a:pt x="1387" y="18593"/>
                </a:moveTo>
                <a:cubicBezTo>
                  <a:pt x="-5492" y="-13157"/>
                  <a:pt x="12500" y="-2574"/>
                  <a:pt x="71237" y="37643"/>
                </a:cubicBezTo>
                <a:cubicBezTo>
                  <a:pt x="129974" y="77860"/>
                  <a:pt x="303012" y="217031"/>
                  <a:pt x="353812" y="259893"/>
                </a:cubicBezTo>
                <a:cubicBezTo>
                  <a:pt x="404612" y="302755"/>
                  <a:pt x="352225" y="263597"/>
                  <a:pt x="376037" y="294818"/>
                </a:cubicBezTo>
                <a:cubicBezTo>
                  <a:pt x="399849" y="326039"/>
                  <a:pt x="482929" y="413351"/>
                  <a:pt x="496687" y="447218"/>
                </a:cubicBezTo>
                <a:cubicBezTo>
                  <a:pt x="510445" y="481085"/>
                  <a:pt x="479224" y="480556"/>
                  <a:pt x="458587" y="498018"/>
                </a:cubicBezTo>
                <a:cubicBezTo>
                  <a:pt x="437950" y="515480"/>
                  <a:pt x="413608" y="551993"/>
                  <a:pt x="372862" y="551993"/>
                </a:cubicBezTo>
                <a:cubicBezTo>
                  <a:pt x="332116" y="551993"/>
                  <a:pt x="197179" y="511247"/>
                  <a:pt x="214112" y="498018"/>
                </a:cubicBezTo>
                <a:cubicBezTo>
                  <a:pt x="231045" y="484789"/>
                  <a:pt x="432658" y="484260"/>
                  <a:pt x="474462" y="472618"/>
                </a:cubicBezTo>
                <a:cubicBezTo>
                  <a:pt x="516266" y="460976"/>
                  <a:pt x="497216" y="462564"/>
                  <a:pt x="464937" y="428168"/>
                </a:cubicBezTo>
                <a:cubicBezTo>
                  <a:pt x="432658" y="393772"/>
                  <a:pt x="346404" y="277885"/>
                  <a:pt x="280787" y="266243"/>
                </a:cubicBezTo>
                <a:cubicBezTo>
                  <a:pt x="215170" y="254601"/>
                  <a:pt x="91874" y="360964"/>
                  <a:pt x="71237" y="358318"/>
                </a:cubicBezTo>
                <a:cubicBezTo>
                  <a:pt x="50600" y="355672"/>
                  <a:pt x="160137" y="266772"/>
                  <a:pt x="156962" y="250368"/>
                </a:cubicBezTo>
                <a:cubicBezTo>
                  <a:pt x="153787" y="233964"/>
                  <a:pt x="59595" y="263597"/>
                  <a:pt x="52187" y="259893"/>
                </a:cubicBezTo>
                <a:cubicBezTo>
                  <a:pt x="44779" y="256189"/>
                  <a:pt x="118333" y="266243"/>
                  <a:pt x="112512" y="228143"/>
                </a:cubicBezTo>
                <a:cubicBezTo>
                  <a:pt x="106691" y="190043"/>
                  <a:pt x="8266" y="50343"/>
                  <a:pt x="1387" y="18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A99A362-F7F7-D29E-1665-A570D0327038}"/>
              </a:ext>
            </a:extLst>
          </p:cNvPr>
          <p:cNvSpPr/>
          <p:nvPr/>
        </p:nvSpPr>
        <p:spPr>
          <a:xfrm>
            <a:off x="574629" y="7320450"/>
            <a:ext cx="398183" cy="121857"/>
          </a:xfrm>
          <a:custGeom>
            <a:avLst/>
            <a:gdLst>
              <a:gd name="connsiteX0" fmla="*/ 46 w 398183"/>
              <a:gd name="connsiteY0" fmla="*/ 121750 h 121857"/>
              <a:gd name="connsiteX1" fmla="*/ 288971 w 398183"/>
              <a:gd name="connsiteY1" fmla="*/ 23325 h 121857"/>
              <a:gd name="connsiteX2" fmla="*/ 374696 w 398183"/>
              <a:gd name="connsiteY2" fmla="*/ 67775 h 121857"/>
              <a:gd name="connsiteX3" fmla="*/ 396921 w 398183"/>
              <a:gd name="connsiteY3" fmla="*/ 86825 h 121857"/>
              <a:gd name="connsiteX4" fmla="*/ 346121 w 398183"/>
              <a:gd name="connsiteY4" fmla="*/ 55075 h 121857"/>
              <a:gd name="connsiteX5" fmla="*/ 266746 w 398183"/>
              <a:gd name="connsiteY5" fmla="*/ 1100 h 121857"/>
              <a:gd name="connsiteX6" fmla="*/ 46 w 398183"/>
              <a:gd name="connsiteY6" fmla="*/ 121750 h 12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83" h="121857">
                <a:moveTo>
                  <a:pt x="46" y="121750"/>
                </a:moveTo>
                <a:cubicBezTo>
                  <a:pt x="3750" y="125454"/>
                  <a:pt x="226529" y="32321"/>
                  <a:pt x="288971" y="23325"/>
                </a:cubicBezTo>
                <a:cubicBezTo>
                  <a:pt x="351413" y="14329"/>
                  <a:pt x="356704" y="57192"/>
                  <a:pt x="374696" y="67775"/>
                </a:cubicBezTo>
                <a:cubicBezTo>
                  <a:pt x="392688" y="78358"/>
                  <a:pt x="401683" y="88942"/>
                  <a:pt x="396921" y="86825"/>
                </a:cubicBezTo>
                <a:cubicBezTo>
                  <a:pt x="392159" y="84708"/>
                  <a:pt x="367817" y="69362"/>
                  <a:pt x="346121" y="55075"/>
                </a:cubicBezTo>
                <a:cubicBezTo>
                  <a:pt x="324425" y="40787"/>
                  <a:pt x="320721" y="-7896"/>
                  <a:pt x="266746" y="1100"/>
                </a:cubicBezTo>
                <a:cubicBezTo>
                  <a:pt x="212771" y="10096"/>
                  <a:pt x="-3658" y="118046"/>
                  <a:pt x="46" y="12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E37B15A-5518-A39D-92B2-025A0CEFE7DF}"/>
              </a:ext>
            </a:extLst>
          </p:cNvPr>
          <p:cNvSpPr/>
          <p:nvPr/>
        </p:nvSpPr>
        <p:spPr>
          <a:xfrm>
            <a:off x="725460" y="7403210"/>
            <a:ext cx="299382" cy="179529"/>
          </a:xfrm>
          <a:custGeom>
            <a:avLst/>
            <a:gdLst>
              <a:gd name="connsiteX0" fmla="*/ 296890 w 299382"/>
              <a:gd name="connsiteY0" fmla="*/ 45340 h 179529"/>
              <a:gd name="connsiteX1" fmla="*/ 20665 w 299382"/>
              <a:gd name="connsiteY1" fmla="*/ 10415 h 179529"/>
              <a:gd name="connsiteX2" fmla="*/ 68290 w 299382"/>
              <a:gd name="connsiteY2" fmla="*/ 112015 h 179529"/>
              <a:gd name="connsiteX3" fmla="*/ 188940 w 299382"/>
              <a:gd name="connsiteY3" fmla="*/ 178690 h 179529"/>
              <a:gd name="connsiteX4" fmla="*/ 115915 w 299382"/>
              <a:gd name="connsiteY4" fmla="*/ 140590 h 179529"/>
              <a:gd name="connsiteX5" fmla="*/ 1615 w 299382"/>
              <a:gd name="connsiteY5" fmla="*/ 16765 h 179529"/>
              <a:gd name="connsiteX6" fmla="*/ 55590 w 299382"/>
              <a:gd name="connsiteY6" fmla="*/ 890 h 179529"/>
              <a:gd name="connsiteX7" fmla="*/ 150840 w 299382"/>
              <a:gd name="connsiteY7" fmla="*/ 13590 h 179529"/>
              <a:gd name="connsiteX8" fmla="*/ 296890 w 299382"/>
              <a:gd name="connsiteY8" fmla="*/ 45340 h 17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382" h="179529">
                <a:moveTo>
                  <a:pt x="296890" y="45340"/>
                </a:moveTo>
                <a:cubicBezTo>
                  <a:pt x="275194" y="44811"/>
                  <a:pt x="58765" y="-697"/>
                  <a:pt x="20665" y="10415"/>
                </a:cubicBezTo>
                <a:cubicBezTo>
                  <a:pt x="-17435" y="21527"/>
                  <a:pt x="40244" y="83969"/>
                  <a:pt x="68290" y="112015"/>
                </a:cubicBezTo>
                <a:cubicBezTo>
                  <a:pt x="96336" y="140061"/>
                  <a:pt x="181002" y="173928"/>
                  <a:pt x="188940" y="178690"/>
                </a:cubicBezTo>
                <a:cubicBezTo>
                  <a:pt x="196877" y="183453"/>
                  <a:pt x="147136" y="167578"/>
                  <a:pt x="115915" y="140590"/>
                </a:cubicBezTo>
                <a:cubicBezTo>
                  <a:pt x="84694" y="113602"/>
                  <a:pt x="11669" y="40048"/>
                  <a:pt x="1615" y="16765"/>
                </a:cubicBezTo>
                <a:cubicBezTo>
                  <a:pt x="-8439" y="-6518"/>
                  <a:pt x="30719" y="1419"/>
                  <a:pt x="55590" y="890"/>
                </a:cubicBezTo>
                <a:cubicBezTo>
                  <a:pt x="80461" y="361"/>
                  <a:pt x="109036" y="6182"/>
                  <a:pt x="150840" y="13590"/>
                </a:cubicBezTo>
                <a:cubicBezTo>
                  <a:pt x="192644" y="20998"/>
                  <a:pt x="318586" y="45869"/>
                  <a:pt x="296890" y="45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307FE4D3-2438-A79E-1132-2514325B363C}"/>
              </a:ext>
            </a:extLst>
          </p:cNvPr>
          <p:cNvSpPr/>
          <p:nvPr/>
        </p:nvSpPr>
        <p:spPr>
          <a:xfrm>
            <a:off x="587194" y="7553325"/>
            <a:ext cx="341133" cy="98591"/>
          </a:xfrm>
          <a:custGeom>
            <a:avLst/>
            <a:gdLst>
              <a:gd name="connsiteX0" fmla="*/ 339906 w 341133"/>
              <a:gd name="connsiteY0" fmla="*/ 0 h 98591"/>
              <a:gd name="connsiteX1" fmla="*/ 219256 w 341133"/>
              <a:gd name="connsiteY1" fmla="*/ 79375 h 98591"/>
              <a:gd name="connsiteX2" fmla="*/ 168456 w 341133"/>
              <a:gd name="connsiteY2" fmla="*/ 98425 h 98591"/>
              <a:gd name="connsiteX3" fmla="*/ 181 w 341133"/>
              <a:gd name="connsiteY3" fmla="*/ 73025 h 98591"/>
              <a:gd name="connsiteX4" fmla="*/ 136706 w 341133"/>
              <a:gd name="connsiteY4" fmla="*/ 98425 h 98591"/>
              <a:gd name="connsiteX5" fmla="*/ 177981 w 341133"/>
              <a:gd name="connsiteY5" fmla="*/ 60325 h 98591"/>
              <a:gd name="connsiteX6" fmla="*/ 136706 w 341133"/>
              <a:gd name="connsiteY6" fmla="*/ 79375 h 98591"/>
              <a:gd name="connsiteX7" fmla="*/ 339906 w 341133"/>
              <a:gd name="connsiteY7" fmla="*/ 0 h 9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133" h="98591">
                <a:moveTo>
                  <a:pt x="339906" y="0"/>
                </a:moveTo>
                <a:cubicBezTo>
                  <a:pt x="353664" y="0"/>
                  <a:pt x="247831" y="62971"/>
                  <a:pt x="219256" y="79375"/>
                </a:cubicBezTo>
                <a:cubicBezTo>
                  <a:pt x="190681" y="95779"/>
                  <a:pt x="204968" y="99483"/>
                  <a:pt x="168456" y="98425"/>
                </a:cubicBezTo>
                <a:cubicBezTo>
                  <a:pt x="131944" y="97367"/>
                  <a:pt x="5473" y="73025"/>
                  <a:pt x="181" y="73025"/>
                </a:cubicBezTo>
                <a:cubicBezTo>
                  <a:pt x="-5111" y="73025"/>
                  <a:pt x="107073" y="100542"/>
                  <a:pt x="136706" y="98425"/>
                </a:cubicBezTo>
                <a:cubicBezTo>
                  <a:pt x="166339" y="96308"/>
                  <a:pt x="177981" y="63500"/>
                  <a:pt x="177981" y="60325"/>
                </a:cubicBezTo>
                <a:cubicBezTo>
                  <a:pt x="177981" y="57150"/>
                  <a:pt x="104427" y="89958"/>
                  <a:pt x="136706" y="79375"/>
                </a:cubicBezTo>
                <a:cubicBezTo>
                  <a:pt x="168985" y="68792"/>
                  <a:pt x="326148" y="0"/>
                  <a:pt x="3399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3B74CA2-5470-8DCA-2AFA-EFFFD115EA44}"/>
              </a:ext>
            </a:extLst>
          </p:cNvPr>
          <p:cNvSpPr/>
          <p:nvPr/>
        </p:nvSpPr>
        <p:spPr>
          <a:xfrm>
            <a:off x="1171560" y="7435734"/>
            <a:ext cx="268028" cy="396000"/>
          </a:xfrm>
          <a:custGeom>
            <a:avLst/>
            <a:gdLst>
              <a:gd name="connsiteX0" fmla="*/ 15 w 268028"/>
              <a:gd name="connsiteY0" fmla="*/ 116 h 396000"/>
              <a:gd name="connsiteX1" fmla="*/ 158765 w 268028"/>
              <a:gd name="connsiteY1" fmla="*/ 231891 h 396000"/>
              <a:gd name="connsiteX2" fmla="*/ 260365 w 268028"/>
              <a:gd name="connsiteY2" fmla="*/ 390641 h 396000"/>
              <a:gd name="connsiteX3" fmla="*/ 250840 w 268028"/>
              <a:gd name="connsiteY3" fmla="*/ 343016 h 396000"/>
              <a:gd name="connsiteX4" fmla="*/ 171465 w 268028"/>
              <a:gd name="connsiteY4" fmla="*/ 190616 h 396000"/>
              <a:gd name="connsiteX5" fmla="*/ 168290 w 268028"/>
              <a:gd name="connsiteY5" fmla="*/ 200141 h 396000"/>
              <a:gd name="connsiteX6" fmla="*/ 15 w 268028"/>
              <a:gd name="connsiteY6" fmla="*/ 116 h 3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028" h="396000">
                <a:moveTo>
                  <a:pt x="15" y="116"/>
                </a:moveTo>
                <a:cubicBezTo>
                  <a:pt x="-1572" y="5408"/>
                  <a:pt x="115373" y="166804"/>
                  <a:pt x="158765" y="231891"/>
                </a:cubicBezTo>
                <a:cubicBezTo>
                  <a:pt x="202157" y="296978"/>
                  <a:pt x="245019" y="372120"/>
                  <a:pt x="260365" y="390641"/>
                </a:cubicBezTo>
                <a:cubicBezTo>
                  <a:pt x="275711" y="409162"/>
                  <a:pt x="265657" y="376354"/>
                  <a:pt x="250840" y="343016"/>
                </a:cubicBezTo>
                <a:cubicBezTo>
                  <a:pt x="236023" y="309679"/>
                  <a:pt x="185223" y="214428"/>
                  <a:pt x="171465" y="190616"/>
                </a:cubicBezTo>
                <a:cubicBezTo>
                  <a:pt x="157707" y="166804"/>
                  <a:pt x="192632" y="229245"/>
                  <a:pt x="168290" y="200141"/>
                </a:cubicBezTo>
                <a:cubicBezTo>
                  <a:pt x="143948" y="171037"/>
                  <a:pt x="1602" y="-5176"/>
                  <a:pt x="1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AA1E0037-FBC0-2AE1-916A-17DDED0E062E}"/>
              </a:ext>
            </a:extLst>
          </p:cNvPr>
          <p:cNvSpPr/>
          <p:nvPr/>
        </p:nvSpPr>
        <p:spPr>
          <a:xfrm>
            <a:off x="1110699" y="7429143"/>
            <a:ext cx="209795" cy="297640"/>
          </a:xfrm>
          <a:custGeom>
            <a:avLst/>
            <a:gdLst>
              <a:gd name="connsiteX0" fmla="*/ 551 w 209795"/>
              <a:gd name="connsiteY0" fmla="*/ 357 h 297640"/>
              <a:gd name="connsiteX1" fmla="*/ 121201 w 209795"/>
              <a:gd name="connsiteY1" fmla="*/ 174982 h 297640"/>
              <a:gd name="connsiteX2" fmla="*/ 203751 w 209795"/>
              <a:gd name="connsiteY2" fmla="*/ 295632 h 297640"/>
              <a:gd name="connsiteX3" fmla="*/ 181526 w 209795"/>
              <a:gd name="connsiteY3" fmla="*/ 232132 h 297640"/>
              <a:gd name="connsiteX4" fmla="*/ 551 w 209795"/>
              <a:gd name="connsiteY4" fmla="*/ 357 h 29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95" h="297640">
                <a:moveTo>
                  <a:pt x="551" y="357"/>
                </a:moveTo>
                <a:cubicBezTo>
                  <a:pt x="-9503" y="-9168"/>
                  <a:pt x="121201" y="174982"/>
                  <a:pt x="121201" y="174982"/>
                </a:cubicBezTo>
                <a:cubicBezTo>
                  <a:pt x="155068" y="224195"/>
                  <a:pt x="193697" y="286107"/>
                  <a:pt x="203751" y="295632"/>
                </a:cubicBezTo>
                <a:cubicBezTo>
                  <a:pt x="213805" y="305157"/>
                  <a:pt x="214334" y="280286"/>
                  <a:pt x="181526" y="232132"/>
                </a:cubicBezTo>
                <a:cubicBezTo>
                  <a:pt x="148718" y="183978"/>
                  <a:pt x="10605" y="9882"/>
                  <a:pt x="551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57149E4-A762-52B1-6D84-E6986420B56E}"/>
              </a:ext>
            </a:extLst>
          </p:cNvPr>
          <p:cNvSpPr/>
          <p:nvPr/>
        </p:nvSpPr>
        <p:spPr>
          <a:xfrm>
            <a:off x="863580" y="7562820"/>
            <a:ext cx="429154" cy="127234"/>
          </a:xfrm>
          <a:custGeom>
            <a:avLst/>
            <a:gdLst>
              <a:gd name="connsiteX0" fmla="*/ 20 w 429154"/>
              <a:gd name="connsiteY0" fmla="*/ 30 h 127234"/>
              <a:gd name="connsiteX1" fmla="*/ 53995 w 429154"/>
              <a:gd name="connsiteY1" fmla="*/ 12730 h 127234"/>
              <a:gd name="connsiteX2" fmla="*/ 301645 w 429154"/>
              <a:gd name="connsiteY2" fmla="*/ 41305 h 127234"/>
              <a:gd name="connsiteX3" fmla="*/ 428645 w 429154"/>
              <a:gd name="connsiteY3" fmla="*/ 127030 h 127234"/>
              <a:gd name="connsiteX4" fmla="*/ 342920 w 429154"/>
              <a:gd name="connsiteY4" fmla="*/ 63530 h 127234"/>
              <a:gd name="connsiteX5" fmla="*/ 260370 w 429154"/>
              <a:gd name="connsiteY5" fmla="*/ 9555 h 127234"/>
              <a:gd name="connsiteX6" fmla="*/ 50820 w 429154"/>
              <a:gd name="connsiteY6" fmla="*/ 15905 h 127234"/>
              <a:gd name="connsiteX7" fmla="*/ 20 w 429154"/>
              <a:gd name="connsiteY7" fmla="*/ 30 h 127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154" h="127234">
                <a:moveTo>
                  <a:pt x="20" y="30"/>
                </a:moveTo>
                <a:cubicBezTo>
                  <a:pt x="549" y="-499"/>
                  <a:pt x="3724" y="5851"/>
                  <a:pt x="53995" y="12730"/>
                </a:cubicBezTo>
                <a:cubicBezTo>
                  <a:pt x="104266" y="19609"/>
                  <a:pt x="239203" y="22255"/>
                  <a:pt x="301645" y="41305"/>
                </a:cubicBezTo>
                <a:cubicBezTo>
                  <a:pt x="364087" y="60355"/>
                  <a:pt x="421766" y="123326"/>
                  <a:pt x="428645" y="127030"/>
                </a:cubicBezTo>
                <a:cubicBezTo>
                  <a:pt x="435524" y="130734"/>
                  <a:pt x="370966" y="83109"/>
                  <a:pt x="342920" y="63530"/>
                </a:cubicBezTo>
                <a:cubicBezTo>
                  <a:pt x="314874" y="43951"/>
                  <a:pt x="309053" y="17492"/>
                  <a:pt x="260370" y="9555"/>
                </a:cubicBezTo>
                <a:cubicBezTo>
                  <a:pt x="211687" y="1618"/>
                  <a:pt x="92624" y="14318"/>
                  <a:pt x="50820" y="15905"/>
                </a:cubicBezTo>
                <a:cubicBezTo>
                  <a:pt x="9016" y="17492"/>
                  <a:pt x="-509" y="559"/>
                  <a:pt x="2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562AF287-98EF-D29A-093F-DBD82B66D8A9}"/>
              </a:ext>
            </a:extLst>
          </p:cNvPr>
          <p:cNvSpPr/>
          <p:nvPr/>
        </p:nvSpPr>
        <p:spPr>
          <a:xfrm>
            <a:off x="876063" y="7568799"/>
            <a:ext cx="537125" cy="293443"/>
          </a:xfrm>
          <a:custGeom>
            <a:avLst/>
            <a:gdLst>
              <a:gd name="connsiteX0" fmla="*/ 237 w 537125"/>
              <a:gd name="connsiteY0" fmla="*/ 401 h 293443"/>
              <a:gd name="connsiteX1" fmla="*/ 73262 w 537125"/>
              <a:gd name="connsiteY1" fmla="*/ 63901 h 293443"/>
              <a:gd name="connsiteX2" fmla="*/ 57387 w 537125"/>
              <a:gd name="connsiteY2" fmla="*/ 60726 h 293443"/>
              <a:gd name="connsiteX3" fmla="*/ 216137 w 537125"/>
              <a:gd name="connsiteY3" fmla="*/ 57551 h 293443"/>
              <a:gd name="connsiteX4" fmla="*/ 311387 w 537125"/>
              <a:gd name="connsiteY4" fmla="*/ 73426 h 293443"/>
              <a:gd name="connsiteX5" fmla="*/ 473312 w 537125"/>
              <a:gd name="connsiteY5" fmla="*/ 216301 h 293443"/>
              <a:gd name="connsiteX6" fmla="*/ 536812 w 537125"/>
              <a:gd name="connsiteY6" fmla="*/ 289326 h 293443"/>
              <a:gd name="connsiteX7" fmla="*/ 451087 w 537125"/>
              <a:gd name="connsiteY7" fmla="*/ 222651 h 293443"/>
              <a:gd name="connsiteX8" fmla="*/ 298687 w 537125"/>
              <a:gd name="connsiteY8" fmla="*/ 136926 h 293443"/>
              <a:gd name="connsiteX9" fmla="*/ 473312 w 537125"/>
              <a:gd name="connsiteY9" fmla="*/ 289326 h 293443"/>
              <a:gd name="connsiteX10" fmla="*/ 409812 w 537125"/>
              <a:gd name="connsiteY10" fmla="*/ 241701 h 293443"/>
              <a:gd name="connsiteX11" fmla="*/ 174862 w 537125"/>
              <a:gd name="connsiteY11" fmla="*/ 152801 h 293443"/>
              <a:gd name="connsiteX12" fmla="*/ 66912 w 537125"/>
              <a:gd name="connsiteY12" fmla="*/ 219476 h 293443"/>
              <a:gd name="connsiteX13" fmla="*/ 171687 w 537125"/>
              <a:gd name="connsiteY13" fmla="*/ 117876 h 293443"/>
              <a:gd name="connsiteX14" fmla="*/ 114537 w 537125"/>
              <a:gd name="connsiteY14" fmla="*/ 98826 h 293443"/>
              <a:gd name="connsiteX15" fmla="*/ 101837 w 537125"/>
              <a:gd name="connsiteY15" fmla="*/ 98826 h 293443"/>
              <a:gd name="connsiteX16" fmla="*/ 237 w 537125"/>
              <a:gd name="connsiteY16" fmla="*/ 401 h 29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7125" h="293443">
                <a:moveTo>
                  <a:pt x="237" y="401"/>
                </a:moveTo>
                <a:cubicBezTo>
                  <a:pt x="-4525" y="-5420"/>
                  <a:pt x="63737" y="53847"/>
                  <a:pt x="73262" y="63901"/>
                </a:cubicBezTo>
                <a:cubicBezTo>
                  <a:pt x="82787" y="73955"/>
                  <a:pt x="33575" y="61784"/>
                  <a:pt x="57387" y="60726"/>
                </a:cubicBezTo>
                <a:cubicBezTo>
                  <a:pt x="81199" y="59668"/>
                  <a:pt x="173804" y="55434"/>
                  <a:pt x="216137" y="57551"/>
                </a:cubicBezTo>
                <a:cubicBezTo>
                  <a:pt x="258470" y="59668"/>
                  <a:pt x="268525" y="46968"/>
                  <a:pt x="311387" y="73426"/>
                </a:cubicBezTo>
                <a:cubicBezTo>
                  <a:pt x="354249" y="99884"/>
                  <a:pt x="435741" y="180318"/>
                  <a:pt x="473312" y="216301"/>
                </a:cubicBezTo>
                <a:cubicBezTo>
                  <a:pt x="510883" y="252284"/>
                  <a:pt x="540516" y="288268"/>
                  <a:pt x="536812" y="289326"/>
                </a:cubicBezTo>
                <a:cubicBezTo>
                  <a:pt x="533108" y="290384"/>
                  <a:pt x="490775" y="248051"/>
                  <a:pt x="451087" y="222651"/>
                </a:cubicBezTo>
                <a:cubicBezTo>
                  <a:pt x="411400" y="197251"/>
                  <a:pt x="294983" y="125814"/>
                  <a:pt x="298687" y="136926"/>
                </a:cubicBezTo>
                <a:cubicBezTo>
                  <a:pt x="302391" y="148038"/>
                  <a:pt x="454791" y="271864"/>
                  <a:pt x="473312" y="289326"/>
                </a:cubicBezTo>
                <a:cubicBezTo>
                  <a:pt x="491833" y="306789"/>
                  <a:pt x="459554" y="264455"/>
                  <a:pt x="409812" y="241701"/>
                </a:cubicBezTo>
                <a:cubicBezTo>
                  <a:pt x="360070" y="218947"/>
                  <a:pt x="232012" y="156505"/>
                  <a:pt x="174862" y="152801"/>
                </a:cubicBezTo>
                <a:cubicBezTo>
                  <a:pt x="117712" y="149097"/>
                  <a:pt x="67441" y="225297"/>
                  <a:pt x="66912" y="219476"/>
                </a:cubicBezTo>
                <a:cubicBezTo>
                  <a:pt x="66383" y="213655"/>
                  <a:pt x="163750" y="137984"/>
                  <a:pt x="171687" y="117876"/>
                </a:cubicBezTo>
                <a:cubicBezTo>
                  <a:pt x="179624" y="97768"/>
                  <a:pt x="126179" y="102001"/>
                  <a:pt x="114537" y="98826"/>
                </a:cubicBezTo>
                <a:cubicBezTo>
                  <a:pt x="102895" y="95651"/>
                  <a:pt x="117183" y="110468"/>
                  <a:pt x="101837" y="98826"/>
                </a:cubicBezTo>
                <a:cubicBezTo>
                  <a:pt x="86491" y="87184"/>
                  <a:pt x="4999" y="6222"/>
                  <a:pt x="237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D522317B-8ACF-9636-7294-ADEF482DE02D}"/>
              </a:ext>
            </a:extLst>
          </p:cNvPr>
          <p:cNvSpPr/>
          <p:nvPr/>
        </p:nvSpPr>
        <p:spPr>
          <a:xfrm>
            <a:off x="897034" y="7686491"/>
            <a:ext cx="117415" cy="520829"/>
          </a:xfrm>
          <a:custGeom>
            <a:avLst/>
            <a:gdLst>
              <a:gd name="connsiteX0" fmla="*/ 115791 w 117415"/>
              <a:gd name="connsiteY0" fmla="*/ 184 h 520829"/>
              <a:gd name="connsiteX1" fmla="*/ 1491 w 117415"/>
              <a:gd name="connsiteY1" fmla="*/ 146234 h 520829"/>
              <a:gd name="connsiteX2" fmla="*/ 49116 w 117415"/>
              <a:gd name="connsiteY2" fmla="*/ 511359 h 520829"/>
              <a:gd name="connsiteX3" fmla="*/ 26891 w 117415"/>
              <a:gd name="connsiteY3" fmla="*/ 393884 h 520829"/>
              <a:gd name="connsiteX4" fmla="*/ 20541 w 117415"/>
              <a:gd name="connsiteY4" fmla="*/ 181159 h 520829"/>
              <a:gd name="connsiteX5" fmla="*/ 45941 w 117415"/>
              <a:gd name="connsiteY5" fmla="*/ 219259 h 520829"/>
              <a:gd name="connsiteX6" fmla="*/ 64991 w 117415"/>
              <a:gd name="connsiteY6" fmla="*/ 117659 h 520829"/>
              <a:gd name="connsiteX7" fmla="*/ 115791 w 117415"/>
              <a:gd name="connsiteY7" fmla="*/ 184 h 52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415" h="520829">
                <a:moveTo>
                  <a:pt x="115791" y="184"/>
                </a:moveTo>
                <a:cubicBezTo>
                  <a:pt x="105208" y="4947"/>
                  <a:pt x="12603" y="61038"/>
                  <a:pt x="1491" y="146234"/>
                </a:cubicBezTo>
                <a:cubicBezTo>
                  <a:pt x="-9621" y="231430"/>
                  <a:pt x="44883" y="470084"/>
                  <a:pt x="49116" y="511359"/>
                </a:cubicBezTo>
                <a:cubicBezTo>
                  <a:pt x="53349" y="552634"/>
                  <a:pt x="31654" y="448917"/>
                  <a:pt x="26891" y="393884"/>
                </a:cubicBezTo>
                <a:cubicBezTo>
                  <a:pt x="22128" y="338851"/>
                  <a:pt x="17366" y="210263"/>
                  <a:pt x="20541" y="181159"/>
                </a:cubicBezTo>
                <a:cubicBezTo>
                  <a:pt x="23716" y="152055"/>
                  <a:pt x="38533" y="229842"/>
                  <a:pt x="45941" y="219259"/>
                </a:cubicBezTo>
                <a:cubicBezTo>
                  <a:pt x="53349" y="208676"/>
                  <a:pt x="47529" y="150996"/>
                  <a:pt x="64991" y="117659"/>
                </a:cubicBezTo>
                <a:cubicBezTo>
                  <a:pt x="82453" y="84322"/>
                  <a:pt x="126374" y="-4579"/>
                  <a:pt x="115791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D3732E7B-8D90-1DBF-816D-C124CDF0701C}"/>
              </a:ext>
            </a:extLst>
          </p:cNvPr>
          <p:cNvSpPr/>
          <p:nvPr/>
        </p:nvSpPr>
        <p:spPr>
          <a:xfrm>
            <a:off x="717535" y="7660702"/>
            <a:ext cx="181124" cy="447521"/>
          </a:xfrm>
          <a:custGeom>
            <a:avLst/>
            <a:gdLst>
              <a:gd name="connsiteX0" fmla="*/ 180990 w 181124"/>
              <a:gd name="connsiteY0" fmla="*/ 573 h 447521"/>
              <a:gd name="connsiteX1" fmla="*/ 9540 w 181124"/>
              <a:gd name="connsiteY1" fmla="*/ 143448 h 447521"/>
              <a:gd name="connsiteX2" fmla="*/ 69865 w 181124"/>
              <a:gd name="connsiteY2" fmla="*/ 257748 h 447521"/>
              <a:gd name="connsiteX3" fmla="*/ 53990 w 181124"/>
              <a:gd name="connsiteY3" fmla="*/ 445073 h 447521"/>
              <a:gd name="connsiteX4" fmla="*/ 66690 w 181124"/>
              <a:gd name="connsiteY4" fmla="*/ 349823 h 447521"/>
              <a:gd name="connsiteX5" fmla="*/ 15 w 181124"/>
              <a:gd name="connsiteY5" fmla="*/ 140273 h 447521"/>
              <a:gd name="connsiteX6" fmla="*/ 60340 w 181124"/>
              <a:gd name="connsiteY6" fmla="*/ 89473 h 447521"/>
              <a:gd name="connsiteX7" fmla="*/ 38115 w 181124"/>
              <a:gd name="connsiteY7" fmla="*/ 92648 h 447521"/>
              <a:gd name="connsiteX8" fmla="*/ 180990 w 181124"/>
              <a:gd name="connsiteY8" fmla="*/ 573 h 44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124" h="447521">
                <a:moveTo>
                  <a:pt x="180990" y="573"/>
                </a:moveTo>
                <a:cubicBezTo>
                  <a:pt x="176227" y="9040"/>
                  <a:pt x="28061" y="100586"/>
                  <a:pt x="9540" y="143448"/>
                </a:cubicBezTo>
                <a:cubicBezTo>
                  <a:pt x="-8981" y="186311"/>
                  <a:pt x="62457" y="207477"/>
                  <a:pt x="69865" y="257748"/>
                </a:cubicBezTo>
                <a:cubicBezTo>
                  <a:pt x="77273" y="308019"/>
                  <a:pt x="54519" y="429727"/>
                  <a:pt x="53990" y="445073"/>
                </a:cubicBezTo>
                <a:cubicBezTo>
                  <a:pt x="53461" y="460419"/>
                  <a:pt x="75686" y="400623"/>
                  <a:pt x="66690" y="349823"/>
                </a:cubicBezTo>
                <a:cubicBezTo>
                  <a:pt x="57694" y="299023"/>
                  <a:pt x="1073" y="183665"/>
                  <a:pt x="15" y="140273"/>
                </a:cubicBezTo>
                <a:cubicBezTo>
                  <a:pt x="-1043" y="96881"/>
                  <a:pt x="53990" y="97410"/>
                  <a:pt x="60340" y="89473"/>
                </a:cubicBezTo>
                <a:cubicBezTo>
                  <a:pt x="66690" y="81536"/>
                  <a:pt x="13773" y="105348"/>
                  <a:pt x="38115" y="92648"/>
                </a:cubicBezTo>
                <a:cubicBezTo>
                  <a:pt x="62457" y="79948"/>
                  <a:pt x="185753" y="-7894"/>
                  <a:pt x="180990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A27A4065-DBAC-94AC-BA7C-D2306BE30426}"/>
              </a:ext>
            </a:extLst>
          </p:cNvPr>
          <p:cNvSpPr/>
          <p:nvPr/>
        </p:nvSpPr>
        <p:spPr>
          <a:xfrm>
            <a:off x="734638" y="7776939"/>
            <a:ext cx="208134" cy="145490"/>
          </a:xfrm>
          <a:custGeom>
            <a:avLst/>
            <a:gdLst>
              <a:gd name="connsiteX0" fmla="*/ 205162 w 208134"/>
              <a:gd name="connsiteY0" fmla="*/ 4986 h 145490"/>
              <a:gd name="connsiteX1" fmla="*/ 46412 w 208134"/>
              <a:gd name="connsiteY1" fmla="*/ 8161 h 145490"/>
              <a:gd name="connsiteX2" fmla="*/ 43237 w 208134"/>
              <a:gd name="connsiteY2" fmla="*/ 62136 h 145490"/>
              <a:gd name="connsiteX3" fmla="*/ 144837 w 208134"/>
              <a:gd name="connsiteY3" fmla="*/ 131986 h 145490"/>
              <a:gd name="connsiteX4" fmla="*/ 43237 w 208134"/>
              <a:gd name="connsiteY4" fmla="*/ 138336 h 145490"/>
              <a:gd name="connsiteX5" fmla="*/ 1962 w 208134"/>
              <a:gd name="connsiteY5" fmla="*/ 52611 h 145490"/>
              <a:gd name="connsiteX6" fmla="*/ 100387 w 208134"/>
              <a:gd name="connsiteY6" fmla="*/ 1811 h 145490"/>
              <a:gd name="connsiteX7" fmla="*/ 148012 w 208134"/>
              <a:gd name="connsiteY7" fmla="*/ 11336 h 145490"/>
              <a:gd name="connsiteX8" fmla="*/ 205162 w 208134"/>
              <a:gd name="connsiteY8" fmla="*/ 4986 h 14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134" h="145490">
                <a:moveTo>
                  <a:pt x="205162" y="4986"/>
                </a:moveTo>
                <a:cubicBezTo>
                  <a:pt x="188229" y="4457"/>
                  <a:pt x="73399" y="-1364"/>
                  <a:pt x="46412" y="8161"/>
                </a:cubicBezTo>
                <a:cubicBezTo>
                  <a:pt x="19425" y="17686"/>
                  <a:pt x="26833" y="41499"/>
                  <a:pt x="43237" y="62136"/>
                </a:cubicBezTo>
                <a:cubicBezTo>
                  <a:pt x="59641" y="82773"/>
                  <a:pt x="144837" y="119286"/>
                  <a:pt x="144837" y="131986"/>
                </a:cubicBezTo>
                <a:cubicBezTo>
                  <a:pt x="144837" y="144686"/>
                  <a:pt x="67049" y="151565"/>
                  <a:pt x="43237" y="138336"/>
                </a:cubicBezTo>
                <a:cubicBezTo>
                  <a:pt x="19425" y="125107"/>
                  <a:pt x="-7563" y="75365"/>
                  <a:pt x="1962" y="52611"/>
                </a:cubicBezTo>
                <a:cubicBezTo>
                  <a:pt x="11487" y="29857"/>
                  <a:pt x="76045" y="8690"/>
                  <a:pt x="100387" y="1811"/>
                </a:cubicBezTo>
                <a:cubicBezTo>
                  <a:pt x="124729" y="-5068"/>
                  <a:pt x="134254" y="9749"/>
                  <a:pt x="148012" y="11336"/>
                </a:cubicBezTo>
                <a:cubicBezTo>
                  <a:pt x="161770" y="12923"/>
                  <a:pt x="222095" y="5515"/>
                  <a:pt x="205162" y="4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A3CD8EBE-798C-A62D-EDA1-6E5DDFD7231C}"/>
              </a:ext>
            </a:extLst>
          </p:cNvPr>
          <p:cNvSpPr/>
          <p:nvPr/>
        </p:nvSpPr>
        <p:spPr>
          <a:xfrm>
            <a:off x="809036" y="7797371"/>
            <a:ext cx="393063" cy="178523"/>
          </a:xfrm>
          <a:custGeom>
            <a:avLst/>
            <a:gdLst>
              <a:gd name="connsiteX0" fmla="*/ 89489 w 393063"/>
              <a:gd name="connsiteY0" fmla="*/ 429 h 178523"/>
              <a:gd name="connsiteX1" fmla="*/ 3764 w 393063"/>
              <a:gd name="connsiteY1" fmla="*/ 41704 h 178523"/>
              <a:gd name="connsiteX2" fmla="*/ 238714 w 393063"/>
              <a:gd name="connsiteY2" fmla="*/ 105204 h 178523"/>
              <a:gd name="connsiteX3" fmla="*/ 187914 w 393063"/>
              <a:gd name="connsiteY3" fmla="*/ 79804 h 178523"/>
              <a:gd name="connsiteX4" fmla="*/ 391114 w 393063"/>
              <a:gd name="connsiteY4" fmla="*/ 178229 h 178523"/>
              <a:gd name="connsiteX5" fmla="*/ 279989 w 393063"/>
              <a:gd name="connsiteY5" fmla="*/ 111554 h 178523"/>
              <a:gd name="connsiteX6" fmla="*/ 105364 w 393063"/>
              <a:gd name="connsiteY6" fmla="*/ 152829 h 178523"/>
              <a:gd name="connsiteX7" fmla="*/ 140289 w 393063"/>
              <a:gd name="connsiteY7" fmla="*/ 111554 h 178523"/>
              <a:gd name="connsiteX8" fmla="*/ 60914 w 393063"/>
              <a:gd name="connsiteY8" fmla="*/ 114729 h 178523"/>
              <a:gd name="connsiteX9" fmla="*/ 29164 w 393063"/>
              <a:gd name="connsiteY9" fmla="*/ 67104 h 178523"/>
              <a:gd name="connsiteX10" fmla="*/ 89489 w 393063"/>
              <a:gd name="connsiteY10" fmla="*/ 429 h 17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063" h="178523">
                <a:moveTo>
                  <a:pt x="89489" y="429"/>
                </a:moveTo>
                <a:cubicBezTo>
                  <a:pt x="85256" y="-3804"/>
                  <a:pt x="-21107" y="24242"/>
                  <a:pt x="3764" y="41704"/>
                </a:cubicBezTo>
                <a:cubicBezTo>
                  <a:pt x="28635" y="59166"/>
                  <a:pt x="208022" y="98854"/>
                  <a:pt x="238714" y="105204"/>
                </a:cubicBezTo>
                <a:cubicBezTo>
                  <a:pt x="269406" y="111554"/>
                  <a:pt x="187914" y="79804"/>
                  <a:pt x="187914" y="79804"/>
                </a:cubicBezTo>
                <a:cubicBezTo>
                  <a:pt x="213314" y="91975"/>
                  <a:pt x="375768" y="172937"/>
                  <a:pt x="391114" y="178229"/>
                </a:cubicBezTo>
                <a:cubicBezTo>
                  <a:pt x="406460" y="183521"/>
                  <a:pt x="327614" y="115787"/>
                  <a:pt x="279989" y="111554"/>
                </a:cubicBezTo>
                <a:cubicBezTo>
                  <a:pt x="232364" y="107321"/>
                  <a:pt x="128647" y="152829"/>
                  <a:pt x="105364" y="152829"/>
                </a:cubicBezTo>
                <a:cubicBezTo>
                  <a:pt x="82081" y="152829"/>
                  <a:pt x="147697" y="117904"/>
                  <a:pt x="140289" y="111554"/>
                </a:cubicBezTo>
                <a:cubicBezTo>
                  <a:pt x="132881" y="105204"/>
                  <a:pt x="79435" y="122137"/>
                  <a:pt x="60914" y="114729"/>
                </a:cubicBezTo>
                <a:cubicBezTo>
                  <a:pt x="42393" y="107321"/>
                  <a:pt x="27576" y="82450"/>
                  <a:pt x="29164" y="67104"/>
                </a:cubicBezTo>
                <a:cubicBezTo>
                  <a:pt x="30751" y="51758"/>
                  <a:pt x="93722" y="4662"/>
                  <a:pt x="89489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680487B7-4EED-D6CD-BF63-06E06F412B3C}"/>
              </a:ext>
            </a:extLst>
          </p:cNvPr>
          <p:cNvSpPr/>
          <p:nvPr/>
        </p:nvSpPr>
        <p:spPr>
          <a:xfrm>
            <a:off x="899495" y="7873808"/>
            <a:ext cx="621873" cy="429388"/>
          </a:xfrm>
          <a:custGeom>
            <a:avLst/>
            <a:gdLst>
              <a:gd name="connsiteX0" fmla="*/ 621330 w 621873"/>
              <a:gd name="connsiteY0" fmla="*/ 192 h 429388"/>
              <a:gd name="connsiteX1" fmla="*/ 227630 w 621873"/>
              <a:gd name="connsiteY1" fmla="*/ 133542 h 429388"/>
              <a:gd name="connsiteX2" fmla="*/ 49830 w 621873"/>
              <a:gd name="connsiteY2" fmla="*/ 320867 h 429388"/>
              <a:gd name="connsiteX3" fmla="*/ 2205 w 621873"/>
              <a:gd name="connsiteY3" fmla="*/ 428817 h 429388"/>
              <a:gd name="connsiteX4" fmla="*/ 103805 w 621873"/>
              <a:gd name="connsiteY4" fmla="*/ 276417 h 429388"/>
              <a:gd name="connsiteX5" fmla="*/ 227630 w 621873"/>
              <a:gd name="connsiteY5" fmla="*/ 149417 h 429388"/>
              <a:gd name="connsiteX6" fmla="*/ 135555 w 621873"/>
              <a:gd name="connsiteY6" fmla="*/ 162117 h 429388"/>
              <a:gd name="connsiteX7" fmla="*/ 621330 w 621873"/>
              <a:gd name="connsiteY7" fmla="*/ 192 h 42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873" h="429388">
                <a:moveTo>
                  <a:pt x="621330" y="192"/>
                </a:moveTo>
                <a:cubicBezTo>
                  <a:pt x="636676" y="-4571"/>
                  <a:pt x="322880" y="80096"/>
                  <a:pt x="227630" y="133542"/>
                </a:cubicBezTo>
                <a:cubicBezTo>
                  <a:pt x="132380" y="186988"/>
                  <a:pt x="87401" y="271655"/>
                  <a:pt x="49830" y="320867"/>
                </a:cubicBezTo>
                <a:cubicBezTo>
                  <a:pt x="12259" y="370079"/>
                  <a:pt x="-6791" y="436225"/>
                  <a:pt x="2205" y="428817"/>
                </a:cubicBezTo>
                <a:cubicBezTo>
                  <a:pt x="11201" y="421409"/>
                  <a:pt x="66234" y="322984"/>
                  <a:pt x="103805" y="276417"/>
                </a:cubicBezTo>
                <a:cubicBezTo>
                  <a:pt x="141376" y="229850"/>
                  <a:pt x="222338" y="168467"/>
                  <a:pt x="227630" y="149417"/>
                </a:cubicBezTo>
                <a:cubicBezTo>
                  <a:pt x="232922" y="130367"/>
                  <a:pt x="74701" y="186988"/>
                  <a:pt x="135555" y="162117"/>
                </a:cubicBezTo>
                <a:cubicBezTo>
                  <a:pt x="196409" y="137246"/>
                  <a:pt x="605984" y="4955"/>
                  <a:pt x="621330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FCC06C47-5CA0-B409-DFBD-4128AC0F3AD9}"/>
              </a:ext>
            </a:extLst>
          </p:cNvPr>
          <p:cNvSpPr/>
          <p:nvPr/>
        </p:nvSpPr>
        <p:spPr>
          <a:xfrm>
            <a:off x="867658" y="7782343"/>
            <a:ext cx="711744" cy="508232"/>
          </a:xfrm>
          <a:custGeom>
            <a:avLst/>
            <a:gdLst>
              <a:gd name="connsiteX0" fmla="*/ 24517 w 711744"/>
              <a:gd name="connsiteY0" fmla="*/ 15457 h 508232"/>
              <a:gd name="connsiteX1" fmla="*/ 94367 w 711744"/>
              <a:gd name="connsiteY1" fmla="*/ 21807 h 508232"/>
              <a:gd name="connsiteX2" fmla="*/ 386467 w 711744"/>
              <a:gd name="connsiteY2" fmla="*/ 145632 h 508232"/>
              <a:gd name="connsiteX3" fmla="*/ 351542 w 711744"/>
              <a:gd name="connsiteY3" fmla="*/ 104357 h 508232"/>
              <a:gd name="connsiteX4" fmla="*/ 583317 w 711744"/>
              <a:gd name="connsiteY4" fmla="*/ 275807 h 508232"/>
              <a:gd name="connsiteX5" fmla="*/ 707142 w 711744"/>
              <a:gd name="connsiteY5" fmla="*/ 367882 h 508232"/>
              <a:gd name="connsiteX6" fmla="*/ 684917 w 711744"/>
              <a:gd name="connsiteY6" fmla="*/ 507582 h 508232"/>
              <a:gd name="connsiteX7" fmla="*/ 681742 w 711744"/>
              <a:gd name="connsiteY7" fmla="*/ 415507 h 508232"/>
              <a:gd name="connsiteX8" fmla="*/ 634117 w 711744"/>
              <a:gd name="connsiteY8" fmla="*/ 307557 h 508232"/>
              <a:gd name="connsiteX9" fmla="*/ 608717 w 711744"/>
              <a:gd name="connsiteY9" fmla="*/ 342482 h 508232"/>
              <a:gd name="connsiteX10" fmla="*/ 637292 w 711744"/>
              <a:gd name="connsiteY10" fmla="*/ 450432 h 508232"/>
              <a:gd name="connsiteX11" fmla="*/ 583317 w 711744"/>
              <a:gd name="connsiteY11" fmla="*/ 291682 h 508232"/>
              <a:gd name="connsiteX12" fmla="*/ 430917 w 711744"/>
              <a:gd name="connsiteY12" fmla="*/ 202782 h 508232"/>
              <a:gd name="connsiteX13" fmla="*/ 484892 w 711744"/>
              <a:gd name="connsiteY13" fmla="*/ 196432 h 508232"/>
              <a:gd name="connsiteX14" fmla="*/ 475367 w 711744"/>
              <a:gd name="connsiteY14" fmla="*/ 180557 h 508232"/>
              <a:gd name="connsiteX15" fmla="*/ 24517 w 711744"/>
              <a:gd name="connsiteY15" fmla="*/ 15457 h 50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1744" h="508232">
                <a:moveTo>
                  <a:pt x="24517" y="15457"/>
                </a:moveTo>
                <a:cubicBezTo>
                  <a:pt x="-38983" y="-11001"/>
                  <a:pt x="34042" y="111"/>
                  <a:pt x="94367" y="21807"/>
                </a:cubicBezTo>
                <a:cubicBezTo>
                  <a:pt x="154692" y="43503"/>
                  <a:pt x="343605" y="131874"/>
                  <a:pt x="386467" y="145632"/>
                </a:cubicBezTo>
                <a:cubicBezTo>
                  <a:pt x="429329" y="159390"/>
                  <a:pt x="318734" y="82661"/>
                  <a:pt x="351542" y="104357"/>
                </a:cubicBezTo>
                <a:cubicBezTo>
                  <a:pt x="384350" y="126053"/>
                  <a:pt x="583317" y="275807"/>
                  <a:pt x="583317" y="275807"/>
                </a:cubicBezTo>
                <a:cubicBezTo>
                  <a:pt x="642584" y="319728"/>
                  <a:pt x="690209" y="329253"/>
                  <a:pt x="707142" y="367882"/>
                </a:cubicBezTo>
                <a:cubicBezTo>
                  <a:pt x="724075" y="406511"/>
                  <a:pt x="689150" y="499645"/>
                  <a:pt x="684917" y="507582"/>
                </a:cubicBezTo>
                <a:cubicBezTo>
                  <a:pt x="680684" y="515519"/>
                  <a:pt x="690209" y="448844"/>
                  <a:pt x="681742" y="415507"/>
                </a:cubicBezTo>
                <a:cubicBezTo>
                  <a:pt x="673275" y="382170"/>
                  <a:pt x="646288" y="319728"/>
                  <a:pt x="634117" y="307557"/>
                </a:cubicBezTo>
                <a:cubicBezTo>
                  <a:pt x="621946" y="295386"/>
                  <a:pt x="608188" y="318670"/>
                  <a:pt x="608717" y="342482"/>
                </a:cubicBezTo>
                <a:cubicBezTo>
                  <a:pt x="609246" y="366294"/>
                  <a:pt x="641525" y="458899"/>
                  <a:pt x="637292" y="450432"/>
                </a:cubicBezTo>
                <a:cubicBezTo>
                  <a:pt x="633059" y="441965"/>
                  <a:pt x="617713" y="332957"/>
                  <a:pt x="583317" y="291682"/>
                </a:cubicBezTo>
                <a:cubicBezTo>
                  <a:pt x="548921" y="250407"/>
                  <a:pt x="447321" y="218657"/>
                  <a:pt x="430917" y="202782"/>
                </a:cubicBezTo>
                <a:cubicBezTo>
                  <a:pt x="414513" y="186907"/>
                  <a:pt x="477484" y="200136"/>
                  <a:pt x="484892" y="196432"/>
                </a:cubicBezTo>
                <a:cubicBezTo>
                  <a:pt x="492300" y="192728"/>
                  <a:pt x="551038" y="210190"/>
                  <a:pt x="475367" y="180557"/>
                </a:cubicBezTo>
                <a:cubicBezTo>
                  <a:pt x="399696" y="150924"/>
                  <a:pt x="88017" y="41915"/>
                  <a:pt x="24517" y="1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1A6F039C-B6CA-29A0-7A3C-767C78759696}"/>
              </a:ext>
            </a:extLst>
          </p:cNvPr>
          <p:cNvSpPr/>
          <p:nvPr/>
        </p:nvSpPr>
        <p:spPr>
          <a:xfrm>
            <a:off x="797022" y="8227379"/>
            <a:ext cx="762600" cy="572198"/>
          </a:xfrm>
          <a:custGeom>
            <a:avLst/>
            <a:gdLst>
              <a:gd name="connsiteX0" fmla="*/ 9428 w 762600"/>
              <a:gd name="connsiteY0" fmla="*/ 151446 h 572198"/>
              <a:gd name="connsiteX1" fmla="*/ 482503 w 762600"/>
              <a:gd name="connsiteY1" fmla="*/ 5396 h 572198"/>
              <a:gd name="connsiteX2" fmla="*/ 425353 w 762600"/>
              <a:gd name="connsiteY2" fmla="*/ 30796 h 572198"/>
              <a:gd name="connsiteX3" fmla="*/ 752378 w 762600"/>
              <a:gd name="connsiteY3" fmla="*/ 24446 h 572198"/>
              <a:gd name="connsiteX4" fmla="*/ 663478 w 762600"/>
              <a:gd name="connsiteY4" fmla="*/ 87946 h 572198"/>
              <a:gd name="connsiteX5" fmla="*/ 495203 w 762600"/>
              <a:gd name="connsiteY5" fmla="*/ 341946 h 572198"/>
              <a:gd name="connsiteX6" fmla="*/ 431703 w 762600"/>
              <a:gd name="connsiteY6" fmla="*/ 570546 h 572198"/>
              <a:gd name="connsiteX7" fmla="*/ 514253 w 762600"/>
              <a:gd name="connsiteY7" fmla="*/ 427671 h 572198"/>
              <a:gd name="connsiteX8" fmla="*/ 663478 w 762600"/>
              <a:gd name="connsiteY8" fmla="*/ 113346 h 572198"/>
              <a:gd name="connsiteX9" fmla="*/ 746028 w 762600"/>
              <a:gd name="connsiteY9" fmla="*/ 27621 h 572198"/>
              <a:gd name="connsiteX10" fmla="*/ 498378 w 762600"/>
              <a:gd name="connsiteY10" fmla="*/ 53021 h 572198"/>
              <a:gd name="connsiteX11" fmla="*/ 190403 w 762600"/>
              <a:gd name="connsiteY11" fmla="*/ 78421 h 572198"/>
              <a:gd name="connsiteX12" fmla="*/ 9428 w 762600"/>
              <a:gd name="connsiteY12" fmla="*/ 151446 h 5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2600" h="572198">
                <a:moveTo>
                  <a:pt x="9428" y="151446"/>
                </a:moveTo>
                <a:cubicBezTo>
                  <a:pt x="58111" y="139275"/>
                  <a:pt x="413182" y="25504"/>
                  <a:pt x="482503" y="5396"/>
                </a:cubicBezTo>
                <a:cubicBezTo>
                  <a:pt x="551824" y="-14712"/>
                  <a:pt x="380374" y="27621"/>
                  <a:pt x="425353" y="30796"/>
                </a:cubicBezTo>
                <a:cubicBezTo>
                  <a:pt x="470332" y="33971"/>
                  <a:pt x="712691" y="14921"/>
                  <a:pt x="752378" y="24446"/>
                </a:cubicBezTo>
                <a:cubicBezTo>
                  <a:pt x="792066" y="33971"/>
                  <a:pt x="706340" y="35029"/>
                  <a:pt x="663478" y="87946"/>
                </a:cubicBezTo>
                <a:cubicBezTo>
                  <a:pt x="620616" y="140863"/>
                  <a:pt x="533832" y="261513"/>
                  <a:pt x="495203" y="341946"/>
                </a:cubicBezTo>
                <a:cubicBezTo>
                  <a:pt x="456574" y="422379"/>
                  <a:pt x="428528" y="556259"/>
                  <a:pt x="431703" y="570546"/>
                </a:cubicBezTo>
                <a:cubicBezTo>
                  <a:pt x="434878" y="584833"/>
                  <a:pt x="475624" y="503871"/>
                  <a:pt x="514253" y="427671"/>
                </a:cubicBezTo>
                <a:cubicBezTo>
                  <a:pt x="552882" y="351471"/>
                  <a:pt x="624849" y="180021"/>
                  <a:pt x="663478" y="113346"/>
                </a:cubicBezTo>
                <a:cubicBezTo>
                  <a:pt x="702107" y="46671"/>
                  <a:pt x="773545" y="37675"/>
                  <a:pt x="746028" y="27621"/>
                </a:cubicBezTo>
                <a:cubicBezTo>
                  <a:pt x="718511" y="17567"/>
                  <a:pt x="498378" y="53021"/>
                  <a:pt x="498378" y="53021"/>
                </a:cubicBezTo>
                <a:cubicBezTo>
                  <a:pt x="405774" y="61488"/>
                  <a:pt x="268191" y="63604"/>
                  <a:pt x="190403" y="78421"/>
                </a:cubicBezTo>
                <a:cubicBezTo>
                  <a:pt x="112615" y="93238"/>
                  <a:pt x="-39255" y="163617"/>
                  <a:pt x="9428" y="151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DB8A84D0-7A4F-FD24-7D71-FB2B5FE04782}"/>
              </a:ext>
            </a:extLst>
          </p:cNvPr>
          <p:cNvSpPr/>
          <p:nvPr/>
        </p:nvSpPr>
        <p:spPr>
          <a:xfrm>
            <a:off x="974621" y="7904414"/>
            <a:ext cx="685988" cy="942825"/>
          </a:xfrm>
          <a:custGeom>
            <a:avLst/>
            <a:gdLst>
              <a:gd name="connsiteX0" fmla="*/ 517629 w 685988"/>
              <a:gd name="connsiteY0" fmla="*/ 1336 h 942825"/>
              <a:gd name="connsiteX1" fmla="*/ 162029 w 685988"/>
              <a:gd name="connsiteY1" fmla="*/ 166436 h 942825"/>
              <a:gd name="connsiteX2" fmla="*/ 104 w 685988"/>
              <a:gd name="connsiteY2" fmla="*/ 372811 h 942825"/>
              <a:gd name="connsiteX3" fmla="*/ 136629 w 685988"/>
              <a:gd name="connsiteY3" fmla="*/ 322011 h 942825"/>
              <a:gd name="connsiteX4" fmla="*/ 92179 w 685988"/>
              <a:gd name="connsiteY4" fmla="*/ 328361 h 942825"/>
              <a:gd name="connsiteX5" fmla="*/ 489054 w 685988"/>
              <a:gd name="connsiteY5" fmla="*/ 283911 h 942825"/>
              <a:gd name="connsiteX6" fmla="*/ 352529 w 685988"/>
              <a:gd name="connsiteY6" fmla="*/ 331536 h 942825"/>
              <a:gd name="connsiteX7" fmla="*/ 679554 w 685988"/>
              <a:gd name="connsiteY7" fmla="*/ 363286 h 942825"/>
              <a:gd name="connsiteX8" fmla="*/ 555729 w 685988"/>
              <a:gd name="connsiteY8" fmla="*/ 439486 h 942825"/>
              <a:gd name="connsiteX9" fmla="*/ 384279 w 685988"/>
              <a:gd name="connsiteY9" fmla="*/ 671261 h 942825"/>
              <a:gd name="connsiteX10" fmla="*/ 285854 w 685988"/>
              <a:gd name="connsiteY10" fmla="*/ 937961 h 942825"/>
              <a:gd name="connsiteX11" fmla="*/ 323954 w 685988"/>
              <a:gd name="connsiteY11" fmla="*/ 804611 h 942825"/>
              <a:gd name="connsiteX12" fmla="*/ 628754 w 685988"/>
              <a:gd name="connsiteY12" fmla="*/ 337886 h 942825"/>
              <a:gd name="connsiteX13" fmla="*/ 69954 w 685988"/>
              <a:gd name="connsiteY13" fmla="*/ 382336 h 942825"/>
              <a:gd name="connsiteX14" fmla="*/ 22329 w 685988"/>
              <a:gd name="connsiteY14" fmla="*/ 344236 h 942825"/>
              <a:gd name="connsiteX15" fmla="*/ 196954 w 685988"/>
              <a:gd name="connsiteY15" fmla="*/ 109286 h 942825"/>
              <a:gd name="connsiteX16" fmla="*/ 235054 w 685988"/>
              <a:gd name="connsiteY16" fmla="*/ 90236 h 942825"/>
              <a:gd name="connsiteX17" fmla="*/ 517629 w 685988"/>
              <a:gd name="connsiteY17" fmla="*/ 1336 h 94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5988" h="942825">
                <a:moveTo>
                  <a:pt x="517629" y="1336"/>
                </a:moveTo>
                <a:cubicBezTo>
                  <a:pt x="505458" y="14036"/>
                  <a:pt x="248283" y="104524"/>
                  <a:pt x="162029" y="166436"/>
                </a:cubicBezTo>
                <a:cubicBezTo>
                  <a:pt x="75775" y="228348"/>
                  <a:pt x="4337" y="346882"/>
                  <a:pt x="104" y="372811"/>
                </a:cubicBezTo>
                <a:cubicBezTo>
                  <a:pt x="-4129" y="398740"/>
                  <a:pt x="121283" y="329419"/>
                  <a:pt x="136629" y="322011"/>
                </a:cubicBezTo>
                <a:cubicBezTo>
                  <a:pt x="151975" y="314603"/>
                  <a:pt x="92179" y="328361"/>
                  <a:pt x="92179" y="328361"/>
                </a:cubicBezTo>
                <a:cubicBezTo>
                  <a:pt x="150916" y="322011"/>
                  <a:pt x="445662" y="283382"/>
                  <a:pt x="489054" y="283911"/>
                </a:cubicBezTo>
                <a:cubicBezTo>
                  <a:pt x="532446" y="284440"/>
                  <a:pt x="320779" y="318307"/>
                  <a:pt x="352529" y="331536"/>
                </a:cubicBezTo>
                <a:cubicBezTo>
                  <a:pt x="384279" y="344765"/>
                  <a:pt x="645687" y="345294"/>
                  <a:pt x="679554" y="363286"/>
                </a:cubicBezTo>
                <a:cubicBezTo>
                  <a:pt x="713421" y="381278"/>
                  <a:pt x="604941" y="388157"/>
                  <a:pt x="555729" y="439486"/>
                </a:cubicBezTo>
                <a:cubicBezTo>
                  <a:pt x="506517" y="490815"/>
                  <a:pt x="429258" y="588182"/>
                  <a:pt x="384279" y="671261"/>
                </a:cubicBezTo>
                <a:cubicBezTo>
                  <a:pt x="339300" y="754340"/>
                  <a:pt x="295908" y="915736"/>
                  <a:pt x="285854" y="937961"/>
                </a:cubicBezTo>
                <a:cubicBezTo>
                  <a:pt x="275800" y="960186"/>
                  <a:pt x="266804" y="904623"/>
                  <a:pt x="323954" y="804611"/>
                </a:cubicBezTo>
                <a:cubicBezTo>
                  <a:pt x="381104" y="704599"/>
                  <a:pt x="671087" y="408265"/>
                  <a:pt x="628754" y="337886"/>
                </a:cubicBezTo>
                <a:cubicBezTo>
                  <a:pt x="586421" y="267507"/>
                  <a:pt x="171025" y="381278"/>
                  <a:pt x="69954" y="382336"/>
                </a:cubicBezTo>
                <a:cubicBezTo>
                  <a:pt x="-31117" y="383394"/>
                  <a:pt x="1162" y="389744"/>
                  <a:pt x="22329" y="344236"/>
                </a:cubicBezTo>
                <a:cubicBezTo>
                  <a:pt x="43496" y="298728"/>
                  <a:pt x="161500" y="151619"/>
                  <a:pt x="196954" y="109286"/>
                </a:cubicBezTo>
                <a:cubicBezTo>
                  <a:pt x="232408" y="66953"/>
                  <a:pt x="177375" y="110344"/>
                  <a:pt x="235054" y="90236"/>
                </a:cubicBezTo>
                <a:cubicBezTo>
                  <a:pt x="292733" y="70128"/>
                  <a:pt x="529800" y="-11364"/>
                  <a:pt x="517629" y="1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92344929-84D1-6EF7-F2ED-AE2545554F03}"/>
              </a:ext>
            </a:extLst>
          </p:cNvPr>
          <p:cNvSpPr/>
          <p:nvPr/>
        </p:nvSpPr>
        <p:spPr>
          <a:xfrm>
            <a:off x="964234" y="8374802"/>
            <a:ext cx="169620" cy="212751"/>
          </a:xfrm>
          <a:custGeom>
            <a:avLst/>
            <a:gdLst>
              <a:gd name="connsiteX0" fmla="*/ 131141 w 169620"/>
              <a:gd name="connsiteY0" fmla="*/ 848 h 212751"/>
              <a:gd name="connsiteX1" fmla="*/ 51766 w 169620"/>
              <a:gd name="connsiteY1" fmla="*/ 127848 h 212751"/>
              <a:gd name="connsiteX2" fmla="*/ 169241 w 169620"/>
              <a:gd name="connsiteY2" fmla="*/ 207223 h 212751"/>
              <a:gd name="connsiteX3" fmla="*/ 4141 w 169620"/>
              <a:gd name="connsiteY3" fmla="*/ 194523 h 212751"/>
              <a:gd name="connsiteX4" fmla="*/ 51766 w 169620"/>
              <a:gd name="connsiteY4" fmla="*/ 102448 h 212751"/>
              <a:gd name="connsiteX5" fmla="*/ 73991 w 169620"/>
              <a:gd name="connsiteY5" fmla="*/ 73873 h 212751"/>
              <a:gd name="connsiteX6" fmla="*/ 131141 w 169620"/>
              <a:gd name="connsiteY6" fmla="*/ 848 h 2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20" h="212751">
                <a:moveTo>
                  <a:pt x="131141" y="848"/>
                </a:moveTo>
                <a:cubicBezTo>
                  <a:pt x="127437" y="9844"/>
                  <a:pt x="45416" y="93452"/>
                  <a:pt x="51766" y="127848"/>
                </a:cubicBezTo>
                <a:cubicBezTo>
                  <a:pt x="58116" y="162244"/>
                  <a:pt x="177179" y="196111"/>
                  <a:pt x="169241" y="207223"/>
                </a:cubicBezTo>
                <a:cubicBezTo>
                  <a:pt x="161304" y="218336"/>
                  <a:pt x="23720" y="211985"/>
                  <a:pt x="4141" y="194523"/>
                </a:cubicBezTo>
                <a:cubicBezTo>
                  <a:pt x="-15438" y="177061"/>
                  <a:pt x="40124" y="122556"/>
                  <a:pt x="51766" y="102448"/>
                </a:cubicBezTo>
                <a:cubicBezTo>
                  <a:pt x="63408" y="82340"/>
                  <a:pt x="57058" y="90806"/>
                  <a:pt x="73991" y="73873"/>
                </a:cubicBezTo>
                <a:cubicBezTo>
                  <a:pt x="90924" y="56940"/>
                  <a:pt x="134845" y="-8148"/>
                  <a:pt x="131141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EF82198-19A0-53A5-8EC0-CFDF4EDB86F8}"/>
              </a:ext>
            </a:extLst>
          </p:cNvPr>
          <p:cNvSpPr/>
          <p:nvPr/>
        </p:nvSpPr>
        <p:spPr>
          <a:xfrm>
            <a:off x="1041400" y="8464496"/>
            <a:ext cx="1452574" cy="813405"/>
          </a:xfrm>
          <a:custGeom>
            <a:avLst/>
            <a:gdLst>
              <a:gd name="connsiteX0" fmla="*/ 0 w 1452574"/>
              <a:gd name="connsiteY0" fmla="*/ 6404 h 813405"/>
              <a:gd name="connsiteX1" fmla="*/ 69850 w 1452574"/>
              <a:gd name="connsiteY1" fmla="*/ 54 h 813405"/>
              <a:gd name="connsiteX2" fmla="*/ 390525 w 1452574"/>
              <a:gd name="connsiteY2" fmla="*/ 9579 h 813405"/>
              <a:gd name="connsiteX3" fmla="*/ 396875 w 1452574"/>
              <a:gd name="connsiteY3" fmla="*/ 6404 h 813405"/>
              <a:gd name="connsiteX4" fmla="*/ 765175 w 1452574"/>
              <a:gd name="connsiteY4" fmla="*/ 92129 h 813405"/>
              <a:gd name="connsiteX5" fmla="*/ 952500 w 1452574"/>
              <a:gd name="connsiteY5" fmla="*/ 203254 h 813405"/>
              <a:gd name="connsiteX6" fmla="*/ 885825 w 1452574"/>
              <a:gd name="connsiteY6" fmla="*/ 241354 h 813405"/>
              <a:gd name="connsiteX7" fmla="*/ 815975 w 1452574"/>
              <a:gd name="connsiteY7" fmla="*/ 371529 h 813405"/>
              <a:gd name="connsiteX8" fmla="*/ 676275 w 1452574"/>
              <a:gd name="connsiteY8" fmla="*/ 711254 h 813405"/>
              <a:gd name="connsiteX9" fmla="*/ 685800 w 1452574"/>
              <a:gd name="connsiteY9" fmla="*/ 704904 h 813405"/>
              <a:gd name="connsiteX10" fmla="*/ 736600 w 1452574"/>
              <a:gd name="connsiteY10" fmla="*/ 765229 h 813405"/>
              <a:gd name="connsiteX11" fmla="*/ 850900 w 1452574"/>
              <a:gd name="connsiteY11" fmla="*/ 720779 h 813405"/>
              <a:gd name="connsiteX12" fmla="*/ 1130300 w 1452574"/>
              <a:gd name="connsiteY12" fmla="*/ 714429 h 813405"/>
              <a:gd name="connsiteX13" fmla="*/ 1450975 w 1452574"/>
              <a:gd name="connsiteY13" fmla="*/ 812854 h 813405"/>
              <a:gd name="connsiteX14" fmla="*/ 1225550 w 1452574"/>
              <a:gd name="connsiteY14" fmla="*/ 752529 h 813405"/>
              <a:gd name="connsiteX15" fmla="*/ 628650 w 1452574"/>
              <a:gd name="connsiteY15" fmla="*/ 714429 h 813405"/>
              <a:gd name="connsiteX16" fmla="*/ 863600 w 1452574"/>
              <a:gd name="connsiteY16" fmla="*/ 346129 h 813405"/>
              <a:gd name="connsiteX17" fmla="*/ 873125 w 1452574"/>
              <a:gd name="connsiteY17" fmla="*/ 212779 h 813405"/>
              <a:gd name="connsiteX18" fmla="*/ 450850 w 1452574"/>
              <a:gd name="connsiteY18" fmla="*/ 22279 h 813405"/>
              <a:gd name="connsiteX19" fmla="*/ 473075 w 1452574"/>
              <a:gd name="connsiteY19" fmla="*/ 12754 h 813405"/>
              <a:gd name="connsiteX20" fmla="*/ 0 w 1452574"/>
              <a:gd name="connsiteY20" fmla="*/ 6404 h 81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52574" h="813405">
                <a:moveTo>
                  <a:pt x="0" y="6404"/>
                </a:moveTo>
                <a:cubicBezTo>
                  <a:pt x="2381" y="2964"/>
                  <a:pt x="4763" y="-475"/>
                  <a:pt x="69850" y="54"/>
                </a:cubicBezTo>
                <a:cubicBezTo>
                  <a:pt x="134937" y="583"/>
                  <a:pt x="336021" y="8521"/>
                  <a:pt x="390525" y="9579"/>
                </a:cubicBezTo>
                <a:cubicBezTo>
                  <a:pt x="445029" y="10637"/>
                  <a:pt x="334433" y="-7354"/>
                  <a:pt x="396875" y="6404"/>
                </a:cubicBezTo>
                <a:cubicBezTo>
                  <a:pt x="459317" y="20162"/>
                  <a:pt x="672571" y="59321"/>
                  <a:pt x="765175" y="92129"/>
                </a:cubicBezTo>
                <a:cubicBezTo>
                  <a:pt x="857779" y="124937"/>
                  <a:pt x="932392" y="178383"/>
                  <a:pt x="952500" y="203254"/>
                </a:cubicBezTo>
                <a:cubicBezTo>
                  <a:pt x="972608" y="228125"/>
                  <a:pt x="908579" y="213308"/>
                  <a:pt x="885825" y="241354"/>
                </a:cubicBezTo>
                <a:cubicBezTo>
                  <a:pt x="863071" y="269400"/>
                  <a:pt x="850900" y="293212"/>
                  <a:pt x="815975" y="371529"/>
                </a:cubicBezTo>
                <a:cubicBezTo>
                  <a:pt x="781050" y="449846"/>
                  <a:pt x="697971" y="655692"/>
                  <a:pt x="676275" y="711254"/>
                </a:cubicBezTo>
                <a:cubicBezTo>
                  <a:pt x="654579" y="766816"/>
                  <a:pt x="675746" y="695908"/>
                  <a:pt x="685800" y="704904"/>
                </a:cubicBezTo>
                <a:cubicBezTo>
                  <a:pt x="695854" y="713900"/>
                  <a:pt x="709083" y="762583"/>
                  <a:pt x="736600" y="765229"/>
                </a:cubicBezTo>
                <a:cubicBezTo>
                  <a:pt x="764117" y="767875"/>
                  <a:pt x="785283" y="729246"/>
                  <a:pt x="850900" y="720779"/>
                </a:cubicBezTo>
                <a:cubicBezTo>
                  <a:pt x="916517" y="712312"/>
                  <a:pt x="1030287" y="699083"/>
                  <a:pt x="1130300" y="714429"/>
                </a:cubicBezTo>
                <a:cubicBezTo>
                  <a:pt x="1230313" y="729775"/>
                  <a:pt x="1435100" y="806504"/>
                  <a:pt x="1450975" y="812854"/>
                </a:cubicBezTo>
                <a:cubicBezTo>
                  <a:pt x="1466850" y="819204"/>
                  <a:pt x="1362604" y="768933"/>
                  <a:pt x="1225550" y="752529"/>
                </a:cubicBezTo>
                <a:cubicBezTo>
                  <a:pt x="1088496" y="736125"/>
                  <a:pt x="688975" y="782162"/>
                  <a:pt x="628650" y="714429"/>
                </a:cubicBezTo>
                <a:cubicBezTo>
                  <a:pt x="568325" y="646696"/>
                  <a:pt x="822854" y="429737"/>
                  <a:pt x="863600" y="346129"/>
                </a:cubicBezTo>
                <a:cubicBezTo>
                  <a:pt x="904346" y="262521"/>
                  <a:pt x="941917" y="266754"/>
                  <a:pt x="873125" y="212779"/>
                </a:cubicBezTo>
                <a:cubicBezTo>
                  <a:pt x="804333" y="158804"/>
                  <a:pt x="517525" y="55617"/>
                  <a:pt x="450850" y="22279"/>
                </a:cubicBezTo>
                <a:cubicBezTo>
                  <a:pt x="384175" y="-11059"/>
                  <a:pt x="473075" y="12754"/>
                  <a:pt x="473075" y="12754"/>
                </a:cubicBezTo>
                <a:lnTo>
                  <a:pt x="0" y="64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4B3BE36-7E85-F165-5B71-F9409E161B17}"/>
              </a:ext>
            </a:extLst>
          </p:cNvPr>
          <p:cNvSpPr/>
          <p:nvPr/>
        </p:nvSpPr>
        <p:spPr>
          <a:xfrm>
            <a:off x="1005055" y="8513712"/>
            <a:ext cx="911172" cy="673865"/>
          </a:xfrm>
          <a:custGeom>
            <a:avLst/>
            <a:gdLst>
              <a:gd name="connsiteX0" fmla="*/ 1420 w 911172"/>
              <a:gd name="connsiteY0" fmla="*/ 23863 h 673865"/>
              <a:gd name="connsiteX1" fmla="*/ 83970 w 911172"/>
              <a:gd name="connsiteY1" fmla="*/ 17513 h 673865"/>
              <a:gd name="connsiteX2" fmla="*/ 493545 w 911172"/>
              <a:gd name="connsiteY2" fmla="*/ 11163 h 673865"/>
              <a:gd name="connsiteX3" fmla="*/ 899945 w 911172"/>
              <a:gd name="connsiteY3" fmla="*/ 182613 h 673865"/>
              <a:gd name="connsiteX4" fmla="*/ 804695 w 911172"/>
              <a:gd name="connsiteY4" fmla="*/ 166738 h 673865"/>
              <a:gd name="connsiteX5" fmla="*/ 884070 w 911172"/>
              <a:gd name="connsiteY5" fmla="*/ 217538 h 673865"/>
              <a:gd name="connsiteX6" fmla="*/ 766595 w 911172"/>
              <a:gd name="connsiteY6" fmla="*/ 300088 h 673865"/>
              <a:gd name="connsiteX7" fmla="*/ 722145 w 911172"/>
              <a:gd name="connsiteY7" fmla="*/ 484238 h 673865"/>
              <a:gd name="connsiteX8" fmla="*/ 642770 w 911172"/>
              <a:gd name="connsiteY8" fmla="*/ 576313 h 673865"/>
              <a:gd name="connsiteX9" fmla="*/ 680870 w 911172"/>
              <a:gd name="connsiteY9" fmla="*/ 671563 h 673865"/>
              <a:gd name="connsiteX10" fmla="*/ 693570 w 911172"/>
              <a:gd name="connsiteY10" fmla="*/ 474713 h 673865"/>
              <a:gd name="connsiteX11" fmla="*/ 909470 w 911172"/>
              <a:gd name="connsiteY11" fmla="*/ 160388 h 673865"/>
              <a:gd name="connsiteX12" fmla="*/ 728495 w 911172"/>
              <a:gd name="connsiteY12" fmla="*/ 138163 h 673865"/>
              <a:gd name="connsiteX13" fmla="*/ 236370 w 911172"/>
              <a:gd name="connsiteY13" fmla="*/ 30213 h 673865"/>
              <a:gd name="connsiteX14" fmla="*/ 344320 w 911172"/>
              <a:gd name="connsiteY14" fmla="*/ 169913 h 673865"/>
              <a:gd name="connsiteX15" fmla="*/ 531645 w 911172"/>
              <a:gd name="connsiteY15" fmla="*/ 293738 h 673865"/>
              <a:gd name="connsiteX16" fmla="*/ 357020 w 911172"/>
              <a:gd name="connsiteY16" fmla="*/ 201663 h 673865"/>
              <a:gd name="connsiteX17" fmla="*/ 115720 w 911172"/>
              <a:gd name="connsiteY17" fmla="*/ 36563 h 673865"/>
              <a:gd name="connsiteX18" fmla="*/ 1420 w 911172"/>
              <a:gd name="connsiteY18" fmla="*/ 23863 h 67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1172" h="673865">
                <a:moveTo>
                  <a:pt x="1420" y="23863"/>
                </a:moveTo>
                <a:cubicBezTo>
                  <a:pt x="-3872" y="20688"/>
                  <a:pt x="1949" y="19630"/>
                  <a:pt x="83970" y="17513"/>
                </a:cubicBezTo>
                <a:cubicBezTo>
                  <a:pt x="165991" y="15396"/>
                  <a:pt x="357549" y="-16354"/>
                  <a:pt x="493545" y="11163"/>
                </a:cubicBezTo>
                <a:cubicBezTo>
                  <a:pt x="629541" y="38680"/>
                  <a:pt x="848087" y="156684"/>
                  <a:pt x="899945" y="182613"/>
                </a:cubicBezTo>
                <a:cubicBezTo>
                  <a:pt x="951803" y="208542"/>
                  <a:pt x="807341" y="160917"/>
                  <a:pt x="804695" y="166738"/>
                </a:cubicBezTo>
                <a:cubicBezTo>
                  <a:pt x="802049" y="172559"/>
                  <a:pt x="890420" y="195313"/>
                  <a:pt x="884070" y="217538"/>
                </a:cubicBezTo>
                <a:cubicBezTo>
                  <a:pt x="877720" y="239763"/>
                  <a:pt x="793583" y="255638"/>
                  <a:pt x="766595" y="300088"/>
                </a:cubicBezTo>
                <a:cubicBezTo>
                  <a:pt x="739607" y="344538"/>
                  <a:pt x="742783" y="438201"/>
                  <a:pt x="722145" y="484238"/>
                </a:cubicBezTo>
                <a:cubicBezTo>
                  <a:pt x="701508" y="530276"/>
                  <a:pt x="649649" y="545092"/>
                  <a:pt x="642770" y="576313"/>
                </a:cubicBezTo>
                <a:cubicBezTo>
                  <a:pt x="635891" y="607534"/>
                  <a:pt x="672403" y="688496"/>
                  <a:pt x="680870" y="671563"/>
                </a:cubicBezTo>
                <a:cubicBezTo>
                  <a:pt x="689337" y="654630"/>
                  <a:pt x="655470" y="559909"/>
                  <a:pt x="693570" y="474713"/>
                </a:cubicBezTo>
                <a:cubicBezTo>
                  <a:pt x="731670" y="389517"/>
                  <a:pt x="903649" y="216480"/>
                  <a:pt x="909470" y="160388"/>
                </a:cubicBezTo>
                <a:cubicBezTo>
                  <a:pt x="915291" y="104296"/>
                  <a:pt x="840678" y="159859"/>
                  <a:pt x="728495" y="138163"/>
                </a:cubicBezTo>
                <a:cubicBezTo>
                  <a:pt x="616312" y="116467"/>
                  <a:pt x="300399" y="24921"/>
                  <a:pt x="236370" y="30213"/>
                </a:cubicBezTo>
                <a:cubicBezTo>
                  <a:pt x="172341" y="35505"/>
                  <a:pt x="295108" y="125992"/>
                  <a:pt x="344320" y="169913"/>
                </a:cubicBezTo>
                <a:cubicBezTo>
                  <a:pt x="393532" y="213834"/>
                  <a:pt x="529528" y="288446"/>
                  <a:pt x="531645" y="293738"/>
                </a:cubicBezTo>
                <a:cubicBezTo>
                  <a:pt x="533762" y="299030"/>
                  <a:pt x="426341" y="244526"/>
                  <a:pt x="357020" y="201663"/>
                </a:cubicBezTo>
                <a:cubicBezTo>
                  <a:pt x="287699" y="158801"/>
                  <a:pt x="170224" y="64609"/>
                  <a:pt x="115720" y="36563"/>
                </a:cubicBezTo>
                <a:cubicBezTo>
                  <a:pt x="61216" y="8517"/>
                  <a:pt x="6712" y="27038"/>
                  <a:pt x="1420" y="23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6AB4388D-4166-D59A-29D5-ACDA3F5EDE7E}"/>
              </a:ext>
            </a:extLst>
          </p:cNvPr>
          <p:cNvSpPr/>
          <p:nvPr/>
        </p:nvSpPr>
        <p:spPr>
          <a:xfrm>
            <a:off x="1152441" y="8613721"/>
            <a:ext cx="1096351" cy="365182"/>
          </a:xfrm>
          <a:custGeom>
            <a:avLst/>
            <a:gdLst>
              <a:gd name="connsiteX0" fmla="*/ 84 w 1096351"/>
              <a:gd name="connsiteY0" fmla="*/ 54 h 365182"/>
              <a:gd name="connsiteX1" fmla="*/ 311234 w 1096351"/>
              <a:gd name="connsiteY1" fmla="*/ 219129 h 365182"/>
              <a:gd name="connsiteX2" fmla="*/ 365209 w 1096351"/>
              <a:gd name="connsiteY2" fmla="*/ 212779 h 365182"/>
              <a:gd name="connsiteX3" fmla="*/ 558884 w 1096351"/>
              <a:gd name="connsiteY3" fmla="*/ 212779 h 365182"/>
              <a:gd name="connsiteX4" fmla="*/ 628734 w 1096351"/>
              <a:gd name="connsiteY4" fmla="*/ 190554 h 365182"/>
              <a:gd name="connsiteX5" fmla="*/ 882734 w 1096351"/>
              <a:gd name="connsiteY5" fmla="*/ 282629 h 365182"/>
              <a:gd name="connsiteX6" fmla="*/ 1095459 w 1096351"/>
              <a:gd name="connsiteY6" fmla="*/ 365179 h 365182"/>
              <a:gd name="connsiteX7" fmla="*/ 800184 w 1096351"/>
              <a:gd name="connsiteY7" fmla="*/ 279454 h 365182"/>
              <a:gd name="connsiteX8" fmla="*/ 269959 w 1096351"/>
              <a:gd name="connsiteY8" fmla="*/ 250879 h 365182"/>
              <a:gd name="connsiteX9" fmla="*/ 279484 w 1096351"/>
              <a:gd name="connsiteY9" fmla="*/ 241354 h 365182"/>
              <a:gd name="connsiteX10" fmla="*/ 84 w 1096351"/>
              <a:gd name="connsiteY10" fmla="*/ 54 h 36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351" h="365182">
                <a:moveTo>
                  <a:pt x="84" y="54"/>
                </a:moveTo>
                <a:cubicBezTo>
                  <a:pt x="5376" y="-3650"/>
                  <a:pt x="250380" y="183675"/>
                  <a:pt x="311234" y="219129"/>
                </a:cubicBezTo>
                <a:cubicBezTo>
                  <a:pt x="372088" y="254583"/>
                  <a:pt x="323934" y="213837"/>
                  <a:pt x="365209" y="212779"/>
                </a:cubicBezTo>
                <a:cubicBezTo>
                  <a:pt x="406484" y="211721"/>
                  <a:pt x="514963" y="216483"/>
                  <a:pt x="558884" y="212779"/>
                </a:cubicBezTo>
                <a:cubicBezTo>
                  <a:pt x="602805" y="209075"/>
                  <a:pt x="574759" y="178912"/>
                  <a:pt x="628734" y="190554"/>
                </a:cubicBezTo>
                <a:cubicBezTo>
                  <a:pt x="682709" y="202196"/>
                  <a:pt x="804947" y="253525"/>
                  <a:pt x="882734" y="282629"/>
                </a:cubicBezTo>
                <a:cubicBezTo>
                  <a:pt x="960521" y="311733"/>
                  <a:pt x="1109217" y="365708"/>
                  <a:pt x="1095459" y="365179"/>
                </a:cubicBezTo>
                <a:cubicBezTo>
                  <a:pt x="1081701" y="364650"/>
                  <a:pt x="937767" y="298504"/>
                  <a:pt x="800184" y="279454"/>
                </a:cubicBezTo>
                <a:cubicBezTo>
                  <a:pt x="662601" y="260404"/>
                  <a:pt x="356742" y="257229"/>
                  <a:pt x="269959" y="250879"/>
                </a:cubicBezTo>
                <a:cubicBezTo>
                  <a:pt x="183176" y="244529"/>
                  <a:pt x="318642" y="281571"/>
                  <a:pt x="279484" y="241354"/>
                </a:cubicBezTo>
                <a:cubicBezTo>
                  <a:pt x="240326" y="201137"/>
                  <a:pt x="-5208" y="3758"/>
                  <a:pt x="8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68AC1BBB-C499-8109-0F77-7E55D50E865D}"/>
              </a:ext>
            </a:extLst>
          </p:cNvPr>
          <p:cNvSpPr/>
          <p:nvPr/>
        </p:nvSpPr>
        <p:spPr>
          <a:xfrm>
            <a:off x="1181094" y="8813726"/>
            <a:ext cx="1114358" cy="235102"/>
          </a:xfrm>
          <a:custGeom>
            <a:avLst/>
            <a:gdLst>
              <a:gd name="connsiteX0" fmla="*/ 6 w 1114358"/>
              <a:gd name="connsiteY0" fmla="*/ 74 h 235102"/>
              <a:gd name="connsiteX1" fmla="*/ 69856 w 1114358"/>
              <a:gd name="connsiteY1" fmla="*/ 9599 h 235102"/>
              <a:gd name="connsiteX2" fmla="*/ 428631 w 1114358"/>
              <a:gd name="connsiteY2" fmla="*/ 69924 h 235102"/>
              <a:gd name="connsiteX3" fmla="*/ 368306 w 1114358"/>
              <a:gd name="connsiteY3" fmla="*/ 82624 h 235102"/>
              <a:gd name="connsiteX4" fmla="*/ 669931 w 1114358"/>
              <a:gd name="connsiteY4" fmla="*/ 92149 h 235102"/>
              <a:gd name="connsiteX5" fmla="*/ 600081 w 1114358"/>
              <a:gd name="connsiteY5" fmla="*/ 111199 h 235102"/>
              <a:gd name="connsiteX6" fmla="*/ 1101731 w 1114358"/>
              <a:gd name="connsiteY6" fmla="*/ 231849 h 235102"/>
              <a:gd name="connsiteX7" fmla="*/ 974731 w 1114358"/>
              <a:gd name="connsiteY7" fmla="*/ 203274 h 235102"/>
              <a:gd name="connsiteX8" fmla="*/ 688981 w 1114358"/>
              <a:gd name="connsiteY8" fmla="*/ 139774 h 235102"/>
              <a:gd name="connsiteX9" fmla="*/ 254006 w 1114358"/>
              <a:gd name="connsiteY9" fmla="*/ 85799 h 235102"/>
              <a:gd name="connsiteX10" fmla="*/ 257181 w 1114358"/>
              <a:gd name="connsiteY10" fmla="*/ 88974 h 235102"/>
              <a:gd name="connsiteX11" fmla="*/ 6 w 1114358"/>
              <a:gd name="connsiteY11" fmla="*/ 74 h 23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4358" h="235102">
                <a:moveTo>
                  <a:pt x="6" y="74"/>
                </a:moveTo>
                <a:cubicBezTo>
                  <a:pt x="-788" y="-985"/>
                  <a:pt x="69856" y="9599"/>
                  <a:pt x="69856" y="9599"/>
                </a:cubicBezTo>
                <a:cubicBezTo>
                  <a:pt x="141294" y="21241"/>
                  <a:pt x="378889" y="57753"/>
                  <a:pt x="428631" y="69924"/>
                </a:cubicBezTo>
                <a:cubicBezTo>
                  <a:pt x="478373" y="82095"/>
                  <a:pt x="328089" y="78920"/>
                  <a:pt x="368306" y="82624"/>
                </a:cubicBezTo>
                <a:cubicBezTo>
                  <a:pt x="408523" y="86328"/>
                  <a:pt x="631302" y="87387"/>
                  <a:pt x="669931" y="92149"/>
                </a:cubicBezTo>
                <a:cubicBezTo>
                  <a:pt x="708560" y="96911"/>
                  <a:pt x="528114" y="87916"/>
                  <a:pt x="600081" y="111199"/>
                </a:cubicBezTo>
                <a:cubicBezTo>
                  <a:pt x="672048" y="134482"/>
                  <a:pt x="1039289" y="216503"/>
                  <a:pt x="1101731" y="231849"/>
                </a:cubicBezTo>
                <a:cubicBezTo>
                  <a:pt x="1164173" y="247195"/>
                  <a:pt x="974731" y="203274"/>
                  <a:pt x="974731" y="203274"/>
                </a:cubicBezTo>
                <a:cubicBezTo>
                  <a:pt x="905939" y="187928"/>
                  <a:pt x="809102" y="159353"/>
                  <a:pt x="688981" y="139774"/>
                </a:cubicBezTo>
                <a:cubicBezTo>
                  <a:pt x="568860" y="120195"/>
                  <a:pt x="325973" y="94266"/>
                  <a:pt x="254006" y="85799"/>
                </a:cubicBezTo>
                <a:cubicBezTo>
                  <a:pt x="182039" y="77332"/>
                  <a:pt x="257181" y="88974"/>
                  <a:pt x="257181" y="88974"/>
                </a:cubicBezTo>
                <a:lnTo>
                  <a:pt x="6" y="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E3637AFD-D5DA-9C44-E7CA-3B5F9B5A8DA5}"/>
              </a:ext>
            </a:extLst>
          </p:cNvPr>
          <p:cNvSpPr/>
          <p:nvPr/>
        </p:nvSpPr>
        <p:spPr>
          <a:xfrm>
            <a:off x="2247896" y="9020114"/>
            <a:ext cx="143204" cy="331827"/>
          </a:xfrm>
          <a:custGeom>
            <a:avLst/>
            <a:gdLst>
              <a:gd name="connsiteX0" fmla="*/ 142879 w 143204"/>
              <a:gd name="connsiteY0" fmla="*/ 61 h 331827"/>
              <a:gd name="connsiteX1" fmla="*/ 34929 w 143204"/>
              <a:gd name="connsiteY1" fmla="*/ 111186 h 331827"/>
              <a:gd name="connsiteX2" fmla="*/ 60329 w 143204"/>
              <a:gd name="connsiteY2" fmla="*/ 181036 h 331827"/>
              <a:gd name="connsiteX3" fmla="*/ 4 w 143204"/>
              <a:gd name="connsiteY3" fmla="*/ 330261 h 331827"/>
              <a:gd name="connsiteX4" fmla="*/ 57154 w 143204"/>
              <a:gd name="connsiteY4" fmla="*/ 254061 h 331827"/>
              <a:gd name="connsiteX5" fmla="*/ 82554 w 143204"/>
              <a:gd name="connsiteY5" fmla="*/ 171511 h 331827"/>
              <a:gd name="connsiteX6" fmla="*/ 69854 w 143204"/>
              <a:gd name="connsiteY6" fmla="*/ 127061 h 331827"/>
              <a:gd name="connsiteX7" fmla="*/ 142879 w 143204"/>
              <a:gd name="connsiteY7" fmla="*/ 61 h 33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04" h="331827">
                <a:moveTo>
                  <a:pt x="142879" y="61"/>
                </a:moveTo>
                <a:cubicBezTo>
                  <a:pt x="137058" y="-2585"/>
                  <a:pt x="48687" y="81024"/>
                  <a:pt x="34929" y="111186"/>
                </a:cubicBezTo>
                <a:cubicBezTo>
                  <a:pt x="21171" y="141348"/>
                  <a:pt x="66150" y="144524"/>
                  <a:pt x="60329" y="181036"/>
                </a:cubicBezTo>
                <a:cubicBezTo>
                  <a:pt x="54508" y="217548"/>
                  <a:pt x="533" y="318090"/>
                  <a:pt x="4" y="330261"/>
                </a:cubicBezTo>
                <a:cubicBezTo>
                  <a:pt x="-525" y="342432"/>
                  <a:pt x="43396" y="280519"/>
                  <a:pt x="57154" y="254061"/>
                </a:cubicBezTo>
                <a:cubicBezTo>
                  <a:pt x="70912" y="227603"/>
                  <a:pt x="80437" y="192678"/>
                  <a:pt x="82554" y="171511"/>
                </a:cubicBezTo>
                <a:cubicBezTo>
                  <a:pt x="84671" y="150344"/>
                  <a:pt x="65091" y="149286"/>
                  <a:pt x="69854" y="127061"/>
                </a:cubicBezTo>
                <a:cubicBezTo>
                  <a:pt x="74616" y="104836"/>
                  <a:pt x="148700" y="2707"/>
                  <a:pt x="14287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AF44FFB7-E2F6-9E7D-C824-C326E25898AE}"/>
              </a:ext>
            </a:extLst>
          </p:cNvPr>
          <p:cNvSpPr/>
          <p:nvPr/>
        </p:nvSpPr>
        <p:spPr>
          <a:xfrm>
            <a:off x="1586298" y="9062780"/>
            <a:ext cx="952385" cy="278216"/>
          </a:xfrm>
          <a:custGeom>
            <a:avLst/>
            <a:gdLst>
              <a:gd name="connsiteX0" fmla="*/ 7552 w 952385"/>
              <a:gd name="connsiteY0" fmla="*/ 1845 h 278216"/>
              <a:gd name="connsiteX1" fmla="*/ 61527 w 952385"/>
              <a:gd name="connsiteY1" fmla="*/ 119320 h 278216"/>
              <a:gd name="connsiteX2" fmla="*/ 220277 w 952385"/>
              <a:gd name="connsiteY2" fmla="*/ 220920 h 278216"/>
              <a:gd name="connsiteX3" fmla="*/ 156777 w 952385"/>
              <a:gd name="connsiteY3" fmla="*/ 208220 h 278216"/>
              <a:gd name="connsiteX4" fmla="*/ 312352 w 952385"/>
              <a:gd name="connsiteY4" fmla="*/ 163770 h 278216"/>
              <a:gd name="connsiteX5" fmla="*/ 420302 w 952385"/>
              <a:gd name="connsiteY5" fmla="*/ 157420 h 278216"/>
              <a:gd name="connsiteX6" fmla="*/ 531427 w 952385"/>
              <a:gd name="connsiteY6" fmla="*/ 176470 h 278216"/>
              <a:gd name="connsiteX7" fmla="*/ 585402 w 952385"/>
              <a:gd name="connsiteY7" fmla="*/ 185995 h 278216"/>
              <a:gd name="connsiteX8" fmla="*/ 950527 w 952385"/>
              <a:gd name="connsiteY8" fmla="*/ 255845 h 278216"/>
              <a:gd name="connsiteX9" fmla="*/ 706052 w 952385"/>
              <a:gd name="connsiteY9" fmla="*/ 198695 h 278216"/>
              <a:gd name="connsiteX10" fmla="*/ 245677 w 952385"/>
              <a:gd name="connsiteY10" fmla="*/ 233620 h 278216"/>
              <a:gd name="connsiteX11" fmla="*/ 359977 w 952385"/>
              <a:gd name="connsiteY11" fmla="*/ 278070 h 278216"/>
              <a:gd name="connsiteX12" fmla="*/ 213927 w 952385"/>
              <a:gd name="connsiteY12" fmla="*/ 217745 h 278216"/>
              <a:gd name="connsiteX13" fmla="*/ 7552 w 952385"/>
              <a:gd name="connsiteY13" fmla="*/ 1845 h 27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2385" h="278216">
                <a:moveTo>
                  <a:pt x="7552" y="1845"/>
                </a:moveTo>
                <a:cubicBezTo>
                  <a:pt x="-17848" y="-14559"/>
                  <a:pt x="26073" y="82808"/>
                  <a:pt x="61527" y="119320"/>
                </a:cubicBezTo>
                <a:cubicBezTo>
                  <a:pt x="96981" y="155833"/>
                  <a:pt x="204402" y="206103"/>
                  <a:pt x="220277" y="220920"/>
                </a:cubicBezTo>
                <a:cubicBezTo>
                  <a:pt x="236152" y="235737"/>
                  <a:pt x="141431" y="217745"/>
                  <a:pt x="156777" y="208220"/>
                </a:cubicBezTo>
                <a:cubicBezTo>
                  <a:pt x="172123" y="198695"/>
                  <a:pt x="268431" y="172237"/>
                  <a:pt x="312352" y="163770"/>
                </a:cubicBezTo>
                <a:cubicBezTo>
                  <a:pt x="356273" y="155303"/>
                  <a:pt x="383790" y="155303"/>
                  <a:pt x="420302" y="157420"/>
                </a:cubicBezTo>
                <a:cubicBezTo>
                  <a:pt x="456814" y="159537"/>
                  <a:pt x="531427" y="176470"/>
                  <a:pt x="531427" y="176470"/>
                </a:cubicBezTo>
                <a:lnTo>
                  <a:pt x="585402" y="185995"/>
                </a:lnTo>
                <a:lnTo>
                  <a:pt x="950527" y="255845"/>
                </a:lnTo>
                <a:cubicBezTo>
                  <a:pt x="970635" y="257962"/>
                  <a:pt x="823527" y="202399"/>
                  <a:pt x="706052" y="198695"/>
                </a:cubicBezTo>
                <a:cubicBezTo>
                  <a:pt x="588577" y="194991"/>
                  <a:pt x="303356" y="220391"/>
                  <a:pt x="245677" y="233620"/>
                </a:cubicBezTo>
                <a:cubicBezTo>
                  <a:pt x="187998" y="246849"/>
                  <a:pt x="365269" y="280716"/>
                  <a:pt x="359977" y="278070"/>
                </a:cubicBezTo>
                <a:cubicBezTo>
                  <a:pt x="354685" y="275424"/>
                  <a:pt x="273723" y="259020"/>
                  <a:pt x="213927" y="217745"/>
                </a:cubicBezTo>
                <a:cubicBezTo>
                  <a:pt x="154131" y="176470"/>
                  <a:pt x="32952" y="18249"/>
                  <a:pt x="7552" y="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3535D525-BC45-FEAF-F443-17F00B328573}"/>
              </a:ext>
            </a:extLst>
          </p:cNvPr>
          <p:cNvSpPr/>
          <p:nvPr/>
        </p:nvSpPr>
        <p:spPr>
          <a:xfrm>
            <a:off x="688410" y="7902543"/>
            <a:ext cx="207092" cy="403093"/>
          </a:xfrm>
          <a:custGeom>
            <a:avLst/>
            <a:gdLst>
              <a:gd name="connsiteX0" fmla="*/ 206940 w 207092"/>
              <a:gd name="connsiteY0" fmla="*/ 32 h 403093"/>
              <a:gd name="connsiteX1" fmla="*/ 111690 w 207092"/>
              <a:gd name="connsiteY1" fmla="*/ 203232 h 403093"/>
              <a:gd name="connsiteX2" fmla="*/ 565 w 207092"/>
              <a:gd name="connsiteY2" fmla="*/ 139732 h 403093"/>
              <a:gd name="connsiteX3" fmla="*/ 67240 w 207092"/>
              <a:gd name="connsiteY3" fmla="*/ 206407 h 403093"/>
              <a:gd name="connsiteX4" fmla="*/ 38665 w 207092"/>
              <a:gd name="connsiteY4" fmla="*/ 393732 h 403093"/>
              <a:gd name="connsiteX5" fmla="*/ 159315 w 207092"/>
              <a:gd name="connsiteY5" fmla="*/ 358807 h 403093"/>
              <a:gd name="connsiteX6" fmla="*/ 172015 w 207092"/>
              <a:gd name="connsiteY6" fmla="*/ 219107 h 403093"/>
              <a:gd name="connsiteX7" fmla="*/ 89465 w 207092"/>
              <a:gd name="connsiteY7" fmla="*/ 187357 h 403093"/>
              <a:gd name="connsiteX8" fmla="*/ 206940 w 207092"/>
              <a:gd name="connsiteY8" fmla="*/ 32 h 40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092" h="403093">
                <a:moveTo>
                  <a:pt x="206940" y="32"/>
                </a:moveTo>
                <a:cubicBezTo>
                  <a:pt x="210644" y="2678"/>
                  <a:pt x="146086" y="179949"/>
                  <a:pt x="111690" y="203232"/>
                </a:cubicBezTo>
                <a:cubicBezTo>
                  <a:pt x="77294" y="226515"/>
                  <a:pt x="7973" y="139203"/>
                  <a:pt x="565" y="139732"/>
                </a:cubicBezTo>
                <a:cubicBezTo>
                  <a:pt x="-6843" y="140261"/>
                  <a:pt x="60890" y="164074"/>
                  <a:pt x="67240" y="206407"/>
                </a:cubicBezTo>
                <a:cubicBezTo>
                  <a:pt x="73590" y="248740"/>
                  <a:pt x="23319" y="368332"/>
                  <a:pt x="38665" y="393732"/>
                </a:cubicBezTo>
                <a:cubicBezTo>
                  <a:pt x="54011" y="419132"/>
                  <a:pt x="137090" y="387911"/>
                  <a:pt x="159315" y="358807"/>
                </a:cubicBezTo>
                <a:cubicBezTo>
                  <a:pt x="181540" y="329703"/>
                  <a:pt x="183657" y="247682"/>
                  <a:pt x="172015" y="219107"/>
                </a:cubicBezTo>
                <a:cubicBezTo>
                  <a:pt x="160373" y="190532"/>
                  <a:pt x="85761" y="217520"/>
                  <a:pt x="89465" y="187357"/>
                </a:cubicBezTo>
                <a:cubicBezTo>
                  <a:pt x="93169" y="157195"/>
                  <a:pt x="203236" y="-2614"/>
                  <a:pt x="20694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1C02474B-2FE1-7C68-0BA8-DFACAA0B6BA3}"/>
              </a:ext>
            </a:extLst>
          </p:cNvPr>
          <p:cNvSpPr/>
          <p:nvPr/>
        </p:nvSpPr>
        <p:spPr>
          <a:xfrm>
            <a:off x="704811" y="8175222"/>
            <a:ext cx="440230" cy="301234"/>
          </a:xfrm>
          <a:custGeom>
            <a:avLst/>
            <a:gdLst>
              <a:gd name="connsiteX0" fmla="*/ 279439 w 440230"/>
              <a:gd name="connsiteY0" fmla="*/ 403 h 301234"/>
              <a:gd name="connsiteX1" fmla="*/ 384214 w 440230"/>
              <a:gd name="connsiteY1" fmla="*/ 270278 h 301234"/>
              <a:gd name="connsiteX2" fmla="*/ 435014 w 440230"/>
              <a:gd name="connsiteY2" fmla="*/ 292503 h 301234"/>
              <a:gd name="connsiteX3" fmla="*/ 260389 w 440230"/>
              <a:gd name="connsiteY3" fmla="*/ 244878 h 301234"/>
              <a:gd name="connsiteX4" fmla="*/ 39 w 440230"/>
              <a:gd name="connsiteY4" fmla="*/ 162328 h 301234"/>
              <a:gd name="connsiteX5" fmla="*/ 279439 w 440230"/>
              <a:gd name="connsiteY5" fmla="*/ 257578 h 301234"/>
              <a:gd name="connsiteX6" fmla="*/ 285789 w 440230"/>
              <a:gd name="connsiteY6" fmla="*/ 209953 h 301234"/>
              <a:gd name="connsiteX7" fmla="*/ 279439 w 440230"/>
              <a:gd name="connsiteY7" fmla="*/ 403 h 30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230" h="301234">
                <a:moveTo>
                  <a:pt x="279439" y="403"/>
                </a:moveTo>
                <a:cubicBezTo>
                  <a:pt x="295843" y="10457"/>
                  <a:pt x="358285" y="221595"/>
                  <a:pt x="384214" y="270278"/>
                </a:cubicBezTo>
                <a:cubicBezTo>
                  <a:pt x="410143" y="318961"/>
                  <a:pt x="455651" y="296736"/>
                  <a:pt x="435014" y="292503"/>
                </a:cubicBezTo>
                <a:cubicBezTo>
                  <a:pt x="414377" y="288270"/>
                  <a:pt x="332885" y="266574"/>
                  <a:pt x="260389" y="244878"/>
                </a:cubicBezTo>
                <a:cubicBezTo>
                  <a:pt x="187893" y="223182"/>
                  <a:pt x="-3136" y="160211"/>
                  <a:pt x="39" y="162328"/>
                </a:cubicBezTo>
                <a:cubicBezTo>
                  <a:pt x="3214" y="164445"/>
                  <a:pt x="231814" y="249641"/>
                  <a:pt x="279439" y="257578"/>
                </a:cubicBezTo>
                <a:cubicBezTo>
                  <a:pt x="327064" y="265515"/>
                  <a:pt x="286847" y="248582"/>
                  <a:pt x="285789" y="209953"/>
                </a:cubicBezTo>
                <a:cubicBezTo>
                  <a:pt x="284731" y="171324"/>
                  <a:pt x="263035" y="-9651"/>
                  <a:pt x="279439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A1832146-0616-F5D5-C0EB-85FE1453EB4A}"/>
              </a:ext>
            </a:extLst>
          </p:cNvPr>
          <p:cNvSpPr/>
          <p:nvPr/>
        </p:nvSpPr>
        <p:spPr>
          <a:xfrm>
            <a:off x="583853" y="8337069"/>
            <a:ext cx="308322" cy="184678"/>
          </a:xfrm>
          <a:custGeom>
            <a:avLst/>
            <a:gdLst>
              <a:gd name="connsiteX0" fmla="*/ 308322 w 308322"/>
              <a:gd name="connsiteY0" fmla="*/ 481 h 184678"/>
              <a:gd name="connsiteX1" fmla="*/ 127347 w 308322"/>
              <a:gd name="connsiteY1" fmla="*/ 86206 h 184678"/>
              <a:gd name="connsiteX2" fmla="*/ 347 w 308322"/>
              <a:gd name="connsiteY2" fmla="*/ 184631 h 184678"/>
              <a:gd name="connsiteX3" fmla="*/ 165447 w 308322"/>
              <a:gd name="connsiteY3" fmla="*/ 73506 h 184678"/>
              <a:gd name="connsiteX4" fmla="*/ 127347 w 308322"/>
              <a:gd name="connsiteY4" fmla="*/ 51281 h 184678"/>
              <a:gd name="connsiteX5" fmla="*/ 308322 w 308322"/>
              <a:gd name="connsiteY5" fmla="*/ 481 h 18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22" h="184678">
                <a:moveTo>
                  <a:pt x="308322" y="481"/>
                </a:moveTo>
                <a:cubicBezTo>
                  <a:pt x="308322" y="6302"/>
                  <a:pt x="178676" y="55514"/>
                  <a:pt x="127347" y="86206"/>
                </a:cubicBezTo>
                <a:cubicBezTo>
                  <a:pt x="76018" y="116898"/>
                  <a:pt x="-6003" y="186748"/>
                  <a:pt x="347" y="184631"/>
                </a:cubicBezTo>
                <a:cubicBezTo>
                  <a:pt x="6697" y="182514"/>
                  <a:pt x="144280" y="95731"/>
                  <a:pt x="165447" y="73506"/>
                </a:cubicBezTo>
                <a:cubicBezTo>
                  <a:pt x="186614" y="51281"/>
                  <a:pt x="107768" y="59219"/>
                  <a:pt x="127347" y="51281"/>
                </a:cubicBezTo>
                <a:cubicBezTo>
                  <a:pt x="146926" y="43343"/>
                  <a:pt x="308322" y="-5340"/>
                  <a:pt x="308322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498EC870-53F7-2ABF-4E38-F44C70F9E9B5}"/>
              </a:ext>
            </a:extLst>
          </p:cNvPr>
          <p:cNvSpPr/>
          <p:nvPr/>
        </p:nvSpPr>
        <p:spPr>
          <a:xfrm>
            <a:off x="985089" y="8515770"/>
            <a:ext cx="723145" cy="614113"/>
          </a:xfrm>
          <a:custGeom>
            <a:avLst/>
            <a:gdLst>
              <a:gd name="connsiteX0" fmla="*/ 2336 w 723145"/>
              <a:gd name="connsiteY0" fmla="*/ 2755 h 614113"/>
              <a:gd name="connsiteX1" fmla="*/ 253161 w 723145"/>
              <a:gd name="connsiteY1" fmla="*/ 148805 h 614113"/>
              <a:gd name="connsiteX2" fmla="*/ 202361 w 723145"/>
              <a:gd name="connsiteY2" fmla="*/ 240880 h 614113"/>
              <a:gd name="connsiteX3" fmla="*/ 297611 w 723145"/>
              <a:gd name="connsiteY3" fmla="*/ 415505 h 614113"/>
              <a:gd name="connsiteX4" fmla="*/ 367461 w 723145"/>
              <a:gd name="connsiteY4" fmla="*/ 440905 h 614113"/>
              <a:gd name="connsiteX5" fmla="*/ 462711 w 723145"/>
              <a:gd name="connsiteY5" fmla="*/ 421855 h 614113"/>
              <a:gd name="connsiteX6" fmla="*/ 484936 w 723145"/>
              <a:gd name="connsiteY6" fmla="*/ 415505 h 614113"/>
              <a:gd name="connsiteX7" fmla="*/ 608761 w 723145"/>
              <a:gd name="connsiteY7" fmla="*/ 466305 h 614113"/>
              <a:gd name="connsiteX8" fmla="*/ 602411 w 723145"/>
              <a:gd name="connsiteY8" fmla="*/ 491705 h 614113"/>
              <a:gd name="connsiteX9" fmla="*/ 392861 w 723145"/>
              <a:gd name="connsiteY9" fmla="*/ 494880 h 614113"/>
              <a:gd name="connsiteX10" fmla="*/ 653211 w 723145"/>
              <a:gd name="connsiteY10" fmla="*/ 583780 h 614113"/>
              <a:gd name="connsiteX11" fmla="*/ 719886 w 723145"/>
              <a:gd name="connsiteY11" fmla="*/ 606005 h 614113"/>
              <a:gd name="connsiteX12" fmla="*/ 577011 w 723145"/>
              <a:gd name="connsiteY12" fmla="*/ 456780 h 614113"/>
              <a:gd name="connsiteX13" fmla="*/ 281736 w 723145"/>
              <a:gd name="connsiteY13" fmla="*/ 412330 h 614113"/>
              <a:gd name="connsiteX14" fmla="*/ 259511 w 723145"/>
              <a:gd name="connsiteY14" fmla="*/ 225005 h 614113"/>
              <a:gd name="connsiteX15" fmla="*/ 319836 w 723145"/>
              <a:gd name="connsiteY15" fmla="*/ 183730 h 614113"/>
              <a:gd name="connsiteX16" fmla="*/ 138861 w 723145"/>
              <a:gd name="connsiteY16" fmla="*/ 63080 h 614113"/>
              <a:gd name="connsiteX17" fmla="*/ 2336 w 723145"/>
              <a:gd name="connsiteY17" fmla="*/ 2755 h 6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145" h="614113">
                <a:moveTo>
                  <a:pt x="2336" y="2755"/>
                </a:moveTo>
                <a:cubicBezTo>
                  <a:pt x="21386" y="17043"/>
                  <a:pt x="219824" y="109118"/>
                  <a:pt x="253161" y="148805"/>
                </a:cubicBezTo>
                <a:cubicBezTo>
                  <a:pt x="286498" y="188492"/>
                  <a:pt x="194953" y="196430"/>
                  <a:pt x="202361" y="240880"/>
                </a:cubicBezTo>
                <a:cubicBezTo>
                  <a:pt x="209769" y="285330"/>
                  <a:pt x="270094" y="382167"/>
                  <a:pt x="297611" y="415505"/>
                </a:cubicBezTo>
                <a:cubicBezTo>
                  <a:pt x="325128" y="448843"/>
                  <a:pt x="339944" y="439847"/>
                  <a:pt x="367461" y="440905"/>
                </a:cubicBezTo>
                <a:cubicBezTo>
                  <a:pt x="394978" y="441963"/>
                  <a:pt x="443132" y="426088"/>
                  <a:pt x="462711" y="421855"/>
                </a:cubicBezTo>
                <a:cubicBezTo>
                  <a:pt x="482290" y="417622"/>
                  <a:pt x="460594" y="408097"/>
                  <a:pt x="484936" y="415505"/>
                </a:cubicBezTo>
                <a:cubicBezTo>
                  <a:pt x="509278" y="422913"/>
                  <a:pt x="589182" y="453605"/>
                  <a:pt x="608761" y="466305"/>
                </a:cubicBezTo>
                <a:cubicBezTo>
                  <a:pt x="628340" y="479005"/>
                  <a:pt x="638394" y="486943"/>
                  <a:pt x="602411" y="491705"/>
                </a:cubicBezTo>
                <a:cubicBezTo>
                  <a:pt x="566428" y="496467"/>
                  <a:pt x="384394" y="479534"/>
                  <a:pt x="392861" y="494880"/>
                </a:cubicBezTo>
                <a:cubicBezTo>
                  <a:pt x="401328" y="510226"/>
                  <a:pt x="653211" y="583780"/>
                  <a:pt x="653211" y="583780"/>
                </a:cubicBezTo>
                <a:cubicBezTo>
                  <a:pt x="707715" y="602301"/>
                  <a:pt x="732586" y="627172"/>
                  <a:pt x="719886" y="606005"/>
                </a:cubicBezTo>
                <a:cubicBezTo>
                  <a:pt x="707186" y="584838"/>
                  <a:pt x="650036" y="489059"/>
                  <a:pt x="577011" y="456780"/>
                </a:cubicBezTo>
                <a:cubicBezTo>
                  <a:pt x="503986" y="424501"/>
                  <a:pt x="334653" y="450959"/>
                  <a:pt x="281736" y="412330"/>
                </a:cubicBezTo>
                <a:cubicBezTo>
                  <a:pt x="228819" y="373701"/>
                  <a:pt x="253161" y="263105"/>
                  <a:pt x="259511" y="225005"/>
                </a:cubicBezTo>
                <a:cubicBezTo>
                  <a:pt x="265861" y="186905"/>
                  <a:pt x="339944" y="210718"/>
                  <a:pt x="319836" y="183730"/>
                </a:cubicBezTo>
                <a:cubicBezTo>
                  <a:pt x="299728" y="156743"/>
                  <a:pt x="192307" y="93242"/>
                  <a:pt x="138861" y="63080"/>
                </a:cubicBezTo>
                <a:cubicBezTo>
                  <a:pt x="85415" y="32918"/>
                  <a:pt x="-16714" y="-11533"/>
                  <a:pt x="2336" y="2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EEADC0C-FC18-328E-0693-B8AA90666052}"/>
              </a:ext>
            </a:extLst>
          </p:cNvPr>
          <p:cNvSpPr/>
          <p:nvPr/>
        </p:nvSpPr>
        <p:spPr>
          <a:xfrm>
            <a:off x="565149" y="8648116"/>
            <a:ext cx="343292" cy="670564"/>
          </a:xfrm>
          <a:custGeom>
            <a:avLst/>
            <a:gdLst>
              <a:gd name="connsiteX0" fmla="*/ 1 w 343292"/>
              <a:gd name="connsiteY0" fmla="*/ 95834 h 670564"/>
              <a:gd name="connsiteX1" fmla="*/ 241301 w 343292"/>
              <a:gd name="connsiteY1" fmla="*/ 584 h 670564"/>
              <a:gd name="connsiteX2" fmla="*/ 311151 w 343292"/>
              <a:gd name="connsiteY2" fmla="*/ 57734 h 670564"/>
              <a:gd name="connsiteX3" fmla="*/ 282576 w 343292"/>
              <a:gd name="connsiteY3" fmla="*/ 99009 h 670564"/>
              <a:gd name="connsiteX4" fmla="*/ 342901 w 343292"/>
              <a:gd name="connsiteY4" fmla="*/ 165684 h 670564"/>
              <a:gd name="connsiteX5" fmla="*/ 247651 w 343292"/>
              <a:gd name="connsiteY5" fmla="*/ 305384 h 670564"/>
              <a:gd name="connsiteX6" fmla="*/ 130176 w 343292"/>
              <a:gd name="connsiteY6" fmla="*/ 435559 h 670564"/>
              <a:gd name="connsiteX7" fmla="*/ 104776 w 343292"/>
              <a:gd name="connsiteY7" fmla="*/ 489534 h 670564"/>
              <a:gd name="connsiteX8" fmla="*/ 104776 w 343292"/>
              <a:gd name="connsiteY8" fmla="*/ 670509 h 670564"/>
              <a:gd name="connsiteX9" fmla="*/ 146051 w 343292"/>
              <a:gd name="connsiteY9" fmla="*/ 505409 h 670564"/>
              <a:gd name="connsiteX10" fmla="*/ 269876 w 343292"/>
              <a:gd name="connsiteY10" fmla="*/ 219659 h 670564"/>
              <a:gd name="connsiteX11" fmla="*/ 238126 w 343292"/>
              <a:gd name="connsiteY11" fmla="*/ 67259 h 670564"/>
              <a:gd name="connsiteX12" fmla="*/ 1 w 343292"/>
              <a:gd name="connsiteY12" fmla="*/ 95834 h 670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292" h="670564">
                <a:moveTo>
                  <a:pt x="1" y="95834"/>
                </a:moveTo>
                <a:cubicBezTo>
                  <a:pt x="530" y="84722"/>
                  <a:pt x="189443" y="6934"/>
                  <a:pt x="241301" y="584"/>
                </a:cubicBezTo>
                <a:cubicBezTo>
                  <a:pt x="293159" y="-5766"/>
                  <a:pt x="304272" y="41330"/>
                  <a:pt x="311151" y="57734"/>
                </a:cubicBezTo>
                <a:cubicBezTo>
                  <a:pt x="318030" y="74138"/>
                  <a:pt x="277284" y="81017"/>
                  <a:pt x="282576" y="99009"/>
                </a:cubicBezTo>
                <a:cubicBezTo>
                  <a:pt x="287868" y="117001"/>
                  <a:pt x="348722" y="131288"/>
                  <a:pt x="342901" y="165684"/>
                </a:cubicBezTo>
                <a:cubicBezTo>
                  <a:pt x="337080" y="200080"/>
                  <a:pt x="283105" y="260405"/>
                  <a:pt x="247651" y="305384"/>
                </a:cubicBezTo>
                <a:cubicBezTo>
                  <a:pt x="212197" y="350363"/>
                  <a:pt x="153988" y="404867"/>
                  <a:pt x="130176" y="435559"/>
                </a:cubicBezTo>
                <a:cubicBezTo>
                  <a:pt x="106364" y="466251"/>
                  <a:pt x="109009" y="450376"/>
                  <a:pt x="104776" y="489534"/>
                </a:cubicBezTo>
                <a:cubicBezTo>
                  <a:pt x="100543" y="528692"/>
                  <a:pt x="97897" y="667863"/>
                  <a:pt x="104776" y="670509"/>
                </a:cubicBezTo>
                <a:cubicBezTo>
                  <a:pt x="111655" y="673155"/>
                  <a:pt x="118534" y="580551"/>
                  <a:pt x="146051" y="505409"/>
                </a:cubicBezTo>
                <a:cubicBezTo>
                  <a:pt x="173568" y="430267"/>
                  <a:pt x="254530" y="292684"/>
                  <a:pt x="269876" y="219659"/>
                </a:cubicBezTo>
                <a:cubicBezTo>
                  <a:pt x="285222" y="146634"/>
                  <a:pt x="288397" y="87896"/>
                  <a:pt x="238126" y="67259"/>
                </a:cubicBezTo>
                <a:cubicBezTo>
                  <a:pt x="187855" y="46622"/>
                  <a:pt x="-528" y="106946"/>
                  <a:pt x="1" y="95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295451AA-4DDD-7EF8-8D26-5B799E69B06E}"/>
              </a:ext>
            </a:extLst>
          </p:cNvPr>
          <p:cNvSpPr/>
          <p:nvPr/>
        </p:nvSpPr>
        <p:spPr>
          <a:xfrm>
            <a:off x="638837" y="8916183"/>
            <a:ext cx="368959" cy="615871"/>
          </a:xfrm>
          <a:custGeom>
            <a:avLst/>
            <a:gdLst>
              <a:gd name="connsiteX0" fmla="*/ 205713 w 368959"/>
              <a:gd name="connsiteY0" fmla="*/ 615167 h 615871"/>
              <a:gd name="connsiteX1" fmla="*/ 88238 w 368959"/>
              <a:gd name="connsiteY1" fmla="*/ 462767 h 615871"/>
              <a:gd name="connsiteX2" fmla="*/ 139038 w 368959"/>
              <a:gd name="connsiteY2" fmla="*/ 234167 h 615871"/>
              <a:gd name="connsiteX3" fmla="*/ 361288 w 368959"/>
              <a:gd name="connsiteY3" fmla="*/ 18267 h 615871"/>
              <a:gd name="connsiteX4" fmla="*/ 297788 w 368959"/>
              <a:gd name="connsiteY4" fmla="*/ 30967 h 615871"/>
              <a:gd name="connsiteX5" fmla="*/ 104113 w 368959"/>
              <a:gd name="connsiteY5" fmla="*/ 186542 h 615871"/>
              <a:gd name="connsiteX6" fmla="*/ 56488 w 368959"/>
              <a:gd name="connsiteY6" fmla="*/ 335767 h 615871"/>
              <a:gd name="connsiteX7" fmla="*/ 53313 w 368959"/>
              <a:gd name="connsiteY7" fmla="*/ 405617 h 615871"/>
              <a:gd name="connsiteX8" fmla="*/ 97763 w 368959"/>
              <a:gd name="connsiteY8" fmla="*/ 548492 h 615871"/>
              <a:gd name="connsiteX9" fmla="*/ 2513 w 368959"/>
              <a:gd name="connsiteY9" fmla="*/ 519917 h 615871"/>
              <a:gd name="connsiteX10" fmla="*/ 205713 w 368959"/>
              <a:gd name="connsiteY10" fmla="*/ 615167 h 61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959" h="615871">
                <a:moveTo>
                  <a:pt x="205713" y="615167"/>
                </a:moveTo>
                <a:cubicBezTo>
                  <a:pt x="220000" y="605642"/>
                  <a:pt x="99350" y="526267"/>
                  <a:pt x="88238" y="462767"/>
                </a:cubicBezTo>
                <a:cubicBezTo>
                  <a:pt x="77125" y="399267"/>
                  <a:pt x="93530" y="308250"/>
                  <a:pt x="139038" y="234167"/>
                </a:cubicBezTo>
                <a:cubicBezTo>
                  <a:pt x="184546" y="160084"/>
                  <a:pt x="334830" y="52134"/>
                  <a:pt x="361288" y="18267"/>
                </a:cubicBezTo>
                <a:cubicBezTo>
                  <a:pt x="387746" y="-15600"/>
                  <a:pt x="340651" y="2921"/>
                  <a:pt x="297788" y="30967"/>
                </a:cubicBezTo>
                <a:cubicBezTo>
                  <a:pt x="254926" y="59013"/>
                  <a:pt x="144330" y="135742"/>
                  <a:pt x="104113" y="186542"/>
                </a:cubicBezTo>
                <a:cubicBezTo>
                  <a:pt x="63896" y="237342"/>
                  <a:pt x="64955" y="299254"/>
                  <a:pt x="56488" y="335767"/>
                </a:cubicBezTo>
                <a:cubicBezTo>
                  <a:pt x="48021" y="372279"/>
                  <a:pt x="46434" y="370163"/>
                  <a:pt x="53313" y="405617"/>
                </a:cubicBezTo>
                <a:cubicBezTo>
                  <a:pt x="60192" y="441071"/>
                  <a:pt x="106230" y="529442"/>
                  <a:pt x="97763" y="548492"/>
                </a:cubicBezTo>
                <a:cubicBezTo>
                  <a:pt x="89296" y="567542"/>
                  <a:pt x="-17595" y="505100"/>
                  <a:pt x="2513" y="519917"/>
                </a:cubicBezTo>
                <a:cubicBezTo>
                  <a:pt x="22621" y="534734"/>
                  <a:pt x="191426" y="624692"/>
                  <a:pt x="205713" y="615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C1D6AE17-D263-39BB-110B-1FCCA329CCBB}"/>
              </a:ext>
            </a:extLst>
          </p:cNvPr>
          <p:cNvSpPr/>
          <p:nvPr/>
        </p:nvSpPr>
        <p:spPr>
          <a:xfrm>
            <a:off x="641052" y="9387890"/>
            <a:ext cx="333730" cy="295129"/>
          </a:xfrm>
          <a:custGeom>
            <a:avLst/>
            <a:gdLst>
              <a:gd name="connsiteX0" fmla="*/ 9823 w 333730"/>
              <a:gd name="connsiteY0" fmla="*/ 585 h 295129"/>
              <a:gd name="connsiteX1" fmla="*/ 168573 w 333730"/>
              <a:gd name="connsiteY1" fmla="*/ 232360 h 295129"/>
              <a:gd name="connsiteX2" fmla="*/ 203498 w 333730"/>
              <a:gd name="connsiteY2" fmla="*/ 175210 h 295129"/>
              <a:gd name="connsiteX3" fmla="*/ 241598 w 333730"/>
              <a:gd name="connsiteY3" fmla="*/ 70435 h 295129"/>
              <a:gd name="connsiteX4" fmla="*/ 333673 w 333730"/>
              <a:gd name="connsiteY4" fmla="*/ 149810 h 295129"/>
              <a:gd name="connsiteX5" fmla="*/ 254298 w 333730"/>
              <a:gd name="connsiteY5" fmla="*/ 245060 h 295129"/>
              <a:gd name="connsiteX6" fmla="*/ 184448 w 333730"/>
              <a:gd name="connsiteY6" fmla="*/ 286335 h 295129"/>
              <a:gd name="connsiteX7" fmla="*/ 193973 w 333730"/>
              <a:gd name="connsiteY7" fmla="*/ 273635 h 295129"/>
              <a:gd name="connsiteX8" fmla="*/ 298 w 333730"/>
              <a:gd name="connsiteY8" fmla="*/ 73610 h 295129"/>
              <a:gd name="connsiteX9" fmla="*/ 146348 w 333730"/>
              <a:gd name="connsiteY9" fmla="*/ 162510 h 295129"/>
              <a:gd name="connsiteX10" fmla="*/ 9823 w 333730"/>
              <a:gd name="connsiteY10" fmla="*/ 585 h 29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730" h="295129">
                <a:moveTo>
                  <a:pt x="9823" y="585"/>
                </a:moveTo>
                <a:cubicBezTo>
                  <a:pt x="13527" y="12227"/>
                  <a:pt x="136294" y="203256"/>
                  <a:pt x="168573" y="232360"/>
                </a:cubicBezTo>
                <a:cubicBezTo>
                  <a:pt x="200852" y="261464"/>
                  <a:pt x="191327" y="202198"/>
                  <a:pt x="203498" y="175210"/>
                </a:cubicBezTo>
                <a:cubicBezTo>
                  <a:pt x="215669" y="148223"/>
                  <a:pt x="219902" y="74668"/>
                  <a:pt x="241598" y="70435"/>
                </a:cubicBezTo>
                <a:cubicBezTo>
                  <a:pt x="263294" y="66202"/>
                  <a:pt x="331556" y="120706"/>
                  <a:pt x="333673" y="149810"/>
                </a:cubicBezTo>
                <a:cubicBezTo>
                  <a:pt x="335790" y="178914"/>
                  <a:pt x="279169" y="222306"/>
                  <a:pt x="254298" y="245060"/>
                </a:cubicBezTo>
                <a:cubicBezTo>
                  <a:pt x="229427" y="267814"/>
                  <a:pt x="194502" y="281573"/>
                  <a:pt x="184448" y="286335"/>
                </a:cubicBezTo>
                <a:cubicBezTo>
                  <a:pt x="174394" y="291098"/>
                  <a:pt x="224665" y="309089"/>
                  <a:pt x="193973" y="273635"/>
                </a:cubicBezTo>
                <a:cubicBezTo>
                  <a:pt x="163281" y="238181"/>
                  <a:pt x="8235" y="92131"/>
                  <a:pt x="298" y="73610"/>
                </a:cubicBezTo>
                <a:cubicBezTo>
                  <a:pt x="-7639" y="55089"/>
                  <a:pt x="145290" y="170447"/>
                  <a:pt x="146348" y="162510"/>
                </a:cubicBezTo>
                <a:cubicBezTo>
                  <a:pt x="147406" y="154573"/>
                  <a:pt x="6119" y="-11057"/>
                  <a:pt x="9823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7ABBDB1F-0519-404C-CC43-C78E31F83422}"/>
              </a:ext>
            </a:extLst>
          </p:cNvPr>
          <p:cNvSpPr/>
          <p:nvPr/>
        </p:nvSpPr>
        <p:spPr>
          <a:xfrm>
            <a:off x="1139822" y="9197060"/>
            <a:ext cx="73250" cy="347677"/>
          </a:xfrm>
          <a:custGeom>
            <a:avLst/>
            <a:gdLst>
              <a:gd name="connsiteX0" fmla="*/ 73028 w 73250"/>
              <a:gd name="connsiteY0" fmla="*/ 4090 h 347677"/>
              <a:gd name="connsiteX1" fmla="*/ 3 w 73250"/>
              <a:gd name="connsiteY1" fmla="*/ 140615 h 347677"/>
              <a:gd name="connsiteX2" fmla="*/ 69853 w 73250"/>
              <a:gd name="connsiteY2" fmla="*/ 331115 h 347677"/>
              <a:gd name="connsiteX3" fmla="*/ 25403 w 73250"/>
              <a:gd name="connsiteY3" fmla="*/ 299365 h 347677"/>
              <a:gd name="connsiteX4" fmla="*/ 73028 w 73250"/>
              <a:gd name="connsiteY4" fmla="*/ 4090 h 3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50" h="347677">
                <a:moveTo>
                  <a:pt x="73028" y="4090"/>
                </a:moveTo>
                <a:cubicBezTo>
                  <a:pt x="68795" y="-22368"/>
                  <a:pt x="532" y="86111"/>
                  <a:pt x="3" y="140615"/>
                </a:cubicBezTo>
                <a:cubicBezTo>
                  <a:pt x="-526" y="195119"/>
                  <a:pt x="65620" y="304657"/>
                  <a:pt x="69853" y="331115"/>
                </a:cubicBezTo>
                <a:cubicBezTo>
                  <a:pt x="74086" y="357573"/>
                  <a:pt x="31224" y="355986"/>
                  <a:pt x="25403" y="299365"/>
                </a:cubicBezTo>
                <a:cubicBezTo>
                  <a:pt x="19582" y="242744"/>
                  <a:pt x="77261" y="30548"/>
                  <a:pt x="73028" y="4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7711FCC7-CEE2-7FA0-6BF3-ADBB9AB2A546}"/>
              </a:ext>
            </a:extLst>
          </p:cNvPr>
          <p:cNvSpPr/>
          <p:nvPr/>
        </p:nvSpPr>
        <p:spPr>
          <a:xfrm>
            <a:off x="913105" y="8969158"/>
            <a:ext cx="326239" cy="913158"/>
          </a:xfrm>
          <a:custGeom>
            <a:avLst/>
            <a:gdLst>
              <a:gd name="connsiteX0" fmla="*/ 325145 w 326239"/>
              <a:gd name="connsiteY0" fmla="*/ 238342 h 913158"/>
              <a:gd name="connsiteX1" fmla="*/ 217195 w 326239"/>
              <a:gd name="connsiteY1" fmla="*/ 89117 h 913158"/>
              <a:gd name="connsiteX2" fmla="*/ 210845 w 326239"/>
              <a:gd name="connsiteY2" fmla="*/ 187542 h 913158"/>
              <a:gd name="connsiteX3" fmla="*/ 144170 w 326239"/>
              <a:gd name="connsiteY3" fmla="*/ 365342 h 913158"/>
              <a:gd name="connsiteX4" fmla="*/ 134645 w 326239"/>
              <a:gd name="connsiteY4" fmla="*/ 479642 h 913158"/>
              <a:gd name="connsiteX5" fmla="*/ 20345 w 326239"/>
              <a:gd name="connsiteY5" fmla="*/ 635217 h 913158"/>
              <a:gd name="connsiteX6" fmla="*/ 4470 w 326239"/>
              <a:gd name="connsiteY6" fmla="*/ 720942 h 913158"/>
              <a:gd name="connsiteX7" fmla="*/ 71145 w 326239"/>
              <a:gd name="connsiteY7" fmla="*/ 911442 h 913158"/>
              <a:gd name="connsiteX8" fmla="*/ 67970 w 326239"/>
              <a:gd name="connsiteY8" fmla="*/ 803492 h 913158"/>
              <a:gd name="connsiteX9" fmla="*/ 87020 w 326239"/>
              <a:gd name="connsiteY9" fmla="*/ 612992 h 913158"/>
              <a:gd name="connsiteX10" fmla="*/ 153695 w 326239"/>
              <a:gd name="connsiteY10" fmla="*/ 473292 h 913158"/>
              <a:gd name="connsiteX11" fmla="*/ 163220 w 326239"/>
              <a:gd name="connsiteY11" fmla="*/ 460592 h 913158"/>
              <a:gd name="connsiteX12" fmla="*/ 204495 w 326239"/>
              <a:gd name="connsiteY12" fmla="*/ 273267 h 913158"/>
              <a:gd name="connsiteX13" fmla="*/ 198145 w 326239"/>
              <a:gd name="connsiteY13" fmla="*/ 197067 h 913158"/>
              <a:gd name="connsiteX14" fmla="*/ 140995 w 326239"/>
              <a:gd name="connsiteY14" fmla="*/ 217 h 913158"/>
              <a:gd name="connsiteX15" fmla="*/ 325145 w 326239"/>
              <a:gd name="connsiteY15" fmla="*/ 238342 h 91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6239" h="913158">
                <a:moveTo>
                  <a:pt x="325145" y="238342"/>
                </a:moveTo>
                <a:cubicBezTo>
                  <a:pt x="337845" y="253159"/>
                  <a:pt x="236245" y="97584"/>
                  <a:pt x="217195" y="89117"/>
                </a:cubicBezTo>
                <a:cubicBezTo>
                  <a:pt x="198145" y="80650"/>
                  <a:pt x="223016" y="141504"/>
                  <a:pt x="210845" y="187542"/>
                </a:cubicBezTo>
                <a:cubicBezTo>
                  <a:pt x="198674" y="233580"/>
                  <a:pt x="156870" y="316659"/>
                  <a:pt x="144170" y="365342"/>
                </a:cubicBezTo>
                <a:cubicBezTo>
                  <a:pt x="131470" y="414025"/>
                  <a:pt x="155282" y="434663"/>
                  <a:pt x="134645" y="479642"/>
                </a:cubicBezTo>
                <a:cubicBezTo>
                  <a:pt x="114008" y="524621"/>
                  <a:pt x="42041" y="595001"/>
                  <a:pt x="20345" y="635217"/>
                </a:cubicBezTo>
                <a:cubicBezTo>
                  <a:pt x="-1351" y="675433"/>
                  <a:pt x="-3997" y="674905"/>
                  <a:pt x="4470" y="720942"/>
                </a:cubicBezTo>
                <a:cubicBezTo>
                  <a:pt x="12937" y="766979"/>
                  <a:pt x="60562" y="897684"/>
                  <a:pt x="71145" y="911442"/>
                </a:cubicBezTo>
                <a:cubicBezTo>
                  <a:pt x="81728" y="925200"/>
                  <a:pt x="65324" y="853234"/>
                  <a:pt x="67970" y="803492"/>
                </a:cubicBezTo>
                <a:cubicBezTo>
                  <a:pt x="70616" y="753750"/>
                  <a:pt x="72732" y="668025"/>
                  <a:pt x="87020" y="612992"/>
                </a:cubicBezTo>
                <a:cubicBezTo>
                  <a:pt x="101307" y="557959"/>
                  <a:pt x="140995" y="498692"/>
                  <a:pt x="153695" y="473292"/>
                </a:cubicBezTo>
                <a:cubicBezTo>
                  <a:pt x="166395" y="447892"/>
                  <a:pt x="154753" y="493929"/>
                  <a:pt x="163220" y="460592"/>
                </a:cubicBezTo>
                <a:cubicBezTo>
                  <a:pt x="171687" y="427255"/>
                  <a:pt x="198674" y="317188"/>
                  <a:pt x="204495" y="273267"/>
                </a:cubicBezTo>
                <a:cubicBezTo>
                  <a:pt x="210316" y="229346"/>
                  <a:pt x="208728" y="242575"/>
                  <a:pt x="198145" y="197067"/>
                </a:cubicBezTo>
                <a:cubicBezTo>
                  <a:pt x="187562" y="151559"/>
                  <a:pt x="124591" y="-6662"/>
                  <a:pt x="140995" y="217"/>
                </a:cubicBezTo>
                <a:cubicBezTo>
                  <a:pt x="157399" y="7096"/>
                  <a:pt x="312445" y="223525"/>
                  <a:pt x="325145" y="238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242B094D-9BC2-9E79-4560-DCD254921C6B}"/>
              </a:ext>
            </a:extLst>
          </p:cNvPr>
          <p:cNvSpPr/>
          <p:nvPr/>
        </p:nvSpPr>
        <p:spPr>
          <a:xfrm>
            <a:off x="1657288" y="8987680"/>
            <a:ext cx="440138" cy="502629"/>
          </a:xfrm>
          <a:custGeom>
            <a:avLst/>
            <a:gdLst>
              <a:gd name="connsiteX0" fmla="*/ 9587 w 440138"/>
              <a:gd name="connsiteY0" fmla="*/ 7095 h 502629"/>
              <a:gd name="connsiteX1" fmla="*/ 79437 w 440138"/>
              <a:gd name="connsiteY1" fmla="*/ 76945 h 502629"/>
              <a:gd name="connsiteX2" fmla="*/ 260412 w 440138"/>
              <a:gd name="connsiteY2" fmla="*/ 238870 h 502629"/>
              <a:gd name="connsiteX3" fmla="*/ 428687 w 440138"/>
              <a:gd name="connsiteY3" fmla="*/ 486520 h 502629"/>
              <a:gd name="connsiteX4" fmla="*/ 358837 w 440138"/>
              <a:gd name="connsiteY4" fmla="*/ 470645 h 502629"/>
              <a:gd name="connsiteX5" fmla="*/ 196912 w 440138"/>
              <a:gd name="connsiteY5" fmla="*/ 407145 h 502629"/>
              <a:gd name="connsiteX6" fmla="*/ 438212 w 440138"/>
              <a:gd name="connsiteY6" fmla="*/ 410320 h 502629"/>
              <a:gd name="connsiteX7" fmla="*/ 38162 w 440138"/>
              <a:gd name="connsiteY7" fmla="*/ 365870 h 502629"/>
              <a:gd name="connsiteX8" fmla="*/ 108012 w 440138"/>
              <a:gd name="connsiteY8" fmla="*/ 359520 h 502629"/>
              <a:gd name="connsiteX9" fmla="*/ 225487 w 440138"/>
              <a:gd name="connsiteY9" fmla="*/ 330945 h 502629"/>
              <a:gd name="connsiteX10" fmla="*/ 62 w 440138"/>
              <a:gd name="connsiteY10" fmla="*/ 235695 h 502629"/>
              <a:gd name="connsiteX11" fmla="*/ 250887 w 440138"/>
              <a:gd name="connsiteY11" fmla="*/ 242045 h 502629"/>
              <a:gd name="connsiteX12" fmla="*/ 9587 w 440138"/>
              <a:gd name="connsiteY12" fmla="*/ 7095 h 50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0138" h="502629">
                <a:moveTo>
                  <a:pt x="9587" y="7095"/>
                </a:moveTo>
                <a:cubicBezTo>
                  <a:pt x="-18988" y="-20422"/>
                  <a:pt x="37633" y="38316"/>
                  <a:pt x="79437" y="76945"/>
                </a:cubicBezTo>
                <a:cubicBezTo>
                  <a:pt x="121241" y="115574"/>
                  <a:pt x="202204" y="170608"/>
                  <a:pt x="260412" y="238870"/>
                </a:cubicBezTo>
                <a:cubicBezTo>
                  <a:pt x="318620" y="307132"/>
                  <a:pt x="412283" y="447891"/>
                  <a:pt x="428687" y="486520"/>
                </a:cubicBezTo>
                <a:cubicBezTo>
                  <a:pt x="445091" y="525149"/>
                  <a:pt x="397466" y="483874"/>
                  <a:pt x="358837" y="470645"/>
                </a:cubicBezTo>
                <a:cubicBezTo>
                  <a:pt x="320208" y="457416"/>
                  <a:pt x="183683" y="417199"/>
                  <a:pt x="196912" y="407145"/>
                </a:cubicBezTo>
                <a:cubicBezTo>
                  <a:pt x="210141" y="397091"/>
                  <a:pt x="464670" y="417199"/>
                  <a:pt x="438212" y="410320"/>
                </a:cubicBezTo>
                <a:cubicBezTo>
                  <a:pt x="411754" y="403441"/>
                  <a:pt x="93195" y="374337"/>
                  <a:pt x="38162" y="365870"/>
                </a:cubicBezTo>
                <a:cubicBezTo>
                  <a:pt x="-16871" y="357403"/>
                  <a:pt x="76791" y="365341"/>
                  <a:pt x="108012" y="359520"/>
                </a:cubicBezTo>
                <a:cubicBezTo>
                  <a:pt x="139233" y="353699"/>
                  <a:pt x="243479" y="351583"/>
                  <a:pt x="225487" y="330945"/>
                </a:cubicBezTo>
                <a:cubicBezTo>
                  <a:pt x="207495" y="310308"/>
                  <a:pt x="-4171" y="250512"/>
                  <a:pt x="62" y="235695"/>
                </a:cubicBezTo>
                <a:cubicBezTo>
                  <a:pt x="4295" y="220878"/>
                  <a:pt x="248241" y="279087"/>
                  <a:pt x="250887" y="242045"/>
                </a:cubicBezTo>
                <a:cubicBezTo>
                  <a:pt x="253533" y="205003"/>
                  <a:pt x="38162" y="34612"/>
                  <a:pt x="9587" y="7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EC90FE1F-1EF9-9D50-2BE2-7107FFECEF01}"/>
              </a:ext>
            </a:extLst>
          </p:cNvPr>
          <p:cNvSpPr/>
          <p:nvPr/>
        </p:nvSpPr>
        <p:spPr>
          <a:xfrm>
            <a:off x="978284" y="9318505"/>
            <a:ext cx="631562" cy="604976"/>
          </a:xfrm>
          <a:custGeom>
            <a:avLst/>
            <a:gdLst>
              <a:gd name="connsiteX0" fmla="*/ 148841 w 631562"/>
              <a:gd name="connsiteY0" fmla="*/ 152520 h 604976"/>
              <a:gd name="connsiteX1" fmla="*/ 428241 w 631562"/>
              <a:gd name="connsiteY1" fmla="*/ 35045 h 604976"/>
              <a:gd name="connsiteX2" fmla="*/ 479041 w 631562"/>
              <a:gd name="connsiteY2" fmla="*/ 79495 h 604976"/>
              <a:gd name="connsiteX3" fmla="*/ 377441 w 631562"/>
              <a:gd name="connsiteY3" fmla="*/ 136645 h 604976"/>
              <a:gd name="connsiteX4" fmla="*/ 174241 w 631562"/>
              <a:gd name="connsiteY4" fmla="*/ 222370 h 604976"/>
              <a:gd name="connsiteX5" fmla="*/ 82166 w 631562"/>
              <a:gd name="connsiteY5" fmla="*/ 308095 h 604976"/>
              <a:gd name="connsiteX6" fmla="*/ 9141 w 631562"/>
              <a:gd name="connsiteY6" fmla="*/ 593845 h 604976"/>
              <a:gd name="connsiteX7" fmla="*/ 15491 w 631562"/>
              <a:gd name="connsiteY7" fmla="*/ 523995 h 604976"/>
              <a:gd name="connsiteX8" fmla="*/ 139316 w 631562"/>
              <a:gd name="connsiteY8" fmla="*/ 311270 h 604976"/>
              <a:gd name="connsiteX9" fmla="*/ 539366 w 631562"/>
              <a:gd name="connsiteY9" fmla="*/ 108070 h 604976"/>
              <a:gd name="connsiteX10" fmla="*/ 526666 w 631562"/>
              <a:gd name="connsiteY10" fmla="*/ 19170 h 604976"/>
              <a:gd name="connsiteX11" fmla="*/ 609216 w 631562"/>
              <a:gd name="connsiteY11" fmla="*/ 95370 h 604976"/>
              <a:gd name="connsiteX12" fmla="*/ 621916 w 631562"/>
              <a:gd name="connsiteY12" fmla="*/ 73145 h 604976"/>
              <a:gd name="connsiteX13" fmla="*/ 482216 w 631562"/>
              <a:gd name="connsiteY13" fmla="*/ 120 h 604976"/>
              <a:gd name="connsiteX14" fmla="*/ 415541 w 631562"/>
              <a:gd name="connsiteY14" fmla="*/ 92195 h 604976"/>
              <a:gd name="connsiteX15" fmla="*/ 148841 w 631562"/>
              <a:gd name="connsiteY15" fmla="*/ 152520 h 60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1562" h="604976">
                <a:moveTo>
                  <a:pt x="148841" y="152520"/>
                </a:moveTo>
                <a:cubicBezTo>
                  <a:pt x="150958" y="142995"/>
                  <a:pt x="373208" y="47216"/>
                  <a:pt x="428241" y="35045"/>
                </a:cubicBezTo>
                <a:cubicBezTo>
                  <a:pt x="483274" y="22874"/>
                  <a:pt x="487508" y="62562"/>
                  <a:pt x="479041" y="79495"/>
                </a:cubicBezTo>
                <a:cubicBezTo>
                  <a:pt x="470574" y="96428"/>
                  <a:pt x="428241" y="112833"/>
                  <a:pt x="377441" y="136645"/>
                </a:cubicBezTo>
                <a:cubicBezTo>
                  <a:pt x="326641" y="160457"/>
                  <a:pt x="223454" y="193795"/>
                  <a:pt x="174241" y="222370"/>
                </a:cubicBezTo>
                <a:cubicBezTo>
                  <a:pt x="125028" y="250945"/>
                  <a:pt x="109683" y="246183"/>
                  <a:pt x="82166" y="308095"/>
                </a:cubicBezTo>
                <a:cubicBezTo>
                  <a:pt x="54649" y="370007"/>
                  <a:pt x="20254" y="557862"/>
                  <a:pt x="9141" y="593845"/>
                </a:cubicBezTo>
                <a:cubicBezTo>
                  <a:pt x="-1972" y="629828"/>
                  <a:pt x="-6205" y="571091"/>
                  <a:pt x="15491" y="523995"/>
                </a:cubicBezTo>
                <a:cubicBezTo>
                  <a:pt x="37187" y="476899"/>
                  <a:pt x="52004" y="380591"/>
                  <a:pt x="139316" y="311270"/>
                </a:cubicBezTo>
                <a:cubicBezTo>
                  <a:pt x="226628" y="241949"/>
                  <a:pt x="474808" y="156753"/>
                  <a:pt x="539366" y="108070"/>
                </a:cubicBezTo>
                <a:cubicBezTo>
                  <a:pt x="603924" y="59387"/>
                  <a:pt x="515024" y="21287"/>
                  <a:pt x="526666" y="19170"/>
                </a:cubicBezTo>
                <a:cubicBezTo>
                  <a:pt x="538308" y="17053"/>
                  <a:pt x="593341" y="86374"/>
                  <a:pt x="609216" y="95370"/>
                </a:cubicBezTo>
                <a:cubicBezTo>
                  <a:pt x="625091" y="104366"/>
                  <a:pt x="643083" y="89020"/>
                  <a:pt x="621916" y="73145"/>
                </a:cubicBezTo>
                <a:cubicBezTo>
                  <a:pt x="600749" y="57270"/>
                  <a:pt x="516612" y="-3055"/>
                  <a:pt x="482216" y="120"/>
                </a:cubicBezTo>
                <a:cubicBezTo>
                  <a:pt x="447820" y="3295"/>
                  <a:pt x="464753" y="63091"/>
                  <a:pt x="415541" y="92195"/>
                </a:cubicBezTo>
                <a:cubicBezTo>
                  <a:pt x="366329" y="121299"/>
                  <a:pt x="146724" y="162045"/>
                  <a:pt x="148841" y="152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0EF7A3F9-A465-0AD0-9E4F-12A39E08BFF5}"/>
              </a:ext>
            </a:extLst>
          </p:cNvPr>
          <p:cNvSpPr/>
          <p:nvPr/>
        </p:nvSpPr>
        <p:spPr>
          <a:xfrm>
            <a:off x="801241" y="9480550"/>
            <a:ext cx="784436" cy="565019"/>
          </a:xfrm>
          <a:custGeom>
            <a:avLst/>
            <a:gdLst>
              <a:gd name="connsiteX0" fmla="*/ 11559 w 784436"/>
              <a:gd name="connsiteY0" fmla="*/ 155575 h 565019"/>
              <a:gd name="connsiteX1" fmla="*/ 259209 w 784436"/>
              <a:gd name="connsiteY1" fmla="*/ 454025 h 565019"/>
              <a:gd name="connsiteX2" fmla="*/ 306834 w 784436"/>
              <a:gd name="connsiteY2" fmla="*/ 336550 h 565019"/>
              <a:gd name="connsiteX3" fmla="*/ 484634 w 784436"/>
              <a:gd name="connsiteY3" fmla="*/ 117475 h 565019"/>
              <a:gd name="connsiteX4" fmla="*/ 500509 w 784436"/>
              <a:gd name="connsiteY4" fmla="*/ 114300 h 565019"/>
              <a:gd name="connsiteX5" fmla="*/ 757684 w 784436"/>
              <a:gd name="connsiteY5" fmla="*/ 0 h 565019"/>
              <a:gd name="connsiteX6" fmla="*/ 773559 w 784436"/>
              <a:gd name="connsiteY6" fmla="*/ 114300 h 565019"/>
              <a:gd name="connsiteX7" fmla="*/ 732284 w 784436"/>
              <a:gd name="connsiteY7" fmla="*/ 158750 h 565019"/>
              <a:gd name="connsiteX8" fmla="*/ 751334 w 784436"/>
              <a:gd name="connsiteY8" fmla="*/ 22225 h 565019"/>
              <a:gd name="connsiteX9" fmla="*/ 484634 w 784436"/>
              <a:gd name="connsiteY9" fmla="*/ 146050 h 565019"/>
              <a:gd name="connsiteX10" fmla="*/ 357634 w 784436"/>
              <a:gd name="connsiteY10" fmla="*/ 546100 h 565019"/>
              <a:gd name="connsiteX11" fmla="*/ 271909 w 784436"/>
              <a:gd name="connsiteY11" fmla="*/ 479425 h 565019"/>
              <a:gd name="connsiteX12" fmla="*/ 68709 w 784436"/>
              <a:gd name="connsiteY12" fmla="*/ 295275 h 565019"/>
              <a:gd name="connsiteX13" fmla="*/ 103634 w 784436"/>
              <a:gd name="connsiteY13" fmla="*/ 320675 h 565019"/>
              <a:gd name="connsiteX14" fmla="*/ 46484 w 784436"/>
              <a:gd name="connsiteY14" fmla="*/ 193675 h 565019"/>
              <a:gd name="connsiteX15" fmla="*/ 11559 w 784436"/>
              <a:gd name="connsiteY15" fmla="*/ 155575 h 5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4436" h="565019">
                <a:moveTo>
                  <a:pt x="11559" y="155575"/>
                </a:moveTo>
                <a:cubicBezTo>
                  <a:pt x="47013" y="198967"/>
                  <a:pt x="209997" y="423863"/>
                  <a:pt x="259209" y="454025"/>
                </a:cubicBezTo>
                <a:cubicBezTo>
                  <a:pt x="308421" y="484187"/>
                  <a:pt x="269263" y="392642"/>
                  <a:pt x="306834" y="336550"/>
                </a:cubicBezTo>
                <a:cubicBezTo>
                  <a:pt x="344405" y="280458"/>
                  <a:pt x="452355" y="154517"/>
                  <a:pt x="484634" y="117475"/>
                </a:cubicBezTo>
                <a:cubicBezTo>
                  <a:pt x="516913" y="80433"/>
                  <a:pt x="455001" y="133879"/>
                  <a:pt x="500509" y="114300"/>
                </a:cubicBezTo>
                <a:cubicBezTo>
                  <a:pt x="546017" y="94721"/>
                  <a:pt x="712176" y="0"/>
                  <a:pt x="757684" y="0"/>
                </a:cubicBezTo>
                <a:cubicBezTo>
                  <a:pt x="803192" y="0"/>
                  <a:pt x="777792" y="87842"/>
                  <a:pt x="773559" y="114300"/>
                </a:cubicBezTo>
                <a:cubicBezTo>
                  <a:pt x="769326" y="140758"/>
                  <a:pt x="735988" y="174096"/>
                  <a:pt x="732284" y="158750"/>
                </a:cubicBezTo>
                <a:cubicBezTo>
                  <a:pt x="728580" y="143404"/>
                  <a:pt x="792609" y="24342"/>
                  <a:pt x="751334" y="22225"/>
                </a:cubicBezTo>
                <a:cubicBezTo>
                  <a:pt x="710059" y="20108"/>
                  <a:pt x="550251" y="58737"/>
                  <a:pt x="484634" y="146050"/>
                </a:cubicBezTo>
                <a:cubicBezTo>
                  <a:pt x="419017" y="233363"/>
                  <a:pt x="393088" y="490538"/>
                  <a:pt x="357634" y="546100"/>
                </a:cubicBezTo>
                <a:cubicBezTo>
                  <a:pt x="322180" y="601662"/>
                  <a:pt x="320063" y="521229"/>
                  <a:pt x="271909" y="479425"/>
                </a:cubicBezTo>
                <a:cubicBezTo>
                  <a:pt x="223755" y="437621"/>
                  <a:pt x="96755" y="321733"/>
                  <a:pt x="68709" y="295275"/>
                </a:cubicBezTo>
                <a:cubicBezTo>
                  <a:pt x="40663" y="268817"/>
                  <a:pt x="107338" y="337608"/>
                  <a:pt x="103634" y="320675"/>
                </a:cubicBezTo>
                <a:cubicBezTo>
                  <a:pt x="99930" y="303742"/>
                  <a:pt x="60772" y="221721"/>
                  <a:pt x="46484" y="193675"/>
                </a:cubicBezTo>
                <a:cubicBezTo>
                  <a:pt x="32197" y="165629"/>
                  <a:pt x="-23895" y="112183"/>
                  <a:pt x="11559" y="15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6641CE5-4476-46A6-7AAC-BFA8D3754FBA}"/>
              </a:ext>
            </a:extLst>
          </p:cNvPr>
          <p:cNvSpPr/>
          <p:nvPr/>
        </p:nvSpPr>
        <p:spPr>
          <a:xfrm>
            <a:off x="1215238" y="9613092"/>
            <a:ext cx="267738" cy="541808"/>
          </a:xfrm>
          <a:custGeom>
            <a:avLst/>
            <a:gdLst>
              <a:gd name="connsiteX0" fmla="*/ 264312 w 267738"/>
              <a:gd name="connsiteY0" fmla="*/ 808 h 541808"/>
              <a:gd name="connsiteX1" fmla="*/ 70637 w 267738"/>
              <a:gd name="connsiteY1" fmla="*/ 204008 h 541808"/>
              <a:gd name="connsiteX2" fmla="*/ 54762 w 267738"/>
              <a:gd name="connsiteY2" fmla="*/ 502458 h 541808"/>
              <a:gd name="connsiteX3" fmla="*/ 67462 w 267738"/>
              <a:gd name="connsiteY3" fmla="*/ 435783 h 541808"/>
              <a:gd name="connsiteX4" fmla="*/ 92862 w 267738"/>
              <a:gd name="connsiteY4" fmla="*/ 540558 h 541808"/>
              <a:gd name="connsiteX5" fmla="*/ 787 w 267738"/>
              <a:gd name="connsiteY5" fmla="*/ 350058 h 541808"/>
              <a:gd name="connsiteX6" fmla="*/ 48412 w 267738"/>
              <a:gd name="connsiteY6" fmla="*/ 492933 h 541808"/>
              <a:gd name="connsiteX7" fmla="*/ 48412 w 267738"/>
              <a:gd name="connsiteY7" fmla="*/ 302433 h 541808"/>
              <a:gd name="connsiteX8" fmla="*/ 146837 w 267738"/>
              <a:gd name="connsiteY8" fmla="*/ 191308 h 541808"/>
              <a:gd name="connsiteX9" fmla="*/ 111912 w 267738"/>
              <a:gd name="connsiteY9" fmla="*/ 238933 h 541808"/>
              <a:gd name="connsiteX10" fmla="*/ 197637 w 267738"/>
              <a:gd name="connsiteY10" fmla="*/ 121458 h 541808"/>
              <a:gd name="connsiteX11" fmla="*/ 194462 w 267738"/>
              <a:gd name="connsiteY11" fmla="*/ 130983 h 541808"/>
              <a:gd name="connsiteX12" fmla="*/ 264312 w 267738"/>
              <a:gd name="connsiteY12" fmla="*/ 808 h 54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738" h="541808">
                <a:moveTo>
                  <a:pt x="264312" y="808"/>
                </a:moveTo>
                <a:cubicBezTo>
                  <a:pt x="243675" y="12979"/>
                  <a:pt x="105562" y="120400"/>
                  <a:pt x="70637" y="204008"/>
                </a:cubicBezTo>
                <a:cubicBezTo>
                  <a:pt x="35712" y="287616"/>
                  <a:pt x="55291" y="463829"/>
                  <a:pt x="54762" y="502458"/>
                </a:cubicBezTo>
                <a:cubicBezTo>
                  <a:pt x="54233" y="541087"/>
                  <a:pt x="61112" y="429433"/>
                  <a:pt x="67462" y="435783"/>
                </a:cubicBezTo>
                <a:cubicBezTo>
                  <a:pt x="73812" y="442133"/>
                  <a:pt x="103974" y="554846"/>
                  <a:pt x="92862" y="540558"/>
                </a:cubicBezTo>
                <a:cubicBezTo>
                  <a:pt x="81749" y="526271"/>
                  <a:pt x="8195" y="357996"/>
                  <a:pt x="787" y="350058"/>
                </a:cubicBezTo>
                <a:cubicBezTo>
                  <a:pt x="-6621" y="342121"/>
                  <a:pt x="40475" y="500870"/>
                  <a:pt x="48412" y="492933"/>
                </a:cubicBezTo>
                <a:cubicBezTo>
                  <a:pt x="56349" y="484996"/>
                  <a:pt x="32008" y="352704"/>
                  <a:pt x="48412" y="302433"/>
                </a:cubicBezTo>
                <a:cubicBezTo>
                  <a:pt x="64816" y="252162"/>
                  <a:pt x="136254" y="201891"/>
                  <a:pt x="146837" y="191308"/>
                </a:cubicBezTo>
                <a:cubicBezTo>
                  <a:pt x="157420" y="180725"/>
                  <a:pt x="111912" y="238933"/>
                  <a:pt x="111912" y="238933"/>
                </a:cubicBezTo>
                <a:cubicBezTo>
                  <a:pt x="120379" y="227291"/>
                  <a:pt x="183879" y="139450"/>
                  <a:pt x="197637" y="121458"/>
                </a:cubicBezTo>
                <a:cubicBezTo>
                  <a:pt x="211395" y="103466"/>
                  <a:pt x="182820" y="144212"/>
                  <a:pt x="194462" y="130983"/>
                </a:cubicBezTo>
                <a:cubicBezTo>
                  <a:pt x="206104" y="117754"/>
                  <a:pt x="284949" y="-11363"/>
                  <a:pt x="264312" y="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2FE23688-B43F-EF93-424C-46EDC281F5F7}"/>
              </a:ext>
            </a:extLst>
          </p:cNvPr>
          <p:cNvSpPr/>
          <p:nvPr/>
        </p:nvSpPr>
        <p:spPr>
          <a:xfrm>
            <a:off x="1310343" y="9622127"/>
            <a:ext cx="505402" cy="541064"/>
          </a:xfrm>
          <a:custGeom>
            <a:avLst/>
            <a:gdLst>
              <a:gd name="connsiteX0" fmla="*/ 19982 w 505402"/>
              <a:gd name="connsiteY0" fmla="*/ 366423 h 541064"/>
              <a:gd name="connsiteX1" fmla="*/ 254932 w 505402"/>
              <a:gd name="connsiteY1" fmla="*/ 115598 h 541064"/>
              <a:gd name="connsiteX2" fmla="*/ 432732 w 505402"/>
              <a:gd name="connsiteY2" fmla="*/ 67973 h 541064"/>
              <a:gd name="connsiteX3" fmla="*/ 375582 w 505402"/>
              <a:gd name="connsiteY3" fmla="*/ 150523 h 541064"/>
              <a:gd name="connsiteX4" fmla="*/ 267632 w 505402"/>
              <a:gd name="connsiteY4" fmla="*/ 210848 h 541064"/>
              <a:gd name="connsiteX5" fmla="*/ 108882 w 505402"/>
              <a:gd name="connsiteY5" fmla="*/ 347373 h 541064"/>
              <a:gd name="connsiteX6" fmla="*/ 932 w 505402"/>
              <a:gd name="connsiteY6" fmla="*/ 541048 h 541064"/>
              <a:gd name="connsiteX7" fmla="*/ 169207 w 505402"/>
              <a:gd name="connsiteY7" fmla="*/ 356898 h 541064"/>
              <a:gd name="connsiteX8" fmla="*/ 499407 w 505402"/>
              <a:gd name="connsiteY8" fmla="*/ 90198 h 541064"/>
              <a:gd name="connsiteX9" fmla="*/ 375582 w 505402"/>
              <a:gd name="connsiteY9" fmla="*/ 1298 h 541064"/>
              <a:gd name="connsiteX10" fmla="*/ 289857 w 505402"/>
              <a:gd name="connsiteY10" fmla="*/ 144173 h 541064"/>
              <a:gd name="connsiteX11" fmla="*/ 166032 w 505402"/>
              <a:gd name="connsiteY11" fmla="*/ 255298 h 541064"/>
              <a:gd name="connsiteX12" fmla="*/ 19982 w 505402"/>
              <a:gd name="connsiteY12" fmla="*/ 366423 h 541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5402" h="541064">
                <a:moveTo>
                  <a:pt x="19982" y="366423"/>
                </a:moveTo>
                <a:cubicBezTo>
                  <a:pt x="34799" y="343140"/>
                  <a:pt x="186140" y="165340"/>
                  <a:pt x="254932" y="115598"/>
                </a:cubicBezTo>
                <a:cubicBezTo>
                  <a:pt x="323724" y="65856"/>
                  <a:pt x="412624" y="62152"/>
                  <a:pt x="432732" y="67973"/>
                </a:cubicBezTo>
                <a:cubicBezTo>
                  <a:pt x="452840" y="73794"/>
                  <a:pt x="403099" y="126711"/>
                  <a:pt x="375582" y="150523"/>
                </a:cubicBezTo>
                <a:cubicBezTo>
                  <a:pt x="348065" y="174335"/>
                  <a:pt x="312082" y="178040"/>
                  <a:pt x="267632" y="210848"/>
                </a:cubicBezTo>
                <a:cubicBezTo>
                  <a:pt x="223182" y="243656"/>
                  <a:pt x="153332" y="292340"/>
                  <a:pt x="108882" y="347373"/>
                </a:cubicBezTo>
                <a:cubicBezTo>
                  <a:pt x="64432" y="402406"/>
                  <a:pt x="-9122" y="539461"/>
                  <a:pt x="932" y="541048"/>
                </a:cubicBezTo>
                <a:cubicBezTo>
                  <a:pt x="10986" y="542635"/>
                  <a:pt x="86128" y="432040"/>
                  <a:pt x="169207" y="356898"/>
                </a:cubicBezTo>
                <a:cubicBezTo>
                  <a:pt x="252286" y="281756"/>
                  <a:pt x="465011" y="149465"/>
                  <a:pt x="499407" y="90198"/>
                </a:cubicBezTo>
                <a:cubicBezTo>
                  <a:pt x="533803" y="30931"/>
                  <a:pt x="410507" y="-7698"/>
                  <a:pt x="375582" y="1298"/>
                </a:cubicBezTo>
                <a:cubicBezTo>
                  <a:pt x="340657" y="10294"/>
                  <a:pt x="324782" y="101840"/>
                  <a:pt x="289857" y="144173"/>
                </a:cubicBezTo>
                <a:cubicBezTo>
                  <a:pt x="254932" y="186506"/>
                  <a:pt x="208365" y="220373"/>
                  <a:pt x="166032" y="255298"/>
                </a:cubicBezTo>
                <a:cubicBezTo>
                  <a:pt x="123699" y="290223"/>
                  <a:pt x="5165" y="389706"/>
                  <a:pt x="19982" y="366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16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35</Words>
  <Application>Microsoft Office PowerPoint</Application>
  <PresentationFormat>A3 297x420 mm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HG明朝E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2022-08-09T11:22:47Z</dcterms:created>
  <dcterms:modified xsi:type="dcterms:W3CDTF">2022-08-10T04:31:03Z</dcterms:modified>
</cp:coreProperties>
</file>