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60" r:id="rId3"/>
    <p:sldId id="261" r:id="rId4"/>
    <p:sldId id="259" r:id="rId5"/>
    <p:sldId id="256" r:id="rId6"/>
    <p:sldId id="257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howGuides="1">
      <p:cViewPr varScale="1">
        <p:scale>
          <a:sx n="76" d="100"/>
          <a:sy n="76" d="100"/>
        </p:scale>
        <p:origin x="1816" y="20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2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94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35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69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34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0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49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07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02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1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75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D5668-14EA-3C47-B5AD-2879367A5B9D}" type="datetimeFigureOut">
              <a:rPr kumimoji="1" lang="ja-JP" altLang="en-US" smtClean="0"/>
              <a:t>2022/8/22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DE1E-2C89-FD4A-BDA5-EE88E2C8A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77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展覧会 岡本太郎" hidden="1">
            <a:extLst>
              <a:ext uri="{FF2B5EF4-FFF2-40B4-BE49-F238E27FC236}">
                <a16:creationId xmlns:a16="http://schemas.microsoft.com/office/drawing/2014/main" id="{E2D1E6A0-D9EE-C78F-FD25-A467E2CD9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44004"/>
          <a:stretch/>
        </p:blipFill>
        <p:spPr bwMode="auto">
          <a:xfrm>
            <a:off x="-8164" y="812800"/>
            <a:ext cx="12817928" cy="7975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C0ED04AC-6CBA-3854-DB82-E7BA0ABAE580}"/>
              </a:ext>
            </a:extLst>
          </p:cNvPr>
          <p:cNvSpPr/>
          <p:nvPr/>
        </p:nvSpPr>
        <p:spPr>
          <a:xfrm>
            <a:off x="8104055" y="3249902"/>
            <a:ext cx="2088960" cy="1399006"/>
          </a:xfrm>
          <a:custGeom>
            <a:avLst/>
            <a:gdLst>
              <a:gd name="connsiteX0" fmla="*/ 1290957 w 2088960"/>
              <a:gd name="connsiteY0" fmla="*/ 4286 h 1399006"/>
              <a:gd name="connsiteX1" fmla="*/ 1550933 w 2088960"/>
              <a:gd name="connsiteY1" fmla="*/ 111863 h 1399006"/>
              <a:gd name="connsiteX2" fmla="*/ 1246133 w 2088960"/>
              <a:gd name="connsiteY2" fmla="*/ 237369 h 1399006"/>
              <a:gd name="connsiteX3" fmla="*/ 1631616 w 2088960"/>
              <a:gd name="connsiteY3" fmla="*/ 201510 h 1399006"/>
              <a:gd name="connsiteX4" fmla="*/ 896510 w 2088960"/>
              <a:gd name="connsiteY4" fmla="*/ 569063 h 1399006"/>
              <a:gd name="connsiteX5" fmla="*/ 1210274 w 2088960"/>
              <a:gd name="connsiteY5" fmla="*/ 506310 h 1399006"/>
              <a:gd name="connsiteX6" fmla="*/ 762039 w 2088960"/>
              <a:gd name="connsiteY6" fmla="*/ 775251 h 1399006"/>
              <a:gd name="connsiteX7" fmla="*/ 779969 w 2088960"/>
              <a:gd name="connsiteY7" fmla="*/ 891792 h 1399006"/>
              <a:gd name="connsiteX8" fmla="*/ 502063 w 2088960"/>
              <a:gd name="connsiteY8" fmla="*/ 721463 h 1399006"/>
              <a:gd name="connsiteX9" fmla="*/ 959263 w 2088960"/>
              <a:gd name="connsiteY9" fmla="*/ 1322098 h 1399006"/>
              <a:gd name="connsiteX10" fmla="*/ 39 w 2088960"/>
              <a:gd name="connsiteY10" fmla="*/ 1214522 h 1399006"/>
              <a:gd name="connsiteX11" fmla="*/ 923404 w 2088960"/>
              <a:gd name="connsiteY11" fmla="*/ 1393816 h 1399006"/>
              <a:gd name="connsiteX12" fmla="*/ 1550933 w 2088960"/>
              <a:gd name="connsiteY12" fmla="*/ 972474 h 1399006"/>
              <a:gd name="connsiteX13" fmla="*/ 1075804 w 2088960"/>
              <a:gd name="connsiteY13" fmla="*/ 1205557 h 1399006"/>
              <a:gd name="connsiteX14" fmla="*/ 1981239 w 2088960"/>
              <a:gd name="connsiteY14" fmla="*/ 551133 h 1399006"/>
              <a:gd name="connsiteX15" fmla="*/ 1792980 w 2088960"/>
              <a:gd name="connsiteY15" fmla="*/ 524239 h 1399006"/>
              <a:gd name="connsiteX16" fmla="*/ 2088816 w 2088960"/>
              <a:gd name="connsiteY16" fmla="*/ 84969 h 1399006"/>
              <a:gd name="connsiteX17" fmla="*/ 1748157 w 2088960"/>
              <a:gd name="connsiteY17" fmla="*/ 264263 h 1399006"/>
              <a:gd name="connsiteX18" fmla="*/ 1290957 w 2088960"/>
              <a:gd name="connsiteY18" fmla="*/ 4286 h 139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88960" h="1399006">
                <a:moveTo>
                  <a:pt x="1290957" y="4286"/>
                </a:moveTo>
                <a:cubicBezTo>
                  <a:pt x="1258086" y="-21114"/>
                  <a:pt x="1558404" y="73016"/>
                  <a:pt x="1550933" y="111863"/>
                </a:cubicBezTo>
                <a:cubicBezTo>
                  <a:pt x="1543462" y="150710"/>
                  <a:pt x="1232686" y="222428"/>
                  <a:pt x="1246133" y="237369"/>
                </a:cubicBezTo>
                <a:cubicBezTo>
                  <a:pt x="1259580" y="252310"/>
                  <a:pt x="1689886" y="146228"/>
                  <a:pt x="1631616" y="201510"/>
                </a:cubicBezTo>
                <a:cubicBezTo>
                  <a:pt x="1573346" y="256792"/>
                  <a:pt x="966734" y="518263"/>
                  <a:pt x="896510" y="569063"/>
                </a:cubicBezTo>
                <a:cubicBezTo>
                  <a:pt x="826286" y="619863"/>
                  <a:pt x="1232686" y="471945"/>
                  <a:pt x="1210274" y="506310"/>
                </a:cubicBezTo>
                <a:cubicBezTo>
                  <a:pt x="1187862" y="540675"/>
                  <a:pt x="833756" y="711004"/>
                  <a:pt x="762039" y="775251"/>
                </a:cubicBezTo>
                <a:cubicBezTo>
                  <a:pt x="690321" y="839498"/>
                  <a:pt x="823298" y="900757"/>
                  <a:pt x="779969" y="891792"/>
                </a:cubicBezTo>
                <a:cubicBezTo>
                  <a:pt x="736640" y="882827"/>
                  <a:pt x="472181" y="649745"/>
                  <a:pt x="502063" y="721463"/>
                </a:cubicBezTo>
                <a:cubicBezTo>
                  <a:pt x="531945" y="793181"/>
                  <a:pt x="1042934" y="1239922"/>
                  <a:pt x="959263" y="1322098"/>
                </a:cubicBezTo>
                <a:cubicBezTo>
                  <a:pt x="875592" y="1404274"/>
                  <a:pt x="6015" y="1202569"/>
                  <a:pt x="39" y="1214522"/>
                </a:cubicBezTo>
                <a:cubicBezTo>
                  <a:pt x="-5937" y="1226475"/>
                  <a:pt x="664922" y="1434157"/>
                  <a:pt x="923404" y="1393816"/>
                </a:cubicBezTo>
                <a:cubicBezTo>
                  <a:pt x="1181886" y="1353475"/>
                  <a:pt x="1525533" y="1003851"/>
                  <a:pt x="1550933" y="972474"/>
                </a:cubicBezTo>
                <a:cubicBezTo>
                  <a:pt x="1576333" y="941098"/>
                  <a:pt x="1004086" y="1275780"/>
                  <a:pt x="1075804" y="1205557"/>
                </a:cubicBezTo>
                <a:cubicBezTo>
                  <a:pt x="1147522" y="1135334"/>
                  <a:pt x="1861710" y="664686"/>
                  <a:pt x="1981239" y="551133"/>
                </a:cubicBezTo>
                <a:cubicBezTo>
                  <a:pt x="2100768" y="437580"/>
                  <a:pt x="1775051" y="601933"/>
                  <a:pt x="1792980" y="524239"/>
                </a:cubicBezTo>
                <a:cubicBezTo>
                  <a:pt x="1810910" y="446545"/>
                  <a:pt x="2096286" y="128298"/>
                  <a:pt x="2088816" y="84969"/>
                </a:cubicBezTo>
                <a:cubicBezTo>
                  <a:pt x="2081346" y="41640"/>
                  <a:pt x="1884122" y="280698"/>
                  <a:pt x="1748157" y="264263"/>
                </a:cubicBezTo>
                <a:cubicBezTo>
                  <a:pt x="1612192" y="247828"/>
                  <a:pt x="1323828" y="29686"/>
                  <a:pt x="1290957" y="42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0C8DB833-0A2D-589A-7BF1-83D62326B2BE}"/>
              </a:ext>
            </a:extLst>
          </p:cNvPr>
          <p:cNvGrpSpPr/>
          <p:nvPr/>
        </p:nvGrpSpPr>
        <p:grpSpPr>
          <a:xfrm>
            <a:off x="5472939" y="2047875"/>
            <a:ext cx="3401827" cy="4538485"/>
            <a:chOff x="5472939" y="2047875"/>
            <a:chExt cx="3401827" cy="4538485"/>
          </a:xfrm>
        </p:grpSpPr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583180C8-E5FB-F8F2-1105-9D5F8A9B4051}"/>
                </a:ext>
              </a:extLst>
            </p:cNvPr>
            <p:cNvSpPr/>
            <p:nvPr/>
          </p:nvSpPr>
          <p:spPr>
            <a:xfrm>
              <a:off x="8196645" y="4822772"/>
              <a:ext cx="340536" cy="284482"/>
            </a:xfrm>
            <a:custGeom>
              <a:avLst/>
              <a:gdLst>
                <a:gd name="connsiteX0" fmla="*/ 90105 w 340536"/>
                <a:gd name="connsiteY0" fmla="*/ 53 h 284482"/>
                <a:gd name="connsiteX1" fmla="*/ 1205 w 340536"/>
                <a:gd name="connsiteY1" fmla="*/ 63553 h 284482"/>
                <a:gd name="connsiteX2" fmla="*/ 39305 w 340536"/>
                <a:gd name="connsiteY2" fmla="*/ 98478 h 284482"/>
                <a:gd name="connsiteX3" fmla="*/ 48830 w 340536"/>
                <a:gd name="connsiteY3" fmla="*/ 152453 h 284482"/>
                <a:gd name="connsiteX4" fmla="*/ 83755 w 340536"/>
                <a:gd name="connsiteY4" fmla="*/ 215953 h 284482"/>
                <a:gd name="connsiteX5" fmla="*/ 153605 w 340536"/>
                <a:gd name="connsiteY5" fmla="*/ 266753 h 284482"/>
                <a:gd name="connsiteX6" fmla="*/ 255205 w 340536"/>
                <a:gd name="connsiteY6" fmla="*/ 282628 h 284482"/>
                <a:gd name="connsiteX7" fmla="*/ 299655 w 340536"/>
                <a:gd name="connsiteY7" fmla="*/ 228653 h 284482"/>
                <a:gd name="connsiteX8" fmla="*/ 334580 w 340536"/>
                <a:gd name="connsiteY8" fmla="*/ 155628 h 284482"/>
                <a:gd name="connsiteX9" fmla="*/ 325055 w 340536"/>
                <a:gd name="connsiteY9" fmla="*/ 130228 h 284482"/>
                <a:gd name="connsiteX10" fmla="*/ 188530 w 340536"/>
                <a:gd name="connsiteY10" fmla="*/ 54028 h 284482"/>
                <a:gd name="connsiteX11" fmla="*/ 90105 w 340536"/>
                <a:gd name="connsiteY11" fmla="*/ 53 h 284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536" h="284482">
                  <a:moveTo>
                    <a:pt x="90105" y="53"/>
                  </a:moveTo>
                  <a:cubicBezTo>
                    <a:pt x="58884" y="1640"/>
                    <a:pt x="9672" y="47149"/>
                    <a:pt x="1205" y="63553"/>
                  </a:cubicBezTo>
                  <a:cubicBezTo>
                    <a:pt x="-7262" y="79957"/>
                    <a:pt x="31367" y="83661"/>
                    <a:pt x="39305" y="98478"/>
                  </a:cubicBezTo>
                  <a:cubicBezTo>
                    <a:pt x="47242" y="113295"/>
                    <a:pt x="41422" y="132874"/>
                    <a:pt x="48830" y="152453"/>
                  </a:cubicBezTo>
                  <a:cubicBezTo>
                    <a:pt x="56238" y="172032"/>
                    <a:pt x="66293" y="196903"/>
                    <a:pt x="83755" y="215953"/>
                  </a:cubicBezTo>
                  <a:cubicBezTo>
                    <a:pt x="101217" y="235003"/>
                    <a:pt x="125030" y="255641"/>
                    <a:pt x="153605" y="266753"/>
                  </a:cubicBezTo>
                  <a:cubicBezTo>
                    <a:pt x="182180" y="277865"/>
                    <a:pt x="230863" y="288978"/>
                    <a:pt x="255205" y="282628"/>
                  </a:cubicBezTo>
                  <a:cubicBezTo>
                    <a:pt x="279547" y="276278"/>
                    <a:pt x="286426" y="249820"/>
                    <a:pt x="299655" y="228653"/>
                  </a:cubicBezTo>
                  <a:cubicBezTo>
                    <a:pt x="312884" y="207486"/>
                    <a:pt x="330347" y="172032"/>
                    <a:pt x="334580" y="155628"/>
                  </a:cubicBezTo>
                  <a:cubicBezTo>
                    <a:pt x="338813" y="139224"/>
                    <a:pt x="349397" y="147161"/>
                    <a:pt x="325055" y="130228"/>
                  </a:cubicBezTo>
                  <a:cubicBezTo>
                    <a:pt x="300713" y="113295"/>
                    <a:pt x="221867" y="75195"/>
                    <a:pt x="188530" y="54028"/>
                  </a:cubicBezTo>
                  <a:cubicBezTo>
                    <a:pt x="155193" y="32861"/>
                    <a:pt x="121326" y="-1534"/>
                    <a:pt x="90105" y="53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BB495812-7988-0CA3-93E0-CA63856EA252}"/>
                </a:ext>
              </a:extLst>
            </p:cNvPr>
            <p:cNvSpPr/>
            <p:nvPr/>
          </p:nvSpPr>
          <p:spPr>
            <a:xfrm>
              <a:off x="6772350" y="3591343"/>
              <a:ext cx="439925" cy="88502"/>
            </a:xfrm>
            <a:custGeom>
              <a:avLst/>
              <a:gdLst>
                <a:gd name="connsiteX0" fmla="*/ 5821 w 439925"/>
                <a:gd name="connsiteY0" fmla="*/ 19086 h 88502"/>
                <a:gd name="connsiteX1" fmla="*/ 252564 w 439925"/>
                <a:gd name="connsiteY1" fmla="*/ 11828 h 88502"/>
                <a:gd name="connsiteX2" fmla="*/ 263450 w 439925"/>
                <a:gd name="connsiteY2" fmla="*/ 4571 h 88502"/>
                <a:gd name="connsiteX3" fmla="*/ 437621 w 439925"/>
                <a:gd name="connsiteY3" fmla="*/ 88028 h 88502"/>
                <a:gd name="connsiteX4" fmla="*/ 354164 w 439925"/>
                <a:gd name="connsiteY4" fmla="*/ 37228 h 88502"/>
                <a:gd name="connsiteX5" fmla="*/ 223536 w 439925"/>
                <a:gd name="connsiteY5" fmla="*/ 8200 h 88502"/>
                <a:gd name="connsiteX6" fmla="*/ 118307 w 439925"/>
                <a:gd name="connsiteY6" fmla="*/ 40857 h 88502"/>
                <a:gd name="connsiteX7" fmla="*/ 78393 w 439925"/>
                <a:gd name="connsiteY7" fmla="*/ 8200 h 88502"/>
                <a:gd name="connsiteX8" fmla="*/ 5821 w 439925"/>
                <a:gd name="connsiteY8" fmla="*/ 19086 h 8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925" h="88502">
                  <a:moveTo>
                    <a:pt x="5821" y="19086"/>
                  </a:moveTo>
                  <a:lnTo>
                    <a:pt x="252564" y="11828"/>
                  </a:lnTo>
                  <a:cubicBezTo>
                    <a:pt x="295502" y="9409"/>
                    <a:pt x="232607" y="-8129"/>
                    <a:pt x="263450" y="4571"/>
                  </a:cubicBezTo>
                  <a:cubicBezTo>
                    <a:pt x="294293" y="17271"/>
                    <a:pt x="422502" y="82585"/>
                    <a:pt x="437621" y="88028"/>
                  </a:cubicBezTo>
                  <a:cubicBezTo>
                    <a:pt x="452740" y="93471"/>
                    <a:pt x="389845" y="50533"/>
                    <a:pt x="354164" y="37228"/>
                  </a:cubicBezTo>
                  <a:cubicBezTo>
                    <a:pt x="318483" y="23923"/>
                    <a:pt x="262845" y="7595"/>
                    <a:pt x="223536" y="8200"/>
                  </a:cubicBezTo>
                  <a:cubicBezTo>
                    <a:pt x="184227" y="8805"/>
                    <a:pt x="142497" y="40857"/>
                    <a:pt x="118307" y="40857"/>
                  </a:cubicBezTo>
                  <a:cubicBezTo>
                    <a:pt x="94117" y="40857"/>
                    <a:pt x="91698" y="11828"/>
                    <a:pt x="78393" y="8200"/>
                  </a:cubicBezTo>
                  <a:cubicBezTo>
                    <a:pt x="65088" y="4571"/>
                    <a:pt x="-23208" y="18481"/>
                    <a:pt x="5821" y="190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10D9FBFE-AF26-46F5-A0CA-6311673E9480}"/>
                </a:ext>
              </a:extLst>
            </p:cNvPr>
            <p:cNvSpPr/>
            <p:nvPr/>
          </p:nvSpPr>
          <p:spPr>
            <a:xfrm>
              <a:off x="7133706" y="3630885"/>
              <a:ext cx="207008" cy="259748"/>
            </a:xfrm>
            <a:custGeom>
              <a:avLst/>
              <a:gdLst>
                <a:gd name="connsiteX0" fmla="*/ 3694 w 207008"/>
                <a:gd name="connsiteY0" fmla="*/ 1315 h 259748"/>
                <a:gd name="connsiteX1" fmla="*/ 108923 w 207008"/>
                <a:gd name="connsiteY1" fmla="*/ 92029 h 259748"/>
                <a:gd name="connsiteX2" fmla="*/ 116180 w 207008"/>
                <a:gd name="connsiteY2" fmla="*/ 186372 h 259748"/>
                <a:gd name="connsiteX3" fmla="*/ 203265 w 207008"/>
                <a:gd name="connsiteY3" fmla="*/ 258944 h 259748"/>
                <a:gd name="connsiteX4" fmla="*/ 188751 w 207008"/>
                <a:gd name="connsiteY4" fmla="*/ 222658 h 259748"/>
                <a:gd name="connsiteX5" fmla="*/ 166980 w 207008"/>
                <a:gd name="connsiteY5" fmla="*/ 182744 h 259748"/>
                <a:gd name="connsiteX6" fmla="*/ 94408 w 207008"/>
                <a:gd name="connsiteY6" fmla="*/ 95658 h 259748"/>
                <a:gd name="connsiteX7" fmla="*/ 116180 w 207008"/>
                <a:gd name="connsiteY7" fmla="*/ 124686 h 259748"/>
                <a:gd name="connsiteX8" fmla="*/ 36351 w 207008"/>
                <a:gd name="connsiteY8" fmla="*/ 44858 h 259748"/>
                <a:gd name="connsiteX9" fmla="*/ 3694 w 207008"/>
                <a:gd name="connsiteY9" fmla="*/ 1315 h 25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7008" h="259748">
                  <a:moveTo>
                    <a:pt x="3694" y="1315"/>
                  </a:moveTo>
                  <a:cubicBezTo>
                    <a:pt x="15789" y="9177"/>
                    <a:pt x="90175" y="61186"/>
                    <a:pt x="108923" y="92029"/>
                  </a:cubicBezTo>
                  <a:cubicBezTo>
                    <a:pt x="127671" y="122872"/>
                    <a:pt x="100456" y="158553"/>
                    <a:pt x="116180" y="186372"/>
                  </a:cubicBezTo>
                  <a:cubicBezTo>
                    <a:pt x="131904" y="214191"/>
                    <a:pt x="191170" y="252896"/>
                    <a:pt x="203265" y="258944"/>
                  </a:cubicBezTo>
                  <a:cubicBezTo>
                    <a:pt x="215360" y="264992"/>
                    <a:pt x="194798" y="235358"/>
                    <a:pt x="188751" y="222658"/>
                  </a:cubicBezTo>
                  <a:cubicBezTo>
                    <a:pt x="182704" y="209958"/>
                    <a:pt x="182704" y="203911"/>
                    <a:pt x="166980" y="182744"/>
                  </a:cubicBezTo>
                  <a:cubicBezTo>
                    <a:pt x="151256" y="161577"/>
                    <a:pt x="102875" y="105334"/>
                    <a:pt x="94408" y="95658"/>
                  </a:cubicBezTo>
                  <a:cubicBezTo>
                    <a:pt x="85941" y="85982"/>
                    <a:pt x="125856" y="133153"/>
                    <a:pt x="116180" y="124686"/>
                  </a:cubicBezTo>
                  <a:cubicBezTo>
                    <a:pt x="106504" y="116219"/>
                    <a:pt x="61751" y="67234"/>
                    <a:pt x="36351" y="44858"/>
                  </a:cubicBezTo>
                  <a:cubicBezTo>
                    <a:pt x="10951" y="22482"/>
                    <a:pt x="-8401" y="-6547"/>
                    <a:pt x="3694" y="1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7E6959E4-AC02-FC5E-2822-BD7E0774FB02}"/>
                </a:ext>
              </a:extLst>
            </p:cNvPr>
            <p:cNvSpPr/>
            <p:nvPr/>
          </p:nvSpPr>
          <p:spPr>
            <a:xfrm>
              <a:off x="7322021" y="3889792"/>
              <a:ext cx="93311" cy="232073"/>
            </a:xfrm>
            <a:custGeom>
              <a:avLst/>
              <a:gdLst>
                <a:gd name="connsiteX0" fmla="*/ 25836 w 93311"/>
                <a:gd name="connsiteY0" fmla="*/ 37 h 232073"/>
                <a:gd name="connsiteX1" fmla="*/ 43979 w 93311"/>
                <a:gd name="connsiteY1" fmla="*/ 94379 h 232073"/>
                <a:gd name="connsiteX2" fmla="*/ 91150 w 93311"/>
                <a:gd name="connsiteY2" fmla="*/ 228637 h 232073"/>
                <a:gd name="connsiteX3" fmla="*/ 76636 w 93311"/>
                <a:gd name="connsiteY3" fmla="*/ 181465 h 232073"/>
                <a:gd name="connsiteX4" fmla="*/ 436 w 93311"/>
                <a:gd name="connsiteY4" fmla="*/ 65351 h 232073"/>
                <a:gd name="connsiteX5" fmla="*/ 43979 w 93311"/>
                <a:gd name="connsiteY5" fmla="*/ 170579 h 232073"/>
                <a:gd name="connsiteX6" fmla="*/ 11322 w 93311"/>
                <a:gd name="connsiteY6" fmla="*/ 83494 h 232073"/>
                <a:gd name="connsiteX7" fmla="*/ 25836 w 93311"/>
                <a:gd name="connsiteY7" fmla="*/ 37 h 23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311" h="232073">
                  <a:moveTo>
                    <a:pt x="25836" y="37"/>
                  </a:moveTo>
                  <a:cubicBezTo>
                    <a:pt x="31279" y="1851"/>
                    <a:pt x="33093" y="56279"/>
                    <a:pt x="43979" y="94379"/>
                  </a:cubicBezTo>
                  <a:cubicBezTo>
                    <a:pt x="54865" y="132479"/>
                    <a:pt x="85707" y="214123"/>
                    <a:pt x="91150" y="228637"/>
                  </a:cubicBezTo>
                  <a:cubicBezTo>
                    <a:pt x="96593" y="243151"/>
                    <a:pt x="91755" y="208679"/>
                    <a:pt x="76636" y="181465"/>
                  </a:cubicBezTo>
                  <a:cubicBezTo>
                    <a:pt x="61517" y="154251"/>
                    <a:pt x="5879" y="67165"/>
                    <a:pt x="436" y="65351"/>
                  </a:cubicBezTo>
                  <a:cubicBezTo>
                    <a:pt x="-5007" y="63537"/>
                    <a:pt x="42165" y="167555"/>
                    <a:pt x="43979" y="170579"/>
                  </a:cubicBezTo>
                  <a:cubicBezTo>
                    <a:pt x="45793" y="173603"/>
                    <a:pt x="15555" y="104056"/>
                    <a:pt x="11322" y="83494"/>
                  </a:cubicBezTo>
                  <a:cubicBezTo>
                    <a:pt x="7089" y="62932"/>
                    <a:pt x="20393" y="-1777"/>
                    <a:pt x="25836" y="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32250B6C-70D0-8ABD-7A45-95C304EDDDD6}"/>
                </a:ext>
              </a:extLst>
            </p:cNvPr>
            <p:cNvSpPr/>
            <p:nvPr/>
          </p:nvSpPr>
          <p:spPr>
            <a:xfrm>
              <a:off x="6715827" y="3519589"/>
              <a:ext cx="363697" cy="72866"/>
            </a:xfrm>
            <a:custGeom>
              <a:avLst/>
              <a:gdLst>
                <a:gd name="connsiteX0" fmla="*/ 659 w 363697"/>
                <a:gd name="connsiteY0" fmla="*/ 50925 h 72866"/>
                <a:gd name="connsiteX1" fmla="*/ 232887 w 363697"/>
                <a:gd name="connsiteY1" fmla="*/ 125 h 72866"/>
                <a:gd name="connsiteX2" fmla="*/ 127659 w 363697"/>
                <a:gd name="connsiteY2" fmla="*/ 36411 h 72866"/>
                <a:gd name="connsiteX3" fmla="*/ 363516 w 363697"/>
                <a:gd name="connsiteY3" fmla="*/ 32782 h 72866"/>
                <a:gd name="connsiteX4" fmla="*/ 167573 w 363697"/>
                <a:gd name="connsiteY4" fmla="*/ 61811 h 72866"/>
                <a:gd name="connsiteX5" fmla="*/ 218373 w 363697"/>
                <a:gd name="connsiteY5" fmla="*/ 72697 h 72866"/>
                <a:gd name="connsiteX6" fmla="*/ 163944 w 363697"/>
                <a:gd name="connsiteY6" fmla="*/ 54554 h 72866"/>
                <a:gd name="connsiteX7" fmla="*/ 659 w 363697"/>
                <a:gd name="connsiteY7" fmla="*/ 50925 h 7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697" h="72866">
                  <a:moveTo>
                    <a:pt x="659" y="50925"/>
                  </a:moveTo>
                  <a:cubicBezTo>
                    <a:pt x="12149" y="41854"/>
                    <a:pt x="211720" y="2544"/>
                    <a:pt x="232887" y="125"/>
                  </a:cubicBezTo>
                  <a:cubicBezTo>
                    <a:pt x="254054" y="-2294"/>
                    <a:pt x="105888" y="30968"/>
                    <a:pt x="127659" y="36411"/>
                  </a:cubicBezTo>
                  <a:cubicBezTo>
                    <a:pt x="149431" y="41854"/>
                    <a:pt x="356864" y="28549"/>
                    <a:pt x="363516" y="32782"/>
                  </a:cubicBezTo>
                  <a:cubicBezTo>
                    <a:pt x="370168" y="37015"/>
                    <a:pt x="191764" y="55159"/>
                    <a:pt x="167573" y="61811"/>
                  </a:cubicBezTo>
                  <a:cubicBezTo>
                    <a:pt x="143383" y="68464"/>
                    <a:pt x="218978" y="73906"/>
                    <a:pt x="218373" y="72697"/>
                  </a:cubicBezTo>
                  <a:cubicBezTo>
                    <a:pt x="217768" y="71488"/>
                    <a:pt x="196601" y="58787"/>
                    <a:pt x="163944" y="54554"/>
                  </a:cubicBezTo>
                  <a:cubicBezTo>
                    <a:pt x="131287" y="50321"/>
                    <a:pt x="-10831" y="59996"/>
                    <a:pt x="659" y="509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D649A8D0-FE92-7B4D-98A5-69EB6967AD41}"/>
                </a:ext>
              </a:extLst>
            </p:cNvPr>
            <p:cNvSpPr/>
            <p:nvPr/>
          </p:nvSpPr>
          <p:spPr>
            <a:xfrm>
              <a:off x="6827295" y="3638404"/>
              <a:ext cx="360148" cy="204253"/>
            </a:xfrm>
            <a:custGeom>
              <a:avLst/>
              <a:gdLst>
                <a:gd name="connsiteX0" fmla="*/ 1676 w 360148"/>
                <a:gd name="connsiteY0" fmla="*/ 1053 h 204253"/>
                <a:gd name="connsiteX1" fmla="*/ 193991 w 360148"/>
                <a:gd name="connsiteY1" fmla="*/ 48225 h 204253"/>
                <a:gd name="connsiteX2" fmla="*/ 353648 w 360148"/>
                <a:gd name="connsiteY2" fmla="*/ 196996 h 204253"/>
                <a:gd name="connsiteX3" fmla="*/ 310105 w 360148"/>
                <a:gd name="connsiteY3" fmla="*/ 171596 h 204253"/>
                <a:gd name="connsiteX4" fmla="*/ 135934 w 360148"/>
                <a:gd name="connsiteY4" fmla="*/ 88139 h 204253"/>
                <a:gd name="connsiteX5" fmla="*/ 59734 w 360148"/>
                <a:gd name="connsiteY5" fmla="*/ 146196 h 204253"/>
                <a:gd name="connsiteX6" fmla="*/ 96019 w 360148"/>
                <a:gd name="connsiteY6" fmla="*/ 84510 h 204253"/>
                <a:gd name="connsiteX7" fmla="*/ 1676 w 360148"/>
                <a:gd name="connsiteY7" fmla="*/ 1053 h 204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148" h="204253">
                  <a:moveTo>
                    <a:pt x="1676" y="1053"/>
                  </a:moveTo>
                  <a:cubicBezTo>
                    <a:pt x="18005" y="-4994"/>
                    <a:pt x="135329" y="15568"/>
                    <a:pt x="193991" y="48225"/>
                  </a:cubicBezTo>
                  <a:cubicBezTo>
                    <a:pt x="252653" y="80882"/>
                    <a:pt x="334296" y="176434"/>
                    <a:pt x="353648" y="196996"/>
                  </a:cubicBezTo>
                  <a:cubicBezTo>
                    <a:pt x="373000" y="217558"/>
                    <a:pt x="346391" y="189739"/>
                    <a:pt x="310105" y="171596"/>
                  </a:cubicBezTo>
                  <a:cubicBezTo>
                    <a:pt x="273819" y="153453"/>
                    <a:pt x="177663" y="92372"/>
                    <a:pt x="135934" y="88139"/>
                  </a:cubicBezTo>
                  <a:cubicBezTo>
                    <a:pt x="94205" y="83906"/>
                    <a:pt x="66387" y="146801"/>
                    <a:pt x="59734" y="146196"/>
                  </a:cubicBezTo>
                  <a:cubicBezTo>
                    <a:pt x="53082" y="145591"/>
                    <a:pt x="98438" y="106281"/>
                    <a:pt x="96019" y="84510"/>
                  </a:cubicBezTo>
                  <a:cubicBezTo>
                    <a:pt x="93600" y="62739"/>
                    <a:pt x="-14653" y="7100"/>
                    <a:pt x="1676" y="1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144B8F15-1353-27D5-5B85-BA41F4A1CD43}"/>
                </a:ext>
              </a:extLst>
            </p:cNvPr>
            <p:cNvSpPr/>
            <p:nvPr/>
          </p:nvSpPr>
          <p:spPr>
            <a:xfrm>
              <a:off x="7181428" y="3835398"/>
              <a:ext cx="159737" cy="369122"/>
            </a:xfrm>
            <a:custGeom>
              <a:avLst/>
              <a:gdLst>
                <a:gd name="connsiteX0" fmla="*/ 3597 w 159737"/>
                <a:gd name="connsiteY0" fmla="*/ 2 h 369122"/>
                <a:gd name="connsiteX1" fmla="*/ 76622 w 159737"/>
                <a:gd name="connsiteY1" fmla="*/ 92077 h 369122"/>
                <a:gd name="connsiteX2" fmla="*/ 136947 w 159737"/>
                <a:gd name="connsiteY2" fmla="*/ 190502 h 369122"/>
                <a:gd name="connsiteX3" fmla="*/ 136947 w 159737"/>
                <a:gd name="connsiteY3" fmla="*/ 219077 h 369122"/>
                <a:gd name="connsiteX4" fmla="*/ 159172 w 159737"/>
                <a:gd name="connsiteY4" fmla="*/ 263527 h 369122"/>
                <a:gd name="connsiteX5" fmla="*/ 152822 w 159737"/>
                <a:gd name="connsiteY5" fmla="*/ 368302 h 369122"/>
                <a:gd name="connsiteX6" fmla="*/ 149647 w 159737"/>
                <a:gd name="connsiteY6" fmla="*/ 314327 h 369122"/>
                <a:gd name="connsiteX7" fmla="*/ 108372 w 159737"/>
                <a:gd name="connsiteY7" fmla="*/ 352427 h 369122"/>
                <a:gd name="connsiteX8" fmla="*/ 117897 w 159737"/>
                <a:gd name="connsiteY8" fmla="*/ 320677 h 369122"/>
                <a:gd name="connsiteX9" fmla="*/ 73447 w 159737"/>
                <a:gd name="connsiteY9" fmla="*/ 184152 h 369122"/>
                <a:gd name="connsiteX10" fmla="*/ 76622 w 159737"/>
                <a:gd name="connsiteY10" fmla="*/ 215902 h 369122"/>
                <a:gd name="connsiteX11" fmla="*/ 44872 w 159737"/>
                <a:gd name="connsiteY11" fmla="*/ 69852 h 369122"/>
                <a:gd name="connsiteX12" fmla="*/ 16297 w 159737"/>
                <a:gd name="connsiteY12" fmla="*/ 88902 h 369122"/>
                <a:gd name="connsiteX13" fmla="*/ 3597 w 159737"/>
                <a:gd name="connsiteY13" fmla="*/ 2 h 36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737" h="369122">
                  <a:moveTo>
                    <a:pt x="3597" y="2"/>
                  </a:moveTo>
                  <a:cubicBezTo>
                    <a:pt x="13651" y="531"/>
                    <a:pt x="54397" y="60327"/>
                    <a:pt x="76622" y="92077"/>
                  </a:cubicBezTo>
                  <a:cubicBezTo>
                    <a:pt x="98847" y="123827"/>
                    <a:pt x="126893" y="169335"/>
                    <a:pt x="136947" y="190502"/>
                  </a:cubicBezTo>
                  <a:cubicBezTo>
                    <a:pt x="147001" y="211669"/>
                    <a:pt x="133243" y="206906"/>
                    <a:pt x="136947" y="219077"/>
                  </a:cubicBezTo>
                  <a:cubicBezTo>
                    <a:pt x="140651" y="231248"/>
                    <a:pt x="156526" y="238656"/>
                    <a:pt x="159172" y="263527"/>
                  </a:cubicBezTo>
                  <a:cubicBezTo>
                    <a:pt x="161818" y="288398"/>
                    <a:pt x="154409" y="359835"/>
                    <a:pt x="152822" y="368302"/>
                  </a:cubicBezTo>
                  <a:cubicBezTo>
                    <a:pt x="151235" y="376769"/>
                    <a:pt x="157055" y="316973"/>
                    <a:pt x="149647" y="314327"/>
                  </a:cubicBezTo>
                  <a:cubicBezTo>
                    <a:pt x="142239" y="311681"/>
                    <a:pt x="113663" y="351369"/>
                    <a:pt x="108372" y="352427"/>
                  </a:cubicBezTo>
                  <a:cubicBezTo>
                    <a:pt x="103081" y="353485"/>
                    <a:pt x="123718" y="348723"/>
                    <a:pt x="117897" y="320677"/>
                  </a:cubicBezTo>
                  <a:cubicBezTo>
                    <a:pt x="112076" y="292631"/>
                    <a:pt x="80326" y="201614"/>
                    <a:pt x="73447" y="184152"/>
                  </a:cubicBezTo>
                  <a:cubicBezTo>
                    <a:pt x="66568" y="166690"/>
                    <a:pt x="81384" y="234952"/>
                    <a:pt x="76622" y="215902"/>
                  </a:cubicBezTo>
                  <a:cubicBezTo>
                    <a:pt x="71860" y="196852"/>
                    <a:pt x="54926" y="91019"/>
                    <a:pt x="44872" y="69852"/>
                  </a:cubicBezTo>
                  <a:cubicBezTo>
                    <a:pt x="34818" y="48685"/>
                    <a:pt x="25822" y="98956"/>
                    <a:pt x="16297" y="88902"/>
                  </a:cubicBezTo>
                  <a:cubicBezTo>
                    <a:pt x="6772" y="78848"/>
                    <a:pt x="-6457" y="-527"/>
                    <a:pt x="359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2B2ACD93-82E4-DBEF-A661-DE96B92D8860}"/>
                </a:ext>
              </a:extLst>
            </p:cNvPr>
            <p:cNvSpPr/>
            <p:nvPr/>
          </p:nvSpPr>
          <p:spPr>
            <a:xfrm>
              <a:off x="6980789" y="3731107"/>
              <a:ext cx="289020" cy="333340"/>
            </a:xfrm>
            <a:custGeom>
              <a:avLst/>
              <a:gdLst>
                <a:gd name="connsiteX0" fmla="*/ 10561 w 289020"/>
                <a:gd name="connsiteY0" fmla="*/ 2693 h 333340"/>
                <a:gd name="connsiteX1" fmla="*/ 67711 w 289020"/>
                <a:gd name="connsiteY1" fmla="*/ 63018 h 333340"/>
                <a:gd name="connsiteX2" fmla="*/ 26436 w 289020"/>
                <a:gd name="connsiteY2" fmla="*/ 107468 h 333340"/>
                <a:gd name="connsiteX3" fmla="*/ 1036 w 289020"/>
                <a:gd name="connsiteY3" fmla="*/ 174143 h 333340"/>
                <a:gd name="connsiteX4" fmla="*/ 61361 w 289020"/>
                <a:gd name="connsiteY4" fmla="*/ 323368 h 333340"/>
                <a:gd name="connsiteX5" fmla="*/ 93111 w 289020"/>
                <a:gd name="connsiteY5" fmla="*/ 317018 h 333340"/>
                <a:gd name="connsiteX6" fmla="*/ 159786 w 289020"/>
                <a:gd name="connsiteY6" fmla="*/ 332893 h 333340"/>
                <a:gd name="connsiteX7" fmla="*/ 270911 w 289020"/>
                <a:gd name="connsiteY7" fmla="*/ 323368 h 333340"/>
                <a:gd name="connsiteX8" fmla="*/ 286786 w 289020"/>
                <a:gd name="connsiteY8" fmla="*/ 269393 h 333340"/>
                <a:gd name="connsiteX9" fmla="*/ 248686 w 289020"/>
                <a:gd name="connsiteY9" fmla="*/ 158268 h 333340"/>
                <a:gd name="connsiteX10" fmla="*/ 10561 w 289020"/>
                <a:gd name="connsiteY10" fmla="*/ 2693 h 33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9020" h="333340">
                  <a:moveTo>
                    <a:pt x="10561" y="2693"/>
                  </a:moveTo>
                  <a:cubicBezTo>
                    <a:pt x="-19601" y="-13182"/>
                    <a:pt x="65065" y="45555"/>
                    <a:pt x="67711" y="63018"/>
                  </a:cubicBezTo>
                  <a:cubicBezTo>
                    <a:pt x="70357" y="80481"/>
                    <a:pt x="37549" y="88947"/>
                    <a:pt x="26436" y="107468"/>
                  </a:cubicBezTo>
                  <a:cubicBezTo>
                    <a:pt x="15324" y="125989"/>
                    <a:pt x="-4785" y="138160"/>
                    <a:pt x="1036" y="174143"/>
                  </a:cubicBezTo>
                  <a:cubicBezTo>
                    <a:pt x="6857" y="210126"/>
                    <a:pt x="46015" y="299556"/>
                    <a:pt x="61361" y="323368"/>
                  </a:cubicBezTo>
                  <a:cubicBezTo>
                    <a:pt x="76707" y="347180"/>
                    <a:pt x="76707" y="315431"/>
                    <a:pt x="93111" y="317018"/>
                  </a:cubicBezTo>
                  <a:cubicBezTo>
                    <a:pt x="109515" y="318605"/>
                    <a:pt x="130153" y="331835"/>
                    <a:pt x="159786" y="332893"/>
                  </a:cubicBezTo>
                  <a:cubicBezTo>
                    <a:pt x="189419" y="333951"/>
                    <a:pt x="249744" y="333951"/>
                    <a:pt x="270911" y="323368"/>
                  </a:cubicBezTo>
                  <a:cubicBezTo>
                    <a:pt x="292078" y="312785"/>
                    <a:pt x="290490" y="296910"/>
                    <a:pt x="286786" y="269393"/>
                  </a:cubicBezTo>
                  <a:cubicBezTo>
                    <a:pt x="283082" y="241876"/>
                    <a:pt x="295253" y="203247"/>
                    <a:pt x="248686" y="158268"/>
                  </a:cubicBezTo>
                  <a:cubicBezTo>
                    <a:pt x="202119" y="113289"/>
                    <a:pt x="40723" y="18568"/>
                    <a:pt x="10561" y="26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1CD6F052-05E2-D29C-BCCB-7A54E24C9D59}"/>
                </a:ext>
              </a:extLst>
            </p:cNvPr>
            <p:cNvSpPr/>
            <p:nvPr/>
          </p:nvSpPr>
          <p:spPr>
            <a:xfrm>
              <a:off x="7003146" y="3705161"/>
              <a:ext cx="191998" cy="159290"/>
            </a:xfrm>
            <a:custGeom>
              <a:avLst/>
              <a:gdLst>
                <a:gd name="connsiteX0" fmla="*/ 4079 w 191998"/>
                <a:gd name="connsiteY0" fmla="*/ 64 h 159290"/>
                <a:gd name="connsiteX1" fmla="*/ 127904 w 191998"/>
                <a:gd name="connsiteY1" fmla="*/ 76264 h 159290"/>
                <a:gd name="connsiteX2" fmla="*/ 191404 w 191998"/>
                <a:gd name="connsiteY2" fmla="*/ 158814 h 159290"/>
                <a:gd name="connsiteX3" fmla="*/ 92979 w 191998"/>
                <a:gd name="connsiteY3" fmla="*/ 108014 h 159290"/>
                <a:gd name="connsiteX4" fmla="*/ 32654 w 191998"/>
                <a:gd name="connsiteY4" fmla="*/ 63564 h 159290"/>
                <a:gd name="connsiteX5" fmla="*/ 4079 w 191998"/>
                <a:gd name="connsiteY5" fmla="*/ 64 h 15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98" h="159290">
                  <a:moveTo>
                    <a:pt x="4079" y="64"/>
                  </a:moveTo>
                  <a:cubicBezTo>
                    <a:pt x="19954" y="2181"/>
                    <a:pt x="96683" y="49806"/>
                    <a:pt x="127904" y="76264"/>
                  </a:cubicBezTo>
                  <a:cubicBezTo>
                    <a:pt x="159125" y="102722"/>
                    <a:pt x="197225" y="153522"/>
                    <a:pt x="191404" y="158814"/>
                  </a:cubicBezTo>
                  <a:cubicBezTo>
                    <a:pt x="185583" y="164106"/>
                    <a:pt x="119437" y="123889"/>
                    <a:pt x="92979" y="108014"/>
                  </a:cubicBezTo>
                  <a:cubicBezTo>
                    <a:pt x="66521" y="92139"/>
                    <a:pt x="42179" y="78381"/>
                    <a:pt x="32654" y="63564"/>
                  </a:cubicBezTo>
                  <a:cubicBezTo>
                    <a:pt x="23129" y="48747"/>
                    <a:pt x="-11796" y="-2053"/>
                    <a:pt x="407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19E7056E-DF19-3904-22DA-04A230DE84E7}"/>
                </a:ext>
              </a:extLst>
            </p:cNvPr>
            <p:cNvSpPr/>
            <p:nvPr/>
          </p:nvSpPr>
          <p:spPr>
            <a:xfrm>
              <a:off x="7106428" y="385241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E97A8B37-BC15-87A8-029C-E6B7C83865EF}"/>
                </a:ext>
              </a:extLst>
            </p:cNvPr>
            <p:cNvSpPr/>
            <p:nvPr/>
          </p:nvSpPr>
          <p:spPr>
            <a:xfrm>
              <a:off x="6858990" y="3682338"/>
              <a:ext cx="152775" cy="408041"/>
            </a:xfrm>
            <a:custGeom>
              <a:avLst/>
              <a:gdLst>
                <a:gd name="connsiteX0" fmla="*/ 56160 w 152775"/>
                <a:gd name="connsiteY0" fmla="*/ 662 h 408041"/>
                <a:gd name="connsiteX1" fmla="*/ 5360 w 152775"/>
                <a:gd name="connsiteY1" fmla="*/ 99087 h 408041"/>
                <a:gd name="connsiteX2" fmla="*/ 18060 w 152775"/>
                <a:gd name="connsiteY2" fmla="*/ 134012 h 408041"/>
                <a:gd name="connsiteX3" fmla="*/ 37110 w 152775"/>
                <a:gd name="connsiteY3" fmla="*/ 226087 h 408041"/>
                <a:gd name="connsiteX4" fmla="*/ 46635 w 152775"/>
                <a:gd name="connsiteY4" fmla="*/ 289587 h 408041"/>
                <a:gd name="connsiteX5" fmla="*/ 151410 w 152775"/>
                <a:gd name="connsiteY5" fmla="*/ 403887 h 408041"/>
                <a:gd name="connsiteX6" fmla="*/ 100610 w 152775"/>
                <a:gd name="connsiteY6" fmla="*/ 365787 h 408041"/>
                <a:gd name="connsiteX7" fmla="*/ 18060 w 152775"/>
                <a:gd name="connsiteY7" fmla="*/ 203862 h 408041"/>
                <a:gd name="connsiteX8" fmla="*/ 2185 w 152775"/>
                <a:gd name="connsiteY8" fmla="*/ 143537 h 408041"/>
                <a:gd name="connsiteX9" fmla="*/ 5360 w 152775"/>
                <a:gd name="connsiteY9" fmla="*/ 153062 h 408041"/>
                <a:gd name="connsiteX10" fmla="*/ 56160 w 152775"/>
                <a:gd name="connsiteY10" fmla="*/ 662 h 40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775" h="408041">
                  <a:moveTo>
                    <a:pt x="56160" y="662"/>
                  </a:moveTo>
                  <a:cubicBezTo>
                    <a:pt x="56160" y="-8334"/>
                    <a:pt x="11710" y="76862"/>
                    <a:pt x="5360" y="99087"/>
                  </a:cubicBezTo>
                  <a:cubicBezTo>
                    <a:pt x="-990" y="121312"/>
                    <a:pt x="12768" y="112846"/>
                    <a:pt x="18060" y="134012"/>
                  </a:cubicBezTo>
                  <a:cubicBezTo>
                    <a:pt x="23352" y="155178"/>
                    <a:pt x="32348" y="200158"/>
                    <a:pt x="37110" y="226087"/>
                  </a:cubicBezTo>
                  <a:cubicBezTo>
                    <a:pt x="41872" y="252016"/>
                    <a:pt x="27585" y="259954"/>
                    <a:pt x="46635" y="289587"/>
                  </a:cubicBezTo>
                  <a:cubicBezTo>
                    <a:pt x="65685" y="319220"/>
                    <a:pt x="142414" y="391187"/>
                    <a:pt x="151410" y="403887"/>
                  </a:cubicBezTo>
                  <a:cubicBezTo>
                    <a:pt x="160406" y="416587"/>
                    <a:pt x="122835" y="399124"/>
                    <a:pt x="100610" y="365787"/>
                  </a:cubicBezTo>
                  <a:cubicBezTo>
                    <a:pt x="78385" y="332450"/>
                    <a:pt x="34464" y="240904"/>
                    <a:pt x="18060" y="203862"/>
                  </a:cubicBezTo>
                  <a:cubicBezTo>
                    <a:pt x="1656" y="166820"/>
                    <a:pt x="2185" y="143537"/>
                    <a:pt x="2185" y="143537"/>
                  </a:cubicBezTo>
                  <a:cubicBezTo>
                    <a:pt x="68" y="135070"/>
                    <a:pt x="-2577" y="172112"/>
                    <a:pt x="5360" y="153062"/>
                  </a:cubicBezTo>
                  <a:cubicBezTo>
                    <a:pt x="13297" y="134012"/>
                    <a:pt x="56160" y="9658"/>
                    <a:pt x="56160" y="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C4255C9E-E255-4C2C-45E0-C5A6807F4D13}"/>
                </a:ext>
              </a:extLst>
            </p:cNvPr>
            <p:cNvSpPr/>
            <p:nvPr/>
          </p:nvSpPr>
          <p:spPr>
            <a:xfrm>
              <a:off x="6829650" y="3660285"/>
              <a:ext cx="149214" cy="443204"/>
            </a:xfrm>
            <a:custGeom>
              <a:avLst/>
              <a:gdLst>
                <a:gd name="connsiteX0" fmla="*/ 75975 w 149214"/>
                <a:gd name="connsiteY0" fmla="*/ 490 h 443204"/>
                <a:gd name="connsiteX1" fmla="*/ 2950 w 149214"/>
                <a:gd name="connsiteY1" fmla="*/ 165590 h 443204"/>
                <a:gd name="connsiteX2" fmla="*/ 15650 w 149214"/>
                <a:gd name="connsiteY2" fmla="*/ 146540 h 443204"/>
                <a:gd name="connsiteX3" fmla="*/ 28350 w 149214"/>
                <a:gd name="connsiteY3" fmla="*/ 238615 h 443204"/>
                <a:gd name="connsiteX4" fmla="*/ 117250 w 149214"/>
                <a:gd name="connsiteY4" fmla="*/ 410065 h 443204"/>
                <a:gd name="connsiteX5" fmla="*/ 149000 w 149214"/>
                <a:gd name="connsiteY5" fmla="*/ 441815 h 443204"/>
                <a:gd name="connsiteX6" fmla="*/ 104550 w 149214"/>
                <a:gd name="connsiteY6" fmla="*/ 387840 h 443204"/>
                <a:gd name="connsiteX7" fmla="*/ 15650 w 149214"/>
                <a:gd name="connsiteY7" fmla="*/ 206865 h 443204"/>
                <a:gd name="connsiteX8" fmla="*/ 15650 w 149214"/>
                <a:gd name="connsiteY8" fmla="*/ 117965 h 443204"/>
                <a:gd name="connsiteX9" fmla="*/ 75975 w 149214"/>
                <a:gd name="connsiteY9" fmla="*/ 490 h 44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214" h="443204">
                  <a:moveTo>
                    <a:pt x="75975" y="490"/>
                  </a:moveTo>
                  <a:cubicBezTo>
                    <a:pt x="73858" y="8427"/>
                    <a:pt x="13004" y="141248"/>
                    <a:pt x="2950" y="165590"/>
                  </a:cubicBezTo>
                  <a:cubicBezTo>
                    <a:pt x="-7104" y="189932"/>
                    <a:pt x="11417" y="134369"/>
                    <a:pt x="15650" y="146540"/>
                  </a:cubicBezTo>
                  <a:cubicBezTo>
                    <a:pt x="19883" y="158711"/>
                    <a:pt x="11417" y="194694"/>
                    <a:pt x="28350" y="238615"/>
                  </a:cubicBezTo>
                  <a:cubicBezTo>
                    <a:pt x="45283" y="282536"/>
                    <a:pt x="97142" y="376198"/>
                    <a:pt x="117250" y="410065"/>
                  </a:cubicBezTo>
                  <a:cubicBezTo>
                    <a:pt x="137358" y="443932"/>
                    <a:pt x="151117" y="445519"/>
                    <a:pt x="149000" y="441815"/>
                  </a:cubicBezTo>
                  <a:cubicBezTo>
                    <a:pt x="146883" y="438111"/>
                    <a:pt x="126775" y="426998"/>
                    <a:pt x="104550" y="387840"/>
                  </a:cubicBezTo>
                  <a:cubicBezTo>
                    <a:pt x="82325" y="348682"/>
                    <a:pt x="30467" y="251844"/>
                    <a:pt x="15650" y="206865"/>
                  </a:cubicBezTo>
                  <a:cubicBezTo>
                    <a:pt x="833" y="161886"/>
                    <a:pt x="7713" y="152890"/>
                    <a:pt x="15650" y="117965"/>
                  </a:cubicBezTo>
                  <a:cubicBezTo>
                    <a:pt x="23587" y="83040"/>
                    <a:pt x="78092" y="-7447"/>
                    <a:pt x="75975" y="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FA185065-2869-3694-A590-A4E9B980C9F3}"/>
                </a:ext>
              </a:extLst>
            </p:cNvPr>
            <p:cNvSpPr/>
            <p:nvPr/>
          </p:nvSpPr>
          <p:spPr>
            <a:xfrm>
              <a:off x="6853103" y="3885293"/>
              <a:ext cx="145473" cy="255916"/>
            </a:xfrm>
            <a:custGeom>
              <a:avLst/>
              <a:gdLst>
                <a:gd name="connsiteX0" fmla="*/ 1722 w 145473"/>
                <a:gd name="connsiteY0" fmla="*/ 907 h 255916"/>
                <a:gd name="connsiteX1" fmla="*/ 71572 w 145473"/>
                <a:gd name="connsiteY1" fmla="*/ 156482 h 255916"/>
                <a:gd name="connsiteX2" fmla="*/ 144597 w 145473"/>
                <a:gd name="connsiteY2" fmla="*/ 254907 h 255916"/>
                <a:gd name="connsiteX3" fmla="*/ 106497 w 145473"/>
                <a:gd name="connsiteY3" fmla="*/ 200932 h 255916"/>
                <a:gd name="connsiteX4" fmla="*/ 27122 w 145473"/>
                <a:gd name="connsiteY4" fmla="*/ 96157 h 255916"/>
                <a:gd name="connsiteX5" fmla="*/ 1722 w 145473"/>
                <a:gd name="connsiteY5" fmla="*/ 907 h 25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73" h="255916">
                  <a:moveTo>
                    <a:pt x="1722" y="907"/>
                  </a:moveTo>
                  <a:cubicBezTo>
                    <a:pt x="9130" y="10961"/>
                    <a:pt x="47759" y="114149"/>
                    <a:pt x="71572" y="156482"/>
                  </a:cubicBezTo>
                  <a:cubicBezTo>
                    <a:pt x="95385" y="198815"/>
                    <a:pt x="138776" y="247499"/>
                    <a:pt x="144597" y="254907"/>
                  </a:cubicBezTo>
                  <a:cubicBezTo>
                    <a:pt x="150418" y="262315"/>
                    <a:pt x="126076" y="227390"/>
                    <a:pt x="106497" y="200932"/>
                  </a:cubicBezTo>
                  <a:cubicBezTo>
                    <a:pt x="86918" y="174474"/>
                    <a:pt x="41939" y="125261"/>
                    <a:pt x="27122" y="96157"/>
                  </a:cubicBezTo>
                  <a:cubicBezTo>
                    <a:pt x="12305" y="67053"/>
                    <a:pt x="-5686" y="-9147"/>
                    <a:pt x="1722" y="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FD72A758-A455-8D6A-734E-642EC4F0E024}"/>
                </a:ext>
              </a:extLst>
            </p:cNvPr>
            <p:cNvSpPr/>
            <p:nvPr/>
          </p:nvSpPr>
          <p:spPr>
            <a:xfrm>
              <a:off x="7000875" y="4073525"/>
              <a:ext cx="330673" cy="124587"/>
            </a:xfrm>
            <a:custGeom>
              <a:avLst/>
              <a:gdLst>
                <a:gd name="connsiteX0" fmla="*/ 0 w 330673"/>
                <a:gd name="connsiteY0" fmla="*/ 0 h 124587"/>
                <a:gd name="connsiteX1" fmla="*/ 149225 w 330673"/>
                <a:gd name="connsiteY1" fmla="*/ 79375 h 124587"/>
                <a:gd name="connsiteX2" fmla="*/ 225425 w 330673"/>
                <a:gd name="connsiteY2" fmla="*/ 117475 h 124587"/>
                <a:gd name="connsiteX3" fmla="*/ 209550 w 330673"/>
                <a:gd name="connsiteY3" fmla="*/ 98425 h 124587"/>
                <a:gd name="connsiteX4" fmla="*/ 282575 w 330673"/>
                <a:gd name="connsiteY4" fmla="*/ 117475 h 124587"/>
                <a:gd name="connsiteX5" fmla="*/ 330200 w 330673"/>
                <a:gd name="connsiteY5" fmla="*/ 123825 h 124587"/>
                <a:gd name="connsiteX6" fmla="*/ 254000 w 330673"/>
                <a:gd name="connsiteY6" fmla="*/ 101600 h 124587"/>
                <a:gd name="connsiteX7" fmla="*/ 174625 w 330673"/>
                <a:gd name="connsiteY7" fmla="*/ 73025 h 124587"/>
                <a:gd name="connsiteX8" fmla="*/ 0 w 330673"/>
                <a:gd name="connsiteY8" fmla="*/ 0 h 12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673" h="124587">
                  <a:moveTo>
                    <a:pt x="0" y="0"/>
                  </a:moveTo>
                  <a:lnTo>
                    <a:pt x="149225" y="79375"/>
                  </a:lnTo>
                  <a:cubicBezTo>
                    <a:pt x="186796" y="98954"/>
                    <a:pt x="225425" y="117475"/>
                    <a:pt x="225425" y="117475"/>
                  </a:cubicBezTo>
                  <a:cubicBezTo>
                    <a:pt x="235479" y="120650"/>
                    <a:pt x="200025" y="98425"/>
                    <a:pt x="209550" y="98425"/>
                  </a:cubicBezTo>
                  <a:cubicBezTo>
                    <a:pt x="219075" y="98425"/>
                    <a:pt x="262467" y="113242"/>
                    <a:pt x="282575" y="117475"/>
                  </a:cubicBezTo>
                  <a:cubicBezTo>
                    <a:pt x="302683" y="121708"/>
                    <a:pt x="334962" y="126471"/>
                    <a:pt x="330200" y="123825"/>
                  </a:cubicBezTo>
                  <a:cubicBezTo>
                    <a:pt x="325438" y="121179"/>
                    <a:pt x="279929" y="110067"/>
                    <a:pt x="254000" y="101600"/>
                  </a:cubicBezTo>
                  <a:cubicBezTo>
                    <a:pt x="228071" y="93133"/>
                    <a:pt x="174625" y="73025"/>
                    <a:pt x="174625" y="730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C544BFF1-FD8F-475C-E9C2-221C109930FA}"/>
                </a:ext>
              </a:extLst>
            </p:cNvPr>
            <p:cNvSpPr/>
            <p:nvPr/>
          </p:nvSpPr>
          <p:spPr>
            <a:xfrm>
              <a:off x="6991349" y="4095676"/>
              <a:ext cx="359397" cy="134313"/>
            </a:xfrm>
            <a:custGeom>
              <a:avLst/>
              <a:gdLst>
                <a:gd name="connsiteX0" fmla="*/ 1 w 359397"/>
                <a:gd name="connsiteY0" fmla="*/ 74 h 134313"/>
                <a:gd name="connsiteX1" fmla="*/ 165101 w 359397"/>
                <a:gd name="connsiteY1" fmla="*/ 82624 h 134313"/>
                <a:gd name="connsiteX2" fmla="*/ 241301 w 359397"/>
                <a:gd name="connsiteY2" fmla="*/ 101674 h 134313"/>
                <a:gd name="connsiteX3" fmla="*/ 301626 w 359397"/>
                <a:gd name="connsiteY3" fmla="*/ 98499 h 134313"/>
                <a:gd name="connsiteX4" fmla="*/ 358776 w 359397"/>
                <a:gd name="connsiteY4" fmla="*/ 133424 h 134313"/>
                <a:gd name="connsiteX5" fmla="*/ 263526 w 359397"/>
                <a:gd name="connsiteY5" fmla="*/ 123899 h 134313"/>
                <a:gd name="connsiteX6" fmla="*/ 301626 w 359397"/>
                <a:gd name="connsiteY6" fmla="*/ 123899 h 134313"/>
                <a:gd name="connsiteX7" fmla="*/ 273051 w 359397"/>
                <a:gd name="connsiteY7" fmla="*/ 95324 h 134313"/>
                <a:gd name="connsiteX8" fmla="*/ 161926 w 359397"/>
                <a:gd name="connsiteY8" fmla="*/ 98499 h 134313"/>
                <a:gd name="connsiteX9" fmla="*/ 1 w 359397"/>
                <a:gd name="connsiteY9" fmla="*/ 74 h 13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397" h="134313">
                  <a:moveTo>
                    <a:pt x="1" y="74"/>
                  </a:moveTo>
                  <a:cubicBezTo>
                    <a:pt x="530" y="-2572"/>
                    <a:pt x="124884" y="65691"/>
                    <a:pt x="165101" y="82624"/>
                  </a:cubicBezTo>
                  <a:cubicBezTo>
                    <a:pt x="205318" y="99557"/>
                    <a:pt x="218547" y="99028"/>
                    <a:pt x="241301" y="101674"/>
                  </a:cubicBezTo>
                  <a:cubicBezTo>
                    <a:pt x="264055" y="104320"/>
                    <a:pt x="282047" y="93207"/>
                    <a:pt x="301626" y="98499"/>
                  </a:cubicBezTo>
                  <a:cubicBezTo>
                    <a:pt x="321205" y="103791"/>
                    <a:pt x="365126" y="129191"/>
                    <a:pt x="358776" y="133424"/>
                  </a:cubicBezTo>
                  <a:cubicBezTo>
                    <a:pt x="352426" y="137657"/>
                    <a:pt x="273051" y="125487"/>
                    <a:pt x="263526" y="123899"/>
                  </a:cubicBezTo>
                  <a:cubicBezTo>
                    <a:pt x="254001" y="122312"/>
                    <a:pt x="300039" y="128661"/>
                    <a:pt x="301626" y="123899"/>
                  </a:cubicBezTo>
                  <a:cubicBezTo>
                    <a:pt x="303213" y="119137"/>
                    <a:pt x="296334" y="99557"/>
                    <a:pt x="273051" y="95324"/>
                  </a:cubicBezTo>
                  <a:cubicBezTo>
                    <a:pt x="249768" y="91091"/>
                    <a:pt x="207963" y="113316"/>
                    <a:pt x="161926" y="98499"/>
                  </a:cubicBezTo>
                  <a:cubicBezTo>
                    <a:pt x="115889" y="83682"/>
                    <a:pt x="-528" y="2720"/>
                    <a:pt x="1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9C192591-A488-8260-7AD7-BBFDE6116E89}"/>
                </a:ext>
              </a:extLst>
            </p:cNvPr>
            <p:cNvSpPr/>
            <p:nvPr/>
          </p:nvSpPr>
          <p:spPr>
            <a:xfrm>
              <a:off x="7016510" y="3129104"/>
              <a:ext cx="228303" cy="68852"/>
            </a:xfrm>
            <a:custGeom>
              <a:avLst/>
              <a:gdLst>
                <a:gd name="connsiteX0" fmla="*/ 240 w 228303"/>
                <a:gd name="connsiteY0" fmla="*/ 1446 h 68852"/>
                <a:gd name="connsiteX1" fmla="*/ 133590 w 228303"/>
                <a:gd name="connsiteY1" fmla="*/ 7796 h 68852"/>
                <a:gd name="connsiteX2" fmla="*/ 225665 w 228303"/>
                <a:gd name="connsiteY2" fmla="*/ 68121 h 68852"/>
                <a:gd name="connsiteX3" fmla="*/ 200265 w 228303"/>
                <a:gd name="connsiteY3" fmla="*/ 39546 h 68852"/>
                <a:gd name="connsiteX4" fmla="*/ 168515 w 228303"/>
                <a:gd name="connsiteY4" fmla="*/ 14146 h 68852"/>
                <a:gd name="connsiteX5" fmla="*/ 240 w 228303"/>
                <a:gd name="connsiteY5" fmla="*/ 1446 h 6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03" h="68852">
                  <a:moveTo>
                    <a:pt x="240" y="1446"/>
                  </a:moveTo>
                  <a:cubicBezTo>
                    <a:pt x="-5581" y="388"/>
                    <a:pt x="96019" y="-3317"/>
                    <a:pt x="133590" y="7796"/>
                  </a:cubicBezTo>
                  <a:cubicBezTo>
                    <a:pt x="171161" y="18909"/>
                    <a:pt x="214553" y="62829"/>
                    <a:pt x="225665" y="68121"/>
                  </a:cubicBezTo>
                  <a:cubicBezTo>
                    <a:pt x="236778" y="73413"/>
                    <a:pt x="209790" y="48542"/>
                    <a:pt x="200265" y="39546"/>
                  </a:cubicBezTo>
                  <a:cubicBezTo>
                    <a:pt x="190740" y="30550"/>
                    <a:pt x="194444" y="21554"/>
                    <a:pt x="168515" y="14146"/>
                  </a:cubicBezTo>
                  <a:cubicBezTo>
                    <a:pt x="142586" y="6738"/>
                    <a:pt x="6061" y="2504"/>
                    <a:pt x="240" y="1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6A545F88-8986-46E1-7020-C485E65EEDB8}"/>
                </a:ext>
              </a:extLst>
            </p:cNvPr>
            <p:cNvSpPr/>
            <p:nvPr/>
          </p:nvSpPr>
          <p:spPr>
            <a:xfrm>
              <a:off x="6949940" y="3247894"/>
              <a:ext cx="378772" cy="286710"/>
            </a:xfrm>
            <a:custGeom>
              <a:avLst/>
              <a:gdLst>
                <a:gd name="connsiteX0" fmla="*/ 135 w 378772"/>
                <a:gd name="connsiteY0" fmla="*/ 131 h 286710"/>
                <a:gd name="connsiteX1" fmla="*/ 139835 w 378772"/>
                <a:gd name="connsiteY1" fmla="*/ 63631 h 286710"/>
                <a:gd name="connsiteX2" fmla="*/ 285885 w 378772"/>
                <a:gd name="connsiteY2" fmla="*/ 158881 h 286710"/>
                <a:gd name="connsiteX3" fmla="*/ 266835 w 378772"/>
                <a:gd name="connsiteY3" fmla="*/ 136656 h 286710"/>
                <a:gd name="connsiteX4" fmla="*/ 377960 w 378772"/>
                <a:gd name="connsiteY4" fmla="*/ 285881 h 286710"/>
                <a:gd name="connsiteX5" fmla="*/ 314460 w 378772"/>
                <a:gd name="connsiteY5" fmla="*/ 193806 h 286710"/>
                <a:gd name="connsiteX6" fmla="*/ 263660 w 378772"/>
                <a:gd name="connsiteY6" fmla="*/ 127131 h 286710"/>
                <a:gd name="connsiteX7" fmla="*/ 193810 w 378772"/>
                <a:gd name="connsiteY7" fmla="*/ 82681 h 286710"/>
                <a:gd name="connsiteX8" fmla="*/ 165235 w 378772"/>
                <a:gd name="connsiteY8" fmla="*/ 47756 h 286710"/>
                <a:gd name="connsiteX9" fmla="*/ 135 w 378772"/>
                <a:gd name="connsiteY9" fmla="*/ 131 h 28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772" h="286710">
                  <a:moveTo>
                    <a:pt x="135" y="131"/>
                  </a:moveTo>
                  <a:cubicBezTo>
                    <a:pt x="-4098" y="2777"/>
                    <a:pt x="92210" y="37173"/>
                    <a:pt x="139835" y="63631"/>
                  </a:cubicBezTo>
                  <a:cubicBezTo>
                    <a:pt x="187460" y="90089"/>
                    <a:pt x="264718" y="146710"/>
                    <a:pt x="285885" y="158881"/>
                  </a:cubicBezTo>
                  <a:cubicBezTo>
                    <a:pt x="307052" y="171052"/>
                    <a:pt x="251489" y="115489"/>
                    <a:pt x="266835" y="136656"/>
                  </a:cubicBezTo>
                  <a:cubicBezTo>
                    <a:pt x="282181" y="157823"/>
                    <a:pt x="370023" y="276356"/>
                    <a:pt x="377960" y="285881"/>
                  </a:cubicBezTo>
                  <a:cubicBezTo>
                    <a:pt x="385897" y="295406"/>
                    <a:pt x="333510" y="220264"/>
                    <a:pt x="314460" y="193806"/>
                  </a:cubicBezTo>
                  <a:cubicBezTo>
                    <a:pt x="295410" y="167348"/>
                    <a:pt x="283768" y="145652"/>
                    <a:pt x="263660" y="127131"/>
                  </a:cubicBezTo>
                  <a:cubicBezTo>
                    <a:pt x="243552" y="108610"/>
                    <a:pt x="210214" y="95910"/>
                    <a:pt x="193810" y="82681"/>
                  </a:cubicBezTo>
                  <a:cubicBezTo>
                    <a:pt x="177406" y="69452"/>
                    <a:pt x="190106" y="59927"/>
                    <a:pt x="165235" y="47756"/>
                  </a:cubicBezTo>
                  <a:cubicBezTo>
                    <a:pt x="140364" y="35585"/>
                    <a:pt x="4368" y="-2515"/>
                    <a:pt x="135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8BC7EC38-15C1-14BD-FABC-58173749E8D4}"/>
                </a:ext>
              </a:extLst>
            </p:cNvPr>
            <p:cNvSpPr/>
            <p:nvPr/>
          </p:nvSpPr>
          <p:spPr>
            <a:xfrm>
              <a:off x="7270829" y="3143055"/>
              <a:ext cx="162242" cy="285632"/>
            </a:xfrm>
            <a:custGeom>
              <a:avLst/>
              <a:gdLst>
                <a:gd name="connsiteX0" fmla="*/ 34846 w 162242"/>
                <a:gd name="connsiteY0" fmla="*/ 195 h 285632"/>
                <a:gd name="connsiteX1" fmla="*/ 28496 w 162242"/>
                <a:gd name="connsiteY1" fmla="*/ 89095 h 285632"/>
                <a:gd name="connsiteX2" fmla="*/ 88821 w 162242"/>
                <a:gd name="connsiteY2" fmla="*/ 165295 h 285632"/>
                <a:gd name="connsiteX3" fmla="*/ 95171 w 162242"/>
                <a:gd name="connsiteY3" fmla="*/ 203395 h 285632"/>
                <a:gd name="connsiteX4" fmla="*/ 161846 w 162242"/>
                <a:gd name="connsiteY4" fmla="*/ 282770 h 285632"/>
                <a:gd name="connsiteX5" fmla="*/ 120571 w 162242"/>
                <a:gd name="connsiteY5" fmla="*/ 257370 h 285632"/>
                <a:gd name="connsiteX6" fmla="*/ 72946 w 162242"/>
                <a:gd name="connsiteY6" fmla="*/ 155770 h 285632"/>
                <a:gd name="connsiteX7" fmla="*/ 3096 w 162242"/>
                <a:gd name="connsiteY7" fmla="*/ 101795 h 285632"/>
                <a:gd name="connsiteX8" fmla="*/ 12621 w 162242"/>
                <a:gd name="connsiteY8" fmla="*/ 114495 h 285632"/>
                <a:gd name="connsiteX9" fmla="*/ 34846 w 162242"/>
                <a:gd name="connsiteY9" fmla="*/ 195 h 2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42" h="285632">
                  <a:moveTo>
                    <a:pt x="34846" y="195"/>
                  </a:moveTo>
                  <a:cubicBezTo>
                    <a:pt x="37492" y="-4038"/>
                    <a:pt x="19500" y="61578"/>
                    <a:pt x="28496" y="89095"/>
                  </a:cubicBezTo>
                  <a:cubicBezTo>
                    <a:pt x="37492" y="116612"/>
                    <a:pt x="77709" y="146245"/>
                    <a:pt x="88821" y="165295"/>
                  </a:cubicBezTo>
                  <a:cubicBezTo>
                    <a:pt x="99933" y="184345"/>
                    <a:pt x="83000" y="183816"/>
                    <a:pt x="95171" y="203395"/>
                  </a:cubicBezTo>
                  <a:cubicBezTo>
                    <a:pt x="107342" y="222974"/>
                    <a:pt x="157613" y="273774"/>
                    <a:pt x="161846" y="282770"/>
                  </a:cubicBezTo>
                  <a:cubicBezTo>
                    <a:pt x="166079" y="291766"/>
                    <a:pt x="135388" y="278537"/>
                    <a:pt x="120571" y="257370"/>
                  </a:cubicBezTo>
                  <a:cubicBezTo>
                    <a:pt x="105754" y="236203"/>
                    <a:pt x="92525" y="181699"/>
                    <a:pt x="72946" y="155770"/>
                  </a:cubicBezTo>
                  <a:cubicBezTo>
                    <a:pt x="53367" y="129841"/>
                    <a:pt x="3096" y="101795"/>
                    <a:pt x="3096" y="101795"/>
                  </a:cubicBezTo>
                  <a:cubicBezTo>
                    <a:pt x="-6958" y="94916"/>
                    <a:pt x="10504" y="126666"/>
                    <a:pt x="12621" y="114495"/>
                  </a:cubicBezTo>
                  <a:cubicBezTo>
                    <a:pt x="14738" y="102324"/>
                    <a:pt x="32200" y="4428"/>
                    <a:pt x="34846" y="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DA3FB347-E31C-A24D-712D-C2BB90DBF7E1}"/>
                </a:ext>
              </a:extLst>
            </p:cNvPr>
            <p:cNvSpPr/>
            <p:nvPr/>
          </p:nvSpPr>
          <p:spPr>
            <a:xfrm>
              <a:off x="6978175" y="3076575"/>
              <a:ext cx="130869" cy="171803"/>
            </a:xfrm>
            <a:custGeom>
              <a:avLst/>
              <a:gdLst>
                <a:gd name="connsiteX0" fmla="*/ 130650 w 130869"/>
                <a:gd name="connsiteY0" fmla="*/ 0 h 171803"/>
                <a:gd name="connsiteX1" fmla="*/ 16350 w 130869"/>
                <a:gd name="connsiteY1" fmla="*/ 73025 h 171803"/>
                <a:gd name="connsiteX2" fmla="*/ 475 w 130869"/>
                <a:gd name="connsiteY2" fmla="*/ 171450 h 171803"/>
                <a:gd name="connsiteX3" fmla="*/ 13175 w 130869"/>
                <a:gd name="connsiteY3" fmla="*/ 104775 h 171803"/>
                <a:gd name="connsiteX4" fmla="*/ 44925 w 130869"/>
                <a:gd name="connsiteY4" fmla="*/ 73025 h 171803"/>
                <a:gd name="connsiteX5" fmla="*/ 130650 w 130869"/>
                <a:gd name="connsiteY5" fmla="*/ 0 h 17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69" h="171803">
                  <a:moveTo>
                    <a:pt x="130650" y="0"/>
                  </a:moveTo>
                  <a:cubicBezTo>
                    <a:pt x="125888" y="0"/>
                    <a:pt x="38046" y="44450"/>
                    <a:pt x="16350" y="73025"/>
                  </a:cubicBezTo>
                  <a:cubicBezTo>
                    <a:pt x="-5346" y="101600"/>
                    <a:pt x="1004" y="166158"/>
                    <a:pt x="475" y="171450"/>
                  </a:cubicBezTo>
                  <a:cubicBezTo>
                    <a:pt x="-54" y="176742"/>
                    <a:pt x="5767" y="121179"/>
                    <a:pt x="13175" y="104775"/>
                  </a:cubicBezTo>
                  <a:cubicBezTo>
                    <a:pt x="20583" y="88371"/>
                    <a:pt x="28521" y="86254"/>
                    <a:pt x="44925" y="73025"/>
                  </a:cubicBezTo>
                  <a:cubicBezTo>
                    <a:pt x="61329" y="59796"/>
                    <a:pt x="135412" y="0"/>
                    <a:pt x="13065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250CC873-1089-0BF3-3199-35463DC0C42F}"/>
                </a:ext>
              </a:extLst>
            </p:cNvPr>
            <p:cNvSpPr/>
            <p:nvPr/>
          </p:nvSpPr>
          <p:spPr>
            <a:xfrm>
              <a:off x="7334250" y="3413125"/>
              <a:ext cx="258632" cy="201063"/>
            </a:xfrm>
            <a:custGeom>
              <a:avLst/>
              <a:gdLst>
                <a:gd name="connsiteX0" fmla="*/ 0 w 258632"/>
                <a:gd name="connsiteY0" fmla="*/ 0 h 201063"/>
                <a:gd name="connsiteX1" fmla="*/ 114300 w 258632"/>
                <a:gd name="connsiteY1" fmla="*/ 82550 h 201063"/>
                <a:gd name="connsiteX2" fmla="*/ 254000 w 258632"/>
                <a:gd name="connsiteY2" fmla="*/ 200025 h 201063"/>
                <a:gd name="connsiteX3" fmla="*/ 215900 w 258632"/>
                <a:gd name="connsiteY3" fmla="*/ 136525 h 201063"/>
                <a:gd name="connsiteX4" fmla="*/ 123825 w 258632"/>
                <a:gd name="connsiteY4" fmla="*/ 76200 h 201063"/>
                <a:gd name="connsiteX5" fmla="*/ 0 w 258632"/>
                <a:gd name="connsiteY5" fmla="*/ 0 h 20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632" h="201063">
                  <a:moveTo>
                    <a:pt x="0" y="0"/>
                  </a:moveTo>
                  <a:cubicBezTo>
                    <a:pt x="35983" y="24606"/>
                    <a:pt x="71967" y="49213"/>
                    <a:pt x="114300" y="82550"/>
                  </a:cubicBezTo>
                  <a:cubicBezTo>
                    <a:pt x="156633" y="115887"/>
                    <a:pt x="237067" y="191029"/>
                    <a:pt x="254000" y="200025"/>
                  </a:cubicBezTo>
                  <a:cubicBezTo>
                    <a:pt x="270933" y="209021"/>
                    <a:pt x="237596" y="157163"/>
                    <a:pt x="215900" y="136525"/>
                  </a:cubicBezTo>
                  <a:cubicBezTo>
                    <a:pt x="194204" y="115888"/>
                    <a:pt x="123825" y="76200"/>
                    <a:pt x="123825" y="762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C097EE03-F657-176E-7C61-68A2EC2BB6DD}"/>
                </a:ext>
              </a:extLst>
            </p:cNvPr>
            <p:cNvSpPr/>
            <p:nvPr/>
          </p:nvSpPr>
          <p:spPr>
            <a:xfrm>
              <a:off x="7302491" y="3419357"/>
              <a:ext cx="187404" cy="273186"/>
            </a:xfrm>
            <a:custGeom>
              <a:avLst/>
              <a:gdLst>
                <a:gd name="connsiteX0" fmla="*/ 9 w 187404"/>
                <a:gd name="connsiteY0" fmla="*/ 118 h 273186"/>
                <a:gd name="connsiteX1" fmla="*/ 111134 w 187404"/>
                <a:gd name="connsiteY1" fmla="*/ 177918 h 273186"/>
                <a:gd name="connsiteX2" fmla="*/ 107959 w 187404"/>
                <a:gd name="connsiteY2" fmla="*/ 142993 h 273186"/>
                <a:gd name="connsiteX3" fmla="*/ 158759 w 187404"/>
                <a:gd name="connsiteY3" fmla="*/ 209668 h 273186"/>
                <a:gd name="connsiteX4" fmla="*/ 152409 w 187404"/>
                <a:gd name="connsiteY4" fmla="*/ 149343 h 273186"/>
                <a:gd name="connsiteX5" fmla="*/ 171459 w 187404"/>
                <a:gd name="connsiteY5" fmla="*/ 193793 h 273186"/>
                <a:gd name="connsiteX6" fmla="*/ 187334 w 187404"/>
                <a:gd name="connsiteY6" fmla="*/ 273168 h 273186"/>
                <a:gd name="connsiteX7" fmla="*/ 165109 w 187404"/>
                <a:gd name="connsiteY7" fmla="*/ 200143 h 273186"/>
                <a:gd name="connsiteX8" fmla="*/ 114309 w 187404"/>
                <a:gd name="connsiteY8" fmla="*/ 95368 h 273186"/>
                <a:gd name="connsiteX9" fmla="*/ 104784 w 187404"/>
                <a:gd name="connsiteY9" fmla="*/ 149343 h 273186"/>
                <a:gd name="connsiteX10" fmla="*/ 9 w 187404"/>
                <a:gd name="connsiteY10" fmla="*/ 118 h 2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404" h="273186">
                  <a:moveTo>
                    <a:pt x="9" y="118"/>
                  </a:moveTo>
                  <a:cubicBezTo>
                    <a:pt x="1067" y="4880"/>
                    <a:pt x="93142" y="154106"/>
                    <a:pt x="111134" y="177918"/>
                  </a:cubicBezTo>
                  <a:cubicBezTo>
                    <a:pt x="129126" y="201731"/>
                    <a:pt x="100022" y="137701"/>
                    <a:pt x="107959" y="142993"/>
                  </a:cubicBezTo>
                  <a:cubicBezTo>
                    <a:pt x="115896" y="148285"/>
                    <a:pt x="151351" y="208610"/>
                    <a:pt x="158759" y="209668"/>
                  </a:cubicBezTo>
                  <a:cubicBezTo>
                    <a:pt x="166167" y="210726"/>
                    <a:pt x="150292" y="151989"/>
                    <a:pt x="152409" y="149343"/>
                  </a:cubicBezTo>
                  <a:cubicBezTo>
                    <a:pt x="154526" y="146697"/>
                    <a:pt x="165638" y="173156"/>
                    <a:pt x="171459" y="193793"/>
                  </a:cubicBezTo>
                  <a:cubicBezTo>
                    <a:pt x="177280" y="214430"/>
                    <a:pt x="188392" y="272110"/>
                    <a:pt x="187334" y="273168"/>
                  </a:cubicBezTo>
                  <a:cubicBezTo>
                    <a:pt x="186276" y="274226"/>
                    <a:pt x="177280" y="229776"/>
                    <a:pt x="165109" y="200143"/>
                  </a:cubicBezTo>
                  <a:cubicBezTo>
                    <a:pt x="152938" y="170510"/>
                    <a:pt x="124363" y="103835"/>
                    <a:pt x="114309" y="95368"/>
                  </a:cubicBezTo>
                  <a:cubicBezTo>
                    <a:pt x="104255" y="86901"/>
                    <a:pt x="118542" y="163101"/>
                    <a:pt x="104784" y="149343"/>
                  </a:cubicBezTo>
                  <a:cubicBezTo>
                    <a:pt x="91026" y="135585"/>
                    <a:pt x="-1049" y="-4644"/>
                    <a:pt x="9" y="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0C3F31A-DB40-74F4-0268-5F3730EE5523}"/>
                </a:ext>
              </a:extLst>
            </p:cNvPr>
            <p:cNvSpPr/>
            <p:nvPr/>
          </p:nvSpPr>
          <p:spPr>
            <a:xfrm>
              <a:off x="7521406" y="3584504"/>
              <a:ext cx="48090" cy="139846"/>
            </a:xfrm>
            <a:custGeom>
              <a:avLst/>
              <a:gdLst>
                <a:gd name="connsiteX0" fmla="*/ 169 w 48090"/>
                <a:gd name="connsiteY0" fmla="*/ 71 h 139846"/>
                <a:gd name="connsiteX1" fmla="*/ 31919 w 48090"/>
                <a:gd name="connsiteY1" fmla="*/ 66746 h 139846"/>
                <a:gd name="connsiteX2" fmla="*/ 31919 w 48090"/>
                <a:gd name="connsiteY2" fmla="*/ 139771 h 139846"/>
                <a:gd name="connsiteX3" fmla="*/ 47794 w 48090"/>
                <a:gd name="connsiteY3" fmla="*/ 79446 h 139846"/>
                <a:gd name="connsiteX4" fmla="*/ 169 w 48090"/>
                <a:gd name="connsiteY4" fmla="*/ 71 h 13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90" h="139846">
                  <a:moveTo>
                    <a:pt x="169" y="71"/>
                  </a:moveTo>
                  <a:cubicBezTo>
                    <a:pt x="-2477" y="-2046"/>
                    <a:pt x="26627" y="43463"/>
                    <a:pt x="31919" y="66746"/>
                  </a:cubicBezTo>
                  <a:cubicBezTo>
                    <a:pt x="37211" y="90029"/>
                    <a:pt x="29273" y="137654"/>
                    <a:pt x="31919" y="139771"/>
                  </a:cubicBezTo>
                  <a:cubicBezTo>
                    <a:pt x="34565" y="141888"/>
                    <a:pt x="50440" y="99025"/>
                    <a:pt x="47794" y="79446"/>
                  </a:cubicBezTo>
                  <a:cubicBezTo>
                    <a:pt x="45148" y="59867"/>
                    <a:pt x="2815" y="2188"/>
                    <a:pt x="169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AE777F63-E55E-9C45-0BEA-DE07C75EA22B}"/>
                </a:ext>
              </a:extLst>
            </p:cNvPr>
            <p:cNvSpPr/>
            <p:nvPr/>
          </p:nvSpPr>
          <p:spPr>
            <a:xfrm>
              <a:off x="6714938" y="3473449"/>
              <a:ext cx="160362" cy="128331"/>
            </a:xfrm>
            <a:custGeom>
              <a:avLst/>
              <a:gdLst>
                <a:gd name="connsiteX0" fmla="*/ 28762 w 160362"/>
                <a:gd name="connsiteY0" fmla="*/ 1 h 128331"/>
                <a:gd name="connsiteX1" fmla="*/ 6537 w 160362"/>
                <a:gd name="connsiteY1" fmla="*/ 120651 h 128331"/>
                <a:gd name="connsiteX2" fmla="*/ 12887 w 160362"/>
                <a:gd name="connsiteY2" fmla="*/ 104776 h 128331"/>
                <a:gd name="connsiteX3" fmla="*/ 143062 w 160362"/>
                <a:gd name="connsiteY3" fmla="*/ 12701 h 128331"/>
                <a:gd name="connsiteX4" fmla="*/ 158937 w 160362"/>
                <a:gd name="connsiteY4" fmla="*/ 34926 h 128331"/>
                <a:gd name="connsiteX5" fmla="*/ 143062 w 160362"/>
                <a:gd name="connsiteY5" fmla="*/ 19051 h 128331"/>
                <a:gd name="connsiteX6" fmla="*/ 19237 w 160362"/>
                <a:gd name="connsiteY6" fmla="*/ 117476 h 128331"/>
                <a:gd name="connsiteX7" fmla="*/ 28762 w 160362"/>
                <a:gd name="connsiteY7" fmla="*/ 1 h 128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362" h="128331">
                  <a:moveTo>
                    <a:pt x="28762" y="1"/>
                  </a:moveTo>
                  <a:cubicBezTo>
                    <a:pt x="26645" y="530"/>
                    <a:pt x="6537" y="120651"/>
                    <a:pt x="6537" y="120651"/>
                  </a:cubicBezTo>
                  <a:cubicBezTo>
                    <a:pt x="3891" y="138114"/>
                    <a:pt x="-9867" y="122768"/>
                    <a:pt x="12887" y="104776"/>
                  </a:cubicBezTo>
                  <a:cubicBezTo>
                    <a:pt x="35641" y="86784"/>
                    <a:pt x="118720" y="24343"/>
                    <a:pt x="143062" y="12701"/>
                  </a:cubicBezTo>
                  <a:cubicBezTo>
                    <a:pt x="167404" y="1059"/>
                    <a:pt x="158937" y="34926"/>
                    <a:pt x="158937" y="34926"/>
                  </a:cubicBezTo>
                  <a:cubicBezTo>
                    <a:pt x="158937" y="35984"/>
                    <a:pt x="166345" y="5293"/>
                    <a:pt x="143062" y="19051"/>
                  </a:cubicBezTo>
                  <a:cubicBezTo>
                    <a:pt x="119779" y="32809"/>
                    <a:pt x="38287" y="113772"/>
                    <a:pt x="19237" y="117476"/>
                  </a:cubicBezTo>
                  <a:cubicBezTo>
                    <a:pt x="187" y="121180"/>
                    <a:pt x="30879" y="-528"/>
                    <a:pt x="28762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5943D1D0-67EC-19DC-11D8-6E7696AA190F}"/>
                </a:ext>
              </a:extLst>
            </p:cNvPr>
            <p:cNvSpPr/>
            <p:nvPr/>
          </p:nvSpPr>
          <p:spPr>
            <a:xfrm>
              <a:off x="6683286" y="3441285"/>
              <a:ext cx="85931" cy="170549"/>
            </a:xfrm>
            <a:custGeom>
              <a:avLst/>
              <a:gdLst>
                <a:gd name="connsiteX0" fmla="*/ 85814 w 85931"/>
                <a:gd name="connsiteY0" fmla="*/ 415 h 170549"/>
                <a:gd name="connsiteX1" fmla="*/ 54064 w 85931"/>
                <a:gd name="connsiteY1" fmla="*/ 102015 h 170549"/>
                <a:gd name="connsiteX2" fmla="*/ 44539 w 85931"/>
                <a:gd name="connsiteY2" fmla="*/ 168690 h 170549"/>
                <a:gd name="connsiteX3" fmla="*/ 31839 w 85931"/>
                <a:gd name="connsiteY3" fmla="*/ 149640 h 170549"/>
                <a:gd name="connsiteX4" fmla="*/ 89 w 85931"/>
                <a:gd name="connsiteY4" fmla="*/ 124240 h 170549"/>
                <a:gd name="connsiteX5" fmla="*/ 22314 w 85931"/>
                <a:gd name="connsiteY5" fmla="*/ 67090 h 170549"/>
                <a:gd name="connsiteX6" fmla="*/ 22314 w 85931"/>
                <a:gd name="connsiteY6" fmla="*/ 105190 h 170549"/>
                <a:gd name="connsiteX7" fmla="*/ 41364 w 85931"/>
                <a:gd name="connsiteY7" fmla="*/ 143290 h 170549"/>
                <a:gd name="connsiteX8" fmla="*/ 85814 w 85931"/>
                <a:gd name="connsiteY8" fmla="*/ 415 h 17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931" h="170549">
                  <a:moveTo>
                    <a:pt x="85814" y="415"/>
                  </a:moveTo>
                  <a:cubicBezTo>
                    <a:pt x="87931" y="-6464"/>
                    <a:pt x="60943" y="73969"/>
                    <a:pt x="54064" y="102015"/>
                  </a:cubicBezTo>
                  <a:cubicBezTo>
                    <a:pt x="47185" y="130061"/>
                    <a:pt x="44539" y="168690"/>
                    <a:pt x="44539" y="168690"/>
                  </a:cubicBezTo>
                  <a:cubicBezTo>
                    <a:pt x="40835" y="176627"/>
                    <a:pt x="39247" y="157048"/>
                    <a:pt x="31839" y="149640"/>
                  </a:cubicBezTo>
                  <a:cubicBezTo>
                    <a:pt x="24431" y="142232"/>
                    <a:pt x="1676" y="137998"/>
                    <a:pt x="89" y="124240"/>
                  </a:cubicBezTo>
                  <a:cubicBezTo>
                    <a:pt x="-1498" y="110482"/>
                    <a:pt x="18610" y="70265"/>
                    <a:pt x="22314" y="67090"/>
                  </a:cubicBezTo>
                  <a:cubicBezTo>
                    <a:pt x="26018" y="63915"/>
                    <a:pt x="19139" y="92490"/>
                    <a:pt x="22314" y="105190"/>
                  </a:cubicBezTo>
                  <a:cubicBezTo>
                    <a:pt x="25489" y="117890"/>
                    <a:pt x="31839" y="157048"/>
                    <a:pt x="41364" y="143290"/>
                  </a:cubicBezTo>
                  <a:cubicBezTo>
                    <a:pt x="50889" y="129532"/>
                    <a:pt x="83697" y="7294"/>
                    <a:pt x="85814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F6BCB740-2096-74FA-0D39-334DADA18D6D}"/>
                </a:ext>
              </a:extLst>
            </p:cNvPr>
            <p:cNvSpPr/>
            <p:nvPr/>
          </p:nvSpPr>
          <p:spPr>
            <a:xfrm>
              <a:off x="6641954" y="4232269"/>
              <a:ext cx="482945" cy="206406"/>
            </a:xfrm>
            <a:custGeom>
              <a:avLst/>
              <a:gdLst>
                <a:gd name="connsiteX0" fmla="*/ 146 w 482945"/>
                <a:gd name="connsiteY0" fmla="*/ 6 h 206406"/>
                <a:gd name="connsiteX1" fmla="*/ 143021 w 482945"/>
                <a:gd name="connsiteY1" fmla="*/ 149231 h 206406"/>
                <a:gd name="connsiteX2" fmla="*/ 235096 w 482945"/>
                <a:gd name="connsiteY2" fmla="*/ 168281 h 206406"/>
                <a:gd name="connsiteX3" fmla="*/ 228746 w 482945"/>
                <a:gd name="connsiteY3" fmla="*/ 158756 h 206406"/>
                <a:gd name="connsiteX4" fmla="*/ 352571 w 482945"/>
                <a:gd name="connsiteY4" fmla="*/ 180981 h 206406"/>
                <a:gd name="connsiteX5" fmla="*/ 289071 w 482945"/>
                <a:gd name="connsiteY5" fmla="*/ 139706 h 206406"/>
                <a:gd name="connsiteX6" fmla="*/ 390671 w 482945"/>
                <a:gd name="connsiteY6" fmla="*/ 171456 h 206406"/>
                <a:gd name="connsiteX7" fmla="*/ 482746 w 482945"/>
                <a:gd name="connsiteY7" fmla="*/ 165106 h 206406"/>
                <a:gd name="connsiteX8" fmla="*/ 365271 w 482945"/>
                <a:gd name="connsiteY8" fmla="*/ 168281 h 206406"/>
                <a:gd name="connsiteX9" fmla="*/ 171596 w 482945"/>
                <a:gd name="connsiteY9" fmla="*/ 206381 h 206406"/>
                <a:gd name="connsiteX10" fmla="*/ 89046 w 482945"/>
                <a:gd name="connsiteY10" fmla="*/ 161931 h 206406"/>
                <a:gd name="connsiteX11" fmla="*/ 54121 w 482945"/>
                <a:gd name="connsiteY11" fmla="*/ 130181 h 206406"/>
                <a:gd name="connsiteX12" fmla="*/ 114446 w 482945"/>
                <a:gd name="connsiteY12" fmla="*/ 155581 h 206406"/>
                <a:gd name="connsiteX13" fmla="*/ 146 w 482945"/>
                <a:gd name="connsiteY13" fmla="*/ 6 h 20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2945" h="206406">
                  <a:moveTo>
                    <a:pt x="146" y="6"/>
                  </a:moveTo>
                  <a:cubicBezTo>
                    <a:pt x="4908" y="-1052"/>
                    <a:pt x="103863" y="121185"/>
                    <a:pt x="143021" y="149231"/>
                  </a:cubicBezTo>
                  <a:cubicBezTo>
                    <a:pt x="182179" y="177277"/>
                    <a:pt x="220809" y="166694"/>
                    <a:pt x="235096" y="168281"/>
                  </a:cubicBezTo>
                  <a:cubicBezTo>
                    <a:pt x="249383" y="169868"/>
                    <a:pt x="209167" y="156639"/>
                    <a:pt x="228746" y="158756"/>
                  </a:cubicBezTo>
                  <a:cubicBezTo>
                    <a:pt x="248325" y="160873"/>
                    <a:pt x="342517" y="184156"/>
                    <a:pt x="352571" y="180981"/>
                  </a:cubicBezTo>
                  <a:cubicBezTo>
                    <a:pt x="362625" y="177806"/>
                    <a:pt x="282721" y="141294"/>
                    <a:pt x="289071" y="139706"/>
                  </a:cubicBezTo>
                  <a:cubicBezTo>
                    <a:pt x="295421" y="138119"/>
                    <a:pt x="358392" y="167223"/>
                    <a:pt x="390671" y="171456"/>
                  </a:cubicBezTo>
                  <a:cubicBezTo>
                    <a:pt x="422950" y="175689"/>
                    <a:pt x="486979" y="165635"/>
                    <a:pt x="482746" y="165106"/>
                  </a:cubicBezTo>
                  <a:cubicBezTo>
                    <a:pt x="478513" y="164577"/>
                    <a:pt x="417129" y="161402"/>
                    <a:pt x="365271" y="168281"/>
                  </a:cubicBezTo>
                  <a:cubicBezTo>
                    <a:pt x="313413" y="175160"/>
                    <a:pt x="217633" y="207439"/>
                    <a:pt x="171596" y="206381"/>
                  </a:cubicBezTo>
                  <a:cubicBezTo>
                    <a:pt x="125559" y="205323"/>
                    <a:pt x="108625" y="174631"/>
                    <a:pt x="89046" y="161931"/>
                  </a:cubicBezTo>
                  <a:cubicBezTo>
                    <a:pt x="69467" y="149231"/>
                    <a:pt x="49888" y="131239"/>
                    <a:pt x="54121" y="130181"/>
                  </a:cubicBezTo>
                  <a:cubicBezTo>
                    <a:pt x="58354" y="129123"/>
                    <a:pt x="120796" y="170927"/>
                    <a:pt x="114446" y="155581"/>
                  </a:cubicBezTo>
                  <a:cubicBezTo>
                    <a:pt x="108096" y="140235"/>
                    <a:pt x="-4616" y="1064"/>
                    <a:pt x="146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1817B77A-4BEA-EC69-2FDF-86383AD27DAC}"/>
                </a:ext>
              </a:extLst>
            </p:cNvPr>
            <p:cNvSpPr/>
            <p:nvPr/>
          </p:nvSpPr>
          <p:spPr>
            <a:xfrm>
              <a:off x="6872729" y="4098812"/>
              <a:ext cx="274208" cy="152531"/>
            </a:xfrm>
            <a:custGeom>
              <a:avLst/>
              <a:gdLst>
                <a:gd name="connsiteX0" fmla="*/ 1146 w 274208"/>
                <a:gd name="connsiteY0" fmla="*/ 113 h 152531"/>
                <a:gd name="connsiteX1" fmla="*/ 197996 w 274208"/>
                <a:gd name="connsiteY1" fmla="*/ 92188 h 152531"/>
                <a:gd name="connsiteX2" fmla="*/ 121796 w 274208"/>
                <a:gd name="connsiteY2" fmla="*/ 92188 h 152531"/>
                <a:gd name="connsiteX3" fmla="*/ 239271 w 274208"/>
                <a:gd name="connsiteY3" fmla="*/ 98538 h 152531"/>
                <a:gd name="connsiteX4" fmla="*/ 251971 w 274208"/>
                <a:gd name="connsiteY4" fmla="*/ 152513 h 152531"/>
                <a:gd name="connsiteX5" fmla="*/ 274196 w 274208"/>
                <a:gd name="connsiteY5" fmla="*/ 92188 h 152531"/>
                <a:gd name="connsiteX6" fmla="*/ 248796 w 274208"/>
                <a:gd name="connsiteY6" fmla="*/ 108063 h 152531"/>
                <a:gd name="connsiteX7" fmla="*/ 169421 w 274208"/>
                <a:gd name="connsiteY7" fmla="*/ 89013 h 152531"/>
                <a:gd name="connsiteX8" fmla="*/ 118621 w 274208"/>
                <a:gd name="connsiteY8" fmla="*/ 89013 h 152531"/>
                <a:gd name="connsiteX9" fmla="*/ 115446 w 274208"/>
                <a:gd name="connsiteY9" fmla="*/ 73138 h 152531"/>
                <a:gd name="connsiteX10" fmla="*/ 1146 w 274208"/>
                <a:gd name="connsiteY10" fmla="*/ 113 h 15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208" h="152531">
                  <a:moveTo>
                    <a:pt x="1146" y="113"/>
                  </a:moveTo>
                  <a:cubicBezTo>
                    <a:pt x="14904" y="3288"/>
                    <a:pt x="177888" y="76842"/>
                    <a:pt x="197996" y="92188"/>
                  </a:cubicBezTo>
                  <a:cubicBezTo>
                    <a:pt x="218104" y="107534"/>
                    <a:pt x="114917" y="91130"/>
                    <a:pt x="121796" y="92188"/>
                  </a:cubicBezTo>
                  <a:cubicBezTo>
                    <a:pt x="128675" y="93246"/>
                    <a:pt x="217575" y="88484"/>
                    <a:pt x="239271" y="98538"/>
                  </a:cubicBezTo>
                  <a:cubicBezTo>
                    <a:pt x="260967" y="108592"/>
                    <a:pt x="246150" y="153571"/>
                    <a:pt x="251971" y="152513"/>
                  </a:cubicBezTo>
                  <a:cubicBezTo>
                    <a:pt x="257792" y="151455"/>
                    <a:pt x="274725" y="99596"/>
                    <a:pt x="274196" y="92188"/>
                  </a:cubicBezTo>
                  <a:cubicBezTo>
                    <a:pt x="273667" y="84780"/>
                    <a:pt x="266258" y="108592"/>
                    <a:pt x="248796" y="108063"/>
                  </a:cubicBezTo>
                  <a:cubicBezTo>
                    <a:pt x="231334" y="107534"/>
                    <a:pt x="191117" y="92188"/>
                    <a:pt x="169421" y="89013"/>
                  </a:cubicBezTo>
                  <a:cubicBezTo>
                    <a:pt x="147725" y="85838"/>
                    <a:pt x="118621" y="89013"/>
                    <a:pt x="118621" y="89013"/>
                  </a:cubicBezTo>
                  <a:cubicBezTo>
                    <a:pt x="109625" y="86367"/>
                    <a:pt x="129204" y="84780"/>
                    <a:pt x="115446" y="73138"/>
                  </a:cubicBezTo>
                  <a:cubicBezTo>
                    <a:pt x="101688" y="61496"/>
                    <a:pt x="-12612" y="-3062"/>
                    <a:pt x="1146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22911E4E-34D1-5673-1E8F-3D188B06B795}"/>
                </a:ext>
              </a:extLst>
            </p:cNvPr>
            <p:cNvSpPr/>
            <p:nvPr/>
          </p:nvSpPr>
          <p:spPr>
            <a:xfrm>
              <a:off x="6898012" y="4425926"/>
              <a:ext cx="363255" cy="95818"/>
            </a:xfrm>
            <a:custGeom>
              <a:avLst/>
              <a:gdLst>
                <a:gd name="connsiteX0" fmla="*/ 363213 w 363255"/>
                <a:gd name="connsiteY0" fmla="*/ 24 h 95818"/>
                <a:gd name="connsiteX1" fmla="*/ 204463 w 363255"/>
                <a:gd name="connsiteY1" fmla="*/ 50824 h 95818"/>
                <a:gd name="connsiteX2" fmla="*/ 131438 w 363255"/>
                <a:gd name="connsiteY2" fmla="*/ 85749 h 95818"/>
                <a:gd name="connsiteX3" fmla="*/ 90163 w 363255"/>
                <a:gd name="connsiteY3" fmla="*/ 95274 h 95818"/>
                <a:gd name="connsiteX4" fmla="*/ 48888 w 363255"/>
                <a:gd name="connsiteY4" fmla="*/ 73049 h 95818"/>
                <a:gd name="connsiteX5" fmla="*/ 33013 w 363255"/>
                <a:gd name="connsiteY5" fmla="*/ 66699 h 95818"/>
                <a:gd name="connsiteX6" fmla="*/ 1263 w 363255"/>
                <a:gd name="connsiteY6" fmla="*/ 31774 h 95818"/>
                <a:gd name="connsiteX7" fmla="*/ 80638 w 363255"/>
                <a:gd name="connsiteY7" fmla="*/ 34949 h 95818"/>
                <a:gd name="connsiteX8" fmla="*/ 67938 w 363255"/>
                <a:gd name="connsiteY8" fmla="*/ 25424 h 95818"/>
                <a:gd name="connsiteX9" fmla="*/ 185413 w 363255"/>
                <a:gd name="connsiteY9" fmla="*/ 50824 h 95818"/>
                <a:gd name="connsiteX10" fmla="*/ 29838 w 363255"/>
                <a:gd name="connsiteY10" fmla="*/ 57174 h 95818"/>
                <a:gd name="connsiteX11" fmla="*/ 71113 w 363255"/>
                <a:gd name="connsiteY11" fmla="*/ 69874 h 95818"/>
                <a:gd name="connsiteX12" fmla="*/ 188588 w 363255"/>
                <a:gd name="connsiteY12" fmla="*/ 44474 h 95818"/>
                <a:gd name="connsiteX13" fmla="*/ 363213 w 363255"/>
                <a:gd name="connsiteY13" fmla="*/ 24 h 9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3255" h="95818">
                  <a:moveTo>
                    <a:pt x="363213" y="24"/>
                  </a:moveTo>
                  <a:cubicBezTo>
                    <a:pt x="365859" y="1082"/>
                    <a:pt x="243092" y="36537"/>
                    <a:pt x="204463" y="50824"/>
                  </a:cubicBezTo>
                  <a:cubicBezTo>
                    <a:pt x="165834" y="65111"/>
                    <a:pt x="150488" y="78341"/>
                    <a:pt x="131438" y="85749"/>
                  </a:cubicBezTo>
                  <a:cubicBezTo>
                    <a:pt x="112388" y="93157"/>
                    <a:pt x="103921" y="97391"/>
                    <a:pt x="90163" y="95274"/>
                  </a:cubicBezTo>
                  <a:cubicBezTo>
                    <a:pt x="76405" y="93157"/>
                    <a:pt x="48888" y="73049"/>
                    <a:pt x="48888" y="73049"/>
                  </a:cubicBezTo>
                  <a:cubicBezTo>
                    <a:pt x="39363" y="68286"/>
                    <a:pt x="40951" y="73578"/>
                    <a:pt x="33013" y="66699"/>
                  </a:cubicBezTo>
                  <a:cubicBezTo>
                    <a:pt x="25075" y="59820"/>
                    <a:pt x="-6674" y="37066"/>
                    <a:pt x="1263" y="31774"/>
                  </a:cubicBezTo>
                  <a:cubicBezTo>
                    <a:pt x="9200" y="26482"/>
                    <a:pt x="80638" y="34949"/>
                    <a:pt x="80638" y="34949"/>
                  </a:cubicBezTo>
                  <a:cubicBezTo>
                    <a:pt x="91750" y="33891"/>
                    <a:pt x="50475" y="22778"/>
                    <a:pt x="67938" y="25424"/>
                  </a:cubicBezTo>
                  <a:cubicBezTo>
                    <a:pt x="85401" y="28070"/>
                    <a:pt x="191763" y="45532"/>
                    <a:pt x="185413" y="50824"/>
                  </a:cubicBezTo>
                  <a:cubicBezTo>
                    <a:pt x="179063" y="56116"/>
                    <a:pt x="48888" y="53999"/>
                    <a:pt x="29838" y="57174"/>
                  </a:cubicBezTo>
                  <a:cubicBezTo>
                    <a:pt x="10788" y="60349"/>
                    <a:pt x="44655" y="71991"/>
                    <a:pt x="71113" y="69874"/>
                  </a:cubicBezTo>
                  <a:cubicBezTo>
                    <a:pt x="97571" y="67757"/>
                    <a:pt x="142021" y="57174"/>
                    <a:pt x="188588" y="44474"/>
                  </a:cubicBezTo>
                  <a:cubicBezTo>
                    <a:pt x="235155" y="31774"/>
                    <a:pt x="360567" y="-1034"/>
                    <a:pt x="363213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2A1F52C0-9482-9DCE-4F14-91BD44BF16B6}"/>
                </a:ext>
              </a:extLst>
            </p:cNvPr>
            <p:cNvSpPr/>
            <p:nvPr/>
          </p:nvSpPr>
          <p:spPr>
            <a:xfrm>
              <a:off x="7270750" y="4130634"/>
              <a:ext cx="83567" cy="225763"/>
            </a:xfrm>
            <a:custGeom>
              <a:avLst/>
              <a:gdLst>
                <a:gd name="connsiteX0" fmla="*/ 76200 w 83567"/>
                <a:gd name="connsiteY0" fmla="*/ 41 h 225763"/>
                <a:gd name="connsiteX1" fmla="*/ 66675 w 83567"/>
                <a:gd name="connsiteY1" fmla="*/ 111166 h 225763"/>
                <a:gd name="connsiteX2" fmla="*/ 0 w 83567"/>
                <a:gd name="connsiteY2" fmla="*/ 225466 h 225763"/>
                <a:gd name="connsiteX3" fmla="*/ 66675 w 83567"/>
                <a:gd name="connsiteY3" fmla="*/ 142916 h 225763"/>
                <a:gd name="connsiteX4" fmla="*/ 82550 w 83567"/>
                <a:gd name="connsiteY4" fmla="*/ 98466 h 225763"/>
                <a:gd name="connsiteX5" fmla="*/ 76200 w 83567"/>
                <a:gd name="connsiteY5" fmla="*/ 41 h 22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567" h="225763">
                  <a:moveTo>
                    <a:pt x="76200" y="41"/>
                  </a:moveTo>
                  <a:cubicBezTo>
                    <a:pt x="73554" y="2158"/>
                    <a:pt x="79375" y="73595"/>
                    <a:pt x="66675" y="111166"/>
                  </a:cubicBezTo>
                  <a:cubicBezTo>
                    <a:pt x="53975" y="148737"/>
                    <a:pt x="0" y="220174"/>
                    <a:pt x="0" y="225466"/>
                  </a:cubicBezTo>
                  <a:cubicBezTo>
                    <a:pt x="0" y="230758"/>
                    <a:pt x="52917" y="164083"/>
                    <a:pt x="66675" y="142916"/>
                  </a:cubicBezTo>
                  <a:cubicBezTo>
                    <a:pt x="80433" y="121749"/>
                    <a:pt x="78846" y="118574"/>
                    <a:pt x="82550" y="98466"/>
                  </a:cubicBezTo>
                  <a:cubicBezTo>
                    <a:pt x="86254" y="78358"/>
                    <a:pt x="78846" y="-2076"/>
                    <a:pt x="76200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A8FEAFDE-E877-C751-F47C-180661E7C270}"/>
                </a:ext>
              </a:extLst>
            </p:cNvPr>
            <p:cNvSpPr/>
            <p:nvPr/>
          </p:nvSpPr>
          <p:spPr>
            <a:xfrm>
              <a:off x="7990155" y="4781092"/>
              <a:ext cx="656627" cy="318392"/>
            </a:xfrm>
            <a:custGeom>
              <a:avLst/>
              <a:gdLst>
                <a:gd name="connsiteX0" fmla="*/ 4495 w 656627"/>
                <a:gd name="connsiteY0" fmla="*/ 63958 h 318392"/>
                <a:gd name="connsiteX1" fmla="*/ 229920 w 656627"/>
                <a:gd name="connsiteY1" fmla="*/ 16333 h 318392"/>
                <a:gd name="connsiteX2" fmla="*/ 369620 w 656627"/>
                <a:gd name="connsiteY2" fmla="*/ 19508 h 318392"/>
                <a:gd name="connsiteX3" fmla="*/ 353745 w 656627"/>
                <a:gd name="connsiteY3" fmla="*/ 3633 h 318392"/>
                <a:gd name="connsiteX4" fmla="*/ 455345 w 656627"/>
                <a:gd name="connsiteY4" fmla="*/ 98883 h 318392"/>
                <a:gd name="connsiteX5" fmla="*/ 556945 w 656627"/>
                <a:gd name="connsiteY5" fmla="*/ 184608 h 318392"/>
                <a:gd name="connsiteX6" fmla="*/ 655370 w 656627"/>
                <a:gd name="connsiteY6" fmla="*/ 314783 h 318392"/>
                <a:gd name="connsiteX7" fmla="*/ 610920 w 656627"/>
                <a:gd name="connsiteY7" fmla="*/ 276683 h 318392"/>
                <a:gd name="connsiteX8" fmla="*/ 585520 w 656627"/>
                <a:gd name="connsiteY8" fmla="*/ 219533 h 318392"/>
                <a:gd name="connsiteX9" fmla="*/ 585520 w 656627"/>
                <a:gd name="connsiteY9" fmla="*/ 232233 h 318392"/>
                <a:gd name="connsiteX10" fmla="*/ 445820 w 656627"/>
                <a:gd name="connsiteY10" fmla="*/ 76658 h 318392"/>
                <a:gd name="connsiteX11" fmla="*/ 385495 w 656627"/>
                <a:gd name="connsiteY11" fmla="*/ 48083 h 318392"/>
                <a:gd name="connsiteX12" fmla="*/ 312470 w 656627"/>
                <a:gd name="connsiteY12" fmla="*/ 41733 h 318392"/>
                <a:gd name="connsiteX13" fmla="*/ 274370 w 656627"/>
                <a:gd name="connsiteY13" fmla="*/ 102058 h 318392"/>
                <a:gd name="connsiteX14" fmla="*/ 210870 w 656627"/>
                <a:gd name="connsiteY14" fmla="*/ 105233 h 318392"/>
                <a:gd name="connsiteX15" fmla="*/ 112445 w 656627"/>
                <a:gd name="connsiteY15" fmla="*/ 149683 h 318392"/>
                <a:gd name="connsiteX16" fmla="*/ 115620 w 656627"/>
                <a:gd name="connsiteY16" fmla="*/ 124283 h 318392"/>
                <a:gd name="connsiteX17" fmla="*/ 80695 w 656627"/>
                <a:gd name="connsiteY17" fmla="*/ 114758 h 318392"/>
                <a:gd name="connsiteX18" fmla="*/ 4495 w 656627"/>
                <a:gd name="connsiteY18" fmla="*/ 63958 h 31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6627" h="318392">
                  <a:moveTo>
                    <a:pt x="4495" y="63958"/>
                  </a:moveTo>
                  <a:cubicBezTo>
                    <a:pt x="29366" y="47554"/>
                    <a:pt x="169066" y="23741"/>
                    <a:pt x="229920" y="16333"/>
                  </a:cubicBezTo>
                  <a:cubicBezTo>
                    <a:pt x="290774" y="8925"/>
                    <a:pt x="348983" y="21625"/>
                    <a:pt x="369620" y="19508"/>
                  </a:cubicBezTo>
                  <a:cubicBezTo>
                    <a:pt x="390257" y="17391"/>
                    <a:pt x="339458" y="-9596"/>
                    <a:pt x="353745" y="3633"/>
                  </a:cubicBezTo>
                  <a:cubicBezTo>
                    <a:pt x="368033" y="16862"/>
                    <a:pt x="421478" y="68721"/>
                    <a:pt x="455345" y="98883"/>
                  </a:cubicBezTo>
                  <a:cubicBezTo>
                    <a:pt x="489212" y="129046"/>
                    <a:pt x="523607" y="148625"/>
                    <a:pt x="556945" y="184608"/>
                  </a:cubicBezTo>
                  <a:cubicBezTo>
                    <a:pt x="590283" y="220591"/>
                    <a:pt x="646374" y="299437"/>
                    <a:pt x="655370" y="314783"/>
                  </a:cubicBezTo>
                  <a:cubicBezTo>
                    <a:pt x="664366" y="330129"/>
                    <a:pt x="622562" y="292558"/>
                    <a:pt x="610920" y="276683"/>
                  </a:cubicBezTo>
                  <a:cubicBezTo>
                    <a:pt x="599278" y="260808"/>
                    <a:pt x="589753" y="226941"/>
                    <a:pt x="585520" y="219533"/>
                  </a:cubicBezTo>
                  <a:cubicBezTo>
                    <a:pt x="581287" y="212125"/>
                    <a:pt x="608803" y="256046"/>
                    <a:pt x="585520" y="232233"/>
                  </a:cubicBezTo>
                  <a:cubicBezTo>
                    <a:pt x="562237" y="208421"/>
                    <a:pt x="479157" y="107350"/>
                    <a:pt x="445820" y="76658"/>
                  </a:cubicBezTo>
                  <a:cubicBezTo>
                    <a:pt x="412483" y="45966"/>
                    <a:pt x="407720" y="53904"/>
                    <a:pt x="385495" y="48083"/>
                  </a:cubicBezTo>
                  <a:cubicBezTo>
                    <a:pt x="363270" y="42262"/>
                    <a:pt x="330991" y="32737"/>
                    <a:pt x="312470" y="41733"/>
                  </a:cubicBezTo>
                  <a:cubicBezTo>
                    <a:pt x="293949" y="50729"/>
                    <a:pt x="291303" y="91475"/>
                    <a:pt x="274370" y="102058"/>
                  </a:cubicBezTo>
                  <a:cubicBezTo>
                    <a:pt x="257437" y="112641"/>
                    <a:pt x="237857" y="97296"/>
                    <a:pt x="210870" y="105233"/>
                  </a:cubicBezTo>
                  <a:cubicBezTo>
                    <a:pt x="183883" y="113170"/>
                    <a:pt x="128320" y="146508"/>
                    <a:pt x="112445" y="149683"/>
                  </a:cubicBezTo>
                  <a:cubicBezTo>
                    <a:pt x="96570" y="152858"/>
                    <a:pt x="120912" y="130104"/>
                    <a:pt x="115620" y="124283"/>
                  </a:cubicBezTo>
                  <a:cubicBezTo>
                    <a:pt x="110328" y="118462"/>
                    <a:pt x="96041" y="121637"/>
                    <a:pt x="80695" y="114758"/>
                  </a:cubicBezTo>
                  <a:cubicBezTo>
                    <a:pt x="65349" y="107879"/>
                    <a:pt x="-20376" y="80362"/>
                    <a:pt x="4495" y="639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34E3AA5-BA28-8E02-1DC6-1EF110B6104D}"/>
                </a:ext>
              </a:extLst>
            </p:cNvPr>
            <p:cNvSpPr/>
            <p:nvPr/>
          </p:nvSpPr>
          <p:spPr>
            <a:xfrm>
              <a:off x="8420088" y="4812884"/>
              <a:ext cx="227976" cy="274317"/>
            </a:xfrm>
            <a:custGeom>
              <a:avLst/>
              <a:gdLst>
                <a:gd name="connsiteX0" fmla="*/ 12 w 227976"/>
                <a:gd name="connsiteY0" fmla="*/ 416 h 274317"/>
                <a:gd name="connsiteX1" fmla="*/ 104787 w 227976"/>
                <a:gd name="connsiteY1" fmla="*/ 86141 h 274317"/>
                <a:gd name="connsiteX2" fmla="*/ 225437 w 227976"/>
                <a:gd name="connsiteY2" fmla="*/ 270291 h 274317"/>
                <a:gd name="connsiteX3" fmla="*/ 180987 w 227976"/>
                <a:gd name="connsiteY3" fmla="*/ 203616 h 274317"/>
                <a:gd name="connsiteX4" fmla="*/ 111137 w 227976"/>
                <a:gd name="connsiteY4" fmla="*/ 92491 h 274317"/>
                <a:gd name="connsiteX5" fmla="*/ 111137 w 227976"/>
                <a:gd name="connsiteY5" fmla="*/ 117891 h 274317"/>
                <a:gd name="connsiteX6" fmla="*/ 12 w 227976"/>
                <a:gd name="connsiteY6" fmla="*/ 416 h 27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76" h="274317">
                  <a:moveTo>
                    <a:pt x="12" y="416"/>
                  </a:moveTo>
                  <a:cubicBezTo>
                    <a:pt x="-1046" y="-4875"/>
                    <a:pt x="67216" y="41162"/>
                    <a:pt x="104787" y="86141"/>
                  </a:cubicBezTo>
                  <a:cubicBezTo>
                    <a:pt x="142358" y="131120"/>
                    <a:pt x="212737" y="250712"/>
                    <a:pt x="225437" y="270291"/>
                  </a:cubicBezTo>
                  <a:cubicBezTo>
                    <a:pt x="238137" y="289870"/>
                    <a:pt x="200037" y="233249"/>
                    <a:pt x="180987" y="203616"/>
                  </a:cubicBezTo>
                  <a:cubicBezTo>
                    <a:pt x="161937" y="173983"/>
                    <a:pt x="122779" y="106778"/>
                    <a:pt x="111137" y="92491"/>
                  </a:cubicBezTo>
                  <a:cubicBezTo>
                    <a:pt x="99495" y="78204"/>
                    <a:pt x="123308" y="128474"/>
                    <a:pt x="111137" y="117891"/>
                  </a:cubicBezTo>
                  <a:cubicBezTo>
                    <a:pt x="98966" y="107308"/>
                    <a:pt x="1070" y="5707"/>
                    <a:pt x="12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C80C662A-90D1-02B7-6761-E6A3E34A4AA5}"/>
                </a:ext>
              </a:extLst>
            </p:cNvPr>
            <p:cNvSpPr/>
            <p:nvPr/>
          </p:nvSpPr>
          <p:spPr>
            <a:xfrm>
              <a:off x="8543901" y="4895848"/>
              <a:ext cx="103935" cy="171462"/>
            </a:xfrm>
            <a:custGeom>
              <a:avLst/>
              <a:gdLst>
                <a:gd name="connsiteX0" fmla="*/ 24 w 103935"/>
                <a:gd name="connsiteY0" fmla="*/ 2 h 171462"/>
                <a:gd name="connsiteX1" fmla="*/ 95274 w 103935"/>
                <a:gd name="connsiteY1" fmla="*/ 123827 h 171462"/>
                <a:gd name="connsiteX2" fmla="*/ 98449 w 103935"/>
                <a:gd name="connsiteY2" fmla="*/ 171452 h 171462"/>
                <a:gd name="connsiteX3" fmla="*/ 85749 w 103935"/>
                <a:gd name="connsiteY3" fmla="*/ 120652 h 171462"/>
                <a:gd name="connsiteX4" fmla="*/ 24 w 103935"/>
                <a:gd name="connsiteY4" fmla="*/ 2 h 17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35" h="171462">
                  <a:moveTo>
                    <a:pt x="24" y="2"/>
                  </a:moveTo>
                  <a:cubicBezTo>
                    <a:pt x="1611" y="531"/>
                    <a:pt x="78870" y="95252"/>
                    <a:pt x="95274" y="123827"/>
                  </a:cubicBezTo>
                  <a:cubicBezTo>
                    <a:pt x="111678" y="152402"/>
                    <a:pt x="100036" y="171981"/>
                    <a:pt x="98449" y="171452"/>
                  </a:cubicBezTo>
                  <a:cubicBezTo>
                    <a:pt x="96862" y="170923"/>
                    <a:pt x="97920" y="145523"/>
                    <a:pt x="85749" y="120652"/>
                  </a:cubicBezTo>
                  <a:cubicBezTo>
                    <a:pt x="73578" y="95781"/>
                    <a:pt x="-1563" y="-527"/>
                    <a:pt x="2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499204A3-A0DD-B088-AD70-D893105DFBBA}"/>
                </a:ext>
              </a:extLst>
            </p:cNvPr>
            <p:cNvSpPr/>
            <p:nvPr/>
          </p:nvSpPr>
          <p:spPr>
            <a:xfrm>
              <a:off x="7946967" y="4873625"/>
              <a:ext cx="192809" cy="161925"/>
            </a:xfrm>
            <a:custGeom>
              <a:avLst/>
              <a:gdLst>
                <a:gd name="connsiteX0" fmla="*/ 58 w 192809"/>
                <a:gd name="connsiteY0" fmla="*/ 50800 h 161925"/>
                <a:gd name="connsiteX1" fmla="*/ 76258 w 192809"/>
                <a:gd name="connsiteY1" fmla="*/ 0 h 161925"/>
                <a:gd name="connsiteX2" fmla="*/ 133408 w 192809"/>
                <a:gd name="connsiteY2" fmla="*/ 50800 h 161925"/>
                <a:gd name="connsiteX3" fmla="*/ 161983 w 192809"/>
                <a:gd name="connsiteY3" fmla="*/ 104775 h 161925"/>
                <a:gd name="connsiteX4" fmla="*/ 190558 w 192809"/>
                <a:gd name="connsiteY4" fmla="*/ 161925 h 161925"/>
                <a:gd name="connsiteX5" fmla="*/ 187383 w 192809"/>
                <a:gd name="connsiteY5" fmla="*/ 104775 h 161925"/>
                <a:gd name="connsiteX6" fmla="*/ 158808 w 192809"/>
                <a:gd name="connsiteY6" fmla="*/ 34925 h 161925"/>
                <a:gd name="connsiteX7" fmla="*/ 88958 w 192809"/>
                <a:gd name="connsiteY7" fmla="*/ 25400 h 161925"/>
                <a:gd name="connsiteX8" fmla="*/ 58 w 192809"/>
                <a:gd name="connsiteY8" fmla="*/ 5080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809" h="161925">
                  <a:moveTo>
                    <a:pt x="58" y="50800"/>
                  </a:moveTo>
                  <a:cubicBezTo>
                    <a:pt x="-2059" y="46567"/>
                    <a:pt x="54033" y="0"/>
                    <a:pt x="76258" y="0"/>
                  </a:cubicBezTo>
                  <a:cubicBezTo>
                    <a:pt x="98483" y="0"/>
                    <a:pt x="119121" y="33338"/>
                    <a:pt x="133408" y="50800"/>
                  </a:cubicBezTo>
                  <a:cubicBezTo>
                    <a:pt x="147695" y="68262"/>
                    <a:pt x="152458" y="86254"/>
                    <a:pt x="161983" y="104775"/>
                  </a:cubicBezTo>
                  <a:cubicBezTo>
                    <a:pt x="171508" y="123296"/>
                    <a:pt x="186325" y="161925"/>
                    <a:pt x="190558" y="161925"/>
                  </a:cubicBezTo>
                  <a:cubicBezTo>
                    <a:pt x="194791" y="161925"/>
                    <a:pt x="192675" y="125941"/>
                    <a:pt x="187383" y="104775"/>
                  </a:cubicBezTo>
                  <a:cubicBezTo>
                    <a:pt x="182091" y="83609"/>
                    <a:pt x="175212" y="48154"/>
                    <a:pt x="158808" y="34925"/>
                  </a:cubicBezTo>
                  <a:cubicBezTo>
                    <a:pt x="142404" y="21696"/>
                    <a:pt x="108537" y="24871"/>
                    <a:pt x="88958" y="25400"/>
                  </a:cubicBezTo>
                  <a:cubicBezTo>
                    <a:pt x="69379" y="25929"/>
                    <a:pt x="2175" y="55033"/>
                    <a:pt x="58" y="508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A218F786-D01C-1DD5-E1CA-8030A846F7FF}"/>
                </a:ext>
              </a:extLst>
            </p:cNvPr>
            <p:cNvSpPr/>
            <p:nvPr/>
          </p:nvSpPr>
          <p:spPr>
            <a:xfrm>
              <a:off x="8162435" y="5012910"/>
              <a:ext cx="340215" cy="179626"/>
            </a:xfrm>
            <a:custGeom>
              <a:avLst/>
              <a:gdLst>
                <a:gd name="connsiteX0" fmla="*/ 490 w 340215"/>
                <a:gd name="connsiteY0" fmla="*/ 415 h 179626"/>
                <a:gd name="connsiteX1" fmla="*/ 121140 w 340215"/>
                <a:gd name="connsiteY1" fmla="*/ 114715 h 179626"/>
                <a:gd name="connsiteX2" fmla="*/ 229090 w 340215"/>
                <a:gd name="connsiteY2" fmla="*/ 168690 h 179626"/>
                <a:gd name="connsiteX3" fmla="*/ 340215 w 340215"/>
                <a:gd name="connsiteY3" fmla="*/ 178215 h 179626"/>
                <a:gd name="connsiteX4" fmla="*/ 229090 w 340215"/>
                <a:gd name="connsiteY4" fmla="*/ 178215 h 179626"/>
                <a:gd name="connsiteX5" fmla="*/ 225915 w 340215"/>
                <a:gd name="connsiteY5" fmla="*/ 178215 h 179626"/>
                <a:gd name="connsiteX6" fmla="*/ 168765 w 340215"/>
                <a:gd name="connsiteY6" fmla="*/ 159165 h 179626"/>
                <a:gd name="connsiteX7" fmla="*/ 490 w 340215"/>
                <a:gd name="connsiteY7" fmla="*/ 415 h 1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215" h="179626">
                  <a:moveTo>
                    <a:pt x="490" y="415"/>
                  </a:moveTo>
                  <a:cubicBezTo>
                    <a:pt x="-7448" y="-6993"/>
                    <a:pt x="83040" y="86669"/>
                    <a:pt x="121140" y="114715"/>
                  </a:cubicBezTo>
                  <a:cubicBezTo>
                    <a:pt x="159240" y="142761"/>
                    <a:pt x="192578" y="158107"/>
                    <a:pt x="229090" y="168690"/>
                  </a:cubicBezTo>
                  <a:cubicBezTo>
                    <a:pt x="265602" y="179273"/>
                    <a:pt x="340215" y="176628"/>
                    <a:pt x="340215" y="178215"/>
                  </a:cubicBezTo>
                  <a:cubicBezTo>
                    <a:pt x="340215" y="179802"/>
                    <a:pt x="229090" y="178215"/>
                    <a:pt x="229090" y="178215"/>
                  </a:cubicBezTo>
                  <a:cubicBezTo>
                    <a:pt x="210040" y="178215"/>
                    <a:pt x="235969" y="181390"/>
                    <a:pt x="225915" y="178215"/>
                  </a:cubicBezTo>
                  <a:cubicBezTo>
                    <a:pt x="215861" y="175040"/>
                    <a:pt x="201044" y="186152"/>
                    <a:pt x="168765" y="159165"/>
                  </a:cubicBezTo>
                  <a:cubicBezTo>
                    <a:pt x="136486" y="132178"/>
                    <a:pt x="8428" y="7823"/>
                    <a:pt x="490" y="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31466CE0-1EBE-F199-77FC-F56BEBAA6E75}"/>
                </a:ext>
              </a:extLst>
            </p:cNvPr>
            <p:cNvSpPr/>
            <p:nvPr/>
          </p:nvSpPr>
          <p:spPr>
            <a:xfrm>
              <a:off x="8176529" y="5013048"/>
              <a:ext cx="154696" cy="136853"/>
            </a:xfrm>
            <a:custGeom>
              <a:avLst/>
              <a:gdLst>
                <a:gd name="connsiteX0" fmla="*/ 2271 w 154696"/>
                <a:gd name="connsiteY0" fmla="*/ 277 h 136853"/>
                <a:gd name="connsiteX1" fmla="*/ 97521 w 154696"/>
                <a:gd name="connsiteY1" fmla="*/ 111402 h 136853"/>
                <a:gd name="connsiteX2" fmla="*/ 154671 w 154696"/>
                <a:gd name="connsiteY2" fmla="*/ 136802 h 136853"/>
                <a:gd name="connsiteX3" fmla="*/ 103871 w 154696"/>
                <a:gd name="connsiteY3" fmla="*/ 108227 h 136853"/>
                <a:gd name="connsiteX4" fmla="*/ 34021 w 154696"/>
                <a:gd name="connsiteY4" fmla="*/ 79652 h 136853"/>
                <a:gd name="connsiteX5" fmla="*/ 2271 w 154696"/>
                <a:gd name="connsiteY5" fmla="*/ 277 h 136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696" h="136853">
                  <a:moveTo>
                    <a:pt x="2271" y="277"/>
                  </a:moveTo>
                  <a:cubicBezTo>
                    <a:pt x="12854" y="5569"/>
                    <a:pt x="72121" y="88648"/>
                    <a:pt x="97521" y="111402"/>
                  </a:cubicBezTo>
                  <a:cubicBezTo>
                    <a:pt x="122921" y="134156"/>
                    <a:pt x="153613" y="137331"/>
                    <a:pt x="154671" y="136802"/>
                  </a:cubicBezTo>
                  <a:cubicBezTo>
                    <a:pt x="155729" y="136273"/>
                    <a:pt x="123979" y="117752"/>
                    <a:pt x="103871" y="108227"/>
                  </a:cubicBezTo>
                  <a:cubicBezTo>
                    <a:pt x="83763" y="98702"/>
                    <a:pt x="47250" y="92352"/>
                    <a:pt x="34021" y="79652"/>
                  </a:cubicBezTo>
                  <a:cubicBezTo>
                    <a:pt x="20792" y="66952"/>
                    <a:pt x="-8312" y="-5015"/>
                    <a:pt x="2271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35D89109-B29F-0B0D-8A9C-E515A2AFCC69}"/>
                </a:ext>
              </a:extLst>
            </p:cNvPr>
            <p:cNvSpPr/>
            <p:nvPr/>
          </p:nvSpPr>
          <p:spPr>
            <a:xfrm>
              <a:off x="8324802" y="4819632"/>
              <a:ext cx="195137" cy="136946"/>
            </a:xfrm>
            <a:custGeom>
              <a:avLst/>
              <a:gdLst>
                <a:gd name="connsiteX0" fmla="*/ 48 w 195137"/>
                <a:gd name="connsiteY0" fmla="*/ 18 h 136946"/>
                <a:gd name="connsiteX1" fmla="*/ 73073 w 195137"/>
                <a:gd name="connsiteY1" fmla="*/ 66693 h 136946"/>
                <a:gd name="connsiteX2" fmla="*/ 168323 w 195137"/>
                <a:gd name="connsiteY2" fmla="*/ 120668 h 136946"/>
                <a:gd name="connsiteX3" fmla="*/ 193723 w 195137"/>
                <a:gd name="connsiteY3" fmla="*/ 136543 h 136946"/>
                <a:gd name="connsiteX4" fmla="*/ 177848 w 195137"/>
                <a:gd name="connsiteY4" fmla="*/ 107968 h 136946"/>
                <a:gd name="connsiteX5" fmla="*/ 63548 w 195137"/>
                <a:gd name="connsiteY5" fmla="*/ 60343 h 136946"/>
                <a:gd name="connsiteX6" fmla="*/ 48 w 195137"/>
                <a:gd name="connsiteY6" fmla="*/ 18 h 13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137" h="136946">
                  <a:moveTo>
                    <a:pt x="48" y="18"/>
                  </a:moveTo>
                  <a:cubicBezTo>
                    <a:pt x="1636" y="1076"/>
                    <a:pt x="45027" y="46585"/>
                    <a:pt x="73073" y="66693"/>
                  </a:cubicBezTo>
                  <a:cubicBezTo>
                    <a:pt x="101119" y="86801"/>
                    <a:pt x="148215" y="109026"/>
                    <a:pt x="168323" y="120668"/>
                  </a:cubicBezTo>
                  <a:cubicBezTo>
                    <a:pt x="188431" y="132310"/>
                    <a:pt x="192135" y="138660"/>
                    <a:pt x="193723" y="136543"/>
                  </a:cubicBezTo>
                  <a:cubicBezTo>
                    <a:pt x="195311" y="134426"/>
                    <a:pt x="199544" y="120668"/>
                    <a:pt x="177848" y="107968"/>
                  </a:cubicBezTo>
                  <a:cubicBezTo>
                    <a:pt x="156152" y="95268"/>
                    <a:pt x="91065" y="76218"/>
                    <a:pt x="63548" y="60343"/>
                  </a:cubicBezTo>
                  <a:cubicBezTo>
                    <a:pt x="36031" y="44468"/>
                    <a:pt x="-1540" y="-1040"/>
                    <a:pt x="48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D5A0EA82-6B93-9D69-CA58-344F8630D709}"/>
                </a:ext>
              </a:extLst>
            </p:cNvPr>
            <p:cNvSpPr/>
            <p:nvPr/>
          </p:nvSpPr>
          <p:spPr>
            <a:xfrm>
              <a:off x="8139676" y="4912544"/>
              <a:ext cx="372085" cy="226023"/>
            </a:xfrm>
            <a:custGeom>
              <a:avLst/>
              <a:gdLst>
                <a:gd name="connsiteX0" fmla="*/ 4199 w 372085"/>
                <a:gd name="connsiteY0" fmla="*/ 2356 h 226023"/>
                <a:gd name="connsiteX1" fmla="*/ 61349 w 372085"/>
                <a:gd name="connsiteY1" fmla="*/ 94431 h 226023"/>
                <a:gd name="connsiteX2" fmla="*/ 140724 w 372085"/>
                <a:gd name="connsiteY2" fmla="*/ 183331 h 226023"/>
                <a:gd name="connsiteX3" fmla="*/ 226449 w 372085"/>
                <a:gd name="connsiteY3" fmla="*/ 215081 h 226023"/>
                <a:gd name="connsiteX4" fmla="*/ 369324 w 372085"/>
                <a:gd name="connsiteY4" fmla="*/ 205556 h 226023"/>
                <a:gd name="connsiteX5" fmla="*/ 315349 w 372085"/>
                <a:gd name="connsiteY5" fmla="*/ 224606 h 226023"/>
                <a:gd name="connsiteX6" fmla="*/ 248674 w 372085"/>
                <a:gd name="connsiteY6" fmla="*/ 221431 h 226023"/>
                <a:gd name="connsiteX7" fmla="*/ 178824 w 372085"/>
                <a:gd name="connsiteY7" fmla="*/ 196031 h 226023"/>
                <a:gd name="connsiteX8" fmla="*/ 4199 w 372085"/>
                <a:gd name="connsiteY8" fmla="*/ 2356 h 2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085" h="226023">
                  <a:moveTo>
                    <a:pt x="4199" y="2356"/>
                  </a:moveTo>
                  <a:cubicBezTo>
                    <a:pt x="-15380" y="-14577"/>
                    <a:pt x="38595" y="64269"/>
                    <a:pt x="61349" y="94431"/>
                  </a:cubicBezTo>
                  <a:cubicBezTo>
                    <a:pt x="84103" y="124593"/>
                    <a:pt x="113207" y="163223"/>
                    <a:pt x="140724" y="183331"/>
                  </a:cubicBezTo>
                  <a:cubicBezTo>
                    <a:pt x="168241" y="203439"/>
                    <a:pt x="188349" y="211377"/>
                    <a:pt x="226449" y="215081"/>
                  </a:cubicBezTo>
                  <a:cubicBezTo>
                    <a:pt x="264549" y="218785"/>
                    <a:pt x="354507" y="203969"/>
                    <a:pt x="369324" y="205556"/>
                  </a:cubicBezTo>
                  <a:cubicBezTo>
                    <a:pt x="384141" y="207143"/>
                    <a:pt x="335457" y="221960"/>
                    <a:pt x="315349" y="224606"/>
                  </a:cubicBezTo>
                  <a:cubicBezTo>
                    <a:pt x="295241" y="227252"/>
                    <a:pt x="271428" y="226194"/>
                    <a:pt x="248674" y="221431"/>
                  </a:cubicBezTo>
                  <a:cubicBezTo>
                    <a:pt x="225920" y="216668"/>
                    <a:pt x="214807" y="228310"/>
                    <a:pt x="178824" y="196031"/>
                  </a:cubicBezTo>
                  <a:cubicBezTo>
                    <a:pt x="142841" y="163752"/>
                    <a:pt x="23778" y="19289"/>
                    <a:pt x="4199" y="2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D8DD29A2-D331-463D-12AC-2D2AC0B1571A}"/>
                </a:ext>
              </a:extLst>
            </p:cNvPr>
            <p:cNvSpPr/>
            <p:nvPr/>
          </p:nvSpPr>
          <p:spPr>
            <a:xfrm>
              <a:off x="8426448" y="5210150"/>
              <a:ext cx="171461" cy="54286"/>
            </a:xfrm>
            <a:custGeom>
              <a:avLst/>
              <a:gdLst>
                <a:gd name="connsiteX0" fmla="*/ 171452 w 171461"/>
                <a:gd name="connsiteY0" fmla="*/ 25 h 54286"/>
                <a:gd name="connsiteX1" fmla="*/ 120652 w 171461"/>
                <a:gd name="connsiteY1" fmla="*/ 44475 h 54286"/>
                <a:gd name="connsiteX2" fmla="*/ 2 w 171461"/>
                <a:gd name="connsiteY2" fmla="*/ 54000 h 54286"/>
                <a:gd name="connsiteX3" fmla="*/ 123827 w 171461"/>
                <a:gd name="connsiteY3" fmla="*/ 38125 h 54286"/>
                <a:gd name="connsiteX4" fmla="*/ 171452 w 171461"/>
                <a:gd name="connsiteY4" fmla="*/ 25 h 5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61" h="54286">
                  <a:moveTo>
                    <a:pt x="171452" y="25"/>
                  </a:moveTo>
                  <a:cubicBezTo>
                    <a:pt x="170923" y="1083"/>
                    <a:pt x="149227" y="35479"/>
                    <a:pt x="120652" y="44475"/>
                  </a:cubicBezTo>
                  <a:cubicBezTo>
                    <a:pt x="92077" y="53471"/>
                    <a:pt x="-527" y="55058"/>
                    <a:pt x="2" y="54000"/>
                  </a:cubicBezTo>
                  <a:cubicBezTo>
                    <a:pt x="531" y="52942"/>
                    <a:pt x="97369" y="45004"/>
                    <a:pt x="123827" y="38125"/>
                  </a:cubicBezTo>
                  <a:cubicBezTo>
                    <a:pt x="150285" y="31246"/>
                    <a:pt x="171981" y="-1033"/>
                    <a:pt x="171452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2F85ED65-5403-465F-A6EC-B61CCA7AB3AE}"/>
                </a:ext>
              </a:extLst>
            </p:cNvPr>
            <p:cNvSpPr/>
            <p:nvPr/>
          </p:nvSpPr>
          <p:spPr>
            <a:xfrm>
              <a:off x="8091721" y="4955732"/>
              <a:ext cx="91466" cy="187945"/>
            </a:xfrm>
            <a:custGeom>
              <a:avLst/>
              <a:gdLst>
                <a:gd name="connsiteX0" fmla="*/ 1354 w 91466"/>
                <a:gd name="connsiteY0" fmla="*/ 443 h 187945"/>
                <a:gd name="connsiteX1" fmla="*/ 64854 w 91466"/>
                <a:gd name="connsiteY1" fmla="*/ 130618 h 187945"/>
                <a:gd name="connsiteX2" fmla="*/ 90254 w 91466"/>
                <a:gd name="connsiteY2" fmla="*/ 187768 h 187945"/>
                <a:gd name="connsiteX3" fmla="*/ 80729 w 91466"/>
                <a:gd name="connsiteY3" fmla="*/ 146493 h 187945"/>
                <a:gd name="connsiteX4" fmla="*/ 23579 w 91466"/>
                <a:gd name="connsiteY4" fmla="*/ 89343 h 187945"/>
                <a:gd name="connsiteX5" fmla="*/ 1354 w 91466"/>
                <a:gd name="connsiteY5" fmla="*/ 443 h 18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6" h="187945">
                  <a:moveTo>
                    <a:pt x="1354" y="443"/>
                  </a:moveTo>
                  <a:cubicBezTo>
                    <a:pt x="8233" y="7322"/>
                    <a:pt x="50037" y="99397"/>
                    <a:pt x="64854" y="130618"/>
                  </a:cubicBezTo>
                  <a:cubicBezTo>
                    <a:pt x="79671" y="161839"/>
                    <a:pt x="87608" y="185122"/>
                    <a:pt x="90254" y="187768"/>
                  </a:cubicBezTo>
                  <a:cubicBezTo>
                    <a:pt x="92900" y="190414"/>
                    <a:pt x="91841" y="162897"/>
                    <a:pt x="80729" y="146493"/>
                  </a:cubicBezTo>
                  <a:cubicBezTo>
                    <a:pt x="69617" y="130089"/>
                    <a:pt x="31517" y="109981"/>
                    <a:pt x="23579" y="89343"/>
                  </a:cubicBezTo>
                  <a:cubicBezTo>
                    <a:pt x="15642" y="68706"/>
                    <a:pt x="-5525" y="-6436"/>
                    <a:pt x="1354" y="4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9A6353F5-F434-8D85-C071-E67D30A1504A}"/>
                </a:ext>
              </a:extLst>
            </p:cNvPr>
            <p:cNvSpPr/>
            <p:nvPr/>
          </p:nvSpPr>
          <p:spPr>
            <a:xfrm>
              <a:off x="8223320" y="5111689"/>
              <a:ext cx="314697" cy="131506"/>
            </a:xfrm>
            <a:custGeom>
              <a:avLst/>
              <a:gdLst>
                <a:gd name="connsiteX0" fmla="*/ 3105 w 314697"/>
                <a:gd name="connsiteY0" fmla="*/ 61 h 131506"/>
                <a:gd name="connsiteX1" fmla="*/ 66605 w 314697"/>
                <a:gd name="connsiteY1" fmla="*/ 88961 h 131506"/>
                <a:gd name="connsiteX2" fmla="*/ 76130 w 314697"/>
                <a:gd name="connsiteY2" fmla="*/ 50861 h 131506"/>
                <a:gd name="connsiteX3" fmla="*/ 123755 w 314697"/>
                <a:gd name="connsiteY3" fmla="*/ 101661 h 131506"/>
                <a:gd name="connsiteX4" fmla="*/ 123755 w 314697"/>
                <a:gd name="connsiteY4" fmla="*/ 82611 h 131506"/>
                <a:gd name="connsiteX5" fmla="*/ 209480 w 314697"/>
                <a:gd name="connsiteY5" fmla="*/ 123886 h 131506"/>
                <a:gd name="connsiteX6" fmla="*/ 241230 w 314697"/>
                <a:gd name="connsiteY6" fmla="*/ 127061 h 131506"/>
                <a:gd name="connsiteX7" fmla="*/ 314255 w 314697"/>
                <a:gd name="connsiteY7" fmla="*/ 76261 h 131506"/>
                <a:gd name="connsiteX8" fmla="*/ 269805 w 314697"/>
                <a:gd name="connsiteY8" fmla="*/ 108011 h 131506"/>
                <a:gd name="connsiteX9" fmla="*/ 228530 w 314697"/>
                <a:gd name="connsiteY9" fmla="*/ 111186 h 131506"/>
                <a:gd name="connsiteX10" fmla="*/ 60255 w 314697"/>
                <a:gd name="connsiteY10" fmla="*/ 88961 h 131506"/>
                <a:gd name="connsiteX11" fmla="*/ 177730 w 314697"/>
                <a:gd name="connsiteY11" fmla="*/ 104836 h 131506"/>
                <a:gd name="connsiteX12" fmla="*/ 3105 w 314697"/>
                <a:gd name="connsiteY12" fmla="*/ 61 h 13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697" h="131506">
                  <a:moveTo>
                    <a:pt x="3105" y="61"/>
                  </a:moveTo>
                  <a:cubicBezTo>
                    <a:pt x="-15416" y="-2585"/>
                    <a:pt x="54434" y="80494"/>
                    <a:pt x="66605" y="88961"/>
                  </a:cubicBezTo>
                  <a:cubicBezTo>
                    <a:pt x="78776" y="97428"/>
                    <a:pt x="66605" y="48744"/>
                    <a:pt x="76130" y="50861"/>
                  </a:cubicBezTo>
                  <a:cubicBezTo>
                    <a:pt x="85655" y="52978"/>
                    <a:pt x="123755" y="101661"/>
                    <a:pt x="123755" y="101661"/>
                  </a:cubicBezTo>
                  <a:cubicBezTo>
                    <a:pt x="131692" y="106953"/>
                    <a:pt x="109468" y="78907"/>
                    <a:pt x="123755" y="82611"/>
                  </a:cubicBezTo>
                  <a:cubicBezTo>
                    <a:pt x="138042" y="86315"/>
                    <a:pt x="189901" y="116478"/>
                    <a:pt x="209480" y="123886"/>
                  </a:cubicBezTo>
                  <a:cubicBezTo>
                    <a:pt x="229059" y="131294"/>
                    <a:pt x="223768" y="134998"/>
                    <a:pt x="241230" y="127061"/>
                  </a:cubicBezTo>
                  <a:cubicBezTo>
                    <a:pt x="258692" y="119124"/>
                    <a:pt x="309493" y="79436"/>
                    <a:pt x="314255" y="76261"/>
                  </a:cubicBezTo>
                  <a:cubicBezTo>
                    <a:pt x="319017" y="73086"/>
                    <a:pt x="284092" y="102190"/>
                    <a:pt x="269805" y="108011"/>
                  </a:cubicBezTo>
                  <a:cubicBezTo>
                    <a:pt x="255518" y="113832"/>
                    <a:pt x="263455" y="114361"/>
                    <a:pt x="228530" y="111186"/>
                  </a:cubicBezTo>
                  <a:cubicBezTo>
                    <a:pt x="193605" y="108011"/>
                    <a:pt x="68722" y="90019"/>
                    <a:pt x="60255" y="88961"/>
                  </a:cubicBezTo>
                  <a:cubicBezTo>
                    <a:pt x="51788" y="87903"/>
                    <a:pt x="181963" y="115419"/>
                    <a:pt x="177730" y="104836"/>
                  </a:cubicBezTo>
                  <a:cubicBezTo>
                    <a:pt x="173497" y="94253"/>
                    <a:pt x="21626" y="2707"/>
                    <a:pt x="3105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0DE6462-770A-D0B6-40A0-17A03A53BB00}"/>
                </a:ext>
              </a:extLst>
            </p:cNvPr>
            <p:cNvSpPr/>
            <p:nvPr/>
          </p:nvSpPr>
          <p:spPr>
            <a:xfrm>
              <a:off x="7567985" y="4771939"/>
              <a:ext cx="283802" cy="421244"/>
            </a:xfrm>
            <a:custGeom>
              <a:avLst/>
              <a:gdLst>
                <a:gd name="connsiteX0" fmla="*/ 283790 w 283802"/>
                <a:gd name="connsiteY0" fmla="*/ 86 h 421244"/>
                <a:gd name="connsiteX1" fmla="*/ 118690 w 283802"/>
                <a:gd name="connsiteY1" fmla="*/ 168361 h 421244"/>
                <a:gd name="connsiteX2" fmla="*/ 210765 w 283802"/>
                <a:gd name="connsiteY2" fmla="*/ 123911 h 421244"/>
                <a:gd name="connsiteX3" fmla="*/ 86940 w 283802"/>
                <a:gd name="connsiteY3" fmla="*/ 250911 h 421244"/>
                <a:gd name="connsiteX4" fmla="*/ 1215 w 283802"/>
                <a:gd name="connsiteY4" fmla="*/ 419186 h 421244"/>
                <a:gd name="connsiteX5" fmla="*/ 42490 w 283802"/>
                <a:gd name="connsiteY5" fmla="*/ 333461 h 421244"/>
                <a:gd name="connsiteX6" fmla="*/ 125040 w 283802"/>
                <a:gd name="connsiteY6" fmla="*/ 171536 h 421244"/>
                <a:gd name="connsiteX7" fmla="*/ 109165 w 283802"/>
                <a:gd name="connsiteY7" fmla="*/ 193761 h 421244"/>
                <a:gd name="connsiteX8" fmla="*/ 283790 w 283802"/>
                <a:gd name="connsiteY8" fmla="*/ 86 h 42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802" h="421244">
                  <a:moveTo>
                    <a:pt x="283790" y="86"/>
                  </a:moveTo>
                  <a:cubicBezTo>
                    <a:pt x="285377" y="-4147"/>
                    <a:pt x="130861" y="147724"/>
                    <a:pt x="118690" y="168361"/>
                  </a:cubicBezTo>
                  <a:cubicBezTo>
                    <a:pt x="106519" y="188998"/>
                    <a:pt x="216057" y="110153"/>
                    <a:pt x="210765" y="123911"/>
                  </a:cubicBezTo>
                  <a:cubicBezTo>
                    <a:pt x="205473" y="137669"/>
                    <a:pt x="121865" y="201699"/>
                    <a:pt x="86940" y="250911"/>
                  </a:cubicBezTo>
                  <a:cubicBezTo>
                    <a:pt x="52015" y="300124"/>
                    <a:pt x="8623" y="405428"/>
                    <a:pt x="1215" y="419186"/>
                  </a:cubicBezTo>
                  <a:cubicBezTo>
                    <a:pt x="-6193" y="432944"/>
                    <a:pt x="21852" y="374736"/>
                    <a:pt x="42490" y="333461"/>
                  </a:cubicBezTo>
                  <a:cubicBezTo>
                    <a:pt x="63127" y="292186"/>
                    <a:pt x="113928" y="194819"/>
                    <a:pt x="125040" y="171536"/>
                  </a:cubicBezTo>
                  <a:cubicBezTo>
                    <a:pt x="136152" y="148253"/>
                    <a:pt x="86940" y="218632"/>
                    <a:pt x="109165" y="193761"/>
                  </a:cubicBezTo>
                  <a:cubicBezTo>
                    <a:pt x="131390" y="168890"/>
                    <a:pt x="282203" y="4319"/>
                    <a:pt x="283790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7AA10410-B30C-E424-CF23-DFDED7982DD5}"/>
                </a:ext>
              </a:extLst>
            </p:cNvPr>
            <p:cNvSpPr/>
            <p:nvPr/>
          </p:nvSpPr>
          <p:spPr>
            <a:xfrm>
              <a:off x="7813572" y="4762834"/>
              <a:ext cx="347730" cy="53665"/>
            </a:xfrm>
            <a:custGeom>
              <a:avLst/>
              <a:gdLst>
                <a:gd name="connsiteX0" fmla="*/ 103 w 347730"/>
                <a:gd name="connsiteY0" fmla="*/ 50466 h 53665"/>
                <a:gd name="connsiteX1" fmla="*/ 139803 w 347730"/>
                <a:gd name="connsiteY1" fmla="*/ 28241 h 53665"/>
                <a:gd name="connsiteX2" fmla="*/ 104878 w 347730"/>
                <a:gd name="connsiteY2" fmla="*/ 6016 h 53665"/>
                <a:gd name="connsiteX3" fmla="*/ 346178 w 347730"/>
                <a:gd name="connsiteY3" fmla="*/ 53641 h 53665"/>
                <a:gd name="connsiteX4" fmla="*/ 206478 w 347730"/>
                <a:gd name="connsiteY4" fmla="*/ 12366 h 53665"/>
                <a:gd name="connsiteX5" fmla="*/ 165203 w 347730"/>
                <a:gd name="connsiteY5" fmla="*/ 2841 h 53665"/>
                <a:gd name="connsiteX6" fmla="*/ 103 w 347730"/>
                <a:gd name="connsiteY6" fmla="*/ 50466 h 5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30" h="53665">
                  <a:moveTo>
                    <a:pt x="103" y="50466"/>
                  </a:moveTo>
                  <a:cubicBezTo>
                    <a:pt x="-4130" y="54699"/>
                    <a:pt x="122341" y="35649"/>
                    <a:pt x="139803" y="28241"/>
                  </a:cubicBezTo>
                  <a:cubicBezTo>
                    <a:pt x="157265" y="20833"/>
                    <a:pt x="70482" y="1783"/>
                    <a:pt x="104878" y="6016"/>
                  </a:cubicBezTo>
                  <a:cubicBezTo>
                    <a:pt x="139274" y="10249"/>
                    <a:pt x="329245" y="52583"/>
                    <a:pt x="346178" y="53641"/>
                  </a:cubicBezTo>
                  <a:cubicBezTo>
                    <a:pt x="363111" y="54699"/>
                    <a:pt x="236641" y="20833"/>
                    <a:pt x="206478" y="12366"/>
                  </a:cubicBezTo>
                  <a:cubicBezTo>
                    <a:pt x="176316" y="3899"/>
                    <a:pt x="203832" y="-4567"/>
                    <a:pt x="165203" y="2841"/>
                  </a:cubicBezTo>
                  <a:cubicBezTo>
                    <a:pt x="126574" y="10249"/>
                    <a:pt x="4336" y="46233"/>
                    <a:pt x="103" y="50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D8435245-33DF-54C7-178C-6CDDCAA16722}"/>
                </a:ext>
              </a:extLst>
            </p:cNvPr>
            <p:cNvSpPr/>
            <p:nvPr/>
          </p:nvSpPr>
          <p:spPr>
            <a:xfrm>
              <a:off x="8343425" y="5275805"/>
              <a:ext cx="257867" cy="201087"/>
            </a:xfrm>
            <a:custGeom>
              <a:avLst/>
              <a:gdLst>
                <a:gd name="connsiteX0" fmla="*/ 257650 w 257867"/>
                <a:gd name="connsiteY0" fmla="*/ 1045 h 201087"/>
                <a:gd name="connsiteX1" fmla="*/ 133825 w 257867"/>
                <a:gd name="connsiteY1" fmla="*/ 102645 h 201087"/>
                <a:gd name="connsiteX2" fmla="*/ 108425 w 257867"/>
                <a:gd name="connsiteY2" fmla="*/ 137570 h 201087"/>
                <a:gd name="connsiteX3" fmla="*/ 475 w 257867"/>
                <a:gd name="connsiteY3" fmla="*/ 201070 h 201087"/>
                <a:gd name="connsiteX4" fmla="*/ 156050 w 257867"/>
                <a:gd name="connsiteY4" fmla="*/ 131220 h 201087"/>
                <a:gd name="connsiteX5" fmla="*/ 89375 w 257867"/>
                <a:gd name="connsiteY5" fmla="*/ 140745 h 201087"/>
                <a:gd name="connsiteX6" fmla="*/ 162400 w 257867"/>
                <a:gd name="connsiteY6" fmla="*/ 55020 h 201087"/>
                <a:gd name="connsiteX7" fmla="*/ 257650 w 257867"/>
                <a:gd name="connsiteY7" fmla="*/ 1045 h 20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867" h="201087">
                  <a:moveTo>
                    <a:pt x="257650" y="1045"/>
                  </a:moveTo>
                  <a:cubicBezTo>
                    <a:pt x="252887" y="8983"/>
                    <a:pt x="158696" y="79891"/>
                    <a:pt x="133825" y="102645"/>
                  </a:cubicBezTo>
                  <a:cubicBezTo>
                    <a:pt x="108954" y="125399"/>
                    <a:pt x="130650" y="121166"/>
                    <a:pt x="108425" y="137570"/>
                  </a:cubicBezTo>
                  <a:cubicBezTo>
                    <a:pt x="86200" y="153974"/>
                    <a:pt x="-7462" y="202128"/>
                    <a:pt x="475" y="201070"/>
                  </a:cubicBezTo>
                  <a:cubicBezTo>
                    <a:pt x="8412" y="200012"/>
                    <a:pt x="141233" y="141274"/>
                    <a:pt x="156050" y="131220"/>
                  </a:cubicBezTo>
                  <a:cubicBezTo>
                    <a:pt x="170867" y="121166"/>
                    <a:pt x="88317" y="153445"/>
                    <a:pt x="89375" y="140745"/>
                  </a:cubicBezTo>
                  <a:cubicBezTo>
                    <a:pt x="90433" y="128045"/>
                    <a:pt x="137000" y="77774"/>
                    <a:pt x="162400" y="55020"/>
                  </a:cubicBezTo>
                  <a:cubicBezTo>
                    <a:pt x="187800" y="32266"/>
                    <a:pt x="262413" y="-6893"/>
                    <a:pt x="257650" y="10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A9048E06-532F-E4B4-8421-20F1C151E759}"/>
                </a:ext>
              </a:extLst>
            </p:cNvPr>
            <p:cNvSpPr/>
            <p:nvPr/>
          </p:nvSpPr>
          <p:spPr>
            <a:xfrm>
              <a:off x="7693355" y="4829106"/>
              <a:ext cx="301392" cy="241329"/>
            </a:xfrm>
            <a:custGeom>
              <a:avLst/>
              <a:gdLst>
                <a:gd name="connsiteX0" fmla="*/ 301295 w 301392"/>
                <a:gd name="connsiteY0" fmla="*/ 69 h 241329"/>
                <a:gd name="connsiteX1" fmla="*/ 117145 w 301392"/>
                <a:gd name="connsiteY1" fmla="*/ 60394 h 241329"/>
                <a:gd name="connsiteX2" fmla="*/ 196520 w 301392"/>
                <a:gd name="connsiteY2" fmla="*/ 15944 h 241329"/>
                <a:gd name="connsiteX3" fmla="*/ 126670 w 301392"/>
                <a:gd name="connsiteY3" fmla="*/ 63569 h 241329"/>
                <a:gd name="connsiteX4" fmla="*/ 2845 w 301392"/>
                <a:gd name="connsiteY4" fmla="*/ 238194 h 241329"/>
                <a:gd name="connsiteX5" fmla="*/ 47295 w 301392"/>
                <a:gd name="connsiteY5" fmla="*/ 165169 h 241329"/>
                <a:gd name="connsiteX6" fmla="*/ 133020 w 301392"/>
                <a:gd name="connsiteY6" fmla="*/ 31819 h 241329"/>
                <a:gd name="connsiteX7" fmla="*/ 88570 w 301392"/>
                <a:gd name="connsiteY7" fmla="*/ 47694 h 241329"/>
                <a:gd name="connsiteX8" fmla="*/ 301295 w 301392"/>
                <a:gd name="connsiteY8" fmla="*/ 69 h 24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392" h="241329">
                  <a:moveTo>
                    <a:pt x="301295" y="69"/>
                  </a:moveTo>
                  <a:cubicBezTo>
                    <a:pt x="306057" y="2186"/>
                    <a:pt x="134608" y="57748"/>
                    <a:pt x="117145" y="60394"/>
                  </a:cubicBezTo>
                  <a:cubicBezTo>
                    <a:pt x="99682" y="63040"/>
                    <a:pt x="194933" y="15415"/>
                    <a:pt x="196520" y="15944"/>
                  </a:cubicBezTo>
                  <a:cubicBezTo>
                    <a:pt x="198107" y="16473"/>
                    <a:pt x="158949" y="26527"/>
                    <a:pt x="126670" y="63569"/>
                  </a:cubicBezTo>
                  <a:cubicBezTo>
                    <a:pt x="94391" y="100611"/>
                    <a:pt x="16074" y="221261"/>
                    <a:pt x="2845" y="238194"/>
                  </a:cubicBezTo>
                  <a:cubicBezTo>
                    <a:pt x="-10384" y="255127"/>
                    <a:pt x="25599" y="199565"/>
                    <a:pt x="47295" y="165169"/>
                  </a:cubicBezTo>
                  <a:cubicBezTo>
                    <a:pt x="68991" y="130773"/>
                    <a:pt x="126141" y="51398"/>
                    <a:pt x="133020" y="31819"/>
                  </a:cubicBezTo>
                  <a:cubicBezTo>
                    <a:pt x="139899" y="12240"/>
                    <a:pt x="65287" y="50340"/>
                    <a:pt x="88570" y="47694"/>
                  </a:cubicBezTo>
                  <a:cubicBezTo>
                    <a:pt x="111853" y="45048"/>
                    <a:pt x="296533" y="-2048"/>
                    <a:pt x="301295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6A70614B-DE7B-A048-865D-379AB76FF005}"/>
                </a:ext>
              </a:extLst>
            </p:cNvPr>
            <p:cNvSpPr/>
            <p:nvPr/>
          </p:nvSpPr>
          <p:spPr>
            <a:xfrm>
              <a:off x="7797270" y="5152229"/>
              <a:ext cx="657808" cy="334332"/>
            </a:xfrm>
            <a:custGeom>
              <a:avLst/>
              <a:gdLst>
                <a:gd name="connsiteX0" fmla="*/ 530 w 657808"/>
                <a:gd name="connsiteY0" fmla="*/ 35721 h 334332"/>
                <a:gd name="connsiteX1" fmla="*/ 184680 w 657808"/>
                <a:gd name="connsiteY1" fmla="*/ 159546 h 334332"/>
                <a:gd name="connsiteX2" fmla="*/ 194205 w 657808"/>
                <a:gd name="connsiteY2" fmla="*/ 99221 h 334332"/>
                <a:gd name="connsiteX3" fmla="*/ 219605 w 657808"/>
                <a:gd name="connsiteY3" fmla="*/ 200821 h 334332"/>
                <a:gd name="connsiteX4" fmla="*/ 276755 w 657808"/>
                <a:gd name="connsiteY4" fmla="*/ 283371 h 334332"/>
                <a:gd name="connsiteX5" fmla="*/ 311680 w 657808"/>
                <a:gd name="connsiteY5" fmla="*/ 229396 h 334332"/>
                <a:gd name="connsiteX6" fmla="*/ 311680 w 657808"/>
                <a:gd name="connsiteY6" fmla="*/ 277021 h 334332"/>
                <a:gd name="connsiteX7" fmla="*/ 391055 w 657808"/>
                <a:gd name="connsiteY7" fmla="*/ 289721 h 334332"/>
                <a:gd name="connsiteX8" fmla="*/ 343430 w 657808"/>
                <a:gd name="connsiteY8" fmla="*/ 292896 h 334332"/>
                <a:gd name="connsiteX9" fmla="*/ 470430 w 657808"/>
                <a:gd name="connsiteY9" fmla="*/ 318296 h 334332"/>
                <a:gd name="connsiteX10" fmla="*/ 657755 w 657808"/>
                <a:gd name="connsiteY10" fmla="*/ 273846 h 334332"/>
                <a:gd name="connsiteX11" fmla="*/ 451380 w 657808"/>
                <a:gd name="connsiteY11" fmla="*/ 334171 h 334332"/>
                <a:gd name="connsiteX12" fmla="*/ 286280 w 657808"/>
                <a:gd name="connsiteY12" fmla="*/ 251621 h 334332"/>
                <a:gd name="connsiteX13" fmla="*/ 267230 w 657808"/>
                <a:gd name="connsiteY13" fmla="*/ 254796 h 334332"/>
                <a:gd name="connsiteX14" fmla="*/ 213255 w 657808"/>
                <a:gd name="connsiteY14" fmla="*/ 188121 h 334332"/>
                <a:gd name="connsiteX15" fmla="*/ 184680 w 657808"/>
                <a:gd name="connsiteY15" fmla="*/ 213521 h 334332"/>
                <a:gd name="connsiteX16" fmla="*/ 178330 w 657808"/>
                <a:gd name="connsiteY16" fmla="*/ 137321 h 334332"/>
                <a:gd name="connsiteX17" fmla="*/ 140230 w 657808"/>
                <a:gd name="connsiteY17" fmla="*/ 796 h 334332"/>
                <a:gd name="connsiteX18" fmla="*/ 140230 w 657808"/>
                <a:gd name="connsiteY18" fmla="*/ 80171 h 334332"/>
                <a:gd name="connsiteX19" fmla="*/ 124355 w 657808"/>
                <a:gd name="connsiteY19" fmla="*/ 61121 h 334332"/>
                <a:gd name="connsiteX20" fmla="*/ 127530 w 657808"/>
                <a:gd name="connsiteY20" fmla="*/ 99221 h 334332"/>
                <a:gd name="connsiteX21" fmla="*/ 530 w 657808"/>
                <a:gd name="connsiteY21" fmla="*/ 35721 h 33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7808" h="334332">
                  <a:moveTo>
                    <a:pt x="530" y="35721"/>
                  </a:moveTo>
                  <a:cubicBezTo>
                    <a:pt x="10055" y="45775"/>
                    <a:pt x="152401" y="148963"/>
                    <a:pt x="184680" y="159546"/>
                  </a:cubicBezTo>
                  <a:cubicBezTo>
                    <a:pt x="216959" y="170129"/>
                    <a:pt x="188384" y="92342"/>
                    <a:pt x="194205" y="99221"/>
                  </a:cubicBezTo>
                  <a:cubicBezTo>
                    <a:pt x="200026" y="106100"/>
                    <a:pt x="205847" y="170129"/>
                    <a:pt x="219605" y="200821"/>
                  </a:cubicBezTo>
                  <a:cubicBezTo>
                    <a:pt x="233363" y="231513"/>
                    <a:pt x="261409" y="278608"/>
                    <a:pt x="276755" y="283371"/>
                  </a:cubicBezTo>
                  <a:cubicBezTo>
                    <a:pt x="292101" y="288134"/>
                    <a:pt x="305859" y="230454"/>
                    <a:pt x="311680" y="229396"/>
                  </a:cubicBezTo>
                  <a:cubicBezTo>
                    <a:pt x="317501" y="228338"/>
                    <a:pt x="298451" y="266967"/>
                    <a:pt x="311680" y="277021"/>
                  </a:cubicBezTo>
                  <a:cubicBezTo>
                    <a:pt x="324909" y="287075"/>
                    <a:pt x="385763" y="287075"/>
                    <a:pt x="391055" y="289721"/>
                  </a:cubicBezTo>
                  <a:cubicBezTo>
                    <a:pt x="396347" y="292367"/>
                    <a:pt x="330201" y="288134"/>
                    <a:pt x="343430" y="292896"/>
                  </a:cubicBezTo>
                  <a:cubicBezTo>
                    <a:pt x="356659" y="297658"/>
                    <a:pt x="418043" y="321471"/>
                    <a:pt x="470430" y="318296"/>
                  </a:cubicBezTo>
                  <a:cubicBezTo>
                    <a:pt x="522817" y="315121"/>
                    <a:pt x="660930" y="271200"/>
                    <a:pt x="657755" y="273846"/>
                  </a:cubicBezTo>
                  <a:cubicBezTo>
                    <a:pt x="654580" y="276492"/>
                    <a:pt x="513292" y="337875"/>
                    <a:pt x="451380" y="334171"/>
                  </a:cubicBezTo>
                  <a:cubicBezTo>
                    <a:pt x="389468" y="330467"/>
                    <a:pt x="286280" y="251621"/>
                    <a:pt x="286280" y="251621"/>
                  </a:cubicBezTo>
                  <a:cubicBezTo>
                    <a:pt x="255588" y="238392"/>
                    <a:pt x="279401" y="265379"/>
                    <a:pt x="267230" y="254796"/>
                  </a:cubicBezTo>
                  <a:cubicBezTo>
                    <a:pt x="255059" y="244213"/>
                    <a:pt x="227013" y="195000"/>
                    <a:pt x="213255" y="188121"/>
                  </a:cubicBezTo>
                  <a:cubicBezTo>
                    <a:pt x="199497" y="181242"/>
                    <a:pt x="190501" y="221988"/>
                    <a:pt x="184680" y="213521"/>
                  </a:cubicBezTo>
                  <a:cubicBezTo>
                    <a:pt x="178859" y="205054"/>
                    <a:pt x="185738" y="172775"/>
                    <a:pt x="178330" y="137321"/>
                  </a:cubicBezTo>
                  <a:cubicBezTo>
                    <a:pt x="170922" y="101867"/>
                    <a:pt x="146580" y="10321"/>
                    <a:pt x="140230" y="796"/>
                  </a:cubicBezTo>
                  <a:cubicBezTo>
                    <a:pt x="133880" y="-8729"/>
                    <a:pt x="142876" y="70117"/>
                    <a:pt x="140230" y="80171"/>
                  </a:cubicBezTo>
                  <a:cubicBezTo>
                    <a:pt x="137584" y="90225"/>
                    <a:pt x="126472" y="57946"/>
                    <a:pt x="124355" y="61121"/>
                  </a:cubicBezTo>
                  <a:cubicBezTo>
                    <a:pt x="122238" y="64296"/>
                    <a:pt x="142347" y="101338"/>
                    <a:pt x="127530" y="99221"/>
                  </a:cubicBezTo>
                  <a:cubicBezTo>
                    <a:pt x="112713" y="97104"/>
                    <a:pt x="-8995" y="25667"/>
                    <a:pt x="530" y="35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17BDDF87-F9FD-93A1-4EB4-5189847FB6C7}"/>
                </a:ext>
              </a:extLst>
            </p:cNvPr>
            <p:cNvSpPr/>
            <p:nvPr/>
          </p:nvSpPr>
          <p:spPr>
            <a:xfrm>
              <a:off x="7756525" y="5156157"/>
              <a:ext cx="245890" cy="463598"/>
            </a:xfrm>
            <a:custGeom>
              <a:avLst/>
              <a:gdLst>
                <a:gd name="connsiteX0" fmla="*/ 0 w 245890"/>
                <a:gd name="connsiteY0" fmla="*/ 43 h 463598"/>
                <a:gd name="connsiteX1" fmla="*/ 101600 w 245890"/>
                <a:gd name="connsiteY1" fmla="*/ 171493 h 463598"/>
                <a:gd name="connsiteX2" fmla="*/ 57150 w 245890"/>
                <a:gd name="connsiteY2" fmla="*/ 130218 h 463598"/>
                <a:gd name="connsiteX3" fmla="*/ 180975 w 245890"/>
                <a:gd name="connsiteY3" fmla="*/ 314368 h 463598"/>
                <a:gd name="connsiteX4" fmla="*/ 241300 w 245890"/>
                <a:gd name="connsiteY4" fmla="*/ 403268 h 463598"/>
                <a:gd name="connsiteX5" fmla="*/ 228600 w 245890"/>
                <a:gd name="connsiteY5" fmla="*/ 463593 h 463598"/>
                <a:gd name="connsiteX6" fmla="*/ 241300 w 245890"/>
                <a:gd name="connsiteY6" fmla="*/ 400093 h 463598"/>
                <a:gd name="connsiteX7" fmla="*/ 136525 w 245890"/>
                <a:gd name="connsiteY7" fmla="*/ 222293 h 463598"/>
                <a:gd name="connsiteX8" fmla="*/ 142875 w 245890"/>
                <a:gd name="connsiteY8" fmla="*/ 260393 h 463598"/>
                <a:gd name="connsiteX9" fmla="*/ 101600 w 245890"/>
                <a:gd name="connsiteY9" fmla="*/ 155618 h 463598"/>
                <a:gd name="connsiteX10" fmla="*/ 0 w 245890"/>
                <a:gd name="connsiteY10" fmla="*/ 43 h 4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890" h="463598">
                  <a:moveTo>
                    <a:pt x="0" y="43"/>
                  </a:moveTo>
                  <a:cubicBezTo>
                    <a:pt x="0" y="2689"/>
                    <a:pt x="92075" y="149797"/>
                    <a:pt x="101600" y="171493"/>
                  </a:cubicBezTo>
                  <a:cubicBezTo>
                    <a:pt x="111125" y="193189"/>
                    <a:pt x="43921" y="106406"/>
                    <a:pt x="57150" y="130218"/>
                  </a:cubicBezTo>
                  <a:cubicBezTo>
                    <a:pt x="70379" y="154030"/>
                    <a:pt x="180975" y="314368"/>
                    <a:pt x="180975" y="314368"/>
                  </a:cubicBezTo>
                  <a:cubicBezTo>
                    <a:pt x="211667" y="359876"/>
                    <a:pt x="233363" y="378397"/>
                    <a:pt x="241300" y="403268"/>
                  </a:cubicBezTo>
                  <a:cubicBezTo>
                    <a:pt x="249237" y="428139"/>
                    <a:pt x="228600" y="464122"/>
                    <a:pt x="228600" y="463593"/>
                  </a:cubicBezTo>
                  <a:cubicBezTo>
                    <a:pt x="228600" y="463064"/>
                    <a:pt x="256646" y="440310"/>
                    <a:pt x="241300" y="400093"/>
                  </a:cubicBezTo>
                  <a:cubicBezTo>
                    <a:pt x="225954" y="359876"/>
                    <a:pt x="152929" y="245576"/>
                    <a:pt x="136525" y="222293"/>
                  </a:cubicBezTo>
                  <a:cubicBezTo>
                    <a:pt x="120121" y="199010"/>
                    <a:pt x="148696" y="271505"/>
                    <a:pt x="142875" y="260393"/>
                  </a:cubicBezTo>
                  <a:cubicBezTo>
                    <a:pt x="137054" y="249281"/>
                    <a:pt x="122237" y="195834"/>
                    <a:pt x="101600" y="155618"/>
                  </a:cubicBezTo>
                  <a:cubicBezTo>
                    <a:pt x="80963" y="115402"/>
                    <a:pt x="0" y="-2603"/>
                    <a:pt x="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CE199463-72AC-7E0D-EE0E-E6D3FD33BDDB}"/>
                </a:ext>
              </a:extLst>
            </p:cNvPr>
            <p:cNvSpPr/>
            <p:nvPr/>
          </p:nvSpPr>
          <p:spPr>
            <a:xfrm>
              <a:off x="8038831" y="5489331"/>
              <a:ext cx="717891" cy="173771"/>
            </a:xfrm>
            <a:custGeom>
              <a:avLst/>
              <a:gdLst>
                <a:gd name="connsiteX0" fmla="*/ 269 w 717891"/>
                <a:gd name="connsiteY0" fmla="*/ 51044 h 173771"/>
                <a:gd name="connsiteX1" fmla="*/ 149494 w 717891"/>
                <a:gd name="connsiteY1" fmla="*/ 168519 h 173771"/>
                <a:gd name="connsiteX2" fmla="*/ 181244 w 717891"/>
                <a:gd name="connsiteY2" fmla="*/ 152644 h 173771"/>
                <a:gd name="connsiteX3" fmla="*/ 273319 w 717891"/>
                <a:gd name="connsiteY3" fmla="*/ 146294 h 173771"/>
                <a:gd name="connsiteX4" fmla="*/ 454294 w 717891"/>
                <a:gd name="connsiteY4" fmla="*/ 51044 h 173771"/>
                <a:gd name="connsiteX5" fmla="*/ 295544 w 717891"/>
                <a:gd name="connsiteY5" fmla="*/ 111369 h 173771"/>
                <a:gd name="connsiteX6" fmla="*/ 533669 w 717891"/>
                <a:gd name="connsiteY6" fmla="*/ 44694 h 173771"/>
                <a:gd name="connsiteX7" fmla="*/ 587644 w 717891"/>
                <a:gd name="connsiteY7" fmla="*/ 47869 h 173771"/>
                <a:gd name="connsiteX8" fmla="*/ 717819 w 717891"/>
                <a:gd name="connsiteY8" fmla="*/ 244 h 173771"/>
                <a:gd name="connsiteX9" fmla="*/ 568594 w 717891"/>
                <a:gd name="connsiteY9" fmla="*/ 35169 h 173771"/>
                <a:gd name="connsiteX10" fmla="*/ 251094 w 717891"/>
                <a:gd name="connsiteY10" fmla="*/ 152644 h 173771"/>
                <a:gd name="connsiteX11" fmla="*/ 336819 w 717891"/>
                <a:gd name="connsiteY11" fmla="*/ 114544 h 173771"/>
                <a:gd name="connsiteX12" fmla="*/ 212994 w 717891"/>
                <a:gd name="connsiteY12" fmla="*/ 136769 h 173771"/>
                <a:gd name="connsiteX13" fmla="*/ 114569 w 717891"/>
                <a:gd name="connsiteY13" fmla="*/ 139944 h 173771"/>
                <a:gd name="connsiteX14" fmla="*/ 269 w 717891"/>
                <a:gd name="connsiteY14" fmla="*/ 51044 h 17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7891" h="173771">
                  <a:moveTo>
                    <a:pt x="269" y="51044"/>
                  </a:moveTo>
                  <a:cubicBezTo>
                    <a:pt x="6090" y="55806"/>
                    <a:pt x="119332" y="151586"/>
                    <a:pt x="149494" y="168519"/>
                  </a:cubicBezTo>
                  <a:cubicBezTo>
                    <a:pt x="179656" y="185452"/>
                    <a:pt x="160606" y="156348"/>
                    <a:pt x="181244" y="152644"/>
                  </a:cubicBezTo>
                  <a:cubicBezTo>
                    <a:pt x="201882" y="148940"/>
                    <a:pt x="227811" y="163227"/>
                    <a:pt x="273319" y="146294"/>
                  </a:cubicBezTo>
                  <a:cubicBezTo>
                    <a:pt x="318827" y="129361"/>
                    <a:pt x="450590" y="56865"/>
                    <a:pt x="454294" y="51044"/>
                  </a:cubicBezTo>
                  <a:cubicBezTo>
                    <a:pt x="457998" y="45223"/>
                    <a:pt x="282315" y="112427"/>
                    <a:pt x="295544" y="111369"/>
                  </a:cubicBezTo>
                  <a:cubicBezTo>
                    <a:pt x="308773" y="110311"/>
                    <a:pt x="484986" y="55277"/>
                    <a:pt x="533669" y="44694"/>
                  </a:cubicBezTo>
                  <a:cubicBezTo>
                    <a:pt x="582352" y="34111"/>
                    <a:pt x="556952" y="55277"/>
                    <a:pt x="587644" y="47869"/>
                  </a:cubicBezTo>
                  <a:cubicBezTo>
                    <a:pt x="618336" y="40461"/>
                    <a:pt x="720994" y="2361"/>
                    <a:pt x="717819" y="244"/>
                  </a:cubicBezTo>
                  <a:cubicBezTo>
                    <a:pt x="714644" y="-1873"/>
                    <a:pt x="646381" y="9769"/>
                    <a:pt x="568594" y="35169"/>
                  </a:cubicBezTo>
                  <a:cubicBezTo>
                    <a:pt x="490807" y="60569"/>
                    <a:pt x="289723" y="139415"/>
                    <a:pt x="251094" y="152644"/>
                  </a:cubicBezTo>
                  <a:cubicBezTo>
                    <a:pt x="212465" y="165873"/>
                    <a:pt x="343169" y="117190"/>
                    <a:pt x="336819" y="114544"/>
                  </a:cubicBezTo>
                  <a:cubicBezTo>
                    <a:pt x="330469" y="111898"/>
                    <a:pt x="250036" y="132536"/>
                    <a:pt x="212994" y="136769"/>
                  </a:cubicBezTo>
                  <a:cubicBezTo>
                    <a:pt x="175952" y="141002"/>
                    <a:pt x="144731" y="151056"/>
                    <a:pt x="114569" y="139944"/>
                  </a:cubicBezTo>
                  <a:cubicBezTo>
                    <a:pt x="84407" y="128832"/>
                    <a:pt x="-5552" y="46282"/>
                    <a:pt x="269" y="51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212AF3FB-3082-7578-5B6F-EE95D4AC0245}"/>
                </a:ext>
              </a:extLst>
            </p:cNvPr>
            <p:cNvSpPr/>
            <p:nvPr/>
          </p:nvSpPr>
          <p:spPr>
            <a:xfrm>
              <a:off x="7251385" y="3739258"/>
              <a:ext cx="287114" cy="158428"/>
            </a:xfrm>
            <a:custGeom>
              <a:avLst/>
              <a:gdLst>
                <a:gd name="connsiteX0" fmla="*/ 315 w 287114"/>
                <a:gd name="connsiteY0" fmla="*/ 892 h 158428"/>
                <a:gd name="connsiteX1" fmla="*/ 105090 w 287114"/>
                <a:gd name="connsiteY1" fmla="*/ 67567 h 158428"/>
                <a:gd name="connsiteX2" fmla="*/ 206690 w 287114"/>
                <a:gd name="connsiteY2" fmla="*/ 96142 h 158428"/>
                <a:gd name="connsiteX3" fmla="*/ 133665 w 287114"/>
                <a:gd name="connsiteY3" fmla="*/ 86617 h 158428"/>
                <a:gd name="connsiteX4" fmla="*/ 279715 w 287114"/>
                <a:gd name="connsiteY4" fmla="*/ 156467 h 158428"/>
                <a:gd name="connsiteX5" fmla="*/ 267015 w 287114"/>
                <a:gd name="connsiteY5" fmla="*/ 140592 h 158428"/>
                <a:gd name="connsiteX6" fmla="*/ 159065 w 287114"/>
                <a:gd name="connsiteY6" fmla="*/ 892 h 158428"/>
                <a:gd name="connsiteX7" fmla="*/ 213040 w 287114"/>
                <a:gd name="connsiteY7" fmla="*/ 83442 h 158428"/>
                <a:gd name="connsiteX8" fmla="*/ 228915 w 287114"/>
                <a:gd name="connsiteY8" fmla="*/ 137417 h 158428"/>
                <a:gd name="connsiteX9" fmla="*/ 181290 w 287114"/>
                <a:gd name="connsiteY9" fmla="*/ 115192 h 158428"/>
                <a:gd name="connsiteX10" fmla="*/ 140015 w 287114"/>
                <a:gd name="connsiteY10" fmla="*/ 105667 h 158428"/>
                <a:gd name="connsiteX11" fmla="*/ 315 w 287114"/>
                <a:gd name="connsiteY11" fmla="*/ 892 h 15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114" h="158428">
                  <a:moveTo>
                    <a:pt x="315" y="892"/>
                  </a:moveTo>
                  <a:cubicBezTo>
                    <a:pt x="-5506" y="-5458"/>
                    <a:pt x="70694" y="51692"/>
                    <a:pt x="105090" y="67567"/>
                  </a:cubicBezTo>
                  <a:cubicBezTo>
                    <a:pt x="139486" y="83442"/>
                    <a:pt x="201928" y="92967"/>
                    <a:pt x="206690" y="96142"/>
                  </a:cubicBezTo>
                  <a:cubicBezTo>
                    <a:pt x="211452" y="99317"/>
                    <a:pt x="121494" y="76563"/>
                    <a:pt x="133665" y="86617"/>
                  </a:cubicBezTo>
                  <a:cubicBezTo>
                    <a:pt x="145836" y="96671"/>
                    <a:pt x="279715" y="156467"/>
                    <a:pt x="279715" y="156467"/>
                  </a:cubicBezTo>
                  <a:cubicBezTo>
                    <a:pt x="301940" y="165463"/>
                    <a:pt x="267015" y="140592"/>
                    <a:pt x="267015" y="140592"/>
                  </a:cubicBezTo>
                  <a:cubicBezTo>
                    <a:pt x="246907" y="114663"/>
                    <a:pt x="168061" y="10417"/>
                    <a:pt x="159065" y="892"/>
                  </a:cubicBezTo>
                  <a:cubicBezTo>
                    <a:pt x="150069" y="-8633"/>
                    <a:pt x="201398" y="60688"/>
                    <a:pt x="213040" y="83442"/>
                  </a:cubicBezTo>
                  <a:cubicBezTo>
                    <a:pt x="224682" y="106196"/>
                    <a:pt x="234207" y="132125"/>
                    <a:pt x="228915" y="137417"/>
                  </a:cubicBezTo>
                  <a:cubicBezTo>
                    <a:pt x="223623" y="142709"/>
                    <a:pt x="196107" y="120484"/>
                    <a:pt x="181290" y="115192"/>
                  </a:cubicBezTo>
                  <a:cubicBezTo>
                    <a:pt x="166473" y="109900"/>
                    <a:pt x="164357" y="120484"/>
                    <a:pt x="140015" y="105667"/>
                  </a:cubicBezTo>
                  <a:cubicBezTo>
                    <a:pt x="115673" y="90850"/>
                    <a:pt x="6136" y="7242"/>
                    <a:pt x="315" y="8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6426E61-D981-5411-3DE5-57B474EC42F2}"/>
                </a:ext>
              </a:extLst>
            </p:cNvPr>
            <p:cNvSpPr/>
            <p:nvPr/>
          </p:nvSpPr>
          <p:spPr>
            <a:xfrm>
              <a:off x="7348208" y="3917950"/>
              <a:ext cx="252898" cy="230461"/>
            </a:xfrm>
            <a:custGeom>
              <a:avLst/>
              <a:gdLst>
                <a:gd name="connsiteX0" fmla="*/ 1917 w 252898"/>
                <a:gd name="connsiteY0" fmla="*/ 0 h 230461"/>
                <a:gd name="connsiteX1" fmla="*/ 189242 w 252898"/>
                <a:gd name="connsiteY1" fmla="*/ 25400 h 230461"/>
                <a:gd name="connsiteX2" fmla="*/ 173367 w 252898"/>
                <a:gd name="connsiteY2" fmla="*/ 38100 h 230461"/>
                <a:gd name="connsiteX3" fmla="*/ 214642 w 252898"/>
                <a:gd name="connsiteY3" fmla="*/ 95250 h 230461"/>
                <a:gd name="connsiteX4" fmla="*/ 205117 w 252898"/>
                <a:gd name="connsiteY4" fmla="*/ 114300 h 230461"/>
                <a:gd name="connsiteX5" fmla="*/ 249567 w 252898"/>
                <a:gd name="connsiteY5" fmla="*/ 225425 h 230461"/>
                <a:gd name="connsiteX6" fmla="*/ 236867 w 252898"/>
                <a:gd name="connsiteY6" fmla="*/ 200025 h 230461"/>
                <a:gd name="connsiteX7" fmla="*/ 135267 w 252898"/>
                <a:gd name="connsiteY7" fmla="*/ 98425 h 230461"/>
                <a:gd name="connsiteX8" fmla="*/ 211467 w 252898"/>
                <a:gd name="connsiteY8" fmla="*/ 139700 h 230461"/>
                <a:gd name="connsiteX9" fmla="*/ 176542 w 252898"/>
                <a:gd name="connsiteY9" fmla="*/ 66675 h 230461"/>
                <a:gd name="connsiteX10" fmla="*/ 151142 w 252898"/>
                <a:gd name="connsiteY10" fmla="*/ 44450 h 230461"/>
                <a:gd name="connsiteX11" fmla="*/ 122567 w 252898"/>
                <a:gd name="connsiteY11" fmla="*/ 50800 h 230461"/>
                <a:gd name="connsiteX12" fmla="*/ 151142 w 252898"/>
                <a:gd name="connsiteY12" fmla="*/ 19050 h 230461"/>
                <a:gd name="connsiteX13" fmla="*/ 93992 w 252898"/>
                <a:gd name="connsiteY13" fmla="*/ 25400 h 230461"/>
                <a:gd name="connsiteX14" fmla="*/ 1917 w 252898"/>
                <a:gd name="connsiteY14" fmla="*/ 0 h 23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898" h="230461">
                  <a:moveTo>
                    <a:pt x="1917" y="0"/>
                  </a:moveTo>
                  <a:cubicBezTo>
                    <a:pt x="17792" y="0"/>
                    <a:pt x="189242" y="25400"/>
                    <a:pt x="189242" y="25400"/>
                  </a:cubicBezTo>
                  <a:cubicBezTo>
                    <a:pt x="217817" y="31750"/>
                    <a:pt x="169134" y="26458"/>
                    <a:pt x="173367" y="38100"/>
                  </a:cubicBezTo>
                  <a:cubicBezTo>
                    <a:pt x="177600" y="49742"/>
                    <a:pt x="214642" y="95250"/>
                    <a:pt x="214642" y="95250"/>
                  </a:cubicBezTo>
                  <a:cubicBezTo>
                    <a:pt x="219934" y="107950"/>
                    <a:pt x="199296" y="92604"/>
                    <a:pt x="205117" y="114300"/>
                  </a:cubicBezTo>
                  <a:cubicBezTo>
                    <a:pt x="210938" y="135996"/>
                    <a:pt x="244275" y="211138"/>
                    <a:pt x="249567" y="225425"/>
                  </a:cubicBezTo>
                  <a:cubicBezTo>
                    <a:pt x="254859" y="239712"/>
                    <a:pt x="255917" y="221191"/>
                    <a:pt x="236867" y="200025"/>
                  </a:cubicBezTo>
                  <a:cubicBezTo>
                    <a:pt x="217817" y="178859"/>
                    <a:pt x="139500" y="108479"/>
                    <a:pt x="135267" y="98425"/>
                  </a:cubicBezTo>
                  <a:cubicBezTo>
                    <a:pt x="131034" y="88371"/>
                    <a:pt x="204588" y="144992"/>
                    <a:pt x="211467" y="139700"/>
                  </a:cubicBezTo>
                  <a:cubicBezTo>
                    <a:pt x="218346" y="134408"/>
                    <a:pt x="186596" y="82550"/>
                    <a:pt x="176542" y="66675"/>
                  </a:cubicBezTo>
                  <a:cubicBezTo>
                    <a:pt x="166488" y="50800"/>
                    <a:pt x="160138" y="47096"/>
                    <a:pt x="151142" y="44450"/>
                  </a:cubicBezTo>
                  <a:cubicBezTo>
                    <a:pt x="142146" y="41804"/>
                    <a:pt x="122567" y="55033"/>
                    <a:pt x="122567" y="50800"/>
                  </a:cubicBezTo>
                  <a:cubicBezTo>
                    <a:pt x="122567" y="46567"/>
                    <a:pt x="155904" y="23283"/>
                    <a:pt x="151142" y="19050"/>
                  </a:cubicBezTo>
                  <a:cubicBezTo>
                    <a:pt x="146380" y="14817"/>
                    <a:pt x="114629" y="26458"/>
                    <a:pt x="93992" y="25400"/>
                  </a:cubicBezTo>
                  <a:cubicBezTo>
                    <a:pt x="73355" y="24342"/>
                    <a:pt x="-13958" y="0"/>
                    <a:pt x="191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6B86C5A1-D0D6-EF17-B8FC-55EAB82FA1BB}"/>
                </a:ext>
              </a:extLst>
            </p:cNvPr>
            <p:cNvSpPr/>
            <p:nvPr/>
          </p:nvSpPr>
          <p:spPr>
            <a:xfrm>
              <a:off x="7486648" y="4130675"/>
              <a:ext cx="441278" cy="377399"/>
            </a:xfrm>
            <a:custGeom>
              <a:avLst/>
              <a:gdLst>
                <a:gd name="connsiteX0" fmla="*/ 2 w 441278"/>
                <a:gd name="connsiteY0" fmla="*/ 0 h 377399"/>
                <a:gd name="connsiteX1" fmla="*/ 133352 w 441278"/>
                <a:gd name="connsiteY1" fmla="*/ 82550 h 377399"/>
                <a:gd name="connsiteX2" fmla="*/ 254002 w 441278"/>
                <a:gd name="connsiteY2" fmla="*/ 231775 h 377399"/>
                <a:gd name="connsiteX3" fmla="*/ 225427 w 441278"/>
                <a:gd name="connsiteY3" fmla="*/ 206375 h 377399"/>
                <a:gd name="connsiteX4" fmla="*/ 301627 w 441278"/>
                <a:gd name="connsiteY4" fmla="*/ 247650 h 377399"/>
                <a:gd name="connsiteX5" fmla="*/ 434977 w 441278"/>
                <a:gd name="connsiteY5" fmla="*/ 374650 h 377399"/>
                <a:gd name="connsiteX6" fmla="*/ 409577 w 441278"/>
                <a:gd name="connsiteY6" fmla="*/ 327025 h 377399"/>
                <a:gd name="connsiteX7" fmla="*/ 320677 w 441278"/>
                <a:gd name="connsiteY7" fmla="*/ 234950 h 377399"/>
                <a:gd name="connsiteX8" fmla="*/ 317502 w 441278"/>
                <a:gd name="connsiteY8" fmla="*/ 234950 h 377399"/>
                <a:gd name="connsiteX9" fmla="*/ 231777 w 441278"/>
                <a:gd name="connsiteY9" fmla="*/ 161925 h 377399"/>
                <a:gd name="connsiteX10" fmla="*/ 206377 w 441278"/>
                <a:gd name="connsiteY10" fmla="*/ 114300 h 377399"/>
                <a:gd name="connsiteX11" fmla="*/ 241302 w 441278"/>
                <a:gd name="connsiteY11" fmla="*/ 139700 h 377399"/>
                <a:gd name="connsiteX12" fmla="*/ 200027 w 441278"/>
                <a:gd name="connsiteY12" fmla="*/ 161925 h 377399"/>
                <a:gd name="connsiteX13" fmla="*/ 130177 w 441278"/>
                <a:gd name="connsiteY13" fmla="*/ 82550 h 377399"/>
                <a:gd name="connsiteX14" fmla="*/ 2 w 441278"/>
                <a:gd name="connsiteY14" fmla="*/ 0 h 37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278" h="377399">
                  <a:moveTo>
                    <a:pt x="2" y="0"/>
                  </a:moveTo>
                  <a:cubicBezTo>
                    <a:pt x="531" y="0"/>
                    <a:pt x="91019" y="43921"/>
                    <a:pt x="133352" y="82550"/>
                  </a:cubicBezTo>
                  <a:cubicBezTo>
                    <a:pt x="175685" y="121179"/>
                    <a:pt x="238656" y="211138"/>
                    <a:pt x="254002" y="231775"/>
                  </a:cubicBezTo>
                  <a:cubicBezTo>
                    <a:pt x="269348" y="252412"/>
                    <a:pt x="217490" y="203729"/>
                    <a:pt x="225427" y="206375"/>
                  </a:cubicBezTo>
                  <a:cubicBezTo>
                    <a:pt x="233364" y="209021"/>
                    <a:pt x="266702" y="219604"/>
                    <a:pt x="301627" y="247650"/>
                  </a:cubicBezTo>
                  <a:cubicBezTo>
                    <a:pt x="336552" y="275696"/>
                    <a:pt x="416985" y="361421"/>
                    <a:pt x="434977" y="374650"/>
                  </a:cubicBezTo>
                  <a:cubicBezTo>
                    <a:pt x="452969" y="387879"/>
                    <a:pt x="428627" y="350308"/>
                    <a:pt x="409577" y="327025"/>
                  </a:cubicBezTo>
                  <a:cubicBezTo>
                    <a:pt x="390527" y="303742"/>
                    <a:pt x="336023" y="250296"/>
                    <a:pt x="320677" y="234950"/>
                  </a:cubicBezTo>
                  <a:cubicBezTo>
                    <a:pt x="305331" y="219604"/>
                    <a:pt x="332319" y="247121"/>
                    <a:pt x="317502" y="234950"/>
                  </a:cubicBezTo>
                  <a:cubicBezTo>
                    <a:pt x="302685" y="222779"/>
                    <a:pt x="250298" y="182033"/>
                    <a:pt x="231777" y="161925"/>
                  </a:cubicBezTo>
                  <a:cubicBezTo>
                    <a:pt x="213256" y="141817"/>
                    <a:pt x="204790" y="118004"/>
                    <a:pt x="206377" y="114300"/>
                  </a:cubicBezTo>
                  <a:cubicBezTo>
                    <a:pt x="207964" y="110596"/>
                    <a:pt x="242360" y="131763"/>
                    <a:pt x="241302" y="139700"/>
                  </a:cubicBezTo>
                  <a:cubicBezTo>
                    <a:pt x="240244" y="147637"/>
                    <a:pt x="218548" y="171450"/>
                    <a:pt x="200027" y="161925"/>
                  </a:cubicBezTo>
                  <a:cubicBezTo>
                    <a:pt x="181506" y="152400"/>
                    <a:pt x="157694" y="106892"/>
                    <a:pt x="130177" y="82550"/>
                  </a:cubicBezTo>
                  <a:cubicBezTo>
                    <a:pt x="102660" y="58208"/>
                    <a:pt x="-527" y="0"/>
                    <a:pt x="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206904B7-9D59-20F5-4B31-638EBCC4709D}"/>
                </a:ext>
              </a:extLst>
            </p:cNvPr>
            <p:cNvSpPr/>
            <p:nvPr/>
          </p:nvSpPr>
          <p:spPr>
            <a:xfrm>
              <a:off x="7243221" y="4483081"/>
              <a:ext cx="643510" cy="930059"/>
            </a:xfrm>
            <a:custGeom>
              <a:avLst/>
              <a:gdLst>
                <a:gd name="connsiteX0" fmla="*/ 643479 w 643510"/>
                <a:gd name="connsiteY0" fmla="*/ 19 h 930059"/>
                <a:gd name="connsiteX1" fmla="*/ 497429 w 643510"/>
                <a:gd name="connsiteY1" fmla="*/ 104794 h 930059"/>
                <a:gd name="connsiteX2" fmla="*/ 532354 w 643510"/>
                <a:gd name="connsiteY2" fmla="*/ 73044 h 930059"/>
                <a:gd name="connsiteX3" fmla="*/ 456154 w 643510"/>
                <a:gd name="connsiteY3" fmla="*/ 222269 h 930059"/>
                <a:gd name="connsiteX4" fmla="*/ 433929 w 643510"/>
                <a:gd name="connsiteY4" fmla="*/ 254019 h 930059"/>
                <a:gd name="connsiteX5" fmla="*/ 354554 w 643510"/>
                <a:gd name="connsiteY5" fmla="*/ 307994 h 930059"/>
                <a:gd name="connsiteX6" fmla="*/ 389479 w 643510"/>
                <a:gd name="connsiteY6" fmla="*/ 298469 h 930059"/>
                <a:gd name="connsiteX7" fmla="*/ 367254 w 643510"/>
                <a:gd name="connsiteY7" fmla="*/ 371494 h 930059"/>
                <a:gd name="connsiteX8" fmla="*/ 218029 w 643510"/>
                <a:gd name="connsiteY8" fmla="*/ 488969 h 930059"/>
                <a:gd name="connsiteX9" fmla="*/ 262479 w 643510"/>
                <a:gd name="connsiteY9" fmla="*/ 457219 h 930059"/>
                <a:gd name="connsiteX10" fmla="*/ 246604 w 643510"/>
                <a:gd name="connsiteY10" fmla="*/ 514369 h 930059"/>
                <a:gd name="connsiteX11" fmla="*/ 202154 w 643510"/>
                <a:gd name="connsiteY11" fmla="*/ 628669 h 930059"/>
                <a:gd name="connsiteX12" fmla="*/ 138654 w 643510"/>
                <a:gd name="connsiteY12" fmla="*/ 698519 h 930059"/>
                <a:gd name="connsiteX13" fmla="*/ 198979 w 643510"/>
                <a:gd name="connsiteY13" fmla="*/ 669944 h 930059"/>
                <a:gd name="connsiteX14" fmla="*/ 106904 w 643510"/>
                <a:gd name="connsiteY14" fmla="*/ 752494 h 930059"/>
                <a:gd name="connsiteX15" fmla="*/ 97379 w 643510"/>
                <a:gd name="connsiteY15" fmla="*/ 796944 h 930059"/>
                <a:gd name="connsiteX16" fmla="*/ 68804 w 643510"/>
                <a:gd name="connsiteY16" fmla="*/ 822344 h 930059"/>
                <a:gd name="connsiteX17" fmla="*/ 68804 w 643510"/>
                <a:gd name="connsiteY17" fmla="*/ 850919 h 930059"/>
                <a:gd name="connsiteX18" fmla="*/ 2129 w 643510"/>
                <a:gd name="connsiteY18" fmla="*/ 927119 h 930059"/>
                <a:gd name="connsiteX19" fmla="*/ 49754 w 643510"/>
                <a:gd name="connsiteY19" fmla="*/ 857269 h 930059"/>
                <a:gd name="connsiteX20" fmla="*/ 351379 w 643510"/>
                <a:gd name="connsiteY20" fmla="*/ 371494 h 930059"/>
                <a:gd name="connsiteX21" fmla="*/ 481554 w 643510"/>
                <a:gd name="connsiteY21" fmla="*/ 184169 h 930059"/>
                <a:gd name="connsiteX22" fmla="*/ 510129 w 643510"/>
                <a:gd name="connsiteY22" fmla="*/ 114319 h 930059"/>
                <a:gd name="connsiteX23" fmla="*/ 643479 w 643510"/>
                <a:gd name="connsiteY23" fmla="*/ 19 h 93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3510" h="930059">
                  <a:moveTo>
                    <a:pt x="643479" y="19"/>
                  </a:moveTo>
                  <a:cubicBezTo>
                    <a:pt x="641362" y="-1569"/>
                    <a:pt x="515950" y="92623"/>
                    <a:pt x="497429" y="104794"/>
                  </a:cubicBezTo>
                  <a:cubicBezTo>
                    <a:pt x="478908" y="116965"/>
                    <a:pt x="539233" y="53465"/>
                    <a:pt x="532354" y="73044"/>
                  </a:cubicBezTo>
                  <a:cubicBezTo>
                    <a:pt x="525475" y="92623"/>
                    <a:pt x="472558" y="192107"/>
                    <a:pt x="456154" y="222269"/>
                  </a:cubicBezTo>
                  <a:cubicBezTo>
                    <a:pt x="439750" y="252431"/>
                    <a:pt x="450862" y="239732"/>
                    <a:pt x="433929" y="254019"/>
                  </a:cubicBezTo>
                  <a:cubicBezTo>
                    <a:pt x="416996" y="268306"/>
                    <a:pt x="361962" y="300586"/>
                    <a:pt x="354554" y="307994"/>
                  </a:cubicBezTo>
                  <a:cubicBezTo>
                    <a:pt x="347146" y="315402"/>
                    <a:pt x="387362" y="287886"/>
                    <a:pt x="389479" y="298469"/>
                  </a:cubicBezTo>
                  <a:cubicBezTo>
                    <a:pt x="391596" y="309052"/>
                    <a:pt x="395829" y="339744"/>
                    <a:pt x="367254" y="371494"/>
                  </a:cubicBezTo>
                  <a:cubicBezTo>
                    <a:pt x="338679" y="403244"/>
                    <a:pt x="235491" y="474682"/>
                    <a:pt x="218029" y="488969"/>
                  </a:cubicBezTo>
                  <a:cubicBezTo>
                    <a:pt x="200567" y="503256"/>
                    <a:pt x="257717" y="452986"/>
                    <a:pt x="262479" y="457219"/>
                  </a:cubicBezTo>
                  <a:cubicBezTo>
                    <a:pt x="267241" y="461452"/>
                    <a:pt x="256658" y="485794"/>
                    <a:pt x="246604" y="514369"/>
                  </a:cubicBezTo>
                  <a:cubicBezTo>
                    <a:pt x="236550" y="542944"/>
                    <a:pt x="220146" y="597977"/>
                    <a:pt x="202154" y="628669"/>
                  </a:cubicBezTo>
                  <a:cubicBezTo>
                    <a:pt x="184162" y="659361"/>
                    <a:pt x="139183" y="691640"/>
                    <a:pt x="138654" y="698519"/>
                  </a:cubicBezTo>
                  <a:cubicBezTo>
                    <a:pt x="138125" y="705398"/>
                    <a:pt x="204271" y="660948"/>
                    <a:pt x="198979" y="669944"/>
                  </a:cubicBezTo>
                  <a:cubicBezTo>
                    <a:pt x="193687" y="678940"/>
                    <a:pt x="123837" y="731327"/>
                    <a:pt x="106904" y="752494"/>
                  </a:cubicBezTo>
                  <a:cubicBezTo>
                    <a:pt x="89971" y="773661"/>
                    <a:pt x="103729" y="785302"/>
                    <a:pt x="97379" y="796944"/>
                  </a:cubicBezTo>
                  <a:cubicBezTo>
                    <a:pt x="91029" y="808586"/>
                    <a:pt x="73566" y="813348"/>
                    <a:pt x="68804" y="822344"/>
                  </a:cubicBezTo>
                  <a:cubicBezTo>
                    <a:pt x="64042" y="831340"/>
                    <a:pt x="79916" y="833457"/>
                    <a:pt x="68804" y="850919"/>
                  </a:cubicBezTo>
                  <a:cubicBezTo>
                    <a:pt x="57692" y="868381"/>
                    <a:pt x="5304" y="926061"/>
                    <a:pt x="2129" y="927119"/>
                  </a:cubicBezTo>
                  <a:cubicBezTo>
                    <a:pt x="-1046" y="928177"/>
                    <a:pt x="-8454" y="949873"/>
                    <a:pt x="49754" y="857269"/>
                  </a:cubicBezTo>
                  <a:cubicBezTo>
                    <a:pt x="107962" y="764665"/>
                    <a:pt x="279412" y="483677"/>
                    <a:pt x="351379" y="371494"/>
                  </a:cubicBezTo>
                  <a:cubicBezTo>
                    <a:pt x="423346" y="259311"/>
                    <a:pt x="455096" y="227031"/>
                    <a:pt x="481554" y="184169"/>
                  </a:cubicBezTo>
                  <a:cubicBezTo>
                    <a:pt x="508012" y="141307"/>
                    <a:pt x="481554" y="141307"/>
                    <a:pt x="510129" y="114319"/>
                  </a:cubicBezTo>
                  <a:cubicBezTo>
                    <a:pt x="538704" y="87332"/>
                    <a:pt x="645596" y="1607"/>
                    <a:pt x="643479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21D0E03-3B4B-EFB7-8A2D-B2332E007310}"/>
                </a:ext>
              </a:extLst>
            </p:cNvPr>
            <p:cNvSpPr/>
            <p:nvPr/>
          </p:nvSpPr>
          <p:spPr>
            <a:xfrm>
              <a:off x="6861151" y="5387897"/>
              <a:ext cx="441678" cy="160065"/>
            </a:xfrm>
            <a:custGeom>
              <a:avLst/>
              <a:gdLst>
                <a:gd name="connsiteX0" fmla="*/ 441349 w 441678"/>
                <a:gd name="connsiteY0" fmla="*/ 78 h 160065"/>
                <a:gd name="connsiteX1" fmla="*/ 352449 w 441678"/>
                <a:gd name="connsiteY1" fmla="*/ 114378 h 160065"/>
                <a:gd name="connsiteX2" fmla="*/ 311174 w 441678"/>
                <a:gd name="connsiteY2" fmla="*/ 142953 h 160065"/>
                <a:gd name="connsiteX3" fmla="*/ 238149 w 441678"/>
                <a:gd name="connsiteY3" fmla="*/ 149303 h 160065"/>
                <a:gd name="connsiteX4" fmla="*/ 263549 w 441678"/>
                <a:gd name="connsiteY4" fmla="*/ 152478 h 160065"/>
                <a:gd name="connsiteX5" fmla="*/ 177824 w 441678"/>
                <a:gd name="connsiteY5" fmla="*/ 127078 h 160065"/>
                <a:gd name="connsiteX6" fmla="*/ 24 w 441678"/>
                <a:gd name="connsiteY6" fmla="*/ 66753 h 160065"/>
                <a:gd name="connsiteX7" fmla="*/ 190524 w 441678"/>
                <a:gd name="connsiteY7" fmla="*/ 158828 h 160065"/>
                <a:gd name="connsiteX8" fmla="*/ 177824 w 441678"/>
                <a:gd name="connsiteY8" fmla="*/ 120728 h 160065"/>
                <a:gd name="connsiteX9" fmla="*/ 317524 w 441678"/>
                <a:gd name="connsiteY9" fmla="*/ 133428 h 160065"/>
                <a:gd name="connsiteX10" fmla="*/ 441349 w 441678"/>
                <a:gd name="connsiteY10" fmla="*/ 78 h 1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678" h="160065">
                  <a:moveTo>
                    <a:pt x="441349" y="78"/>
                  </a:moveTo>
                  <a:cubicBezTo>
                    <a:pt x="447170" y="-3097"/>
                    <a:pt x="374145" y="90565"/>
                    <a:pt x="352449" y="114378"/>
                  </a:cubicBezTo>
                  <a:cubicBezTo>
                    <a:pt x="330753" y="138191"/>
                    <a:pt x="330224" y="137132"/>
                    <a:pt x="311174" y="142953"/>
                  </a:cubicBezTo>
                  <a:cubicBezTo>
                    <a:pt x="292124" y="148774"/>
                    <a:pt x="246087" y="147715"/>
                    <a:pt x="238149" y="149303"/>
                  </a:cubicBezTo>
                  <a:cubicBezTo>
                    <a:pt x="230211" y="150891"/>
                    <a:pt x="273603" y="156182"/>
                    <a:pt x="263549" y="152478"/>
                  </a:cubicBezTo>
                  <a:cubicBezTo>
                    <a:pt x="253495" y="148774"/>
                    <a:pt x="221745" y="141365"/>
                    <a:pt x="177824" y="127078"/>
                  </a:cubicBezTo>
                  <a:cubicBezTo>
                    <a:pt x="133903" y="112791"/>
                    <a:pt x="-2093" y="61461"/>
                    <a:pt x="24" y="66753"/>
                  </a:cubicBezTo>
                  <a:cubicBezTo>
                    <a:pt x="2141" y="72045"/>
                    <a:pt x="160891" y="149832"/>
                    <a:pt x="190524" y="158828"/>
                  </a:cubicBezTo>
                  <a:cubicBezTo>
                    <a:pt x="220157" y="167824"/>
                    <a:pt x="156657" y="124961"/>
                    <a:pt x="177824" y="120728"/>
                  </a:cubicBezTo>
                  <a:cubicBezTo>
                    <a:pt x="198991" y="116495"/>
                    <a:pt x="273603" y="150890"/>
                    <a:pt x="317524" y="133428"/>
                  </a:cubicBezTo>
                  <a:cubicBezTo>
                    <a:pt x="361445" y="115966"/>
                    <a:pt x="435528" y="3253"/>
                    <a:pt x="441349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B53C8B35-431D-BF3A-6177-D0397A58D246}"/>
                </a:ext>
              </a:extLst>
            </p:cNvPr>
            <p:cNvSpPr/>
            <p:nvPr/>
          </p:nvSpPr>
          <p:spPr>
            <a:xfrm>
              <a:off x="6546628" y="4863925"/>
              <a:ext cx="293462" cy="261810"/>
            </a:xfrm>
            <a:custGeom>
              <a:avLst/>
              <a:gdLst>
                <a:gd name="connsiteX0" fmla="*/ 292322 w 293462"/>
                <a:gd name="connsiteY0" fmla="*/ 175 h 261810"/>
                <a:gd name="connsiteX1" fmla="*/ 101822 w 293462"/>
                <a:gd name="connsiteY1" fmla="*/ 76375 h 261810"/>
                <a:gd name="connsiteX2" fmla="*/ 22447 w 293462"/>
                <a:gd name="connsiteY2" fmla="*/ 193850 h 261810"/>
                <a:gd name="connsiteX3" fmla="*/ 222 w 293462"/>
                <a:gd name="connsiteY3" fmla="*/ 260525 h 261810"/>
                <a:gd name="connsiteX4" fmla="*/ 31972 w 293462"/>
                <a:gd name="connsiteY4" fmla="*/ 136700 h 261810"/>
                <a:gd name="connsiteX5" fmla="*/ 174847 w 293462"/>
                <a:gd name="connsiteY5" fmla="*/ 57325 h 261810"/>
                <a:gd name="connsiteX6" fmla="*/ 292322 w 293462"/>
                <a:gd name="connsiteY6" fmla="*/ 175 h 26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462" h="261810">
                  <a:moveTo>
                    <a:pt x="292322" y="175"/>
                  </a:moveTo>
                  <a:cubicBezTo>
                    <a:pt x="280151" y="3350"/>
                    <a:pt x="146801" y="44096"/>
                    <a:pt x="101822" y="76375"/>
                  </a:cubicBezTo>
                  <a:cubicBezTo>
                    <a:pt x="56843" y="108654"/>
                    <a:pt x="39380" y="163158"/>
                    <a:pt x="22447" y="193850"/>
                  </a:cubicBezTo>
                  <a:cubicBezTo>
                    <a:pt x="5514" y="224542"/>
                    <a:pt x="-1366" y="270050"/>
                    <a:pt x="222" y="260525"/>
                  </a:cubicBezTo>
                  <a:cubicBezTo>
                    <a:pt x="1809" y="251000"/>
                    <a:pt x="2868" y="170567"/>
                    <a:pt x="31972" y="136700"/>
                  </a:cubicBezTo>
                  <a:cubicBezTo>
                    <a:pt x="61076" y="102833"/>
                    <a:pt x="133572" y="76904"/>
                    <a:pt x="174847" y="57325"/>
                  </a:cubicBezTo>
                  <a:cubicBezTo>
                    <a:pt x="216122" y="37746"/>
                    <a:pt x="304493" y="-3000"/>
                    <a:pt x="292322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C32AF48C-138D-4F0B-8835-CB9FDFE6CB00}"/>
                </a:ext>
              </a:extLst>
            </p:cNvPr>
            <p:cNvSpPr/>
            <p:nvPr/>
          </p:nvSpPr>
          <p:spPr>
            <a:xfrm>
              <a:off x="7038843" y="4517952"/>
              <a:ext cx="514482" cy="593861"/>
            </a:xfrm>
            <a:custGeom>
              <a:avLst/>
              <a:gdLst>
                <a:gd name="connsiteX0" fmla="*/ 514482 w 514482"/>
                <a:gd name="connsiteY0" fmla="*/ 73 h 593861"/>
                <a:gd name="connsiteX1" fmla="*/ 323982 w 514482"/>
                <a:gd name="connsiteY1" fmla="*/ 158823 h 593861"/>
                <a:gd name="connsiteX2" fmla="*/ 371607 w 514482"/>
                <a:gd name="connsiteY2" fmla="*/ 149298 h 593861"/>
                <a:gd name="connsiteX3" fmla="*/ 228732 w 514482"/>
                <a:gd name="connsiteY3" fmla="*/ 279473 h 593861"/>
                <a:gd name="connsiteX4" fmla="*/ 250957 w 514482"/>
                <a:gd name="connsiteY4" fmla="*/ 260423 h 593861"/>
                <a:gd name="connsiteX5" fmla="*/ 31882 w 514482"/>
                <a:gd name="connsiteY5" fmla="*/ 514423 h 593861"/>
                <a:gd name="connsiteX6" fmla="*/ 57282 w 514482"/>
                <a:gd name="connsiteY6" fmla="*/ 482673 h 593861"/>
                <a:gd name="connsiteX7" fmla="*/ 132 w 514482"/>
                <a:gd name="connsiteY7" fmla="*/ 593798 h 593861"/>
                <a:gd name="connsiteX8" fmla="*/ 76332 w 514482"/>
                <a:gd name="connsiteY8" fmla="*/ 495373 h 593861"/>
                <a:gd name="connsiteX9" fmla="*/ 244607 w 514482"/>
                <a:gd name="connsiteY9" fmla="*/ 295348 h 593861"/>
                <a:gd name="connsiteX10" fmla="*/ 190632 w 514482"/>
                <a:gd name="connsiteY10" fmla="*/ 355673 h 593861"/>
                <a:gd name="connsiteX11" fmla="*/ 323982 w 514482"/>
                <a:gd name="connsiteY11" fmla="*/ 181048 h 593861"/>
                <a:gd name="connsiteX12" fmla="*/ 514482 w 514482"/>
                <a:gd name="connsiteY12" fmla="*/ 73 h 59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482" h="593861">
                  <a:moveTo>
                    <a:pt x="514482" y="73"/>
                  </a:moveTo>
                  <a:cubicBezTo>
                    <a:pt x="514482" y="-3631"/>
                    <a:pt x="347794" y="133952"/>
                    <a:pt x="323982" y="158823"/>
                  </a:cubicBezTo>
                  <a:cubicBezTo>
                    <a:pt x="300170" y="183694"/>
                    <a:pt x="387482" y="129190"/>
                    <a:pt x="371607" y="149298"/>
                  </a:cubicBezTo>
                  <a:cubicBezTo>
                    <a:pt x="355732" y="169406"/>
                    <a:pt x="248840" y="260952"/>
                    <a:pt x="228732" y="279473"/>
                  </a:cubicBezTo>
                  <a:cubicBezTo>
                    <a:pt x="208624" y="297994"/>
                    <a:pt x="283765" y="221265"/>
                    <a:pt x="250957" y="260423"/>
                  </a:cubicBezTo>
                  <a:cubicBezTo>
                    <a:pt x="218149" y="299581"/>
                    <a:pt x="64161" y="477381"/>
                    <a:pt x="31882" y="514423"/>
                  </a:cubicBezTo>
                  <a:cubicBezTo>
                    <a:pt x="-397" y="551465"/>
                    <a:pt x="62574" y="469444"/>
                    <a:pt x="57282" y="482673"/>
                  </a:cubicBezTo>
                  <a:cubicBezTo>
                    <a:pt x="51990" y="495902"/>
                    <a:pt x="-3043" y="591681"/>
                    <a:pt x="132" y="593798"/>
                  </a:cubicBezTo>
                  <a:cubicBezTo>
                    <a:pt x="3307" y="595915"/>
                    <a:pt x="35586" y="545115"/>
                    <a:pt x="76332" y="495373"/>
                  </a:cubicBezTo>
                  <a:cubicBezTo>
                    <a:pt x="117078" y="445631"/>
                    <a:pt x="225557" y="318631"/>
                    <a:pt x="244607" y="295348"/>
                  </a:cubicBezTo>
                  <a:cubicBezTo>
                    <a:pt x="263657" y="272065"/>
                    <a:pt x="177403" y="374723"/>
                    <a:pt x="190632" y="355673"/>
                  </a:cubicBezTo>
                  <a:cubicBezTo>
                    <a:pt x="203861" y="336623"/>
                    <a:pt x="269478" y="235552"/>
                    <a:pt x="323982" y="181048"/>
                  </a:cubicBezTo>
                  <a:cubicBezTo>
                    <a:pt x="378486" y="126544"/>
                    <a:pt x="514482" y="3777"/>
                    <a:pt x="514482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FFE70024-FC41-8D1A-EEA2-463179F171FE}"/>
                </a:ext>
              </a:extLst>
            </p:cNvPr>
            <p:cNvSpPr/>
            <p:nvPr/>
          </p:nvSpPr>
          <p:spPr>
            <a:xfrm>
              <a:off x="6964712" y="5146567"/>
              <a:ext cx="239549" cy="299659"/>
            </a:xfrm>
            <a:custGeom>
              <a:avLst/>
              <a:gdLst>
                <a:gd name="connsiteX0" fmla="*/ 4413 w 239549"/>
                <a:gd name="connsiteY0" fmla="*/ 108 h 299659"/>
                <a:gd name="connsiteX1" fmla="*/ 10763 w 239549"/>
                <a:gd name="connsiteY1" fmla="*/ 92183 h 299659"/>
                <a:gd name="connsiteX2" fmla="*/ 93313 w 239549"/>
                <a:gd name="connsiteY2" fmla="*/ 168383 h 299659"/>
                <a:gd name="connsiteX3" fmla="*/ 201263 w 239549"/>
                <a:gd name="connsiteY3" fmla="*/ 222358 h 299659"/>
                <a:gd name="connsiteX4" fmla="*/ 239363 w 239549"/>
                <a:gd name="connsiteY4" fmla="*/ 298558 h 299659"/>
                <a:gd name="connsiteX5" fmla="*/ 210788 w 239549"/>
                <a:gd name="connsiteY5" fmla="*/ 260458 h 299659"/>
                <a:gd name="connsiteX6" fmla="*/ 109188 w 239549"/>
                <a:gd name="connsiteY6" fmla="*/ 165208 h 299659"/>
                <a:gd name="connsiteX7" fmla="*/ 42513 w 239549"/>
                <a:gd name="connsiteY7" fmla="*/ 111233 h 299659"/>
                <a:gd name="connsiteX8" fmla="*/ 4413 w 239549"/>
                <a:gd name="connsiteY8" fmla="*/ 108 h 29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549" h="299659">
                  <a:moveTo>
                    <a:pt x="4413" y="108"/>
                  </a:moveTo>
                  <a:cubicBezTo>
                    <a:pt x="-879" y="-3067"/>
                    <a:pt x="-4054" y="64137"/>
                    <a:pt x="10763" y="92183"/>
                  </a:cubicBezTo>
                  <a:cubicBezTo>
                    <a:pt x="25580" y="120229"/>
                    <a:pt x="61563" y="146687"/>
                    <a:pt x="93313" y="168383"/>
                  </a:cubicBezTo>
                  <a:cubicBezTo>
                    <a:pt x="125063" y="190079"/>
                    <a:pt x="176922" y="200662"/>
                    <a:pt x="201263" y="222358"/>
                  </a:cubicBezTo>
                  <a:cubicBezTo>
                    <a:pt x="225604" y="244054"/>
                    <a:pt x="237776" y="292208"/>
                    <a:pt x="239363" y="298558"/>
                  </a:cubicBezTo>
                  <a:cubicBezTo>
                    <a:pt x="240951" y="304908"/>
                    <a:pt x="232484" y="282683"/>
                    <a:pt x="210788" y="260458"/>
                  </a:cubicBezTo>
                  <a:cubicBezTo>
                    <a:pt x="189092" y="238233"/>
                    <a:pt x="137234" y="190079"/>
                    <a:pt x="109188" y="165208"/>
                  </a:cubicBezTo>
                  <a:cubicBezTo>
                    <a:pt x="81142" y="140337"/>
                    <a:pt x="56800" y="131870"/>
                    <a:pt x="42513" y="111233"/>
                  </a:cubicBezTo>
                  <a:cubicBezTo>
                    <a:pt x="28226" y="90596"/>
                    <a:pt x="9705" y="3283"/>
                    <a:pt x="4413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1544B10-C94C-E91D-C79B-BD038A13C613}"/>
                </a:ext>
              </a:extLst>
            </p:cNvPr>
            <p:cNvSpPr/>
            <p:nvPr/>
          </p:nvSpPr>
          <p:spPr>
            <a:xfrm>
              <a:off x="6616700" y="5076825"/>
              <a:ext cx="361987" cy="210890"/>
            </a:xfrm>
            <a:custGeom>
              <a:avLst/>
              <a:gdLst>
                <a:gd name="connsiteX0" fmla="*/ 0 w 361987"/>
                <a:gd name="connsiteY0" fmla="*/ 0 h 210890"/>
                <a:gd name="connsiteX1" fmla="*/ 117475 w 361987"/>
                <a:gd name="connsiteY1" fmla="*/ 69850 h 210890"/>
                <a:gd name="connsiteX2" fmla="*/ 263525 w 361987"/>
                <a:gd name="connsiteY2" fmla="*/ 206375 h 210890"/>
                <a:gd name="connsiteX3" fmla="*/ 250825 w 361987"/>
                <a:gd name="connsiteY3" fmla="*/ 171450 h 210890"/>
                <a:gd name="connsiteX4" fmla="*/ 285750 w 361987"/>
                <a:gd name="connsiteY4" fmla="*/ 104775 h 210890"/>
                <a:gd name="connsiteX5" fmla="*/ 263525 w 361987"/>
                <a:gd name="connsiteY5" fmla="*/ 111125 h 210890"/>
                <a:gd name="connsiteX6" fmla="*/ 361950 w 361987"/>
                <a:gd name="connsiteY6" fmla="*/ 15875 h 210890"/>
                <a:gd name="connsiteX7" fmla="*/ 250825 w 361987"/>
                <a:gd name="connsiteY7" fmla="*/ 142875 h 210890"/>
                <a:gd name="connsiteX8" fmla="*/ 225425 w 361987"/>
                <a:gd name="connsiteY8" fmla="*/ 127000 h 210890"/>
                <a:gd name="connsiteX9" fmla="*/ 0 w 361987"/>
                <a:gd name="connsiteY9" fmla="*/ 0 h 21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987" h="210890">
                  <a:moveTo>
                    <a:pt x="0" y="0"/>
                  </a:moveTo>
                  <a:cubicBezTo>
                    <a:pt x="36777" y="17727"/>
                    <a:pt x="73554" y="35454"/>
                    <a:pt x="117475" y="69850"/>
                  </a:cubicBezTo>
                  <a:cubicBezTo>
                    <a:pt x="161396" y="104246"/>
                    <a:pt x="241300" y="189442"/>
                    <a:pt x="263525" y="206375"/>
                  </a:cubicBezTo>
                  <a:cubicBezTo>
                    <a:pt x="285750" y="223308"/>
                    <a:pt x="247121" y="188383"/>
                    <a:pt x="250825" y="171450"/>
                  </a:cubicBezTo>
                  <a:cubicBezTo>
                    <a:pt x="254529" y="154517"/>
                    <a:pt x="283633" y="114829"/>
                    <a:pt x="285750" y="104775"/>
                  </a:cubicBezTo>
                  <a:cubicBezTo>
                    <a:pt x="287867" y="94721"/>
                    <a:pt x="250825" y="125942"/>
                    <a:pt x="263525" y="111125"/>
                  </a:cubicBezTo>
                  <a:cubicBezTo>
                    <a:pt x="276225" y="96308"/>
                    <a:pt x="364067" y="10583"/>
                    <a:pt x="361950" y="15875"/>
                  </a:cubicBezTo>
                  <a:cubicBezTo>
                    <a:pt x="359833" y="21167"/>
                    <a:pt x="273579" y="124354"/>
                    <a:pt x="250825" y="142875"/>
                  </a:cubicBezTo>
                  <a:cubicBezTo>
                    <a:pt x="228071" y="161396"/>
                    <a:pt x="225425" y="127000"/>
                    <a:pt x="225425" y="1270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42E71902-B399-101C-5453-5C852082CB98}"/>
                </a:ext>
              </a:extLst>
            </p:cNvPr>
            <p:cNvSpPr/>
            <p:nvPr/>
          </p:nvSpPr>
          <p:spPr>
            <a:xfrm>
              <a:off x="6873866" y="5321204"/>
              <a:ext cx="168314" cy="17273"/>
            </a:xfrm>
            <a:custGeom>
              <a:avLst/>
              <a:gdLst>
                <a:gd name="connsiteX0" fmla="*/ 9 w 168314"/>
                <a:gd name="connsiteY0" fmla="*/ 9621 h 17273"/>
                <a:gd name="connsiteX1" fmla="*/ 114309 w 168314"/>
                <a:gd name="connsiteY1" fmla="*/ 96 h 17273"/>
                <a:gd name="connsiteX2" fmla="*/ 168284 w 168314"/>
                <a:gd name="connsiteY2" fmla="*/ 15971 h 17273"/>
                <a:gd name="connsiteX3" fmla="*/ 107959 w 168314"/>
                <a:gd name="connsiteY3" fmla="*/ 15971 h 17273"/>
                <a:gd name="connsiteX4" fmla="*/ 9 w 168314"/>
                <a:gd name="connsiteY4" fmla="*/ 9621 h 1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14" h="17273">
                  <a:moveTo>
                    <a:pt x="9" y="9621"/>
                  </a:moveTo>
                  <a:cubicBezTo>
                    <a:pt x="1067" y="6975"/>
                    <a:pt x="86263" y="-962"/>
                    <a:pt x="114309" y="96"/>
                  </a:cubicBezTo>
                  <a:cubicBezTo>
                    <a:pt x="142355" y="1154"/>
                    <a:pt x="169342" y="13325"/>
                    <a:pt x="168284" y="15971"/>
                  </a:cubicBezTo>
                  <a:cubicBezTo>
                    <a:pt x="167226" y="18617"/>
                    <a:pt x="129655" y="16500"/>
                    <a:pt x="107959" y="15971"/>
                  </a:cubicBezTo>
                  <a:cubicBezTo>
                    <a:pt x="86263" y="15442"/>
                    <a:pt x="-1049" y="12267"/>
                    <a:pt x="9" y="9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14A153D-9FBD-7D0C-FD0B-37B2D01A4021}"/>
                </a:ext>
              </a:extLst>
            </p:cNvPr>
            <p:cNvSpPr/>
            <p:nvPr/>
          </p:nvSpPr>
          <p:spPr>
            <a:xfrm>
              <a:off x="7143353" y="4629150"/>
              <a:ext cx="473472" cy="634822"/>
            </a:xfrm>
            <a:custGeom>
              <a:avLst/>
              <a:gdLst>
                <a:gd name="connsiteX0" fmla="*/ 473472 w 473472"/>
                <a:gd name="connsiteY0" fmla="*/ 0 h 634822"/>
                <a:gd name="connsiteX1" fmla="*/ 219472 w 473472"/>
                <a:gd name="connsiteY1" fmla="*/ 222250 h 634822"/>
                <a:gd name="connsiteX2" fmla="*/ 251222 w 473472"/>
                <a:gd name="connsiteY2" fmla="*/ 200025 h 634822"/>
                <a:gd name="connsiteX3" fmla="*/ 92472 w 473472"/>
                <a:gd name="connsiteY3" fmla="*/ 377825 h 634822"/>
                <a:gd name="connsiteX4" fmla="*/ 127397 w 473472"/>
                <a:gd name="connsiteY4" fmla="*/ 355600 h 634822"/>
                <a:gd name="connsiteX5" fmla="*/ 6747 w 473472"/>
                <a:gd name="connsiteY5" fmla="*/ 625475 h 634822"/>
                <a:gd name="connsiteX6" fmla="*/ 28972 w 473472"/>
                <a:gd name="connsiteY6" fmla="*/ 549275 h 634822"/>
                <a:gd name="connsiteX7" fmla="*/ 143272 w 473472"/>
                <a:gd name="connsiteY7" fmla="*/ 320675 h 634822"/>
                <a:gd name="connsiteX8" fmla="*/ 257572 w 473472"/>
                <a:gd name="connsiteY8" fmla="*/ 168275 h 634822"/>
                <a:gd name="connsiteX9" fmla="*/ 225822 w 473472"/>
                <a:gd name="connsiteY9" fmla="*/ 190500 h 634822"/>
                <a:gd name="connsiteX10" fmla="*/ 473472 w 473472"/>
                <a:gd name="connsiteY10" fmla="*/ 0 h 63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3472" h="634822">
                  <a:moveTo>
                    <a:pt x="473472" y="0"/>
                  </a:moveTo>
                  <a:lnTo>
                    <a:pt x="219472" y="222250"/>
                  </a:lnTo>
                  <a:cubicBezTo>
                    <a:pt x="182430" y="255587"/>
                    <a:pt x="272389" y="174096"/>
                    <a:pt x="251222" y="200025"/>
                  </a:cubicBezTo>
                  <a:cubicBezTo>
                    <a:pt x="230055" y="225954"/>
                    <a:pt x="113109" y="351896"/>
                    <a:pt x="92472" y="377825"/>
                  </a:cubicBezTo>
                  <a:cubicBezTo>
                    <a:pt x="71834" y="403754"/>
                    <a:pt x="141684" y="314325"/>
                    <a:pt x="127397" y="355600"/>
                  </a:cubicBezTo>
                  <a:cubicBezTo>
                    <a:pt x="113109" y="396875"/>
                    <a:pt x="23151" y="593196"/>
                    <a:pt x="6747" y="625475"/>
                  </a:cubicBezTo>
                  <a:cubicBezTo>
                    <a:pt x="-9657" y="657754"/>
                    <a:pt x="6218" y="600075"/>
                    <a:pt x="28972" y="549275"/>
                  </a:cubicBezTo>
                  <a:cubicBezTo>
                    <a:pt x="51726" y="498475"/>
                    <a:pt x="105172" y="384175"/>
                    <a:pt x="143272" y="320675"/>
                  </a:cubicBezTo>
                  <a:cubicBezTo>
                    <a:pt x="181372" y="257175"/>
                    <a:pt x="243814" y="189971"/>
                    <a:pt x="257572" y="168275"/>
                  </a:cubicBezTo>
                  <a:cubicBezTo>
                    <a:pt x="271330" y="146579"/>
                    <a:pt x="225822" y="190500"/>
                    <a:pt x="225822" y="190500"/>
                  </a:cubicBezTo>
                  <a:lnTo>
                    <a:pt x="4734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F460E56A-8CC1-8554-DB06-62881FF3434B}"/>
                </a:ext>
              </a:extLst>
            </p:cNvPr>
            <p:cNvSpPr/>
            <p:nvPr/>
          </p:nvSpPr>
          <p:spPr>
            <a:xfrm>
              <a:off x="7159574" y="4419579"/>
              <a:ext cx="340018" cy="358802"/>
            </a:xfrm>
            <a:custGeom>
              <a:avLst/>
              <a:gdLst>
                <a:gd name="connsiteX0" fmla="*/ 339776 w 340018"/>
                <a:gd name="connsiteY0" fmla="*/ 21 h 358802"/>
                <a:gd name="connsiteX1" fmla="*/ 28626 w 340018"/>
                <a:gd name="connsiteY1" fmla="*/ 222271 h 358802"/>
                <a:gd name="connsiteX2" fmla="*/ 66726 w 340018"/>
                <a:gd name="connsiteY2" fmla="*/ 215921 h 358802"/>
                <a:gd name="connsiteX3" fmla="*/ 51 w 340018"/>
                <a:gd name="connsiteY3" fmla="*/ 358796 h 358802"/>
                <a:gd name="connsiteX4" fmla="*/ 79426 w 340018"/>
                <a:gd name="connsiteY4" fmla="*/ 209571 h 358802"/>
                <a:gd name="connsiteX5" fmla="*/ 339776 w 340018"/>
                <a:gd name="connsiteY5" fmla="*/ 21 h 3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018" h="358802">
                  <a:moveTo>
                    <a:pt x="339776" y="21"/>
                  </a:moveTo>
                  <a:cubicBezTo>
                    <a:pt x="331309" y="2138"/>
                    <a:pt x="74134" y="186288"/>
                    <a:pt x="28626" y="222271"/>
                  </a:cubicBezTo>
                  <a:cubicBezTo>
                    <a:pt x="-16882" y="258254"/>
                    <a:pt x="71489" y="193167"/>
                    <a:pt x="66726" y="215921"/>
                  </a:cubicBezTo>
                  <a:cubicBezTo>
                    <a:pt x="61963" y="238675"/>
                    <a:pt x="-2066" y="359854"/>
                    <a:pt x="51" y="358796"/>
                  </a:cubicBezTo>
                  <a:cubicBezTo>
                    <a:pt x="2168" y="357738"/>
                    <a:pt x="26509" y="265133"/>
                    <a:pt x="79426" y="209571"/>
                  </a:cubicBezTo>
                  <a:cubicBezTo>
                    <a:pt x="132343" y="154009"/>
                    <a:pt x="348243" y="-2096"/>
                    <a:pt x="339776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BD648122-8362-B069-A4A6-8FBEF26BEF5E}"/>
                </a:ext>
              </a:extLst>
            </p:cNvPr>
            <p:cNvSpPr/>
            <p:nvPr/>
          </p:nvSpPr>
          <p:spPr>
            <a:xfrm>
              <a:off x="6723995" y="4906810"/>
              <a:ext cx="205215" cy="189297"/>
            </a:xfrm>
            <a:custGeom>
              <a:avLst/>
              <a:gdLst>
                <a:gd name="connsiteX0" fmla="*/ 655 w 205215"/>
                <a:gd name="connsiteY0" fmla="*/ 189065 h 189297"/>
                <a:gd name="connsiteX1" fmla="*/ 153055 w 205215"/>
                <a:gd name="connsiteY1" fmla="*/ 144615 h 189297"/>
                <a:gd name="connsiteX2" fmla="*/ 203855 w 205215"/>
                <a:gd name="connsiteY2" fmla="*/ 1740 h 189297"/>
                <a:gd name="connsiteX3" fmla="*/ 187980 w 205215"/>
                <a:gd name="connsiteY3" fmla="*/ 68415 h 189297"/>
                <a:gd name="connsiteX4" fmla="*/ 159405 w 205215"/>
                <a:gd name="connsiteY4" fmla="*/ 116040 h 189297"/>
                <a:gd name="connsiteX5" fmla="*/ 99080 w 205215"/>
                <a:gd name="connsiteY5" fmla="*/ 160490 h 189297"/>
                <a:gd name="connsiteX6" fmla="*/ 655 w 205215"/>
                <a:gd name="connsiteY6" fmla="*/ 189065 h 18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15" h="189297">
                  <a:moveTo>
                    <a:pt x="655" y="189065"/>
                  </a:moveTo>
                  <a:cubicBezTo>
                    <a:pt x="9651" y="186419"/>
                    <a:pt x="119188" y="175836"/>
                    <a:pt x="153055" y="144615"/>
                  </a:cubicBezTo>
                  <a:cubicBezTo>
                    <a:pt x="186922" y="113394"/>
                    <a:pt x="198034" y="14440"/>
                    <a:pt x="203855" y="1740"/>
                  </a:cubicBezTo>
                  <a:cubicBezTo>
                    <a:pt x="209676" y="-10960"/>
                    <a:pt x="195388" y="49365"/>
                    <a:pt x="187980" y="68415"/>
                  </a:cubicBezTo>
                  <a:cubicBezTo>
                    <a:pt x="180572" y="87465"/>
                    <a:pt x="174222" y="100694"/>
                    <a:pt x="159405" y="116040"/>
                  </a:cubicBezTo>
                  <a:cubicBezTo>
                    <a:pt x="144588" y="131386"/>
                    <a:pt x="120247" y="149907"/>
                    <a:pt x="99080" y="160490"/>
                  </a:cubicBezTo>
                  <a:cubicBezTo>
                    <a:pt x="77913" y="171073"/>
                    <a:pt x="-8341" y="191711"/>
                    <a:pt x="655" y="1890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8B53D33D-EE9E-1278-B7FC-3DCCAA2ED9D4}"/>
                </a:ext>
              </a:extLst>
            </p:cNvPr>
            <p:cNvSpPr/>
            <p:nvPr/>
          </p:nvSpPr>
          <p:spPr>
            <a:xfrm>
              <a:off x="6924560" y="4791075"/>
              <a:ext cx="105871" cy="308014"/>
            </a:xfrm>
            <a:custGeom>
              <a:avLst/>
              <a:gdLst>
                <a:gd name="connsiteX0" fmla="*/ 82665 w 105871"/>
                <a:gd name="connsiteY0" fmla="*/ 0 h 308014"/>
                <a:gd name="connsiteX1" fmla="*/ 104890 w 105871"/>
                <a:gd name="connsiteY1" fmla="*/ 114300 h 308014"/>
                <a:gd name="connsiteX2" fmla="*/ 44565 w 105871"/>
                <a:gd name="connsiteY2" fmla="*/ 200025 h 308014"/>
                <a:gd name="connsiteX3" fmla="*/ 104890 w 105871"/>
                <a:gd name="connsiteY3" fmla="*/ 165100 h 308014"/>
                <a:gd name="connsiteX4" fmla="*/ 115 w 105871"/>
                <a:gd name="connsiteY4" fmla="*/ 307975 h 308014"/>
                <a:gd name="connsiteX5" fmla="*/ 82665 w 105871"/>
                <a:gd name="connsiteY5" fmla="*/ 180975 h 308014"/>
                <a:gd name="connsiteX6" fmla="*/ 73140 w 105871"/>
                <a:gd name="connsiteY6" fmla="*/ 193675 h 308014"/>
                <a:gd name="connsiteX7" fmla="*/ 92190 w 105871"/>
                <a:gd name="connsiteY7" fmla="*/ 114300 h 308014"/>
                <a:gd name="connsiteX8" fmla="*/ 82665 w 105871"/>
                <a:gd name="connsiteY8" fmla="*/ 0 h 30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871" h="308014">
                  <a:moveTo>
                    <a:pt x="82665" y="0"/>
                  </a:moveTo>
                  <a:cubicBezTo>
                    <a:pt x="84782" y="0"/>
                    <a:pt x="111240" y="80963"/>
                    <a:pt x="104890" y="114300"/>
                  </a:cubicBezTo>
                  <a:cubicBezTo>
                    <a:pt x="98540" y="147638"/>
                    <a:pt x="44565" y="191558"/>
                    <a:pt x="44565" y="200025"/>
                  </a:cubicBezTo>
                  <a:cubicBezTo>
                    <a:pt x="44565" y="208492"/>
                    <a:pt x="112298" y="147108"/>
                    <a:pt x="104890" y="165100"/>
                  </a:cubicBezTo>
                  <a:cubicBezTo>
                    <a:pt x="97482" y="183092"/>
                    <a:pt x="3819" y="305329"/>
                    <a:pt x="115" y="307975"/>
                  </a:cubicBezTo>
                  <a:cubicBezTo>
                    <a:pt x="-3589" y="310621"/>
                    <a:pt x="82665" y="180975"/>
                    <a:pt x="82665" y="180975"/>
                  </a:cubicBezTo>
                  <a:cubicBezTo>
                    <a:pt x="94836" y="161925"/>
                    <a:pt x="71553" y="204787"/>
                    <a:pt x="73140" y="193675"/>
                  </a:cubicBezTo>
                  <a:cubicBezTo>
                    <a:pt x="74727" y="182563"/>
                    <a:pt x="89544" y="140758"/>
                    <a:pt x="92190" y="114300"/>
                  </a:cubicBezTo>
                  <a:cubicBezTo>
                    <a:pt x="94836" y="87842"/>
                    <a:pt x="80548" y="0"/>
                    <a:pt x="8266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FC7B117F-DFEF-0D7E-4855-2BA13D0EA660}"/>
                </a:ext>
              </a:extLst>
            </p:cNvPr>
            <p:cNvSpPr/>
            <p:nvPr/>
          </p:nvSpPr>
          <p:spPr>
            <a:xfrm>
              <a:off x="7235502" y="5408726"/>
              <a:ext cx="283863" cy="279886"/>
            </a:xfrm>
            <a:custGeom>
              <a:avLst/>
              <a:gdLst>
                <a:gd name="connsiteX0" fmla="*/ 117798 w 283863"/>
                <a:gd name="connsiteY0" fmla="*/ 7824 h 279886"/>
                <a:gd name="connsiteX1" fmla="*/ 273373 w 283863"/>
                <a:gd name="connsiteY1" fmla="*/ 1474 h 279886"/>
                <a:gd name="connsiteX2" fmla="*/ 247973 w 283863"/>
                <a:gd name="connsiteY2" fmla="*/ 30049 h 279886"/>
                <a:gd name="connsiteX3" fmla="*/ 276548 w 283863"/>
                <a:gd name="connsiteY3" fmla="*/ 93549 h 279886"/>
                <a:gd name="connsiteX4" fmla="*/ 193998 w 283863"/>
                <a:gd name="connsiteY4" fmla="*/ 258649 h 279886"/>
                <a:gd name="connsiteX5" fmla="*/ 190823 w 283863"/>
                <a:gd name="connsiteY5" fmla="*/ 277699 h 279886"/>
                <a:gd name="connsiteX6" fmla="*/ 178123 w 283863"/>
                <a:gd name="connsiteY6" fmla="*/ 277699 h 279886"/>
                <a:gd name="connsiteX7" fmla="*/ 143198 w 283863"/>
                <a:gd name="connsiteY7" fmla="*/ 261824 h 279886"/>
                <a:gd name="connsiteX8" fmla="*/ 6673 w 283863"/>
                <a:gd name="connsiteY8" fmla="*/ 230074 h 279886"/>
                <a:gd name="connsiteX9" fmla="*/ 19373 w 283863"/>
                <a:gd name="connsiteY9" fmla="*/ 226899 h 279886"/>
                <a:gd name="connsiteX10" fmla="*/ 3498 w 283863"/>
                <a:gd name="connsiteY10" fmla="*/ 195149 h 279886"/>
                <a:gd name="connsiteX11" fmla="*/ 89223 w 283863"/>
                <a:gd name="connsiteY11" fmla="*/ 242774 h 279886"/>
                <a:gd name="connsiteX12" fmla="*/ 174948 w 283863"/>
                <a:gd name="connsiteY12" fmla="*/ 258649 h 279886"/>
                <a:gd name="connsiteX13" fmla="*/ 267023 w 283863"/>
                <a:gd name="connsiteY13" fmla="*/ 160224 h 279886"/>
                <a:gd name="connsiteX14" fmla="*/ 273373 w 283863"/>
                <a:gd name="connsiteY14" fmla="*/ 39574 h 279886"/>
                <a:gd name="connsiteX15" fmla="*/ 117798 w 283863"/>
                <a:gd name="connsiteY15" fmla="*/ 7824 h 27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3863" h="279886">
                  <a:moveTo>
                    <a:pt x="117798" y="7824"/>
                  </a:moveTo>
                  <a:cubicBezTo>
                    <a:pt x="117798" y="1474"/>
                    <a:pt x="251677" y="-2230"/>
                    <a:pt x="273373" y="1474"/>
                  </a:cubicBezTo>
                  <a:cubicBezTo>
                    <a:pt x="295069" y="5178"/>
                    <a:pt x="247444" y="14703"/>
                    <a:pt x="247973" y="30049"/>
                  </a:cubicBezTo>
                  <a:cubicBezTo>
                    <a:pt x="248502" y="45395"/>
                    <a:pt x="285544" y="55449"/>
                    <a:pt x="276548" y="93549"/>
                  </a:cubicBezTo>
                  <a:cubicBezTo>
                    <a:pt x="267552" y="131649"/>
                    <a:pt x="193998" y="258649"/>
                    <a:pt x="193998" y="258649"/>
                  </a:cubicBezTo>
                  <a:cubicBezTo>
                    <a:pt x="179711" y="289341"/>
                    <a:pt x="190823" y="277699"/>
                    <a:pt x="190823" y="277699"/>
                  </a:cubicBezTo>
                  <a:cubicBezTo>
                    <a:pt x="188177" y="280874"/>
                    <a:pt x="186060" y="280345"/>
                    <a:pt x="178123" y="277699"/>
                  </a:cubicBezTo>
                  <a:cubicBezTo>
                    <a:pt x="170186" y="275053"/>
                    <a:pt x="171773" y="269762"/>
                    <a:pt x="143198" y="261824"/>
                  </a:cubicBezTo>
                  <a:cubicBezTo>
                    <a:pt x="114623" y="253886"/>
                    <a:pt x="6673" y="230074"/>
                    <a:pt x="6673" y="230074"/>
                  </a:cubicBezTo>
                  <a:cubicBezTo>
                    <a:pt x="-13964" y="224253"/>
                    <a:pt x="19902" y="232720"/>
                    <a:pt x="19373" y="226899"/>
                  </a:cubicBezTo>
                  <a:cubicBezTo>
                    <a:pt x="18844" y="221078"/>
                    <a:pt x="-8144" y="192503"/>
                    <a:pt x="3498" y="195149"/>
                  </a:cubicBezTo>
                  <a:cubicBezTo>
                    <a:pt x="15140" y="197795"/>
                    <a:pt x="60648" y="232191"/>
                    <a:pt x="89223" y="242774"/>
                  </a:cubicBezTo>
                  <a:cubicBezTo>
                    <a:pt x="117798" y="253357"/>
                    <a:pt x="145315" y="272407"/>
                    <a:pt x="174948" y="258649"/>
                  </a:cubicBezTo>
                  <a:cubicBezTo>
                    <a:pt x="204581" y="244891"/>
                    <a:pt x="250619" y="196736"/>
                    <a:pt x="267023" y="160224"/>
                  </a:cubicBezTo>
                  <a:cubicBezTo>
                    <a:pt x="283427" y="123712"/>
                    <a:pt x="291894" y="66032"/>
                    <a:pt x="273373" y="39574"/>
                  </a:cubicBezTo>
                  <a:cubicBezTo>
                    <a:pt x="254852" y="13116"/>
                    <a:pt x="117798" y="14174"/>
                    <a:pt x="117798" y="7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4725BBCE-6E10-60CC-005D-7B6575CA9878}"/>
                </a:ext>
              </a:extLst>
            </p:cNvPr>
            <p:cNvSpPr/>
            <p:nvPr/>
          </p:nvSpPr>
          <p:spPr>
            <a:xfrm>
              <a:off x="6327283" y="4790482"/>
              <a:ext cx="606840" cy="191668"/>
            </a:xfrm>
            <a:custGeom>
              <a:avLst/>
              <a:gdLst>
                <a:gd name="connsiteX0" fmla="*/ 165592 w 606840"/>
                <a:gd name="connsiteY0" fmla="*/ 10118 h 191668"/>
                <a:gd name="connsiteX1" fmla="*/ 476742 w 606840"/>
                <a:gd name="connsiteY1" fmla="*/ 22818 h 191668"/>
                <a:gd name="connsiteX2" fmla="*/ 422767 w 606840"/>
                <a:gd name="connsiteY2" fmla="*/ 593 h 191668"/>
                <a:gd name="connsiteX3" fmla="*/ 603742 w 606840"/>
                <a:gd name="connsiteY3" fmla="*/ 51393 h 191668"/>
                <a:gd name="connsiteX4" fmla="*/ 518017 w 606840"/>
                <a:gd name="connsiteY4" fmla="*/ 57743 h 191668"/>
                <a:gd name="connsiteX5" fmla="*/ 279892 w 606840"/>
                <a:gd name="connsiteY5" fmla="*/ 92668 h 191668"/>
                <a:gd name="connsiteX6" fmla="*/ 467217 w 606840"/>
                <a:gd name="connsiteY6" fmla="*/ 45043 h 191668"/>
                <a:gd name="connsiteX7" fmla="*/ 346567 w 606840"/>
                <a:gd name="connsiteY7" fmla="*/ 51393 h 191668"/>
                <a:gd name="connsiteX8" fmla="*/ 248142 w 606840"/>
                <a:gd name="connsiteY8" fmla="*/ 76793 h 191668"/>
                <a:gd name="connsiteX9" fmla="*/ 3667 w 606840"/>
                <a:gd name="connsiteY9" fmla="*/ 191093 h 191668"/>
                <a:gd name="connsiteX10" fmla="*/ 111617 w 606840"/>
                <a:gd name="connsiteY10" fmla="*/ 118068 h 191668"/>
                <a:gd name="connsiteX11" fmla="*/ 254492 w 606840"/>
                <a:gd name="connsiteY11" fmla="*/ 51393 h 191668"/>
                <a:gd name="connsiteX12" fmla="*/ 416417 w 606840"/>
                <a:gd name="connsiteY12" fmla="*/ 41868 h 191668"/>
                <a:gd name="connsiteX13" fmla="*/ 165592 w 606840"/>
                <a:gd name="connsiteY13" fmla="*/ 10118 h 19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6840" h="191668">
                  <a:moveTo>
                    <a:pt x="165592" y="10118"/>
                  </a:moveTo>
                  <a:cubicBezTo>
                    <a:pt x="175646" y="6943"/>
                    <a:pt x="433880" y="24405"/>
                    <a:pt x="476742" y="22818"/>
                  </a:cubicBezTo>
                  <a:cubicBezTo>
                    <a:pt x="519604" y="21231"/>
                    <a:pt x="401600" y="-4169"/>
                    <a:pt x="422767" y="593"/>
                  </a:cubicBezTo>
                  <a:cubicBezTo>
                    <a:pt x="443934" y="5355"/>
                    <a:pt x="587867" y="41868"/>
                    <a:pt x="603742" y="51393"/>
                  </a:cubicBezTo>
                  <a:cubicBezTo>
                    <a:pt x="619617" y="60918"/>
                    <a:pt x="571992" y="50864"/>
                    <a:pt x="518017" y="57743"/>
                  </a:cubicBezTo>
                  <a:cubicBezTo>
                    <a:pt x="464042" y="64622"/>
                    <a:pt x="288359" y="94785"/>
                    <a:pt x="279892" y="92668"/>
                  </a:cubicBezTo>
                  <a:cubicBezTo>
                    <a:pt x="271425" y="90551"/>
                    <a:pt x="456105" y="51922"/>
                    <a:pt x="467217" y="45043"/>
                  </a:cubicBezTo>
                  <a:cubicBezTo>
                    <a:pt x="478329" y="38164"/>
                    <a:pt x="383080" y="46101"/>
                    <a:pt x="346567" y="51393"/>
                  </a:cubicBezTo>
                  <a:cubicBezTo>
                    <a:pt x="310054" y="56685"/>
                    <a:pt x="305292" y="53510"/>
                    <a:pt x="248142" y="76793"/>
                  </a:cubicBezTo>
                  <a:cubicBezTo>
                    <a:pt x="190992" y="100076"/>
                    <a:pt x="26421" y="184214"/>
                    <a:pt x="3667" y="191093"/>
                  </a:cubicBezTo>
                  <a:cubicBezTo>
                    <a:pt x="-19087" y="197972"/>
                    <a:pt x="69813" y="141351"/>
                    <a:pt x="111617" y="118068"/>
                  </a:cubicBezTo>
                  <a:cubicBezTo>
                    <a:pt x="153421" y="94785"/>
                    <a:pt x="203692" y="64093"/>
                    <a:pt x="254492" y="51393"/>
                  </a:cubicBezTo>
                  <a:cubicBezTo>
                    <a:pt x="305292" y="38693"/>
                    <a:pt x="425942" y="47160"/>
                    <a:pt x="416417" y="41868"/>
                  </a:cubicBezTo>
                  <a:cubicBezTo>
                    <a:pt x="406892" y="36576"/>
                    <a:pt x="155538" y="13293"/>
                    <a:pt x="165592" y="10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AFEAFB07-B27C-F826-9F9D-76A988E10C96}"/>
                </a:ext>
              </a:extLst>
            </p:cNvPr>
            <p:cNvSpPr/>
            <p:nvPr/>
          </p:nvSpPr>
          <p:spPr>
            <a:xfrm>
              <a:off x="6626090" y="5657575"/>
              <a:ext cx="152542" cy="222537"/>
            </a:xfrm>
            <a:custGeom>
              <a:avLst/>
              <a:gdLst>
                <a:gd name="connsiteX0" fmla="*/ 152535 w 152542"/>
                <a:gd name="connsiteY0" fmla="*/ 275 h 222537"/>
                <a:gd name="connsiteX1" fmla="*/ 114435 w 152542"/>
                <a:gd name="connsiteY1" fmla="*/ 149500 h 222537"/>
                <a:gd name="connsiteX2" fmla="*/ 89035 w 152542"/>
                <a:gd name="connsiteY2" fmla="*/ 193950 h 222537"/>
                <a:gd name="connsiteX3" fmla="*/ 135 w 152542"/>
                <a:gd name="connsiteY3" fmla="*/ 222525 h 222537"/>
                <a:gd name="connsiteX4" fmla="*/ 111260 w 152542"/>
                <a:gd name="connsiteY4" fmla="*/ 190775 h 222537"/>
                <a:gd name="connsiteX5" fmla="*/ 152535 w 152542"/>
                <a:gd name="connsiteY5" fmla="*/ 275 h 22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542" h="222537">
                  <a:moveTo>
                    <a:pt x="152535" y="275"/>
                  </a:moveTo>
                  <a:cubicBezTo>
                    <a:pt x="153064" y="-6604"/>
                    <a:pt x="125018" y="117221"/>
                    <a:pt x="114435" y="149500"/>
                  </a:cubicBezTo>
                  <a:cubicBezTo>
                    <a:pt x="103852" y="181779"/>
                    <a:pt x="108085" y="181779"/>
                    <a:pt x="89035" y="193950"/>
                  </a:cubicBezTo>
                  <a:cubicBezTo>
                    <a:pt x="69985" y="206121"/>
                    <a:pt x="-3569" y="223054"/>
                    <a:pt x="135" y="222525"/>
                  </a:cubicBezTo>
                  <a:cubicBezTo>
                    <a:pt x="3839" y="221996"/>
                    <a:pt x="85331" y="223583"/>
                    <a:pt x="111260" y="190775"/>
                  </a:cubicBezTo>
                  <a:cubicBezTo>
                    <a:pt x="137189" y="157967"/>
                    <a:pt x="152006" y="7154"/>
                    <a:pt x="152535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47083780-7A41-45B8-1CF7-0D9B69A4D1B1}"/>
                </a:ext>
              </a:extLst>
            </p:cNvPr>
            <p:cNvSpPr/>
            <p:nvPr/>
          </p:nvSpPr>
          <p:spPr>
            <a:xfrm>
              <a:off x="6533182" y="5542074"/>
              <a:ext cx="225070" cy="252580"/>
            </a:xfrm>
            <a:custGeom>
              <a:avLst/>
              <a:gdLst>
                <a:gd name="connsiteX0" fmla="*/ 220043 w 225070"/>
                <a:gd name="connsiteY0" fmla="*/ 1476 h 252580"/>
                <a:gd name="connsiteX1" fmla="*/ 188293 w 225070"/>
                <a:gd name="connsiteY1" fmla="*/ 55451 h 252580"/>
                <a:gd name="connsiteX2" fmla="*/ 23193 w 225070"/>
                <a:gd name="connsiteY2" fmla="*/ 176101 h 252580"/>
                <a:gd name="connsiteX3" fmla="*/ 968 w 225070"/>
                <a:gd name="connsiteY3" fmla="*/ 252301 h 252580"/>
                <a:gd name="connsiteX4" fmla="*/ 20018 w 225070"/>
                <a:gd name="connsiteY4" fmla="*/ 198326 h 252580"/>
                <a:gd name="connsiteX5" fmla="*/ 112093 w 225070"/>
                <a:gd name="connsiteY5" fmla="*/ 109426 h 252580"/>
                <a:gd name="connsiteX6" fmla="*/ 220043 w 225070"/>
                <a:gd name="connsiteY6" fmla="*/ 1476 h 25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070" h="252580">
                  <a:moveTo>
                    <a:pt x="220043" y="1476"/>
                  </a:moveTo>
                  <a:cubicBezTo>
                    <a:pt x="232743" y="-7520"/>
                    <a:pt x="221101" y="26347"/>
                    <a:pt x="188293" y="55451"/>
                  </a:cubicBezTo>
                  <a:cubicBezTo>
                    <a:pt x="155485" y="84555"/>
                    <a:pt x="54414" y="143293"/>
                    <a:pt x="23193" y="176101"/>
                  </a:cubicBezTo>
                  <a:cubicBezTo>
                    <a:pt x="-8028" y="208909"/>
                    <a:pt x="1497" y="248597"/>
                    <a:pt x="968" y="252301"/>
                  </a:cubicBezTo>
                  <a:cubicBezTo>
                    <a:pt x="439" y="256005"/>
                    <a:pt x="1497" y="222138"/>
                    <a:pt x="20018" y="198326"/>
                  </a:cubicBezTo>
                  <a:cubicBezTo>
                    <a:pt x="38539" y="174514"/>
                    <a:pt x="78755" y="137472"/>
                    <a:pt x="112093" y="109426"/>
                  </a:cubicBezTo>
                  <a:cubicBezTo>
                    <a:pt x="145431" y="81380"/>
                    <a:pt x="207343" y="10472"/>
                    <a:pt x="220043" y="14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>
              <a:extLst>
                <a:ext uri="{FF2B5EF4-FFF2-40B4-BE49-F238E27FC236}">
                  <a16:creationId xmlns:a16="http://schemas.microsoft.com/office/drawing/2014/main" id="{27B2B709-48C8-95B4-CBF0-CEDE21619758}"/>
                </a:ext>
              </a:extLst>
            </p:cNvPr>
            <p:cNvSpPr/>
            <p:nvPr/>
          </p:nvSpPr>
          <p:spPr>
            <a:xfrm>
              <a:off x="8309653" y="490149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3FAA66F6-03F2-B223-378B-8ED938E48344}"/>
                </a:ext>
              </a:extLst>
            </p:cNvPr>
            <p:cNvSpPr/>
            <p:nvPr/>
          </p:nvSpPr>
          <p:spPr>
            <a:xfrm>
              <a:off x="8048526" y="5485499"/>
              <a:ext cx="826240" cy="308937"/>
            </a:xfrm>
            <a:custGeom>
              <a:avLst/>
              <a:gdLst>
                <a:gd name="connsiteX0" fmla="*/ 99 w 826240"/>
                <a:gd name="connsiteY0" fmla="*/ 188226 h 308937"/>
                <a:gd name="connsiteX1" fmla="*/ 146149 w 826240"/>
                <a:gd name="connsiteY1" fmla="*/ 277126 h 308937"/>
                <a:gd name="connsiteX2" fmla="*/ 104874 w 826240"/>
                <a:gd name="connsiteY2" fmla="*/ 308876 h 308937"/>
                <a:gd name="connsiteX3" fmla="*/ 203299 w 826240"/>
                <a:gd name="connsiteY3" fmla="*/ 270776 h 308937"/>
                <a:gd name="connsiteX4" fmla="*/ 260449 w 826240"/>
                <a:gd name="connsiteY4" fmla="*/ 283476 h 308937"/>
                <a:gd name="connsiteX5" fmla="*/ 260449 w 826240"/>
                <a:gd name="connsiteY5" fmla="*/ 245376 h 308937"/>
                <a:gd name="connsiteX6" fmla="*/ 349349 w 826240"/>
                <a:gd name="connsiteY6" fmla="*/ 251726 h 308937"/>
                <a:gd name="connsiteX7" fmla="*/ 425549 w 826240"/>
                <a:gd name="connsiteY7" fmla="*/ 261251 h 308937"/>
                <a:gd name="connsiteX8" fmla="*/ 498574 w 826240"/>
                <a:gd name="connsiteY8" fmla="*/ 191401 h 308937"/>
                <a:gd name="connsiteX9" fmla="*/ 501749 w 826240"/>
                <a:gd name="connsiteY9" fmla="*/ 239026 h 308937"/>
                <a:gd name="connsiteX10" fmla="*/ 558899 w 826240"/>
                <a:gd name="connsiteY10" fmla="*/ 188226 h 308937"/>
                <a:gd name="connsiteX11" fmla="*/ 743049 w 826240"/>
                <a:gd name="connsiteY11" fmla="*/ 213626 h 308937"/>
                <a:gd name="connsiteX12" fmla="*/ 641449 w 826240"/>
                <a:gd name="connsiteY12" fmla="*/ 207276 h 308937"/>
                <a:gd name="connsiteX13" fmla="*/ 720824 w 826240"/>
                <a:gd name="connsiteY13" fmla="*/ 108851 h 308937"/>
                <a:gd name="connsiteX14" fmla="*/ 695424 w 826240"/>
                <a:gd name="connsiteY14" fmla="*/ 153301 h 308937"/>
                <a:gd name="connsiteX15" fmla="*/ 825599 w 826240"/>
                <a:gd name="connsiteY15" fmla="*/ 901 h 308937"/>
                <a:gd name="connsiteX16" fmla="*/ 736699 w 826240"/>
                <a:gd name="connsiteY16" fmla="*/ 96151 h 308937"/>
                <a:gd name="connsiteX17" fmla="*/ 549374 w 826240"/>
                <a:gd name="connsiteY17" fmla="*/ 219976 h 308937"/>
                <a:gd name="connsiteX18" fmla="*/ 444599 w 826240"/>
                <a:gd name="connsiteY18" fmla="*/ 223151 h 308937"/>
                <a:gd name="connsiteX19" fmla="*/ 301724 w 826240"/>
                <a:gd name="connsiteY19" fmla="*/ 245376 h 308937"/>
                <a:gd name="connsiteX20" fmla="*/ 171549 w 826240"/>
                <a:gd name="connsiteY20" fmla="*/ 289826 h 308937"/>
                <a:gd name="connsiteX21" fmla="*/ 99 w 826240"/>
                <a:gd name="connsiteY21" fmla="*/ 188226 h 30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6240" h="308937">
                  <a:moveTo>
                    <a:pt x="99" y="188226"/>
                  </a:moveTo>
                  <a:cubicBezTo>
                    <a:pt x="-4134" y="186109"/>
                    <a:pt x="128687" y="257018"/>
                    <a:pt x="146149" y="277126"/>
                  </a:cubicBezTo>
                  <a:cubicBezTo>
                    <a:pt x="163611" y="297234"/>
                    <a:pt x="95349" y="309934"/>
                    <a:pt x="104874" y="308876"/>
                  </a:cubicBezTo>
                  <a:cubicBezTo>
                    <a:pt x="114399" y="307818"/>
                    <a:pt x="177370" y="275009"/>
                    <a:pt x="203299" y="270776"/>
                  </a:cubicBezTo>
                  <a:cubicBezTo>
                    <a:pt x="229228" y="266543"/>
                    <a:pt x="250924" y="287709"/>
                    <a:pt x="260449" y="283476"/>
                  </a:cubicBezTo>
                  <a:cubicBezTo>
                    <a:pt x="269974" y="279243"/>
                    <a:pt x="245632" y="250668"/>
                    <a:pt x="260449" y="245376"/>
                  </a:cubicBezTo>
                  <a:cubicBezTo>
                    <a:pt x="275266" y="240084"/>
                    <a:pt x="321832" y="249080"/>
                    <a:pt x="349349" y="251726"/>
                  </a:cubicBezTo>
                  <a:cubicBezTo>
                    <a:pt x="376866" y="254372"/>
                    <a:pt x="400678" y="271305"/>
                    <a:pt x="425549" y="261251"/>
                  </a:cubicBezTo>
                  <a:cubicBezTo>
                    <a:pt x="450420" y="251197"/>
                    <a:pt x="485874" y="195105"/>
                    <a:pt x="498574" y="191401"/>
                  </a:cubicBezTo>
                  <a:cubicBezTo>
                    <a:pt x="511274" y="187697"/>
                    <a:pt x="491695" y="239555"/>
                    <a:pt x="501749" y="239026"/>
                  </a:cubicBezTo>
                  <a:cubicBezTo>
                    <a:pt x="511803" y="238497"/>
                    <a:pt x="518682" y="192459"/>
                    <a:pt x="558899" y="188226"/>
                  </a:cubicBezTo>
                  <a:cubicBezTo>
                    <a:pt x="599116" y="183993"/>
                    <a:pt x="729291" y="210451"/>
                    <a:pt x="743049" y="213626"/>
                  </a:cubicBezTo>
                  <a:cubicBezTo>
                    <a:pt x="756807" y="216801"/>
                    <a:pt x="645153" y="224738"/>
                    <a:pt x="641449" y="207276"/>
                  </a:cubicBezTo>
                  <a:cubicBezTo>
                    <a:pt x="637745" y="189814"/>
                    <a:pt x="711828" y="117847"/>
                    <a:pt x="720824" y="108851"/>
                  </a:cubicBezTo>
                  <a:cubicBezTo>
                    <a:pt x="729820" y="99855"/>
                    <a:pt x="677962" y="171293"/>
                    <a:pt x="695424" y="153301"/>
                  </a:cubicBezTo>
                  <a:cubicBezTo>
                    <a:pt x="712886" y="135309"/>
                    <a:pt x="818720" y="10426"/>
                    <a:pt x="825599" y="901"/>
                  </a:cubicBezTo>
                  <a:cubicBezTo>
                    <a:pt x="832478" y="-8624"/>
                    <a:pt x="782736" y="59639"/>
                    <a:pt x="736699" y="96151"/>
                  </a:cubicBezTo>
                  <a:cubicBezTo>
                    <a:pt x="690662" y="132663"/>
                    <a:pt x="598057" y="198809"/>
                    <a:pt x="549374" y="219976"/>
                  </a:cubicBezTo>
                  <a:cubicBezTo>
                    <a:pt x="500691" y="241143"/>
                    <a:pt x="485874" y="218918"/>
                    <a:pt x="444599" y="223151"/>
                  </a:cubicBezTo>
                  <a:cubicBezTo>
                    <a:pt x="403324" y="227384"/>
                    <a:pt x="347232" y="234263"/>
                    <a:pt x="301724" y="245376"/>
                  </a:cubicBezTo>
                  <a:cubicBezTo>
                    <a:pt x="256216" y="256489"/>
                    <a:pt x="215999" y="296705"/>
                    <a:pt x="171549" y="289826"/>
                  </a:cubicBezTo>
                  <a:cubicBezTo>
                    <a:pt x="127099" y="282947"/>
                    <a:pt x="4332" y="190343"/>
                    <a:pt x="99" y="1882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E903DB25-5A50-3F86-B446-F7D04E538DA3}"/>
                </a:ext>
              </a:extLst>
            </p:cNvPr>
            <p:cNvSpPr/>
            <p:nvPr/>
          </p:nvSpPr>
          <p:spPr>
            <a:xfrm>
              <a:off x="7572002" y="5719394"/>
              <a:ext cx="480209" cy="445887"/>
            </a:xfrm>
            <a:custGeom>
              <a:avLst/>
              <a:gdLst>
                <a:gd name="connsiteX0" fmla="*/ 471132 w 480209"/>
                <a:gd name="connsiteY0" fmla="*/ 88 h 445887"/>
                <a:gd name="connsiteX1" fmla="*/ 467546 w 480209"/>
                <a:gd name="connsiteY1" fmla="*/ 143524 h 445887"/>
                <a:gd name="connsiteX2" fmla="*/ 345626 w 480209"/>
                <a:gd name="connsiteY2" fmla="*/ 240342 h 445887"/>
                <a:gd name="connsiteX3" fmla="*/ 403000 w 480209"/>
                <a:gd name="connsiteY3" fmla="*/ 243928 h 445887"/>
                <a:gd name="connsiteX4" fmla="*/ 141231 w 480209"/>
                <a:gd name="connsiteY4" fmla="*/ 365848 h 445887"/>
                <a:gd name="connsiteX5" fmla="*/ 44412 w 480209"/>
                <a:gd name="connsiteY5" fmla="*/ 394535 h 445887"/>
                <a:gd name="connsiteX6" fmla="*/ 4967 w 480209"/>
                <a:gd name="connsiteY6" fmla="*/ 444738 h 445887"/>
                <a:gd name="connsiteX7" fmla="*/ 151989 w 480209"/>
                <a:gd name="connsiteY7" fmla="*/ 340747 h 445887"/>
                <a:gd name="connsiteX8" fmla="*/ 137645 w 480209"/>
                <a:gd name="connsiteY8" fmla="*/ 340747 h 445887"/>
                <a:gd name="connsiteX9" fmla="*/ 352798 w 480209"/>
                <a:gd name="connsiteY9" fmla="*/ 272615 h 445887"/>
                <a:gd name="connsiteX10" fmla="*/ 334869 w 480209"/>
                <a:gd name="connsiteY10" fmla="*/ 236757 h 445887"/>
                <a:gd name="connsiteX11" fmla="*/ 420930 w 480209"/>
                <a:gd name="connsiteY11" fmla="*/ 165039 h 445887"/>
                <a:gd name="connsiteX12" fmla="*/ 471132 w 480209"/>
                <a:gd name="connsiteY12" fmla="*/ 88 h 44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209" h="445887">
                  <a:moveTo>
                    <a:pt x="471132" y="88"/>
                  </a:moveTo>
                  <a:cubicBezTo>
                    <a:pt x="478901" y="-3498"/>
                    <a:pt x="488464" y="103482"/>
                    <a:pt x="467546" y="143524"/>
                  </a:cubicBezTo>
                  <a:cubicBezTo>
                    <a:pt x="446628" y="183566"/>
                    <a:pt x="356384" y="223608"/>
                    <a:pt x="345626" y="240342"/>
                  </a:cubicBezTo>
                  <a:cubicBezTo>
                    <a:pt x="334868" y="257076"/>
                    <a:pt x="437066" y="223010"/>
                    <a:pt x="403000" y="243928"/>
                  </a:cubicBezTo>
                  <a:cubicBezTo>
                    <a:pt x="368934" y="264846"/>
                    <a:pt x="200996" y="340747"/>
                    <a:pt x="141231" y="365848"/>
                  </a:cubicBezTo>
                  <a:cubicBezTo>
                    <a:pt x="81466" y="390949"/>
                    <a:pt x="67123" y="381387"/>
                    <a:pt x="44412" y="394535"/>
                  </a:cubicBezTo>
                  <a:cubicBezTo>
                    <a:pt x="21701" y="407683"/>
                    <a:pt x="-12962" y="453703"/>
                    <a:pt x="4967" y="444738"/>
                  </a:cubicBezTo>
                  <a:cubicBezTo>
                    <a:pt x="22896" y="435773"/>
                    <a:pt x="151989" y="340747"/>
                    <a:pt x="151989" y="340747"/>
                  </a:cubicBezTo>
                  <a:cubicBezTo>
                    <a:pt x="174102" y="323415"/>
                    <a:pt x="104177" y="352102"/>
                    <a:pt x="137645" y="340747"/>
                  </a:cubicBezTo>
                  <a:cubicBezTo>
                    <a:pt x="171113" y="329392"/>
                    <a:pt x="319927" y="289947"/>
                    <a:pt x="352798" y="272615"/>
                  </a:cubicBezTo>
                  <a:cubicBezTo>
                    <a:pt x="385669" y="255283"/>
                    <a:pt x="323514" y="254686"/>
                    <a:pt x="334869" y="236757"/>
                  </a:cubicBezTo>
                  <a:cubicBezTo>
                    <a:pt x="346224" y="218828"/>
                    <a:pt x="395231" y="200300"/>
                    <a:pt x="420930" y="165039"/>
                  </a:cubicBezTo>
                  <a:cubicBezTo>
                    <a:pt x="446629" y="129778"/>
                    <a:pt x="463363" y="3674"/>
                    <a:pt x="471132" y="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37603F20-3D9B-19A4-C923-C7F801476E28}"/>
                </a:ext>
              </a:extLst>
            </p:cNvPr>
            <p:cNvSpPr/>
            <p:nvPr/>
          </p:nvSpPr>
          <p:spPr>
            <a:xfrm>
              <a:off x="5872175" y="4961856"/>
              <a:ext cx="546362" cy="156947"/>
            </a:xfrm>
            <a:custGeom>
              <a:avLst/>
              <a:gdLst>
                <a:gd name="connsiteX0" fmla="*/ 541 w 546362"/>
                <a:gd name="connsiteY0" fmla="*/ 155949 h 156947"/>
                <a:gd name="connsiteX1" fmla="*/ 262811 w 546362"/>
                <a:gd name="connsiteY1" fmla="*/ 95697 h 156947"/>
                <a:gd name="connsiteX2" fmla="*/ 195472 w 546362"/>
                <a:gd name="connsiteY2" fmla="*/ 131139 h 156947"/>
                <a:gd name="connsiteX3" fmla="*/ 362048 w 546362"/>
                <a:gd name="connsiteY3" fmla="*/ 77977 h 156947"/>
                <a:gd name="connsiteX4" fmla="*/ 546346 w 546362"/>
                <a:gd name="connsiteY4" fmla="*/ 4 h 156947"/>
                <a:gd name="connsiteX5" fmla="*/ 372681 w 546362"/>
                <a:gd name="connsiteY5" fmla="*/ 81521 h 156947"/>
                <a:gd name="connsiteX6" fmla="*/ 330151 w 546362"/>
                <a:gd name="connsiteY6" fmla="*/ 102786 h 156947"/>
                <a:gd name="connsiteX7" fmla="*/ 390402 w 546362"/>
                <a:gd name="connsiteY7" fmla="*/ 38991 h 156947"/>
                <a:gd name="connsiteX8" fmla="*/ 269899 w 546362"/>
                <a:gd name="connsiteY8" fmla="*/ 102786 h 156947"/>
                <a:gd name="connsiteX9" fmla="*/ 195472 w 546362"/>
                <a:gd name="connsiteY9" fmla="*/ 131139 h 156947"/>
                <a:gd name="connsiteX10" fmla="*/ 541 w 546362"/>
                <a:gd name="connsiteY10" fmla="*/ 155949 h 15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362" h="156947">
                  <a:moveTo>
                    <a:pt x="541" y="155949"/>
                  </a:moveTo>
                  <a:cubicBezTo>
                    <a:pt x="11764" y="150042"/>
                    <a:pt x="230323" y="99832"/>
                    <a:pt x="262811" y="95697"/>
                  </a:cubicBezTo>
                  <a:cubicBezTo>
                    <a:pt x="295300" y="91562"/>
                    <a:pt x="178933" y="134092"/>
                    <a:pt x="195472" y="131139"/>
                  </a:cubicBezTo>
                  <a:cubicBezTo>
                    <a:pt x="212011" y="128186"/>
                    <a:pt x="303569" y="99833"/>
                    <a:pt x="362048" y="77977"/>
                  </a:cubicBezTo>
                  <a:cubicBezTo>
                    <a:pt x="420527" y="56121"/>
                    <a:pt x="544574" y="-587"/>
                    <a:pt x="546346" y="4"/>
                  </a:cubicBezTo>
                  <a:cubicBezTo>
                    <a:pt x="548118" y="595"/>
                    <a:pt x="408714" y="64391"/>
                    <a:pt x="372681" y="81521"/>
                  </a:cubicBezTo>
                  <a:cubicBezTo>
                    <a:pt x="336649" y="98651"/>
                    <a:pt x="327198" y="109874"/>
                    <a:pt x="330151" y="102786"/>
                  </a:cubicBezTo>
                  <a:cubicBezTo>
                    <a:pt x="333104" y="95698"/>
                    <a:pt x="400444" y="38991"/>
                    <a:pt x="390402" y="38991"/>
                  </a:cubicBezTo>
                  <a:cubicBezTo>
                    <a:pt x="380360" y="38991"/>
                    <a:pt x="302387" y="87428"/>
                    <a:pt x="269899" y="102786"/>
                  </a:cubicBezTo>
                  <a:cubicBezTo>
                    <a:pt x="237411" y="118144"/>
                    <a:pt x="235049" y="122279"/>
                    <a:pt x="195472" y="131139"/>
                  </a:cubicBezTo>
                  <a:cubicBezTo>
                    <a:pt x="155895" y="139999"/>
                    <a:pt x="-10682" y="161856"/>
                    <a:pt x="541" y="155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67F4300C-1F3B-B435-595D-4D0F4F8528B0}"/>
                </a:ext>
              </a:extLst>
            </p:cNvPr>
            <p:cNvSpPr/>
            <p:nvPr/>
          </p:nvSpPr>
          <p:spPr>
            <a:xfrm>
              <a:off x="5584509" y="5212840"/>
              <a:ext cx="629717" cy="443459"/>
            </a:xfrm>
            <a:custGeom>
              <a:avLst/>
              <a:gdLst>
                <a:gd name="connsiteX0" fmla="*/ 1128 w 629717"/>
                <a:gd name="connsiteY0" fmla="*/ 658 h 443459"/>
                <a:gd name="connsiteX1" fmla="*/ 89733 w 629717"/>
                <a:gd name="connsiteY1" fmla="*/ 78630 h 443459"/>
                <a:gd name="connsiteX2" fmla="*/ 146440 w 629717"/>
                <a:gd name="connsiteY2" fmla="*/ 67997 h 443459"/>
                <a:gd name="connsiteX3" fmla="*/ 174793 w 629717"/>
                <a:gd name="connsiteY3" fmla="*/ 89262 h 443459"/>
                <a:gd name="connsiteX4" fmla="*/ 171249 w 629717"/>
                <a:gd name="connsiteY4" fmla="*/ 67997 h 443459"/>
                <a:gd name="connsiteX5" fmla="*/ 316561 w 629717"/>
                <a:gd name="connsiteY5" fmla="*/ 110527 h 443459"/>
                <a:gd name="connsiteX6" fmla="*/ 337826 w 629717"/>
                <a:gd name="connsiteY6" fmla="*/ 156602 h 443459"/>
                <a:gd name="connsiteX7" fmla="*/ 373268 w 629717"/>
                <a:gd name="connsiteY7" fmla="*/ 153058 h 443459"/>
                <a:gd name="connsiteX8" fmla="*/ 497314 w 629717"/>
                <a:gd name="connsiteY8" fmla="*/ 206220 h 443459"/>
                <a:gd name="connsiteX9" fmla="*/ 515035 w 629717"/>
                <a:gd name="connsiteY9" fmla="*/ 245207 h 443459"/>
                <a:gd name="connsiteX10" fmla="*/ 628449 w 629717"/>
                <a:gd name="connsiteY10" fmla="*/ 440137 h 443459"/>
                <a:gd name="connsiteX11" fmla="*/ 575286 w 629717"/>
                <a:gd name="connsiteY11" fmla="*/ 365709 h 443459"/>
                <a:gd name="connsiteX12" fmla="*/ 564654 w 629717"/>
                <a:gd name="connsiteY12" fmla="*/ 333811 h 443459"/>
                <a:gd name="connsiteX13" fmla="*/ 539844 w 629717"/>
                <a:gd name="connsiteY13" fmla="*/ 202676 h 443459"/>
                <a:gd name="connsiteX14" fmla="*/ 405165 w 629717"/>
                <a:gd name="connsiteY14" fmla="*/ 89262 h 443459"/>
                <a:gd name="connsiteX15" fmla="*/ 295296 w 629717"/>
                <a:gd name="connsiteY15" fmla="*/ 7746 h 443459"/>
                <a:gd name="connsiteX16" fmla="*/ 383900 w 629717"/>
                <a:gd name="connsiteY16" fmla="*/ 106983 h 443459"/>
                <a:gd name="connsiteX17" fmla="*/ 210235 w 629717"/>
                <a:gd name="connsiteY17" fmla="*/ 7746 h 443459"/>
                <a:gd name="connsiteX18" fmla="*/ 252765 w 629717"/>
                <a:gd name="connsiteY18" fmla="*/ 64453 h 443459"/>
                <a:gd name="connsiteX19" fmla="*/ 135807 w 629717"/>
                <a:gd name="connsiteY19" fmla="*/ 14834 h 443459"/>
                <a:gd name="connsiteX20" fmla="*/ 157072 w 629717"/>
                <a:gd name="connsiteY20" fmla="*/ 39644 h 443459"/>
                <a:gd name="connsiteX21" fmla="*/ 1128 w 629717"/>
                <a:gd name="connsiteY21" fmla="*/ 658 h 44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9717" h="443459">
                  <a:moveTo>
                    <a:pt x="1128" y="658"/>
                  </a:moveTo>
                  <a:cubicBezTo>
                    <a:pt x="-10095" y="7156"/>
                    <a:pt x="65514" y="67407"/>
                    <a:pt x="89733" y="78630"/>
                  </a:cubicBezTo>
                  <a:cubicBezTo>
                    <a:pt x="113952" y="89853"/>
                    <a:pt x="132263" y="66225"/>
                    <a:pt x="146440" y="67997"/>
                  </a:cubicBezTo>
                  <a:cubicBezTo>
                    <a:pt x="160617" y="69769"/>
                    <a:pt x="174793" y="89262"/>
                    <a:pt x="174793" y="89262"/>
                  </a:cubicBezTo>
                  <a:cubicBezTo>
                    <a:pt x="178928" y="89262"/>
                    <a:pt x="147621" y="64453"/>
                    <a:pt x="171249" y="67997"/>
                  </a:cubicBezTo>
                  <a:cubicBezTo>
                    <a:pt x="194877" y="71541"/>
                    <a:pt x="288798" y="95760"/>
                    <a:pt x="316561" y="110527"/>
                  </a:cubicBezTo>
                  <a:cubicBezTo>
                    <a:pt x="344324" y="125294"/>
                    <a:pt x="328375" y="149514"/>
                    <a:pt x="337826" y="156602"/>
                  </a:cubicBezTo>
                  <a:cubicBezTo>
                    <a:pt x="347277" y="163691"/>
                    <a:pt x="346687" y="144788"/>
                    <a:pt x="373268" y="153058"/>
                  </a:cubicBezTo>
                  <a:cubicBezTo>
                    <a:pt x="399849" y="161328"/>
                    <a:pt x="473686" y="190862"/>
                    <a:pt x="497314" y="206220"/>
                  </a:cubicBezTo>
                  <a:cubicBezTo>
                    <a:pt x="520942" y="221578"/>
                    <a:pt x="493179" y="206221"/>
                    <a:pt x="515035" y="245207"/>
                  </a:cubicBezTo>
                  <a:cubicBezTo>
                    <a:pt x="536891" y="284193"/>
                    <a:pt x="618407" y="420053"/>
                    <a:pt x="628449" y="440137"/>
                  </a:cubicBezTo>
                  <a:cubicBezTo>
                    <a:pt x="638491" y="460221"/>
                    <a:pt x="585918" y="383430"/>
                    <a:pt x="575286" y="365709"/>
                  </a:cubicBezTo>
                  <a:cubicBezTo>
                    <a:pt x="564654" y="347988"/>
                    <a:pt x="570561" y="360983"/>
                    <a:pt x="564654" y="333811"/>
                  </a:cubicBezTo>
                  <a:cubicBezTo>
                    <a:pt x="558747" y="306639"/>
                    <a:pt x="566425" y="243434"/>
                    <a:pt x="539844" y="202676"/>
                  </a:cubicBezTo>
                  <a:cubicBezTo>
                    <a:pt x="513263" y="161918"/>
                    <a:pt x="445923" y="121750"/>
                    <a:pt x="405165" y="89262"/>
                  </a:cubicBezTo>
                  <a:cubicBezTo>
                    <a:pt x="364407" y="56774"/>
                    <a:pt x="298840" y="4792"/>
                    <a:pt x="295296" y="7746"/>
                  </a:cubicBezTo>
                  <a:cubicBezTo>
                    <a:pt x="291752" y="10700"/>
                    <a:pt x="398077" y="106983"/>
                    <a:pt x="383900" y="106983"/>
                  </a:cubicBezTo>
                  <a:cubicBezTo>
                    <a:pt x="369723" y="106983"/>
                    <a:pt x="232091" y="14834"/>
                    <a:pt x="210235" y="7746"/>
                  </a:cubicBezTo>
                  <a:cubicBezTo>
                    <a:pt x="188379" y="658"/>
                    <a:pt x="265170" y="63272"/>
                    <a:pt x="252765" y="64453"/>
                  </a:cubicBezTo>
                  <a:cubicBezTo>
                    <a:pt x="240360" y="65634"/>
                    <a:pt x="151756" y="18969"/>
                    <a:pt x="135807" y="14834"/>
                  </a:cubicBezTo>
                  <a:cubicBezTo>
                    <a:pt x="119858" y="10699"/>
                    <a:pt x="174202" y="41416"/>
                    <a:pt x="157072" y="39644"/>
                  </a:cubicBezTo>
                  <a:cubicBezTo>
                    <a:pt x="139942" y="37872"/>
                    <a:pt x="12351" y="-5840"/>
                    <a:pt x="1128" y="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A70DB47C-83C0-3206-68E9-E957081593FA}"/>
                </a:ext>
              </a:extLst>
            </p:cNvPr>
            <p:cNvSpPr/>
            <p:nvPr/>
          </p:nvSpPr>
          <p:spPr>
            <a:xfrm>
              <a:off x="6165924" y="5521053"/>
              <a:ext cx="390795" cy="416064"/>
            </a:xfrm>
            <a:custGeom>
              <a:avLst/>
              <a:gdLst>
                <a:gd name="connsiteX0" fmla="*/ 960 w 390795"/>
                <a:gd name="connsiteY0" fmla="*/ 789 h 416064"/>
                <a:gd name="connsiteX1" fmla="*/ 171081 w 390795"/>
                <a:gd name="connsiteY1" fmla="*/ 199263 h 416064"/>
                <a:gd name="connsiteX2" fmla="*/ 142727 w 390795"/>
                <a:gd name="connsiteY2" fmla="*/ 192175 h 416064"/>
                <a:gd name="connsiteX3" fmla="*/ 224243 w 390795"/>
                <a:gd name="connsiteY3" fmla="*/ 234705 h 416064"/>
                <a:gd name="connsiteX4" fmla="*/ 295127 w 390795"/>
                <a:gd name="connsiteY4" fmla="*/ 294956 h 416064"/>
                <a:gd name="connsiteX5" fmla="*/ 387276 w 390795"/>
                <a:gd name="connsiteY5" fmla="*/ 415459 h 416064"/>
                <a:gd name="connsiteX6" fmla="*/ 373099 w 390795"/>
                <a:gd name="connsiteY6" fmla="*/ 344575 h 416064"/>
                <a:gd name="connsiteX7" fmla="*/ 383732 w 390795"/>
                <a:gd name="connsiteY7" fmla="*/ 397738 h 416064"/>
                <a:gd name="connsiteX8" fmla="*/ 341202 w 390795"/>
                <a:gd name="connsiteY8" fmla="*/ 305589 h 416064"/>
                <a:gd name="connsiteX9" fmla="*/ 153360 w 390795"/>
                <a:gd name="connsiteY9" fmla="*/ 167366 h 416064"/>
                <a:gd name="connsiteX10" fmla="*/ 103741 w 390795"/>
                <a:gd name="connsiteY10" fmla="*/ 131924 h 416064"/>
                <a:gd name="connsiteX11" fmla="*/ 960 w 390795"/>
                <a:gd name="connsiteY11" fmla="*/ 789 h 41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795" h="416064">
                  <a:moveTo>
                    <a:pt x="960" y="789"/>
                  </a:moveTo>
                  <a:cubicBezTo>
                    <a:pt x="12183" y="12012"/>
                    <a:pt x="147453" y="167365"/>
                    <a:pt x="171081" y="199263"/>
                  </a:cubicBezTo>
                  <a:cubicBezTo>
                    <a:pt x="194709" y="231161"/>
                    <a:pt x="133867" y="186268"/>
                    <a:pt x="142727" y="192175"/>
                  </a:cubicBezTo>
                  <a:cubicBezTo>
                    <a:pt x="151587" y="198082"/>
                    <a:pt x="198843" y="217575"/>
                    <a:pt x="224243" y="234705"/>
                  </a:cubicBezTo>
                  <a:cubicBezTo>
                    <a:pt x="249643" y="251835"/>
                    <a:pt x="267955" y="264830"/>
                    <a:pt x="295127" y="294956"/>
                  </a:cubicBezTo>
                  <a:cubicBezTo>
                    <a:pt x="322299" y="325082"/>
                    <a:pt x="374281" y="407189"/>
                    <a:pt x="387276" y="415459"/>
                  </a:cubicBezTo>
                  <a:cubicBezTo>
                    <a:pt x="400271" y="423729"/>
                    <a:pt x="373099" y="344575"/>
                    <a:pt x="373099" y="344575"/>
                  </a:cubicBezTo>
                  <a:cubicBezTo>
                    <a:pt x="372508" y="341622"/>
                    <a:pt x="389048" y="404236"/>
                    <a:pt x="383732" y="397738"/>
                  </a:cubicBezTo>
                  <a:cubicBezTo>
                    <a:pt x="378416" y="391240"/>
                    <a:pt x="379597" y="343984"/>
                    <a:pt x="341202" y="305589"/>
                  </a:cubicBezTo>
                  <a:cubicBezTo>
                    <a:pt x="302807" y="267194"/>
                    <a:pt x="192937" y="196310"/>
                    <a:pt x="153360" y="167366"/>
                  </a:cubicBezTo>
                  <a:cubicBezTo>
                    <a:pt x="113783" y="138422"/>
                    <a:pt x="127369" y="162640"/>
                    <a:pt x="103741" y="131924"/>
                  </a:cubicBezTo>
                  <a:cubicBezTo>
                    <a:pt x="80113" y="101208"/>
                    <a:pt x="-10263" y="-10434"/>
                    <a:pt x="960" y="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29A1E76E-6567-AF70-E1DF-E6882AF29512}"/>
                </a:ext>
              </a:extLst>
            </p:cNvPr>
            <p:cNvSpPr/>
            <p:nvPr/>
          </p:nvSpPr>
          <p:spPr>
            <a:xfrm>
              <a:off x="6533969" y="5930895"/>
              <a:ext cx="292459" cy="177979"/>
            </a:xfrm>
            <a:custGeom>
              <a:avLst/>
              <a:gdLst>
                <a:gd name="connsiteX0" fmla="*/ 181 w 292459"/>
                <a:gd name="connsiteY0" fmla="*/ 5 h 177979"/>
                <a:gd name="connsiteX1" fmla="*/ 177981 w 292459"/>
                <a:gd name="connsiteY1" fmla="*/ 66680 h 177979"/>
                <a:gd name="connsiteX2" fmla="*/ 285931 w 292459"/>
                <a:gd name="connsiteY2" fmla="*/ 158755 h 177979"/>
                <a:gd name="connsiteX3" fmla="*/ 238306 w 292459"/>
                <a:gd name="connsiteY3" fmla="*/ 136530 h 177979"/>
                <a:gd name="connsiteX4" fmla="*/ 292281 w 292459"/>
                <a:gd name="connsiteY4" fmla="*/ 177805 h 177979"/>
                <a:gd name="connsiteX5" fmla="*/ 254181 w 292459"/>
                <a:gd name="connsiteY5" fmla="*/ 117480 h 177979"/>
                <a:gd name="connsiteX6" fmla="*/ 212906 w 292459"/>
                <a:gd name="connsiteY6" fmla="*/ 69855 h 177979"/>
                <a:gd name="connsiteX7" fmla="*/ 181 w 292459"/>
                <a:gd name="connsiteY7" fmla="*/ 5 h 17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59" h="177979">
                  <a:moveTo>
                    <a:pt x="181" y="5"/>
                  </a:moveTo>
                  <a:cubicBezTo>
                    <a:pt x="-5640" y="-524"/>
                    <a:pt x="130356" y="40222"/>
                    <a:pt x="177981" y="66680"/>
                  </a:cubicBezTo>
                  <a:cubicBezTo>
                    <a:pt x="225606" y="93138"/>
                    <a:pt x="275877" y="147113"/>
                    <a:pt x="285931" y="158755"/>
                  </a:cubicBezTo>
                  <a:cubicBezTo>
                    <a:pt x="295985" y="170397"/>
                    <a:pt x="237248" y="133355"/>
                    <a:pt x="238306" y="136530"/>
                  </a:cubicBezTo>
                  <a:cubicBezTo>
                    <a:pt x="239364" y="139705"/>
                    <a:pt x="289635" y="180980"/>
                    <a:pt x="292281" y="177805"/>
                  </a:cubicBezTo>
                  <a:cubicBezTo>
                    <a:pt x="294927" y="174630"/>
                    <a:pt x="267410" y="135472"/>
                    <a:pt x="254181" y="117480"/>
                  </a:cubicBezTo>
                  <a:cubicBezTo>
                    <a:pt x="240952" y="99488"/>
                    <a:pt x="249419" y="89434"/>
                    <a:pt x="212906" y="69855"/>
                  </a:cubicBezTo>
                  <a:cubicBezTo>
                    <a:pt x="176394" y="50276"/>
                    <a:pt x="6002" y="534"/>
                    <a:pt x="181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F563CC24-7DA3-CD66-D01E-A560BDEE33C1}"/>
                </a:ext>
              </a:extLst>
            </p:cNvPr>
            <p:cNvSpPr/>
            <p:nvPr/>
          </p:nvSpPr>
          <p:spPr>
            <a:xfrm>
              <a:off x="6214470" y="5658975"/>
              <a:ext cx="297719" cy="376293"/>
            </a:xfrm>
            <a:custGeom>
              <a:avLst/>
              <a:gdLst>
                <a:gd name="connsiteX0" fmla="*/ 2180 w 297719"/>
                <a:gd name="connsiteY0" fmla="*/ 2050 h 376293"/>
                <a:gd name="connsiteX1" fmla="*/ 183155 w 297719"/>
                <a:gd name="connsiteY1" fmla="*/ 217950 h 376293"/>
                <a:gd name="connsiteX2" fmla="*/ 287930 w 297719"/>
                <a:gd name="connsiteY2" fmla="*/ 367175 h 376293"/>
                <a:gd name="connsiteX3" fmla="*/ 275230 w 297719"/>
                <a:gd name="connsiteY3" fmla="*/ 341775 h 376293"/>
                <a:gd name="connsiteX4" fmla="*/ 129180 w 297719"/>
                <a:gd name="connsiteY4" fmla="*/ 192550 h 376293"/>
                <a:gd name="connsiteX5" fmla="*/ 84730 w 297719"/>
                <a:gd name="connsiteY5" fmla="*/ 113175 h 376293"/>
                <a:gd name="connsiteX6" fmla="*/ 2180 w 297719"/>
                <a:gd name="connsiteY6" fmla="*/ 2050 h 37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719" h="376293">
                  <a:moveTo>
                    <a:pt x="2180" y="2050"/>
                  </a:moveTo>
                  <a:cubicBezTo>
                    <a:pt x="18584" y="19513"/>
                    <a:pt x="135530" y="157096"/>
                    <a:pt x="183155" y="217950"/>
                  </a:cubicBezTo>
                  <a:cubicBezTo>
                    <a:pt x="230780" y="278804"/>
                    <a:pt x="272584" y="346538"/>
                    <a:pt x="287930" y="367175"/>
                  </a:cubicBezTo>
                  <a:cubicBezTo>
                    <a:pt x="303276" y="387812"/>
                    <a:pt x="301688" y="370879"/>
                    <a:pt x="275230" y="341775"/>
                  </a:cubicBezTo>
                  <a:cubicBezTo>
                    <a:pt x="248772" y="312671"/>
                    <a:pt x="160930" y="230650"/>
                    <a:pt x="129180" y="192550"/>
                  </a:cubicBezTo>
                  <a:cubicBezTo>
                    <a:pt x="97430" y="154450"/>
                    <a:pt x="102722" y="142808"/>
                    <a:pt x="84730" y="113175"/>
                  </a:cubicBezTo>
                  <a:cubicBezTo>
                    <a:pt x="66738" y="83542"/>
                    <a:pt x="-14224" y="-15413"/>
                    <a:pt x="2180" y="2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A7EAEF47-E5EB-4BFA-C8F6-17D2179FCFFC}"/>
                </a:ext>
              </a:extLst>
            </p:cNvPr>
            <p:cNvSpPr/>
            <p:nvPr/>
          </p:nvSpPr>
          <p:spPr>
            <a:xfrm>
              <a:off x="6546047" y="6054675"/>
              <a:ext cx="346576" cy="134783"/>
            </a:xfrm>
            <a:custGeom>
              <a:avLst/>
              <a:gdLst>
                <a:gd name="connsiteX0" fmla="*/ 803 w 346576"/>
                <a:gd name="connsiteY0" fmla="*/ 50 h 134783"/>
                <a:gd name="connsiteX1" fmla="*/ 188128 w 346576"/>
                <a:gd name="connsiteY1" fmla="*/ 88950 h 134783"/>
                <a:gd name="connsiteX2" fmla="*/ 343703 w 346576"/>
                <a:gd name="connsiteY2" fmla="*/ 133400 h 134783"/>
                <a:gd name="connsiteX3" fmla="*/ 280203 w 346576"/>
                <a:gd name="connsiteY3" fmla="*/ 120700 h 134783"/>
                <a:gd name="connsiteX4" fmla="*/ 169078 w 346576"/>
                <a:gd name="connsiteY4" fmla="*/ 92125 h 134783"/>
                <a:gd name="connsiteX5" fmla="*/ 121453 w 346576"/>
                <a:gd name="connsiteY5" fmla="*/ 76250 h 134783"/>
                <a:gd name="connsiteX6" fmla="*/ 803 w 346576"/>
                <a:gd name="connsiteY6" fmla="*/ 50 h 1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576" h="134783">
                  <a:moveTo>
                    <a:pt x="803" y="50"/>
                  </a:moveTo>
                  <a:cubicBezTo>
                    <a:pt x="11915" y="2167"/>
                    <a:pt x="130978" y="66725"/>
                    <a:pt x="188128" y="88950"/>
                  </a:cubicBezTo>
                  <a:cubicBezTo>
                    <a:pt x="245278" y="111175"/>
                    <a:pt x="328357" y="128108"/>
                    <a:pt x="343703" y="133400"/>
                  </a:cubicBezTo>
                  <a:cubicBezTo>
                    <a:pt x="359049" y="138692"/>
                    <a:pt x="309307" y="127579"/>
                    <a:pt x="280203" y="120700"/>
                  </a:cubicBezTo>
                  <a:cubicBezTo>
                    <a:pt x="251099" y="113821"/>
                    <a:pt x="195536" y="99533"/>
                    <a:pt x="169078" y="92125"/>
                  </a:cubicBezTo>
                  <a:cubicBezTo>
                    <a:pt x="142620" y="84717"/>
                    <a:pt x="145795" y="88950"/>
                    <a:pt x="121453" y="76250"/>
                  </a:cubicBezTo>
                  <a:cubicBezTo>
                    <a:pt x="97111" y="63550"/>
                    <a:pt x="-10309" y="-2067"/>
                    <a:pt x="803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5368123C-A80F-B646-5889-91C04F071BF5}"/>
                </a:ext>
              </a:extLst>
            </p:cNvPr>
            <p:cNvSpPr/>
            <p:nvPr/>
          </p:nvSpPr>
          <p:spPr>
            <a:xfrm>
              <a:off x="6054724" y="5454415"/>
              <a:ext cx="119114" cy="285916"/>
            </a:xfrm>
            <a:custGeom>
              <a:avLst/>
              <a:gdLst>
                <a:gd name="connsiteX0" fmla="*/ 1 w 119114"/>
                <a:gd name="connsiteY0" fmla="*/ 235 h 285916"/>
                <a:gd name="connsiteX1" fmla="*/ 19051 w 119114"/>
                <a:gd name="connsiteY1" fmla="*/ 127235 h 285916"/>
                <a:gd name="connsiteX2" fmla="*/ 117476 w 119114"/>
                <a:gd name="connsiteY2" fmla="*/ 282810 h 285916"/>
                <a:gd name="connsiteX3" fmla="*/ 76201 w 119114"/>
                <a:gd name="connsiteY3" fmla="*/ 225660 h 285916"/>
                <a:gd name="connsiteX4" fmla="*/ 19051 w 119114"/>
                <a:gd name="connsiteY4" fmla="*/ 158985 h 285916"/>
                <a:gd name="connsiteX5" fmla="*/ 1 w 119114"/>
                <a:gd name="connsiteY5" fmla="*/ 235 h 28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114" h="285916">
                  <a:moveTo>
                    <a:pt x="1" y="235"/>
                  </a:moveTo>
                  <a:cubicBezTo>
                    <a:pt x="1" y="-5057"/>
                    <a:pt x="-528" y="80139"/>
                    <a:pt x="19051" y="127235"/>
                  </a:cubicBezTo>
                  <a:cubicBezTo>
                    <a:pt x="38630" y="174331"/>
                    <a:pt x="107951" y="266406"/>
                    <a:pt x="117476" y="282810"/>
                  </a:cubicBezTo>
                  <a:cubicBezTo>
                    <a:pt x="127001" y="299214"/>
                    <a:pt x="92605" y="246297"/>
                    <a:pt x="76201" y="225660"/>
                  </a:cubicBezTo>
                  <a:cubicBezTo>
                    <a:pt x="59797" y="205023"/>
                    <a:pt x="31222" y="193910"/>
                    <a:pt x="19051" y="158985"/>
                  </a:cubicBezTo>
                  <a:cubicBezTo>
                    <a:pt x="6880" y="124060"/>
                    <a:pt x="1" y="5527"/>
                    <a:pt x="1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DF5D4A47-C957-6F3D-5AE0-D9FF67EA4163}"/>
                </a:ext>
              </a:extLst>
            </p:cNvPr>
            <p:cNvSpPr/>
            <p:nvPr/>
          </p:nvSpPr>
          <p:spPr>
            <a:xfrm>
              <a:off x="6222930" y="5807051"/>
              <a:ext cx="163043" cy="179471"/>
            </a:xfrm>
            <a:custGeom>
              <a:avLst/>
              <a:gdLst>
                <a:gd name="connsiteX0" fmla="*/ 70 w 163043"/>
                <a:gd name="connsiteY0" fmla="*/ 24 h 179471"/>
                <a:gd name="connsiteX1" fmla="*/ 108020 w 163043"/>
                <a:gd name="connsiteY1" fmla="*/ 104799 h 179471"/>
                <a:gd name="connsiteX2" fmla="*/ 161995 w 163043"/>
                <a:gd name="connsiteY2" fmla="*/ 177824 h 179471"/>
                <a:gd name="connsiteX3" fmla="*/ 139770 w 163043"/>
                <a:gd name="connsiteY3" fmla="*/ 152424 h 179471"/>
                <a:gd name="connsiteX4" fmla="*/ 92145 w 163043"/>
                <a:gd name="connsiteY4" fmla="*/ 114324 h 179471"/>
                <a:gd name="connsiteX5" fmla="*/ 70 w 163043"/>
                <a:gd name="connsiteY5" fmla="*/ 24 h 17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043" h="179471">
                  <a:moveTo>
                    <a:pt x="70" y="24"/>
                  </a:moveTo>
                  <a:cubicBezTo>
                    <a:pt x="2716" y="-1564"/>
                    <a:pt x="81033" y="75166"/>
                    <a:pt x="108020" y="104799"/>
                  </a:cubicBezTo>
                  <a:cubicBezTo>
                    <a:pt x="135008" y="134432"/>
                    <a:pt x="156703" y="169887"/>
                    <a:pt x="161995" y="177824"/>
                  </a:cubicBezTo>
                  <a:cubicBezTo>
                    <a:pt x="167287" y="185761"/>
                    <a:pt x="151412" y="163007"/>
                    <a:pt x="139770" y="152424"/>
                  </a:cubicBezTo>
                  <a:cubicBezTo>
                    <a:pt x="128128" y="141841"/>
                    <a:pt x="113841" y="137607"/>
                    <a:pt x="92145" y="114324"/>
                  </a:cubicBezTo>
                  <a:cubicBezTo>
                    <a:pt x="70449" y="91041"/>
                    <a:pt x="-2576" y="1612"/>
                    <a:pt x="7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6897FE72-5DB5-333C-2F05-F38BED30419A}"/>
                </a:ext>
              </a:extLst>
            </p:cNvPr>
            <p:cNvSpPr/>
            <p:nvPr/>
          </p:nvSpPr>
          <p:spPr>
            <a:xfrm>
              <a:off x="6451588" y="6048329"/>
              <a:ext cx="359802" cy="166580"/>
            </a:xfrm>
            <a:custGeom>
              <a:avLst/>
              <a:gdLst>
                <a:gd name="connsiteX0" fmla="*/ 12 w 359802"/>
                <a:gd name="connsiteY0" fmla="*/ 46 h 166580"/>
                <a:gd name="connsiteX1" fmla="*/ 190512 w 359802"/>
                <a:gd name="connsiteY1" fmla="*/ 136571 h 166580"/>
                <a:gd name="connsiteX2" fmla="*/ 358787 w 359802"/>
                <a:gd name="connsiteY2" fmla="*/ 161971 h 166580"/>
                <a:gd name="connsiteX3" fmla="*/ 257187 w 359802"/>
                <a:gd name="connsiteY3" fmla="*/ 161971 h 166580"/>
                <a:gd name="connsiteX4" fmla="*/ 180987 w 359802"/>
                <a:gd name="connsiteY4" fmla="*/ 152446 h 166580"/>
                <a:gd name="connsiteX5" fmla="*/ 12 w 359802"/>
                <a:gd name="connsiteY5" fmla="*/ 46 h 16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9802" h="166580">
                  <a:moveTo>
                    <a:pt x="12" y="46"/>
                  </a:moveTo>
                  <a:cubicBezTo>
                    <a:pt x="1600" y="-2600"/>
                    <a:pt x="130716" y="109584"/>
                    <a:pt x="190512" y="136571"/>
                  </a:cubicBezTo>
                  <a:cubicBezTo>
                    <a:pt x="250308" y="163558"/>
                    <a:pt x="347675" y="157738"/>
                    <a:pt x="358787" y="161971"/>
                  </a:cubicBezTo>
                  <a:cubicBezTo>
                    <a:pt x="369900" y="166204"/>
                    <a:pt x="286820" y="163558"/>
                    <a:pt x="257187" y="161971"/>
                  </a:cubicBezTo>
                  <a:cubicBezTo>
                    <a:pt x="227554" y="160384"/>
                    <a:pt x="219087" y="178375"/>
                    <a:pt x="180987" y="152446"/>
                  </a:cubicBezTo>
                  <a:cubicBezTo>
                    <a:pt x="142887" y="126517"/>
                    <a:pt x="-1576" y="2692"/>
                    <a:pt x="12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A6673D61-3502-1BA0-1ADB-5BECD0F4F699}"/>
                </a:ext>
              </a:extLst>
            </p:cNvPr>
            <p:cNvSpPr/>
            <p:nvPr/>
          </p:nvSpPr>
          <p:spPr>
            <a:xfrm>
              <a:off x="6838696" y="6101351"/>
              <a:ext cx="221528" cy="87236"/>
            </a:xfrm>
            <a:custGeom>
              <a:avLst/>
              <a:gdLst>
                <a:gd name="connsiteX0" fmla="*/ 254 w 221528"/>
                <a:gd name="connsiteY0" fmla="*/ 999 h 87236"/>
                <a:gd name="connsiteX1" fmla="*/ 159004 w 221528"/>
                <a:gd name="connsiteY1" fmla="*/ 54974 h 87236"/>
                <a:gd name="connsiteX2" fmla="*/ 219329 w 221528"/>
                <a:gd name="connsiteY2" fmla="*/ 86724 h 87236"/>
                <a:gd name="connsiteX3" fmla="*/ 200279 w 221528"/>
                <a:gd name="connsiteY3" fmla="*/ 70849 h 87236"/>
                <a:gd name="connsiteX4" fmla="*/ 124079 w 221528"/>
                <a:gd name="connsiteY4" fmla="*/ 23224 h 87236"/>
                <a:gd name="connsiteX5" fmla="*/ 254 w 221528"/>
                <a:gd name="connsiteY5" fmla="*/ 999 h 8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28" h="87236">
                  <a:moveTo>
                    <a:pt x="254" y="999"/>
                  </a:moveTo>
                  <a:cubicBezTo>
                    <a:pt x="6075" y="6291"/>
                    <a:pt x="122492" y="40687"/>
                    <a:pt x="159004" y="54974"/>
                  </a:cubicBezTo>
                  <a:cubicBezTo>
                    <a:pt x="195516" y="69261"/>
                    <a:pt x="219329" y="86724"/>
                    <a:pt x="219329" y="86724"/>
                  </a:cubicBezTo>
                  <a:cubicBezTo>
                    <a:pt x="226208" y="89370"/>
                    <a:pt x="216154" y="81432"/>
                    <a:pt x="200279" y="70849"/>
                  </a:cubicBezTo>
                  <a:cubicBezTo>
                    <a:pt x="184404" y="60266"/>
                    <a:pt x="157946" y="33807"/>
                    <a:pt x="124079" y="23224"/>
                  </a:cubicBezTo>
                  <a:cubicBezTo>
                    <a:pt x="90212" y="12641"/>
                    <a:pt x="-5567" y="-4293"/>
                    <a:pt x="254" y="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8873EF49-630F-3448-E5C0-29230C93BBD9}"/>
                </a:ext>
              </a:extLst>
            </p:cNvPr>
            <p:cNvSpPr/>
            <p:nvPr/>
          </p:nvSpPr>
          <p:spPr>
            <a:xfrm>
              <a:off x="6800753" y="6251520"/>
              <a:ext cx="273554" cy="45724"/>
            </a:xfrm>
            <a:custGeom>
              <a:avLst/>
              <a:gdLst>
                <a:gd name="connsiteX0" fmla="*/ 97 w 273554"/>
                <a:gd name="connsiteY0" fmla="*/ 55 h 45724"/>
                <a:gd name="connsiteX1" fmla="*/ 117572 w 273554"/>
                <a:gd name="connsiteY1" fmla="*/ 34980 h 45724"/>
                <a:gd name="connsiteX2" fmla="*/ 273147 w 273554"/>
                <a:gd name="connsiteY2" fmla="*/ 22280 h 45724"/>
                <a:gd name="connsiteX3" fmla="*/ 162022 w 273554"/>
                <a:gd name="connsiteY3" fmla="*/ 12755 h 45724"/>
                <a:gd name="connsiteX4" fmla="*/ 136622 w 273554"/>
                <a:gd name="connsiteY4" fmla="*/ 28630 h 45724"/>
                <a:gd name="connsiteX5" fmla="*/ 222347 w 273554"/>
                <a:gd name="connsiteY5" fmla="*/ 38155 h 45724"/>
                <a:gd name="connsiteX6" fmla="*/ 136622 w 273554"/>
                <a:gd name="connsiteY6" fmla="*/ 44505 h 45724"/>
                <a:gd name="connsiteX7" fmla="*/ 97 w 273554"/>
                <a:gd name="connsiteY7" fmla="*/ 55 h 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554" h="45724">
                  <a:moveTo>
                    <a:pt x="97" y="55"/>
                  </a:moveTo>
                  <a:cubicBezTo>
                    <a:pt x="-3078" y="-1532"/>
                    <a:pt x="72064" y="31276"/>
                    <a:pt x="117572" y="34980"/>
                  </a:cubicBezTo>
                  <a:cubicBezTo>
                    <a:pt x="163080" y="38684"/>
                    <a:pt x="265739" y="25984"/>
                    <a:pt x="273147" y="22280"/>
                  </a:cubicBezTo>
                  <a:cubicBezTo>
                    <a:pt x="280555" y="18576"/>
                    <a:pt x="184776" y="11697"/>
                    <a:pt x="162022" y="12755"/>
                  </a:cubicBezTo>
                  <a:cubicBezTo>
                    <a:pt x="139268" y="13813"/>
                    <a:pt x="126568" y="24397"/>
                    <a:pt x="136622" y="28630"/>
                  </a:cubicBezTo>
                  <a:cubicBezTo>
                    <a:pt x="146676" y="32863"/>
                    <a:pt x="222347" y="35509"/>
                    <a:pt x="222347" y="38155"/>
                  </a:cubicBezTo>
                  <a:cubicBezTo>
                    <a:pt x="222347" y="40801"/>
                    <a:pt x="168372" y="48738"/>
                    <a:pt x="136622" y="44505"/>
                  </a:cubicBezTo>
                  <a:cubicBezTo>
                    <a:pt x="104872" y="40272"/>
                    <a:pt x="3272" y="1642"/>
                    <a:pt x="97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3F133529-F5AC-53D0-D3AE-D8E745A93229}"/>
                </a:ext>
              </a:extLst>
            </p:cNvPr>
            <p:cNvSpPr/>
            <p:nvPr/>
          </p:nvSpPr>
          <p:spPr>
            <a:xfrm>
              <a:off x="5916996" y="6260437"/>
              <a:ext cx="837319" cy="325923"/>
            </a:xfrm>
            <a:custGeom>
              <a:avLst/>
              <a:gdLst>
                <a:gd name="connsiteX0" fmla="*/ 1204 w 837319"/>
                <a:gd name="connsiteY0" fmla="*/ 663 h 325923"/>
                <a:gd name="connsiteX1" fmla="*/ 401254 w 837319"/>
                <a:gd name="connsiteY1" fmla="*/ 200688 h 325923"/>
                <a:gd name="connsiteX2" fmla="*/ 356804 w 837319"/>
                <a:gd name="connsiteY2" fmla="*/ 200688 h 325923"/>
                <a:gd name="connsiteX3" fmla="*/ 585404 w 837319"/>
                <a:gd name="connsiteY3" fmla="*/ 267363 h 325923"/>
                <a:gd name="connsiteX4" fmla="*/ 471104 w 837319"/>
                <a:gd name="connsiteY4" fmla="*/ 289588 h 325923"/>
                <a:gd name="connsiteX5" fmla="*/ 829879 w 837319"/>
                <a:gd name="connsiteY5" fmla="*/ 280063 h 325923"/>
                <a:gd name="connsiteX6" fmla="*/ 702879 w 837319"/>
                <a:gd name="connsiteY6" fmla="*/ 295938 h 325923"/>
                <a:gd name="connsiteX7" fmla="*/ 569529 w 837319"/>
                <a:gd name="connsiteY7" fmla="*/ 318163 h 325923"/>
                <a:gd name="connsiteX8" fmla="*/ 610804 w 837319"/>
                <a:gd name="connsiteY8" fmla="*/ 321338 h 325923"/>
                <a:gd name="connsiteX9" fmla="*/ 471104 w 837319"/>
                <a:gd name="connsiteY9" fmla="*/ 257838 h 325923"/>
                <a:gd name="connsiteX10" fmla="*/ 252029 w 837319"/>
                <a:gd name="connsiteY10" fmla="*/ 165763 h 325923"/>
                <a:gd name="connsiteX11" fmla="*/ 296479 w 837319"/>
                <a:gd name="connsiteY11" fmla="*/ 172113 h 325923"/>
                <a:gd name="connsiteX12" fmla="*/ 277429 w 837319"/>
                <a:gd name="connsiteY12" fmla="*/ 137188 h 325923"/>
                <a:gd name="connsiteX13" fmla="*/ 1204 w 837319"/>
                <a:gd name="connsiteY13" fmla="*/ 663 h 325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7319" h="325923">
                  <a:moveTo>
                    <a:pt x="1204" y="663"/>
                  </a:moveTo>
                  <a:cubicBezTo>
                    <a:pt x="21842" y="11246"/>
                    <a:pt x="341988" y="167351"/>
                    <a:pt x="401254" y="200688"/>
                  </a:cubicBezTo>
                  <a:cubicBezTo>
                    <a:pt x="460520" y="234025"/>
                    <a:pt x="326112" y="189576"/>
                    <a:pt x="356804" y="200688"/>
                  </a:cubicBezTo>
                  <a:cubicBezTo>
                    <a:pt x="387496" y="211801"/>
                    <a:pt x="566354" y="252546"/>
                    <a:pt x="585404" y="267363"/>
                  </a:cubicBezTo>
                  <a:cubicBezTo>
                    <a:pt x="604454" y="282180"/>
                    <a:pt x="430358" y="287471"/>
                    <a:pt x="471104" y="289588"/>
                  </a:cubicBezTo>
                  <a:cubicBezTo>
                    <a:pt x="511850" y="291705"/>
                    <a:pt x="791250" y="279005"/>
                    <a:pt x="829879" y="280063"/>
                  </a:cubicBezTo>
                  <a:cubicBezTo>
                    <a:pt x="868508" y="281121"/>
                    <a:pt x="746271" y="289588"/>
                    <a:pt x="702879" y="295938"/>
                  </a:cubicBezTo>
                  <a:cubicBezTo>
                    <a:pt x="659487" y="302288"/>
                    <a:pt x="584875" y="313930"/>
                    <a:pt x="569529" y="318163"/>
                  </a:cubicBezTo>
                  <a:cubicBezTo>
                    <a:pt x="554183" y="322396"/>
                    <a:pt x="627208" y="331392"/>
                    <a:pt x="610804" y="321338"/>
                  </a:cubicBezTo>
                  <a:cubicBezTo>
                    <a:pt x="594400" y="311284"/>
                    <a:pt x="530900" y="283767"/>
                    <a:pt x="471104" y="257838"/>
                  </a:cubicBezTo>
                  <a:cubicBezTo>
                    <a:pt x="411308" y="231909"/>
                    <a:pt x="281133" y="180050"/>
                    <a:pt x="252029" y="165763"/>
                  </a:cubicBezTo>
                  <a:cubicBezTo>
                    <a:pt x="222925" y="151476"/>
                    <a:pt x="292246" y="176875"/>
                    <a:pt x="296479" y="172113"/>
                  </a:cubicBezTo>
                  <a:cubicBezTo>
                    <a:pt x="300712" y="167351"/>
                    <a:pt x="323467" y="165234"/>
                    <a:pt x="277429" y="137188"/>
                  </a:cubicBezTo>
                  <a:cubicBezTo>
                    <a:pt x="231391" y="109142"/>
                    <a:pt x="-19434" y="-9920"/>
                    <a:pt x="1204" y="6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8463BD05-AF5C-FF1D-991A-80BF730FF753}"/>
                </a:ext>
              </a:extLst>
            </p:cNvPr>
            <p:cNvSpPr/>
            <p:nvPr/>
          </p:nvSpPr>
          <p:spPr>
            <a:xfrm>
              <a:off x="5590778" y="5448016"/>
              <a:ext cx="61075" cy="469589"/>
            </a:xfrm>
            <a:custGeom>
              <a:avLst/>
              <a:gdLst>
                <a:gd name="connsiteX0" fmla="*/ 397 w 61075"/>
                <a:gd name="connsiteY0" fmla="*/ 3459 h 469589"/>
                <a:gd name="connsiteX1" fmla="*/ 25797 w 61075"/>
                <a:gd name="connsiteY1" fmla="*/ 130459 h 469589"/>
                <a:gd name="connsiteX2" fmla="*/ 35322 w 61075"/>
                <a:gd name="connsiteY2" fmla="*/ 305084 h 469589"/>
                <a:gd name="connsiteX3" fmla="*/ 41672 w 61075"/>
                <a:gd name="connsiteY3" fmla="*/ 260634 h 469589"/>
                <a:gd name="connsiteX4" fmla="*/ 35322 w 61075"/>
                <a:gd name="connsiteY4" fmla="*/ 371759 h 469589"/>
                <a:gd name="connsiteX5" fmla="*/ 57547 w 61075"/>
                <a:gd name="connsiteY5" fmla="*/ 457484 h 469589"/>
                <a:gd name="connsiteX6" fmla="*/ 57547 w 61075"/>
                <a:gd name="connsiteY6" fmla="*/ 444784 h 469589"/>
                <a:gd name="connsiteX7" fmla="*/ 60722 w 61075"/>
                <a:gd name="connsiteY7" fmla="*/ 235234 h 469589"/>
                <a:gd name="connsiteX8" fmla="*/ 48022 w 61075"/>
                <a:gd name="connsiteY8" fmla="*/ 270159 h 469589"/>
                <a:gd name="connsiteX9" fmla="*/ 397 w 61075"/>
                <a:gd name="connsiteY9" fmla="*/ 3459 h 46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75" h="469589">
                  <a:moveTo>
                    <a:pt x="397" y="3459"/>
                  </a:moveTo>
                  <a:cubicBezTo>
                    <a:pt x="-3307" y="-19824"/>
                    <a:pt x="19976" y="80188"/>
                    <a:pt x="25797" y="130459"/>
                  </a:cubicBezTo>
                  <a:cubicBezTo>
                    <a:pt x="31618" y="180730"/>
                    <a:pt x="32676" y="283388"/>
                    <a:pt x="35322" y="305084"/>
                  </a:cubicBezTo>
                  <a:cubicBezTo>
                    <a:pt x="37968" y="326780"/>
                    <a:pt x="41672" y="249522"/>
                    <a:pt x="41672" y="260634"/>
                  </a:cubicBezTo>
                  <a:cubicBezTo>
                    <a:pt x="41672" y="271746"/>
                    <a:pt x="32676" y="338951"/>
                    <a:pt x="35322" y="371759"/>
                  </a:cubicBezTo>
                  <a:cubicBezTo>
                    <a:pt x="37968" y="404567"/>
                    <a:pt x="57547" y="457484"/>
                    <a:pt x="57547" y="457484"/>
                  </a:cubicBezTo>
                  <a:cubicBezTo>
                    <a:pt x="61251" y="469655"/>
                    <a:pt x="57018" y="481826"/>
                    <a:pt x="57547" y="444784"/>
                  </a:cubicBezTo>
                  <a:cubicBezTo>
                    <a:pt x="58076" y="407742"/>
                    <a:pt x="62309" y="264338"/>
                    <a:pt x="60722" y="235234"/>
                  </a:cubicBezTo>
                  <a:cubicBezTo>
                    <a:pt x="59135" y="206130"/>
                    <a:pt x="54372" y="304555"/>
                    <a:pt x="48022" y="270159"/>
                  </a:cubicBezTo>
                  <a:cubicBezTo>
                    <a:pt x="41672" y="235763"/>
                    <a:pt x="4101" y="26742"/>
                    <a:pt x="397" y="34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92BA1582-D6FB-C497-A356-645EC841A9A5}"/>
                </a:ext>
              </a:extLst>
            </p:cNvPr>
            <p:cNvSpPr/>
            <p:nvPr/>
          </p:nvSpPr>
          <p:spPr>
            <a:xfrm>
              <a:off x="5709577" y="5983008"/>
              <a:ext cx="169700" cy="268694"/>
            </a:xfrm>
            <a:custGeom>
              <a:avLst/>
              <a:gdLst>
                <a:gd name="connsiteX0" fmla="*/ 2248 w 169700"/>
                <a:gd name="connsiteY0" fmla="*/ 1867 h 268694"/>
                <a:gd name="connsiteX1" fmla="*/ 160998 w 169700"/>
                <a:gd name="connsiteY1" fmla="*/ 259042 h 268694"/>
                <a:gd name="connsiteX2" fmla="*/ 145123 w 169700"/>
                <a:gd name="connsiteY2" fmla="*/ 208242 h 268694"/>
                <a:gd name="connsiteX3" fmla="*/ 113373 w 169700"/>
                <a:gd name="connsiteY3" fmla="*/ 151092 h 268694"/>
                <a:gd name="connsiteX4" fmla="*/ 113373 w 169700"/>
                <a:gd name="connsiteY4" fmla="*/ 186017 h 268694"/>
                <a:gd name="connsiteX5" fmla="*/ 68923 w 169700"/>
                <a:gd name="connsiteY5" fmla="*/ 144742 h 268694"/>
                <a:gd name="connsiteX6" fmla="*/ 2248 w 169700"/>
                <a:gd name="connsiteY6" fmla="*/ 1867 h 26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00" h="268694">
                  <a:moveTo>
                    <a:pt x="2248" y="1867"/>
                  </a:moveTo>
                  <a:cubicBezTo>
                    <a:pt x="17594" y="20917"/>
                    <a:pt x="137186" y="224646"/>
                    <a:pt x="160998" y="259042"/>
                  </a:cubicBezTo>
                  <a:cubicBezTo>
                    <a:pt x="184811" y="293438"/>
                    <a:pt x="153061" y="226234"/>
                    <a:pt x="145123" y="208242"/>
                  </a:cubicBezTo>
                  <a:cubicBezTo>
                    <a:pt x="137186" y="190250"/>
                    <a:pt x="118665" y="154796"/>
                    <a:pt x="113373" y="151092"/>
                  </a:cubicBezTo>
                  <a:cubicBezTo>
                    <a:pt x="108081" y="147388"/>
                    <a:pt x="120781" y="187075"/>
                    <a:pt x="113373" y="186017"/>
                  </a:cubicBezTo>
                  <a:cubicBezTo>
                    <a:pt x="105965" y="184959"/>
                    <a:pt x="83211" y="174375"/>
                    <a:pt x="68923" y="144742"/>
                  </a:cubicBezTo>
                  <a:cubicBezTo>
                    <a:pt x="54635" y="115109"/>
                    <a:pt x="-13098" y="-17183"/>
                    <a:pt x="2248" y="18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9DBABC02-1953-80DD-619E-A2C6E7A75A2B}"/>
                </a:ext>
              </a:extLst>
            </p:cNvPr>
            <p:cNvSpPr/>
            <p:nvPr/>
          </p:nvSpPr>
          <p:spPr>
            <a:xfrm>
              <a:off x="5892246" y="6238860"/>
              <a:ext cx="318033" cy="143904"/>
            </a:xfrm>
            <a:custGeom>
              <a:avLst/>
              <a:gdLst>
                <a:gd name="connsiteX0" fmla="*/ 554 w 318033"/>
                <a:gd name="connsiteY0" fmla="*/ 15 h 143904"/>
                <a:gd name="connsiteX1" fmla="*/ 95804 w 318033"/>
                <a:gd name="connsiteY1" fmla="*/ 73040 h 143904"/>
                <a:gd name="connsiteX2" fmla="*/ 314879 w 318033"/>
                <a:gd name="connsiteY2" fmla="*/ 142890 h 143904"/>
                <a:gd name="connsiteX3" fmla="*/ 219629 w 318033"/>
                <a:gd name="connsiteY3" fmla="*/ 114315 h 143904"/>
                <a:gd name="connsiteX4" fmla="*/ 137079 w 318033"/>
                <a:gd name="connsiteY4" fmla="*/ 111140 h 143904"/>
                <a:gd name="connsiteX5" fmla="*/ 210104 w 318033"/>
                <a:gd name="connsiteY5" fmla="*/ 111140 h 143904"/>
                <a:gd name="connsiteX6" fmla="*/ 133904 w 318033"/>
                <a:gd name="connsiteY6" fmla="*/ 66690 h 143904"/>
                <a:gd name="connsiteX7" fmla="*/ 554 w 318033"/>
                <a:gd name="connsiteY7" fmla="*/ 15 h 14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033" h="143904">
                  <a:moveTo>
                    <a:pt x="554" y="15"/>
                  </a:moveTo>
                  <a:cubicBezTo>
                    <a:pt x="-5796" y="1073"/>
                    <a:pt x="43417" y="49228"/>
                    <a:pt x="95804" y="73040"/>
                  </a:cubicBezTo>
                  <a:cubicBezTo>
                    <a:pt x="148191" y="96852"/>
                    <a:pt x="294242" y="136011"/>
                    <a:pt x="314879" y="142890"/>
                  </a:cubicBezTo>
                  <a:cubicBezTo>
                    <a:pt x="335516" y="149769"/>
                    <a:pt x="249262" y="119607"/>
                    <a:pt x="219629" y="114315"/>
                  </a:cubicBezTo>
                  <a:cubicBezTo>
                    <a:pt x="189996" y="109023"/>
                    <a:pt x="138666" y="111669"/>
                    <a:pt x="137079" y="111140"/>
                  </a:cubicBezTo>
                  <a:cubicBezTo>
                    <a:pt x="135492" y="110611"/>
                    <a:pt x="210633" y="118548"/>
                    <a:pt x="210104" y="111140"/>
                  </a:cubicBezTo>
                  <a:cubicBezTo>
                    <a:pt x="209575" y="103732"/>
                    <a:pt x="164067" y="82036"/>
                    <a:pt x="133904" y="66690"/>
                  </a:cubicBezTo>
                  <a:cubicBezTo>
                    <a:pt x="103742" y="51344"/>
                    <a:pt x="6904" y="-1043"/>
                    <a:pt x="554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252AF147-3011-30B4-9EB8-F39433906E05}"/>
                </a:ext>
              </a:extLst>
            </p:cNvPr>
            <p:cNvSpPr/>
            <p:nvPr/>
          </p:nvSpPr>
          <p:spPr>
            <a:xfrm>
              <a:off x="5737220" y="5539971"/>
              <a:ext cx="194319" cy="558963"/>
            </a:xfrm>
            <a:custGeom>
              <a:avLst/>
              <a:gdLst>
                <a:gd name="connsiteX0" fmla="*/ 5 w 194319"/>
                <a:gd name="connsiteY0" fmla="*/ 404 h 558963"/>
                <a:gd name="connsiteX1" fmla="*/ 47630 w 194319"/>
                <a:gd name="connsiteY1" fmla="*/ 130579 h 558963"/>
                <a:gd name="connsiteX2" fmla="*/ 73030 w 194319"/>
                <a:gd name="connsiteY2" fmla="*/ 248054 h 558963"/>
                <a:gd name="connsiteX3" fmla="*/ 76205 w 194319"/>
                <a:gd name="connsiteY3" fmla="*/ 371879 h 558963"/>
                <a:gd name="connsiteX4" fmla="*/ 82555 w 194319"/>
                <a:gd name="connsiteY4" fmla="*/ 340129 h 558963"/>
                <a:gd name="connsiteX5" fmla="*/ 184155 w 194319"/>
                <a:gd name="connsiteY5" fmla="*/ 546504 h 558963"/>
                <a:gd name="connsiteX6" fmla="*/ 177805 w 194319"/>
                <a:gd name="connsiteY6" fmla="*/ 511579 h 558963"/>
                <a:gd name="connsiteX7" fmla="*/ 69855 w 194319"/>
                <a:gd name="connsiteY7" fmla="*/ 311554 h 558963"/>
                <a:gd name="connsiteX8" fmla="*/ 69855 w 194319"/>
                <a:gd name="connsiteY8" fmla="*/ 330604 h 558963"/>
                <a:gd name="connsiteX9" fmla="*/ 38105 w 194319"/>
                <a:gd name="connsiteY9" fmla="*/ 159154 h 558963"/>
                <a:gd name="connsiteX10" fmla="*/ 44455 w 194319"/>
                <a:gd name="connsiteY10" fmla="*/ 175029 h 558963"/>
                <a:gd name="connsiteX11" fmla="*/ 5 w 194319"/>
                <a:gd name="connsiteY11" fmla="*/ 404 h 55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19" h="558963">
                  <a:moveTo>
                    <a:pt x="5" y="404"/>
                  </a:moveTo>
                  <a:cubicBezTo>
                    <a:pt x="534" y="-7004"/>
                    <a:pt x="35459" y="89304"/>
                    <a:pt x="47630" y="130579"/>
                  </a:cubicBezTo>
                  <a:cubicBezTo>
                    <a:pt x="59801" y="171854"/>
                    <a:pt x="68268" y="207837"/>
                    <a:pt x="73030" y="248054"/>
                  </a:cubicBezTo>
                  <a:cubicBezTo>
                    <a:pt x="77793" y="288271"/>
                    <a:pt x="74618" y="356533"/>
                    <a:pt x="76205" y="371879"/>
                  </a:cubicBezTo>
                  <a:cubicBezTo>
                    <a:pt x="77793" y="387225"/>
                    <a:pt x="64563" y="311025"/>
                    <a:pt x="82555" y="340129"/>
                  </a:cubicBezTo>
                  <a:cubicBezTo>
                    <a:pt x="100547" y="369233"/>
                    <a:pt x="168280" y="517929"/>
                    <a:pt x="184155" y="546504"/>
                  </a:cubicBezTo>
                  <a:cubicBezTo>
                    <a:pt x="200030" y="575079"/>
                    <a:pt x="196855" y="550737"/>
                    <a:pt x="177805" y="511579"/>
                  </a:cubicBezTo>
                  <a:cubicBezTo>
                    <a:pt x="158755" y="472421"/>
                    <a:pt x="87847" y="341716"/>
                    <a:pt x="69855" y="311554"/>
                  </a:cubicBezTo>
                  <a:cubicBezTo>
                    <a:pt x="51863" y="281392"/>
                    <a:pt x="75147" y="356004"/>
                    <a:pt x="69855" y="330604"/>
                  </a:cubicBezTo>
                  <a:cubicBezTo>
                    <a:pt x="64563" y="305204"/>
                    <a:pt x="42338" y="185083"/>
                    <a:pt x="38105" y="159154"/>
                  </a:cubicBezTo>
                  <a:cubicBezTo>
                    <a:pt x="33872" y="133225"/>
                    <a:pt x="48688" y="199371"/>
                    <a:pt x="44455" y="175029"/>
                  </a:cubicBezTo>
                  <a:cubicBezTo>
                    <a:pt x="40222" y="150687"/>
                    <a:pt x="-524" y="7812"/>
                    <a:pt x="5" y="4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8CB43553-7D21-7868-C6BD-4C1E9FC76EAD}"/>
                </a:ext>
              </a:extLst>
            </p:cNvPr>
            <p:cNvSpPr/>
            <p:nvPr/>
          </p:nvSpPr>
          <p:spPr>
            <a:xfrm>
              <a:off x="6061064" y="6143619"/>
              <a:ext cx="460763" cy="242296"/>
            </a:xfrm>
            <a:custGeom>
              <a:avLst/>
              <a:gdLst>
                <a:gd name="connsiteX0" fmla="*/ 11 w 460763"/>
                <a:gd name="connsiteY0" fmla="*/ 6 h 242296"/>
                <a:gd name="connsiteX1" fmla="*/ 203211 w 460763"/>
                <a:gd name="connsiteY1" fmla="*/ 146056 h 242296"/>
                <a:gd name="connsiteX2" fmla="*/ 165111 w 460763"/>
                <a:gd name="connsiteY2" fmla="*/ 127006 h 242296"/>
                <a:gd name="connsiteX3" fmla="*/ 260361 w 460763"/>
                <a:gd name="connsiteY3" fmla="*/ 190506 h 242296"/>
                <a:gd name="connsiteX4" fmla="*/ 457211 w 460763"/>
                <a:gd name="connsiteY4" fmla="*/ 241306 h 242296"/>
                <a:gd name="connsiteX5" fmla="*/ 371486 w 460763"/>
                <a:gd name="connsiteY5" fmla="*/ 219081 h 242296"/>
                <a:gd name="connsiteX6" fmla="*/ 177811 w 460763"/>
                <a:gd name="connsiteY6" fmla="*/ 158756 h 242296"/>
                <a:gd name="connsiteX7" fmla="*/ 193686 w 460763"/>
                <a:gd name="connsiteY7" fmla="*/ 152406 h 242296"/>
                <a:gd name="connsiteX8" fmla="*/ 11 w 460763"/>
                <a:gd name="connsiteY8" fmla="*/ 6 h 24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763" h="242296">
                  <a:moveTo>
                    <a:pt x="11" y="6"/>
                  </a:moveTo>
                  <a:cubicBezTo>
                    <a:pt x="1599" y="-1052"/>
                    <a:pt x="175694" y="124889"/>
                    <a:pt x="203211" y="146056"/>
                  </a:cubicBezTo>
                  <a:cubicBezTo>
                    <a:pt x="230728" y="167223"/>
                    <a:pt x="155586" y="119598"/>
                    <a:pt x="165111" y="127006"/>
                  </a:cubicBezTo>
                  <a:cubicBezTo>
                    <a:pt x="174636" y="134414"/>
                    <a:pt x="211678" y="171456"/>
                    <a:pt x="260361" y="190506"/>
                  </a:cubicBezTo>
                  <a:cubicBezTo>
                    <a:pt x="309044" y="209556"/>
                    <a:pt x="457211" y="241306"/>
                    <a:pt x="457211" y="241306"/>
                  </a:cubicBezTo>
                  <a:cubicBezTo>
                    <a:pt x="475732" y="246069"/>
                    <a:pt x="418053" y="232839"/>
                    <a:pt x="371486" y="219081"/>
                  </a:cubicBezTo>
                  <a:cubicBezTo>
                    <a:pt x="324919" y="205323"/>
                    <a:pt x="207444" y="169868"/>
                    <a:pt x="177811" y="158756"/>
                  </a:cubicBezTo>
                  <a:cubicBezTo>
                    <a:pt x="148178" y="147644"/>
                    <a:pt x="220674" y="175160"/>
                    <a:pt x="193686" y="152406"/>
                  </a:cubicBezTo>
                  <a:cubicBezTo>
                    <a:pt x="166699" y="129652"/>
                    <a:pt x="-1577" y="1064"/>
                    <a:pt x="11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F93827B1-779B-60E0-F285-ABBECCA53316}"/>
                </a:ext>
              </a:extLst>
            </p:cNvPr>
            <p:cNvSpPr/>
            <p:nvPr/>
          </p:nvSpPr>
          <p:spPr>
            <a:xfrm>
              <a:off x="5825871" y="5465994"/>
              <a:ext cx="143507" cy="421818"/>
            </a:xfrm>
            <a:custGeom>
              <a:avLst/>
              <a:gdLst>
                <a:gd name="connsiteX0" fmla="*/ 254 w 143507"/>
                <a:gd name="connsiteY0" fmla="*/ 1356 h 421818"/>
                <a:gd name="connsiteX1" fmla="*/ 124079 w 143507"/>
                <a:gd name="connsiteY1" fmla="*/ 223606 h 421818"/>
                <a:gd name="connsiteX2" fmla="*/ 143129 w 143507"/>
                <a:gd name="connsiteY2" fmla="*/ 420456 h 421818"/>
                <a:gd name="connsiteX3" fmla="*/ 136779 w 143507"/>
                <a:gd name="connsiteY3" fmla="*/ 306156 h 421818"/>
                <a:gd name="connsiteX4" fmla="*/ 136779 w 143507"/>
                <a:gd name="connsiteY4" fmla="*/ 217256 h 421818"/>
                <a:gd name="connsiteX5" fmla="*/ 130429 w 143507"/>
                <a:gd name="connsiteY5" fmla="*/ 242656 h 421818"/>
                <a:gd name="connsiteX6" fmla="*/ 92329 w 143507"/>
                <a:gd name="connsiteY6" fmla="*/ 134706 h 421818"/>
                <a:gd name="connsiteX7" fmla="*/ 254 w 143507"/>
                <a:gd name="connsiteY7" fmla="*/ 1356 h 4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07" h="421818">
                  <a:moveTo>
                    <a:pt x="254" y="1356"/>
                  </a:moveTo>
                  <a:cubicBezTo>
                    <a:pt x="5546" y="16173"/>
                    <a:pt x="100267" y="153756"/>
                    <a:pt x="124079" y="223606"/>
                  </a:cubicBezTo>
                  <a:cubicBezTo>
                    <a:pt x="147891" y="293456"/>
                    <a:pt x="141012" y="406698"/>
                    <a:pt x="143129" y="420456"/>
                  </a:cubicBezTo>
                  <a:cubicBezTo>
                    <a:pt x="145246" y="434214"/>
                    <a:pt x="137837" y="340023"/>
                    <a:pt x="136779" y="306156"/>
                  </a:cubicBezTo>
                  <a:cubicBezTo>
                    <a:pt x="135721" y="272289"/>
                    <a:pt x="137837" y="227839"/>
                    <a:pt x="136779" y="217256"/>
                  </a:cubicBezTo>
                  <a:cubicBezTo>
                    <a:pt x="135721" y="206673"/>
                    <a:pt x="137837" y="256414"/>
                    <a:pt x="130429" y="242656"/>
                  </a:cubicBezTo>
                  <a:cubicBezTo>
                    <a:pt x="123021" y="228898"/>
                    <a:pt x="110850" y="172277"/>
                    <a:pt x="92329" y="134706"/>
                  </a:cubicBezTo>
                  <a:cubicBezTo>
                    <a:pt x="73808" y="97135"/>
                    <a:pt x="-5038" y="-13461"/>
                    <a:pt x="254" y="1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A5EB1F8-C5F4-325B-21F2-AE098C22EB29}"/>
                </a:ext>
              </a:extLst>
            </p:cNvPr>
            <p:cNvSpPr/>
            <p:nvPr/>
          </p:nvSpPr>
          <p:spPr>
            <a:xfrm>
              <a:off x="5472939" y="4660792"/>
              <a:ext cx="140467" cy="610687"/>
            </a:xfrm>
            <a:custGeom>
              <a:avLst/>
              <a:gdLst>
                <a:gd name="connsiteX0" fmla="*/ 140461 w 140467"/>
                <a:gd name="connsiteY0" fmla="*/ 108 h 610687"/>
                <a:gd name="connsiteX1" fmla="*/ 83311 w 140467"/>
                <a:gd name="connsiteY1" fmla="*/ 200133 h 610687"/>
                <a:gd name="connsiteX2" fmla="*/ 761 w 140467"/>
                <a:gd name="connsiteY2" fmla="*/ 358883 h 610687"/>
                <a:gd name="connsiteX3" fmla="*/ 42036 w 140467"/>
                <a:gd name="connsiteY3" fmla="*/ 600183 h 610687"/>
                <a:gd name="connsiteX4" fmla="*/ 38861 w 140467"/>
                <a:gd name="connsiteY4" fmla="*/ 546208 h 610687"/>
                <a:gd name="connsiteX5" fmla="*/ 7111 w 140467"/>
                <a:gd name="connsiteY5" fmla="*/ 355708 h 610687"/>
                <a:gd name="connsiteX6" fmla="*/ 16636 w 140467"/>
                <a:gd name="connsiteY6" fmla="*/ 393808 h 610687"/>
                <a:gd name="connsiteX7" fmla="*/ 61086 w 140467"/>
                <a:gd name="connsiteY7" fmla="*/ 298558 h 610687"/>
                <a:gd name="connsiteX8" fmla="*/ 38861 w 140467"/>
                <a:gd name="connsiteY8" fmla="*/ 311258 h 610687"/>
                <a:gd name="connsiteX9" fmla="*/ 80136 w 140467"/>
                <a:gd name="connsiteY9" fmla="*/ 158858 h 610687"/>
                <a:gd name="connsiteX10" fmla="*/ 80136 w 140467"/>
                <a:gd name="connsiteY10" fmla="*/ 171558 h 610687"/>
                <a:gd name="connsiteX11" fmla="*/ 140461 w 140467"/>
                <a:gd name="connsiteY11" fmla="*/ 108 h 61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467" h="610687">
                  <a:moveTo>
                    <a:pt x="140461" y="108"/>
                  </a:moveTo>
                  <a:cubicBezTo>
                    <a:pt x="140990" y="4871"/>
                    <a:pt x="106594" y="140337"/>
                    <a:pt x="83311" y="200133"/>
                  </a:cubicBezTo>
                  <a:cubicBezTo>
                    <a:pt x="60028" y="259929"/>
                    <a:pt x="7640" y="292208"/>
                    <a:pt x="761" y="358883"/>
                  </a:cubicBezTo>
                  <a:cubicBezTo>
                    <a:pt x="-6118" y="425558"/>
                    <a:pt x="35686" y="568962"/>
                    <a:pt x="42036" y="600183"/>
                  </a:cubicBezTo>
                  <a:cubicBezTo>
                    <a:pt x="48386" y="631404"/>
                    <a:pt x="44682" y="586954"/>
                    <a:pt x="38861" y="546208"/>
                  </a:cubicBezTo>
                  <a:cubicBezTo>
                    <a:pt x="33040" y="505462"/>
                    <a:pt x="10815" y="381108"/>
                    <a:pt x="7111" y="355708"/>
                  </a:cubicBezTo>
                  <a:cubicBezTo>
                    <a:pt x="3407" y="330308"/>
                    <a:pt x="7640" y="403333"/>
                    <a:pt x="16636" y="393808"/>
                  </a:cubicBezTo>
                  <a:cubicBezTo>
                    <a:pt x="25632" y="384283"/>
                    <a:pt x="57382" y="312316"/>
                    <a:pt x="61086" y="298558"/>
                  </a:cubicBezTo>
                  <a:cubicBezTo>
                    <a:pt x="64790" y="284800"/>
                    <a:pt x="35686" y="334541"/>
                    <a:pt x="38861" y="311258"/>
                  </a:cubicBezTo>
                  <a:cubicBezTo>
                    <a:pt x="42036" y="287975"/>
                    <a:pt x="80136" y="158858"/>
                    <a:pt x="80136" y="158858"/>
                  </a:cubicBezTo>
                  <a:cubicBezTo>
                    <a:pt x="87015" y="135575"/>
                    <a:pt x="72728" y="193783"/>
                    <a:pt x="80136" y="171558"/>
                  </a:cubicBezTo>
                  <a:cubicBezTo>
                    <a:pt x="87544" y="149333"/>
                    <a:pt x="139932" y="-4655"/>
                    <a:pt x="140461" y="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2810F83C-F5F0-558C-0C45-1AFCF6CA80FE}"/>
                </a:ext>
              </a:extLst>
            </p:cNvPr>
            <p:cNvSpPr/>
            <p:nvPr/>
          </p:nvSpPr>
          <p:spPr>
            <a:xfrm>
              <a:off x="5626179" y="3911596"/>
              <a:ext cx="503424" cy="725722"/>
            </a:xfrm>
            <a:custGeom>
              <a:avLst/>
              <a:gdLst>
                <a:gd name="connsiteX0" fmla="*/ 228521 w 503424"/>
                <a:gd name="connsiteY0" fmla="*/ 4 h 725722"/>
                <a:gd name="connsiteX1" fmla="*/ 107871 w 503424"/>
                <a:gd name="connsiteY1" fmla="*/ 215904 h 725722"/>
                <a:gd name="connsiteX2" fmla="*/ 69771 w 503424"/>
                <a:gd name="connsiteY2" fmla="*/ 352429 h 725722"/>
                <a:gd name="connsiteX3" fmla="*/ 107871 w 503424"/>
                <a:gd name="connsiteY3" fmla="*/ 298454 h 725722"/>
                <a:gd name="connsiteX4" fmla="*/ 3096 w 503424"/>
                <a:gd name="connsiteY4" fmla="*/ 704854 h 725722"/>
                <a:gd name="connsiteX5" fmla="*/ 34846 w 503424"/>
                <a:gd name="connsiteY5" fmla="*/ 638179 h 725722"/>
                <a:gd name="connsiteX6" fmla="*/ 107871 w 503424"/>
                <a:gd name="connsiteY6" fmla="*/ 390529 h 725722"/>
                <a:gd name="connsiteX7" fmla="*/ 91996 w 503424"/>
                <a:gd name="connsiteY7" fmla="*/ 438154 h 725722"/>
                <a:gd name="connsiteX8" fmla="*/ 492046 w 503424"/>
                <a:gd name="connsiteY8" fmla="*/ 149229 h 725722"/>
                <a:gd name="connsiteX9" fmla="*/ 368221 w 503424"/>
                <a:gd name="connsiteY9" fmla="*/ 260354 h 725722"/>
                <a:gd name="connsiteX10" fmla="*/ 98346 w 503424"/>
                <a:gd name="connsiteY10" fmla="*/ 469904 h 725722"/>
                <a:gd name="connsiteX11" fmla="*/ 253921 w 503424"/>
                <a:gd name="connsiteY11" fmla="*/ 365129 h 725722"/>
                <a:gd name="connsiteX12" fmla="*/ 158671 w 503424"/>
                <a:gd name="connsiteY12" fmla="*/ 419104 h 725722"/>
                <a:gd name="connsiteX13" fmla="*/ 95171 w 503424"/>
                <a:gd name="connsiteY13" fmla="*/ 234954 h 725722"/>
                <a:gd name="connsiteX14" fmla="*/ 91996 w 503424"/>
                <a:gd name="connsiteY14" fmla="*/ 209554 h 725722"/>
                <a:gd name="connsiteX15" fmla="*/ 228521 w 503424"/>
                <a:gd name="connsiteY15" fmla="*/ 4 h 72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424" h="725722">
                  <a:moveTo>
                    <a:pt x="228521" y="4"/>
                  </a:moveTo>
                  <a:cubicBezTo>
                    <a:pt x="231167" y="1062"/>
                    <a:pt x="134329" y="157167"/>
                    <a:pt x="107871" y="215904"/>
                  </a:cubicBezTo>
                  <a:cubicBezTo>
                    <a:pt x="81413" y="274641"/>
                    <a:pt x="69771" y="338671"/>
                    <a:pt x="69771" y="352429"/>
                  </a:cubicBezTo>
                  <a:cubicBezTo>
                    <a:pt x="69771" y="366187"/>
                    <a:pt x="118983" y="239717"/>
                    <a:pt x="107871" y="298454"/>
                  </a:cubicBezTo>
                  <a:cubicBezTo>
                    <a:pt x="96759" y="357191"/>
                    <a:pt x="15267" y="648233"/>
                    <a:pt x="3096" y="704854"/>
                  </a:cubicBezTo>
                  <a:cubicBezTo>
                    <a:pt x="-9075" y="761475"/>
                    <a:pt x="17384" y="690566"/>
                    <a:pt x="34846" y="638179"/>
                  </a:cubicBezTo>
                  <a:cubicBezTo>
                    <a:pt x="52308" y="585792"/>
                    <a:pt x="98346" y="423867"/>
                    <a:pt x="107871" y="390529"/>
                  </a:cubicBezTo>
                  <a:cubicBezTo>
                    <a:pt x="117396" y="357192"/>
                    <a:pt x="27967" y="478371"/>
                    <a:pt x="91996" y="438154"/>
                  </a:cubicBezTo>
                  <a:cubicBezTo>
                    <a:pt x="156025" y="397937"/>
                    <a:pt x="446009" y="178862"/>
                    <a:pt x="492046" y="149229"/>
                  </a:cubicBezTo>
                  <a:cubicBezTo>
                    <a:pt x="538083" y="119596"/>
                    <a:pt x="433838" y="206908"/>
                    <a:pt x="368221" y="260354"/>
                  </a:cubicBezTo>
                  <a:cubicBezTo>
                    <a:pt x="302604" y="313800"/>
                    <a:pt x="117396" y="452442"/>
                    <a:pt x="98346" y="469904"/>
                  </a:cubicBezTo>
                  <a:cubicBezTo>
                    <a:pt x="79296" y="487366"/>
                    <a:pt x="243867" y="373596"/>
                    <a:pt x="253921" y="365129"/>
                  </a:cubicBezTo>
                  <a:cubicBezTo>
                    <a:pt x="263975" y="356662"/>
                    <a:pt x="185129" y="440800"/>
                    <a:pt x="158671" y="419104"/>
                  </a:cubicBezTo>
                  <a:cubicBezTo>
                    <a:pt x="132213" y="397408"/>
                    <a:pt x="106283" y="269879"/>
                    <a:pt x="95171" y="234954"/>
                  </a:cubicBezTo>
                  <a:cubicBezTo>
                    <a:pt x="84058" y="200029"/>
                    <a:pt x="68183" y="245008"/>
                    <a:pt x="91996" y="209554"/>
                  </a:cubicBezTo>
                  <a:cubicBezTo>
                    <a:pt x="115808" y="174100"/>
                    <a:pt x="225875" y="-1054"/>
                    <a:pt x="228521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723ED2D3-59AB-ABD1-6CD0-8FE5360C363D}"/>
                </a:ext>
              </a:extLst>
            </p:cNvPr>
            <p:cNvSpPr/>
            <p:nvPr/>
          </p:nvSpPr>
          <p:spPr>
            <a:xfrm>
              <a:off x="5860536" y="3294342"/>
              <a:ext cx="262922" cy="624212"/>
            </a:xfrm>
            <a:custGeom>
              <a:avLst/>
              <a:gdLst>
                <a:gd name="connsiteX0" fmla="*/ 262472 w 262922"/>
                <a:gd name="connsiteY0" fmla="*/ 585 h 624212"/>
                <a:gd name="connsiteX1" fmla="*/ 154441 w 262922"/>
                <a:gd name="connsiteY1" fmla="*/ 332392 h 624212"/>
                <a:gd name="connsiteX2" fmla="*/ 212315 w 262922"/>
                <a:gd name="connsiteY2" fmla="*/ 266802 h 624212"/>
                <a:gd name="connsiteX3" fmla="*/ 11687 w 262922"/>
                <a:gd name="connsiteY3" fmla="*/ 610185 h 624212"/>
                <a:gd name="connsiteX4" fmla="*/ 38694 w 262922"/>
                <a:gd name="connsiteY4" fmla="*/ 540736 h 624212"/>
                <a:gd name="connsiteX5" fmla="*/ 162158 w 262922"/>
                <a:gd name="connsiteY5" fmla="*/ 382549 h 624212"/>
                <a:gd name="connsiteX6" fmla="*/ 166016 w 262922"/>
                <a:gd name="connsiteY6" fmla="*/ 409557 h 624212"/>
                <a:gd name="connsiteX7" fmla="*/ 193023 w 262922"/>
                <a:gd name="connsiteY7" fmla="*/ 255228 h 624212"/>
                <a:gd name="connsiteX8" fmla="*/ 262472 w 262922"/>
                <a:gd name="connsiteY8" fmla="*/ 585 h 62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22" h="624212">
                  <a:moveTo>
                    <a:pt x="262472" y="585"/>
                  </a:moveTo>
                  <a:cubicBezTo>
                    <a:pt x="256042" y="13446"/>
                    <a:pt x="162800" y="288023"/>
                    <a:pt x="154441" y="332392"/>
                  </a:cubicBezTo>
                  <a:cubicBezTo>
                    <a:pt x="146082" y="376761"/>
                    <a:pt x="236107" y="220503"/>
                    <a:pt x="212315" y="266802"/>
                  </a:cubicBezTo>
                  <a:cubicBezTo>
                    <a:pt x="188523" y="313101"/>
                    <a:pt x="40624" y="564529"/>
                    <a:pt x="11687" y="610185"/>
                  </a:cubicBezTo>
                  <a:cubicBezTo>
                    <a:pt x="-17250" y="655841"/>
                    <a:pt x="13615" y="578675"/>
                    <a:pt x="38694" y="540736"/>
                  </a:cubicBezTo>
                  <a:cubicBezTo>
                    <a:pt x="63772" y="502797"/>
                    <a:pt x="140938" y="404412"/>
                    <a:pt x="162158" y="382549"/>
                  </a:cubicBezTo>
                  <a:cubicBezTo>
                    <a:pt x="183378" y="360686"/>
                    <a:pt x="160872" y="430777"/>
                    <a:pt x="166016" y="409557"/>
                  </a:cubicBezTo>
                  <a:cubicBezTo>
                    <a:pt x="171160" y="388337"/>
                    <a:pt x="181448" y="320175"/>
                    <a:pt x="193023" y="255228"/>
                  </a:cubicBezTo>
                  <a:cubicBezTo>
                    <a:pt x="204598" y="190281"/>
                    <a:pt x="268902" y="-12276"/>
                    <a:pt x="262472" y="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B37BDDF6-BE99-0756-1881-5E6DB597333D}"/>
                </a:ext>
              </a:extLst>
            </p:cNvPr>
            <p:cNvSpPr/>
            <p:nvPr/>
          </p:nvSpPr>
          <p:spPr>
            <a:xfrm>
              <a:off x="6219436" y="3444755"/>
              <a:ext cx="77231" cy="482992"/>
            </a:xfrm>
            <a:custGeom>
              <a:avLst/>
              <a:gdLst>
                <a:gd name="connsiteX0" fmla="*/ 27 w 77231"/>
                <a:gd name="connsiteY0" fmla="*/ 642 h 482992"/>
                <a:gd name="connsiteX1" fmla="*/ 50184 w 77231"/>
                <a:gd name="connsiteY1" fmla="*/ 170404 h 482992"/>
                <a:gd name="connsiteX2" fmla="*/ 38610 w 77231"/>
                <a:gd name="connsiteY2" fmla="*/ 386465 h 482992"/>
                <a:gd name="connsiteX3" fmla="*/ 77192 w 77231"/>
                <a:gd name="connsiteY3" fmla="*/ 259144 h 482992"/>
                <a:gd name="connsiteX4" fmla="*/ 46326 w 77231"/>
                <a:gd name="connsiteY4" fmla="*/ 482921 h 482992"/>
                <a:gd name="connsiteX5" fmla="*/ 69475 w 77231"/>
                <a:gd name="connsiteY5" fmla="*/ 282293 h 482992"/>
                <a:gd name="connsiteX6" fmla="*/ 65617 w 77231"/>
                <a:gd name="connsiteY6" fmla="*/ 174263 h 482992"/>
                <a:gd name="connsiteX7" fmla="*/ 57901 w 77231"/>
                <a:gd name="connsiteY7" fmla="*/ 232136 h 482992"/>
                <a:gd name="connsiteX8" fmla="*/ 27 w 77231"/>
                <a:gd name="connsiteY8" fmla="*/ 642 h 482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231" h="482992">
                  <a:moveTo>
                    <a:pt x="27" y="642"/>
                  </a:moveTo>
                  <a:cubicBezTo>
                    <a:pt x="-1259" y="-9647"/>
                    <a:pt x="43754" y="106100"/>
                    <a:pt x="50184" y="170404"/>
                  </a:cubicBezTo>
                  <a:cubicBezTo>
                    <a:pt x="56614" y="234708"/>
                    <a:pt x="34109" y="371675"/>
                    <a:pt x="38610" y="386465"/>
                  </a:cubicBezTo>
                  <a:cubicBezTo>
                    <a:pt x="43111" y="401255"/>
                    <a:pt x="75906" y="243068"/>
                    <a:pt x="77192" y="259144"/>
                  </a:cubicBezTo>
                  <a:cubicBezTo>
                    <a:pt x="78478" y="275220"/>
                    <a:pt x="47612" y="479063"/>
                    <a:pt x="46326" y="482921"/>
                  </a:cubicBezTo>
                  <a:cubicBezTo>
                    <a:pt x="45040" y="486779"/>
                    <a:pt x="66260" y="333736"/>
                    <a:pt x="69475" y="282293"/>
                  </a:cubicBezTo>
                  <a:cubicBezTo>
                    <a:pt x="72690" y="230850"/>
                    <a:pt x="67546" y="182623"/>
                    <a:pt x="65617" y="174263"/>
                  </a:cubicBezTo>
                  <a:cubicBezTo>
                    <a:pt x="63688" y="165903"/>
                    <a:pt x="66904" y="256572"/>
                    <a:pt x="57901" y="232136"/>
                  </a:cubicBezTo>
                  <a:cubicBezTo>
                    <a:pt x="48898" y="207700"/>
                    <a:pt x="1313" y="10931"/>
                    <a:pt x="27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7EEC1920-7D23-EB8D-C0A6-7ABF5C20CF53}"/>
                </a:ext>
              </a:extLst>
            </p:cNvPr>
            <p:cNvSpPr/>
            <p:nvPr/>
          </p:nvSpPr>
          <p:spPr>
            <a:xfrm>
              <a:off x="6508576" y="3706165"/>
              <a:ext cx="167380" cy="490810"/>
            </a:xfrm>
            <a:custGeom>
              <a:avLst/>
              <a:gdLst>
                <a:gd name="connsiteX0" fmla="*/ 54270 w 167380"/>
                <a:gd name="connsiteY0" fmla="*/ 1592 h 490810"/>
                <a:gd name="connsiteX1" fmla="*/ 34978 w 167380"/>
                <a:gd name="connsiteY1" fmla="*/ 113481 h 490810"/>
                <a:gd name="connsiteX2" fmla="*/ 50411 w 167380"/>
                <a:gd name="connsiteY2" fmla="*/ 256235 h 490810"/>
                <a:gd name="connsiteX3" fmla="*/ 46553 w 167380"/>
                <a:gd name="connsiteY3" fmla="*/ 221511 h 490810"/>
                <a:gd name="connsiteX4" fmla="*/ 69702 w 167380"/>
                <a:gd name="connsiteY4" fmla="*/ 422139 h 490810"/>
                <a:gd name="connsiteX5" fmla="*/ 85135 w 167380"/>
                <a:gd name="connsiteY5" fmla="*/ 329541 h 490810"/>
                <a:gd name="connsiteX6" fmla="*/ 166158 w 167380"/>
                <a:gd name="connsiteY6" fmla="*/ 144346 h 490810"/>
                <a:gd name="connsiteX7" fmla="*/ 131434 w 167380"/>
                <a:gd name="connsiteY7" fmla="*/ 221511 h 490810"/>
                <a:gd name="connsiteX8" fmla="*/ 96710 w 167380"/>
                <a:gd name="connsiteY8" fmla="*/ 483870 h 490810"/>
                <a:gd name="connsiteX9" fmla="*/ 92852 w 167380"/>
                <a:gd name="connsiteY9" fmla="*/ 391273 h 490810"/>
                <a:gd name="connsiteX10" fmla="*/ 7971 w 167380"/>
                <a:gd name="connsiteY10" fmla="*/ 140488 h 490810"/>
                <a:gd name="connsiteX11" fmla="*/ 7971 w 167380"/>
                <a:gd name="connsiteY11" fmla="*/ 198362 h 490810"/>
                <a:gd name="connsiteX12" fmla="*/ 54270 w 167380"/>
                <a:gd name="connsiteY12" fmla="*/ 1592 h 49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380" h="490810">
                  <a:moveTo>
                    <a:pt x="54270" y="1592"/>
                  </a:moveTo>
                  <a:cubicBezTo>
                    <a:pt x="58771" y="-12555"/>
                    <a:pt x="35621" y="71041"/>
                    <a:pt x="34978" y="113481"/>
                  </a:cubicBezTo>
                  <a:cubicBezTo>
                    <a:pt x="34335" y="155921"/>
                    <a:pt x="48482" y="238230"/>
                    <a:pt x="50411" y="256235"/>
                  </a:cubicBezTo>
                  <a:cubicBezTo>
                    <a:pt x="52340" y="274240"/>
                    <a:pt x="43338" y="193860"/>
                    <a:pt x="46553" y="221511"/>
                  </a:cubicBezTo>
                  <a:cubicBezTo>
                    <a:pt x="49768" y="249162"/>
                    <a:pt x="63272" y="404134"/>
                    <a:pt x="69702" y="422139"/>
                  </a:cubicBezTo>
                  <a:cubicBezTo>
                    <a:pt x="76132" y="440144"/>
                    <a:pt x="69059" y="375840"/>
                    <a:pt x="85135" y="329541"/>
                  </a:cubicBezTo>
                  <a:cubicBezTo>
                    <a:pt x="101211" y="283242"/>
                    <a:pt x="158442" y="162351"/>
                    <a:pt x="166158" y="144346"/>
                  </a:cubicBezTo>
                  <a:cubicBezTo>
                    <a:pt x="173874" y="126341"/>
                    <a:pt x="143009" y="164924"/>
                    <a:pt x="131434" y="221511"/>
                  </a:cubicBezTo>
                  <a:cubicBezTo>
                    <a:pt x="119859" y="278098"/>
                    <a:pt x="103140" y="455576"/>
                    <a:pt x="96710" y="483870"/>
                  </a:cubicBezTo>
                  <a:cubicBezTo>
                    <a:pt x="90280" y="512164"/>
                    <a:pt x="107642" y="448503"/>
                    <a:pt x="92852" y="391273"/>
                  </a:cubicBezTo>
                  <a:cubicBezTo>
                    <a:pt x="78062" y="334043"/>
                    <a:pt x="22118" y="172640"/>
                    <a:pt x="7971" y="140488"/>
                  </a:cubicBezTo>
                  <a:cubicBezTo>
                    <a:pt x="-6176" y="108336"/>
                    <a:pt x="1541" y="218939"/>
                    <a:pt x="7971" y="198362"/>
                  </a:cubicBezTo>
                  <a:cubicBezTo>
                    <a:pt x="14401" y="177785"/>
                    <a:pt x="49769" y="15739"/>
                    <a:pt x="54270" y="15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CE1B18D7-E4D0-AEA0-DC29-D3460245FD6A}"/>
                </a:ext>
              </a:extLst>
            </p:cNvPr>
            <p:cNvSpPr/>
            <p:nvPr/>
          </p:nvSpPr>
          <p:spPr>
            <a:xfrm>
              <a:off x="5998400" y="4330452"/>
              <a:ext cx="565793" cy="386559"/>
            </a:xfrm>
            <a:custGeom>
              <a:avLst/>
              <a:gdLst>
                <a:gd name="connsiteX0" fmla="*/ 73537 w 565793"/>
                <a:gd name="connsiteY0" fmla="*/ 916 h 386559"/>
                <a:gd name="connsiteX1" fmla="*/ 73537 w 565793"/>
                <a:gd name="connsiteY1" fmla="*/ 233527 h 386559"/>
                <a:gd name="connsiteX2" fmla="*/ 1347 w 565793"/>
                <a:gd name="connsiteY2" fmla="*/ 297695 h 386559"/>
                <a:gd name="connsiteX3" fmla="*/ 145726 w 565793"/>
                <a:gd name="connsiteY3" fmla="*/ 329780 h 386559"/>
                <a:gd name="connsiteX4" fmla="*/ 193853 w 565793"/>
                <a:gd name="connsiteY4" fmla="*/ 385927 h 386559"/>
                <a:gd name="connsiteX5" fmla="*/ 562821 w 565793"/>
                <a:gd name="connsiteY5" fmla="*/ 289674 h 386559"/>
                <a:gd name="connsiteX6" fmla="*/ 354274 w 565793"/>
                <a:gd name="connsiteY6" fmla="*/ 329780 h 386559"/>
                <a:gd name="connsiteX7" fmla="*/ 113642 w 565793"/>
                <a:gd name="connsiteY7" fmla="*/ 329780 h 386559"/>
                <a:gd name="connsiteX8" fmla="*/ 73537 w 565793"/>
                <a:gd name="connsiteY8" fmla="*/ 916 h 38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793" h="386559">
                  <a:moveTo>
                    <a:pt x="73537" y="916"/>
                  </a:moveTo>
                  <a:cubicBezTo>
                    <a:pt x="66853" y="-15126"/>
                    <a:pt x="85569" y="184064"/>
                    <a:pt x="73537" y="233527"/>
                  </a:cubicBezTo>
                  <a:cubicBezTo>
                    <a:pt x="61505" y="282990"/>
                    <a:pt x="-10685" y="281653"/>
                    <a:pt x="1347" y="297695"/>
                  </a:cubicBezTo>
                  <a:cubicBezTo>
                    <a:pt x="13378" y="313737"/>
                    <a:pt x="113642" y="315075"/>
                    <a:pt x="145726" y="329780"/>
                  </a:cubicBezTo>
                  <a:cubicBezTo>
                    <a:pt x="177810" y="344485"/>
                    <a:pt x="124337" y="392611"/>
                    <a:pt x="193853" y="385927"/>
                  </a:cubicBezTo>
                  <a:cubicBezTo>
                    <a:pt x="263369" y="379243"/>
                    <a:pt x="536084" y="299032"/>
                    <a:pt x="562821" y="289674"/>
                  </a:cubicBezTo>
                  <a:cubicBezTo>
                    <a:pt x="589558" y="280316"/>
                    <a:pt x="429137" y="323096"/>
                    <a:pt x="354274" y="329780"/>
                  </a:cubicBezTo>
                  <a:cubicBezTo>
                    <a:pt x="279411" y="336464"/>
                    <a:pt x="160431" y="388601"/>
                    <a:pt x="113642" y="329780"/>
                  </a:cubicBezTo>
                  <a:cubicBezTo>
                    <a:pt x="66853" y="270959"/>
                    <a:pt x="80221" y="16958"/>
                    <a:pt x="73537" y="9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8F651036-2F9E-D004-A1E4-11474D8CCB0F}"/>
                </a:ext>
              </a:extLst>
            </p:cNvPr>
            <p:cNvSpPr/>
            <p:nvPr/>
          </p:nvSpPr>
          <p:spPr>
            <a:xfrm>
              <a:off x="6117610" y="2638870"/>
              <a:ext cx="696889" cy="641644"/>
            </a:xfrm>
            <a:custGeom>
              <a:avLst/>
              <a:gdLst>
                <a:gd name="connsiteX0" fmla="*/ 696145 w 696889"/>
                <a:gd name="connsiteY0" fmla="*/ 1091 h 641644"/>
                <a:gd name="connsiteX1" fmla="*/ 420842 w 696889"/>
                <a:gd name="connsiteY1" fmla="*/ 182988 h 641644"/>
                <a:gd name="connsiteX2" fmla="*/ 347100 w 696889"/>
                <a:gd name="connsiteY2" fmla="*/ 271478 h 641644"/>
                <a:gd name="connsiteX3" fmla="*/ 415925 w 696889"/>
                <a:gd name="connsiteY3" fmla="*/ 232149 h 641644"/>
                <a:gd name="connsiteX4" fmla="*/ 248777 w 696889"/>
                <a:gd name="connsiteY4" fmla="*/ 409130 h 641644"/>
                <a:gd name="connsiteX5" fmla="*/ 2971 w 696889"/>
                <a:gd name="connsiteY5" fmla="*/ 640188 h 641644"/>
                <a:gd name="connsiteX6" fmla="*/ 130790 w 696889"/>
                <a:gd name="connsiteY6" fmla="*/ 497620 h 641644"/>
                <a:gd name="connsiteX7" fmla="*/ 396261 w 696889"/>
                <a:gd name="connsiteY7" fmla="*/ 300975 h 641644"/>
                <a:gd name="connsiteX8" fmla="*/ 381513 w 696889"/>
                <a:gd name="connsiteY8" fmla="*/ 458291 h 641644"/>
                <a:gd name="connsiteX9" fmla="*/ 415925 w 696889"/>
                <a:gd name="connsiteY9" fmla="*/ 187904 h 641644"/>
                <a:gd name="connsiteX10" fmla="*/ 499500 w 696889"/>
                <a:gd name="connsiteY10" fmla="*/ 109246 h 641644"/>
                <a:gd name="connsiteX11" fmla="*/ 696145 w 696889"/>
                <a:gd name="connsiteY11" fmla="*/ 1091 h 6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6889" h="641644">
                  <a:moveTo>
                    <a:pt x="696145" y="1091"/>
                  </a:moveTo>
                  <a:cubicBezTo>
                    <a:pt x="683035" y="13381"/>
                    <a:pt x="479016" y="137924"/>
                    <a:pt x="420842" y="182988"/>
                  </a:cubicBezTo>
                  <a:cubicBezTo>
                    <a:pt x="362668" y="228052"/>
                    <a:pt x="347919" y="263285"/>
                    <a:pt x="347100" y="271478"/>
                  </a:cubicBezTo>
                  <a:cubicBezTo>
                    <a:pt x="346281" y="279671"/>
                    <a:pt x="432312" y="209207"/>
                    <a:pt x="415925" y="232149"/>
                  </a:cubicBezTo>
                  <a:cubicBezTo>
                    <a:pt x="399538" y="255091"/>
                    <a:pt x="317602" y="341124"/>
                    <a:pt x="248777" y="409130"/>
                  </a:cubicBezTo>
                  <a:cubicBezTo>
                    <a:pt x="179952" y="477136"/>
                    <a:pt x="22635" y="625440"/>
                    <a:pt x="2971" y="640188"/>
                  </a:cubicBezTo>
                  <a:cubicBezTo>
                    <a:pt x="-16694" y="654936"/>
                    <a:pt x="65242" y="554156"/>
                    <a:pt x="130790" y="497620"/>
                  </a:cubicBezTo>
                  <a:cubicBezTo>
                    <a:pt x="196338" y="441084"/>
                    <a:pt x="354474" y="307530"/>
                    <a:pt x="396261" y="300975"/>
                  </a:cubicBezTo>
                  <a:cubicBezTo>
                    <a:pt x="438048" y="294420"/>
                    <a:pt x="378236" y="477136"/>
                    <a:pt x="381513" y="458291"/>
                  </a:cubicBezTo>
                  <a:cubicBezTo>
                    <a:pt x="384790" y="439446"/>
                    <a:pt x="396260" y="246078"/>
                    <a:pt x="415925" y="187904"/>
                  </a:cubicBezTo>
                  <a:cubicBezTo>
                    <a:pt x="435589" y="129730"/>
                    <a:pt x="453616" y="134646"/>
                    <a:pt x="499500" y="109246"/>
                  </a:cubicBezTo>
                  <a:cubicBezTo>
                    <a:pt x="545384" y="83846"/>
                    <a:pt x="709255" y="-11199"/>
                    <a:pt x="696145" y="10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25776AC9-6D1B-F0BE-01E3-D8A46EF2A4FE}"/>
                </a:ext>
              </a:extLst>
            </p:cNvPr>
            <p:cNvSpPr/>
            <p:nvPr/>
          </p:nvSpPr>
          <p:spPr>
            <a:xfrm>
              <a:off x="6085161" y="2047875"/>
              <a:ext cx="465832" cy="812318"/>
            </a:xfrm>
            <a:custGeom>
              <a:avLst/>
              <a:gdLst>
                <a:gd name="connsiteX0" fmla="*/ 461689 w 465832"/>
                <a:gd name="connsiteY0" fmla="*/ 88900 h 812318"/>
                <a:gd name="connsiteX1" fmla="*/ 407714 w 465832"/>
                <a:gd name="connsiteY1" fmla="*/ 41275 h 812318"/>
                <a:gd name="connsiteX2" fmla="*/ 315639 w 465832"/>
                <a:gd name="connsiteY2" fmla="*/ 0 h 812318"/>
                <a:gd name="connsiteX3" fmla="*/ 334689 w 465832"/>
                <a:gd name="connsiteY3" fmla="*/ 41275 h 812318"/>
                <a:gd name="connsiteX4" fmla="*/ 268014 w 465832"/>
                <a:gd name="connsiteY4" fmla="*/ 85725 h 812318"/>
                <a:gd name="connsiteX5" fmla="*/ 217214 w 465832"/>
                <a:gd name="connsiteY5" fmla="*/ 282575 h 812318"/>
                <a:gd name="connsiteX6" fmla="*/ 220389 w 465832"/>
                <a:gd name="connsiteY6" fmla="*/ 241300 h 812318"/>
                <a:gd name="connsiteX7" fmla="*/ 210864 w 465832"/>
                <a:gd name="connsiteY7" fmla="*/ 428625 h 812318"/>
                <a:gd name="connsiteX8" fmla="*/ 166414 w 465832"/>
                <a:gd name="connsiteY8" fmla="*/ 542925 h 812318"/>
                <a:gd name="connsiteX9" fmla="*/ 185464 w 465832"/>
                <a:gd name="connsiteY9" fmla="*/ 520700 h 812318"/>
                <a:gd name="connsiteX10" fmla="*/ 156889 w 465832"/>
                <a:gd name="connsiteY10" fmla="*/ 647700 h 812318"/>
                <a:gd name="connsiteX11" fmla="*/ 172764 w 465832"/>
                <a:gd name="connsiteY11" fmla="*/ 558800 h 812318"/>
                <a:gd name="connsiteX12" fmla="*/ 112439 w 465832"/>
                <a:gd name="connsiteY12" fmla="*/ 666750 h 812318"/>
                <a:gd name="connsiteX13" fmla="*/ 1314 w 465832"/>
                <a:gd name="connsiteY13" fmla="*/ 809625 h 812318"/>
                <a:gd name="connsiteX14" fmla="*/ 61639 w 465832"/>
                <a:gd name="connsiteY14" fmla="*/ 742950 h 812318"/>
                <a:gd name="connsiteX15" fmla="*/ 210864 w 465832"/>
                <a:gd name="connsiteY15" fmla="*/ 536575 h 812318"/>
                <a:gd name="connsiteX16" fmla="*/ 191814 w 465832"/>
                <a:gd name="connsiteY16" fmla="*/ 546100 h 812318"/>
                <a:gd name="connsiteX17" fmla="*/ 248964 w 465832"/>
                <a:gd name="connsiteY17" fmla="*/ 158750 h 812318"/>
                <a:gd name="connsiteX18" fmla="*/ 296589 w 465832"/>
                <a:gd name="connsiteY18" fmla="*/ 38100 h 812318"/>
                <a:gd name="connsiteX19" fmla="*/ 461689 w 465832"/>
                <a:gd name="connsiteY19" fmla="*/ 88900 h 81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5832" h="812318">
                  <a:moveTo>
                    <a:pt x="461689" y="88900"/>
                  </a:moveTo>
                  <a:cubicBezTo>
                    <a:pt x="480210" y="89429"/>
                    <a:pt x="432056" y="56092"/>
                    <a:pt x="407714" y="41275"/>
                  </a:cubicBezTo>
                  <a:cubicBezTo>
                    <a:pt x="383372" y="26458"/>
                    <a:pt x="327810" y="0"/>
                    <a:pt x="315639" y="0"/>
                  </a:cubicBezTo>
                  <a:cubicBezTo>
                    <a:pt x="303468" y="0"/>
                    <a:pt x="342626" y="26988"/>
                    <a:pt x="334689" y="41275"/>
                  </a:cubicBezTo>
                  <a:cubicBezTo>
                    <a:pt x="326752" y="55562"/>
                    <a:pt x="287593" y="45508"/>
                    <a:pt x="268014" y="85725"/>
                  </a:cubicBezTo>
                  <a:cubicBezTo>
                    <a:pt x="248435" y="125942"/>
                    <a:pt x="225151" y="256646"/>
                    <a:pt x="217214" y="282575"/>
                  </a:cubicBezTo>
                  <a:cubicBezTo>
                    <a:pt x="209277" y="308504"/>
                    <a:pt x="221447" y="216958"/>
                    <a:pt x="220389" y="241300"/>
                  </a:cubicBezTo>
                  <a:cubicBezTo>
                    <a:pt x="219331" y="265642"/>
                    <a:pt x="219860" y="378354"/>
                    <a:pt x="210864" y="428625"/>
                  </a:cubicBezTo>
                  <a:cubicBezTo>
                    <a:pt x="201868" y="478896"/>
                    <a:pt x="170647" y="527579"/>
                    <a:pt x="166414" y="542925"/>
                  </a:cubicBezTo>
                  <a:cubicBezTo>
                    <a:pt x="162181" y="558271"/>
                    <a:pt x="187051" y="503238"/>
                    <a:pt x="185464" y="520700"/>
                  </a:cubicBezTo>
                  <a:cubicBezTo>
                    <a:pt x="183877" y="538162"/>
                    <a:pt x="159006" y="641350"/>
                    <a:pt x="156889" y="647700"/>
                  </a:cubicBezTo>
                  <a:cubicBezTo>
                    <a:pt x="154772" y="654050"/>
                    <a:pt x="180172" y="555625"/>
                    <a:pt x="172764" y="558800"/>
                  </a:cubicBezTo>
                  <a:cubicBezTo>
                    <a:pt x="165356" y="561975"/>
                    <a:pt x="141014" y="624946"/>
                    <a:pt x="112439" y="666750"/>
                  </a:cubicBezTo>
                  <a:cubicBezTo>
                    <a:pt x="83864" y="708554"/>
                    <a:pt x="9781" y="796925"/>
                    <a:pt x="1314" y="809625"/>
                  </a:cubicBezTo>
                  <a:cubicBezTo>
                    <a:pt x="-7153" y="822325"/>
                    <a:pt x="26714" y="788458"/>
                    <a:pt x="61639" y="742950"/>
                  </a:cubicBezTo>
                  <a:cubicBezTo>
                    <a:pt x="96564" y="697442"/>
                    <a:pt x="210864" y="536575"/>
                    <a:pt x="210864" y="536575"/>
                  </a:cubicBezTo>
                  <a:cubicBezTo>
                    <a:pt x="232560" y="503767"/>
                    <a:pt x="185464" y="609071"/>
                    <a:pt x="191814" y="546100"/>
                  </a:cubicBezTo>
                  <a:cubicBezTo>
                    <a:pt x="198164" y="483129"/>
                    <a:pt x="231502" y="243417"/>
                    <a:pt x="248964" y="158750"/>
                  </a:cubicBezTo>
                  <a:cubicBezTo>
                    <a:pt x="266426" y="74083"/>
                    <a:pt x="264310" y="53446"/>
                    <a:pt x="296589" y="38100"/>
                  </a:cubicBezTo>
                  <a:cubicBezTo>
                    <a:pt x="328868" y="22754"/>
                    <a:pt x="443168" y="88371"/>
                    <a:pt x="461689" y="88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CAEBCCF9-6E21-381F-62CC-B5FC4830E964}"/>
                </a:ext>
              </a:extLst>
            </p:cNvPr>
            <p:cNvSpPr/>
            <p:nvPr/>
          </p:nvSpPr>
          <p:spPr>
            <a:xfrm>
              <a:off x="6365823" y="2113245"/>
              <a:ext cx="124274" cy="497211"/>
            </a:xfrm>
            <a:custGeom>
              <a:avLst/>
              <a:gdLst>
                <a:gd name="connsiteX0" fmla="*/ 52 w 124274"/>
                <a:gd name="connsiteY0" fmla="*/ 36230 h 497211"/>
                <a:gd name="connsiteX1" fmla="*/ 73077 w 124274"/>
                <a:gd name="connsiteY1" fmla="*/ 29880 h 497211"/>
                <a:gd name="connsiteX2" fmla="*/ 73077 w 124274"/>
                <a:gd name="connsiteY2" fmla="*/ 144180 h 497211"/>
                <a:gd name="connsiteX3" fmla="*/ 85777 w 124274"/>
                <a:gd name="connsiteY3" fmla="*/ 115605 h 497211"/>
                <a:gd name="connsiteX4" fmla="*/ 101652 w 124274"/>
                <a:gd name="connsiteY4" fmla="*/ 233080 h 497211"/>
                <a:gd name="connsiteX5" fmla="*/ 92127 w 124274"/>
                <a:gd name="connsiteY5" fmla="*/ 312455 h 497211"/>
                <a:gd name="connsiteX6" fmla="*/ 31802 w 124274"/>
                <a:gd name="connsiteY6" fmla="*/ 493430 h 497211"/>
                <a:gd name="connsiteX7" fmla="*/ 50852 w 124274"/>
                <a:gd name="connsiteY7" fmla="*/ 417230 h 497211"/>
                <a:gd name="connsiteX8" fmla="*/ 120702 w 124274"/>
                <a:gd name="connsiteY8" fmla="*/ 207680 h 497211"/>
                <a:gd name="connsiteX9" fmla="*/ 111177 w 124274"/>
                <a:gd name="connsiteY9" fmla="*/ 226730 h 497211"/>
                <a:gd name="connsiteX10" fmla="*/ 85777 w 124274"/>
                <a:gd name="connsiteY10" fmla="*/ 10830 h 497211"/>
                <a:gd name="connsiteX11" fmla="*/ 52 w 124274"/>
                <a:gd name="connsiteY11" fmla="*/ 36230 h 49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74" h="497211">
                  <a:moveTo>
                    <a:pt x="52" y="36230"/>
                  </a:moveTo>
                  <a:cubicBezTo>
                    <a:pt x="-2065" y="39405"/>
                    <a:pt x="60906" y="11888"/>
                    <a:pt x="73077" y="29880"/>
                  </a:cubicBezTo>
                  <a:cubicBezTo>
                    <a:pt x="85248" y="47872"/>
                    <a:pt x="70960" y="129893"/>
                    <a:pt x="73077" y="144180"/>
                  </a:cubicBezTo>
                  <a:cubicBezTo>
                    <a:pt x="75194" y="158468"/>
                    <a:pt x="81014" y="100788"/>
                    <a:pt x="85777" y="115605"/>
                  </a:cubicBezTo>
                  <a:cubicBezTo>
                    <a:pt x="90540" y="130422"/>
                    <a:pt x="100594" y="200272"/>
                    <a:pt x="101652" y="233080"/>
                  </a:cubicBezTo>
                  <a:cubicBezTo>
                    <a:pt x="102710" y="265888"/>
                    <a:pt x="103769" y="269063"/>
                    <a:pt x="92127" y="312455"/>
                  </a:cubicBezTo>
                  <a:cubicBezTo>
                    <a:pt x="80485" y="355847"/>
                    <a:pt x="38681" y="475968"/>
                    <a:pt x="31802" y="493430"/>
                  </a:cubicBezTo>
                  <a:cubicBezTo>
                    <a:pt x="24923" y="510892"/>
                    <a:pt x="36035" y="464855"/>
                    <a:pt x="50852" y="417230"/>
                  </a:cubicBezTo>
                  <a:cubicBezTo>
                    <a:pt x="65669" y="369605"/>
                    <a:pt x="110648" y="239430"/>
                    <a:pt x="120702" y="207680"/>
                  </a:cubicBezTo>
                  <a:cubicBezTo>
                    <a:pt x="130756" y="175930"/>
                    <a:pt x="116998" y="259538"/>
                    <a:pt x="111177" y="226730"/>
                  </a:cubicBezTo>
                  <a:cubicBezTo>
                    <a:pt x="105356" y="193922"/>
                    <a:pt x="99535" y="44697"/>
                    <a:pt x="85777" y="10830"/>
                  </a:cubicBezTo>
                  <a:cubicBezTo>
                    <a:pt x="72019" y="-23037"/>
                    <a:pt x="2169" y="33055"/>
                    <a:pt x="52" y="36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86772534-E35C-53E5-435F-7B3D9BD2B71B}"/>
                </a:ext>
              </a:extLst>
            </p:cNvPr>
            <p:cNvSpPr/>
            <p:nvPr/>
          </p:nvSpPr>
          <p:spPr>
            <a:xfrm>
              <a:off x="5779932" y="2874842"/>
              <a:ext cx="298846" cy="1005354"/>
            </a:xfrm>
            <a:custGeom>
              <a:avLst/>
              <a:gdLst>
                <a:gd name="connsiteX0" fmla="*/ 297018 w 298846"/>
                <a:gd name="connsiteY0" fmla="*/ 1708 h 1005354"/>
                <a:gd name="connsiteX1" fmla="*/ 246218 w 298846"/>
                <a:gd name="connsiteY1" fmla="*/ 262058 h 1005354"/>
                <a:gd name="connsiteX2" fmla="*/ 262093 w 298846"/>
                <a:gd name="connsiteY2" fmla="*/ 233483 h 1005354"/>
                <a:gd name="connsiteX3" fmla="*/ 195418 w 298846"/>
                <a:gd name="connsiteY3" fmla="*/ 411283 h 1005354"/>
                <a:gd name="connsiteX4" fmla="*/ 176368 w 298846"/>
                <a:gd name="connsiteY4" fmla="*/ 465258 h 1005354"/>
                <a:gd name="connsiteX5" fmla="*/ 90643 w 298846"/>
                <a:gd name="connsiteY5" fmla="*/ 601783 h 1005354"/>
                <a:gd name="connsiteX6" fmla="*/ 103343 w 298846"/>
                <a:gd name="connsiteY6" fmla="*/ 576383 h 1005354"/>
                <a:gd name="connsiteX7" fmla="*/ 4918 w 298846"/>
                <a:gd name="connsiteY7" fmla="*/ 760533 h 1005354"/>
                <a:gd name="connsiteX8" fmla="*/ 23968 w 298846"/>
                <a:gd name="connsiteY8" fmla="*/ 836733 h 1005354"/>
                <a:gd name="connsiteX9" fmla="*/ 103343 w 298846"/>
                <a:gd name="connsiteY9" fmla="*/ 998658 h 1005354"/>
                <a:gd name="connsiteX10" fmla="*/ 90643 w 298846"/>
                <a:gd name="connsiteY10" fmla="*/ 954208 h 1005354"/>
                <a:gd name="connsiteX11" fmla="*/ 30318 w 298846"/>
                <a:gd name="connsiteY11" fmla="*/ 770058 h 1005354"/>
                <a:gd name="connsiteX12" fmla="*/ 236693 w 298846"/>
                <a:gd name="connsiteY12" fmla="*/ 370008 h 1005354"/>
                <a:gd name="connsiteX13" fmla="*/ 208118 w 298846"/>
                <a:gd name="connsiteY13" fmla="*/ 417633 h 1005354"/>
                <a:gd name="connsiteX14" fmla="*/ 246218 w 298846"/>
                <a:gd name="connsiteY14" fmla="*/ 227133 h 1005354"/>
                <a:gd name="connsiteX15" fmla="*/ 255743 w 298846"/>
                <a:gd name="connsiteY15" fmla="*/ 258883 h 1005354"/>
                <a:gd name="connsiteX16" fmla="*/ 284318 w 298846"/>
                <a:gd name="connsiteY16" fmla="*/ 154108 h 1005354"/>
                <a:gd name="connsiteX17" fmla="*/ 297018 w 298846"/>
                <a:gd name="connsiteY17" fmla="*/ 1708 h 100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8846" h="1005354">
                  <a:moveTo>
                    <a:pt x="297018" y="1708"/>
                  </a:moveTo>
                  <a:cubicBezTo>
                    <a:pt x="290668" y="19700"/>
                    <a:pt x="252039" y="223429"/>
                    <a:pt x="246218" y="262058"/>
                  </a:cubicBezTo>
                  <a:cubicBezTo>
                    <a:pt x="240397" y="300687"/>
                    <a:pt x="270560" y="208612"/>
                    <a:pt x="262093" y="233483"/>
                  </a:cubicBezTo>
                  <a:cubicBezTo>
                    <a:pt x="253626" y="258354"/>
                    <a:pt x="209705" y="372654"/>
                    <a:pt x="195418" y="411283"/>
                  </a:cubicBezTo>
                  <a:cubicBezTo>
                    <a:pt x="181131" y="449912"/>
                    <a:pt x="193830" y="433508"/>
                    <a:pt x="176368" y="465258"/>
                  </a:cubicBezTo>
                  <a:cubicBezTo>
                    <a:pt x="158906" y="497008"/>
                    <a:pt x="102814" y="583262"/>
                    <a:pt x="90643" y="601783"/>
                  </a:cubicBezTo>
                  <a:cubicBezTo>
                    <a:pt x="78472" y="620304"/>
                    <a:pt x="117630" y="549925"/>
                    <a:pt x="103343" y="576383"/>
                  </a:cubicBezTo>
                  <a:cubicBezTo>
                    <a:pt x="89056" y="602841"/>
                    <a:pt x="18147" y="717141"/>
                    <a:pt x="4918" y="760533"/>
                  </a:cubicBezTo>
                  <a:cubicBezTo>
                    <a:pt x="-8311" y="803925"/>
                    <a:pt x="7564" y="797046"/>
                    <a:pt x="23968" y="836733"/>
                  </a:cubicBezTo>
                  <a:cubicBezTo>
                    <a:pt x="40372" y="876420"/>
                    <a:pt x="92231" y="979079"/>
                    <a:pt x="103343" y="998658"/>
                  </a:cubicBezTo>
                  <a:cubicBezTo>
                    <a:pt x="114455" y="1018237"/>
                    <a:pt x="102814" y="992308"/>
                    <a:pt x="90643" y="954208"/>
                  </a:cubicBezTo>
                  <a:cubicBezTo>
                    <a:pt x="78472" y="916108"/>
                    <a:pt x="5976" y="867425"/>
                    <a:pt x="30318" y="770058"/>
                  </a:cubicBezTo>
                  <a:cubicBezTo>
                    <a:pt x="54660" y="672691"/>
                    <a:pt x="207060" y="428745"/>
                    <a:pt x="236693" y="370008"/>
                  </a:cubicBezTo>
                  <a:cubicBezTo>
                    <a:pt x="266326" y="311271"/>
                    <a:pt x="206530" y="441446"/>
                    <a:pt x="208118" y="417633"/>
                  </a:cubicBezTo>
                  <a:cubicBezTo>
                    <a:pt x="209706" y="393820"/>
                    <a:pt x="238280" y="253591"/>
                    <a:pt x="246218" y="227133"/>
                  </a:cubicBezTo>
                  <a:cubicBezTo>
                    <a:pt x="254156" y="200675"/>
                    <a:pt x="249393" y="271054"/>
                    <a:pt x="255743" y="258883"/>
                  </a:cubicBezTo>
                  <a:cubicBezTo>
                    <a:pt x="262093" y="246712"/>
                    <a:pt x="276910" y="195383"/>
                    <a:pt x="284318" y="154108"/>
                  </a:cubicBezTo>
                  <a:cubicBezTo>
                    <a:pt x="291726" y="112833"/>
                    <a:pt x="303368" y="-16284"/>
                    <a:pt x="297018" y="17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6160E298-8A05-60A3-39F8-61FB5DDA9FA6}"/>
                </a:ext>
              </a:extLst>
            </p:cNvPr>
            <p:cNvSpPr/>
            <p:nvPr/>
          </p:nvSpPr>
          <p:spPr>
            <a:xfrm>
              <a:off x="5905428" y="3111497"/>
              <a:ext cx="241441" cy="638431"/>
            </a:xfrm>
            <a:custGeom>
              <a:avLst/>
              <a:gdLst>
                <a:gd name="connsiteX0" fmla="*/ 241372 w 241441"/>
                <a:gd name="connsiteY0" fmla="*/ 3 h 638431"/>
                <a:gd name="connsiteX1" fmla="*/ 101672 w 241441"/>
                <a:gd name="connsiteY1" fmla="*/ 292103 h 638431"/>
                <a:gd name="connsiteX2" fmla="*/ 76272 w 241441"/>
                <a:gd name="connsiteY2" fmla="*/ 342903 h 638431"/>
                <a:gd name="connsiteX3" fmla="*/ 108022 w 241441"/>
                <a:gd name="connsiteY3" fmla="*/ 339728 h 638431"/>
                <a:gd name="connsiteX4" fmla="*/ 108022 w 241441"/>
                <a:gd name="connsiteY4" fmla="*/ 390528 h 638431"/>
                <a:gd name="connsiteX5" fmla="*/ 31822 w 241441"/>
                <a:gd name="connsiteY5" fmla="*/ 552453 h 638431"/>
                <a:gd name="connsiteX6" fmla="*/ 73097 w 241441"/>
                <a:gd name="connsiteY6" fmla="*/ 533403 h 638431"/>
                <a:gd name="connsiteX7" fmla="*/ 72 w 241441"/>
                <a:gd name="connsiteY7" fmla="*/ 638178 h 638431"/>
                <a:gd name="connsiteX8" fmla="*/ 88972 w 241441"/>
                <a:gd name="connsiteY8" fmla="*/ 498478 h 638431"/>
                <a:gd name="connsiteX9" fmla="*/ 142947 w 241441"/>
                <a:gd name="connsiteY9" fmla="*/ 339728 h 638431"/>
                <a:gd name="connsiteX10" fmla="*/ 117547 w 241441"/>
                <a:gd name="connsiteY10" fmla="*/ 374653 h 638431"/>
                <a:gd name="connsiteX11" fmla="*/ 120722 w 241441"/>
                <a:gd name="connsiteY11" fmla="*/ 285753 h 638431"/>
                <a:gd name="connsiteX12" fmla="*/ 241372 w 241441"/>
                <a:gd name="connsiteY12" fmla="*/ 3 h 63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1441" h="638431">
                  <a:moveTo>
                    <a:pt x="241372" y="3"/>
                  </a:moveTo>
                  <a:cubicBezTo>
                    <a:pt x="238197" y="1061"/>
                    <a:pt x="129189" y="234953"/>
                    <a:pt x="101672" y="292103"/>
                  </a:cubicBezTo>
                  <a:cubicBezTo>
                    <a:pt x="74155" y="349253"/>
                    <a:pt x="75214" y="334966"/>
                    <a:pt x="76272" y="342903"/>
                  </a:cubicBezTo>
                  <a:cubicBezTo>
                    <a:pt x="77330" y="350840"/>
                    <a:pt x="102730" y="331791"/>
                    <a:pt x="108022" y="339728"/>
                  </a:cubicBezTo>
                  <a:cubicBezTo>
                    <a:pt x="113314" y="347665"/>
                    <a:pt x="120722" y="355074"/>
                    <a:pt x="108022" y="390528"/>
                  </a:cubicBezTo>
                  <a:cubicBezTo>
                    <a:pt x="95322" y="425982"/>
                    <a:pt x="37643" y="528640"/>
                    <a:pt x="31822" y="552453"/>
                  </a:cubicBezTo>
                  <a:cubicBezTo>
                    <a:pt x="26001" y="576266"/>
                    <a:pt x="78389" y="519116"/>
                    <a:pt x="73097" y="533403"/>
                  </a:cubicBezTo>
                  <a:cubicBezTo>
                    <a:pt x="67805" y="547690"/>
                    <a:pt x="-2574" y="643999"/>
                    <a:pt x="72" y="638178"/>
                  </a:cubicBezTo>
                  <a:cubicBezTo>
                    <a:pt x="2718" y="632357"/>
                    <a:pt x="65160" y="548220"/>
                    <a:pt x="88972" y="498478"/>
                  </a:cubicBezTo>
                  <a:cubicBezTo>
                    <a:pt x="112784" y="448736"/>
                    <a:pt x="138185" y="360365"/>
                    <a:pt x="142947" y="339728"/>
                  </a:cubicBezTo>
                  <a:cubicBezTo>
                    <a:pt x="147709" y="319091"/>
                    <a:pt x="121251" y="383649"/>
                    <a:pt x="117547" y="374653"/>
                  </a:cubicBezTo>
                  <a:cubicBezTo>
                    <a:pt x="113843" y="365657"/>
                    <a:pt x="103260" y="344490"/>
                    <a:pt x="120722" y="285753"/>
                  </a:cubicBezTo>
                  <a:cubicBezTo>
                    <a:pt x="138184" y="227016"/>
                    <a:pt x="244547" y="-1055"/>
                    <a:pt x="24137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BBDFE38C-9B02-768C-8B7C-7E5623912FF0}"/>
                </a:ext>
              </a:extLst>
            </p:cNvPr>
            <p:cNvSpPr/>
            <p:nvPr/>
          </p:nvSpPr>
          <p:spPr>
            <a:xfrm>
              <a:off x="6675894" y="2958695"/>
              <a:ext cx="399079" cy="367762"/>
            </a:xfrm>
            <a:custGeom>
              <a:avLst/>
              <a:gdLst>
                <a:gd name="connsiteX0" fmla="*/ 398006 w 399079"/>
                <a:gd name="connsiteY0" fmla="*/ 405 h 367762"/>
                <a:gd name="connsiteX1" fmla="*/ 131306 w 399079"/>
                <a:gd name="connsiteY1" fmla="*/ 168680 h 367762"/>
                <a:gd name="connsiteX2" fmla="*/ 229731 w 399079"/>
                <a:gd name="connsiteY2" fmla="*/ 140105 h 367762"/>
                <a:gd name="connsiteX3" fmla="*/ 131306 w 399079"/>
                <a:gd name="connsiteY3" fmla="*/ 200430 h 367762"/>
                <a:gd name="connsiteX4" fmla="*/ 1131 w 399079"/>
                <a:gd name="connsiteY4" fmla="*/ 289330 h 367762"/>
                <a:gd name="connsiteX5" fmla="*/ 74156 w 399079"/>
                <a:gd name="connsiteY5" fmla="*/ 263930 h 367762"/>
                <a:gd name="connsiteX6" fmla="*/ 178931 w 399079"/>
                <a:gd name="connsiteY6" fmla="*/ 365530 h 367762"/>
                <a:gd name="connsiteX7" fmla="*/ 140831 w 399079"/>
                <a:gd name="connsiteY7" fmla="*/ 330605 h 367762"/>
                <a:gd name="connsiteX8" fmla="*/ 121781 w 399079"/>
                <a:gd name="connsiteY8" fmla="*/ 289330 h 367762"/>
                <a:gd name="connsiteX9" fmla="*/ 150356 w 399079"/>
                <a:gd name="connsiteY9" fmla="*/ 219480 h 367762"/>
                <a:gd name="connsiteX10" fmla="*/ 99556 w 399079"/>
                <a:gd name="connsiteY10" fmla="*/ 235355 h 367762"/>
                <a:gd name="connsiteX11" fmla="*/ 242431 w 399079"/>
                <a:gd name="connsiteY11" fmla="*/ 133755 h 367762"/>
                <a:gd name="connsiteX12" fmla="*/ 226556 w 399079"/>
                <a:gd name="connsiteY12" fmla="*/ 121055 h 367762"/>
                <a:gd name="connsiteX13" fmla="*/ 398006 w 399079"/>
                <a:gd name="connsiteY13" fmla="*/ 405 h 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9079" h="367762">
                  <a:moveTo>
                    <a:pt x="398006" y="405"/>
                  </a:moveTo>
                  <a:cubicBezTo>
                    <a:pt x="382131" y="8342"/>
                    <a:pt x="159352" y="145397"/>
                    <a:pt x="131306" y="168680"/>
                  </a:cubicBezTo>
                  <a:cubicBezTo>
                    <a:pt x="103260" y="191963"/>
                    <a:pt x="229731" y="134813"/>
                    <a:pt x="229731" y="140105"/>
                  </a:cubicBezTo>
                  <a:cubicBezTo>
                    <a:pt x="229731" y="145397"/>
                    <a:pt x="169406" y="175559"/>
                    <a:pt x="131306" y="200430"/>
                  </a:cubicBezTo>
                  <a:cubicBezTo>
                    <a:pt x="93206" y="225301"/>
                    <a:pt x="10656" y="278747"/>
                    <a:pt x="1131" y="289330"/>
                  </a:cubicBezTo>
                  <a:cubicBezTo>
                    <a:pt x="-8394" y="299913"/>
                    <a:pt x="44523" y="251230"/>
                    <a:pt x="74156" y="263930"/>
                  </a:cubicBezTo>
                  <a:cubicBezTo>
                    <a:pt x="103789" y="276630"/>
                    <a:pt x="167819" y="354418"/>
                    <a:pt x="178931" y="365530"/>
                  </a:cubicBezTo>
                  <a:cubicBezTo>
                    <a:pt x="190043" y="376642"/>
                    <a:pt x="150356" y="343305"/>
                    <a:pt x="140831" y="330605"/>
                  </a:cubicBezTo>
                  <a:cubicBezTo>
                    <a:pt x="131306" y="317905"/>
                    <a:pt x="120194" y="307851"/>
                    <a:pt x="121781" y="289330"/>
                  </a:cubicBezTo>
                  <a:cubicBezTo>
                    <a:pt x="123368" y="270809"/>
                    <a:pt x="154060" y="228476"/>
                    <a:pt x="150356" y="219480"/>
                  </a:cubicBezTo>
                  <a:cubicBezTo>
                    <a:pt x="146652" y="210484"/>
                    <a:pt x="84210" y="249643"/>
                    <a:pt x="99556" y="235355"/>
                  </a:cubicBezTo>
                  <a:cubicBezTo>
                    <a:pt x="114902" y="221068"/>
                    <a:pt x="242431" y="133755"/>
                    <a:pt x="242431" y="133755"/>
                  </a:cubicBezTo>
                  <a:cubicBezTo>
                    <a:pt x="263597" y="114705"/>
                    <a:pt x="204331" y="138517"/>
                    <a:pt x="226556" y="121055"/>
                  </a:cubicBezTo>
                  <a:cubicBezTo>
                    <a:pt x="248781" y="103593"/>
                    <a:pt x="413881" y="-7532"/>
                    <a:pt x="398006" y="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A3A566D5-78AC-50C0-EFA8-3401CECEB5F8}"/>
                </a:ext>
              </a:extLst>
            </p:cNvPr>
            <p:cNvSpPr/>
            <p:nvPr/>
          </p:nvSpPr>
          <p:spPr>
            <a:xfrm>
              <a:off x="6879533" y="2447889"/>
              <a:ext cx="229330" cy="496464"/>
            </a:xfrm>
            <a:custGeom>
              <a:avLst/>
              <a:gdLst>
                <a:gd name="connsiteX0" fmla="*/ 229292 w 229330"/>
                <a:gd name="connsiteY0" fmla="*/ 36 h 496464"/>
                <a:gd name="connsiteX1" fmla="*/ 130867 w 229330"/>
                <a:gd name="connsiteY1" fmla="*/ 174661 h 496464"/>
                <a:gd name="connsiteX2" fmla="*/ 140392 w 229330"/>
                <a:gd name="connsiteY2" fmla="*/ 349286 h 496464"/>
                <a:gd name="connsiteX3" fmla="*/ 692 w 229330"/>
                <a:gd name="connsiteY3" fmla="*/ 495336 h 496464"/>
                <a:gd name="connsiteX4" fmla="*/ 89592 w 229330"/>
                <a:gd name="connsiteY4" fmla="*/ 412786 h 496464"/>
                <a:gd name="connsiteX5" fmla="*/ 156267 w 229330"/>
                <a:gd name="connsiteY5" fmla="*/ 336586 h 496464"/>
                <a:gd name="connsiteX6" fmla="*/ 130867 w 229330"/>
                <a:gd name="connsiteY6" fmla="*/ 317536 h 496464"/>
                <a:gd name="connsiteX7" fmla="*/ 121342 w 229330"/>
                <a:gd name="connsiteY7" fmla="*/ 206411 h 496464"/>
                <a:gd name="connsiteX8" fmla="*/ 105467 w 229330"/>
                <a:gd name="connsiteY8" fmla="*/ 241336 h 496464"/>
                <a:gd name="connsiteX9" fmla="*/ 130867 w 229330"/>
                <a:gd name="connsiteY9" fmla="*/ 133386 h 496464"/>
                <a:gd name="connsiteX10" fmla="*/ 118167 w 229330"/>
                <a:gd name="connsiteY10" fmla="*/ 158786 h 496464"/>
                <a:gd name="connsiteX11" fmla="*/ 229292 w 229330"/>
                <a:gd name="connsiteY11" fmla="*/ 36 h 4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330" h="496464">
                  <a:moveTo>
                    <a:pt x="229292" y="36"/>
                  </a:moveTo>
                  <a:cubicBezTo>
                    <a:pt x="231409" y="2682"/>
                    <a:pt x="145684" y="116453"/>
                    <a:pt x="130867" y="174661"/>
                  </a:cubicBezTo>
                  <a:cubicBezTo>
                    <a:pt x="116050" y="232869"/>
                    <a:pt x="162088" y="295840"/>
                    <a:pt x="140392" y="349286"/>
                  </a:cubicBezTo>
                  <a:cubicBezTo>
                    <a:pt x="118696" y="402732"/>
                    <a:pt x="9159" y="484753"/>
                    <a:pt x="692" y="495336"/>
                  </a:cubicBezTo>
                  <a:cubicBezTo>
                    <a:pt x="-7775" y="505919"/>
                    <a:pt x="63663" y="439244"/>
                    <a:pt x="89592" y="412786"/>
                  </a:cubicBezTo>
                  <a:cubicBezTo>
                    <a:pt x="115521" y="386328"/>
                    <a:pt x="149388" y="352461"/>
                    <a:pt x="156267" y="336586"/>
                  </a:cubicBezTo>
                  <a:cubicBezTo>
                    <a:pt x="163146" y="320711"/>
                    <a:pt x="136688" y="339232"/>
                    <a:pt x="130867" y="317536"/>
                  </a:cubicBezTo>
                  <a:cubicBezTo>
                    <a:pt x="125046" y="295840"/>
                    <a:pt x="125575" y="219111"/>
                    <a:pt x="121342" y="206411"/>
                  </a:cubicBezTo>
                  <a:cubicBezTo>
                    <a:pt x="117109" y="193711"/>
                    <a:pt x="103880" y="253507"/>
                    <a:pt x="105467" y="241336"/>
                  </a:cubicBezTo>
                  <a:cubicBezTo>
                    <a:pt x="107054" y="229165"/>
                    <a:pt x="128750" y="147144"/>
                    <a:pt x="130867" y="133386"/>
                  </a:cubicBezTo>
                  <a:cubicBezTo>
                    <a:pt x="132984" y="119628"/>
                    <a:pt x="106525" y="176778"/>
                    <a:pt x="118167" y="158786"/>
                  </a:cubicBezTo>
                  <a:cubicBezTo>
                    <a:pt x="129809" y="140794"/>
                    <a:pt x="227175" y="-2610"/>
                    <a:pt x="229292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C74B2250-A529-155D-E268-7FC3C5298671}"/>
                </a:ext>
              </a:extLst>
            </p:cNvPr>
            <p:cNvSpPr/>
            <p:nvPr/>
          </p:nvSpPr>
          <p:spPr>
            <a:xfrm>
              <a:off x="5700816" y="4475606"/>
              <a:ext cx="236925" cy="629560"/>
            </a:xfrm>
            <a:custGeom>
              <a:avLst/>
              <a:gdLst>
                <a:gd name="connsiteX0" fmla="*/ 222613 w 236925"/>
                <a:gd name="connsiteY0" fmla="*/ 2265 h 629560"/>
                <a:gd name="connsiteX1" fmla="*/ 229337 w 236925"/>
                <a:gd name="connsiteY1" fmla="*/ 217418 h 629560"/>
                <a:gd name="connsiteX2" fmla="*/ 108313 w 236925"/>
                <a:gd name="connsiteY2" fmla="*/ 439294 h 629560"/>
                <a:gd name="connsiteX3" fmla="*/ 155378 w 236925"/>
                <a:gd name="connsiteY3" fmla="*/ 405676 h 629560"/>
                <a:gd name="connsiteX4" fmla="*/ 737 w 236925"/>
                <a:gd name="connsiteY4" fmla="*/ 627553 h 629560"/>
                <a:gd name="connsiteX5" fmla="*/ 101590 w 236925"/>
                <a:gd name="connsiteY5" fmla="*/ 506529 h 629560"/>
                <a:gd name="connsiteX6" fmla="*/ 209166 w 236925"/>
                <a:gd name="connsiteY6" fmla="*/ 358612 h 629560"/>
                <a:gd name="connsiteX7" fmla="*/ 222613 w 236925"/>
                <a:gd name="connsiteY7" fmla="*/ 2265 h 62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925" h="629560">
                  <a:moveTo>
                    <a:pt x="222613" y="2265"/>
                  </a:moveTo>
                  <a:cubicBezTo>
                    <a:pt x="225975" y="-21267"/>
                    <a:pt x="248387" y="144580"/>
                    <a:pt x="229337" y="217418"/>
                  </a:cubicBezTo>
                  <a:cubicBezTo>
                    <a:pt x="210287" y="290256"/>
                    <a:pt x="120639" y="407918"/>
                    <a:pt x="108313" y="439294"/>
                  </a:cubicBezTo>
                  <a:cubicBezTo>
                    <a:pt x="95986" y="470670"/>
                    <a:pt x="173307" y="374299"/>
                    <a:pt x="155378" y="405676"/>
                  </a:cubicBezTo>
                  <a:cubicBezTo>
                    <a:pt x="137449" y="437053"/>
                    <a:pt x="9702" y="610744"/>
                    <a:pt x="737" y="627553"/>
                  </a:cubicBezTo>
                  <a:cubicBezTo>
                    <a:pt x="-8228" y="644362"/>
                    <a:pt x="66852" y="551352"/>
                    <a:pt x="101590" y="506529"/>
                  </a:cubicBezTo>
                  <a:cubicBezTo>
                    <a:pt x="136328" y="461706"/>
                    <a:pt x="191237" y="437053"/>
                    <a:pt x="209166" y="358612"/>
                  </a:cubicBezTo>
                  <a:cubicBezTo>
                    <a:pt x="227095" y="280171"/>
                    <a:pt x="219251" y="25797"/>
                    <a:pt x="222613" y="22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>
              <a:extLst>
                <a:ext uri="{FF2B5EF4-FFF2-40B4-BE49-F238E27FC236}">
                  <a16:creationId xmlns:a16="http://schemas.microsoft.com/office/drawing/2014/main" id="{469E94C9-4EFD-8981-BFCB-3CC1BD6ABCAA}"/>
                </a:ext>
              </a:extLst>
            </p:cNvPr>
            <p:cNvSpPr/>
            <p:nvPr/>
          </p:nvSpPr>
          <p:spPr>
            <a:xfrm>
              <a:off x="6519899" y="3579180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02">
              <a:extLst>
                <a:ext uri="{FF2B5EF4-FFF2-40B4-BE49-F238E27FC236}">
                  <a16:creationId xmlns:a16="http://schemas.microsoft.com/office/drawing/2014/main" id="{69FDB201-9C7E-1F97-D95C-B81B1B036BC6}"/>
                </a:ext>
              </a:extLst>
            </p:cNvPr>
            <p:cNvSpPr/>
            <p:nvPr/>
          </p:nvSpPr>
          <p:spPr>
            <a:xfrm>
              <a:off x="6646063" y="4173787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03">
              <a:extLst>
                <a:ext uri="{FF2B5EF4-FFF2-40B4-BE49-F238E27FC236}">
                  <a16:creationId xmlns:a16="http://schemas.microsoft.com/office/drawing/2014/main" id="{D6263FE1-A3DD-3264-22B1-57B553F42812}"/>
                </a:ext>
              </a:extLst>
            </p:cNvPr>
            <p:cNvSpPr/>
            <p:nvPr/>
          </p:nvSpPr>
          <p:spPr>
            <a:xfrm>
              <a:off x="6479916" y="4314943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04">
              <a:extLst>
                <a:ext uri="{FF2B5EF4-FFF2-40B4-BE49-F238E27FC236}">
                  <a16:creationId xmlns:a16="http://schemas.microsoft.com/office/drawing/2014/main" id="{2A6F38F5-116A-AAFF-9603-1947DE7DB195}"/>
                </a:ext>
              </a:extLst>
            </p:cNvPr>
            <p:cNvSpPr/>
            <p:nvPr/>
          </p:nvSpPr>
          <p:spPr>
            <a:xfrm>
              <a:off x="6276292" y="4358661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921B3EC0-DFD2-3D2A-72AD-F0EDB92E1404}"/>
                </a:ext>
              </a:extLst>
            </p:cNvPr>
            <p:cNvSpPr/>
            <p:nvPr/>
          </p:nvSpPr>
          <p:spPr>
            <a:xfrm>
              <a:off x="6434528" y="4355887"/>
              <a:ext cx="209906" cy="168098"/>
            </a:xfrm>
            <a:custGeom>
              <a:avLst/>
              <a:gdLst>
                <a:gd name="connsiteX0" fmla="*/ 0 w 209906"/>
                <a:gd name="connsiteY0" fmla="*/ 24988 h 168098"/>
                <a:gd name="connsiteX1" fmla="*/ 176134 w 209906"/>
                <a:gd name="connsiteY1" fmla="*/ 141162 h 168098"/>
                <a:gd name="connsiteX2" fmla="*/ 82446 w 209906"/>
                <a:gd name="connsiteY2" fmla="*/ 144910 h 168098"/>
                <a:gd name="connsiteX3" fmla="*/ 187377 w 209906"/>
                <a:gd name="connsiteY3" fmla="*/ 167395 h 168098"/>
                <a:gd name="connsiteX4" fmla="*/ 142406 w 209906"/>
                <a:gd name="connsiteY4" fmla="*/ 114929 h 168098"/>
                <a:gd name="connsiteX5" fmla="*/ 142406 w 209906"/>
                <a:gd name="connsiteY5" fmla="*/ 2503 h 168098"/>
                <a:gd name="connsiteX6" fmla="*/ 209862 w 209906"/>
                <a:gd name="connsiteY6" fmla="*/ 36231 h 168098"/>
                <a:gd name="connsiteX7" fmla="*/ 131164 w 209906"/>
                <a:gd name="connsiteY7" fmla="*/ 28736 h 168098"/>
                <a:gd name="connsiteX8" fmla="*/ 131164 w 209906"/>
                <a:gd name="connsiteY8" fmla="*/ 129920 h 168098"/>
                <a:gd name="connsiteX9" fmla="*/ 142406 w 209906"/>
                <a:gd name="connsiteY9" fmla="*/ 148657 h 168098"/>
                <a:gd name="connsiteX10" fmla="*/ 116174 w 209906"/>
                <a:gd name="connsiteY10" fmla="*/ 122424 h 168098"/>
                <a:gd name="connsiteX11" fmla="*/ 0 w 209906"/>
                <a:gd name="connsiteY11" fmla="*/ 24988 h 16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906" h="168098">
                  <a:moveTo>
                    <a:pt x="0" y="24988"/>
                  </a:moveTo>
                  <a:cubicBezTo>
                    <a:pt x="81196" y="73081"/>
                    <a:pt x="162393" y="121175"/>
                    <a:pt x="176134" y="141162"/>
                  </a:cubicBezTo>
                  <a:cubicBezTo>
                    <a:pt x="189875" y="161149"/>
                    <a:pt x="80572" y="140538"/>
                    <a:pt x="82446" y="144910"/>
                  </a:cubicBezTo>
                  <a:cubicBezTo>
                    <a:pt x="84320" y="149282"/>
                    <a:pt x="177384" y="172392"/>
                    <a:pt x="187377" y="167395"/>
                  </a:cubicBezTo>
                  <a:cubicBezTo>
                    <a:pt x="197370" y="162398"/>
                    <a:pt x="149901" y="142411"/>
                    <a:pt x="142406" y="114929"/>
                  </a:cubicBezTo>
                  <a:cubicBezTo>
                    <a:pt x="134911" y="87447"/>
                    <a:pt x="131163" y="15619"/>
                    <a:pt x="142406" y="2503"/>
                  </a:cubicBezTo>
                  <a:cubicBezTo>
                    <a:pt x="153649" y="-10613"/>
                    <a:pt x="211736" y="31859"/>
                    <a:pt x="209862" y="36231"/>
                  </a:cubicBezTo>
                  <a:cubicBezTo>
                    <a:pt x="207988" y="40603"/>
                    <a:pt x="144280" y="13121"/>
                    <a:pt x="131164" y="28736"/>
                  </a:cubicBezTo>
                  <a:cubicBezTo>
                    <a:pt x="118048" y="44351"/>
                    <a:pt x="129290" y="109933"/>
                    <a:pt x="131164" y="129920"/>
                  </a:cubicBezTo>
                  <a:cubicBezTo>
                    <a:pt x="133038" y="149907"/>
                    <a:pt x="144904" y="149906"/>
                    <a:pt x="142406" y="148657"/>
                  </a:cubicBezTo>
                  <a:cubicBezTo>
                    <a:pt x="139908" y="147408"/>
                    <a:pt x="116174" y="122424"/>
                    <a:pt x="116174" y="122424"/>
                  </a:cubicBezTo>
                  <a:lnTo>
                    <a:pt x="0" y="249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C3BB0BF3-7D7A-2080-57E4-9DCD0FBEDFC0}"/>
                </a:ext>
              </a:extLst>
            </p:cNvPr>
            <p:cNvSpPr/>
            <p:nvPr/>
          </p:nvSpPr>
          <p:spPr>
            <a:xfrm>
              <a:off x="6377725" y="5113457"/>
              <a:ext cx="274301" cy="518726"/>
            </a:xfrm>
            <a:custGeom>
              <a:avLst/>
              <a:gdLst>
                <a:gd name="connsiteX0" fmla="*/ 38573 w 274301"/>
                <a:gd name="connsiteY0" fmla="*/ 984 h 518726"/>
                <a:gd name="connsiteX1" fmla="*/ 54072 w 274301"/>
                <a:gd name="connsiteY1" fmla="*/ 186963 h 518726"/>
                <a:gd name="connsiteX2" fmla="*/ 139312 w 274301"/>
                <a:gd name="connsiteY2" fmla="*/ 341946 h 518726"/>
                <a:gd name="connsiteX3" fmla="*/ 108316 w 274301"/>
                <a:gd name="connsiteY3" fmla="*/ 287702 h 518726"/>
                <a:gd name="connsiteX4" fmla="*/ 271048 w 274301"/>
                <a:gd name="connsiteY4" fmla="*/ 512428 h 518726"/>
                <a:gd name="connsiteX5" fmla="*/ 201306 w 274301"/>
                <a:gd name="connsiteY5" fmla="*/ 434936 h 518726"/>
                <a:gd name="connsiteX6" fmla="*/ 15326 w 274301"/>
                <a:gd name="connsiteY6" fmla="*/ 210211 h 518726"/>
                <a:gd name="connsiteX7" fmla="*/ 15326 w 274301"/>
                <a:gd name="connsiteY7" fmla="*/ 272204 h 518726"/>
                <a:gd name="connsiteX8" fmla="*/ 38573 w 274301"/>
                <a:gd name="connsiteY8" fmla="*/ 984 h 51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301" h="518726">
                  <a:moveTo>
                    <a:pt x="38573" y="984"/>
                  </a:moveTo>
                  <a:cubicBezTo>
                    <a:pt x="45031" y="-13223"/>
                    <a:pt x="37282" y="130136"/>
                    <a:pt x="54072" y="186963"/>
                  </a:cubicBezTo>
                  <a:cubicBezTo>
                    <a:pt x="70862" y="243790"/>
                    <a:pt x="130271" y="325156"/>
                    <a:pt x="139312" y="341946"/>
                  </a:cubicBezTo>
                  <a:cubicBezTo>
                    <a:pt x="148353" y="358736"/>
                    <a:pt x="86360" y="259288"/>
                    <a:pt x="108316" y="287702"/>
                  </a:cubicBezTo>
                  <a:cubicBezTo>
                    <a:pt x="130272" y="316116"/>
                    <a:pt x="255550" y="487889"/>
                    <a:pt x="271048" y="512428"/>
                  </a:cubicBezTo>
                  <a:cubicBezTo>
                    <a:pt x="286546" y="536967"/>
                    <a:pt x="243926" y="485305"/>
                    <a:pt x="201306" y="434936"/>
                  </a:cubicBezTo>
                  <a:cubicBezTo>
                    <a:pt x="158686" y="384567"/>
                    <a:pt x="46323" y="237333"/>
                    <a:pt x="15326" y="210211"/>
                  </a:cubicBezTo>
                  <a:cubicBezTo>
                    <a:pt x="-15671" y="183089"/>
                    <a:pt x="8868" y="300618"/>
                    <a:pt x="15326" y="272204"/>
                  </a:cubicBezTo>
                  <a:cubicBezTo>
                    <a:pt x="21784" y="243790"/>
                    <a:pt x="32115" y="15191"/>
                    <a:pt x="38573" y="9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19864B8B-F058-B927-6966-FFFF5910688D}"/>
                </a:ext>
              </a:extLst>
            </p:cNvPr>
            <p:cNvSpPr/>
            <p:nvPr/>
          </p:nvSpPr>
          <p:spPr>
            <a:xfrm>
              <a:off x="6502360" y="4887143"/>
              <a:ext cx="239772" cy="242855"/>
            </a:xfrm>
            <a:custGeom>
              <a:avLst/>
              <a:gdLst>
                <a:gd name="connsiteX0" fmla="*/ 239403 w 239772"/>
                <a:gd name="connsiteY0" fmla="*/ 2572 h 242855"/>
                <a:gd name="connsiteX1" fmla="*/ 92169 w 239772"/>
                <a:gd name="connsiteY1" fmla="*/ 25820 h 242855"/>
                <a:gd name="connsiteX2" fmla="*/ 6928 w 239772"/>
                <a:gd name="connsiteY2" fmla="*/ 126559 h 242855"/>
                <a:gd name="connsiteX3" fmla="*/ 6928 w 239772"/>
                <a:gd name="connsiteY3" fmla="*/ 242796 h 242855"/>
                <a:gd name="connsiteX4" fmla="*/ 22426 w 239772"/>
                <a:gd name="connsiteY4" fmla="*/ 111060 h 242855"/>
                <a:gd name="connsiteX5" fmla="*/ 61172 w 239772"/>
                <a:gd name="connsiteY5" fmla="*/ 41318 h 242855"/>
                <a:gd name="connsiteX6" fmla="*/ 45674 w 239772"/>
                <a:gd name="connsiteY6" fmla="*/ 72315 h 242855"/>
                <a:gd name="connsiteX7" fmla="*/ 239403 w 239772"/>
                <a:gd name="connsiteY7" fmla="*/ 2572 h 242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772" h="242855">
                  <a:moveTo>
                    <a:pt x="239403" y="2572"/>
                  </a:moveTo>
                  <a:cubicBezTo>
                    <a:pt x="247152" y="-5177"/>
                    <a:pt x="130915" y="5156"/>
                    <a:pt x="92169" y="25820"/>
                  </a:cubicBezTo>
                  <a:cubicBezTo>
                    <a:pt x="53423" y="46484"/>
                    <a:pt x="21135" y="90396"/>
                    <a:pt x="6928" y="126559"/>
                  </a:cubicBezTo>
                  <a:cubicBezTo>
                    <a:pt x="-7279" y="162722"/>
                    <a:pt x="4345" y="245379"/>
                    <a:pt x="6928" y="242796"/>
                  </a:cubicBezTo>
                  <a:cubicBezTo>
                    <a:pt x="9511" y="240213"/>
                    <a:pt x="13385" y="144640"/>
                    <a:pt x="22426" y="111060"/>
                  </a:cubicBezTo>
                  <a:cubicBezTo>
                    <a:pt x="31467" y="77480"/>
                    <a:pt x="61172" y="41318"/>
                    <a:pt x="61172" y="41318"/>
                  </a:cubicBezTo>
                  <a:cubicBezTo>
                    <a:pt x="65047" y="34860"/>
                    <a:pt x="12094" y="78773"/>
                    <a:pt x="45674" y="72315"/>
                  </a:cubicBezTo>
                  <a:cubicBezTo>
                    <a:pt x="79254" y="65857"/>
                    <a:pt x="231654" y="10321"/>
                    <a:pt x="239403" y="25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98510EE9-28F4-E92D-3D51-FD7BA5BB90AA}"/>
                </a:ext>
              </a:extLst>
            </p:cNvPr>
            <p:cNvSpPr/>
            <p:nvPr/>
          </p:nvSpPr>
          <p:spPr>
            <a:xfrm>
              <a:off x="7718106" y="3498737"/>
              <a:ext cx="248357" cy="864084"/>
            </a:xfrm>
            <a:custGeom>
              <a:avLst/>
              <a:gdLst>
                <a:gd name="connsiteX0" fmla="*/ 139535 w 248357"/>
                <a:gd name="connsiteY0" fmla="*/ 19378 h 864084"/>
                <a:gd name="connsiteX1" fmla="*/ 193779 w 248357"/>
                <a:gd name="connsiteY1" fmla="*/ 383588 h 864084"/>
                <a:gd name="connsiteX2" fmla="*/ 248023 w 248357"/>
                <a:gd name="connsiteY2" fmla="*/ 685805 h 864084"/>
                <a:gd name="connsiteX3" fmla="*/ 217026 w 248357"/>
                <a:gd name="connsiteY3" fmla="*/ 864036 h 864084"/>
                <a:gd name="connsiteX4" fmla="*/ 224775 w 248357"/>
                <a:gd name="connsiteY4" fmla="*/ 670307 h 864084"/>
                <a:gd name="connsiteX5" fmla="*/ 162782 w 248357"/>
                <a:gd name="connsiteY5" fmla="*/ 399087 h 864084"/>
                <a:gd name="connsiteX6" fmla="*/ 178280 w 248357"/>
                <a:gd name="connsiteY6" fmla="*/ 453331 h 864084"/>
                <a:gd name="connsiteX7" fmla="*/ 124036 w 248357"/>
                <a:gd name="connsiteY7" fmla="*/ 244104 h 864084"/>
                <a:gd name="connsiteX8" fmla="*/ 50 w 248357"/>
                <a:gd name="connsiteY8" fmla="*/ 96870 h 864084"/>
                <a:gd name="connsiteX9" fmla="*/ 139535 w 248357"/>
                <a:gd name="connsiteY9" fmla="*/ 267351 h 864084"/>
                <a:gd name="connsiteX10" fmla="*/ 139535 w 248357"/>
                <a:gd name="connsiteY10" fmla="*/ 73622 h 864084"/>
                <a:gd name="connsiteX11" fmla="*/ 139535 w 248357"/>
                <a:gd name="connsiteY11" fmla="*/ 19378 h 8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7" h="864084">
                  <a:moveTo>
                    <a:pt x="139535" y="19378"/>
                  </a:moveTo>
                  <a:cubicBezTo>
                    <a:pt x="148576" y="71039"/>
                    <a:pt x="175698" y="272517"/>
                    <a:pt x="193779" y="383588"/>
                  </a:cubicBezTo>
                  <a:cubicBezTo>
                    <a:pt x="211860" y="494659"/>
                    <a:pt x="244148" y="605730"/>
                    <a:pt x="248023" y="685805"/>
                  </a:cubicBezTo>
                  <a:cubicBezTo>
                    <a:pt x="251898" y="765880"/>
                    <a:pt x="220901" y="866619"/>
                    <a:pt x="217026" y="864036"/>
                  </a:cubicBezTo>
                  <a:cubicBezTo>
                    <a:pt x="213151" y="861453"/>
                    <a:pt x="233816" y="747799"/>
                    <a:pt x="224775" y="670307"/>
                  </a:cubicBezTo>
                  <a:cubicBezTo>
                    <a:pt x="215734" y="592816"/>
                    <a:pt x="170531" y="435250"/>
                    <a:pt x="162782" y="399087"/>
                  </a:cubicBezTo>
                  <a:cubicBezTo>
                    <a:pt x="155033" y="362924"/>
                    <a:pt x="184738" y="479161"/>
                    <a:pt x="178280" y="453331"/>
                  </a:cubicBezTo>
                  <a:cubicBezTo>
                    <a:pt x="171822" y="427501"/>
                    <a:pt x="153741" y="303514"/>
                    <a:pt x="124036" y="244104"/>
                  </a:cubicBezTo>
                  <a:cubicBezTo>
                    <a:pt x="94331" y="184694"/>
                    <a:pt x="-2533" y="92996"/>
                    <a:pt x="50" y="96870"/>
                  </a:cubicBezTo>
                  <a:cubicBezTo>
                    <a:pt x="2633" y="100744"/>
                    <a:pt x="116287" y="271226"/>
                    <a:pt x="139535" y="267351"/>
                  </a:cubicBezTo>
                  <a:cubicBezTo>
                    <a:pt x="162783" y="263476"/>
                    <a:pt x="134369" y="116242"/>
                    <a:pt x="139535" y="73622"/>
                  </a:cubicBezTo>
                  <a:cubicBezTo>
                    <a:pt x="144701" y="31002"/>
                    <a:pt x="130494" y="-32283"/>
                    <a:pt x="139535" y="19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5CE0A288-534E-95C5-A03C-758558480273}"/>
                </a:ext>
              </a:extLst>
            </p:cNvPr>
            <p:cNvSpPr/>
            <p:nvPr/>
          </p:nvSpPr>
          <p:spPr>
            <a:xfrm>
              <a:off x="7679345" y="3843478"/>
              <a:ext cx="147311" cy="302787"/>
            </a:xfrm>
            <a:custGeom>
              <a:avLst/>
              <a:gdLst>
                <a:gd name="connsiteX0" fmla="*/ 147299 w 147311"/>
                <a:gd name="connsiteY0" fmla="*/ 100841 h 302787"/>
                <a:gd name="connsiteX1" fmla="*/ 31062 w 147311"/>
                <a:gd name="connsiteY1" fmla="*/ 186081 h 302787"/>
                <a:gd name="connsiteX2" fmla="*/ 65 w 147311"/>
                <a:gd name="connsiteY2" fmla="*/ 302319 h 302787"/>
                <a:gd name="connsiteX3" fmla="*/ 23313 w 147311"/>
                <a:gd name="connsiteY3" fmla="*/ 139586 h 302787"/>
                <a:gd name="connsiteX4" fmla="*/ 38811 w 147311"/>
                <a:gd name="connsiteY4" fmla="*/ 102 h 302787"/>
                <a:gd name="connsiteX5" fmla="*/ 38811 w 147311"/>
                <a:gd name="connsiteY5" fmla="*/ 116339 h 302787"/>
                <a:gd name="connsiteX6" fmla="*/ 147299 w 147311"/>
                <a:gd name="connsiteY6" fmla="*/ 100841 h 302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311" h="302787">
                  <a:moveTo>
                    <a:pt x="147299" y="100841"/>
                  </a:moveTo>
                  <a:cubicBezTo>
                    <a:pt x="146007" y="112465"/>
                    <a:pt x="55601" y="152501"/>
                    <a:pt x="31062" y="186081"/>
                  </a:cubicBezTo>
                  <a:cubicBezTo>
                    <a:pt x="6523" y="219661"/>
                    <a:pt x="1356" y="310068"/>
                    <a:pt x="65" y="302319"/>
                  </a:cubicBezTo>
                  <a:cubicBezTo>
                    <a:pt x="-1227" y="294570"/>
                    <a:pt x="16855" y="189955"/>
                    <a:pt x="23313" y="139586"/>
                  </a:cubicBezTo>
                  <a:cubicBezTo>
                    <a:pt x="29771" y="89217"/>
                    <a:pt x="36228" y="3976"/>
                    <a:pt x="38811" y="102"/>
                  </a:cubicBezTo>
                  <a:cubicBezTo>
                    <a:pt x="41394" y="-3773"/>
                    <a:pt x="24604" y="103424"/>
                    <a:pt x="38811" y="116339"/>
                  </a:cubicBezTo>
                  <a:cubicBezTo>
                    <a:pt x="53018" y="129254"/>
                    <a:pt x="148591" y="89217"/>
                    <a:pt x="147299" y="1008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B5595AB7-51B3-29F8-0545-E731B7BBE641}"/>
                </a:ext>
              </a:extLst>
            </p:cNvPr>
            <p:cNvSpPr/>
            <p:nvPr/>
          </p:nvSpPr>
          <p:spPr>
            <a:xfrm>
              <a:off x="8035248" y="3640810"/>
              <a:ext cx="62717" cy="350603"/>
            </a:xfrm>
            <a:custGeom>
              <a:avLst/>
              <a:gdLst>
                <a:gd name="connsiteX0" fmla="*/ 623 w 62717"/>
                <a:gd name="connsiteY0" fmla="*/ 1292 h 350603"/>
                <a:gd name="connsiteX1" fmla="*/ 62616 w 62717"/>
                <a:gd name="connsiteY1" fmla="*/ 171773 h 350603"/>
                <a:gd name="connsiteX2" fmla="*/ 16121 w 62717"/>
                <a:gd name="connsiteY2" fmla="*/ 350004 h 350603"/>
                <a:gd name="connsiteX3" fmla="*/ 54867 w 62717"/>
                <a:gd name="connsiteY3" fmla="*/ 233766 h 350603"/>
                <a:gd name="connsiteX4" fmla="*/ 31620 w 62717"/>
                <a:gd name="connsiteY4" fmla="*/ 264763 h 350603"/>
                <a:gd name="connsiteX5" fmla="*/ 623 w 62717"/>
                <a:gd name="connsiteY5" fmla="*/ 1292 h 35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17" h="350603">
                  <a:moveTo>
                    <a:pt x="623" y="1292"/>
                  </a:moveTo>
                  <a:cubicBezTo>
                    <a:pt x="5789" y="-14206"/>
                    <a:pt x="60033" y="113654"/>
                    <a:pt x="62616" y="171773"/>
                  </a:cubicBezTo>
                  <a:cubicBezTo>
                    <a:pt x="65199" y="229892"/>
                    <a:pt x="17413" y="339672"/>
                    <a:pt x="16121" y="350004"/>
                  </a:cubicBezTo>
                  <a:cubicBezTo>
                    <a:pt x="14830" y="360336"/>
                    <a:pt x="54867" y="233766"/>
                    <a:pt x="54867" y="233766"/>
                  </a:cubicBezTo>
                  <a:cubicBezTo>
                    <a:pt x="57450" y="219559"/>
                    <a:pt x="39369" y="297051"/>
                    <a:pt x="31620" y="264763"/>
                  </a:cubicBezTo>
                  <a:cubicBezTo>
                    <a:pt x="23871" y="232475"/>
                    <a:pt x="-4543" y="16790"/>
                    <a:pt x="623" y="1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28EB1544-0F63-AC70-C8F0-F9C7FB5E2EAD}"/>
                </a:ext>
              </a:extLst>
            </p:cNvPr>
            <p:cNvSpPr/>
            <p:nvPr/>
          </p:nvSpPr>
          <p:spPr>
            <a:xfrm>
              <a:off x="8012624" y="3808770"/>
              <a:ext cx="252525" cy="415400"/>
            </a:xfrm>
            <a:custGeom>
              <a:avLst/>
              <a:gdLst>
                <a:gd name="connsiteX0" fmla="*/ 232474 w 252525"/>
                <a:gd name="connsiteY0" fmla="*/ 11562 h 415400"/>
                <a:gd name="connsiteX1" fmla="*/ 116237 w 252525"/>
                <a:gd name="connsiteY1" fmla="*/ 213040 h 415400"/>
                <a:gd name="connsiteX2" fmla="*/ 46495 w 252525"/>
                <a:gd name="connsiteY2" fmla="*/ 414518 h 415400"/>
                <a:gd name="connsiteX3" fmla="*/ 69742 w 252525"/>
                <a:gd name="connsiteY3" fmla="*/ 290532 h 415400"/>
                <a:gd name="connsiteX4" fmla="*/ 0 w 252525"/>
                <a:gd name="connsiteY4" fmla="*/ 391271 h 415400"/>
                <a:gd name="connsiteX5" fmla="*/ 224725 w 252525"/>
                <a:gd name="connsiteY5" fmla="*/ 65806 h 415400"/>
                <a:gd name="connsiteX6" fmla="*/ 232474 w 252525"/>
                <a:gd name="connsiteY6" fmla="*/ 11562 h 41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525" h="415400">
                  <a:moveTo>
                    <a:pt x="232474" y="11562"/>
                  </a:moveTo>
                  <a:cubicBezTo>
                    <a:pt x="214393" y="36101"/>
                    <a:pt x="147233" y="145881"/>
                    <a:pt x="116237" y="213040"/>
                  </a:cubicBezTo>
                  <a:cubicBezTo>
                    <a:pt x="85241" y="280199"/>
                    <a:pt x="54244" y="401603"/>
                    <a:pt x="46495" y="414518"/>
                  </a:cubicBezTo>
                  <a:cubicBezTo>
                    <a:pt x="38746" y="427433"/>
                    <a:pt x="77491" y="294406"/>
                    <a:pt x="69742" y="290532"/>
                  </a:cubicBezTo>
                  <a:cubicBezTo>
                    <a:pt x="61993" y="286658"/>
                    <a:pt x="0" y="391271"/>
                    <a:pt x="0" y="391271"/>
                  </a:cubicBezTo>
                  <a:lnTo>
                    <a:pt x="224725" y="65806"/>
                  </a:lnTo>
                  <a:cubicBezTo>
                    <a:pt x="269928" y="-62"/>
                    <a:pt x="250555" y="-12977"/>
                    <a:pt x="232474" y="11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EB58F63B-93F0-62E5-D244-B8C7E116B942}"/>
                </a:ext>
              </a:extLst>
            </p:cNvPr>
            <p:cNvSpPr/>
            <p:nvPr/>
          </p:nvSpPr>
          <p:spPr>
            <a:xfrm>
              <a:off x="7056173" y="2981105"/>
              <a:ext cx="271102" cy="267155"/>
            </a:xfrm>
            <a:custGeom>
              <a:avLst/>
              <a:gdLst>
                <a:gd name="connsiteX0" fmla="*/ 104044 w 271102"/>
                <a:gd name="connsiteY0" fmla="*/ 2319 h 267155"/>
                <a:gd name="connsiteX1" fmla="*/ 259027 w 271102"/>
                <a:gd name="connsiteY1" fmla="*/ 203797 h 267155"/>
                <a:gd name="connsiteX2" fmla="*/ 259027 w 271102"/>
                <a:gd name="connsiteY2" fmla="*/ 265790 h 267155"/>
                <a:gd name="connsiteX3" fmla="*/ 243529 w 271102"/>
                <a:gd name="connsiteY3" fmla="*/ 157302 h 267155"/>
                <a:gd name="connsiteX4" fmla="*/ 158288 w 271102"/>
                <a:gd name="connsiteY4" fmla="*/ 95309 h 267155"/>
                <a:gd name="connsiteX5" fmla="*/ 3305 w 271102"/>
                <a:gd name="connsiteY5" fmla="*/ 134054 h 267155"/>
                <a:gd name="connsiteX6" fmla="*/ 57549 w 271102"/>
                <a:gd name="connsiteY6" fmla="*/ 95309 h 267155"/>
                <a:gd name="connsiteX7" fmla="*/ 104044 w 271102"/>
                <a:gd name="connsiteY7" fmla="*/ 2319 h 267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1102" h="267155">
                  <a:moveTo>
                    <a:pt x="104044" y="2319"/>
                  </a:moveTo>
                  <a:cubicBezTo>
                    <a:pt x="137624" y="20400"/>
                    <a:pt x="233197" y="159885"/>
                    <a:pt x="259027" y="203797"/>
                  </a:cubicBezTo>
                  <a:cubicBezTo>
                    <a:pt x="284857" y="247709"/>
                    <a:pt x="261610" y="273539"/>
                    <a:pt x="259027" y="265790"/>
                  </a:cubicBezTo>
                  <a:cubicBezTo>
                    <a:pt x="256444" y="258041"/>
                    <a:pt x="260319" y="185716"/>
                    <a:pt x="243529" y="157302"/>
                  </a:cubicBezTo>
                  <a:cubicBezTo>
                    <a:pt x="226739" y="128888"/>
                    <a:pt x="198325" y="99184"/>
                    <a:pt x="158288" y="95309"/>
                  </a:cubicBezTo>
                  <a:cubicBezTo>
                    <a:pt x="118251" y="91434"/>
                    <a:pt x="20095" y="134054"/>
                    <a:pt x="3305" y="134054"/>
                  </a:cubicBezTo>
                  <a:cubicBezTo>
                    <a:pt x="-13485" y="134054"/>
                    <a:pt x="38176" y="113390"/>
                    <a:pt x="57549" y="95309"/>
                  </a:cubicBezTo>
                  <a:cubicBezTo>
                    <a:pt x="76922" y="77228"/>
                    <a:pt x="70464" y="-15762"/>
                    <a:pt x="104044" y="2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944D58F8-FCF8-3FBE-F389-EE320A403B7F}"/>
              </a:ext>
            </a:extLst>
          </p:cNvPr>
          <p:cNvGrpSpPr/>
          <p:nvPr/>
        </p:nvGrpSpPr>
        <p:grpSpPr>
          <a:xfrm>
            <a:off x="6051337" y="1104990"/>
            <a:ext cx="4728779" cy="2870579"/>
            <a:chOff x="6051337" y="1104990"/>
            <a:chExt cx="4728779" cy="2870579"/>
          </a:xfrm>
          <a:solidFill>
            <a:srgbClr val="FF2F92"/>
          </a:solidFill>
        </p:grpSpPr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6A7D5F36-3EF3-4ADB-70CE-AF711C2D80FD}"/>
                </a:ext>
              </a:extLst>
            </p:cNvPr>
            <p:cNvSpPr/>
            <p:nvPr/>
          </p:nvSpPr>
          <p:spPr>
            <a:xfrm>
              <a:off x="6051337" y="2548546"/>
              <a:ext cx="397332" cy="741318"/>
            </a:xfrm>
            <a:custGeom>
              <a:avLst/>
              <a:gdLst>
                <a:gd name="connsiteX0" fmla="*/ 346288 w 397332"/>
                <a:gd name="connsiteY0" fmla="*/ 979 h 741318"/>
                <a:gd name="connsiteX1" fmla="*/ 352638 w 397332"/>
                <a:gd name="connsiteY1" fmla="*/ 96229 h 741318"/>
                <a:gd name="connsiteX2" fmla="*/ 209763 w 397332"/>
                <a:gd name="connsiteY2" fmla="*/ 213704 h 741318"/>
                <a:gd name="connsiteX3" fmla="*/ 397088 w 397332"/>
                <a:gd name="connsiteY3" fmla="*/ 181954 h 741318"/>
                <a:gd name="connsiteX4" fmla="*/ 162138 w 397332"/>
                <a:gd name="connsiteY4" fmla="*/ 261329 h 741318"/>
                <a:gd name="connsiteX5" fmla="*/ 397088 w 397332"/>
                <a:gd name="connsiteY5" fmla="*/ 289904 h 741318"/>
                <a:gd name="connsiteX6" fmla="*/ 162138 w 397332"/>
                <a:gd name="connsiteY6" fmla="*/ 372454 h 741318"/>
                <a:gd name="connsiteX7" fmla="*/ 111338 w 397332"/>
                <a:gd name="connsiteY7" fmla="*/ 401029 h 741318"/>
                <a:gd name="connsiteX8" fmla="*/ 216113 w 397332"/>
                <a:gd name="connsiteY8" fmla="*/ 299429 h 741318"/>
                <a:gd name="connsiteX9" fmla="*/ 155788 w 397332"/>
                <a:gd name="connsiteY9" fmla="*/ 359754 h 741318"/>
                <a:gd name="connsiteX10" fmla="*/ 270088 w 397332"/>
                <a:gd name="connsiteY10" fmla="*/ 356579 h 741318"/>
                <a:gd name="connsiteX11" fmla="*/ 184363 w 397332"/>
                <a:gd name="connsiteY11" fmla="*/ 432779 h 741318"/>
                <a:gd name="connsiteX12" fmla="*/ 108163 w 397332"/>
                <a:gd name="connsiteY12" fmla="*/ 521679 h 741318"/>
                <a:gd name="connsiteX13" fmla="*/ 213 w 397332"/>
                <a:gd name="connsiteY13" fmla="*/ 740754 h 741318"/>
                <a:gd name="connsiteX14" fmla="*/ 82763 w 397332"/>
                <a:gd name="connsiteY14" fmla="*/ 582004 h 741318"/>
                <a:gd name="connsiteX15" fmla="*/ 162138 w 397332"/>
                <a:gd name="connsiteY15" fmla="*/ 489929 h 741318"/>
                <a:gd name="connsiteX16" fmla="*/ 149438 w 397332"/>
                <a:gd name="connsiteY16" fmla="*/ 556604 h 741318"/>
                <a:gd name="connsiteX17" fmla="*/ 330413 w 397332"/>
                <a:gd name="connsiteY17" fmla="*/ 391504 h 741318"/>
                <a:gd name="connsiteX18" fmla="*/ 190713 w 397332"/>
                <a:gd name="connsiteY18" fmla="*/ 451829 h 741318"/>
                <a:gd name="connsiteX19" fmla="*/ 365338 w 397332"/>
                <a:gd name="connsiteY19" fmla="*/ 274029 h 741318"/>
                <a:gd name="connsiteX20" fmla="*/ 190713 w 397332"/>
                <a:gd name="connsiteY20" fmla="*/ 343879 h 741318"/>
                <a:gd name="connsiteX21" fmla="*/ 336763 w 397332"/>
                <a:gd name="connsiteY21" fmla="*/ 210529 h 741318"/>
                <a:gd name="connsiteX22" fmla="*/ 282788 w 397332"/>
                <a:gd name="connsiteY22" fmla="*/ 239104 h 741318"/>
                <a:gd name="connsiteX23" fmla="*/ 327238 w 397332"/>
                <a:gd name="connsiteY23" fmla="*/ 118454 h 741318"/>
                <a:gd name="connsiteX24" fmla="*/ 324063 w 397332"/>
                <a:gd name="connsiteY24" fmla="*/ 156554 h 741318"/>
                <a:gd name="connsiteX25" fmla="*/ 346288 w 397332"/>
                <a:gd name="connsiteY25" fmla="*/ 979 h 74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7332" h="741318">
                  <a:moveTo>
                    <a:pt x="346288" y="979"/>
                  </a:moveTo>
                  <a:cubicBezTo>
                    <a:pt x="351051" y="-9075"/>
                    <a:pt x="375392" y="60775"/>
                    <a:pt x="352638" y="96229"/>
                  </a:cubicBezTo>
                  <a:cubicBezTo>
                    <a:pt x="329884" y="131683"/>
                    <a:pt x="202355" y="199417"/>
                    <a:pt x="209763" y="213704"/>
                  </a:cubicBezTo>
                  <a:cubicBezTo>
                    <a:pt x="217171" y="227991"/>
                    <a:pt x="405025" y="174017"/>
                    <a:pt x="397088" y="181954"/>
                  </a:cubicBezTo>
                  <a:cubicBezTo>
                    <a:pt x="389151" y="189891"/>
                    <a:pt x="162138" y="243337"/>
                    <a:pt x="162138" y="261329"/>
                  </a:cubicBezTo>
                  <a:cubicBezTo>
                    <a:pt x="162138" y="279321"/>
                    <a:pt x="397088" y="271383"/>
                    <a:pt x="397088" y="289904"/>
                  </a:cubicBezTo>
                  <a:cubicBezTo>
                    <a:pt x="397088" y="308425"/>
                    <a:pt x="209763" y="353933"/>
                    <a:pt x="162138" y="372454"/>
                  </a:cubicBezTo>
                  <a:cubicBezTo>
                    <a:pt x="114513" y="390975"/>
                    <a:pt x="102342" y="413200"/>
                    <a:pt x="111338" y="401029"/>
                  </a:cubicBezTo>
                  <a:cubicBezTo>
                    <a:pt x="120334" y="388858"/>
                    <a:pt x="208705" y="306308"/>
                    <a:pt x="216113" y="299429"/>
                  </a:cubicBezTo>
                  <a:cubicBezTo>
                    <a:pt x="223521" y="292550"/>
                    <a:pt x="146792" y="350229"/>
                    <a:pt x="155788" y="359754"/>
                  </a:cubicBezTo>
                  <a:cubicBezTo>
                    <a:pt x="164784" y="369279"/>
                    <a:pt x="265326" y="344408"/>
                    <a:pt x="270088" y="356579"/>
                  </a:cubicBezTo>
                  <a:cubicBezTo>
                    <a:pt x="274850" y="368750"/>
                    <a:pt x="211350" y="405262"/>
                    <a:pt x="184363" y="432779"/>
                  </a:cubicBezTo>
                  <a:cubicBezTo>
                    <a:pt x="157375" y="460296"/>
                    <a:pt x="138855" y="470350"/>
                    <a:pt x="108163" y="521679"/>
                  </a:cubicBezTo>
                  <a:cubicBezTo>
                    <a:pt x="77471" y="573008"/>
                    <a:pt x="4446" y="730700"/>
                    <a:pt x="213" y="740754"/>
                  </a:cubicBezTo>
                  <a:cubicBezTo>
                    <a:pt x="-4020" y="750808"/>
                    <a:pt x="55775" y="623808"/>
                    <a:pt x="82763" y="582004"/>
                  </a:cubicBezTo>
                  <a:cubicBezTo>
                    <a:pt x="109750" y="540200"/>
                    <a:pt x="151025" y="494162"/>
                    <a:pt x="162138" y="489929"/>
                  </a:cubicBezTo>
                  <a:cubicBezTo>
                    <a:pt x="173250" y="485696"/>
                    <a:pt x="121392" y="573008"/>
                    <a:pt x="149438" y="556604"/>
                  </a:cubicBezTo>
                  <a:cubicBezTo>
                    <a:pt x="177484" y="540200"/>
                    <a:pt x="323534" y="408966"/>
                    <a:pt x="330413" y="391504"/>
                  </a:cubicBezTo>
                  <a:cubicBezTo>
                    <a:pt x="337292" y="374042"/>
                    <a:pt x="184892" y="471408"/>
                    <a:pt x="190713" y="451829"/>
                  </a:cubicBezTo>
                  <a:cubicBezTo>
                    <a:pt x="196534" y="432250"/>
                    <a:pt x="365338" y="292021"/>
                    <a:pt x="365338" y="274029"/>
                  </a:cubicBezTo>
                  <a:cubicBezTo>
                    <a:pt x="365338" y="256037"/>
                    <a:pt x="195475" y="354462"/>
                    <a:pt x="190713" y="343879"/>
                  </a:cubicBezTo>
                  <a:cubicBezTo>
                    <a:pt x="185950" y="333296"/>
                    <a:pt x="321417" y="227991"/>
                    <a:pt x="336763" y="210529"/>
                  </a:cubicBezTo>
                  <a:cubicBezTo>
                    <a:pt x="352109" y="193067"/>
                    <a:pt x="284375" y="254450"/>
                    <a:pt x="282788" y="239104"/>
                  </a:cubicBezTo>
                  <a:cubicBezTo>
                    <a:pt x="281200" y="223758"/>
                    <a:pt x="320359" y="132212"/>
                    <a:pt x="327238" y="118454"/>
                  </a:cubicBezTo>
                  <a:cubicBezTo>
                    <a:pt x="334117" y="104696"/>
                    <a:pt x="319301" y="169783"/>
                    <a:pt x="324063" y="156554"/>
                  </a:cubicBezTo>
                  <a:cubicBezTo>
                    <a:pt x="328825" y="143325"/>
                    <a:pt x="341525" y="11033"/>
                    <a:pt x="346288" y="9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5E5353BE-80C2-3C9B-D5E6-740A7926C26C}"/>
                </a:ext>
              </a:extLst>
            </p:cNvPr>
            <p:cNvSpPr/>
            <p:nvPr/>
          </p:nvSpPr>
          <p:spPr>
            <a:xfrm>
              <a:off x="6386104" y="2127072"/>
              <a:ext cx="557877" cy="762619"/>
            </a:xfrm>
            <a:custGeom>
              <a:avLst/>
              <a:gdLst>
                <a:gd name="connsiteX0" fmla="*/ 233771 w 557877"/>
                <a:gd name="connsiteY0" fmla="*/ 178 h 762619"/>
                <a:gd name="connsiteX1" fmla="*/ 348071 w 557877"/>
                <a:gd name="connsiteY1" fmla="*/ 197028 h 762619"/>
                <a:gd name="connsiteX2" fmla="*/ 548096 w 557877"/>
                <a:gd name="connsiteY2" fmla="*/ 301803 h 762619"/>
                <a:gd name="connsiteX3" fmla="*/ 506821 w 557877"/>
                <a:gd name="connsiteY3" fmla="*/ 289103 h 762619"/>
                <a:gd name="connsiteX4" fmla="*/ 332196 w 557877"/>
                <a:gd name="connsiteY4" fmla="*/ 393878 h 762619"/>
                <a:gd name="connsiteX5" fmla="*/ 386171 w 557877"/>
                <a:gd name="connsiteY5" fmla="*/ 346253 h 762619"/>
                <a:gd name="connsiteX6" fmla="*/ 275046 w 557877"/>
                <a:gd name="connsiteY6" fmla="*/ 393878 h 762619"/>
                <a:gd name="connsiteX7" fmla="*/ 452846 w 557877"/>
                <a:gd name="connsiteY7" fmla="*/ 457378 h 762619"/>
                <a:gd name="connsiteX8" fmla="*/ 313146 w 557877"/>
                <a:gd name="connsiteY8" fmla="*/ 403403 h 762619"/>
                <a:gd name="connsiteX9" fmla="*/ 208371 w 557877"/>
                <a:gd name="connsiteY9" fmla="*/ 517703 h 762619"/>
                <a:gd name="connsiteX10" fmla="*/ 46446 w 557877"/>
                <a:gd name="connsiteY10" fmla="*/ 603428 h 762619"/>
                <a:gd name="connsiteX11" fmla="*/ 240121 w 557877"/>
                <a:gd name="connsiteY11" fmla="*/ 514528 h 762619"/>
                <a:gd name="connsiteX12" fmla="*/ 1996 w 557877"/>
                <a:gd name="connsiteY12" fmla="*/ 759003 h 762619"/>
                <a:gd name="connsiteX13" fmla="*/ 132171 w 557877"/>
                <a:gd name="connsiteY13" fmla="*/ 651053 h 762619"/>
                <a:gd name="connsiteX14" fmla="*/ 240121 w 557877"/>
                <a:gd name="connsiteY14" fmla="*/ 517703 h 762619"/>
                <a:gd name="connsiteX15" fmla="*/ 182971 w 557877"/>
                <a:gd name="connsiteY15" fmla="*/ 530403 h 762619"/>
                <a:gd name="connsiteX16" fmla="*/ 459196 w 557877"/>
                <a:gd name="connsiteY16" fmla="*/ 282753 h 762619"/>
                <a:gd name="connsiteX17" fmla="*/ 389346 w 557877"/>
                <a:gd name="connsiteY17" fmla="*/ 266878 h 762619"/>
                <a:gd name="connsiteX18" fmla="*/ 319496 w 557877"/>
                <a:gd name="connsiteY18" fmla="*/ 216078 h 762619"/>
                <a:gd name="connsiteX19" fmla="*/ 417921 w 557877"/>
                <a:gd name="connsiteY19" fmla="*/ 251003 h 762619"/>
                <a:gd name="connsiteX20" fmla="*/ 335371 w 557877"/>
                <a:gd name="connsiteY20" fmla="*/ 200203 h 762619"/>
                <a:gd name="connsiteX21" fmla="*/ 297271 w 557877"/>
                <a:gd name="connsiteY21" fmla="*/ 162103 h 762619"/>
                <a:gd name="connsiteX22" fmla="*/ 233771 w 557877"/>
                <a:gd name="connsiteY22" fmla="*/ 178 h 76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7877" h="762619">
                  <a:moveTo>
                    <a:pt x="233771" y="178"/>
                  </a:moveTo>
                  <a:cubicBezTo>
                    <a:pt x="242238" y="5999"/>
                    <a:pt x="295684" y="146757"/>
                    <a:pt x="348071" y="197028"/>
                  </a:cubicBezTo>
                  <a:cubicBezTo>
                    <a:pt x="400458" y="247299"/>
                    <a:pt x="521638" y="286457"/>
                    <a:pt x="548096" y="301803"/>
                  </a:cubicBezTo>
                  <a:cubicBezTo>
                    <a:pt x="574554" y="317149"/>
                    <a:pt x="542804" y="273757"/>
                    <a:pt x="506821" y="289103"/>
                  </a:cubicBezTo>
                  <a:cubicBezTo>
                    <a:pt x="470838" y="304449"/>
                    <a:pt x="352304" y="384353"/>
                    <a:pt x="332196" y="393878"/>
                  </a:cubicBezTo>
                  <a:cubicBezTo>
                    <a:pt x="312088" y="403403"/>
                    <a:pt x="395696" y="346253"/>
                    <a:pt x="386171" y="346253"/>
                  </a:cubicBezTo>
                  <a:cubicBezTo>
                    <a:pt x="376646" y="346253"/>
                    <a:pt x="263934" y="375357"/>
                    <a:pt x="275046" y="393878"/>
                  </a:cubicBezTo>
                  <a:cubicBezTo>
                    <a:pt x="286159" y="412399"/>
                    <a:pt x="446496" y="455791"/>
                    <a:pt x="452846" y="457378"/>
                  </a:cubicBezTo>
                  <a:cubicBezTo>
                    <a:pt x="459196" y="458966"/>
                    <a:pt x="353892" y="393349"/>
                    <a:pt x="313146" y="403403"/>
                  </a:cubicBezTo>
                  <a:cubicBezTo>
                    <a:pt x="272400" y="413457"/>
                    <a:pt x="252821" y="484366"/>
                    <a:pt x="208371" y="517703"/>
                  </a:cubicBezTo>
                  <a:cubicBezTo>
                    <a:pt x="163921" y="551040"/>
                    <a:pt x="41154" y="603957"/>
                    <a:pt x="46446" y="603428"/>
                  </a:cubicBezTo>
                  <a:cubicBezTo>
                    <a:pt x="51738" y="602899"/>
                    <a:pt x="247529" y="488599"/>
                    <a:pt x="240121" y="514528"/>
                  </a:cubicBezTo>
                  <a:cubicBezTo>
                    <a:pt x="232713" y="540457"/>
                    <a:pt x="19988" y="736249"/>
                    <a:pt x="1996" y="759003"/>
                  </a:cubicBezTo>
                  <a:cubicBezTo>
                    <a:pt x="-15996" y="781757"/>
                    <a:pt x="92484" y="691270"/>
                    <a:pt x="132171" y="651053"/>
                  </a:cubicBezTo>
                  <a:cubicBezTo>
                    <a:pt x="171858" y="610836"/>
                    <a:pt x="231654" y="537811"/>
                    <a:pt x="240121" y="517703"/>
                  </a:cubicBezTo>
                  <a:cubicBezTo>
                    <a:pt x="248588" y="497595"/>
                    <a:pt x="146459" y="569561"/>
                    <a:pt x="182971" y="530403"/>
                  </a:cubicBezTo>
                  <a:cubicBezTo>
                    <a:pt x="219483" y="491245"/>
                    <a:pt x="424800" y="326674"/>
                    <a:pt x="459196" y="282753"/>
                  </a:cubicBezTo>
                  <a:cubicBezTo>
                    <a:pt x="493592" y="238832"/>
                    <a:pt x="412629" y="277990"/>
                    <a:pt x="389346" y="266878"/>
                  </a:cubicBezTo>
                  <a:cubicBezTo>
                    <a:pt x="366063" y="255766"/>
                    <a:pt x="314734" y="218724"/>
                    <a:pt x="319496" y="216078"/>
                  </a:cubicBezTo>
                  <a:cubicBezTo>
                    <a:pt x="324258" y="213432"/>
                    <a:pt x="415275" y="253649"/>
                    <a:pt x="417921" y="251003"/>
                  </a:cubicBezTo>
                  <a:cubicBezTo>
                    <a:pt x="420567" y="248357"/>
                    <a:pt x="355479" y="215020"/>
                    <a:pt x="335371" y="200203"/>
                  </a:cubicBezTo>
                  <a:cubicBezTo>
                    <a:pt x="315263" y="185386"/>
                    <a:pt x="311029" y="191736"/>
                    <a:pt x="297271" y="162103"/>
                  </a:cubicBezTo>
                  <a:cubicBezTo>
                    <a:pt x="283513" y="132470"/>
                    <a:pt x="225304" y="-5643"/>
                    <a:pt x="233771" y="1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4703BAF1-990C-6190-8882-4926D4760858}"/>
                </a:ext>
              </a:extLst>
            </p:cNvPr>
            <p:cNvSpPr/>
            <p:nvPr/>
          </p:nvSpPr>
          <p:spPr>
            <a:xfrm>
              <a:off x="6367401" y="2149408"/>
              <a:ext cx="315985" cy="595265"/>
            </a:xfrm>
            <a:custGeom>
              <a:avLst/>
              <a:gdLst>
                <a:gd name="connsiteX0" fmla="*/ 315974 w 315985"/>
                <a:gd name="connsiteY0" fmla="*/ 6417 h 595265"/>
                <a:gd name="connsiteX1" fmla="*/ 134999 w 315985"/>
                <a:gd name="connsiteY1" fmla="*/ 67 h 595265"/>
                <a:gd name="connsiteX2" fmla="*/ 192149 w 315985"/>
                <a:gd name="connsiteY2" fmla="*/ 9592 h 595265"/>
                <a:gd name="connsiteX3" fmla="*/ 157224 w 315985"/>
                <a:gd name="connsiteY3" fmla="*/ 47692 h 595265"/>
                <a:gd name="connsiteX4" fmla="*/ 242949 w 315985"/>
                <a:gd name="connsiteY4" fmla="*/ 50867 h 595265"/>
                <a:gd name="connsiteX5" fmla="*/ 208024 w 315985"/>
                <a:gd name="connsiteY5" fmla="*/ 50867 h 595265"/>
                <a:gd name="connsiteX6" fmla="*/ 252474 w 315985"/>
                <a:gd name="connsiteY6" fmla="*/ 63567 h 595265"/>
                <a:gd name="connsiteX7" fmla="*/ 309624 w 315985"/>
                <a:gd name="connsiteY7" fmla="*/ 247717 h 595265"/>
                <a:gd name="connsiteX8" fmla="*/ 255649 w 315985"/>
                <a:gd name="connsiteY8" fmla="*/ 212792 h 595265"/>
                <a:gd name="connsiteX9" fmla="*/ 141349 w 315985"/>
                <a:gd name="connsiteY9" fmla="*/ 260417 h 595265"/>
                <a:gd name="connsiteX10" fmla="*/ 141349 w 315985"/>
                <a:gd name="connsiteY10" fmla="*/ 187392 h 595265"/>
                <a:gd name="connsiteX11" fmla="*/ 87374 w 315985"/>
                <a:gd name="connsiteY11" fmla="*/ 346142 h 595265"/>
                <a:gd name="connsiteX12" fmla="*/ 81024 w 315985"/>
                <a:gd name="connsiteY12" fmla="*/ 390592 h 595265"/>
                <a:gd name="connsiteX13" fmla="*/ 36574 w 315985"/>
                <a:gd name="connsiteY13" fmla="*/ 469967 h 595265"/>
                <a:gd name="connsiteX14" fmla="*/ 100074 w 315985"/>
                <a:gd name="connsiteY14" fmla="*/ 396942 h 595265"/>
                <a:gd name="connsiteX15" fmla="*/ 100074 w 315985"/>
                <a:gd name="connsiteY15" fmla="*/ 466792 h 595265"/>
                <a:gd name="connsiteX16" fmla="*/ 1649 w 315985"/>
                <a:gd name="connsiteY16" fmla="*/ 593792 h 595265"/>
                <a:gd name="connsiteX17" fmla="*/ 46099 w 315985"/>
                <a:gd name="connsiteY17" fmla="*/ 514417 h 595265"/>
                <a:gd name="connsiteX18" fmla="*/ 144524 w 315985"/>
                <a:gd name="connsiteY18" fmla="*/ 212792 h 595265"/>
                <a:gd name="connsiteX19" fmla="*/ 242949 w 315985"/>
                <a:gd name="connsiteY19" fmla="*/ 231842 h 595265"/>
                <a:gd name="connsiteX20" fmla="*/ 268349 w 315985"/>
                <a:gd name="connsiteY20" fmla="*/ 225492 h 595265"/>
                <a:gd name="connsiteX21" fmla="*/ 261999 w 315985"/>
                <a:gd name="connsiteY21" fmla="*/ 127067 h 595265"/>
                <a:gd name="connsiteX22" fmla="*/ 176274 w 315985"/>
                <a:gd name="connsiteY22" fmla="*/ 47692 h 595265"/>
                <a:gd name="connsiteX23" fmla="*/ 125474 w 315985"/>
                <a:gd name="connsiteY23" fmla="*/ 25467 h 595265"/>
                <a:gd name="connsiteX24" fmla="*/ 315974 w 315985"/>
                <a:gd name="connsiteY24" fmla="*/ 6417 h 59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5985" h="595265">
                  <a:moveTo>
                    <a:pt x="315974" y="6417"/>
                  </a:moveTo>
                  <a:cubicBezTo>
                    <a:pt x="317561" y="2184"/>
                    <a:pt x="155636" y="-462"/>
                    <a:pt x="134999" y="67"/>
                  </a:cubicBezTo>
                  <a:cubicBezTo>
                    <a:pt x="114362" y="596"/>
                    <a:pt x="188445" y="1655"/>
                    <a:pt x="192149" y="9592"/>
                  </a:cubicBezTo>
                  <a:cubicBezTo>
                    <a:pt x="195853" y="17529"/>
                    <a:pt x="148757" y="40813"/>
                    <a:pt x="157224" y="47692"/>
                  </a:cubicBezTo>
                  <a:cubicBezTo>
                    <a:pt x="165691" y="54571"/>
                    <a:pt x="234482" y="50338"/>
                    <a:pt x="242949" y="50867"/>
                  </a:cubicBezTo>
                  <a:cubicBezTo>
                    <a:pt x="251416" y="51396"/>
                    <a:pt x="206436" y="48750"/>
                    <a:pt x="208024" y="50867"/>
                  </a:cubicBezTo>
                  <a:cubicBezTo>
                    <a:pt x="209612" y="52984"/>
                    <a:pt x="235541" y="30759"/>
                    <a:pt x="252474" y="63567"/>
                  </a:cubicBezTo>
                  <a:cubicBezTo>
                    <a:pt x="269407" y="96375"/>
                    <a:pt x="309095" y="222846"/>
                    <a:pt x="309624" y="247717"/>
                  </a:cubicBezTo>
                  <a:cubicBezTo>
                    <a:pt x="310153" y="272588"/>
                    <a:pt x="283695" y="210675"/>
                    <a:pt x="255649" y="212792"/>
                  </a:cubicBezTo>
                  <a:cubicBezTo>
                    <a:pt x="227603" y="214909"/>
                    <a:pt x="160399" y="264650"/>
                    <a:pt x="141349" y="260417"/>
                  </a:cubicBezTo>
                  <a:cubicBezTo>
                    <a:pt x="122299" y="256184"/>
                    <a:pt x="150345" y="173105"/>
                    <a:pt x="141349" y="187392"/>
                  </a:cubicBezTo>
                  <a:cubicBezTo>
                    <a:pt x="132353" y="201679"/>
                    <a:pt x="97428" y="312275"/>
                    <a:pt x="87374" y="346142"/>
                  </a:cubicBezTo>
                  <a:cubicBezTo>
                    <a:pt x="77320" y="380009"/>
                    <a:pt x="89491" y="369954"/>
                    <a:pt x="81024" y="390592"/>
                  </a:cubicBezTo>
                  <a:cubicBezTo>
                    <a:pt x="72557" y="411230"/>
                    <a:pt x="33399" y="468909"/>
                    <a:pt x="36574" y="469967"/>
                  </a:cubicBezTo>
                  <a:cubicBezTo>
                    <a:pt x="39749" y="471025"/>
                    <a:pt x="89491" y="397471"/>
                    <a:pt x="100074" y="396942"/>
                  </a:cubicBezTo>
                  <a:cubicBezTo>
                    <a:pt x="110657" y="396413"/>
                    <a:pt x="116478" y="433984"/>
                    <a:pt x="100074" y="466792"/>
                  </a:cubicBezTo>
                  <a:cubicBezTo>
                    <a:pt x="83670" y="499600"/>
                    <a:pt x="10645" y="585855"/>
                    <a:pt x="1649" y="593792"/>
                  </a:cubicBezTo>
                  <a:cubicBezTo>
                    <a:pt x="-7347" y="601730"/>
                    <a:pt x="22287" y="577917"/>
                    <a:pt x="46099" y="514417"/>
                  </a:cubicBezTo>
                  <a:cubicBezTo>
                    <a:pt x="69911" y="450917"/>
                    <a:pt x="111716" y="259888"/>
                    <a:pt x="144524" y="212792"/>
                  </a:cubicBezTo>
                  <a:cubicBezTo>
                    <a:pt x="177332" y="165696"/>
                    <a:pt x="222312" y="229725"/>
                    <a:pt x="242949" y="231842"/>
                  </a:cubicBezTo>
                  <a:cubicBezTo>
                    <a:pt x="263586" y="233959"/>
                    <a:pt x="265174" y="242955"/>
                    <a:pt x="268349" y="225492"/>
                  </a:cubicBezTo>
                  <a:cubicBezTo>
                    <a:pt x="271524" y="208030"/>
                    <a:pt x="277345" y="156700"/>
                    <a:pt x="261999" y="127067"/>
                  </a:cubicBezTo>
                  <a:cubicBezTo>
                    <a:pt x="246653" y="97434"/>
                    <a:pt x="199028" y="64625"/>
                    <a:pt x="176274" y="47692"/>
                  </a:cubicBezTo>
                  <a:cubicBezTo>
                    <a:pt x="153520" y="30759"/>
                    <a:pt x="101132" y="30229"/>
                    <a:pt x="125474" y="25467"/>
                  </a:cubicBezTo>
                  <a:cubicBezTo>
                    <a:pt x="149816" y="20705"/>
                    <a:pt x="314387" y="10650"/>
                    <a:pt x="315974" y="64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FAA7663-592C-4CBE-5021-4DFF9A6BFE13}"/>
                </a:ext>
              </a:extLst>
            </p:cNvPr>
            <p:cNvSpPr/>
            <p:nvPr/>
          </p:nvSpPr>
          <p:spPr>
            <a:xfrm>
              <a:off x="6473521" y="2407121"/>
              <a:ext cx="382236" cy="273192"/>
            </a:xfrm>
            <a:custGeom>
              <a:avLst/>
              <a:gdLst>
                <a:gd name="connsiteX0" fmla="*/ 314629 w 382236"/>
                <a:gd name="connsiteY0" fmla="*/ 12229 h 273192"/>
                <a:gd name="connsiteX1" fmla="*/ 9829 w 382236"/>
                <a:gd name="connsiteY1" fmla="*/ 78904 h 273192"/>
                <a:gd name="connsiteX2" fmla="*/ 124129 w 382236"/>
                <a:gd name="connsiteY2" fmla="*/ 59854 h 273192"/>
                <a:gd name="connsiteX3" fmla="*/ 98729 w 382236"/>
                <a:gd name="connsiteY3" fmla="*/ 123354 h 273192"/>
                <a:gd name="connsiteX4" fmla="*/ 304 w 382236"/>
                <a:gd name="connsiteY4" fmla="*/ 272579 h 273192"/>
                <a:gd name="connsiteX5" fmla="*/ 70154 w 382236"/>
                <a:gd name="connsiteY5" fmla="*/ 174154 h 273192"/>
                <a:gd name="connsiteX6" fmla="*/ 133654 w 382236"/>
                <a:gd name="connsiteY6" fmla="*/ 120179 h 273192"/>
                <a:gd name="connsiteX7" fmla="*/ 120954 w 382236"/>
                <a:gd name="connsiteY7" fmla="*/ 164629 h 273192"/>
                <a:gd name="connsiteX8" fmla="*/ 155879 w 382236"/>
                <a:gd name="connsiteY8" fmla="*/ 34454 h 273192"/>
                <a:gd name="connsiteX9" fmla="*/ 105079 w 382236"/>
                <a:gd name="connsiteY9" fmla="*/ 34454 h 273192"/>
                <a:gd name="connsiteX10" fmla="*/ 365429 w 382236"/>
                <a:gd name="connsiteY10" fmla="*/ 2704 h 273192"/>
                <a:gd name="connsiteX11" fmla="*/ 314629 w 382236"/>
                <a:gd name="connsiteY11" fmla="*/ 12229 h 27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236" h="273192">
                  <a:moveTo>
                    <a:pt x="314629" y="12229"/>
                  </a:moveTo>
                  <a:lnTo>
                    <a:pt x="9829" y="78904"/>
                  </a:lnTo>
                  <a:cubicBezTo>
                    <a:pt x="-21921" y="86841"/>
                    <a:pt x="109312" y="52446"/>
                    <a:pt x="124129" y="59854"/>
                  </a:cubicBezTo>
                  <a:cubicBezTo>
                    <a:pt x="138946" y="67262"/>
                    <a:pt x="119367" y="87900"/>
                    <a:pt x="98729" y="123354"/>
                  </a:cubicBezTo>
                  <a:cubicBezTo>
                    <a:pt x="78091" y="158808"/>
                    <a:pt x="5067" y="264112"/>
                    <a:pt x="304" y="272579"/>
                  </a:cubicBezTo>
                  <a:cubicBezTo>
                    <a:pt x="-4459" y="281046"/>
                    <a:pt x="47929" y="199554"/>
                    <a:pt x="70154" y="174154"/>
                  </a:cubicBezTo>
                  <a:cubicBezTo>
                    <a:pt x="92379" y="148754"/>
                    <a:pt x="125187" y="121766"/>
                    <a:pt x="133654" y="120179"/>
                  </a:cubicBezTo>
                  <a:cubicBezTo>
                    <a:pt x="142121" y="118592"/>
                    <a:pt x="117250" y="178916"/>
                    <a:pt x="120954" y="164629"/>
                  </a:cubicBezTo>
                  <a:cubicBezTo>
                    <a:pt x="124658" y="150342"/>
                    <a:pt x="158525" y="56150"/>
                    <a:pt x="155879" y="34454"/>
                  </a:cubicBezTo>
                  <a:cubicBezTo>
                    <a:pt x="153233" y="12758"/>
                    <a:pt x="70154" y="39746"/>
                    <a:pt x="105079" y="34454"/>
                  </a:cubicBezTo>
                  <a:cubicBezTo>
                    <a:pt x="140004" y="29162"/>
                    <a:pt x="327858" y="7996"/>
                    <a:pt x="365429" y="2704"/>
                  </a:cubicBezTo>
                  <a:cubicBezTo>
                    <a:pt x="403000" y="-2588"/>
                    <a:pt x="373896" y="-471"/>
                    <a:pt x="314629" y="122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AB21D497-C476-D552-6AAA-BF9C3F5966C5}"/>
                </a:ext>
              </a:extLst>
            </p:cNvPr>
            <p:cNvSpPr/>
            <p:nvPr/>
          </p:nvSpPr>
          <p:spPr>
            <a:xfrm>
              <a:off x="6645257" y="1622425"/>
              <a:ext cx="371493" cy="799611"/>
            </a:xfrm>
            <a:custGeom>
              <a:avLst/>
              <a:gdLst>
                <a:gd name="connsiteX0" fmla="*/ 371493 w 371493"/>
                <a:gd name="connsiteY0" fmla="*/ 0 h 799611"/>
                <a:gd name="connsiteX1" fmla="*/ 101618 w 371493"/>
                <a:gd name="connsiteY1" fmla="*/ 317500 h 799611"/>
                <a:gd name="connsiteX2" fmla="*/ 187343 w 371493"/>
                <a:gd name="connsiteY2" fmla="*/ 301625 h 799611"/>
                <a:gd name="connsiteX3" fmla="*/ 120668 w 371493"/>
                <a:gd name="connsiteY3" fmla="*/ 415925 h 799611"/>
                <a:gd name="connsiteX4" fmla="*/ 254018 w 371493"/>
                <a:gd name="connsiteY4" fmla="*/ 784225 h 799611"/>
                <a:gd name="connsiteX5" fmla="*/ 209568 w 371493"/>
                <a:gd name="connsiteY5" fmla="*/ 692150 h 799611"/>
                <a:gd name="connsiteX6" fmla="*/ 117493 w 371493"/>
                <a:gd name="connsiteY6" fmla="*/ 346075 h 799611"/>
                <a:gd name="connsiteX7" fmla="*/ 69868 w 371493"/>
                <a:gd name="connsiteY7" fmla="*/ 460375 h 799611"/>
                <a:gd name="connsiteX8" fmla="*/ 18 w 371493"/>
                <a:gd name="connsiteY8" fmla="*/ 533400 h 799611"/>
                <a:gd name="connsiteX9" fmla="*/ 63518 w 371493"/>
                <a:gd name="connsiteY9" fmla="*/ 428625 h 799611"/>
                <a:gd name="connsiteX10" fmla="*/ 114318 w 371493"/>
                <a:gd name="connsiteY10" fmla="*/ 288925 h 799611"/>
                <a:gd name="connsiteX11" fmla="*/ 66693 w 371493"/>
                <a:gd name="connsiteY11" fmla="*/ 336550 h 799611"/>
                <a:gd name="connsiteX12" fmla="*/ 371493 w 371493"/>
                <a:gd name="connsiteY12" fmla="*/ 0 h 79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493" h="799611">
                  <a:moveTo>
                    <a:pt x="371493" y="0"/>
                  </a:moveTo>
                  <a:cubicBezTo>
                    <a:pt x="251901" y="133614"/>
                    <a:pt x="132310" y="267229"/>
                    <a:pt x="101618" y="317500"/>
                  </a:cubicBezTo>
                  <a:cubicBezTo>
                    <a:pt x="70926" y="367771"/>
                    <a:pt x="184168" y="285221"/>
                    <a:pt x="187343" y="301625"/>
                  </a:cubicBezTo>
                  <a:cubicBezTo>
                    <a:pt x="190518" y="318029"/>
                    <a:pt x="109555" y="335492"/>
                    <a:pt x="120668" y="415925"/>
                  </a:cubicBezTo>
                  <a:cubicBezTo>
                    <a:pt x="131781" y="496358"/>
                    <a:pt x="239201" y="738188"/>
                    <a:pt x="254018" y="784225"/>
                  </a:cubicBezTo>
                  <a:cubicBezTo>
                    <a:pt x="268835" y="830262"/>
                    <a:pt x="232322" y="765175"/>
                    <a:pt x="209568" y="692150"/>
                  </a:cubicBezTo>
                  <a:cubicBezTo>
                    <a:pt x="186814" y="619125"/>
                    <a:pt x="140776" y="384704"/>
                    <a:pt x="117493" y="346075"/>
                  </a:cubicBezTo>
                  <a:cubicBezTo>
                    <a:pt x="94210" y="307446"/>
                    <a:pt x="89447" y="429154"/>
                    <a:pt x="69868" y="460375"/>
                  </a:cubicBezTo>
                  <a:cubicBezTo>
                    <a:pt x="50289" y="491596"/>
                    <a:pt x="1076" y="538691"/>
                    <a:pt x="18" y="533400"/>
                  </a:cubicBezTo>
                  <a:cubicBezTo>
                    <a:pt x="-1040" y="528109"/>
                    <a:pt x="44468" y="469371"/>
                    <a:pt x="63518" y="428625"/>
                  </a:cubicBezTo>
                  <a:cubicBezTo>
                    <a:pt x="82568" y="387879"/>
                    <a:pt x="113789" y="304271"/>
                    <a:pt x="114318" y="288925"/>
                  </a:cubicBezTo>
                  <a:cubicBezTo>
                    <a:pt x="114847" y="273579"/>
                    <a:pt x="66693" y="336550"/>
                    <a:pt x="66693" y="336550"/>
                  </a:cubicBezTo>
                  <a:lnTo>
                    <a:pt x="3714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B18ACBE8-9559-C025-2EC7-2C3D8D4206F8}"/>
                </a:ext>
              </a:extLst>
            </p:cNvPr>
            <p:cNvSpPr/>
            <p:nvPr/>
          </p:nvSpPr>
          <p:spPr>
            <a:xfrm>
              <a:off x="6833790" y="1250700"/>
              <a:ext cx="649753" cy="822426"/>
            </a:xfrm>
            <a:custGeom>
              <a:avLst/>
              <a:gdLst>
                <a:gd name="connsiteX0" fmla="*/ 560785 w 649753"/>
                <a:gd name="connsiteY0" fmla="*/ 771775 h 822426"/>
                <a:gd name="connsiteX1" fmla="*/ 446485 w 649753"/>
                <a:gd name="connsiteY1" fmla="*/ 651125 h 822426"/>
                <a:gd name="connsiteX2" fmla="*/ 233760 w 649753"/>
                <a:gd name="connsiteY2" fmla="*/ 644775 h 822426"/>
                <a:gd name="connsiteX3" fmla="*/ 389335 w 649753"/>
                <a:gd name="connsiteY3" fmla="*/ 632075 h 822426"/>
                <a:gd name="connsiteX4" fmla="*/ 217885 w 649753"/>
                <a:gd name="connsiteY4" fmla="*/ 593975 h 822426"/>
                <a:gd name="connsiteX5" fmla="*/ 195660 w 649753"/>
                <a:gd name="connsiteY5" fmla="*/ 565400 h 822426"/>
                <a:gd name="connsiteX6" fmla="*/ 265510 w 649753"/>
                <a:gd name="connsiteY6" fmla="*/ 378075 h 822426"/>
                <a:gd name="connsiteX7" fmla="*/ 195660 w 649753"/>
                <a:gd name="connsiteY7" fmla="*/ 390775 h 822426"/>
                <a:gd name="connsiteX8" fmla="*/ 630635 w 649753"/>
                <a:gd name="connsiteY8" fmla="*/ 16125 h 822426"/>
                <a:gd name="connsiteX9" fmla="*/ 532210 w 649753"/>
                <a:gd name="connsiteY9" fmla="*/ 92325 h 822426"/>
                <a:gd name="connsiteX10" fmla="*/ 170260 w 649753"/>
                <a:gd name="connsiteY10" fmla="*/ 311400 h 822426"/>
                <a:gd name="connsiteX11" fmla="*/ 192485 w 649753"/>
                <a:gd name="connsiteY11" fmla="*/ 314575 h 822426"/>
                <a:gd name="connsiteX12" fmla="*/ 217885 w 649753"/>
                <a:gd name="connsiteY12" fmla="*/ 317750 h 822426"/>
                <a:gd name="connsiteX13" fmla="*/ 179785 w 649753"/>
                <a:gd name="connsiteY13" fmla="*/ 390775 h 822426"/>
                <a:gd name="connsiteX14" fmla="*/ 236935 w 649753"/>
                <a:gd name="connsiteY14" fmla="*/ 397125 h 822426"/>
                <a:gd name="connsiteX15" fmla="*/ 167085 w 649753"/>
                <a:gd name="connsiteY15" fmla="*/ 536825 h 822426"/>
                <a:gd name="connsiteX16" fmla="*/ 148035 w 649753"/>
                <a:gd name="connsiteY16" fmla="*/ 587625 h 822426"/>
                <a:gd name="connsiteX17" fmla="*/ 217885 w 649753"/>
                <a:gd name="connsiteY17" fmla="*/ 625725 h 822426"/>
                <a:gd name="connsiteX18" fmla="*/ 173435 w 649753"/>
                <a:gd name="connsiteY18" fmla="*/ 597150 h 822426"/>
                <a:gd name="connsiteX19" fmla="*/ 370285 w 649753"/>
                <a:gd name="connsiteY19" fmla="*/ 663825 h 822426"/>
                <a:gd name="connsiteX20" fmla="*/ 1985 w 649753"/>
                <a:gd name="connsiteY20" fmla="*/ 717800 h 822426"/>
                <a:gd name="connsiteX21" fmla="*/ 230585 w 649753"/>
                <a:gd name="connsiteY21" fmla="*/ 667000 h 822426"/>
                <a:gd name="connsiteX22" fmla="*/ 386160 w 649753"/>
                <a:gd name="connsiteY22" fmla="*/ 819400 h 822426"/>
                <a:gd name="connsiteX23" fmla="*/ 27385 w 649753"/>
                <a:gd name="connsiteY23" fmla="*/ 768600 h 822426"/>
                <a:gd name="connsiteX24" fmla="*/ 341710 w 649753"/>
                <a:gd name="connsiteY24" fmla="*/ 768600 h 822426"/>
                <a:gd name="connsiteX25" fmla="*/ 249635 w 649753"/>
                <a:gd name="connsiteY25" fmla="*/ 654300 h 822426"/>
                <a:gd name="connsiteX26" fmla="*/ 411560 w 649753"/>
                <a:gd name="connsiteY26" fmla="*/ 663825 h 822426"/>
                <a:gd name="connsiteX27" fmla="*/ 440135 w 649753"/>
                <a:gd name="connsiteY27" fmla="*/ 689225 h 822426"/>
                <a:gd name="connsiteX28" fmla="*/ 529035 w 649753"/>
                <a:gd name="connsiteY28" fmla="*/ 701925 h 822426"/>
                <a:gd name="connsiteX29" fmla="*/ 560785 w 649753"/>
                <a:gd name="connsiteY29" fmla="*/ 771775 h 8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9753" h="822426">
                  <a:moveTo>
                    <a:pt x="560785" y="771775"/>
                  </a:moveTo>
                  <a:cubicBezTo>
                    <a:pt x="547027" y="763308"/>
                    <a:pt x="500989" y="672292"/>
                    <a:pt x="446485" y="651125"/>
                  </a:cubicBezTo>
                  <a:cubicBezTo>
                    <a:pt x="391981" y="629958"/>
                    <a:pt x="243285" y="647950"/>
                    <a:pt x="233760" y="644775"/>
                  </a:cubicBezTo>
                  <a:cubicBezTo>
                    <a:pt x="224235" y="641600"/>
                    <a:pt x="391981" y="640542"/>
                    <a:pt x="389335" y="632075"/>
                  </a:cubicBezTo>
                  <a:cubicBezTo>
                    <a:pt x="386689" y="623608"/>
                    <a:pt x="250164" y="605087"/>
                    <a:pt x="217885" y="593975"/>
                  </a:cubicBezTo>
                  <a:cubicBezTo>
                    <a:pt x="185606" y="582862"/>
                    <a:pt x="187722" y="601383"/>
                    <a:pt x="195660" y="565400"/>
                  </a:cubicBezTo>
                  <a:cubicBezTo>
                    <a:pt x="203597" y="529417"/>
                    <a:pt x="265510" y="407179"/>
                    <a:pt x="265510" y="378075"/>
                  </a:cubicBezTo>
                  <a:cubicBezTo>
                    <a:pt x="265510" y="348971"/>
                    <a:pt x="134806" y="451100"/>
                    <a:pt x="195660" y="390775"/>
                  </a:cubicBezTo>
                  <a:cubicBezTo>
                    <a:pt x="256514" y="330450"/>
                    <a:pt x="574543" y="65867"/>
                    <a:pt x="630635" y="16125"/>
                  </a:cubicBezTo>
                  <a:cubicBezTo>
                    <a:pt x="686727" y="-33617"/>
                    <a:pt x="608939" y="43112"/>
                    <a:pt x="532210" y="92325"/>
                  </a:cubicBezTo>
                  <a:cubicBezTo>
                    <a:pt x="455481" y="141537"/>
                    <a:pt x="226881" y="274358"/>
                    <a:pt x="170260" y="311400"/>
                  </a:cubicBezTo>
                  <a:cubicBezTo>
                    <a:pt x="113639" y="348442"/>
                    <a:pt x="192485" y="314575"/>
                    <a:pt x="192485" y="314575"/>
                  </a:cubicBezTo>
                  <a:cubicBezTo>
                    <a:pt x="200422" y="315633"/>
                    <a:pt x="220002" y="305050"/>
                    <a:pt x="217885" y="317750"/>
                  </a:cubicBezTo>
                  <a:cubicBezTo>
                    <a:pt x="215768" y="330450"/>
                    <a:pt x="176610" y="377546"/>
                    <a:pt x="179785" y="390775"/>
                  </a:cubicBezTo>
                  <a:cubicBezTo>
                    <a:pt x="182960" y="404004"/>
                    <a:pt x="239052" y="372783"/>
                    <a:pt x="236935" y="397125"/>
                  </a:cubicBezTo>
                  <a:cubicBezTo>
                    <a:pt x="234818" y="421467"/>
                    <a:pt x="181902" y="505075"/>
                    <a:pt x="167085" y="536825"/>
                  </a:cubicBezTo>
                  <a:cubicBezTo>
                    <a:pt x="152268" y="568575"/>
                    <a:pt x="139568" y="572808"/>
                    <a:pt x="148035" y="587625"/>
                  </a:cubicBezTo>
                  <a:cubicBezTo>
                    <a:pt x="156502" y="602442"/>
                    <a:pt x="213652" y="624138"/>
                    <a:pt x="217885" y="625725"/>
                  </a:cubicBezTo>
                  <a:cubicBezTo>
                    <a:pt x="222118" y="627312"/>
                    <a:pt x="148035" y="590800"/>
                    <a:pt x="173435" y="597150"/>
                  </a:cubicBezTo>
                  <a:cubicBezTo>
                    <a:pt x="198835" y="603500"/>
                    <a:pt x="398860" y="643717"/>
                    <a:pt x="370285" y="663825"/>
                  </a:cubicBezTo>
                  <a:cubicBezTo>
                    <a:pt x="341710" y="683933"/>
                    <a:pt x="25268" y="717271"/>
                    <a:pt x="1985" y="717800"/>
                  </a:cubicBezTo>
                  <a:cubicBezTo>
                    <a:pt x="-21298" y="718329"/>
                    <a:pt x="166556" y="650067"/>
                    <a:pt x="230585" y="667000"/>
                  </a:cubicBezTo>
                  <a:cubicBezTo>
                    <a:pt x="294614" y="683933"/>
                    <a:pt x="420027" y="802467"/>
                    <a:pt x="386160" y="819400"/>
                  </a:cubicBezTo>
                  <a:cubicBezTo>
                    <a:pt x="352293" y="836333"/>
                    <a:pt x="34793" y="777067"/>
                    <a:pt x="27385" y="768600"/>
                  </a:cubicBezTo>
                  <a:cubicBezTo>
                    <a:pt x="19977" y="760133"/>
                    <a:pt x="304668" y="787650"/>
                    <a:pt x="341710" y="768600"/>
                  </a:cubicBezTo>
                  <a:cubicBezTo>
                    <a:pt x="378752" y="749550"/>
                    <a:pt x="237993" y="671762"/>
                    <a:pt x="249635" y="654300"/>
                  </a:cubicBezTo>
                  <a:cubicBezTo>
                    <a:pt x="261277" y="636838"/>
                    <a:pt x="379810" y="658004"/>
                    <a:pt x="411560" y="663825"/>
                  </a:cubicBezTo>
                  <a:cubicBezTo>
                    <a:pt x="443310" y="669646"/>
                    <a:pt x="420556" y="682875"/>
                    <a:pt x="440135" y="689225"/>
                  </a:cubicBezTo>
                  <a:cubicBezTo>
                    <a:pt x="459714" y="695575"/>
                    <a:pt x="505223" y="683404"/>
                    <a:pt x="529035" y="701925"/>
                  </a:cubicBezTo>
                  <a:cubicBezTo>
                    <a:pt x="552847" y="720446"/>
                    <a:pt x="574543" y="780242"/>
                    <a:pt x="560785" y="7717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31228ACD-7E08-584E-8894-88EAFCB6504F}"/>
                </a:ext>
              </a:extLst>
            </p:cNvPr>
            <p:cNvSpPr/>
            <p:nvPr/>
          </p:nvSpPr>
          <p:spPr>
            <a:xfrm>
              <a:off x="7444393" y="1111152"/>
              <a:ext cx="876171" cy="740014"/>
            </a:xfrm>
            <a:custGeom>
              <a:avLst/>
              <a:gdLst>
                <a:gd name="connsiteX0" fmla="*/ 356582 w 876171"/>
                <a:gd name="connsiteY0" fmla="*/ 739873 h 740014"/>
                <a:gd name="connsiteX1" fmla="*/ 223232 w 876171"/>
                <a:gd name="connsiteY1" fmla="*/ 495398 h 740014"/>
                <a:gd name="connsiteX2" fmla="*/ 7332 w 876171"/>
                <a:gd name="connsiteY2" fmla="*/ 276323 h 740014"/>
                <a:gd name="connsiteX3" fmla="*/ 118457 w 876171"/>
                <a:gd name="connsiteY3" fmla="*/ 358873 h 740014"/>
                <a:gd name="connsiteX4" fmla="*/ 23207 w 876171"/>
                <a:gd name="connsiteY4" fmla="*/ 212823 h 740014"/>
                <a:gd name="connsiteX5" fmla="*/ 83532 w 876171"/>
                <a:gd name="connsiteY5" fmla="*/ 282673 h 740014"/>
                <a:gd name="connsiteX6" fmla="*/ 61307 w 876171"/>
                <a:gd name="connsiteY6" fmla="*/ 174723 h 740014"/>
                <a:gd name="connsiteX7" fmla="*/ 445482 w 876171"/>
                <a:gd name="connsiteY7" fmla="*/ 35023 h 740014"/>
                <a:gd name="connsiteX8" fmla="*/ 407382 w 876171"/>
                <a:gd name="connsiteY8" fmla="*/ 22323 h 740014"/>
                <a:gd name="connsiteX9" fmla="*/ 870932 w 876171"/>
                <a:gd name="connsiteY9" fmla="*/ 98 h 740014"/>
                <a:gd name="connsiteX10" fmla="*/ 623282 w 876171"/>
                <a:gd name="connsiteY10" fmla="*/ 31848 h 740014"/>
                <a:gd name="connsiteX11" fmla="*/ 108932 w 876171"/>
                <a:gd name="connsiteY11" fmla="*/ 177898 h 740014"/>
                <a:gd name="connsiteX12" fmla="*/ 982 w 876171"/>
                <a:gd name="connsiteY12" fmla="*/ 244573 h 740014"/>
                <a:gd name="connsiteX13" fmla="*/ 137507 w 876171"/>
                <a:gd name="connsiteY13" fmla="*/ 301723 h 740014"/>
                <a:gd name="connsiteX14" fmla="*/ 112107 w 876171"/>
                <a:gd name="connsiteY14" fmla="*/ 333473 h 740014"/>
                <a:gd name="connsiteX15" fmla="*/ 258157 w 876171"/>
                <a:gd name="connsiteY15" fmla="*/ 476348 h 740014"/>
                <a:gd name="connsiteX16" fmla="*/ 289907 w 876171"/>
                <a:gd name="connsiteY16" fmla="*/ 530323 h 740014"/>
                <a:gd name="connsiteX17" fmla="*/ 356582 w 876171"/>
                <a:gd name="connsiteY17" fmla="*/ 739873 h 74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171" h="740014">
                  <a:moveTo>
                    <a:pt x="356582" y="739873"/>
                  </a:moveTo>
                  <a:cubicBezTo>
                    <a:pt x="345470" y="734052"/>
                    <a:pt x="281440" y="572656"/>
                    <a:pt x="223232" y="495398"/>
                  </a:cubicBezTo>
                  <a:cubicBezTo>
                    <a:pt x="165024" y="418140"/>
                    <a:pt x="24794" y="299077"/>
                    <a:pt x="7332" y="276323"/>
                  </a:cubicBezTo>
                  <a:cubicBezTo>
                    <a:pt x="-10131" y="253569"/>
                    <a:pt x="115811" y="369456"/>
                    <a:pt x="118457" y="358873"/>
                  </a:cubicBezTo>
                  <a:cubicBezTo>
                    <a:pt x="121103" y="348290"/>
                    <a:pt x="29028" y="225523"/>
                    <a:pt x="23207" y="212823"/>
                  </a:cubicBezTo>
                  <a:cubicBezTo>
                    <a:pt x="17386" y="200123"/>
                    <a:pt x="77182" y="289023"/>
                    <a:pt x="83532" y="282673"/>
                  </a:cubicBezTo>
                  <a:cubicBezTo>
                    <a:pt x="89882" y="276323"/>
                    <a:pt x="982" y="215998"/>
                    <a:pt x="61307" y="174723"/>
                  </a:cubicBezTo>
                  <a:cubicBezTo>
                    <a:pt x="121632" y="133448"/>
                    <a:pt x="387803" y="60423"/>
                    <a:pt x="445482" y="35023"/>
                  </a:cubicBezTo>
                  <a:cubicBezTo>
                    <a:pt x="503161" y="9623"/>
                    <a:pt x="336474" y="28144"/>
                    <a:pt x="407382" y="22323"/>
                  </a:cubicBezTo>
                  <a:cubicBezTo>
                    <a:pt x="478290" y="16502"/>
                    <a:pt x="834949" y="-1490"/>
                    <a:pt x="870932" y="98"/>
                  </a:cubicBezTo>
                  <a:cubicBezTo>
                    <a:pt x="906915" y="1685"/>
                    <a:pt x="750282" y="2215"/>
                    <a:pt x="623282" y="31848"/>
                  </a:cubicBezTo>
                  <a:cubicBezTo>
                    <a:pt x="496282" y="61481"/>
                    <a:pt x="212649" y="142444"/>
                    <a:pt x="108932" y="177898"/>
                  </a:cubicBezTo>
                  <a:cubicBezTo>
                    <a:pt x="5215" y="213352"/>
                    <a:pt x="-3780" y="223936"/>
                    <a:pt x="982" y="244573"/>
                  </a:cubicBezTo>
                  <a:cubicBezTo>
                    <a:pt x="5744" y="265210"/>
                    <a:pt x="118986" y="286906"/>
                    <a:pt x="137507" y="301723"/>
                  </a:cubicBezTo>
                  <a:cubicBezTo>
                    <a:pt x="156028" y="316540"/>
                    <a:pt x="91999" y="304369"/>
                    <a:pt x="112107" y="333473"/>
                  </a:cubicBezTo>
                  <a:cubicBezTo>
                    <a:pt x="132215" y="362577"/>
                    <a:pt x="228524" y="443540"/>
                    <a:pt x="258157" y="476348"/>
                  </a:cubicBezTo>
                  <a:cubicBezTo>
                    <a:pt x="287790" y="509156"/>
                    <a:pt x="276149" y="490106"/>
                    <a:pt x="289907" y="530323"/>
                  </a:cubicBezTo>
                  <a:cubicBezTo>
                    <a:pt x="303665" y="570540"/>
                    <a:pt x="367694" y="745694"/>
                    <a:pt x="356582" y="7398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E4B0F172-1B57-210A-0EBA-129C56996367}"/>
                </a:ext>
              </a:extLst>
            </p:cNvPr>
            <p:cNvSpPr/>
            <p:nvPr/>
          </p:nvSpPr>
          <p:spPr>
            <a:xfrm>
              <a:off x="7705513" y="1104990"/>
              <a:ext cx="814948" cy="780434"/>
            </a:xfrm>
            <a:custGeom>
              <a:avLst/>
              <a:gdLst>
                <a:gd name="connsiteX0" fmla="*/ 212 w 814948"/>
                <a:gd name="connsiteY0" fmla="*/ 193585 h 780434"/>
                <a:gd name="connsiteX1" fmla="*/ 339937 w 814948"/>
                <a:gd name="connsiteY1" fmla="*/ 377735 h 780434"/>
                <a:gd name="connsiteX2" fmla="*/ 339937 w 814948"/>
                <a:gd name="connsiteY2" fmla="*/ 679360 h 780434"/>
                <a:gd name="connsiteX3" fmla="*/ 358987 w 814948"/>
                <a:gd name="connsiteY3" fmla="*/ 555535 h 780434"/>
                <a:gd name="connsiteX4" fmla="*/ 393912 w 814948"/>
                <a:gd name="connsiteY4" fmla="*/ 330110 h 780434"/>
                <a:gd name="connsiteX5" fmla="*/ 425662 w 814948"/>
                <a:gd name="connsiteY5" fmla="*/ 447585 h 780434"/>
                <a:gd name="connsiteX6" fmla="*/ 641562 w 814948"/>
                <a:gd name="connsiteY6" fmla="*/ 765085 h 780434"/>
                <a:gd name="connsiteX7" fmla="*/ 581237 w 814948"/>
                <a:gd name="connsiteY7" fmla="*/ 657135 h 780434"/>
                <a:gd name="connsiteX8" fmla="*/ 806662 w 814948"/>
                <a:gd name="connsiteY8" fmla="*/ 28485 h 780434"/>
                <a:gd name="connsiteX9" fmla="*/ 762212 w 814948"/>
                <a:gd name="connsiteY9" fmla="*/ 111035 h 780434"/>
                <a:gd name="connsiteX10" fmla="*/ 724112 w 814948"/>
                <a:gd name="connsiteY10" fmla="*/ 142785 h 780434"/>
                <a:gd name="connsiteX11" fmla="*/ 568537 w 814948"/>
                <a:gd name="connsiteY11" fmla="*/ 666660 h 780434"/>
                <a:gd name="connsiteX12" fmla="*/ 511387 w 814948"/>
                <a:gd name="connsiteY12" fmla="*/ 555535 h 780434"/>
                <a:gd name="connsiteX13" fmla="*/ 390737 w 814948"/>
                <a:gd name="connsiteY13" fmla="*/ 339635 h 780434"/>
                <a:gd name="connsiteX14" fmla="*/ 355812 w 814948"/>
                <a:gd name="connsiteY14" fmla="*/ 507910 h 780434"/>
                <a:gd name="connsiteX15" fmla="*/ 333587 w 814948"/>
                <a:gd name="connsiteY15" fmla="*/ 412660 h 780434"/>
                <a:gd name="connsiteX16" fmla="*/ 289137 w 814948"/>
                <a:gd name="connsiteY16" fmla="*/ 358685 h 780434"/>
                <a:gd name="connsiteX17" fmla="*/ 212 w 814948"/>
                <a:gd name="connsiteY17" fmla="*/ 193585 h 78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948" h="780434">
                  <a:moveTo>
                    <a:pt x="212" y="193585"/>
                  </a:moveTo>
                  <a:cubicBezTo>
                    <a:pt x="8679" y="196760"/>
                    <a:pt x="283316" y="296773"/>
                    <a:pt x="339937" y="377735"/>
                  </a:cubicBezTo>
                  <a:cubicBezTo>
                    <a:pt x="396558" y="458697"/>
                    <a:pt x="336762" y="649727"/>
                    <a:pt x="339937" y="679360"/>
                  </a:cubicBezTo>
                  <a:cubicBezTo>
                    <a:pt x="343112" y="708993"/>
                    <a:pt x="349991" y="613743"/>
                    <a:pt x="358987" y="555535"/>
                  </a:cubicBezTo>
                  <a:cubicBezTo>
                    <a:pt x="367983" y="497327"/>
                    <a:pt x="382800" y="348101"/>
                    <a:pt x="393912" y="330110"/>
                  </a:cubicBezTo>
                  <a:cubicBezTo>
                    <a:pt x="405024" y="312119"/>
                    <a:pt x="384387" y="375089"/>
                    <a:pt x="425662" y="447585"/>
                  </a:cubicBezTo>
                  <a:cubicBezTo>
                    <a:pt x="466937" y="520081"/>
                    <a:pt x="615633" y="730160"/>
                    <a:pt x="641562" y="765085"/>
                  </a:cubicBezTo>
                  <a:cubicBezTo>
                    <a:pt x="667491" y="800010"/>
                    <a:pt x="553720" y="779902"/>
                    <a:pt x="581237" y="657135"/>
                  </a:cubicBezTo>
                  <a:cubicBezTo>
                    <a:pt x="608754" y="534368"/>
                    <a:pt x="776500" y="119502"/>
                    <a:pt x="806662" y="28485"/>
                  </a:cubicBezTo>
                  <a:cubicBezTo>
                    <a:pt x="836824" y="-62532"/>
                    <a:pt x="775970" y="91985"/>
                    <a:pt x="762212" y="111035"/>
                  </a:cubicBezTo>
                  <a:cubicBezTo>
                    <a:pt x="748454" y="130085"/>
                    <a:pt x="756391" y="50181"/>
                    <a:pt x="724112" y="142785"/>
                  </a:cubicBezTo>
                  <a:cubicBezTo>
                    <a:pt x="691833" y="235389"/>
                    <a:pt x="603991" y="597868"/>
                    <a:pt x="568537" y="666660"/>
                  </a:cubicBezTo>
                  <a:cubicBezTo>
                    <a:pt x="533083" y="735452"/>
                    <a:pt x="541020" y="610039"/>
                    <a:pt x="511387" y="555535"/>
                  </a:cubicBezTo>
                  <a:cubicBezTo>
                    <a:pt x="481754" y="501031"/>
                    <a:pt x="416666" y="347572"/>
                    <a:pt x="390737" y="339635"/>
                  </a:cubicBezTo>
                  <a:cubicBezTo>
                    <a:pt x="364808" y="331698"/>
                    <a:pt x="365337" y="495739"/>
                    <a:pt x="355812" y="507910"/>
                  </a:cubicBezTo>
                  <a:cubicBezTo>
                    <a:pt x="346287" y="520081"/>
                    <a:pt x="344699" y="437531"/>
                    <a:pt x="333587" y="412660"/>
                  </a:cubicBezTo>
                  <a:cubicBezTo>
                    <a:pt x="322475" y="387789"/>
                    <a:pt x="339408" y="393081"/>
                    <a:pt x="289137" y="358685"/>
                  </a:cubicBezTo>
                  <a:cubicBezTo>
                    <a:pt x="238866" y="324289"/>
                    <a:pt x="-8255" y="190410"/>
                    <a:pt x="212" y="1935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ED684AF2-2EFD-5B83-8A1E-11A514A8ECE6}"/>
                </a:ext>
              </a:extLst>
            </p:cNvPr>
            <p:cNvSpPr/>
            <p:nvPr/>
          </p:nvSpPr>
          <p:spPr>
            <a:xfrm>
              <a:off x="8526150" y="1146175"/>
              <a:ext cx="964096" cy="1282700"/>
            </a:xfrm>
            <a:custGeom>
              <a:avLst/>
              <a:gdLst>
                <a:gd name="connsiteX0" fmla="*/ 100325 w 964096"/>
                <a:gd name="connsiteY0" fmla="*/ 1282700 h 1282700"/>
                <a:gd name="connsiteX1" fmla="*/ 347975 w 964096"/>
                <a:gd name="connsiteY1" fmla="*/ 917575 h 1282700"/>
                <a:gd name="connsiteX2" fmla="*/ 916300 w 964096"/>
                <a:gd name="connsiteY2" fmla="*/ 241300 h 1282700"/>
                <a:gd name="connsiteX3" fmla="*/ 859150 w 964096"/>
                <a:gd name="connsiteY3" fmla="*/ 295275 h 1282700"/>
                <a:gd name="connsiteX4" fmla="*/ 855975 w 964096"/>
                <a:gd name="connsiteY4" fmla="*/ 250825 h 1282700"/>
                <a:gd name="connsiteX5" fmla="*/ 744850 w 964096"/>
                <a:gd name="connsiteY5" fmla="*/ 225425 h 1282700"/>
                <a:gd name="connsiteX6" fmla="*/ 808350 w 964096"/>
                <a:gd name="connsiteY6" fmla="*/ 254000 h 1282700"/>
                <a:gd name="connsiteX7" fmla="*/ 548000 w 964096"/>
                <a:gd name="connsiteY7" fmla="*/ 111125 h 1282700"/>
                <a:gd name="connsiteX8" fmla="*/ 325750 w 964096"/>
                <a:gd name="connsiteY8" fmla="*/ 101600 h 1282700"/>
                <a:gd name="connsiteX9" fmla="*/ 490850 w 964096"/>
                <a:gd name="connsiteY9" fmla="*/ 146050 h 1282700"/>
                <a:gd name="connsiteX10" fmla="*/ 328925 w 964096"/>
                <a:gd name="connsiteY10" fmla="*/ 41275 h 1282700"/>
                <a:gd name="connsiteX11" fmla="*/ 1900 w 964096"/>
                <a:gd name="connsiteY11" fmla="*/ 0 h 1282700"/>
                <a:gd name="connsiteX12" fmla="*/ 211450 w 964096"/>
                <a:gd name="connsiteY12" fmla="*/ 41275 h 1282700"/>
                <a:gd name="connsiteX13" fmla="*/ 560700 w 964096"/>
                <a:gd name="connsiteY13" fmla="*/ 165100 h 1282700"/>
                <a:gd name="connsiteX14" fmla="*/ 538475 w 964096"/>
                <a:gd name="connsiteY14" fmla="*/ 146050 h 1282700"/>
                <a:gd name="connsiteX15" fmla="*/ 779775 w 964096"/>
                <a:gd name="connsiteY15" fmla="*/ 244475 h 1282700"/>
                <a:gd name="connsiteX16" fmla="*/ 963925 w 964096"/>
                <a:gd name="connsiteY16" fmla="*/ 222250 h 1282700"/>
                <a:gd name="connsiteX17" fmla="*/ 748025 w 964096"/>
                <a:gd name="connsiteY17" fmla="*/ 381000 h 1282700"/>
                <a:gd name="connsiteX18" fmla="*/ 395600 w 964096"/>
                <a:gd name="connsiteY18" fmla="*/ 730250 h 1282700"/>
                <a:gd name="connsiteX19" fmla="*/ 538475 w 964096"/>
                <a:gd name="connsiteY19" fmla="*/ 635000 h 1282700"/>
                <a:gd name="connsiteX20" fmla="*/ 411475 w 964096"/>
                <a:gd name="connsiteY20" fmla="*/ 822325 h 1282700"/>
                <a:gd name="connsiteX21" fmla="*/ 100325 w 964096"/>
                <a:gd name="connsiteY21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4096" h="1282700">
                  <a:moveTo>
                    <a:pt x="100325" y="1282700"/>
                  </a:moveTo>
                  <a:cubicBezTo>
                    <a:pt x="156152" y="1186921"/>
                    <a:pt x="211979" y="1091142"/>
                    <a:pt x="347975" y="917575"/>
                  </a:cubicBezTo>
                  <a:cubicBezTo>
                    <a:pt x="483971" y="744008"/>
                    <a:pt x="831104" y="345016"/>
                    <a:pt x="916300" y="241300"/>
                  </a:cubicBezTo>
                  <a:cubicBezTo>
                    <a:pt x="1001496" y="137584"/>
                    <a:pt x="869204" y="293688"/>
                    <a:pt x="859150" y="295275"/>
                  </a:cubicBezTo>
                  <a:cubicBezTo>
                    <a:pt x="849096" y="296862"/>
                    <a:pt x="875025" y="262467"/>
                    <a:pt x="855975" y="250825"/>
                  </a:cubicBezTo>
                  <a:cubicBezTo>
                    <a:pt x="836925" y="239183"/>
                    <a:pt x="752788" y="224896"/>
                    <a:pt x="744850" y="225425"/>
                  </a:cubicBezTo>
                  <a:cubicBezTo>
                    <a:pt x="736913" y="225954"/>
                    <a:pt x="841158" y="273050"/>
                    <a:pt x="808350" y="254000"/>
                  </a:cubicBezTo>
                  <a:cubicBezTo>
                    <a:pt x="775542" y="234950"/>
                    <a:pt x="628433" y="136525"/>
                    <a:pt x="548000" y="111125"/>
                  </a:cubicBezTo>
                  <a:cubicBezTo>
                    <a:pt x="467567" y="85725"/>
                    <a:pt x="335275" y="95779"/>
                    <a:pt x="325750" y="101600"/>
                  </a:cubicBezTo>
                  <a:cubicBezTo>
                    <a:pt x="316225" y="107421"/>
                    <a:pt x="490321" y="156104"/>
                    <a:pt x="490850" y="146050"/>
                  </a:cubicBezTo>
                  <a:cubicBezTo>
                    <a:pt x="491379" y="135996"/>
                    <a:pt x="410417" y="65617"/>
                    <a:pt x="328925" y="41275"/>
                  </a:cubicBezTo>
                  <a:cubicBezTo>
                    <a:pt x="247433" y="16933"/>
                    <a:pt x="21479" y="0"/>
                    <a:pt x="1900" y="0"/>
                  </a:cubicBezTo>
                  <a:cubicBezTo>
                    <a:pt x="-17679" y="0"/>
                    <a:pt x="118317" y="13758"/>
                    <a:pt x="211450" y="41275"/>
                  </a:cubicBezTo>
                  <a:cubicBezTo>
                    <a:pt x="304583" y="68792"/>
                    <a:pt x="506196" y="147638"/>
                    <a:pt x="560700" y="165100"/>
                  </a:cubicBezTo>
                  <a:cubicBezTo>
                    <a:pt x="615204" y="182562"/>
                    <a:pt x="501963" y="132821"/>
                    <a:pt x="538475" y="146050"/>
                  </a:cubicBezTo>
                  <a:cubicBezTo>
                    <a:pt x="574988" y="159279"/>
                    <a:pt x="708867" y="231775"/>
                    <a:pt x="779775" y="244475"/>
                  </a:cubicBezTo>
                  <a:cubicBezTo>
                    <a:pt x="850683" y="257175"/>
                    <a:pt x="969217" y="199496"/>
                    <a:pt x="963925" y="222250"/>
                  </a:cubicBezTo>
                  <a:cubicBezTo>
                    <a:pt x="958633" y="245004"/>
                    <a:pt x="842746" y="296333"/>
                    <a:pt x="748025" y="381000"/>
                  </a:cubicBezTo>
                  <a:cubicBezTo>
                    <a:pt x="653304" y="465667"/>
                    <a:pt x="430525" y="687917"/>
                    <a:pt x="395600" y="730250"/>
                  </a:cubicBezTo>
                  <a:cubicBezTo>
                    <a:pt x="360675" y="772583"/>
                    <a:pt x="535829" y="619654"/>
                    <a:pt x="538475" y="635000"/>
                  </a:cubicBezTo>
                  <a:cubicBezTo>
                    <a:pt x="541121" y="650346"/>
                    <a:pt x="411475" y="822325"/>
                    <a:pt x="411475" y="822325"/>
                  </a:cubicBezTo>
                  <a:lnTo>
                    <a:pt x="100325" y="128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D3BEED88-95C9-590E-FE64-F9A8706A1583}"/>
                </a:ext>
              </a:extLst>
            </p:cNvPr>
            <p:cNvSpPr/>
            <p:nvPr/>
          </p:nvSpPr>
          <p:spPr>
            <a:xfrm>
              <a:off x="8635820" y="1368107"/>
              <a:ext cx="569672" cy="806914"/>
            </a:xfrm>
            <a:custGeom>
              <a:avLst/>
              <a:gdLst>
                <a:gd name="connsiteX0" fmla="*/ 180 w 569672"/>
                <a:gd name="connsiteY0" fmla="*/ 806768 h 806914"/>
                <a:gd name="connsiteX1" fmla="*/ 82730 w 569672"/>
                <a:gd name="connsiteY1" fmla="*/ 428943 h 806914"/>
                <a:gd name="connsiteX2" fmla="*/ 279580 w 569672"/>
                <a:gd name="connsiteY2" fmla="*/ 152718 h 806914"/>
                <a:gd name="connsiteX3" fmla="*/ 187505 w 569672"/>
                <a:gd name="connsiteY3" fmla="*/ 206693 h 806914"/>
                <a:gd name="connsiteX4" fmla="*/ 431980 w 569672"/>
                <a:gd name="connsiteY4" fmla="*/ 13018 h 806914"/>
                <a:gd name="connsiteX5" fmla="*/ 568505 w 569672"/>
                <a:gd name="connsiteY5" fmla="*/ 16193 h 806914"/>
                <a:gd name="connsiteX6" fmla="*/ 485955 w 569672"/>
                <a:gd name="connsiteY6" fmla="*/ 3493 h 806914"/>
                <a:gd name="connsiteX7" fmla="*/ 285930 w 569672"/>
                <a:gd name="connsiteY7" fmla="*/ 9843 h 806914"/>
                <a:gd name="connsiteX8" fmla="*/ 352605 w 569672"/>
                <a:gd name="connsiteY8" fmla="*/ 19368 h 806914"/>
                <a:gd name="connsiteX9" fmla="*/ 200205 w 569672"/>
                <a:gd name="connsiteY9" fmla="*/ 133668 h 806914"/>
                <a:gd name="connsiteX10" fmla="*/ 228780 w 569672"/>
                <a:gd name="connsiteY10" fmla="*/ 133668 h 806914"/>
                <a:gd name="connsiteX11" fmla="*/ 197030 w 569672"/>
                <a:gd name="connsiteY11" fmla="*/ 203518 h 806914"/>
                <a:gd name="connsiteX12" fmla="*/ 101780 w 569672"/>
                <a:gd name="connsiteY12" fmla="*/ 384493 h 806914"/>
                <a:gd name="connsiteX13" fmla="*/ 180 w 569672"/>
                <a:gd name="connsiteY13" fmla="*/ 806768 h 80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9672" h="806914">
                  <a:moveTo>
                    <a:pt x="180" y="806768"/>
                  </a:moveTo>
                  <a:cubicBezTo>
                    <a:pt x="-2995" y="814176"/>
                    <a:pt x="36163" y="537951"/>
                    <a:pt x="82730" y="428943"/>
                  </a:cubicBezTo>
                  <a:cubicBezTo>
                    <a:pt x="129297" y="319935"/>
                    <a:pt x="262118" y="189760"/>
                    <a:pt x="279580" y="152718"/>
                  </a:cubicBezTo>
                  <a:cubicBezTo>
                    <a:pt x="297042" y="115676"/>
                    <a:pt x="162105" y="229976"/>
                    <a:pt x="187505" y="206693"/>
                  </a:cubicBezTo>
                  <a:cubicBezTo>
                    <a:pt x="212905" y="183410"/>
                    <a:pt x="368480" y="44768"/>
                    <a:pt x="431980" y="13018"/>
                  </a:cubicBezTo>
                  <a:cubicBezTo>
                    <a:pt x="495480" y="-18732"/>
                    <a:pt x="559509" y="17780"/>
                    <a:pt x="568505" y="16193"/>
                  </a:cubicBezTo>
                  <a:cubicBezTo>
                    <a:pt x="577501" y="14606"/>
                    <a:pt x="533051" y="4551"/>
                    <a:pt x="485955" y="3493"/>
                  </a:cubicBezTo>
                  <a:cubicBezTo>
                    <a:pt x="438859" y="2435"/>
                    <a:pt x="308155" y="7197"/>
                    <a:pt x="285930" y="9843"/>
                  </a:cubicBezTo>
                  <a:cubicBezTo>
                    <a:pt x="263705" y="12489"/>
                    <a:pt x="366892" y="-1269"/>
                    <a:pt x="352605" y="19368"/>
                  </a:cubicBezTo>
                  <a:cubicBezTo>
                    <a:pt x="338318" y="40005"/>
                    <a:pt x="220842" y="114618"/>
                    <a:pt x="200205" y="133668"/>
                  </a:cubicBezTo>
                  <a:cubicBezTo>
                    <a:pt x="179568" y="152718"/>
                    <a:pt x="229309" y="122026"/>
                    <a:pt x="228780" y="133668"/>
                  </a:cubicBezTo>
                  <a:cubicBezTo>
                    <a:pt x="228251" y="145310"/>
                    <a:pt x="218197" y="161714"/>
                    <a:pt x="197030" y="203518"/>
                  </a:cubicBezTo>
                  <a:cubicBezTo>
                    <a:pt x="175863" y="245322"/>
                    <a:pt x="133530" y="286597"/>
                    <a:pt x="101780" y="384493"/>
                  </a:cubicBezTo>
                  <a:cubicBezTo>
                    <a:pt x="70030" y="482389"/>
                    <a:pt x="3355" y="799360"/>
                    <a:pt x="180" y="806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76746788-36A9-CE2C-A55A-9A177A7A15C5}"/>
                </a:ext>
              </a:extLst>
            </p:cNvPr>
            <p:cNvSpPr/>
            <p:nvPr/>
          </p:nvSpPr>
          <p:spPr>
            <a:xfrm>
              <a:off x="8489752" y="1215595"/>
              <a:ext cx="238325" cy="832591"/>
            </a:xfrm>
            <a:custGeom>
              <a:avLst/>
              <a:gdLst>
                <a:gd name="connsiteX0" fmla="*/ 238323 w 238325"/>
                <a:gd name="connsiteY0" fmla="*/ 430 h 832591"/>
                <a:gd name="connsiteX1" fmla="*/ 111323 w 238325"/>
                <a:gd name="connsiteY1" fmla="*/ 197280 h 832591"/>
                <a:gd name="connsiteX2" fmla="*/ 12898 w 238325"/>
                <a:gd name="connsiteY2" fmla="*/ 581455 h 832591"/>
                <a:gd name="connsiteX3" fmla="*/ 16073 w 238325"/>
                <a:gd name="connsiteY3" fmla="*/ 489380 h 832591"/>
                <a:gd name="connsiteX4" fmla="*/ 198 w 238325"/>
                <a:gd name="connsiteY4" fmla="*/ 819580 h 832591"/>
                <a:gd name="connsiteX5" fmla="*/ 9723 w 238325"/>
                <a:gd name="connsiteY5" fmla="*/ 711630 h 832591"/>
                <a:gd name="connsiteX6" fmla="*/ 44648 w 238325"/>
                <a:gd name="connsiteY6" fmla="*/ 213155 h 832591"/>
                <a:gd name="connsiteX7" fmla="*/ 57348 w 238325"/>
                <a:gd name="connsiteY7" fmla="*/ 257605 h 832591"/>
                <a:gd name="connsiteX8" fmla="*/ 133548 w 238325"/>
                <a:gd name="connsiteY8" fmla="*/ 130605 h 832591"/>
                <a:gd name="connsiteX9" fmla="*/ 108148 w 238325"/>
                <a:gd name="connsiteY9" fmla="*/ 143305 h 832591"/>
                <a:gd name="connsiteX10" fmla="*/ 238323 w 238325"/>
                <a:gd name="connsiteY10" fmla="*/ 430 h 8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25" h="832591">
                  <a:moveTo>
                    <a:pt x="238323" y="430"/>
                  </a:moveTo>
                  <a:cubicBezTo>
                    <a:pt x="238852" y="9426"/>
                    <a:pt x="148894" y="100443"/>
                    <a:pt x="111323" y="197280"/>
                  </a:cubicBezTo>
                  <a:cubicBezTo>
                    <a:pt x="73752" y="294117"/>
                    <a:pt x="28773" y="532772"/>
                    <a:pt x="12898" y="581455"/>
                  </a:cubicBezTo>
                  <a:cubicBezTo>
                    <a:pt x="-2977" y="630138"/>
                    <a:pt x="18190" y="449693"/>
                    <a:pt x="16073" y="489380"/>
                  </a:cubicBezTo>
                  <a:cubicBezTo>
                    <a:pt x="13956" y="529067"/>
                    <a:pt x="1256" y="782538"/>
                    <a:pt x="198" y="819580"/>
                  </a:cubicBezTo>
                  <a:cubicBezTo>
                    <a:pt x="-860" y="856622"/>
                    <a:pt x="2315" y="812701"/>
                    <a:pt x="9723" y="711630"/>
                  </a:cubicBezTo>
                  <a:cubicBezTo>
                    <a:pt x="17131" y="610559"/>
                    <a:pt x="36710" y="288826"/>
                    <a:pt x="44648" y="213155"/>
                  </a:cubicBezTo>
                  <a:cubicBezTo>
                    <a:pt x="52586" y="137484"/>
                    <a:pt x="42531" y="271363"/>
                    <a:pt x="57348" y="257605"/>
                  </a:cubicBezTo>
                  <a:cubicBezTo>
                    <a:pt x="72165" y="243847"/>
                    <a:pt x="125081" y="149655"/>
                    <a:pt x="133548" y="130605"/>
                  </a:cubicBezTo>
                  <a:cubicBezTo>
                    <a:pt x="142015" y="111555"/>
                    <a:pt x="93331" y="160238"/>
                    <a:pt x="108148" y="143305"/>
                  </a:cubicBezTo>
                  <a:cubicBezTo>
                    <a:pt x="122965" y="126372"/>
                    <a:pt x="237794" y="-8566"/>
                    <a:pt x="238323" y="4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61645C64-77B7-BD11-4C0A-6E8519D1641F}"/>
                </a:ext>
              </a:extLst>
            </p:cNvPr>
            <p:cNvSpPr/>
            <p:nvPr/>
          </p:nvSpPr>
          <p:spPr>
            <a:xfrm>
              <a:off x="8801725" y="1436464"/>
              <a:ext cx="1375992" cy="1040949"/>
            </a:xfrm>
            <a:custGeom>
              <a:avLst/>
              <a:gdLst>
                <a:gd name="connsiteX0" fmla="*/ 15250 w 1375992"/>
                <a:gd name="connsiteY0" fmla="*/ 1030511 h 1040949"/>
                <a:gd name="connsiteX1" fmla="*/ 751850 w 1375992"/>
                <a:gd name="connsiteY1" fmla="*/ 195486 h 1040949"/>
                <a:gd name="connsiteX2" fmla="*/ 643900 w 1375992"/>
                <a:gd name="connsiteY2" fmla="*/ 268511 h 1040949"/>
                <a:gd name="connsiteX3" fmla="*/ 720100 w 1375992"/>
                <a:gd name="connsiteY3" fmla="*/ 135161 h 1040949"/>
                <a:gd name="connsiteX4" fmla="*/ 872500 w 1375992"/>
                <a:gd name="connsiteY4" fmla="*/ 227236 h 1040949"/>
                <a:gd name="connsiteX5" fmla="*/ 774075 w 1375992"/>
                <a:gd name="connsiteY5" fmla="*/ 87536 h 1040949"/>
                <a:gd name="connsiteX6" fmla="*/ 1342400 w 1375992"/>
                <a:gd name="connsiteY6" fmla="*/ 430436 h 1040949"/>
                <a:gd name="connsiteX7" fmla="*/ 1259850 w 1375992"/>
                <a:gd name="connsiteY7" fmla="*/ 395511 h 1040949"/>
                <a:gd name="connsiteX8" fmla="*/ 843925 w 1375992"/>
                <a:gd name="connsiteY8" fmla="*/ 106586 h 1040949"/>
                <a:gd name="connsiteX9" fmla="*/ 659775 w 1375992"/>
                <a:gd name="connsiteY9" fmla="*/ 1811 h 1040949"/>
                <a:gd name="connsiteX10" fmla="*/ 710575 w 1375992"/>
                <a:gd name="connsiteY10" fmla="*/ 39911 h 1040949"/>
                <a:gd name="connsiteX11" fmla="*/ 720100 w 1375992"/>
                <a:gd name="connsiteY11" fmla="*/ 36736 h 1040949"/>
                <a:gd name="connsiteX12" fmla="*/ 745500 w 1375992"/>
                <a:gd name="connsiteY12" fmla="*/ 58961 h 1040949"/>
                <a:gd name="connsiteX13" fmla="*/ 707400 w 1375992"/>
                <a:gd name="connsiteY13" fmla="*/ 100236 h 1040949"/>
                <a:gd name="connsiteX14" fmla="*/ 605800 w 1375992"/>
                <a:gd name="connsiteY14" fmla="*/ 170086 h 1040949"/>
                <a:gd name="connsiteX15" fmla="*/ 643900 w 1375992"/>
                <a:gd name="connsiteY15" fmla="*/ 173261 h 1040949"/>
                <a:gd name="connsiteX16" fmla="*/ 593100 w 1375992"/>
                <a:gd name="connsiteY16" fmla="*/ 316136 h 1040949"/>
                <a:gd name="connsiteX17" fmla="*/ 656600 w 1375992"/>
                <a:gd name="connsiteY17" fmla="*/ 293911 h 1040949"/>
                <a:gd name="connsiteX18" fmla="*/ 380375 w 1375992"/>
                <a:gd name="connsiteY18" fmla="*/ 595536 h 1040949"/>
                <a:gd name="connsiteX19" fmla="*/ 561350 w 1375992"/>
                <a:gd name="connsiteY19" fmla="*/ 335186 h 1040949"/>
                <a:gd name="connsiteX20" fmla="*/ 358150 w 1375992"/>
                <a:gd name="connsiteY20" fmla="*/ 538386 h 1040949"/>
                <a:gd name="connsiteX21" fmla="*/ 478800 w 1375992"/>
                <a:gd name="connsiteY21" fmla="*/ 271686 h 1040949"/>
                <a:gd name="connsiteX22" fmla="*/ 269250 w 1375992"/>
                <a:gd name="connsiteY22" fmla="*/ 639986 h 1040949"/>
                <a:gd name="connsiteX23" fmla="*/ 15250 w 1375992"/>
                <a:gd name="connsiteY23" fmla="*/ 1030511 h 10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5992" h="1040949">
                  <a:moveTo>
                    <a:pt x="15250" y="1030511"/>
                  </a:moveTo>
                  <a:cubicBezTo>
                    <a:pt x="95683" y="956428"/>
                    <a:pt x="647075" y="322486"/>
                    <a:pt x="751850" y="195486"/>
                  </a:cubicBezTo>
                  <a:cubicBezTo>
                    <a:pt x="856625" y="68486"/>
                    <a:pt x="649192" y="278565"/>
                    <a:pt x="643900" y="268511"/>
                  </a:cubicBezTo>
                  <a:cubicBezTo>
                    <a:pt x="638608" y="258457"/>
                    <a:pt x="682000" y="142040"/>
                    <a:pt x="720100" y="135161"/>
                  </a:cubicBezTo>
                  <a:cubicBezTo>
                    <a:pt x="758200" y="128282"/>
                    <a:pt x="863504" y="235173"/>
                    <a:pt x="872500" y="227236"/>
                  </a:cubicBezTo>
                  <a:cubicBezTo>
                    <a:pt x="881496" y="219298"/>
                    <a:pt x="695758" y="53669"/>
                    <a:pt x="774075" y="87536"/>
                  </a:cubicBezTo>
                  <a:cubicBezTo>
                    <a:pt x="852392" y="121403"/>
                    <a:pt x="1261438" y="379107"/>
                    <a:pt x="1342400" y="430436"/>
                  </a:cubicBezTo>
                  <a:cubicBezTo>
                    <a:pt x="1423363" y="481765"/>
                    <a:pt x="1342929" y="449486"/>
                    <a:pt x="1259850" y="395511"/>
                  </a:cubicBezTo>
                  <a:cubicBezTo>
                    <a:pt x="1176771" y="341536"/>
                    <a:pt x="943937" y="172203"/>
                    <a:pt x="843925" y="106586"/>
                  </a:cubicBezTo>
                  <a:cubicBezTo>
                    <a:pt x="743913" y="40969"/>
                    <a:pt x="682000" y="12923"/>
                    <a:pt x="659775" y="1811"/>
                  </a:cubicBezTo>
                  <a:cubicBezTo>
                    <a:pt x="637550" y="-9301"/>
                    <a:pt x="700521" y="34090"/>
                    <a:pt x="710575" y="39911"/>
                  </a:cubicBezTo>
                  <a:cubicBezTo>
                    <a:pt x="720629" y="45732"/>
                    <a:pt x="714279" y="33561"/>
                    <a:pt x="720100" y="36736"/>
                  </a:cubicBezTo>
                  <a:cubicBezTo>
                    <a:pt x="725921" y="39911"/>
                    <a:pt x="747617" y="48378"/>
                    <a:pt x="745500" y="58961"/>
                  </a:cubicBezTo>
                  <a:cubicBezTo>
                    <a:pt x="743383" y="69544"/>
                    <a:pt x="730683" y="81715"/>
                    <a:pt x="707400" y="100236"/>
                  </a:cubicBezTo>
                  <a:cubicBezTo>
                    <a:pt x="684117" y="118757"/>
                    <a:pt x="616383" y="157915"/>
                    <a:pt x="605800" y="170086"/>
                  </a:cubicBezTo>
                  <a:cubicBezTo>
                    <a:pt x="595217" y="182257"/>
                    <a:pt x="646017" y="148919"/>
                    <a:pt x="643900" y="173261"/>
                  </a:cubicBezTo>
                  <a:cubicBezTo>
                    <a:pt x="641783" y="197603"/>
                    <a:pt x="590983" y="296028"/>
                    <a:pt x="593100" y="316136"/>
                  </a:cubicBezTo>
                  <a:cubicBezTo>
                    <a:pt x="595217" y="336244"/>
                    <a:pt x="692054" y="247344"/>
                    <a:pt x="656600" y="293911"/>
                  </a:cubicBezTo>
                  <a:cubicBezTo>
                    <a:pt x="621146" y="340478"/>
                    <a:pt x="396250" y="588657"/>
                    <a:pt x="380375" y="595536"/>
                  </a:cubicBezTo>
                  <a:cubicBezTo>
                    <a:pt x="364500" y="602415"/>
                    <a:pt x="565054" y="344711"/>
                    <a:pt x="561350" y="335186"/>
                  </a:cubicBezTo>
                  <a:cubicBezTo>
                    <a:pt x="557646" y="325661"/>
                    <a:pt x="371908" y="548969"/>
                    <a:pt x="358150" y="538386"/>
                  </a:cubicBezTo>
                  <a:cubicBezTo>
                    <a:pt x="344392" y="527803"/>
                    <a:pt x="493617" y="254753"/>
                    <a:pt x="478800" y="271686"/>
                  </a:cubicBezTo>
                  <a:cubicBezTo>
                    <a:pt x="463983" y="288619"/>
                    <a:pt x="343333" y="515632"/>
                    <a:pt x="269250" y="639986"/>
                  </a:cubicBezTo>
                  <a:cubicBezTo>
                    <a:pt x="195167" y="764340"/>
                    <a:pt x="-65183" y="1104594"/>
                    <a:pt x="15250" y="10305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13BE54FC-F81B-6490-443B-CA7EA3554980}"/>
                </a:ext>
              </a:extLst>
            </p:cNvPr>
            <p:cNvSpPr/>
            <p:nvPr/>
          </p:nvSpPr>
          <p:spPr>
            <a:xfrm>
              <a:off x="8975539" y="1909264"/>
              <a:ext cx="1538818" cy="764086"/>
            </a:xfrm>
            <a:custGeom>
              <a:avLst/>
              <a:gdLst>
                <a:gd name="connsiteX0" fmla="*/ 186 w 1538818"/>
                <a:gd name="connsiteY0" fmla="*/ 764086 h 764086"/>
                <a:gd name="connsiteX1" fmla="*/ 1171761 w 1538818"/>
                <a:gd name="connsiteY1" fmla="*/ 376736 h 764086"/>
                <a:gd name="connsiteX2" fmla="*/ 832036 w 1538818"/>
                <a:gd name="connsiteY2" fmla="*/ 456111 h 764086"/>
                <a:gd name="connsiteX3" fmla="*/ 1047936 w 1538818"/>
                <a:gd name="connsiteY3" fmla="*/ 303711 h 764086"/>
                <a:gd name="connsiteX4" fmla="*/ 1076511 w 1538818"/>
                <a:gd name="connsiteY4" fmla="*/ 90986 h 764086"/>
                <a:gd name="connsiteX5" fmla="*/ 1365436 w 1538818"/>
                <a:gd name="connsiteY5" fmla="*/ 205286 h 764086"/>
                <a:gd name="connsiteX6" fmla="*/ 1238436 w 1538818"/>
                <a:gd name="connsiteY6" fmla="*/ 46536 h 764086"/>
                <a:gd name="connsiteX7" fmla="*/ 1527361 w 1538818"/>
                <a:gd name="connsiteY7" fmla="*/ 541836 h 764086"/>
                <a:gd name="connsiteX8" fmla="*/ 1479736 w 1538818"/>
                <a:gd name="connsiteY8" fmla="*/ 684711 h 764086"/>
                <a:gd name="connsiteX9" fmla="*/ 1467036 w 1538818"/>
                <a:gd name="connsiteY9" fmla="*/ 554536 h 764086"/>
                <a:gd name="connsiteX10" fmla="*/ 1238436 w 1538818"/>
                <a:gd name="connsiteY10" fmla="*/ 21136 h 764086"/>
                <a:gd name="connsiteX11" fmla="*/ 1235261 w 1538818"/>
                <a:gd name="connsiteY11" fmla="*/ 110036 h 764086"/>
                <a:gd name="connsiteX12" fmla="*/ 1025711 w 1538818"/>
                <a:gd name="connsiteY12" fmla="*/ 141786 h 764086"/>
                <a:gd name="connsiteX13" fmla="*/ 1130486 w 1538818"/>
                <a:gd name="connsiteY13" fmla="*/ 268786 h 764086"/>
                <a:gd name="connsiteX14" fmla="*/ 974911 w 1538818"/>
                <a:gd name="connsiteY14" fmla="*/ 376736 h 764086"/>
                <a:gd name="connsiteX15" fmla="*/ 1079686 w 1538818"/>
                <a:gd name="connsiteY15" fmla="*/ 373561 h 764086"/>
                <a:gd name="connsiteX16" fmla="*/ 186 w 1538818"/>
                <a:gd name="connsiteY16" fmla="*/ 764086 h 76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8818" h="764086">
                  <a:moveTo>
                    <a:pt x="186" y="764086"/>
                  </a:moveTo>
                  <a:cubicBezTo>
                    <a:pt x="15532" y="764615"/>
                    <a:pt x="1033119" y="428065"/>
                    <a:pt x="1171761" y="376736"/>
                  </a:cubicBezTo>
                  <a:cubicBezTo>
                    <a:pt x="1310403" y="325407"/>
                    <a:pt x="852673" y="468282"/>
                    <a:pt x="832036" y="456111"/>
                  </a:cubicBezTo>
                  <a:cubicBezTo>
                    <a:pt x="811399" y="443940"/>
                    <a:pt x="1007190" y="364565"/>
                    <a:pt x="1047936" y="303711"/>
                  </a:cubicBezTo>
                  <a:cubicBezTo>
                    <a:pt x="1088682" y="242857"/>
                    <a:pt x="1023594" y="107390"/>
                    <a:pt x="1076511" y="90986"/>
                  </a:cubicBezTo>
                  <a:cubicBezTo>
                    <a:pt x="1129428" y="74582"/>
                    <a:pt x="1338449" y="212694"/>
                    <a:pt x="1365436" y="205286"/>
                  </a:cubicBezTo>
                  <a:cubicBezTo>
                    <a:pt x="1392423" y="197878"/>
                    <a:pt x="1211448" y="-9556"/>
                    <a:pt x="1238436" y="46536"/>
                  </a:cubicBezTo>
                  <a:cubicBezTo>
                    <a:pt x="1265424" y="102628"/>
                    <a:pt x="1487144" y="435474"/>
                    <a:pt x="1527361" y="541836"/>
                  </a:cubicBezTo>
                  <a:cubicBezTo>
                    <a:pt x="1567578" y="648198"/>
                    <a:pt x="1489790" y="682594"/>
                    <a:pt x="1479736" y="684711"/>
                  </a:cubicBezTo>
                  <a:cubicBezTo>
                    <a:pt x="1469682" y="686828"/>
                    <a:pt x="1507253" y="665132"/>
                    <a:pt x="1467036" y="554536"/>
                  </a:cubicBezTo>
                  <a:cubicBezTo>
                    <a:pt x="1426819" y="443940"/>
                    <a:pt x="1277065" y="95219"/>
                    <a:pt x="1238436" y="21136"/>
                  </a:cubicBezTo>
                  <a:cubicBezTo>
                    <a:pt x="1199807" y="-52947"/>
                    <a:pt x="1270715" y="89928"/>
                    <a:pt x="1235261" y="110036"/>
                  </a:cubicBezTo>
                  <a:cubicBezTo>
                    <a:pt x="1199807" y="130144"/>
                    <a:pt x="1043174" y="115328"/>
                    <a:pt x="1025711" y="141786"/>
                  </a:cubicBezTo>
                  <a:cubicBezTo>
                    <a:pt x="1008248" y="168244"/>
                    <a:pt x="1138953" y="229628"/>
                    <a:pt x="1130486" y="268786"/>
                  </a:cubicBezTo>
                  <a:cubicBezTo>
                    <a:pt x="1122019" y="307944"/>
                    <a:pt x="983378" y="359274"/>
                    <a:pt x="974911" y="376736"/>
                  </a:cubicBezTo>
                  <a:cubicBezTo>
                    <a:pt x="966444" y="394198"/>
                    <a:pt x="1238965" y="311119"/>
                    <a:pt x="1079686" y="373561"/>
                  </a:cubicBezTo>
                  <a:cubicBezTo>
                    <a:pt x="920407" y="436003"/>
                    <a:pt x="-15160" y="763557"/>
                    <a:pt x="186" y="7640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5A5AC289-E2D0-A44E-6CEE-6394D67DFD8E}"/>
                </a:ext>
              </a:extLst>
            </p:cNvPr>
            <p:cNvSpPr/>
            <p:nvPr/>
          </p:nvSpPr>
          <p:spPr>
            <a:xfrm>
              <a:off x="9223241" y="2460922"/>
              <a:ext cx="1556875" cy="969044"/>
            </a:xfrm>
            <a:custGeom>
              <a:avLst/>
              <a:gdLst>
                <a:gd name="connsiteX0" fmla="*/ 134 w 1556875"/>
                <a:gd name="connsiteY0" fmla="*/ 625178 h 969044"/>
                <a:gd name="connsiteX1" fmla="*/ 860559 w 1556875"/>
                <a:gd name="connsiteY1" fmla="*/ 199728 h 969044"/>
                <a:gd name="connsiteX2" fmla="*/ 816109 w 1556875"/>
                <a:gd name="connsiteY2" fmla="*/ 250528 h 969044"/>
                <a:gd name="connsiteX3" fmla="*/ 1082809 w 1556875"/>
                <a:gd name="connsiteY3" fmla="*/ 209253 h 969044"/>
                <a:gd name="connsiteX4" fmla="*/ 1047884 w 1556875"/>
                <a:gd name="connsiteY4" fmla="*/ 225128 h 969044"/>
                <a:gd name="connsiteX5" fmla="*/ 1241559 w 1556875"/>
                <a:gd name="connsiteY5" fmla="*/ 275928 h 969044"/>
                <a:gd name="connsiteX6" fmla="*/ 1428884 w 1556875"/>
                <a:gd name="connsiteY6" fmla="*/ 453728 h 969044"/>
                <a:gd name="connsiteX7" fmla="*/ 1381259 w 1556875"/>
                <a:gd name="connsiteY7" fmla="*/ 253703 h 969044"/>
                <a:gd name="connsiteX8" fmla="*/ 1540009 w 1556875"/>
                <a:gd name="connsiteY8" fmla="*/ 910928 h 969044"/>
                <a:gd name="connsiteX9" fmla="*/ 1533659 w 1556875"/>
                <a:gd name="connsiteY9" fmla="*/ 837903 h 969044"/>
                <a:gd name="connsiteX10" fmla="*/ 1374909 w 1556875"/>
                <a:gd name="connsiteY10" fmla="*/ 40978 h 969044"/>
                <a:gd name="connsiteX11" fmla="*/ 1371734 w 1556875"/>
                <a:gd name="connsiteY11" fmla="*/ 123528 h 969044"/>
                <a:gd name="connsiteX12" fmla="*/ 1333634 w 1556875"/>
                <a:gd name="connsiteY12" fmla="*/ 196553 h 969044"/>
                <a:gd name="connsiteX13" fmla="*/ 1352684 w 1556875"/>
                <a:gd name="connsiteY13" fmla="*/ 358478 h 969044"/>
                <a:gd name="connsiteX14" fmla="*/ 1159009 w 1556875"/>
                <a:gd name="connsiteY14" fmla="*/ 260053 h 969044"/>
                <a:gd name="connsiteX15" fmla="*/ 749434 w 1556875"/>
                <a:gd name="connsiteY15" fmla="*/ 263228 h 969044"/>
                <a:gd name="connsiteX16" fmla="*/ 793884 w 1556875"/>
                <a:gd name="connsiteY16" fmla="*/ 206078 h 969044"/>
                <a:gd name="connsiteX17" fmla="*/ 134 w 1556875"/>
                <a:gd name="connsiteY17" fmla="*/ 625178 h 96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6875" h="969044">
                  <a:moveTo>
                    <a:pt x="134" y="625178"/>
                  </a:moveTo>
                  <a:cubicBezTo>
                    <a:pt x="11246" y="624120"/>
                    <a:pt x="724563" y="262170"/>
                    <a:pt x="860559" y="199728"/>
                  </a:cubicBezTo>
                  <a:cubicBezTo>
                    <a:pt x="996555" y="137286"/>
                    <a:pt x="779067" y="248940"/>
                    <a:pt x="816109" y="250528"/>
                  </a:cubicBezTo>
                  <a:cubicBezTo>
                    <a:pt x="853151" y="252115"/>
                    <a:pt x="1044180" y="213486"/>
                    <a:pt x="1082809" y="209253"/>
                  </a:cubicBezTo>
                  <a:cubicBezTo>
                    <a:pt x="1121438" y="205020"/>
                    <a:pt x="1021426" y="214015"/>
                    <a:pt x="1047884" y="225128"/>
                  </a:cubicBezTo>
                  <a:cubicBezTo>
                    <a:pt x="1074342" y="236240"/>
                    <a:pt x="1178059" y="237828"/>
                    <a:pt x="1241559" y="275928"/>
                  </a:cubicBezTo>
                  <a:cubicBezTo>
                    <a:pt x="1305059" y="314028"/>
                    <a:pt x="1405601" y="457432"/>
                    <a:pt x="1428884" y="453728"/>
                  </a:cubicBezTo>
                  <a:cubicBezTo>
                    <a:pt x="1452167" y="450024"/>
                    <a:pt x="1362738" y="177503"/>
                    <a:pt x="1381259" y="253703"/>
                  </a:cubicBezTo>
                  <a:cubicBezTo>
                    <a:pt x="1399780" y="329903"/>
                    <a:pt x="1514609" y="813561"/>
                    <a:pt x="1540009" y="910928"/>
                  </a:cubicBezTo>
                  <a:cubicBezTo>
                    <a:pt x="1565409" y="1008295"/>
                    <a:pt x="1561176" y="982895"/>
                    <a:pt x="1533659" y="837903"/>
                  </a:cubicBezTo>
                  <a:cubicBezTo>
                    <a:pt x="1506142" y="692911"/>
                    <a:pt x="1401896" y="160040"/>
                    <a:pt x="1374909" y="40978"/>
                  </a:cubicBezTo>
                  <a:cubicBezTo>
                    <a:pt x="1347922" y="-78084"/>
                    <a:pt x="1378613" y="97599"/>
                    <a:pt x="1371734" y="123528"/>
                  </a:cubicBezTo>
                  <a:cubicBezTo>
                    <a:pt x="1364855" y="149457"/>
                    <a:pt x="1336809" y="157395"/>
                    <a:pt x="1333634" y="196553"/>
                  </a:cubicBezTo>
                  <a:cubicBezTo>
                    <a:pt x="1330459" y="235711"/>
                    <a:pt x="1381788" y="347895"/>
                    <a:pt x="1352684" y="358478"/>
                  </a:cubicBezTo>
                  <a:cubicBezTo>
                    <a:pt x="1323580" y="369061"/>
                    <a:pt x="1259551" y="275928"/>
                    <a:pt x="1159009" y="260053"/>
                  </a:cubicBezTo>
                  <a:cubicBezTo>
                    <a:pt x="1058467" y="244178"/>
                    <a:pt x="810288" y="272224"/>
                    <a:pt x="749434" y="263228"/>
                  </a:cubicBezTo>
                  <a:cubicBezTo>
                    <a:pt x="688580" y="254232"/>
                    <a:pt x="917180" y="146811"/>
                    <a:pt x="793884" y="206078"/>
                  </a:cubicBezTo>
                  <a:cubicBezTo>
                    <a:pt x="670588" y="265345"/>
                    <a:pt x="-10978" y="626236"/>
                    <a:pt x="134" y="6251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5D744AEA-CE3F-3C3E-DCEF-5EC9105207E5}"/>
                </a:ext>
              </a:extLst>
            </p:cNvPr>
            <p:cNvSpPr/>
            <p:nvPr/>
          </p:nvSpPr>
          <p:spPr>
            <a:xfrm>
              <a:off x="9379515" y="3072837"/>
              <a:ext cx="939358" cy="902732"/>
            </a:xfrm>
            <a:custGeom>
              <a:avLst/>
              <a:gdLst>
                <a:gd name="connsiteX0" fmla="*/ 5785 w 939358"/>
                <a:gd name="connsiteY0" fmla="*/ 337113 h 902732"/>
                <a:gd name="connsiteX1" fmla="*/ 891610 w 939358"/>
                <a:gd name="connsiteY1" fmla="*/ 32313 h 902732"/>
                <a:gd name="connsiteX2" fmla="*/ 805885 w 939358"/>
                <a:gd name="connsiteY2" fmla="*/ 83113 h 902732"/>
                <a:gd name="connsiteX3" fmla="*/ 685235 w 939358"/>
                <a:gd name="connsiteY3" fmla="*/ 314888 h 902732"/>
                <a:gd name="connsiteX4" fmla="*/ 831285 w 939358"/>
                <a:gd name="connsiteY4" fmla="*/ 216463 h 902732"/>
                <a:gd name="connsiteX5" fmla="*/ 701110 w 939358"/>
                <a:gd name="connsiteY5" fmla="*/ 413313 h 902732"/>
                <a:gd name="connsiteX6" fmla="*/ 682060 w 939358"/>
                <a:gd name="connsiteY6" fmla="*/ 603813 h 902732"/>
                <a:gd name="connsiteX7" fmla="*/ 748735 w 939358"/>
                <a:gd name="connsiteY7" fmla="*/ 568888 h 902732"/>
                <a:gd name="connsiteX8" fmla="*/ 440760 w 939358"/>
                <a:gd name="connsiteY8" fmla="*/ 902263 h 902732"/>
                <a:gd name="connsiteX9" fmla="*/ 694760 w 939358"/>
                <a:gd name="connsiteY9" fmla="*/ 638738 h 902732"/>
                <a:gd name="connsiteX10" fmla="*/ 742385 w 939358"/>
                <a:gd name="connsiteY10" fmla="*/ 499038 h 902732"/>
                <a:gd name="connsiteX11" fmla="*/ 729685 w 939358"/>
                <a:gd name="connsiteY11" fmla="*/ 492688 h 902732"/>
                <a:gd name="connsiteX12" fmla="*/ 805885 w 939358"/>
                <a:gd name="connsiteY12" fmla="*/ 203763 h 902732"/>
                <a:gd name="connsiteX13" fmla="*/ 736035 w 939358"/>
                <a:gd name="connsiteY13" fmla="*/ 248213 h 902732"/>
                <a:gd name="connsiteX14" fmla="*/ 897960 w 939358"/>
                <a:gd name="connsiteY14" fmla="*/ 563 h 902732"/>
                <a:gd name="connsiteX15" fmla="*/ 526485 w 939358"/>
                <a:gd name="connsiteY15" fmla="*/ 184713 h 902732"/>
                <a:gd name="connsiteX16" fmla="*/ 5785 w 939358"/>
                <a:gd name="connsiteY16" fmla="*/ 337113 h 9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9358" h="902732">
                  <a:moveTo>
                    <a:pt x="5785" y="337113"/>
                  </a:moveTo>
                  <a:cubicBezTo>
                    <a:pt x="66639" y="311713"/>
                    <a:pt x="758260" y="74646"/>
                    <a:pt x="891610" y="32313"/>
                  </a:cubicBezTo>
                  <a:cubicBezTo>
                    <a:pt x="1024960" y="-10020"/>
                    <a:pt x="840281" y="36017"/>
                    <a:pt x="805885" y="83113"/>
                  </a:cubicBezTo>
                  <a:cubicBezTo>
                    <a:pt x="771489" y="130209"/>
                    <a:pt x="681002" y="292663"/>
                    <a:pt x="685235" y="314888"/>
                  </a:cubicBezTo>
                  <a:cubicBezTo>
                    <a:pt x="689468" y="337113"/>
                    <a:pt x="828639" y="200059"/>
                    <a:pt x="831285" y="216463"/>
                  </a:cubicBezTo>
                  <a:cubicBezTo>
                    <a:pt x="833931" y="232867"/>
                    <a:pt x="725981" y="348755"/>
                    <a:pt x="701110" y="413313"/>
                  </a:cubicBezTo>
                  <a:cubicBezTo>
                    <a:pt x="676239" y="477871"/>
                    <a:pt x="674123" y="577884"/>
                    <a:pt x="682060" y="603813"/>
                  </a:cubicBezTo>
                  <a:cubicBezTo>
                    <a:pt x="689997" y="629742"/>
                    <a:pt x="788952" y="519146"/>
                    <a:pt x="748735" y="568888"/>
                  </a:cubicBezTo>
                  <a:cubicBezTo>
                    <a:pt x="708518" y="618630"/>
                    <a:pt x="449756" y="890621"/>
                    <a:pt x="440760" y="902263"/>
                  </a:cubicBezTo>
                  <a:cubicBezTo>
                    <a:pt x="431764" y="913905"/>
                    <a:pt x="644489" y="705942"/>
                    <a:pt x="694760" y="638738"/>
                  </a:cubicBezTo>
                  <a:cubicBezTo>
                    <a:pt x="745031" y="571534"/>
                    <a:pt x="736564" y="523380"/>
                    <a:pt x="742385" y="499038"/>
                  </a:cubicBezTo>
                  <a:cubicBezTo>
                    <a:pt x="748206" y="474696"/>
                    <a:pt x="719102" y="541900"/>
                    <a:pt x="729685" y="492688"/>
                  </a:cubicBezTo>
                  <a:cubicBezTo>
                    <a:pt x="740268" y="443476"/>
                    <a:pt x="804827" y="244509"/>
                    <a:pt x="805885" y="203763"/>
                  </a:cubicBezTo>
                  <a:cubicBezTo>
                    <a:pt x="806943" y="163017"/>
                    <a:pt x="720689" y="282080"/>
                    <a:pt x="736035" y="248213"/>
                  </a:cubicBezTo>
                  <a:cubicBezTo>
                    <a:pt x="751381" y="214346"/>
                    <a:pt x="932885" y="11146"/>
                    <a:pt x="897960" y="563"/>
                  </a:cubicBezTo>
                  <a:cubicBezTo>
                    <a:pt x="863035" y="-10020"/>
                    <a:pt x="672006" y="131267"/>
                    <a:pt x="526485" y="184713"/>
                  </a:cubicBezTo>
                  <a:cubicBezTo>
                    <a:pt x="380964" y="238159"/>
                    <a:pt x="-55069" y="362513"/>
                    <a:pt x="5785" y="337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ADF40F47-EA6D-9727-9D73-487A4A90B6A8}"/>
                </a:ext>
              </a:extLst>
            </p:cNvPr>
            <p:cNvSpPr/>
            <p:nvPr/>
          </p:nvSpPr>
          <p:spPr>
            <a:xfrm>
              <a:off x="9394825" y="2878353"/>
              <a:ext cx="1283270" cy="362547"/>
            </a:xfrm>
            <a:custGeom>
              <a:avLst/>
              <a:gdLst>
                <a:gd name="connsiteX0" fmla="*/ 0 w 1283270"/>
                <a:gd name="connsiteY0" fmla="*/ 309347 h 362547"/>
                <a:gd name="connsiteX1" fmla="*/ 857250 w 1283270"/>
                <a:gd name="connsiteY1" fmla="*/ 61697 h 362547"/>
                <a:gd name="connsiteX2" fmla="*/ 577850 w 1283270"/>
                <a:gd name="connsiteY2" fmla="*/ 83922 h 362547"/>
                <a:gd name="connsiteX3" fmla="*/ 882650 w 1283270"/>
                <a:gd name="connsiteY3" fmla="*/ 61697 h 362547"/>
                <a:gd name="connsiteX4" fmla="*/ 1073150 w 1283270"/>
                <a:gd name="connsiteY4" fmla="*/ 71222 h 362547"/>
                <a:gd name="connsiteX5" fmla="*/ 1044575 w 1283270"/>
                <a:gd name="connsiteY5" fmla="*/ 83922 h 362547"/>
                <a:gd name="connsiteX6" fmla="*/ 1273175 w 1283270"/>
                <a:gd name="connsiteY6" fmla="*/ 356972 h 362547"/>
                <a:gd name="connsiteX7" fmla="*/ 1209675 w 1283270"/>
                <a:gd name="connsiteY7" fmla="*/ 249022 h 362547"/>
                <a:gd name="connsiteX8" fmla="*/ 914400 w 1283270"/>
                <a:gd name="connsiteY8" fmla="*/ 26772 h 362547"/>
                <a:gd name="connsiteX9" fmla="*/ 923925 w 1283270"/>
                <a:gd name="connsiteY9" fmla="*/ 48997 h 362547"/>
                <a:gd name="connsiteX10" fmla="*/ 854075 w 1283270"/>
                <a:gd name="connsiteY10" fmla="*/ 1372 h 362547"/>
                <a:gd name="connsiteX11" fmla="*/ 485775 w 1283270"/>
                <a:gd name="connsiteY11" fmla="*/ 112497 h 362547"/>
                <a:gd name="connsiteX12" fmla="*/ 631825 w 1283270"/>
                <a:gd name="connsiteY12" fmla="*/ 61697 h 362547"/>
                <a:gd name="connsiteX13" fmla="*/ 574675 w 1283270"/>
                <a:gd name="connsiteY13" fmla="*/ 112497 h 362547"/>
                <a:gd name="connsiteX14" fmla="*/ 454025 w 1283270"/>
                <a:gd name="connsiteY14" fmla="*/ 150597 h 362547"/>
                <a:gd name="connsiteX15" fmla="*/ 0 w 1283270"/>
                <a:gd name="connsiteY15" fmla="*/ 309347 h 3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3270" h="362547">
                  <a:moveTo>
                    <a:pt x="0" y="309347"/>
                  </a:moveTo>
                  <a:cubicBezTo>
                    <a:pt x="380471" y="204307"/>
                    <a:pt x="760942" y="99268"/>
                    <a:pt x="857250" y="61697"/>
                  </a:cubicBezTo>
                  <a:cubicBezTo>
                    <a:pt x="953558" y="24126"/>
                    <a:pt x="573617" y="83922"/>
                    <a:pt x="577850" y="83922"/>
                  </a:cubicBezTo>
                  <a:cubicBezTo>
                    <a:pt x="582083" y="83922"/>
                    <a:pt x="800100" y="63814"/>
                    <a:pt x="882650" y="61697"/>
                  </a:cubicBezTo>
                  <a:cubicBezTo>
                    <a:pt x="965200" y="59580"/>
                    <a:pt x="1046163" y="67518"/>
                    <a:pt x="1073150" y="71222"/>
                  </a:cubicBezTo>
                  <a:cubicBezTo>
                    <a:pt x="1100137" y="74926"/>
                    <a:pt x="1011238" y="36297"/>
                    <a:pt x="1044575" y="83922"/>
                  </a:cubicBezTo>
                  <a:cubicBezTo>
                    <a:pt x="1077913" y="131547"/>
                    <a:pt x="1245658" y="329455"/>
                    <a:pt x="1273175" y="356972"/>
                  </a:cubicBezTo>
                  <a:cubicBezTo>
                    <a:pt x="1300692" y="384489"/>
                    <a:pt x="1269471" y="304055"/>
                    <a:pt x="1209675" y="249022"/>
                  </a:cubicBezTo>
                  <a:cubicBezTo>
                    <a:pt x="1149879" y="193989"/>
                    <a:pt x="962025" y="60109"/>
                    <a:pt x="914400" y="26772"/>
                  </a:cubicBezTo>
                  <a:cubicBezTo>
                    <a:pt x="866775" y="-6566"/>
                    <a:pt x="933979" y="53230"/>
                    <a:pt x="923925" y="48997"/>
                  </a:cubicBezTo>
                  <a:cubicBezTo>
                    <a:pt x="913871" y="44764"/>
                    <a:pt x="927100" y="-9211"/>
                    <a:pt x="854075" y="1372"/>
                  </a:cubicBezTo>
                  <a:cubicBezTo>
                    <a:pt x="781050" y="11955"/>
                    <a:pt x="522817" y="102443"/>
                    <a:pt x="485775" y="112497"/>
                  </a:cubicBezTo>
                  <a:cubicBezTo>
                    <a:pt x="448733" y="122551"/>
                    <a:pt x="617008" y="61697"/>
                    <a:pt x="631825" y="61697"/>
                  </a:cubicBezTo>
                  <a:cubicBezTo>
                    <a:pt x="646642" y="61697"/>
                    <a:pt x="604308" y="97680"/>
                    <a:pt x="574675" y="112497"/>
                  </a:cubicBezTo>
                  <a:cubicBezTo>
                    <a:pt x="545042" y="127314"/>
                    <a:pt x="454025" y="150597"/>
                    <a:pt x="454025" y="150597"/>
                  </a:cubicBezTo>
                  <a:lnTo>
                    <a:pt x="0" y="309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7794A672-5B28-4BF6-807A-0933BA85E873}"/>
                </a:ext>
              </a:extLst>
            </p:cNvPr>
            <p:cNvSpPr/>
            <p:nvPr/>
          </p:nvSpPr>
          <p:spPr>
            <a:xfrm>
              <a:off x="8864574" y="1727142"/>
              <a:ext cx="1221754" cy="844654"/>
            </a:xfrm>
            <a:custGeom>
              <a:avLst/>
              <a:gdLst>
                <a:gd name="connsiteX0" fmla="*/ 26 w 1221754"/>
                <a:gd name="connsiteY0" fmla="*/ 844608 h 844654"/>
                <a:gd name="connsiteX1" fmla="*/ 612801 w 1221754"/>
                <a:gd name="connsiteY1" fmla="*/ 504883 h 844654"/>
                <a:gd name="connsiteX2" fmla="*/ 581051 w 1221754"/>
                <a:gd name="connsiteY2" fmla="*/ 511233 h 844654"/>
                <a:gd name="connsiteX3" fmla="*/ 676301 w 1221754"/>
                <a:gd name="connsiteY3" fmla="*/ 431858 h 844654"/>
                <a:gd name="connsiteX4" fmla="*/ 749326 w 1221754"/>
                <a:gd name="connsiteY4" fmla="*/ 228658 h 844654"/>
                <a:gd name="connsiteX5" fmla="*/ 796951 w 1221754"/>
                <a:gd name="connsiteY5" fmla="*/ 282633 h 844654"/>
                <a:gd name="connsiteX6" fmla="*/ 803301 w 1221754"/>
                <a:gd name="connsiteY6" fmla="*/ 58 h 844654"/>
                <a:gd name="connsiteX7" fmla="*/ 1200176 w 1221754"/>
                <a:gd name="connsiteY7" fmla="*/ 257233 h 844654"/>
                <a:gd name="connsiteX8" fmla="*/ 1146201 w 1221754"/>
                <a:gd name="connsiteY8" fmla="*/ 203258 h 844654"/>
                <a:gd name="connsiteX9" fmla="*/ 952526 w 1221754"/>
                <a:gd name="connsiteY9" fmla="*/ 123883 h 844654"/>
                <a:gd name="connsiteX10" fmla="*/ 784251 w 1221754"/>
                <a:gd name="connsiteY10" fmla="*/ 41333 h 844654"/>
                <a:gd name="connsiteX11" fmla="*/ 803301 w 1221754"/>
                <a:gd name="connsiteY11" fmla="*/ 92133 h 844654"/>
                <a:gd name="connsiteX12" fmla="*/ 698526 w 1221754"/>
                <a:gd name="connsiteY12" fmla="*/ 193733 h 844654"/>
                <a:gd name="connsiteX13" fmla="*/ 850926 w 1221754"/>
                <a:gd name="connsiteY13" fmla="*/ 193733 h 844654"/>
                <a:gd name="connsiteX14" fmla="*/ 657251 w 1221754"/>
                <a:gd name="connsiteY14" fmla="*/ 282633 h 844654"/>
                <a:gd name="connsiteX15" fmla="*/ 762026 w 1221754"/>
                <a:gd name="connsiteY15" fmla="*/ 304858 h 844654"/>
                <a:gd name="connsiteX16" fmla="*/ 714401 w 1221754"/>
                <a:gd name="connsiteY16" fmla="*/ 374708 h 844654"/>
                <a:gd name="connsiteX17" fmla="*/ 520726 w 1221754"/>
                <a:gd name="connsiteY17" fmla="*/ 469958 h 844654"/>
                <a:gd name="connsiteX18" fmla="*/ 587401 w 1221754"/>
                <a:gd name="connsiteY18" fmla="*/ 479483 h 844654"/>
                <a:gd name="connsiteX19" fmla="*/ 26 w 1221754"/>
                <a:gd name="connsiteY19" fmla="*/ 844608 h 84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754" h="844654">
                  <a:moveTo>
                    <a:pt x="26" y="844608"/>
                  </a:moveTo>
                  <a:cubicBezTo>
                    <a:pt x="4259" y="848841"/>
                    <a:pt x="515964" y="560445"/>
                    <a:pt x="612801" y="504883"/>
                  </a:cubicBezTo>
                  <a:cubicBezTo>
                    <a:pt x="709638" y="449321"/>
                    <a:pt x="570468" y="523404"/>
                    <a:pt x="581051" y="511233"/>
                  </a:cubicBezTo>
                  <a:cubicBezTo>
                    <a:pt x="591634" y="499062"/>
                    <a:pt x="648255" y="478954"/>
                    <a:pt x="676301" y="431858"/>
                  </a:cubicBezTo>
                  <a:cubicBezTo>
                    <a:pt x="704347" y="384762"/>
                    <a:pt x="729218" y="253529"/>
                    <a:pt x="749326" y="228658"/>
                  </a:cubicBezTo>
                  <a:cubicBezTo>
                    <a:pt x="769434" y="203787"/>
                    <a:pt x="787955" y="320733"/>
                    <a:pt x="796951" y="282633"/>
                  </a:cubicBezTo>
                  <a:cubicBezTo>
                    <a:pt x="805947" y="244533"/>
                    <a:pt x="736097" y="4291"/>
                    <a:pt x="803301" y="58"/>
                  </a:cubicBezTo>
                  <a:cubicBezTo>
                    <a:pt x="870505" y="-4175"/>
                    <a:pt x="1143026" y="223366"/>
                    <a:pt x="1200176" y="257233"/>
                  </a:cubicBezTo>
                  <a:cubicBezTo>
                    <a:pt x="1257326" y="291100"/>
                    <a:pt x="1187476" y="225483"/>
                    <a:pt x="1146201" y="203258"/>
                  </a:cubicBezTo>
                  <a:cubicBezTo>
                    <a:pt x="1104926" y="181033"/>
                    <a:pt x="1012851" y="150870"/>
                    <a:pt x="952526" y="123883"/>
                  </a:cubicBezTo>
                  <a:cubicBezTo>
                    <a:pt x="892201" y="96896"/>
                    <a:pt x="809122" y="46625"/>
                    <a:pt x="784251" y="41333"/>
                  </a:cubicBezTo>
                  <a:cubicBezTo>
                    <a:pt x="759380" y="36041"/>
                    <a:pt x="817588" y="66733"/>
                    <a:pt x="803301" y="92133"/>
                  </a:cubicBezTo>
                  <a:cubicBezTo>
                    <a:pt x="789014" y="117533"/>
                    <a:pt x="690589" y="176800"/>
                    <a:pt x="698526" y="193733"/>
                  </a:cubicBezTo>
                  <a:cubicBezTo>
                    <a:pt x="706463" y="210666"/>
                    <a:pt x="857805" y="178916"/>
                    <a:pt x="850926" y="193733"/>
                  </a:cubicBezTo>
                  <a:cubicBezTo>
                    <a:pt x="844047" y="208550"/>
                    <a:pt x="672068" y="264112"/>
                    <a:pt x="657251" y="282633"/>
                  </a:cubicBezTo>
                  <a:cubicBezTo>
                    <a:pt x="642434" y="301154"/>
                    <a:pt x="752501" y="289512"/>
                    <a:pt x="762026" y="304858"/>
                  </a:cubicBezTo>
                  <a:cubicBezTo>
                    <a:pt x="771551" y="320204"/>
                    <a:pt x="754618" y="347191"/>
                    <a:pt x="714401" y="374708"/>
                  </a:cubicBezTo>
                  <a:cubicBezTo>
                    <a:pt x="674184" y="402225"/>
                    <a:pt x="541893" y="452496"/>
                    <a:pt x="520726" y="469958"/>
                  </a:cubicBezTo>
                  <a:cubicBezTo>
                    <a:pt x="499559" y="487420"/>
                    <a:pt x="672068" y="415454"/>
                    <a:pt x="587401" y="479483"/>
                  </a:cubicBezTo>
                  <a:cubicBezTo>
                    <a:pt x="502734" y="543512"/>
                    <a:pt x="-4207" y="840375"/>
                    <a:pt x="26" y="844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0B325AD-187B-FE5E-4130-704908DD6CD5}"/>
              </a:ext>
            </a:extLst>
          </p:cNvPr>
          <p:cNvSpPr/>
          <p:nvPr/>
        </p:nvSpPr>
        <p:spPr>
          <a:xfrm>
            <a:off x="6955071" y="2792158"/>
            <a:ext cx="1168683" cy="651678"/>
          </a:xfrm>
          <a:custGeom>
            <a:avLst/>
            <a:gdLst>
              <a:gd name="connsiteX0" fmla="*/ 84556 w 1168683"/>
              <a:gd name="connsiteY0" fmla="*/ 22023 h 651678"/>
              <a:gd name="connsiteX1" fmla="*/ 9400 w 1168683"/>
              <a:gd name="connsiteY1" fmla="*/ 67952 h 651678"/>
              <a:gd name="connsiteX2" fmla="*/ 255745 w 1168683"/>
              <a:gd name="connsiteY2" fmla="*/ 5321 h 651678"/>
              <a:gd name="connsiteX3" fmla="*/ 188940 w 1168683"/>
              <a:gd name="connsiteY3" fmla="*/ 5321 h 651678"/>
              <a:gd name="connsiteX4" fmla="*/ 389356 w 1168683"/>
              <a:gd name="connsiteY4" fmla="*/ 22023 h 651678"/>
              <a:gd name="connsiteX5" fmla="*/ 456162 w 1168683"/>
              <a:gd name="connsiteY5" fmla="*/ 93004 h 651678"/>
              <a:gd name="connsiteX6" fmla="*/ 468688 w 1168683"/>
              <a:gd name="connsiteY6" fmla="*/ 67952 h 651678"/>
              <a:gd name="connsiteX7" fmla="*/ 740085 w 1168683"/>
              <a:gd name="connsiteY7" fmla="*/ 293420 h 651678"/>
              <a:gd name="connsiteX8" fmla="*/ 731734 w 1168683"/>
              <a:gd name="connsiteY8" fmla="*/ 280894 h 651678"/>
              <a:gd name="connsiteX9" fmla="*/ 907099 w 1168683"/>
              <a:gd name="connsiteY9" fmla="*/ 464609 h 651678"/>
              <a:gd name="connsiteX10" fmla="*/ 886222 w 1168683"/>
              <a:gd name="connsiteY10" fmla="*/ 439557 h 651678"/>
              <a:gd name="connsiteX11" fmla="*/ 1145093 w 1168683"/>
              <a:gd name="connsiteY11" fmla="*/ 635798 h 651678"/>
              <a:gd name="connsiteX12" fmla="*/ 1103340 w 1168683"/>
              <a:gd name="connsiteY12" fmla="*/ 598220 h 651678"/>
              <a:gd name="connsiteX13" fmla="*/ 673280 w 1168683"/>
              <a:gd name="connsiteY13" fmla="*/ 268368 h 651678"/>
              <a:gd name="connsiteX14" fmla="*/ 731734 w 1168683"/>
              <a:gd name="connsiteY14" fmla="*/ 301771 h 651678"/>
              <a:gd name="connsiteX15" fmla="*/ 531318 w 1168683"/>
              <a:gd name="connsiteY15" fmla="*/ 72127 h 651678"/>
              <a:gd name="connsiteX16" fmla="*/ 564721 w 1168683"/>
              <a:gd name="connsiteY16" fmla="*/ 126406 h 651678"/>
              <a:gd name="connsiteX17" fmla="*/ 393532 w 1168683"/>
              <a:gd name="connsiteY17" fmla="*/ 9497 h 651678"/>
              <a:gd name="connsiteX18" fmla="*/ 84556 w 1168683"/>
              <a:gd name="connsiteY18" fmla="*/ 22023 h 65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68683" h="651678">
                <a:moveTo>
                  <a:pt x="84556" y="22023"/>
                </a:moveTo>
                <a:cubicBezTo>
                  <a:pt x="20534" y="31766"/>
                  <a:pt x="-19131" y="70736"/>
                  <a:pt x="9400" y="67952"/>
                </a:cubicBezTo>
                <a:cubicBezTo>
                  <a:pt x="37931" y="65168"/>
                  <a:pt x="225822" y="15759"/>
                  <a:pt x="255745" y="5321"/>
                </a:cubicBezTo>
                <a:cubicBezTo>
                  <a:pt x="285668" y="-5117"/>
                  <a:pt x="166671" y="2537"/>
                  <a:pt x="188940" y="5321"/>
                </a:cubicBezTo>
                <a:cubicBezTo>
                  <a:pt x="211209" y="8105"/>
                  <a:pt x="344819" y="7409"/>
                  <a:pt x="389356" y="22023"/>
                </a:cubicBezTo>
                <a:cubicBezTo>
                  <a:pt x="433893" y="36637"/>
                  <a:pt x="442940" y="85349"/>
                  <a:pt x="456162" y="93004"/>
                </a:cubicBezTo>
                <a:cubicBezTo>
                  <a:pt x="469384" y="100659"/>
                  <a:pt x="421368" y="34549"/>
                  <a:pt x="468688" y="67952"/>
                </a:cubicBezTo>
                <a:cubicBezTo>
                  <a:pt x="516008" y="101355"/>
                  <a:pt x="740085" y="293420"/>
                  <a:pt x="740085" y="293420"/>
                </a:cubicBezTo>
                <a:cubicBezTo>
                  <a:pt x="783926" y="328910"/>
                  <a:pt x="703898" y="252363"/>
                  <a:pt x="731734" y="280894"/>
                </a:cubicBezTo>
                <a:cubicBezTo>
                  <a:pt x="759570" y="309425"/>
                  <a:pt x="881351" y="438165"/>
                  <a:pt x="907099" y="464609"/>
                </a:cubicBezTo>
                <a:cubicBezTo>
                  <a:pt x="932847" y="491053"/>
                  <a:pt x="846556" y="411026"/>
                  <a:pt x="886222" y="439557"/>
                </a:cubicBezTo>
                <a:cubicBezTo>
                  <a:pt x="925888" y="468089"/>
                  <a:pt x="1108907" y="609354"/>
                  <a:pt x="1145093" y="635798"/>
                </a:cubicBezTo>
                <a:cubicBezTo>
                  <a:pt x="1181279" y="662242"/>
                  <a:pt x="1181975" y="659458"/>
                  <a:pt x="1103340" y="598220"/>
                </a:cubicBezTo>
                <a:cubicBezTo>
                  <a:pt x="1024705" y="536982"/>
                  <a:pt x="735214" y="317776"/>
                  <a:pt x="673280" y="268368"/>
                </a:cubicBezTo>
                <a:cubicBezTo>
                  <a:pt x="611346" y="218960"/>
                  <a:pt x="755394" y="334478"/>
                  <a:pt x="731734" y="301771"/>
                </a:cubicBezTo>
                <a:cubicBezTo>
                  <a:pt x="708074" y="269064"/>
                  <a:pt x="559154" y="101355"/>
                  <a:pt x="531318" y="72127"/>
                </a:cubicBezTo>
                <a:cubicBezTo>
                  <a:pt x="503483" y="42900"/>
                  <a:pt x="587685" y="136844"/>
                  <a:pt x="564721" y="126406"/>
                </a:cubicBezTo>
                <a:cubicBezTo>
                  <a:pt x="541757" y="115968"/>
                  <a:pt x="470776" y="28286"/>
                  <a:pt x="393532" y="9497"/>
                </a:cubicBezTo>
                <a:cubicBezTo>
                  <a:pt x="316288" y="-9292"/>
                  <a:pt x="148578" y="12280"/>
                  <a:pt x="84556" y="22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30824BB4-BA5E-F160-418A-5BE44D11A7E7}"/>
              </a:ext>
            </a:extLst>
          </p:cNvPr>
          <p:cNvSpPr/>
          <p:nvPr/>
        </p:nvSpPr>
        <p:spPr>
          <a:xfrm>
            <a:off x="7478932" y="3046385"/>
            <a:ext cx="321337" cy="460919"/>
          </a:xfrm>
          <a:custGeom>
            <a:avLst/>
            <a:gdLst>
              <a:gd name="connsiteX0" fmla="*/ 3282 w 321337"/>
              <a:gd name="connsiteY0" fmla="*/ 1615 h 460919"/>
              <a:gd name="connsiteX1" fmla="*/ 303906 w 321337"/>
              <a:gd name="connsiteY1" fmla="*/ 402448 h 460919"/>
              <a:gd name="connsiteX2" fmla="*/ 287205 w 321337"/>
              <a:gd name="connsiteY2" fmla="*/ 364870 h 460919"/>
              <a:gd name="connsiteX3" fmla="*/ 303906 w 321337"/>
              <a:gd name="connsiteY3" fmla="*/ 460903 h 460919"/>
              <a:gd name="connsiteX4" fmla="*/ 278854 w 321337"/>
              <a:gd name="connsiteY4" fmla="*/ 356519 h 460919"/>
              <a:gd name="connsiteX5" fmla="*/ 120191 w 321337"/>
              <a:gd name="connsiteY5" fmla="*/ 143577 h 460919"/>
              <a:gd name="connsiteX6" fmla="*/ 141068 w 321337"/>
              <a:gd name="connsiteY6" fmla="*/ 256311 h 460919"/>
              <a:gd name="connsiteX7" fmla="*/ 3282 w 321337"/>
              <a:gd name="connsiteY7" fmla="*/ 1615 h 46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337" h="460919">
                <a:moveTo>
                  <a:pt x="3282" y="1615"/>
                </a:moveTo>
                <a:cubicBezTo>
                  <a:pt x="30422" y="25971"/>
                  <a:pt x="256585" y="341905"/>
                  <a:pt x="303906" y="402448"/>
                </a:cubicBezTo>
                <a:cubicBezTo>
                  <a:pt x="351227" y="462991"/>
                  <a:pt x="287205" y="355128"/>
                  <a:pt x="287205" y="364870"/>
                </a:cubicBezTo>
                <a:cubicBezTo>
                  <a:pt x="287205" y="374612"/>
                  <a:pt x="305298" y="462295"/>
                  <a:pt x="303906" y="460903"/>
                </a:cubicBezTo>
                <a:cubicBezTo>
                  <a:pt x="302514" y="459511"/>
                  <a:pt x="309473" y="409407"/>
                  <a:pt x="278854" y="356519"/>
                </a:cubicBezTo>
                <a:cubicBezTo>
                  <a:pt x="248235" y="303631"/>
                  <a:pt x="143155" y="160278"/>
                  <a:pt x="120191" y="143577"/>
                </a:cubicBezTo>
                <a:cubicBezTo>
                  <a:pt x="97227" y="126876"/>
                  <a:pt x="156378" y="276492"/>
                  <a:pt x="141068" y="256311"/>
                </a:cubicBezTo>
                <a:cubicBezTo>
                  <a:pt x="125759" y="236130"/>
                  <a:pt x="-23858" y="-22741"/>
                  <a:pt x="3282" y="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ABC1D97B-6A04-F718-11B8-55563AB23191}"/>
              </a:ext>
            </a:extLst>
          </p:cNvPr>
          <p:cNvSpPr/>
          <p:nvPr/>
        </p:nvSpPr>
        <p:spPr>
          <a:xfrm>
            <a:off x="8037471" y="3478050"/>
            <a:ext cx="995427" cy="907226"/>
          </a:xfrm>
          <a:custGeom>
            <a:avLst/>
            <a:gdLst>
              <a:gd name="connsiteX0" fmla="*/ 63 w 995427"/>
              <a:gd name="connsiteY0" fmla="*/ 10 h 907226"/>
              <a:gd name="connsiteX1" fmla="*/ 250584 w 995427"/>
              <a:gd name="connsiteY1" fmla="*/ 359090 h 907226"/>
              <a:gd name="connsiteX2" fmla="*/ 217181 w 995427"/>
              <a:gd name="connsiteY2" fmla="*/ 379966 h 907226"/>
              <a:gd name="connsiteX3" fmla="*/ 446825 w 995427"/>
              <a:gd name="connsiteY3" fmla="*/ 467649 h 907226"/>
              <a:gd name="connsiteX4" fmla="*/ 400896 w 995427"/>
              <a:gd name="connsiteY4" fmla="*/ 488525 h 907226"/>
              <a:gd name="connsiteX5" fmla="*/ 672293 w 995427"/>
              <a:gd name="connsiteY5" fmla="*/ 643013 h 907226"/>
              <a:gd name="connsiteX6" fmla="*/ 659767 w 995427"/>
              <a:gd name="connsiteY6" fmla="*/ 622136 h 907226"/>
              <a:gd name="connsiteX7" fmla="*/ 822606 w 995427"/>
              <a:gd name="connsiteY7" fmla="*/ 751572 h 907226"/>
              <a:gd name="connsiteX8" fmla="*/ 993795 w 995427"/>
              <a:gd name="connsiteY8" fmla="*/ 906060 h 907226"/>
              <a:gd name="connsiteX9" fmla="*/ 876885 w 995427"/>
              <a:gd name="connsiteY9" fmla="*/ 805851 h 907226"/>
              <a:gd name="connsiteX10" fmla="*/ 400896 w 995427"/>
              <a:gd name="connsiteY10" fmla="*/ 517753 h 907226"/>
              <a:gd name="connsiteX11" fmla="*/ 183778 w 995427"/>
              <a:gd name="connsiteY11" fmla="*/ 342388 h 907226"/>
              <a:gd name="connsiteX12" fmla="*/ 225532 w 995427"/>
              <a:gd name="connsiteY12" fmla="*/ 371616 h 907226"/>
              <a:gd name="connsiteX13" fmla="*/ 63 w 995427"/>
              <a:gd name="connsiteY13" fmla="*/ 10 h 90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5427" h="907226">
                <a:moveTo>
                  <a:pt x="63" y="10"/>
                </a:moveTo>
                <a:cubicBezTo>
                  <a:pt x="4238" y="-2078"/>
                  <a:pt x="214398" y="295764"/>
                  <a:pt x="250584" y="359090"/>
                </a:cubicBezTo>
                <a:cubicBezTo>
                  <a:pt x="286770" y="422416"/>
                  <a:pt x="184474" y="361873"/>
                  <a:pt x="217181" y="379966"/>
                </a:cubicBezTo>
                <a:cubicBezTo>
                  <a:pt x="249888" y="398059"/>
                  <a:pt x="416206" y="449556"/>
                  <a:pt x="446825" y="467649"/>
                </a:cubicBezTo>
                <a:cubicBezTo>
                  <a:pt x="477444" y="485742"/>
                  <a:pt x="363318" y="459298"/>
                  <a:pt x="400896" y="488525"/>
                </a:cubicBezTo>
                <a:cubicBezTo>
                  <a:pt x="438474" y="517752"/>
                  <a:pt x="672293" y="643013"/>
                  <a:pt x="672293" y="643013"/>
                </a:cubicBezTo>
                <a:cubicBezTo>
                  <a:pt x="715438" y="665281"/>
                  <a:pt x="634715" y="604043"/>
                  <a:pt x="659767" y="622136"/>
                </a:cubicBezTo>
                <a:cubicBezTo>
                  <a:pt x="684819" y="640229"/>
                  <a:pt x="766935" y="704251"/>
                  <a:pt x="822606" y="751572"/>
                </a:cubicBezTo>
                <a:cubicBezTo>
                  <a:pt x="878277" y="798893"/>
                  <a:pt x="984749" y="897014"/>
                  <a:pt x="993795" y="906060"/>
                </a:cubicBezTo>
                <a:cubicBezTo>
                  <a:pt x="1002841" y="915106"/>
                  <a:pt x="975702" y="870569"/>
                  <a:pt x="876885" y="805851"/>
                </a:cubicBezTo>
                <a:cubicBezTo>
                  <a:pt x="778069" y="741133"/>
                  <a:pt x="516414" y="594997"/>
                  <a:pt x="400896" y="517753"/>
                </a:cubicBezTo>
                <a:cubicBezTo>
                  <a:pt x="285378" y="440509"/>
                  <a:pt x="213005" y="366744"/>
                  <a:pt x="183778" y="342388"/>
                </a:cubicBezTo>
                <a:cubicBezTo>
                  <a:pt x="154551" y="318032"/>
                  <a:pt x="250584" y="428679"/>
                  <a:pt x="225532" y="371616"/>
                </a:cubicBezTo>
                <a:cubicBezTo>
                  <a:pt x="200480" y="314553"/>
                  <a:pt x="-4112" y="2098"/>
                  <a:pt x="6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8B0B2858-8E71-038A-A3CB-B8A903C71905}"/>
              </a:ext>
            </a:extLst>
          </p:cNvPr>
          <p:cNvSpPr/>
          <p:nvPr/>
        </p:nvSpPr>
        <p:spPr>
          <a:xfrm>
            <a:off x="7978941" y="3181254"/>
            <a:ext cx="1179836" cy="1064650"/>
          </a:xfrm>
          <a:custGeom>
            <a:avLst/>
            <a:gdLst>
              <a:gd name="connsiteX0" fmla="*/ 138 w 1179836"/>
              <a:gd name="connsiteY0" fmla="*/ 357 h 1064650"/>
              <a:gd name="connsiteX1" fmla="*/ 300763 w 1179836"/>
              <a:gd name="connsiteY1" fmla="*/ 225825 h 1064650"/>
              <a:gd name="connsiteX2" fmla="*/ 296588 w 1179836"/>
              <a:gd name="connsiteY2" fmla="*/ 259228 h 1064650"/>
              <a:gd name="connsiteX3" fmla="*/ 576336 w 1179836"/>
              <a:gd name="connsiteY3" fmla="*/ 501398 h 1064650"/>
              <a:gd name="connsiteX4" fmla="*/ 497004 w 1179836"/>
              <a:gd name="connsiteY4" fmla="*/ 493047 h 1064650"/>
              <a:gd name="connsiteX5" fmla="*/ 856084 w 1179836"/>
              <a:gd name="connsiteY5" fmla="*/ 714341 h 1064650"/>
              <a:gd name="connsiteX6" fmla="*/ 931240 w 1179836"/>
              <a:gd name="connsiteY6" fmla="*/ 906406 h 1064650"/>
              <a:gd name="connsiteX7" fmla="*/ 1169234 w 1179836"/>
              <a:gd name="connsiteY7" fmla="*/ 1060894 h 1064650"/>
              <a:gd name="connsiteX8" fmla="*/ 1102429 w 1179836"/>
              <a:gd name="connsiteY8" fmla="*/ 994088 h 1064650"/>
              <a:gd name="connsiteX9" fmla="*/ 785103 w 1179836"/>
              <a:gd name="connsiteY9" fmla="*/ 747743 h 1064650"/>
              <a:gd name="connsiteX10" fmla="*/ 430199 w 1179836"/>
              <a:gd name="connsiteY10" fmla="*/ 455469 h 1064650"/>
              <a:gd name="connsiteX11" fmla="*/ 538758 w 1179836"/>
              <a:gd name="connsiteY11" fmla="*/ 509749 h 1064650"/>
              <a:gd name="connsiteX12" fmla="*/ 342517 w 1179836"/>
              <a:gd name="connsiteY12" fmla="*/ 284280 h 1064650"/>
              <a:gd name="connsiteX13" fmla="*/ 138 w 1179836"/>
              <a:gd name="connsiteY13" fmla="*/ 357 h 106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9836" h="1064650">
                <a:moveTo>
                  <a:pt x="138" y="357"/>
                </a:moveTo>
                <a:cubicBezTo>
                  <a:pt x="-6821" y="-9385"/>
                  <a:pt x="251355" y="182680"/>
                  <a:pt x="300763" y="225825"/>
                </a:cubicBezTo>
                <a:cubicBezTo>
                  <a:pt x="350171" y="268970"/>
                  <a:pt x="250659" y="213299"/>
                  <a:pt x="296588" y="259228"/>
                </a:cubicBezTo>
                <a:cubicBezTo>
                  <a:pt x="342517" y="305157"/>
                  <a:pt x="542933" y="462428"/>
                  <a:pt x="576336" y="501398"/>
                </a:cubicBezTo>
                <a:cubicBezTo>
                  <a:pt x="609739" y="540368"/>
                  <a:pt x="450379" y="457557"/>
                  <a:pt x="497004" y="493047"/>
                </a:cubicBezTo>
                <a:cubicBezTo>
                  <a:pt x="543629" y="528537"/>
                  <a:pt x="783711" y="645448"/>
                  <a:pt x="856084" y="714341"/>
                </a:cubicBezTo>
                <a:cubicBezTo>
                  <a:pt x="928457" y="783234"/>
                  <a:pt x="879048" y="848647"/>
                  <a:pt x="931240" y="906406"/>
                </a:cubicBezTo>
                <a:cubicBezTo>
                  <a:pt x="983432" y="964165"/>
                  <a:pt x="1140703" y="1046280"/>
                  <a:pt x="1169234" y="1060894"/>
                </a:cubicBezTo>
                <a:cubicBezTo>
                  <a:pt x="1197765" y="1075508"/>
                  <a:pt x="1166451" y="1046280"/>
                  <a:pt x="1102429" y="994088"/>
                </a:cubicBezTo>
                <a:cubicBezTo>
                  <a:pt x="1038407" y="941896"/>
                  <a:pt x="897141" y="837513"/>
                  <a:pt x="785103" y="747743"/>
                </a:cubicBezTo>
                <a:cubicBezTo>
                  <a:pt x="673065" y="657973"/>
                  <a:pt x="471256" y="495135"/>
                  <a:pt x="430199" y="455469"/>
                </a:cubicBezTo>
                <a:cubicBezTo>
                  <a:pt x="389142" y="415803"/>
                  <a:pt x="553372" y="538280"/>
                  <a:pt x="538758" y="509749"/>
                </a:cubicBezTo>
                <a:cubicBezTo>
                  <a:pt x="524144" y="481218"/>
                  <a:pt x="430199" y="365699"/>
                  <a:pt x="342517" y="284280"/>
                </a:cubicBezTo>
                <a:cubicBezTo>
                  <a:pt x="254835" y="202861"/>
                  <a:pt x="7097" y="10099"/>
                  <a:pt x="138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41023D6F-3F0D-B4B8-D208-A703A3035809}"/>
              </a:ext>
            </a:extLst>
          </p:cNvPr>
          <p:cNvSpPr/>
          <p:nvPr/>
        </p:nvSpPr>
        <p:spPr>
          <a:xfrm>
            <a:off x="7159933" y="2596239"/>
            <a:ext cx="1150879" cy="762781"/>
          </a:xfrm>
          <a:custGeom>
            <a:avLst/>
            <a:gdLst>
              <a:gd name="connsiteX0" fmla="*/ 779 w 1150879"/>
              <a:gd name="connsiteY0" fmla="*/ 824 h 762781"/>
              <a:gd name="connsiteX1" fmla="*/ 376560 w 1150879"/>
              <a:gd name="connsiteY1" fmla="*/ 172013 h 762781"/>
              <a:gd name="connsiteX2" fmla="*/ 656308 w 1150879"/>
              <a:gd name="connsiteY2" fmla="*/ 372429 h 762781"/>
              <a:gd name="connsiteX3" fmla="*/ 564451 w 1150879"/>
              <a:gd name="connsiteY3" fmla="*/ 330676 h 762781"/>
              <a:gd name="connsiteX4" fmla="*/ 831672 w 1150879"/>
              <a:gd name="connsiteY4" fmla="*/ 480988 h 762781"/>
              <a:gd name="connsiteX5" fmla="*/ 739815 w 1150879"/>
              <a:gd name="connsiteY5" fmla="*/ 451761 h 762781"/>
              <a:gd name="connsiteX6" fmla="*/ 936056 w 1150879"/>
              <a:gd name="connsiteY6" fmla="*/ 551969 h 762781"/>
              <a:gd name="connsiteX7" fmla="*/ 1148999 w 1150879"/>
              <a:gd name="connsiteY7" fmla="*/ 760736 h 762781"/>
              <a:gd name="connsiteX8" fmla="*/ 1015388 w 1150879"/>
              <a:gd name="connsiteY8" fmla="*/ 639651 h 762781"/>
              <a:gd name="connsiteX9" fmla="*/ 614555 w 1150879"/>
              <a:gd name="connsiteY9" fmla="*/ 343202 h 762781"/>
              <a:gd name="connsiteX10" fmla="*/ 234599 w 1150879"/>
              <a:gd name="connsiteY10" fmla="*/ 67629 h 762781"/>
              <a:gd name="connsiteX11" fmla="*/ 276352 w 1150879"/>
              <a:gd name="connsiteY11" fmla="*/ 105208 h 762781"/>
              <a:gd name="connsiteX12" fmla="*/ 779 w 1150879"/>
              <a:gd name="connsiteY12" fmla="*/ 824 h 76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0879" h="762781">
                <a:moveTo>
                  <a:pt x="779" y="824"/>
                </a:moveTo>
                <a:cubicBezTo>
                  <a:pt x="17480" y="11958"/>
                  <a:pt x="267305" y="110079"/>
                  <a:pt x="376560" y="172013"/>
                </a:cubicBezTo>
                <a:cubicBezTo>
                  <a:pt x="485815" y="233947"/>
                  <a:pt x="624993" y="345985"/>
                  <a:pt x="656308" y="372429"/>
                </a:cubicBezTo>
                <a:cubicBezTo>
                  <a:pt x="687623" y="398873"/>
                  <a:pt x="535224" y="312583"/>
                  <a:pt x="564451" y="330676"/>
                </a:cubicBezTo>
                <a:cubicBezTo>
                  <a:pt x="593678" y="348769"/>
                  <a:pt x="802445" y="460807"/>
                  <a:pt x="831672" y="480988"/>
                </a:cubicBezTo>
                <a:cubicBezTo>
                  <a:pt x="860899" y="501169"/>
                  <a:pt x="722418" y="439931"/>
                  <a:pt x="739815" y="451761"/>
                </a:cubicBezTo>
                <a:cubicBezTo>
                  <a:pt x="757212" y="463591"/>
                  <a:pt x="867859" y="500473"/>
                  <a:pt x="936056" y="551969"/>
                </a:cubicBezTo>
                <a:cubicBezTo>
                  <a:pt x="1004253" y="603465"/>
                  <a:pt x="1135777" y="746122"/>
                  <a:pt x="1148999" y="760736"/>
                </a:cubicBezTo>
                <a:cubicBezTo>
                  <a:pt x="1162221" y="775350"/>
                  <a:pt x="1104462" y="709240"/>
                  <a:pt x="1015388" y="639651"/>
                </a:cubicBezTo>
                <a:cubicBezTo>
                  <a:pt x="926314" y="570062"/>
                  <a:pt x="614555" y="343202"/>
                  <a:pt x="614555" y="343202"/>
                </a:cubicBezTo>
                <a:lnTo>
                  <a:pt x="234599" y="67629"/>
                </a:lnTo>
                <a:cubicBezTo>
                  <a:pt x="178232" y="27963"/>
                  <a:pt x="311842" y="115646"/>
                  <a:pt x="276352" y="105208"/>
                </a:cubicBezTo>
                <a:cubicBezTo>
                  <a:pt x="240862" y="94770"/>
                  <a:pt x="-15922" y="-10310"/>
                  <a:pt x="779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9915F687-31BF-73DD-7864-D066CD1F8740}"/>
              </a:ext>
            </a:extLst>
          </p:cNvPr>
          <p:cNvSpPr/>
          <p:nvPr/>
        </p:nvSpPr>
        <p:spPr>
          <a:xfrm>
            <a:off x="7338502" y="2487883"/>
            <a:ext cx="573796" cy="406403"/>
          </a:xfrm>
          <a:custGeom>
            <a:avLst/>
            <a:gdLst>
              <a:gd name="connsiteX0" fmla="*/ 1750 w 573796"/>
              <a:gd name="connsiteY0" fmla="*/ 4796 h 406403"/>
              <a:gd name="connsiteX1" fmla="*/ 97783 w 573796"/>
              <a:gd name="connsiteY1" fmla="*/ 29849 h 406403"/>
              <a:gd name="connsiteX2" fmla="*/ 385882 w 573796"/>
              <a:gd name="connsiteY2" fmla="*/ 209388 h 406403"/>
              <a:gd name="connsiteX3" fmla="*/ 327427 w 573796"/>
              <a:gd name="connsiteY3" fmla="*/ 180161 h 406403"/>
              <a:gd name="connsiteX4" fmla="*/ 506966 w 573796"/>
              <a:gd name="connsiteY4" fmla="*/ 305421 h 406403"/>
              <a:gd name="connsiteX5" fmla="*/ 569597 w 573796"/>
              <a:gd name="connsiteY5" fmla="*/ 405629 h 406403"/>
              <a:gd name="connsiteX6" fmla="*/ 544545 w 573796"/>
              <a:gd name="connsiteY6" fmla="*/ 342999 h 406403"/>
              <a:gd name="connsiteX7" fmla="*/ 356654 w 573796"/>
              <a:gd name="connsiteY7" fmla="*/ 188512 h 406403"/>
              <a:gd name="connsiteX8" fmla="*/ 377531 w 573796"/>
              <a:gd name="connsiteY8" fmla="*/ 209388 h 406403"/>
              <a:gd name="connsiteX9" fmla="*/ 177114 w 573796"/>
              <a:gd name="connsiteY9" fmla="*/ 54901 h 406403"/>
              <a:gd name="connsiteX10" fmla="*/ 164588 w 573796"/>
              <a:gd name="connsiteY10" fmla="*/ 79953 h 406403"/>
              <a:gd name="connsiteX11" fmla="*/ 1750 w 573796"/>
              <a:gd name="connsiteY11" fmla="*/ 4796 h 40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796" h="406403">
                <a:moveTo>
                  <a:pt x="1750" y="4796"/>
                </a:moveTo>
                <a:cubicBezTo>
                  <a:pt x="-9384" y="-3555"/>
                  <a:pt x="33761" y="-4250"/>
                  <a:pt x="97783" y="29849"/>
                </a:cubicBezTo>
                <a:cubicBezTo>
                  <a:pt x="161805" y="63948"/>
                  <a:pt x="347608" y="184336"/>
                  <a:pt x="385882" y="209388"/>
                </a:cubicBezTo>
                <a:cubicBezTo>
                  <a:pt x="424156" y="234440"/>
                  <a:pt x="307246" y="164156"/>
                  <a:pt x="327427" y="180161"/>
                </a:cubicBezTo>
                <a:cubicBezTo>
                  <a:pt x="347608" y="196167"/>
                  <a:pt x="466604" y="267843"/>
                  <a:pt x="506966" y="305421"/>
                </a:cubicBezTo>
                <a:cubicBezTo>
                  <a:pt x="547328" y="342999"/>
                  <a:pt x="563334" y="399366"/>
                  <a:pt x="569597" y="405629"/>
                </a:cubicBezTo>
                <a:cubicBezTo>
                  <a:pt x="575860" y="411892"/>
                  <a:pt x="580036" y="379185"/>
                  <a:pt x="544545" y="342999"/>
                </a:cubicBezTo>
                <a:cubicBezTo>
                  <a:pt x="509054" y="306813"/>
                  <a:pt x="356654" y="188512"/>
                  <a:pt x="356654" y="188512"/>
                </a:cubicBezTo>
                <a:cubicBezTo>
                  <a:pt x="328818" y="166244"/>
                  <a:pt x="407454" y="231656"/>
                  <a:pt x="377531" y="209388"/>
                </a:cubicBezTo>
                <a:cubicBezTo>
                  <a:pt x="347608" y="187120"/>
                  <a:pt x="177114" y="54901"/>
                  <a:pt x="177114" y="54901"/>
                </a:cubicBezTo>
                <a:cubicBezTo>
                  <a:pt x="141623" y="33328"/>
                  <a:pt x="188944" y="87608"/>
                  <a:pt x="164588" y="79953"/>
                </a:cubicBezTo>
                <a:cubicBezTo>
                  <a:pt x="140232" y="72298"/>
                  <a:pt x="12884" y="13147"/>
                  <a:pt x="1750" y="4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5743A486-D898-0672-2AA6-FB8BFA2C337E}"/>
              </a:ext>
            </a:extLst>
          </p:cNvPr>
          <p:cNvSpPr/>
          <p:nvPr/>
        </p:nvSpPr>
        <p:spPr>
          <a:xfrm>
            <a:off x="8024574" y="3001516"/>
            <a:ext cx="599270" cy="497557"/>
          </a:xfrm>
          <a:custGeom>
            <a:avLst/>
            <a:gdLst>
              <a:gd name="connsiteX0" fmla="*/ 434 w 599270"/>
              <a:gd name="connsiteY0" fmla="*/ 555 h 497557"/>
              <a:gd name="connsiteX1" fmla="*/ 263481 w 599270"/>
              <a:gd name="connsiteY1" fmla="*/ 121640 h 497557"/>
              <a:gd name="connsiteX2" fmla="*/ 409618 w 599270"/>
              <a:gd name="connsiteY2" fmla="*/ 334583 h 497557"/>
              <a:gd name="connsiteX3" fmla="*/ 351163 w 599270"/>
              <a:gd name="connsiteY3" fmla="*/ 196796 h 497557"/>
              <a:gd name="connsiteX4" fmla="*/ 593333 w 599270"/>
              <a:gd name="connsiteY4" fmla="*/ 489070 h 497557"/>
              <a:gd name="connsiteX5" fmla="*/ 505651 w 599270"/>
              <a:gd name="connsiteY5" fmla="*/ 393037 h 497557"/>
              <a:gd name="connsiteX6" fmla="*/ 292708 w 599270"/>
              <a:gd name="connsiteY6" fmla="*/ 125816 h 497557"/>
              <a:gd name="connsiteX7" fmla="*/ 330286 w 599270"/>
              <a:gd name="connsiteY7" fmla="*/ 167569 h 497557"/>
              <a:gd name="connsiteX8" fmla="*/ 434 w 599270"/>
              <a:gd name="connsiteY8" fmla="*/ 555 h 49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270" h="497557">
                <a:moveTo>
                  <a:pt x="434" y="555"/>
                </a:moveTo>
                <a:cubicBezTo>
                  <a:pt x="-10700" y="-7100"/>
                  <a:pt x="195284" y="65969"/>
                  <a:pt x="263481" y="121640"/>
                </a:cubicBezTo>
                <a:cubicBezTo>
                  <a:pt x="331678" y="177311"/>
                  <a:pt x="395004" y="322057"/>
                  <a:pt x="409618" y="334583"/>
                </a:cubicBezTo>
                <a:cubicBezTo>
                  <a:pt x="424232" y="347109"/>
                  <a:pt x="320544" y="171048"/>
                  <a:pt x="351163" y="196796"/>
                </a:cubicBezTo>
                <a:cubicBezTo>
                  <a:pt x="381782" y="222544"/>
                  <a:pt x="567585" y="456363"/>
                  <a:pt x="593333" y="489070"/>
                </a:cubicBezTo>
                <a:cubicBezTo>
                  <a:pt x="619081" y="521777"/>
                  <a:pt x="555755" y="453579"/>
                  <a:pt x="505651" y="393037"/>
                </a:cubicBezTo>
                <a:cubicBezTo>
                  <a:pt x="455547" y="332495"/>
                  <a:pt x="321936" y="163394"/>
                  <a:pt x="292708" y="125816"/>
                </a:cubicBezTo>
                <a:cubicBezTo>
                  <a:pt x="263480" y="88238"/>
                  <a:pt x="372039" y="188446"/>
                  <a:pt x="330286" y="167569"/>
                </a:cubicBezTo>
                <a:lnTo>
                  <a:pt x="434" y="5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3F8A147-4406-AF50-22D5-98264EE8925F}"/>
              </a:ext>
            </a:extLst>
          </p:cNvPr>
          <p:cNvSpPr/>
          <p:nvPr/>
        </p:nvSpPr>
        <p:spPr>
          <a:xfrm>
            <a:off x="7447166" y="2287459"/>
            <a:ext cx="726223" cy="468337"/>
          </a:xfrm>
          <a:custGeom>
            <a:avLst/>
            <a:gdLst>
              <a:gd name="connsiteX0" fmla="*/ 1645 w 726223"/>
              <a:gd name="connsiteY0" fmla="*/ 629 h 468337"/>
              <a:gd name="connsiteX1" fmla="*/ 440056 w 726223"/>
              <a:gd name="connsiteY1" fmla="*/ 309604 h 468337"/>
              <a:gd name="connsiteX2" fmla="*/ 373250 w 726223"/>
              <a:gd name="connsiteY2" fmla="*/ 234448 h 468337"/>
              <a:gd name="connsiteX3" fmla="*/ 715629 w 726223"/>
              <a:gd name="connsiteY3" fmla="*/ 464092 h 468337"/>
              <a:gd name="connsiteX4" fmla="*/ 607070 w 726223"/>
              <a:gd name="connsiteY4" fmla="*/ 372234 h 468337"/>
              <a:gd name="connsiteX5" fmla="*/ 285568 w 726223"/>
              <a:gd name="connsiteY5" fmla="*/ 230273 h 468337"/>
              <a:gd name="connsiteX6" fmla="*/ 1645 w 726223"/>
              <a:gd name="connsiteY6" fmla="*/ 159292 h 468337"/>
              <a:gd name="connsiteX7" fmla="*/ 373250 w 726223"/>
              <a:gd name="connsiteY7" fmla="*/ 267851 h 468337"/>
              <a:gd name="connsiteX8" fmla="*/ 298094 w 726223"/>
              <a:gd name="connsiteY8" fmla="*/ 201045 h 468337"/>
              <a:gd name="connsiteX9" fmla="*/ 168659 w 726223"/>
              <a:gd name="connsiteY9" fmla="*/ 134240 h 468337"/>
              <a:gd name="connsiteX10" fmla="*/ 285568 w 726223"/>
              <a:gd name="connsiteY10" fmla="*/ 226097 h 468337"/>
              <a:gd name="connsiteX11" fmla="*/ 1645 w 726223"/>
              <a:gd name="connsiteY11" fmla="*/ 629 h 46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6223" h="468337">
                <a:moveTo>
                  <a:pt x="1645" y="629"/>
                </a:moveTo>
                <a:cubicBezTo>
                  <a:pt x="27393" y="14547"/>
                  <a:pt x="378122" y="270634"/>
                  <a:pt x="440056" y="309604"/>
                </a:cubicBezTo>
                <a:cubicBezTo>
                  <a:pt x="501990" y="348574"/>
                  <a:pt x="327321" y="208700"/>
                  <a:pt x="373250" y="234448"/>
                </a:cubicBezTo>
                <a:cubicBezTo>
                  <a:pt x="419179" y="260196"/>
                  <a:pt x="676659" y="441128"/>
                  <a:pt x="715629" y="464092"/>
                </a:cubicBezTo>
                <a:cubicBezTo>
                  <a:pt x="754599" y="487056"/>
                  <a:pt x="678747" y="411204"/>
                  <a:pt x="607070" y="372234"/>
                </a:cubicBezTo>
                <a:cubicBezTo>
                  <a:pt x="535393" y="333264"/>
                  <a:pt x="386472" y="265763"/>
                  <a:pt x="285568" y="230273"/>
                </a:cubicBezTo>
                <a:cubicBezTo>
                  <a:pt x="184664" y="194783"/>
                  <a:pt x="-12969" y="153029"/>
                  <a:pt x="1645" y="159292"/>
                </a:cubicBezTo>
                <a:cubicBezTo>
                  <a:pt x="16259" y="165555"/>
                  <a:pt x="323842" y="260892"/>
                  <a:pt x="373250" y="267851"/>
                </a:cubicBezTo>
                <a:cubicBezTo>
                  <a:pt x="422658" y="274810"/>
                  <a:pt x="332193" y="223314"/>
                  <a:pt x="298094" y="201045"/>
                </a:cubicBezTo>
                <a:cubicBezTo>
                  <a:pt x="263996" y="178777"/>
                  <a:pt x="170747" y="130065"/>
                  <a:pt x="168659" y="134240"/>
                </a:cubicBezTo>
                <a:cubicBezTo>
                  <a:pt x="166571" y="138415"/>
                  <a:pt x="310620" y="244190"/>
                  <a:pt x="285568" y="226097"/>
                </a:cubicBezTo>
                <a:cubicBezTo>
                  <a:pt x="260516" y="208004"/>
                  <a:pt x="-24103" y="-13289"/>
                  <a:pt x="1645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6BBABDA7-37CF-F426-1D74-0F8530146C29}"/>
              </a:ext>
            </a:extLst>
          </p:cNvPr>
          <p:cNvSpPr/>
          <p:nvPr/>
        </p:nvSpPr>
        <p:spPr>
          <a:xfrm>
            <a:off x="8070750" y="2684216"/>
            <a:ext cx="580585" cy="614488"/>
          </a:xfrm>
          <a:custGeom>
            <a:avLst/>
            <a:gdLst>
              <a:gd name="connsiteX0" fmla="*/ 187 w 580585"/>
              <a:gd name="connsiteY0" fmla="*/ 184244 h 614488"/>
              <a:gd name="connsiteX1" fmla="*/ 359266 w 580585"/>
              <a:gd name="connsiteY1" fmla="*/ 367959 h 614488"/>
              <a:gd name="connsiteX2" fmla="*/ 568034 w 580585"/>
              <a:gd name="connsiteY2" fmla="*/ 610129 h 614488"/>
              <a:gd name="connsiteX3" fmla="*/ 501228 w 580585"/>
              <a:gd name="connsiteY3" fmla="*/ 489044 h 614488"/>
              <a:gd name="connsiteX4" fmla="*/ 317513 w 580585"/>
              <a:gd name="connsiteY4" fmla="*/ 71510 h 614488"/>
              <a:gd name="connsiteX5" fmla="*/ 455299 w 580585"/>
              <a:gd name="connsiteY5" fmla="*/ 351258 h 614488"/>
              <a:gd name="connsiteX6" fmla="*/ 555508 w 580585"/>
              <a:gd name="connsiteY6" fmla="*/ 530798 h 614488"/>
              <a:gd name="connsiteX7" fmla="*/ 463650 w 580585"/>
              <a:gd name="connsiteY7" fmla="*/ 188420 h 614488"/>
              <a:gd name="connsiteX8" fmla="*/ 426072 w 580585"/>
              <a:gd name="connsiteY8" fmla="*/ 529 h 614488"/>
              <a:gd name="connsiteX9" fmla="*/ 472001 w 580585"/>
              <a:gd name="connsiteY9" fmla="*/ 242699 h 614488"/>
              <a:gd name="connsiteX10" fmla="*/ 580560 w 580585"/>
              <a:gd name="connsiteY10" fmla="*/ 568376 h 614488"/>
              <a:gd name="connsiteX11" fmla="*/ 480351 w 580585"/>
              <a:gd name="connsiteY11" fmla="*/ 484869 h 614488"/>
              <a:gd name="connsiteX12" fmla="*/ 300812 w 580585"/>
              <a:gd name="connsiteY12" fmla="*/ 292803 h 614488"/>
              <a:gd name="connsiteX13" fmla="*/ 309162 w 580585"/>
              <a:gd name="connsiteY13" fmla="*/ 309505 h 614488"/>
              <a:gd name="connsiteX14" fmla="*/ 187 w 580585"/>
              <a:gd name="connsiteY14" fmla="*/ 184244 h 61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0585" h="614488">
                <a:moveTo>
                  <a:pt x="187" y="184244"/>
                </a:moveTo>
                <a:cubicBezTo>
                  <a:pt x="8538" y="193986"/>
                  <a:pt x="264625" y="296978"/>
                  <a:pt x="359266" y="367959"/>
                </a:cubicBezTo>
                <a:cubicBezTo>
                  <a:pt x="453907" y="438940"/>
                  <a:pt x="544374" y="589948"/>
                  <a:pt x="568034" y="610129"/>
                </a:cubicBezTo>
                <a:cubicBezTo>
                  <a:pt x="591694" y="630310"/>
                  <a:pt x="542982" y="578814"/>
                  <a:pt x="501228" y="489044"/>
                </a:cubicBezTo>
                <a:cubicBezTo>
                  <a:pt x="459475" y="399274"/>
                  <a:pt x="325168" y="94474"/>
                  <a:pt x="317513" y="71510"/>
                </a:cubicBezTo>
                <a:cubicBezTo>
                  <a:pt x="309858" y="48546"/>
                  <a:pt x="415633" y="274710"/>
                  <a:pt x="455299" y="351258"/>
                </a:cubicBezTo>
                <a:cubicBezTo>
                  <a:pt x="494965" y="427806"/>
                  <a:pt x="554116" y="557938"/>
                  <a:pt x="555508" y="530798"/>
                </a:cubicBezTo>
                <a:cubicBezTo>
                  <a:pt x="556900" y="503658"/>
                  <a:pt x="485223" y="276798"/>
                  <a:pt x="463650" y="188420"/>
                </a:cubicBezTo>
                <a:cubicBezTo>
                  <a:pt x="442077" y="100042"/>
                  <a:pt x="424680" y="-8517"/>
                  <a:pt x="426072" y="529"/>
                </a:cubicBezTo>
                <a:cubicBezTo>
                  <a:pt x="427464" y="9575"/>
                  <a:pt x="446253" y="148058"/>
                  <a:pt x="472001" y="242699"/>
                </a:cubicBezTo>
                <a:cubicBezTo>
                  <a:pt x="497749" y="337340"/>
                  <a:pt x="579168" y="528014"/>
                  <a:pt x="580560" y="568376"/>
                </a:cubicBezTo>
                <a:cubicBezTo>
                  <a:pt x="581952" y="608738"/>
                  <a:pt x="526976" y="530798"/>
                  <a:pt x="480351" y="484869"/>
                </a:cubicBezTo>
                <a:cubicBezTo>
                  <a:pt x="433726" y="438940"/>
                  <a:pt x="329344" y="322030"/>
                  <a:pt x="300812" y="292803"/>
                </a:cubicBezTo>
                <a:cubicBezTo>
                  <a:pt x="272281" y="263576"/>
                  <a:pt x="353699" y="323423"/>
                  <a:pt x="309162" y="309505"/>
                </a:cubicBezTo>
                <a:cubicBezTo>
                  <a:pt x="264625" y="295587"/>
                  <a:pt x="-8164" y="174502"/>
                  <a:pt x="187" y="18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15E21C3A-68C8-A7F1-7C86-0B4919627B34}"/>
              </a:ext>
            </a:extLst>
          </p:cNvPr>
          <p:cNvSpPr/>
          <p:nvPr/>
        </p:nvSpPr>
        <p:spPr>
          <a:xfrm>
            <a:off x="8718493" y="2839196"/>
            <a:ext cx="419061" cy="820644"/>
          </a:xfrm>
          <a:custGeom>
            <a:avLst/>
            <a:gdLst>
              <a:gd name="connsiteX0" fmla="*/ 104006 w 419061"/>
              <a:gd name="connsiteY0" fmla="*/ 37 h 820644"/>
              <a:gd name="connsiteX1" fmla="*/ 33025 w 419061"/>
              <a:gd name="connsiteY1" fmla="*/ 225505 h 820644"/>
              <a:gd name="connsiteX2" fmla="*/ 49726 w 419061"/>
              <a:gd name="connsiteY2" fmla="*/ 463500 h 820644"/>
              <a:gd name="connsiteX3" fmla="*/ 12148 w 419061"/>
              <a:gd name="connsiteY3" fmla="*/ 400870 h 820644"/>
              <a:gd name="connsiteX4" fmla="*/ 53902 w 419061"/>
              <a:gd name="connsiteY4" fmla="*/ 530305 h 820644"/>
              <a:gd name="connsiteX5" fmla="*/ 16323 w 419061"/>
              <a:gd name="connsiteY5" fmla="*/ 509429 h 820644"/>
              <a:gd name="connsiteX6" fmla="*/ 183337 w 419061"/>
              <a:gd name="connsiteY6" fmla="*/ 630514 h 820644"/>
              <a:gd name="connsiteX7" fmla="*/ 417156 w 419061"/>
              <a:gd name="connsiteY7" fmla="*/ 818404 h 820644"/>
              <a:gd name="connsiteX8" fmla="*/ 300247 w 419061"/>
              <a:gd name="connsiteY8" fmla="*/ 739072 h 820644"/>
              <a:gd name="connsiteX9" fmla="*/ 28849 w 419061"/>
              <a:gd name="connsiteY9" fmla="*/ 551182 h 820644"/>
              <a:gd name="connsiteX10" fmla="*/ 41375 w 419061"/>
              <a:gd name="connsiteY10" fmla="*/ 526130 h 820644"/>
              <a:gd name="connsiteX11" fmla="*/ 3797 w 419061"/>
              <a:gd name="connsiteY11" fmla="*/ 225505 h 820644"/>
              <a:gd name="connsiteX12" fmla="*/ 12148 w 419061"/>
              <a:gd name="connsiteY12" fmla="*/ 242207 h 820644"/>
              <a:gd name="connsiteX13" fmla="*/ 104006 w 419061"/>
              <a:gd name="connsiteY13" fmla="*/ 37 h 82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061" h="820644">
                <a:moveTo>
                  <a:pt x="104006" y="37"/>
                </a:moveTo>
                <a:cubicBezTo>
                  <a:pt x="107485" y="-2747"/>
                  <a:pt x="42072" y="148261"/>
                  <a:pt x="33025" y="225505"/>
                </a:cubicBezTo>
                <a:cubicBezTo>
                  <a:pt x="23978" y="302749"/>
                  <a:pt x="53205" y="434273"/>
                  <a:pt x="49726" y="463500"/>
                </a:cubicBezTo>
                <a:cubicBezTo>
                  <a:pt x="46246" y="492728"/>
                  <a:pt x="11452" y="389736"/>
                  <a:pt x="12148" y="400870"/>
                </a:cubicBezTo>
                <a:cubicBezTo>
                  <a:pt x="12844" y="412004"/>
                  <a:pt x="53206" y="512212"/>
                  <a:pt x="53902" y="530305"/>
                </a:cubicBezTo>
                <a:cubicBezTo>
                  <a:pt x="54598" y="548398"/>
                  <a:pt x="-5249" y="492728"/>
                  <a:pt x="16323" y="509429"/>
                </a:cubicBezTo>
                <a:cubicBezTo>
                  <a:pt x="37895" y="526130"/>
                  <a:pt x="116532" y="579018"/>
                  <a:pt x="183337" y="630514"/>
                </a:cubicBezTo>
                <a:cubicBezTo>
                  <a:pt x="250142" y="682010"/>
                  <a:pt x="397671" y="800311"/>
                  <a:pt x="417156" y="818404"/>
                </a:cubicBezTo>
                <a:cubicBezTo>
                  <a:pt x="436641" y="836497"/>
                  <a:pt x="300247" y="739072"/>
                  <a:pt x="300247" y="739072"/>
                </a:cubicBezTo>
                <a:cubicBezTo>
                  <a:pt x="235529" y="694535"/>
                  <a:pt x="71994" y="586672"/>
                  <a:pt x="28849" y="551182"/>
                </a:cubicBezTo>
                <a:cubicBezTo>
                  <a:pt x="-14296" y="515692"/>
                  <a:pt x="45550" y="580409"/>
                  <a:pt x="41375" y="526130"/>
                </a:cubicBezTo>
                <a:cubicBezTo>
                  <a:pt x="37200" y="471851"/>
                  <a:pt x="8668" y="272825"/>
                  <a:pt x="3797" y="225505"/>
                </a:cubicBezTo>
                <a:cubicBezTo>
                  <a:pt x="-1074" y="178185"/>
                  <a:pt x="-3858" y="277697"/>
                  <a:pt x="12148" y="242207"/>
                </a:cubicBezTo>
                <a:cubicBezTo>
                  <a:pt x="28154" y="206717"/>
                  <a:pt x="100527" y="2821"/>
                  <a:pt x="104006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10F82659-864C-AD73-124E-A4DE77FA1530}"/>
              </a:ext>
            </a:extLst>
          </p:cNvPr>
          <p:cNvSpPr/>
          <p:nvPr/>
        </p:nvSpPr>
        <p:spPr>
          <a:xfrm>
            <a:off x="9133717" y="3503594"/>
            <a:ext cx="660020" cy="719100"/>
          </a:xfrm>
          <a:custGeom>
            <a:avLst/>
            <a:gdLst>
              <a:gd name="connsiteX0" fmla="*/ 463210 w 660020"/>
              <a:gd name="connsiteY0" fmla="*/ 182 h 719100"/>
              <a:gd name="connsiteX1" fmla="*/ 446119 w 660020"/>
              <a:gd name="connsiteY1" fmla="*/ 410380 h 719100"/>
              <a:gd name="connsiteX2" fmla="*/ 514485 w 660020"/>
              <a:gd name="connsiteY2" fmla="*/ 393288 h 719100"/>
              <a:gd name="connsiteX3" fmla="*/ 463210 w 660020"/>
              <a:gd name="connsiteY3" fmla="*/ 444563 h 719100"/>
              <a:gd name="connsiteX4" fmla="*/ 215382 w 660020"/>
              <a:gd name="connsiteY4" fmla="*/ 453109 h 719100"/>
              <a:gd name="connsiteX5" fmla="*/ 1737 w 660020"/>
              <a:gd name="connsiteY5" fmla="*/ 470200 h 719100"/>
              <a:gd name="connsiteX6" fmla="*/ 335023 w 660020"/>
              <a:gd name="connsiteY6" fmla="*/ 470200 h 719100"/>
              <a:gd name="connsiteX7" fmla="*/ 241019 w 660020"/>
              <a:gd name="connsiteY7" fmla="*/ 615479 h 719100"/>
              <a:gd name="connsiteX8" fmla="*/ 343569 w 660020"/>
              <a:gd name="connsiteY8" fmla="*/ 598387 h 719100"/>
              <a:gd name="connsiteX9" fmla="*/ 266657 w 660020"/>
              <a:gd name="connsiteY9" fmla="*/ 718028 h 719100"/>
              <a:gd name="connsiteX10" fmla="*/ 377752 w 660020"/>
              <a:gd name="connsiteY10" fmla="*/ 658208 h 719100"/>
              <a:gd name="connsiteX11" fmla="*/ 411935 w 660020"/>
              <a:gd name="connsiteY11" fmla="*/ 675299 h 719100"/>
              <a:gd name="connsiteX12" fmla="*/ 420481 w 660020"/>
              <a:gd name="connsiteY12" fmla="*/ 547113 h 719100"/>
              <a:gd name="connsiteX13" fmla="*/ 659763 w 660020"/>
              <a:gd name="connsiteY13" fmla="*/ 342013 h 719100"/>
              <a:gd name="connsiteX14" fmla="*/ 369206 w 660020"/>
              <a:gd name="connsiteY14" fmla="*/ 478746 h 719100"/>
              <a:gd name="connsiteX15" fmla="*/ 446119 w 660020"/>
              <a:gd name="connsiteY15" fmla="*/ 359105 h 719100"/>
              <a:gd name="connsiteX16" fmla="*/ 463210 w 660020"/>
              <a:gd name="connsiteY16" fmla="*/ 182 h 7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0020" h="719100">
                <a:moveTo>
                  <a:pt x="463210" y="182"/>
                </a:moveTo>
                <a:cubicBezTo>
                  <a:pt x="463210" y="8728"/>
                  <a:pt x="437573" y="344862"/>
                  <a:pt x="446119" y="410380"/>
                </a:cubicBezTo>
                <a:cubicBezTo>
                  <a:pt x="454665" y="475898"/>
                  <a:pt x="511637" y="387591"/>
                  <a:pt x="514485" y="393288"/>
                </a:cubicBezTo>
                <a:cubicBezTo>
                  <a:pt x="517334" y="398985"/>
                  <a:pt x="513061" y="434593"/>
                  <a:pt x="463210" y="444563"/>
                </a:cubicBezTo>
                <a:cubicBezTo>
                  <a:pt x="413359" y="454533"/>
                  <a:pt x="292294" y="448836"/>
                  <a:pt x="215382" y="453109"/>
                </a:cubicBezTo>
                <a:cubicBezTo>
                  <a:pt x="138470" y="457382"/>
                  <a:pt x="-18203" y="467352"/>
                  <a:pt x="1737" y="470200"/>
                </a:cubicBezTo>
                <a:cubicBezTo>
                  <a:pt x="21677" y="473048"/>
                  <a:pt x="295143" y="445987"/>
                  <a:pt x="335023" y="470200"/>
                </a:cubicBezTo>
                <a:cubicBezTo>
                  <a:pt x="374903" y="494413"/>
                  <a:pt x="239595" y="594115"/>
                  <a:pt x="241019" y="615479"/>
                </a:cubicBezTo>
                <a:cubicBezTo>
                  <a:pt x="242443" y="636844"/>
                  <a:pt x="339296" y="581296"/>
                  <a:pt x="343569" y="598387"/>
                </a:cubicBezTo>
                <a:cubicBezTo>
                  <a:pt x="347842" y="615478"/>
                  <a:pt x="260960" y="708058"/>
                  <a:pt x="266657" y="718028"/>
                </a:cubicBezTo>
                <a:cubicBezTo>
                  <a:pt x="272354" y="727998"/>
                  <a:pt x="353539" y="665329"/>
                  <a:pt x="377752" y="658208"/>
                </a:cubicBezTo>
                <a:cubicBezTo>
                  <a:pt x="401965" y="651087"/>
                  <a:pt x="404814" y="693815"/>
                  <a:pt x="411935" y="675299"/>
                </a:cubicBezTo>
                <a:cubicBezTo>
                  <a:pt x="419056" y="656783"/>
                  <a:pt x="379176" y="602661"/>
                  <a:pt x="420481" y="547113"/>
                </a:cubicBezTo>
                <a:cubicBezTo>
                  <a:pt x="461786" y="491565"/>
                  <a:pt x="668309" y="353408"/>
                  <a:pt x="659763" y="342013"/>
                </a:cubicBezTo>
                <a:cubicBezTo>
                  <a:pt x="651217" y="330619"/>
                  <a:pt x="404813" y="475897"/>
                  <a:pt x="369206" y="478746"/>
                </a:cubicBezTo>
                <a:cubicBezTo>
                  <a:pt x="333599" y="481595"/>
                  <a:pt x="429027" y="431744"/>
                  <a:pt x="446119" y="359105"/>
                </a:cubicBezTo>
                <a:cubicBezTo>
                  <a:pt x="463211" y="286466"/>
                  <a:pt x="463210" y="-8364"/>
                  <a:pt x="46321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5DFCCFB2-E8A7-EC5B-2371-3B97D6223AED}"/>
              </a:ext>
            </a:extLst>
          </p:cNvPr>
          <p:cNvSpPr/>
          <p:nvPr/>
        </p:nvSpPr>
        <p:spPr>
          <a:xfrm>
            <a:off x="9065658" y="4076317"/>
            <a:ext cx="804791" cy="692747"/>
          </a:xfrm>
          <a:custGeom>
            <a:avLst/>
            <a:gdLst>
              <a:gd name="connsiteX0" fmla="*/ 804735 w 804791"/>
              <a:gd name="connsiteY0" fmla="*/ 27 h 692747"/>
              <a:gd name="connsiteX1" fmla="*/ 326170 w 804791"/>
              <a:gd name="connsiteY1" fmla="*/ 264947 h 692747"/>
              <a:gd name="connsiteX2" fmla="*/ 454357 w 804791"/>
              <a:gd name="connsiteY2" fmla="*/ 222218 h 692747"/>
              <a:gd name="connsiteX3" fmla="*/ 138163 w 804791"/>
              <a:gd name="connsiteY3" fmla="*/ 512775 h 692747"/>
              <a:gd name="connsiteX4" fmla="*/ 1430 w 804791"/>
              <a:gd name="connsiteY4" fmla="*/ 692236 h 692747"/>
              <a:gd name="connsiteX5" fmla="*/ 86888 w 804791"/>
              <a:gd name="connsiteY5" fmla="*/ 555504 h 692747"/>
              <a:gd name="connsiteX6" fmla="*/ 385991 w 804791"/>
              <a:gd name="connsiteY6" fmla="*/ 239309 h 692747"/>
              <a:gd name="connsiteX7" fmla="*/ 291987 w 804791"/>
              <a:gd name="connsiteY7" fmla="*/ 247855 h 692747"/>
              <a:gd name="connsiteX8" fmla="*/ 804735 w 804791"/>
              <a:gd name="connsiteY8" fmla="*/ 27 h 69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791" h="692747">
                <a:moveTo>
                  <a:pt x="804735" y="27"/>
                </a:moveTo>
                <a:cubicBezTo>
                  <a:pt x="810432" y="2876"/>
                  <a:pt x="384566" y="227915"/>
                  <a:pt x="326170" y="264947"/>
                </a:cubicBezTo>
                <a:cubicBezTo>
                  <a:pt x="267774" y="301979"/>
                  <a:pt x="485692" y="180913"/>
                  <a:pt x="454357" y="222218"/>
                </a:cubicBezTo>
                <a:cubicBezTo>
                  <a:pt x="423022" y="263523"/>
                  <a:pt x="213651" y="434439"/>
                  <a:pt x="138163" y="512775"/>
                </a:cubicBezTo>
                <a:cubicBezTo>
                  <a:pt x="62675" y="591111"/>
                  <a:pt x="9976" y="685115"/>
                  <a:pt x="1430" y="692236"/>
                </a:cubicBezTo>
                <a:cubicBezTo>
                  <a:pt x="-7116" y="699357"/>
                  <a:pt x="22795" y="630992"/>
                  <a:pt x="86888" y="555504"/>
                </a:cubicBezTo>
                <a:cubicBezTo>
                  <a:pt x="150981" y="480016"/>
                  <a:pt x="351808" y="290584"/>
                  <a:pt x="385991" y="239309"/>
                </a:cubicBezTo>
                <a:cubicBezTo>
                  <a:pt x="420174" y="188034"/>
                  <a:pt x="220772" y="282038"/>
                  <a:pt x="291987" y="247855"/>
                </a:cubicBezTo>
                <a:cubicBezTo>
                  <a:pt x="363202" y="213672"/>
                  <a:pt x="799038" y="-2822"/>
                  <a:pt x="80473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2BFE46FA-49B0-29FA-7F52-BD9EBC7A0D7F}"/>
              </a:ext>
            </a:extLst>
          </p:cNvPr>
          <p:cNvSpPr/>
          <p:nvPr/>
        </p:nvSpPr>
        <p:spPr>
          <a:xfrm>
            <a:off x="8271525" y="4041989"/>
            <a:ext cx="779471" cy="610552"/>
          </a:xfrm>
          <a:custGeom>
            <a:avLst/>
            <a:gdLst>
              <a:gd name="connsiteX0" fmla="*/ 804 w 779471"/>
              <a:gd name="connsiteY0" fmla="*/ 172 h 610552"/>
              <a:gd name="connsiteX1" fmla="*/ 402456 w 779471"/>
              <a:gd name="connsiteY1" fmla="*/ 265091 h 610552"/>
              <a:gd name="connsiteX2" fmla="*/ 684468 w 779471"/>
              <a:gd name="connsiteY2" fmla="*/ 342004 h 610552"/>
              <a:gd name="connsiteX3" fmla="*/ 453731 w 779471"/>
              <a:gd name="connsiteY3" fmla="*/ 316366 h 610552"/>
              <a:gd name="connsiteX4" fmla="*/ 735742 w 779471"/>
              <a:gd name="connsiteY4" fmla="*/ 495828 h 610552"/>
              <a:gd name="connsiteX5" fmla="*/ 778471 w 779471"/>
              <a:gd name="connsiteY5" fmla="*/ 606923 h 610552"/>
              <a:gd name="connsiteX6" fmla="*/ 735742 w 779471"/>
              <a:gd name="connsiteY6" fmla="*/ 555648 h 610552"/>
              <a:gd name="connsiteX7" fmla="*/ 470823 w 779471"/>
              <a:gd name="connsiteY7" fmla="*/ 290729 h 610552"/>
              <a:gd name="connsiteX8" fmla="*/ 513552 w 779471"/>
              <a:gd name="connsiteY8" fmla="*/ 307820 h 610552"/>
              <a:gd name="connsiteX9" fmla="*/ 804 w 779471"/>
              <a:gd name="connsiteY9" fmla="*/ 172 h 61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9471" h="610552">
                <a:moveTo>
                  <a:pt x="804" y="172"/>
                </a:moveTo>
                <a:cubicBezTo>
                  <a:pt x="-17712" y="-6949"/>
                  <a:pt x="288512" y="208119"/>
                  <a:pt x="402456" y="265091"/>
                </a:cubicBezTo>
                <a:cubicBezTo>
                  <a:pt x="516400" y="322063"/>
                  <a:pt x="675922" y="333458"/>
                  <a:pt x="684468" y="342004"/>
                </a:cubicBezTo>
                <a:cubicBezTo>
                  <a:pt x="693014" y="350550"/>
                  <a:pt x="445185" y="290729"/>
                  <a:pt x="453731" y="316366"/>
                </a:cubicBezTo>
                <a:cubicBezTo>
                  <a:pt x="462277" y="342003"/>
                  <a:pt x="681619" y="447402"/>
                  <a:pt x="735742" y="495828"/>
                </a:cubicBezTo>
                <a:cubicBezTo>
                  <a:pt x="789865" y="544254"/>
                  <a:pt x="778471" y="606923"/>
                  <a:pt x="778471" y="606923"/>
                </a:cubicBezTo>
                <a:cubicBezTo>
                  <a:pt x="778471" y="616893"/>
                  <a:pt x="787017" y="608347"/>
                  <a:pt x="735742" y="555648"/>
                </a:cubicBezTo>
                <a:cubicBezTo>
                  <a:pt x="684467" y="502949"/>
                  <a:pt x="507855" y="332034"/>
                  <a:pt x="470823" y="290729"/>
                </a:cubicBezTo>
                <a:cubicBezTo>
                  <a:pt x="433791" y="249424"/>
                  <a:pt x="589040" y="350549"/>
                  <a:pt x="513552" y="307820"/>
                </a:cubicBezTo>
                <a:cubicBezTo>
                  <a:pt x="438064" y="265091"/>
                  <a:pt x="19320" y="7293"/>
                  <a:pt x="804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9D921915-F145-A699-1FC7-75761E6153AB}"/>
              </a:ext>
            </a:extLst>
          </p:cNvPr>
          <p:cNvSpPr/>
          <p:nvPr/>
        </p:nvSpPr>
        <p:spPr>
          <a:xfrm>
            <a:off x="8006903" y="4264351"/>
            <a:ext cx="818347" cy="196881"/>
          </a:xfrm>
          <a:custGeom>
            <a:avLst/>
            <a:gdLst>
              <a:gd name="connsiteX0" fmla="*/ 506 w 818347"/>
              <a:gd name="connsiteY0" fmla="*/ 179462 h 196881"/>
              <a:gd name="connsiteX1" fmla="*/ 316701 w 818347"/>
              <a:gd name="connsiteY1" fmla="*/ 145279 h 196881"/>
              <a:gd name="connsiteX2" fmla="*/ 239789 w 818347"/>
              <a:gd name="connsiteY2" fmla="*/ 111096 h 196881"/>
              <a:gd name="connsiteX3" fmla="*/ 367976 w 818347"/>
              <a:gd name="connsiteY3" fmla="*/ 17092 h 196881"/>
              <a:gd name="connsiteX4" fmla="*/ 812357 w 818347"/>
              <a:gd name="connsiteY4" fmla="*/ 196554 h 196881"/>
              <a:gd name="connsiteX5" fmla="*/ 607258 w 818347"/>
              <a:gd name="connsiteY5" fmla="*/ 59821 h 196881"/>
              <a:gd name="connsiteX6" fmla="*/ 359430 w 818347"/>
              <a:gd name="connsiteY6" fmla="*/ 0 h 196881"/>
              <a:gd name="connsiteX7" fmla="*/ 402159 w 818347"/>
              <a:gd name="connsiteY7" fmla="*/ 59821 h 196881"/>
              <a:gd name="connsiteX8" fmla="*/ 506 w 818347"/>
              <a:gd name="connsiteY8" fmla="*/ 179462 h 19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8347" h="196881">
                <a:moveTo>
                  <a:pt x="506" y="179462"/>
                </a:moveTo>
                <a:cubicBezTo>
                  <a:pt x="-13737" y="193705"/>
                  <a:pt x="276821" y="156673"/>
                  <a:pt x="316701" y="145279"/>
                </a:cubicBezTo>
                <a:cubicBezTo>
                  <a:pt x="356581" y="133885"/>
                  <a:pt x="231243" y="132460"/>
                  <a:pt x="239789" y="111096"/>
                </a:cubicBezTo>
                <a:cubicBezTo>
                  <a:pt x="248335" y="89732"/>
                  <a:pt x="272548" y="2849"/>
                  <a:pt x="367976" y="17092"/>
                </a:cubicBezTo>
                <a:cubicBezTo>
                  <a:pt x="463404" y="31335"/>
                  <a:pt x="772477" y="189433"/>
                  <a:pt x="812357" y="196554"/>
                </a:cubicBezTo>
                <a:cubicBezTo>
                  <a:pt x="852237" y="203675"/>
                  <a:pt x="682746" y="92580"/>
                  <a:pt x="607258" y="59821"/>
                </a:cubicBezTo>
                <a:cubicBezTo>
                  <a:pt x="531770" y="27062"/>
                  <a:pt x="393613" y="0"/>
                  <a:pt x="359430" y="0"/>
                </a:cubicBezTo>
                <a:cubicBezTo>
                  <a:pt x="325247" y="0"/>
                  <a:pt x="459131" y="25638"/>
                  <a:pt x="402159" y="59821"/>
                </a:cubicBezTo>
                <a:cubicBezTo>
                  <a:pt x="345187" y="94004"/>
                  <a:pt x="14749" y="165219"/>
                  <a:pt x="506" y="179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CB9A21DD-14BD-8241-F645-D93F329AB5DE}"/>
              </a:ext>
            </a:extLst>
          </p:cNvPr>
          <p:cNvSpPr/>
          <p:nvPr/>
        </p:nvSpPr>
        <p:spPr>
          <a:xfrm>
            <a:off x="6366615" y="1649338"/>
            <a:ext cx="3144940" cy="1556373"/>
          </a:xfrm>
          <a:custGeom>
            <a:avLst/>
            <a:gdLst>
              <a:gd name="connsiteX0" fmla="*/ 2 w 3144940"/>
              <a:gd name="connsiteY0" fmla="*/ 1222049 h 1556373"/>
              <a:gd name="connsiteX1" fmla="*/ 623845 w 3144940"/>
              <a:gd name="connsiteY1" fmla="*/ 931492 h 1556373"/>
              <a:gd name="connsiteX2" fmla="*/ 529841 w 3144940"/>
              <a:gd name="connsiteY2" fmla="*/ 1059679 h 1556373"/>
              <a:gd name="connsiteX3" fmla="*/ 837490 w 3144940"/>
              <a:gd name="connsiteY3" fmla="*/ 452927 h 1556373"/>
              <a:gd name="connsiteX4" fmla="*/ 734940 w 3144940"/>
              <a:gd name="connsiteY4" fmla="*/ 581114 h 1556373"/>
              <a:gd name="connsiteX5" fmla="*/ 1486970 w 3144940"/>
              <a:gd name="connsiteY5" fmla="*/ 179462 h 1556373"/>
              <a:gd name="connsiteX6" fmla="*/ 1307508 w 3144940"/>
              <a:gd name="connsiteY6" fmla="*/ 136733 h 1556373"/>
              <a:gd name="connsiteX7" fmla="*/ 1974080 w 3144940"/>
              <a:gd name="connsiteY7" fmla="*/ 68367 h 1556373"/>
              <a:gd name="connsiteX8" fmla="*/ 1956989 w 3144940"/>
              <a:gd name="connsiteY8" fmla="*/ 94004 h 1556373"/>
              <a:gd name="connsiteX9" fmla="*/ 2093721 w 3144940"/>
              <a:gd name="connsiteY9" fmla="*/ 102550 h 1556373"/>
              <a:gd name="connsiteX10" fmla="*/ 2093721 w 3144940"/>
              <a:gd name="connsiteY10" fmla="*/ 846034 h 1556373"/>
              <a:gd name="connsiteX11" fmla="*/ 2290275 w 3144940"/>
              <a:gd name="connsiteY11" fmla="*/ 170916 h 1556373"/>
              <a:gd name="connsiteX12" fmla="*/ 2375733 w 3144940"/>
              <a:gd name="connsiteY12" fmla="*/ 700755 h 1556373"/>
              <a:gd name="connsiteX13" fmla="*/ 2615015 w 3144940"/>
              <a:gd name="connsiteY13" fmla="*/ 452927 h 1556373"/>
              <a:gd name="connsiteX14" fmla="*/ 2640652 w 3144940"/>
              <a:gd name="connsiteY14" fmla="*/ 914400 h 1556373"/>
              <a:gd name="connsiteX15" fmla="*/ 2956847 w 3144940"/>
              <a:gd name="connsiteY15" fmla="*/ 615298 h 1556373"/>
              <a:gd name="connsiteX16" fmla="*/ 2726110 w 3144940"/>
              <a:gd name="connsiteY16" fmla="*/ 1119499 h 1556373"/>
              <a:gd name="connsiteX17" fmla="*/ 2931209 w 3144940"/>
              <a:gd name="connsiteY17" fmla="*/ 1136591 h 1556373"/>
              <a:gd name="connsiteX18" fmla="*/ 2862843 w 3144940"/>
              <a:gd name="connsiteY18" fmla="*/ 1316053 h 1556373"/>
              <a:gd name="connsiteX19" fmla="*/ 3119217 w 3144940"/>
              <a:gd name="connsiteY19" fmla="*/ 1333144 h 1556373"/>
              <a:gd name="connsiteX20" fmla="*/ 2828660 w 3144940"/>
              <a:gd name="connsiteY20" fmla="*/ 1555335 h 1556373"/>
              <a:gd name="connsiteX21" fmla="*/ 3144854 w 3144940"/>
              <a:gd name="connsiteY21" fmla="*/ 1418602 h 1556373"/>
              <a:gd name="connsiteX22" fmla="*/ 2862843 w 3144940"/>
              <a:gd name="connsiteY22" fmla="*/ 1469877 h 1556373"/>
              <a:gd name="connsiteX23" fmla="*/ 3085034 w 3144940"/>
              <a:gd name="connsiteY23" fmla="*/ 1085316 h 1556373"/>
              <a:gd name="connsiteX24" fmla="*/ 2760293 w 3144940"/>
              <a:gd name="connsiteY24" fmla="*/ 1119499 h 1556373"/>
              <a:gd name="connsiteX25" fmla="*/ 2683381 w 3144940"/>
              <a:gd name="connsiteY25" fmla="*/ 512748 h 1556373"/>
              <a:gd name="connsiteX26" fmla="*/ 2307366 w 3144940"/>
              <a:gd name="connsiteY26" fmla="*/ 700755 h 1556373"/>
              <a:gd name="connsiteX27" fmla="*/ 2333004 w 3144940"/>
              <a:gd name="connsiteY27" fmla="*/ 504202 h 1556373"/>
              <a:gd name="connsiteX28" fmla="*/ 2239000 w 3144940"/>
              <a:gd name="connsiteY28" fmla="*/ 470019 h 1556373"/>
              <a:gd name="connsiteX29" fmla="*/ 1888622 w 3144940"/>
              <a:gd name="connsiteY29" fmla="*/ 59821 h 1556373"/>
              <a:gd name="connsiteX30" fmla="*/ 1674978 w 3144940"/>
              <a:gd name="connsiteY30" fmla="*/ 162370 h 1556373"/>
              <a:gd name="connsiteX31" fmla="*/ 1204959 w 3144940"/>
              <a:gd name="connsiteY31" fmla="*/ 0 h 1556373"/>
              <a:gd name="connsiteX32" fmla="*/ 1350237 w 3144940"/>
              <a:gd name="connsiteY32" fmla="*/ 162370 h 1556373"/>
              <a:gd name="connsiteX33" fmla="*/ 948585 w 3144940"/>
              <a:gd name="connsiteY33" fmla="*/ 230737 h 1556373"/>
              <a:gd name="connsiteX34" fmla="*/ 1025497 w 3144940"/>
              <a:gd name="connsiteY34" fmla="*/ 324741 h 1556373"/>
              <a:gd name="connsiteX35" fmla="*/ 871673 w 3144940"/>
              <a:gd name="connsiteY35" fmla="*/ 230737 h 1556373"/>
              <a:gd name="connsiteX36" fmla="*/ 649482 w 3144940"/>
              <a:gd name="connsiteY36" fmla="*/ 649481 h 1556373"/>
              <a:gd name="connsiteX37" fmla="*/ 564024 w 3144940"/>
              <a:gd name="connsiteY37" fmla="*/ 444382 h 1556373"/>
              <a:gd name="connsiteX38" fmla="*/ 589662 w 3144940"/>
              <a:gd name="connsiteY38" fmla="*/ 683664 h 1556373"/>
              <a:gd name="connsiteX39" fmla="*/ 615299 w 3144940"/>
              <a:gd name="connsiteY39" fmla="*/ 581114 h 1556373"/>
              <a:gd name="connsiteX40" fmla="*/ 2 w 3144940"/>
              <a:gd name="connsiteY40" fmla="*/ 1222049 h 155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144940" h="1556373">
                <a:moveTo>
                  <a:pt x="2" y="1222049"/>
                </a:moveTo>
                <a:cubicBezTo>
                  <a:pt x="1426" y="1280445"/>
                  <a:pt x="535539" y="958554"/>
                  <a:pt x="623845" y="931492"/>
                </a:cubicBezTo>
                <a:cubicBezTo>
                  <a:pt x="712151" y="904430"/>
                  <a:pt x="494234" y="1139440"/>
                  <a:pt x="529841" y="1059679"/>
                </a:cubicBezTo>
                <a:cubicBezTo>
                  <a:pt x="565448" y="979918"/>
                  <a:pt x="803307" y="532688"/>
                  <a:pt x="837490" y="452927"/>
                </a:cubicBezTo>
                <a:cubicBezTo>
                  <a:pt x="871673" y="373166"/>
                  <a:pt x="626693" y="626691"/>
                  <a:pt x="734940" y="581114"/>
                </a:cubicBezTo>
                <a:cubicBezTo>
                  <a:pt x="843187" y="535536"/>
                  <a:pt x="1391542" y="253525"/>
                  <a:pt x="1486970" y="179462"/>
                </a:cubicBezTo>
                <a:cubicBezTo>
                  <a:pt x="1582398" y="105398"/>
                  <a:pt x="1226323" y="155249"/>
                  <a:pt x="1307508" y="136733"/>
                </a:cubicBezTo>
                <a:cubicBezTo>
                  <a:pt x="1388693" y="118217"/>
                  <a:pt x="1865833" y="75488"/>
                  <a:pt x="1974080" y="68367"/>
                </a:cubicBezTo>
                <a:cubicBezTo>
                  <a:pt x="2082327" y="61246"/>
                  <a:pt x="1937049" y="88307"/>
                  <a:pt x="1956989" y="94004"/>
                </a:cubicBezTo>
                <a:cubicBezTo>
                  <a:pt x="1976929" y="99701"/>
                  <a:pt x="2070932" y="-22788"/>
                  <a:pt x="2093721" y="102550"/>
                </a:cubicBezTo>
                <a:cubicBezTo>
                  <a:pt x="2116510" y="227888"/>
                  <a:pt x="2060962" y="834640"/>
                  <a:pt x="2093721" y="846034"/>
                </a:cubicBezTo>
                <a:cubicBezTo>
                  <a:pt x="2126480" y="857428"/>
                  <a:pt x="2243273" y="195129"/>
                  <a:pt x="2290275" y="170916"/>
                </a:cubicBezTo>
                <a:cubicBezTo>
                  <a:pt x="2337277" y="146703"/>
                  <a:pt x="2321610" y="653753"/>
                  <a:pt x="2375733" y="700755"/>
                </a:cubicBezTo>
                <a:cubicBezTo>
                  <a:pt x="2429856" y="747757"/>
                  <a:pt x="2570862" y="417320"/>
                  <a:pt x="2615015" y="452927"/>
                </a:cubicBezTo>
                <a:cubicBezTo>
                  <a:pt x="2659168" y="488534"/>
                  <a:pt x="2583680" y="887338"/>
                  <a:pt x="2640652" y="914400"/>
                </a:cubicBezTo>
                <a:cubicBezTo>
                  <a:pt x="2697624" y="941462"/>
                  <a:pt x="2942604" y="581115"/>
                  <a:pt x="2956847" y="615298"/>
                </a:cubicBezTo>
                <a:cubicBezTo>
                  <a:pt x="2971090" y="649481"/>
                  <a:pt x="2730383" y="1032617"/>
                  <a:pt x="2726110" y="1119499"/>
                </a:cubicBezTo>
                <a:cubicBezTo>
                  <a:pt x="2721837" y="1206381"/>
                  <a:pt x="2908420" y="1103832"/>
                  <a:pt x="2931209" y="1136591"/>
                </a:cubicBezTo>
                <a:cubicBezTo>
                  <a:pt x="2953998" y="1169350"/>
                  <a:pt x="2831508" y="1283294"/>
                  <a:pt x="2862843" y="1316053"/>
                </a:cubicBezTo>
                <a:cubicBezTo>
                  <a:pt x="2894178" y="1348812"/>
                  <a:pt x="3124914" y="1293264"/>
                  <a:pt x="3119217" y="1333144"/>
                </a:cubicBezTo>
                <a:cubicBezTo>
                  <a:pt x="3113520" y="1373024"/>
                  <a:pt x="2824387" y="1541092"/>
                  <a:pt x="2828660" y="1555335"/>
                </a:cubicBezTo>
                <a:cubicBezTo>
                  <a:pt x="2832933" y="1569578"/>
                  <a:pt x="3139157" y="1432845"/>
                  <a:pt x="3144854" y="1418602"/>
                </a:cubicBezTo>
                <a:cubicBezTo>
                  <a:pt x="3150551" y="1404359"/>
                  <a:pt x="2872813" y="1525425"/>
                  <a:pt x="2862843" y="1469877"/>
                </a:cubicBezTo>
                <a:cubicBezTo>
                  <a:pt x="2852873" y="1414329"/>
                  <a:pt x="3102126" y="1143712"/>
                  <a:pt x="3085034" y="1085316"/>
                </a:cubicBezTo>
                <a:cubicBezTo>
                  <a:pt x="3067942" y="1026920"/>
                  <a:pt x="2827235" y="1214927"/>
                  <a:pt x="2760293" y="1119499"/>
                </a:cubicBezTo>
                <a:cubicBezTo>
                  <a:pt x="2693351" y="1024071"/>
                  <a:pt x="2758869" y="582539"/>
                  <a:pt x="2683381" y="512748"/>
                </a:cubicBezTo>
                <a:cubicBezTo>
                  <a:pt x="2607893" y="442957"/>
                  <a:pt x="2365762" y="702179"/>
                  <a:pt x="2307366" y="700755"/>
                </a:cubicBezTo>
                <a:cubicBezTo>
                  <a:pt x="2248970" y="699331"/>
                  <a:pt x="2344398" y="542658"/>
                  <a:pt x="2333004" y="504202"/>
                </a:cubicBezTo>
                <a:cubicBezTo>
                  <a:pt x="2321610" y="465746"/>
                  <a:pt x="2313064" y="544082"/>
                  <a:pt x="2239000" y="470019"/>
                </a:cubicBezTo>
                <a:cubicBezTo>
                  <a:pt x="2164936" y="395956"/>
                  <a:pt x="1982626" y="111096"/>
                  <a:pt x="1888622" y="59821"/>
                </a:cubicBezTo>
                <a:cubicBezTo>
                  <a:pt x="1794618" y="8546"/>
                  <a:pt x="1788922" y="172340"/>
                  <a:pt x="1674978" y="162370"/>
                </a:cubicBezTo>
                <a:cubicBezTo>
                  <a:pt x="1561034" y="152400"/>
                  <a:pt x="1259082" y="0"/>
                  <a:pt x="1204959" y="0"/>
                </a:cubicBezTo>
                <a:cubicBezTo>
                  <a:pt x="1150836" y="0"/>
                  <a:pt x="1392966" y="123914"/>
                  <a:pt x="1350237" y="162370"/>
                </a:cubicBezTo>
                <a:cubicBezTo>
                  <a:pt x="1307508" y="200826"/>
                  <a:pt x="1002708" y="203675"/>
                  <a:pt x="948585" y="230737"/>
                </a:cubicBezTo>
                <a:cubicBezTo>
                  <a:pt x="894462" y="257799"/>
                  <a:pt x="1038316" y="324741"/>
                  <a:pt x="1025497" y="324741"/>
                </a:cubicBezTo>
                <a:cubicBezTo>
                  <a:pt x="1012678" y="324741"/>
                  <a:pt x="934342" y="176614"/>
                  <a:pt x="871673" y="230737"/>
                </a:cubicBezTo>
                <a:cubicBezTo>
                  <a:pt x="809004" y="284860"/>
                  <a:pt x="700757" y="613873"/>
                  <a:pt x="649482" y="649481"/>
                </a:cubicBezTo>
                <a:cubicBezTo>
                  <a:pt x="598207" y="685088"/>
                  <a:pt x="573994" y="438685"/>
                  <a:pt x="564024" y="444382"/>
                </a:cubicBezTo>
                <a:cubicBezTo>
                  <a:pt x="554054" y="450079"/>
                  <a:pt x="581116" y="660875"/>
                  <a:pt x="589662" y="683664"/>
                </a:cubicBezTo>
                <a:cubicBezTo>
                  <a:pt x="598208" y="706453"/>
                  <a:pt x="716424" y="484262"/>
                  <a:pt x="615299" y="581114"/>
                </a:cubicBezTo>
                <a:cubicBezTo>
                  <a:pt x="514174" y="677966"/>
                  <a:pt x="-1422" y="1163653"/>
                  <a:pt x="2" y="122204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5C24E86C-32F3-36CB-52BD-4328B4E7F175}"/>
              </a:ext>
            </a:extLst>
          </p:cNvPr>
          <p:cNvSpPr/>
          <p:nvPr/>
        </p:nvSpPr>
        <p:spPr>
          <a:xfrm>
            <a:off x="7600746" y="4524990"/>
            <a:ext cx="1414517" cy="1147316"/>
          </a:xfrm>
          <a:custGeom>
            <a:avLst/>
            <a:gdLst>
              <a:gd name="connsiteX0" fmla="*/ 1396716 w 1414517"/>
              <a:gd name="connsiteY0" fmla="*/ 193548 h 1147316"/>
              <a:gd name="connsiteX1" fmla="*/ 1396716 w 1414517"/>
              <a:gd name="connsiteY1" fmla="*/ 486625 h 1147316"/>
              <a:gd name="connsiteX2" fmla="*/ 1408439 w 1414517"/>
              <a:gd name="connsiteY2" fmla="*/ 463179 h 1147316"/>
              <a:gd name="connsiteX3" fmla="*/ 1297069 w 1414517"/>
              <a:gd name="connsiteY3" fmla="*/ 767979 h 1147316"/>
              <a:gd name="connsiteX4" fmla="*/ 1297069 w 1414517"/>
              <a:gd name="connsiteY4" fmla="*/ 803148 h 1147316"/>
              <a:gd name="connsiteX5" fmla="*/ 1138808 w 1414517"/>
              <a:gd name="connsiteY5" fmla="*/ 885210 h 1147316"/>
              <a:gd name="connsiteX6" fmla="*/ 834008 w 1414517"/>
              <a:gd name="connsiteY6" fmla="*/ 984856 h 1147316"/>
              <a:gd name="connsiteX7" fmla="*/ 921931 w 1414517"/>
              <a:gd name="connsiteY7" fmla="*/ 978995 h 1147316"/>
              <a:gd name="connsiteX8" fmla="*/ 423700 w 1414517"/>
              <a:gd name="connsiteY8" fmla="*/ 1131395 h 1147316"/>
              <a:gd name="connsiteX9" fmla="*/ 564377 w 1414517"/>
              <a:gd name="connsiteY9" fmla="*/ 1131395 h 1147316"/>
              <a:gd name="connsiteX10" fmla="*/ 365085 w 1414517"/>
              <a:gd name="connsiteY10" fmla="*/ 1031748 h 1147316"/>
              <a:gd name="connsiteX11" fmla="*/ 306469 w 1414517"/>
              <a:gd name="connsiteY11" fmla="*/ 809010 h 1147316"/>
              <a:gd name="connsiteX12" fmla="*/ 570239 w 1414517"/>
              <a:gd name="connsiteY12" fmla="*/ 967272 h 1147316"/>
              <a:gd name="connsiteX13" fmla="*/ 898485 w 1414517"/>
              <a:gd name="connsiteY13" fmla="*/ 914518 h 1147316"/>
              <a:gd name="connsiteX14" fmla="*/ 1086054 w 1414517"/>
              <a:gd name="connsiteY14" fmla="*/ 767979 h 1147316"/>
              <a:gd name="connsiteX15" fmla="*/ 951239 w 1414517"/>
              <a:gd name="connsiteY15" fmla="*/ 539379 h 1147316"/>
              <a:gd name="connsiteX16" fmla="*/ 1226731 w 1414517"/>
              <a:gd name="connsiteY16" fmla="*/ 627302 h 1147316"/>
              <a:gd name="connsiteX17" fmla="*/ 1150531 w 1414517"/>
              <a:gd name="connsiteY17" fmla="*/ 556964 h 1147316"/>
              <a:gd name="connsiteX18" fmla="*/ 775392 w 1414517"/>
              <a:gd name="connsiteY18" fmla="*/ 258025 h 1147316"/>
              <a:gd name="connsiteX19" fmla="*/ 570239 w 1414517"/>
              <a:gd name="connsiteY19" fmla="*/ 164241 h 1147316"/>
              <a:gd name="connsiteX20" fmla="*/ 757808 w 1414517"/>
              <a:gd name="connsiteY20" fmla="*/ 258025 h 1147316"/>
              <a:gd name="connsiteX21" fmla="*/ 324054 w 1414517"/>
              <a:gd name="connsiteY21" fmla="*/ 193548 h 1147316"/>
              <a:gd name="connsiteX22" fmla="*/ 13392 w 1414517"/>
              <a:gd name="connsiteY22" fmla="*/ 457318 h 1147316"/>
              <a:gd name="connsiteX23" fmla="*/ 60285 w 1414517"/>
              <a:gd name="connsiteY23" fmla="*/ 351810 h 1147316"/>
              <a:gd name="connsiteX24" fmla="*/ 95454 w 1414517"/>
              <a:gd name="connsiteY24" fmla="*/ 345948 h 1147316"/>
              <a:gd name="connsiteX25" fmla="*/ 370946 w 1414517"/>
              <a:gd name="connsiteY25" fmla="*/ 140795 h 1147316"/>
              <a:gd name="connsiteX26" fmla="*/ 206823 w 1414517"/>
              <a:gd name="connsiteY26" fmla="*/ 76318 h 1147316"/>
              <a:gd name="connsiteX27" fmla="*/ 535069 w 1414517"/>
              <a:gd name="connsiteY27" fmla="*/ 11841 h 1147316"/>
              <a:gd name="connsiteX28" fmla="*/ 400254 w 1414517"/>
              <a:gd name="connsiteY28" fmla="*/ 11841 h 1147316"/>
              <a:gd name="connsiteX29" fmla="*/ 851592 w 1414517"/>
              <a:gd name="connsiteY29" fmla="*/ 41148 h 1147316"/>
              <a:gd name="connsiteX30" fmla="*/ 851592 w 1414517"/>
              <a:gd name="connsiteY30" fmla="*/ 23564 h 1147316"/>
              <a:gd name="connsiteX31" fmla="*/ 1279485 w 1414517"/>
              <a:gd name="connsiteY31" fmla="*/ 93902 h 1147316"/>
              <a:gd name="connsiteX32" fmla="*/ 962962 w 1414517"/>
              <a:gd name="connsiteY32" fmla="*/ 118 h 1147316"/>
              <a:gd name="connsiteX33" fmla="*/ 1226731 w 1414517"/>
              <a:gd name="connsiteY33" fmla="*/ 117348 h 1147316"/>
              <a:gd name="connsiteX34" fmla="*/ 1156392 w 1414517"/>
              <a:gd name="connsiteY34" fmla="*/ 170102 h 1147316"/>
              <a:gd name="connsiteX35" fmla="*/ 1396716 w 1414517"/>
              <a:gd name="connsiteY35" fmla="*/ 193548 h 114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14517" h="1147316">
                <a:moveTo>
                  <a:pt x="1396716" y="193548"/>
                </a:moveTo>
                <a:cubicBezTo>
                  <a:pt x="1436770" y="246302"/>
                  <a:pt x="1396716" y="486625"/>
                  <a:pt x="1396716" y="486625"/>
                </a:cubicBezTo>
                <a:cubicBezTo>
                  <a:pt x="1398670" y="531563"/>
                  <a:pt x="1425047" y="416287"/>
                  <a:pt x="1408439" y="463179"/>
                </a:cubicBezTo>
                <a:cubicBezTo>
                  <a:pt x="1391831" y="510071"/>
                  <a:pt x="1297069" y="767979"/>
                  <a:pt x="1297069" y="767979"/>
                </a:cubicBezTo>
                <a:cubicBezTo>
                  <a:pt x="1278507" y="824641"/>
                  <a:pt x="1323446" y="783610"/>
                  <a:pt x="1297069" y="803148"/>
                </a:cubicBezTo>
                <a:cubicBezTo>
                  <a:pt x="1270692" y="822686"/>
                  <a:pt x="1215985" y="854925"/>
                  <a:pt x="1138808" y="885210"/>
                </a:cubicBezTo>
                <a:cubicBezTo>
                  <a:pt x="1061631" y="915495"/>
                  <a:pt x="870154" y="969225"/>
                  <a:pt x="834008" y="984856"/>
                </a:cubicBezTo>
                <a:cubicBezTo>
                  <a:pt x="797862" y="1000487"/>
                  <a:pt x="990316" y="954572"/>
                  <a:pt x="921931" y="978995"/>
                </a:cubicBezTo>
                <a:cubicBezTo>
                  <a:pt x="853546" y="1003418"/>
                  <a:pt x="483292" y="1105995"/>
                  <a:pt x="423700" y="1131395"/>
                </a:cubicBezTo>
                <a:cubicBezTo>
                  <a:pt x="364108" y="1156795"/>
                  <a:pt x="574146" y="1148003"/>
                  <a:pt x="564377" y="1131395"/>
                </a:cubicBezTo>
                <a:cubicBezTo>
                  <a:pt x="554608" y="1114787"/>
                  <a:pt x="408070" y="1085479"/>
                  <a:pt x="365085" y="1031748"/>
                </a:cubicBezTo>
                <a:cubicBezTo>
                  <a:pt x="322100" y="978017"/>
                  <a:pt x="272277" y="819756"/>
                  <a:pt x="306469" y="809010"/>
                </a:cubicBezTo>
                <a:cubicBezTo>
                  <a:pt x="340661" y="798264"/>
                  <a:pt x="471570" y="949687"/>
                  <a:pt x="570239" y="967272"/>
                </a:cubicBezTo>
                <a:cubicBezTo>
                  <a:pt x="668908" y="984857"/>
                  <a:pt x="812516" y="947734"/>
                  <a:pt x="898485" y="914518"/>
                </a:cubicBezTo>
                <a:cubicBezTo>
                  <a:pt x="984454" y="881303"/>
                  <a:pt x="1077262" y="830502"/>
                  <a:pt x="1086054" y="767979"/>
                </a:cubicBezTo>
                <a:cubicBezTo>
                  <a:pt x="1094846" y="705456"/>
                  <a:pt x="927793" y="562825"/>
                  <a:pt x="951239" y="539379"/>
                </a:cubicBezTo>
                <a:cubicBezTo>
                  <a:pt x="974685" y="515933"/>
                  <a:pt x="1193516" y="624371"/>
                  <a:pt x="1226731" y="627302"/>
                </a:cubicBezTo>
                <a:cubicBezTo>
                  <a:pt x="1259946" y="630233"/>
                  <a:pt x="1225754" y="618510"/>
                  <a:pt x="1150531" y="556964"/>
                </a:cubicBezTo>
                <a:cubicBezTo>
                  <a:pt x="1075308" y="495418"/>
                  <a:pt x="872107" y="323479"/>
                  <a:pt x="775392" y="258025"/>
                </a:cubicBezTo>
                <a:cubicBezTo>
                  <a:pt x="678677" y="192571"/>
                  <a:pt x="573170" y="164241"/>
                  <a:pt x="570239" y="164241"/>
                </a:cubicBezTo>
                <a:cubicBezTo>
                  <a:pt x="567308" y="164241"/>
                  <a:pt x="798839" y="253141"/>
                  <a:pt x="757808" y="258025"/>
                </a:cubicBezTo>
                <a:cubicBezTo>
                  <a:pt x="716777" y="262910"/>
                  <a:pt x="448123" y="160333"/>
                  <a:pt x="324054" y="193548"/>
                </a:cubicBezTo>
                <a:cubicBezTo>
                  <a:pt x="199985" y="226763"/>
                  <a:pt x="57353" y="430941"/>
                  <a:pt x="13392" y="457318"/>
                </a:cubicBezTo>
                <a:cubicBezTo>
                  <a:pt x="-30569" y="483695"/>
                  <a:pt x="46608" y="370372"/>
                  <a:pt x="60285" y="351810"/>
                </a:cubicBezTo>
                <a:cubicBezTo>
                  <a:pt x="73962" y="333248"/>
                  <a:pt x="43677" y="381117"/>
                  <a:pt x="95454" y="345948"/>
                </a:cubicBezTo>
                <a:cubicBezTo>
                  <a:pt x="147231" y="310779"/>
                  <a:pt x="352384" y="185733"/>
                  <a:pt x="370946" y="140795"/>
                </a:cubicBezTo>
                <a:cubicBezTo>
                  <a:pt x="389507" y="95857"/>
                  <a:pt x="179469" y="97810"/>
                  <a:pt x="206823" y="76318"/>
                </a:cubicBezTo>
                <a:cubicBezTo>
                  <a:pt x="234177" y="54826"/>
                  <a:pt x="502831" y="22587"/>
                  <a:pt x="535069" y="11841"/>
                </a:cubicBezTo>
                <a:cubicBezTo>
                  <a:pt x="567307" y="1095"/>
                  <a:pt x="347500" y="6957"/>
                  <a:pt x="400254" y="11841"/>
                </a:cubicBezTo>
                <a:cubicBezTo>
                  <a:pt x="453008" y="16725"/>
                  <a:pt x="851592" y="41148"/>
                  <a:pt x="851592" y="41148"/>
                </a:cubicBezTo>
                <a:cubicBezTo>
                  <a:pt x="926815" y="43102"/>
                  <a:pt x="780277" y="14772"/>
                  <a:pt x="851592" y="23564"/>
                </a:cubicBezTo>
                <a:cubicBezTo>
                  <a:pt x="922907" y="32356"/>
                  <a:pt x="1260923" y="97810"/>
                  <a:pt x="1279485" y="93902"/>
                </a:cubicBezTo>
                <a:cubicBezTo>
                  <a:pt x="1298047" y="89994"/>
                  <a:pt x="971754" y="-3790"/>
                  <a:pt x="962962" y="118"/>
                </a:cubicBezTo>
                <a:cubicBezTo>
                  <a:pt x="954170" y="4026"/>
                  <a:pt x="1194493" y="89017"/>
                  <a:pt x="1226731" y="117348"/>
                </a:cubicBezTo>
                <a:cubicBezTo>
                  <a:pt x="1258969" y="145679"/>
                  <a:pt x="1135877" y="158379"/>
                  <a:pt x="1156392" y="170102"/>
                </a:cubicBezTo>
                <a:cubicBezTo>
                  <a:pt x="1176907" y="181825"/>
                  <a:pt x="1356662" y="140794"/>
                  <a:pt x="1396716" y="19354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C36176FD-EAFF-3CD3-0BF7-E0199A9E4436}"/>
              </a:ext>
            </a:extLst>
          </p:cNvPr>
          <p:cNvSpPr/>
          <p:nvPr/>
        </p:nvSpPr>
        <p:spPr>
          <a:xfrm>
            <a:off x="7379012" y="4628445"/>
            <a:ext cx="519513" cy="934155"/>
          </a:xfrm>
          <a:custGeom>
            <a:avLst/>
            <a:gdLst>
              <a:gd name="connsiteX0" fmla="*/ 516480 w 519513"/>
              <a:gd name="connsiteY0" fmla="*/ 37340 h 934155"/>
              <a:gd name="connsiteX1" fmla="*/ 258573 w 519513"/>
              <a:gd name="connsiteY1" fmla="*/ 248355 h 934155"/>
              <a:gd name="connsiteX2" fmla="*/ 205819 w 519513"/>
              <a:gd name="connsiteY2" fmla="*/ 435924 h 934155"/>
              <a:gd name="connsiteX3" fmla="*/ 240988 w 519513"/>
              <a:gd name="connsiteY3" fmla="*/ 447647 h 934155"/>
              <a:gd name="connsiteX4" fmla="*/ 147203 w 519513"/>
              <a:gd name="connsiteY4" fmla="*/ 594186 h 934155"/>
              <a:gd name="connsiteX5" fmla="*/ 205819 w 519513"/>
              <a:gd name="connsiteY5" fmla="*/ 570740 h 934155"/>
              <a:gd name="connsiteX6" fmla="*/ 211680 w 519513"/>
              <a:gd name="connsiteY6" fmla="*/ 682109 h 934155"/>
              <a:gd name="connsiteX7" fmla="*/ 240988 w 519513"/>
              <a:gd name="connsiteY7" fmla="*/ 658663 h 934155"/>
              <a:gd name="connsiteX8" fmla="*/ 170650 w 519513"/>
              <a:gd name="connsiteY8" fmla="*/ 805201 h 934155"/>
              <a:gd name="connsiteX9" fmla="*/ 217542 w 519513"/>
              <a:gd name="connsiteY9" fmla="*/ 934155 h 934155"/>
              <a:gd name="connsiteX10" fmla="*/ 217542 w 519513"/>
              <a:gd name="connsiteY10" fmla="*/ 805201 h 934155"/>
              <a:gd name="connsiteX11" fmla="*/ 53419 w 519513"/>
              <a:gd name="connsiteY11" fmla="*/ 740724 h 934155"/>
              <a:gd name="connsiteX12" fmla="*/ 665 w 519513"/>
              <a:gd name="connsiteY12" fmla="*/ 758309 h 934155"/>
              <a:gd name="connsiteX13" fmla="*/ 24111 w 519513"/>
              <a:gd name="connsiteY13" fmla="*/ 670386 h 934155"/>
              <a:gd name="connsiteX14" fmla="*/ 29973 w 519513"/>
              <a:gd name="connsiteY14" fmla="*/ 687970 h 934155"/>
              <a:gd name="connsiteX15" fmla="*/ 141342 w 519513"/>
              <a:gd name="connsiteY15" fmla="*/ 459370 h 934155"/>
              <a:gd name="connsiteX16" fmla="*/ 141342 w 519513"/>
              <a:gd name="connsiteY16" fmla="*/ 482817 h 934155"/>
              <a:gd name="connsiteX17" fmla="*/ 299603 w 519513"/>
              <a:gd name="connsiteY17" fmla="*/ 183878 h 934155"/>
              <a:gd name="connsiteX18" fmla="*/ 369942 w 519513"/>
              <a:gd name="connsiteY18" fmla="*/ 119401 h 934155"/>
              <a:gd name="connsiteX19" fmla="*/ 452003 w 519513"/>
              <a:gd name="connsiteY19" fmla="*/ 2170 h 934155"/>
              <a:gd name="connsiteX20" fmla="*/ 405111 w 519513"/>
              <a:gd name="connsiteY20" fmla="*/ 43201 h 934155"/>
              <a:gd name="connsiteX21" fmla="*/ 516480 w 519513"/>
              <a:gd name="connsiteY21" fmla="*/ 37340 h 93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9513" h="934155">
                <a:moveTo>
                  <a:pt x="516480" y="37340"/>
                </a:moveTo>
                <a:cubicBezTo>
                  <a:pt x="492057" y="71532"/>
                  <a:pt x="310350" y="181924"/>
                  <a:pt x="258573" y="248355"/>
                </a:cubicBezTo>
                <a:cubicBezTo>
                  <a:pt x="206796" y="314786"/>
                  <a:pt x="208750" y="402709"/>
                  <a:pt x="205819" y="435924"/>
                </a:cubicBezTo>
                <a:cubicBezTo>
                  <a:pt x="202888" y="469139"/>
                  <a:pt x="250757" y="421270"/>
                  <a:pt x="240988" y="447647"/>
                </a:cubicBezTo>
                <a:cubicBezTo>
                  <a:pt x="231219" y="474024"/>
                  <a:pt x="153064" y="573671"/>
                  <a:pt x="147203" y="594186"/>
                </a:cubicBezTo>
                <a:cubicBezTo>
                  <a:pt x="141342" y="614701"/>
                  <a:pt x="195073" y="556086"/>
                  <a:pt x="205819" y="570740"/>
                </a:cubicBezTo>
                <a:cubicBezTo>
                  <a:pt x="216565" y="585394"/>
                  <a:pt x="211680" y="682109"/>
                  <a:pt x="211680" y="682109"/>
                </a:cubicBezTo>
                <a:cubicBezTo>
                  <a:pt x="217542" y="696763"/>
                  <a:pt x="247826" y="638148"/>
                  <a:pt x="240988" y="658663"/>
                </a:cubicBezTo>
                <a:cubicBezTo>
                  <a:pt x="234150" y="679178"/>
                  <a:pt x="174558" y="759286"/>
                  <a:pt x="170650" y="805201"/>
                </a:cubicBezTo>
                <a:cubicBezTo>
                  <a:pt x="166742" y="851116"/>
                  <a:pt x="209727" y="934155"/>
                  <a:pt x="217542" y="934155"/>
                </a:cubicBezTo>
                <a:cubicBezTo>
                  <a:pt x="225357" y="934155"/>
                  <a:pt x="244896" y="837439"/>
                  <a:pt x="217542" y="805201"/>
                </a:cubicBezTo>
                <a:cubicBezTo>
                  <a:pt x="190188" y="772963"/>
                  <a:pt x="89565" y="748539"/>
                  <a:pt x="53419" y="740724"/>
                </a:cubicBezTo>
                <a:cubicBezTo>
                  <a:pt x="17273" y="732909"/>
                  <a:pt x="5550" y="770032"/>
                  <a:pt x="665" y="758309"/>
                </a:cubicBezTo>
                <a:cubicBezTo>
                  <a:pt x="-4220" y="746586"/>
                  <a:pt x="19226" y="682109"/>
                  <a:pt x="24111" y="670386"/>
                </a:cubicBezTo>
                <a:cubicBezTo>
                  <a:pt x="28996" y="658663"/>
                  <a:pt x="10435" y="723139"/>
                  <a:pt x="29973" y="687970"/>
                </a:cubicBezTo>
                <a:cubicBezTo>
                  <a:pt x="49511" y="652801"/>
                  <a:pt x="122780" y="493562"/>
                  <a:pt x="141342" y="459370"/>
                </a:cubicBezTo>
                <a:cubicBezTo>
                  <a:pt x="159903" y="425178"/>
                  <a:pt x="114965" y="528732"/>
                  <a:pt x="141342" y="482817"/>
                </a:cubicBezTo>
                <a:cubicBezTo>
                  <a:pt x="167719" y="436902"/>
                  <a:pt x="261503" y="244447"/>
                  <a:pt x="299603" y="183878"/>
                </a:cubicBezTo>
                <a:cubicBezTo>
                  <a:pt x="337703" y="123309"/>
                  <a:pt x="344542" y="149686"/>
                  <a:pt x="369942" y="119401"/>
                </a:cubicBezTo>
                <a:cubicBezTo>
                  <a:pt x="395342" y="89116"/>
                  <a:pt x="446142" y="14870"/>
                  <a:pt x="452003" y="2170"/>
                </a:cubicBezTo>
                <a:cubicBezTo>
                  <a:pt x="457864" y="-10530"/>
                  <a:pt x="400226" y="36362"/>
                  <a:pt x="405111" y="43201"/>
                </a:cubicBezTo>
                <a:cubicBezTo>
                  <a:pt x="409996" y="50040"/>
                  <a:pt x="540903" y="3148"/>
                  <a:pt x="516480" y="373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97559764-4D93-A553-50C6-AD5EDDD75B9D}"/>
              </a:ext>
            </a:extLst>
          </p:cNvPr>
          <p:cNvSpPr/>
          <p:nvPr/>
        </p:nvSpPr>
        <p:spPr>
          <a:xfrm>
            <a:off x="6530438" y="5192361"/>
            <a:ext cx="1017238" cy="989079"/>
          </a:xfrm>
          <a:custGeom>
            <a:avLst/>
            <a:gdLst>
              <a:gd name="connsiteX0" fmla="*/ 41 w 1017238"/>
              <a:gd name="connsiteY0" fmla="*/ 1431 h 989079"/>
              <a:gd name="connsiteX1" fmla="*/ 156320 w 1017238"/>
              <a:gd name="connsiteY1" fmla="*/ 51307 h 989079"/>
              <a:gd name="connsiteX2" fmla="*/ 292649 w 1017238"/>
              <a:gd name="connsiteY2" fmla="*/ 294039 h 989079"/>
              <a:gd name="connsiteX3" fmla="*/ 468878 w 1017238"/>
              <a:gd name="connsiteY3" fmla="*/ 450318 h 989079"/>
              <a:gd name="connsiteX4" fmla="*/ 478854 w 1017238"/>
              <a:gd name="connsiteY4" fmla="*/ 403767 h 989079"/>
              <a:gd name="connsiteX5" fmla="*/ 631808 w 1017238"/>
              <a:gd name="connsiteY5" fmla="*/ 380491 h 989079"/>
              <a:gd name="connsiteX6" fmla="*/ 794737 w 1017238"/>
              <a:gd name="connsiteY6" fmla="*/ 307339 h 989079"/>
              <a:gd name="connsiteX7" fmla="*/ 648433 w 1017238"/>
              <a:gd name="connsiteY7" fmla="*/ 410417 h 989079"/>
              <a:gd name="connsiteX8" fmla="*/ 847939 w 1017238"/>
              <a:gd name="connsiteY8" fmla="*/ 560046 h 989079"/>
              <a:gd name="connsiteX9" fmla="*/ 748186 w 1017238"/>
              <a:gd name="connsiteY9" fmla="*/ 583322 h 989079"/>
              <a:gd name="connsiteX10" fmla="*/ 884515 w 1017238"/>
              <a:gd name="connsiteY10" fmla="*/ 523470 h 989079"/>
              <a:gd name="connsiteX11" fmla="*/ 1014193 w 1017238"/>
              <a:gd name="connsiteY11" fmla="*/ 440343 h 989079"/>
              <a:gd name="connsiteX12" fmla="*/ 970967 w 1017238"/>
              <a:gd name="connsiteY12" fmla="*/ 543421 h 989079"/>
              <a:gd name="connsiteX13" fmla="*/ 911115 w 1017238"/>
              <a:gd name="connsiteY13" fmla="*/ 965707 h 989079"/>
              <a:gd name="connsiteX14" fmla="*/ 857914 w 1017238"/>
              <a:gd name="connsiteY14" fmla="*/ 919156 h 989079"/>
              <a:gd name="connsiteX15" fmla="*/ 462228 w 1017238"/>
              <a:gd name="connsiteY15" fmla="*/ 789478 h 989079"/>
              <a:gd name="connsiteX16" fmla="*/ 555331 w 1017238"/>
              <a:gd name="connsiteY16" fmla="*/ 852654 h 989079"/>
              <a:gd name="connsiteX17" fmla="*/ 312599 w 1017238"/>
              <a:gd name="connsiteY17" fmla="*/ 463619 h 989079"/>
              <a:gd name="connsiteX18" fmla="*/ 319249 w 1017238"/>
              <a:gd name="connsiteY18" fmla="*/ 470269 h 989079"/>
              <a:gd name="connsiteX19" fmla="*/ 129719 w 1017238"/>
              <a:gd name="connsiteY19" fmla="*/ 167686 h 989079"/>
              <a:gd name="connsiteX20" fmla="*/ 19991 w 1017238"/>
              <a:gd name="connsiteY20" fmla="*/ 84558 h 989079"/>
              <a:gd name="connsiteX21" fmla="*/ 129719 w 1017238"/>
              <a:gd name="connsiteY21" fmla="*/ 147735 h 989079"/>
              <a:gd name="connsiteX22" fmla="*/ 43267 w 1017238"/>
              <a:gd name="connsiteY22" fmla="*/ 71258 h 989079"/>
              <a:gd name="connsiteX23" fmla="*/ 139694 w 1017238"/>
              <a:gd name="connsiteY23" fmla="*/ 81233 h 989079"/>
              <a:gd name="connsiteX24" fmla="*/ 41 w 1017238"/>
              <a:gd name="connsiteY24" fmla="*/ 1431 h 98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17238" h="989079">
                <a:moveTo>
                  <a:pt x="41" y="1431"/>
                </a:moveTo>
                <a:cubicBezTo>
                  <a:pt x="2812" y="-3557"/>
                  <a:pt x="107552" y="2539"/>
                  <a:pt x="156320" y="51307"/>
                </a:cubicBezTo>
                <a:cubicBezTo>
                  <a:pt x="205088" y="100075"/>
                  <a:pt x="240556" y="227537"/>
                  <a:pt x="292649" y="294039"/>
                </a:cubicBezTo>
                <a:cubicBezTo>
                  <a:pt x="344742" y="360541"/>
                  <a:pt x="437844" y="432030"/>
                  <a:pt x="468878" y="450318"/>
                </a:cubicBezTo>
                <a:cubicBezTo>
                  <a:pt x="499912" y="468606"/>
                  <a:pt x="451699" y="415405"/>
                  <a:pt x="478854" y="403767"/>
                </a:cubicBezTo>
                <a:cubicBezTo>
                  <a:pt x="506009" y="392129"/>
                  <a:pt x="579161" y="396562"/>
                  <a:pt x="631808" y="380491"/>
                </a:cubicBezTo>
                <a:cubicBezTo>
                  <a:pt x="684455" y="364420"/>
                  <a:pt x="791966" y="302351"/>
                  <a:pt x="794737" y="307339"/>
                </a:cubicBezTo>
                <a:cubicBezTo>
                  <a:pt x="797508" y="312327"/>
                  <a:pt x="639566" y="368299"/>
                  <a:pt x="648433" y="410417"/>
                </a:cubicBezTo>
                <a:cubicBezTo>
                  <a:pt x="657300" y="452535"/>
                  <a:pt x="831314" y="531229"/>
                  <a:pt x="847939" y="560046"/>
                </a:cubicBezTo>
                <a:cubicBezTo>
                  <a:pt x="864564" y="588863"/>
                  <a:pt x="742090" y="589418"/>
                  <a:pt x="748186" y="583322"/>
                </a:cubicBezTo>
                <a:cubicBezTo>
                  <a:pt x="754282" y="577226"/>
                  <a:pt x="840181" y="547300"/>
                  <a:pt x="884515" y="523470"/>
                </a:cubicBezTo>
                <a:cubicBezTo>
                  <a:pt x="928849" y="499640"/>
                  <a:pt x="999784" y="437018"/>
                  <a:pt x="1014193" y="440343"/>
                </a:cubicBezTo>
                <a:cubicBezTo>
                  <a:pt x="1028602" y="443668"/>
                  <a:pt x="988147" y="455860"/>
                  <a:pt x="970967" y="543421"/>
                </a:cubicBezTo>
                <a:cubicBezTo>
                  <a:pt x="953787" y="630982"/>
                  <a:pt x="929957" y="903085"/>
                  <a:pt x="911115" y="965707"/>
                </a:cubicBezTo>
                <a:cubicBezTo>
                  <a:pt x="892273" y="1028329"/>
                  <a:pt x="932729" y="948528"/>
                  <a:pt x="857914" y="919156"/>
                </a:cubicBezTo>
                <a:cubicBezTo>
                  <a:pt x="783100" y="889785"/>
                  <a:pt x="512658" y="800562"/>
                  <a:pt x="462228" y="789478"/>
                </a:cubicBezTo>
                <a:cubicBezTo>
                  <a:pt x="411798" y="778394"/>
                  <a:pt x="580269" y="906964"/>
                  <a:pt x="555331" y="852654"/>
                </a:cubicBezTo>
                <a:cubicBezTo>
                  <a:pt x="530393" y="798344"/>
                  <a:pt x="351946" y="527350"/>
                  <a:pt x="312599" y="463619"/>
                </a:cubicBezTo>
                <a:cubicBezTo>
                  <a:pt x="273252" y="399888"/>
                  <a:pt x="349729" y="519591"/>
                  <a:pt x="319249" y="470269"/>
                </a:cubicBezTo>
                <a:cubicBezTo>
                  <a:pt x="288769" y="420947"/>
                  <a:pt x="179595" y="231971"/>
                  <a:pt x="129719" y="167686"/>
                </a:cubicBezTo>
                <a:cubicBezTo>
                  <a:pt x="79843" y="103401"/>
                  <a:pt x="19991" y="87883"/>
                  <a:pt x="19991" y="84558"/>
                </a:cubicBezTo>
                <a:cubicBezTo>
                  <a:pt x="19991" y="81233"/>
                  <a:pt x="125840" y="149952"/>
                  <a:pt x="129719" y="147735"/>
                </a:cubicBezTo>
                <a:cubicBezTo>
                  <a:pt x="133598" y="145518"/>
                  <a:pt x="41604" y="82342"/>
                  <a:pt x="43267" y="71258"/>
                </a:cubicBezTo>
                <a:cubicBezTo>
                  <a:pt x="44930" y="60174"/>
                  <a:pt x="144127" y="90654"/>
                  <a:pt x="139694" y="81233"/>
                </a:cubicBezTo>
                <a:cubicBezTo>
                  <a:pt x="135261" y="71812"/>
                  <a:pt x="-2730" y="6419"/>
                  <a:pt x="41" y="143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A431B1DF-5756-5A8B-31B8-4DD516434218}"/>
              </a:ext>
            </a:extLst>
          </p:cNvPr>
          <p:cNvSpPr/>
          <p:nvPr/>
        </p:nvSpPr>
        <p:spPr>
          <a:xfrm>
            <a:off x="6164203" y="5511974"/>
            <a:ext cx="604307" cy="560819"/>
          </a:xfrm>
          <a:custGeom>
            <a:avLst/>
            <a:gdLst>
              <a:gd name="connsiteX0" fmla="*/ 4 w 604307"/>
              <a:gd name="connsiteY0" fmla="*/ 4 h 560819"/>
              <a:gd name="connsiteX1" fmla="*/ 108709 w 604307"/>
              <a:gd name="connsiteY1" fmla="*/ 182244 h 560819"/>
              <a:gd name="connsiteX2" fmla="*/ 102314 w 604307"/>
              <a:gd name="connsiteY2" fmla="*/ 179047 h 560819"/>
              <a:gd name="connsiteX3" fmla="*/ 262175 w 604307"/>
              <a:gd name="connsiteY3" fmla="*/ 310132 h 560819"/>
              <a:gd name="connsiteX4" fmla="*/ 396457 w 604307"/>
              <a:gd name="connsiteY4" fmla="*/ 438020 h 560819"/>
              <a:gd name="connsiteX5" fmla="*/ 370880 w 604307"/>
              <a:gd name="connsiteY5" fmla="*/ 422034 h 560819"/>
              <a:gd name="connsiteX6" fmla="*/ 556317 w 604307"/>
              <a:gd name="connsiteY6" fmla="*/ 530739 h 560819"/>
              <a:gd name="connsiteX7" fmla="*/ 501965 w 604307"/>
              <a:gd name="connsiteY7" fmla="*/ 527542 h 560819"/>
              <a:gd name="connsiteX8" fmla="*/ 604275 w 604307"/>
              <a:gd name="connsiteY8" fmla="*/ 553120 h 560819"/>
              <a:gd name="connsiteX9" fmla="*/ 511556 w 604307"/>
              <a:gd name="connsiteY9" fmla="*/ 556317 h 560819"/>
              <a:gd name="connsiteX10" fmla="*/ 386866 w 604307"/>
              <a:gd name="connsiteY10" fmla="*/ 495570 h 560819"/>
              <a:gd name="connsiteX11" fmla="*/ 306935 w 604307"/>
              <a:gd name="connsiteY11" fmla="*/ 361288 h 560819"/>
              <a:gd name="connsiteX12" fmla="*/ 313330 w 604307"/>
              <a:gd name="connsiteY12" fmla="*/ 370879 h 560819"/>
              <a:gd name="connsiteX13" fmla="*/ 105512 w 604307"/>
              <a:gd name="connsiteY13" fmla="*/ 188639 h 560819"/>
              <a:gd name="connsiteX14" fmla="*/ 4 w 604307"/>
              <a:gd name="connsiteY14" fmla="*/ 4 h 56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4307" h="560819">
                <a:moveTo>
                  <a:pt x="4" y="4"/>
                </a:moveTo>
                <a:cubicBezTo>
                  <a:pt x="537" y="-1062"/>
                  <a:pt x="108709" y="182244"/>
                  <a:pt x="108709" y="182244"/>
                </a:cubicBezTo>
                <a:cubicBezTo>
                  <a:pt x="125761" y="212084"/>
                  <a:pt x="76736" y="157732"/>
                  <a:pt x="102314" y="179047"/>
                </a:cubicBezTo>
                <a:cubicBezTo>
                  <a:pt x="127892" y="200362"/>
                  <a:pt x="213151" y="266970"/>
                  <a:pt x="262175" y="310132"/>
                </a:cubicBezTo>
                <a:cubicBezTo>
                  <a:pt x="311199" y="353294"/>
                  <a:pt x="378340" y="419370"/>
                  <a:pt x="396457" y="438020"/>
                </a:cubicBezTo>
                <a:cubicBezTo>
                  <a:pt x="414574" y="456670"/>
                  <a:pt x="370880" y="422034"/>
                  <a:pt x="370880" y="422034"/>
                </a:cubicBezTo>
                <a:cubicBezTo>
                  <a:pt x="397523" y="437487"/>
                  <a:pt x="534470" y="513154"/>
                  <a:pt x="556317" y="530739"/>
                </a:cubicBezTo>
                <a:cubicBezTo>
                  <a:pt x="578164" y="548324"/>
                  <a:pt x="493972" y="523812"/>
                  <a:pt x="501965" y="527542"/>
                </a:cubicBezTo>
                <a:cubicBezTo>
                  <a:pt x="509958" y="531272"/>
                  <a:pt x="602676" y="548324"/>
                  <a:pt x="604275" y="553120"/>
                </a:cubicBezTo>
                <a:cubicBezTo>
                  <a:pt x="605874" y="557916"/>
                  <a:pt x="547791" y="565909"/>
                  <a:pt x="511556" y="556317"/>
                </a:cubicBezTo>
                <a:cubicBezTo>
                  <a:pt x="475321" y="546725"/>
                  <a:pt x="420969" y="528075"/>
                  <a:pt x="386866" y="495570"/>
                </a:cubicBezTo>
                <a:cubicBezTo>
                  <a:pt x="352763" y="463065"/>
                  <a:pt x="319191" y="382070"/>
                  <a:pt x="306935" y="361288"/>
                </a:cubicBezTo>
                <a:cubicBezTo>
                  <a:pt x="294679" y="340506"/>
                  <a:pt x="346901" y="399654"/>
                  <a:pt x="313330" y="370879"/>
                </a:cubicBezTo>
                <a:cubicBezTo>
                  <a:pt x="279760" y="342104"/>
                  <a:pt x="159332" y="244590"/>
                  <a:pt x="105512" y="188639"/>
                </a:cubicBezTo>
                <a:cubicBezTo>
                  <a:pt x="51692" y="132688"/>
                  <a:pt x="-529" y="1070"/>
                  <a:pt x="4" y="4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6E8FAE15-C8CF-F251-449B-C68D7A33DA01}"/>
              </a:ext>
            </a:extLst>
          </p:cNvPr>
          <p:cNvSpPr/>
          <p:nvPr/>
        </p:nvSpPr>
        <p:spPr>
          <a:xfrm>
            <a:off x="6061127" y="5705221"/>
            <a:ext cx="1358107" cy="853016"/>
          </a:xfrm>
          <a:custGeom>
            <a:avLst/>
            <a:gdLst>
              <a:gd name="connsiteX0" fmla="*/ 621027 w 1358107"/>
              <a:gd name="connsiteY0" fmla="*/ 375859 h 853016"/>
              <a:gd name="connsiteX1" fmla="*/ 844831 w 1358107"/>
              <a:gd name="connsiteY1" fmla="*/ 443000 h 853016"/>
              <a:gd name="connsiteX2" fmla="*/ 1043058 w 1358107"/>
              <a:gd name="connsiteY2" fmla="*/ 503747 h 853016"/>
              <a:gd name="connsiteX3" fmla="*/ 1004691 w 1358107"/>
              <a:gd name="connsiteY3" fmla="*/ 465380 h 853016"/>
              <a:gd name="connsiteX4" fmla="*/ 1014283 w 1358107"/>
              <a:gd name="connsiteY4" fmla="*/ 395042 h 853016"/>
              <a:gd name="connsiteX5" fmla="*/ 1097410 w 1358107"/>
              <a:gd name="connsiteY5" fmla="*/ 407831 h 853016"/>
              <a:gd name="connsiteX6" fmla="*/ 1129382 w 1358107"/>
              <a:gd name="connsiteY6" fmla="*/ 391845 h 853016"/>
              <a:gd name="connsiteX7" fmla="*/ 1349989 w 1358107"/>
              <a:gd name="connsiteY7" fmla="*/ 471775 h 853016"/>
              <a:gd name="connsiteX8" fmla="*/ 1308425 w 1358107"/>
              <a:gd name="connsiteY8" fmla="*/ 561296 h 853016"/>
              <a:gd name="connsiteX9" fmla="*/ 1289242 w 1358107"/>
              <a:gd name="connsiteY9" fmla="*/ 625241 h 853016"/>
              <a:gd name="connsiteX10" fmla="*/ 870409 w 1358107"/>
              <a:gd name="connsiteY10" fmla="*/ 820270 h 853016"/>
              <a:gd name="connsiteX11" fmla="*/ 787281 w 1358107"/>
              <a:gd name="connsiteY11" fmla="*/ 852242 h 853016"/>
              <a:gd name="connsiteX12" fmla="*/ 883197 w 1358107"/>
              <a:gd name="connsiteY12" fmla="*/ 813876 h 853016"/>
              <a:gd name="connsiteX13" fmla="*/ 720140 w 1358107"/>
              <a:gd name="connsiteY13" fmla="*/ 813876 h 853016"/>
              <a:gd name="connsiteX14" fmla="*/ 525111 w 1358107"/>
              <a:gd name="connsiteY14" fmla="*/ 695579 h 853016"/>
              <a:gd name="connsiteX15" fmla="*/ 521914 w 1358107"/>
              <a:gd name="connsiteY15" fmla="*/ 701973 h 853016"/>
              <a:gd name="connsiteX16" fmla="*/ 397223 w 1358107"/>
              <a:gd name="connsiteY16" fmla="*/ 577282 h 853016"/>
              <a:gd name="connsiteX17" fmla="*/ 173418 w 1358107"/>
              <a:gd name="connsiteY17" fmla="*/ 347084 h 853016"/>
              <a:gd name="connsiteX18" fmla="*/ 282123 w 1358107"/>
              <a:gd name="connsiteY18" fmla="*/ 404634 h 853016"/>
              <a:gd name="connsiteX19" fmla="*/ 770 w 1358107"/>
              <a:gd name="connsiteY19" fmla="*/ 4983 h 853016"/>
              <a:gd name="connsiteX20" fmla="*/ 218179 w 1358107"/>
              <a:gd name="connsiteY20" fmla="*/ 209604 h 853016"/>
              <a:gd name="connsiteX21" fmla="*/ 761704 w 1358107"/>
              <a:gd name="connsiteY21" fmla="*/ 628438 h 853016"/>
              <a:gd name="connsiteX22" fmla="*/ 736126 w 1358107"/>
              <a:gd name="connsiteY22" fmla="*/ 577282 h 853016"/>
              <a:gd name="connsiteX23" fmla="*/ 1097410 w 1358107"/>
              <a:gd name="connsiteY23" fmla="*/ 618846 h 853016"/>
              <a:gd name="connsiteX24" fmla="*/ 1081424 w 1358107"/>
              <a:gd name="connsiteY24" fmla="*/ 577282 h 853016"/>
              <a:gd name="connsiteX25" fmla="*/ 918367 w 1358107"/>
              <a:gd name="connsiteY25" fmla="*/ 522930 h 853016"/>
              <a:gd name="connsiteX26" fmla="*/ 953536 w 1358107"/>
              <a:gd name="connsiteY26" fmla="*/ 529324 h 853016"/>
              <a:gd name="connsiteX27" fmla="*/ 832042 w 1358107"/>
              <a:gd name="connsiteY27" fmla="*/ 526127 h 853016"/>
              <a:gd name="connsiteX28" fmla="*/ 800070 w 1358107"/>
              <a:gd name="connsiteY28" fmla="*/ 538916 h 853016"/>
              <a:gd name="connsiteX29" fmla="*/ 921564 w 1358107"/>
              <a:gd name="connsiteY29" fmla="*/ 522930 h 853016"/>
              <a:gd name="connsiteX30" fmla="*/ 621027 w 1358107"/>
              <a:gd name="connsiteY30" fmla="*/ 375859 h 85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58107" h="853016">
                <a:moveTo>
                  <a:pt x="621027" y="375859"/>
                </a:moveTo>
                <a:cubicBezTo>
                  <a:pt x="608238" y="362537"/>
                  <a:pt x="844831" y="443000"/>
                  <a:pt x="844831" y="443000"/>
                </a:cubicBezTo>
                <a:cubicBezTo>
                  <a:pt x="915170" y="464315"/>
                  <a:pt x="1016415" y="500017"/>
                  <a:pt x="1043058" y="503747"/>
                </a:cubicBezTo>
                <a:cubicBezTo>
                  <a:pt x="1069701" y="507477"/>
                  <a:pt x="1009487" y="483497"/>
                  <a:pt x="1004691" y="465380"/>
                </a:cubicBezTo>
                <a:cubicBezTo>
                  <a:pt x="999895" y="447263"/>
                  <a:pt x="998830" y="404634"/>
                  <a:pt x="1014283" y="395042"/>
                </a:cubicBezTo>
                <a:cubicBezTo>
                  <a:pt x="1029736" y="385451"/>
                  <a:pt x="1078227" y="408364"/>
                  <a:pt x="1097410" y="407831"/>
                </a:cubicBezTo>
                <a:cubicBezTo>
                  <a:pt x="1116593" y="407298"/>
                  <a:pt x="1087286" y="381188"/>
                  <a:pt x="1129382" y="391845"/>
                </a:cubicBezTo>
                <a:cubicBezTo>
                  <a:pt x="1171479" y="402502"/>
                  <a:pt x="1320149" y="443533"/>
                  <a:pt x="1349989" y="471775"/>
                </a:cubicBezTo>
                <a:cubicBezTo>
                  <a:pt x="1379830" y="500017"/>
                  <a:pt x="1318549" y="535718"/>
                  <a:pt x="1308425" y="561296"/>
                </a:cubicBezTo>
                <a:cubicBezTo>
                  <a:pt x="1298301" y="586874"/>
                  <a:pt x="1362245" y="582079"/>
                  <a:pt x="1289242" y="625241"/>
                </a:cubicBezTo>
                <a:cubicBezTo>
                  <a:pt x="1216239" y="668403"/>
                  <a:pt x="954069" y="782437"/>
                  <a:pt x="870409" y="820270"/>
                </a:cubicBezTo>
                <a:cubicBezTo>
                  <a:pt x="786749" y="858103"/>
                  <a:pt x="785150" y="853308"/>
                  <a:pt x="787281" y="852242"/>
                </a:cubicBezTo>
                <a:cubicBezTo>
                  <a:pt x="789412" y="851176"/>
                  <a:pt x="894387" y="820270"/>
                  <a:pt x="883197" y="813876"/>
                </a:cubicBezTo>
                <a:cubicBezTo>
                  <a:pt x="872007" y="807482"/>
                  <a:pt x="779821" y="833592"/>
                  <a:pt x="720140" y="813876"/>
                </a:cubicBezTo>
                <a:cubicBezTo>
                  <a:pt x="660459" y="794160"/>
                  <a:pt x="558149" y="714229"/>
                  <a:pt x="525111" y="695579"/>
                </a:cubicBezTo>
                <a:cubicBezTo>
                  <a:pt x="492073" y="676929"/>
                  <a:pt x="543229" y="721689"/>
                  <a:pt x="521914" y="701973"/>
                </a:cubicBezTo>
                <a:cubicBezTo>
                  <a:pt x="500599" y="682257"/>
                  <a:pt x="455306" y="636430"/>
                  <a:pt x="397223" y="577282"/>
                </a:cubicBezTo>
                <a:cubicBezTo>
                  <a:pt x="339140" y="518134"/>
                  <a:pt x="192601" y="375859"/>
                  <a:pt x="173418" y="347084"/>
                </a:cubicBezTo>
                <a:cubicBezTo>
                  <a:pt x="154235" y="318309"/>
                  <a:pt x="310898" y="461651"/>
                  <a:pt x="282123" y="404634"/>
                </a:cubicBezTo>
                <a:cubicBezTo>
                  <a:pt x="253348" y="347617"/>
                  <a:pt x="11427" y="37488"/>
                  <a:pt x="770" y="4983"/>
                </a:cubicBezTo>
                <a:cubicBezTo>
                  <a:pt x="-9887" y="-27522"/>
                  <a:pt x="91357" y="105695"/>
                  <a:pt x="218179" y="209604"/>
                </a:cubicBezTo>
                <a:cubicBezTo>
                  <a:pt x="345001" y="313513"/>
                  <a:pt x="675380" y="567158"/>
                  <a:pt x="761704" y="628438"/>
                </a:cubicBezTo>
                <a:cubicBezTo>
                  <a:pt x="848029" y="689718"/>
                  <a:pt x="680175" y="578881"/>
                  <a:pt x="736126" y="577282"/>
                </a:cubicBezTo>
                <a:cubicBezTo>
                  <a:pt x="792077" y="575683"/>
                  <a:pt x="1039860" y="618846"/>
                  <a:pt x="1097410" y="618846"/>
                </a:cubicBezTo>
                <a:cubicBezTo>
                  <a:pt x="1154960" y="618846"/>
                  <a:pt x="1111265" y="593268"/>
                  <a:pt x="1081424" y="577282"/>
                </a:cubicBezTo>
                <a:cubicBezTo>
                  <a:pt x="1051583" y="561296"/>
                  <a:pt x="939682" y="530923"/>
                  <a:pt x="918367" y="522930"/>
                </a:cubicBezTo>
                <a:cubicBezTo>
                  <a:pt x="897052" y="514937"/>
                  <a:pt x="967923" y="528791"/>
                  <a:pt x="953536" y="529324"/>
                </a:cubicBezTo>
                <a:cubicBezTo>
                  <a:pt x="939149" y="529857"/>
                  <a:pt x="857620" y="524528"/>
                  <a:pt x="832042" y="526127"/>
                </a:cubicBezTo>
                <a:cubicBezTo>
                  <a:pt x="806464" y="527726"/>
                  <a:pt x="785150" y="539449"/>
                  <a:pt x="800070" y="538916"/>
                </a:cubicBezTo>
                <a:cubicBezTo>
                  <a:pt x="814990" y="538383"/>
                  <a:pt x="952470" y="549573"/>
                  <a:pt x="921564" y="522930"/>
                </a:cubicBezTo>
                <a:cubicBezTo>
                  <a:pt x="890658" y="496287"/>
                  <a:pt x="633816" y="389181"/>
                  <a:pt x="621027" y="37585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1BBE25CE-3056-058D-78BA-843C8D1CAF34}"/>
              </a:ext>
            </a:extLst>
          </p:cNvPr>
          <p:cNvSpPr/>
          <p:nvPr/>
        </p:nvSpPr>
        <p:spPr>
          <a:xfrm>
            <a:off x="3739465" y="4019453"/>
            <a:ext cx="470827" cy="580518"/>
          </a:xfrm>
          <a:custGeom>
            <a:avLst/>
            <a:gdLst>
              <a:gd name="connsiteX0" fmla="*/ 470585 w 470827"/>
              <a:gd name="connsiteY0" fmla="*/ 97 h 580518"/>
              <a:gd name="connsiteX1" fmla="*/ 356285 w 470827"/>
              <a:gd name="connsiteY1" fmla="*/ 41372 h 580518"/>
              <a:gd name="connsiteX2" fmla="*/ 248335 w 470827"/>
              <a:gd name="connsiteY2" fmla="*/ 149322 h 580518"/>
              <a:gd name="connsiteX3" fmla="*/ 264210 w 470827"/>
              <a:gd name="connsiteY3" fmla="*/ 136622 h 580518"/>
              <a:gd name="connsiteX4" fmla="*/ 153085 w 470827"/>
              <a:gd name="connsiteY4" fmla="*/ 308072 h 580518"/>
              <a:gd name="connsiteX5" fmla="*/ 143560 w 470827"/>
              <a:gd name="connsiteY5" fmla="*/ 311247 h 580518"/>
              <a:gd name="connsiteX6" fmla="*/ 41960 w 470827"/>
              <a:gd name="connsiteY6" fmla="*/ 444597 h 580518"/>
              <a:gd name="connsiteX7" fmla="*/ 3860 w 470827"/>
              <a:gd name="connsiteY7" fmla="*/ 577947 h 580518"/>
              <a:gd name="connsiteX8" fmla="*/ 26085 w 470827"/>
              <a:gd name="connsiteY8" fmla="*/ 511272 h 580518"/>
              <a:gd name="connsiteX9" fmla="*/ 222935 w 470827"/>
              <a:gd name="connsiteY9" fmla="*/ 263622 h 580518"/>
              <a:gd name="connsiteX10" fmla="*/ 200710 w 470827"/>
              <a:gd name="connsiteY10" fmla="*/ 250922 h 580518"/>
              <a:gd name="connsiteX11" fmla="*/ 324535 w 470827"/>
              <a:gd name="connsiteY11" fmla="*/ 50897 h 580518"/>
              <a:gd name="connsiteX12" fmla="*/ 470585 w 470827"/>
              <a:gd name="connsiteY12" fmla="*/ 97 h 58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827" h="580518">
                <a:moveTo>
                  <a:pt x="470585" y="97"/>
                </a:moveTo>
                <a:cubicBezTo>
                  <a:pt x="475877" y="-1490"/>
                  <a:pt x="393327" y="16501"/>
                  <a:pt x="356285" y="41372"/>
                </a:cubicBezTo>
                <a:cubicBezTo>
                  <a:pt x="319243" y="66243"/>
                  <a:pt x="263681" y="133447"/>
                  <a:pt x="248335" y="149322"/>
                </a:cubicBezTo>
                <a:cubicBezTo>
                  <a:pt x="232989" y="165197"/>
                  <a:pt x="280085" y="110164"/>
                  <a:pt x="264210" y="136622"/>
                </a:cubicBezTo>
                <a:cubicBezTo>
                  <a:pt x="248335" y="163080"/>
                  <a:pt x="153085" y="308072"/>
                  <a:pt x="153085" y="308072"/>
                </a:cubicBezTo>
                <a:cubicBezTo>
                  <a:pt x="132977" y="337176"/>
                  <a:pt x="162081" y="288493"/>
                  <a:pt x="143560" y="311247"/>
                </a:cubicBezTo>
                <a:cubicBezTo>
                  <a:pt x="125039" y="334001"/>
                  <a:pt x="65243" y="400147"/>
                  <a:pt x="41960" y="444597"/>
                </a:cubicBezTo>
                <a:cubicBezTo>
                  <a:pt x="18677" y="489047"/>
                  <a:pt x="6506" y="566834"/>
                  <a:pt x="3860" y="577947"/>
                </a:cubicBezTo>
                <a:cubicBezTo>
                  <a:pt x="1214" y="589060"/>
                  <a:pt x="-10427" y="563659"/>
                  <a:pt x="26085" y="511272"/>
                </a:cubicBezTo>
                <a:cubicBezTo>
                  <a:pt x="62597" y="458885"/>
                  <a:pt x="193831" y="307014"/>
                  <a:pt x="222935" y="263622"/>
                </a:cubicBezTo>
                <a:cubicBezTo>
                  <a:pt x="252039" y="220230"/>
                  <a:pt x="183777" y="286376"/>
                  <a:pt x="200710" y="250922"/>
                </a:cubicBezTo>
                <a:cubicBezTo>
                  <a:pt x="217643" y="215468"/>
                  <a:pt x="279027" y="92172"/>
                  <a:pt x="324535" y="50897"/>
                </a:cubicBezTo>
                <a:cubicBezTo>
                  <a:pt x="370043" y="9622"/>
                  <a:pt x="465293" y="1684"/>
                  <a:pt x="470585" y="9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28011DA2-B8DE-2C79-4EF9-C1E30528EB56}"/>
              </a:ext>
            </a:extLst>
          </p:cNvPr>
          <p:cNvSpPr/>
          <p:nvPr/>
        </p:nvSpPr>
        <p:spPr>
          <a:xfrm>
            <a:off x="4219534" y="4002866"/>
            <a:ext cx="298046" cy="157656"/>
          </a:xfrm>
          <a:custGeom>
            <a:avLst/>
            <a:gdLst>
              <a:gd name="connsiteX0" fmla="*/ 3216 w 298046"/>
              <a:gd name="connsiteY0" fmla="*/ 3984 h 157656"/>
              <a:gd name="connsiteX1" fmla="*/ 190541 w 298046"/>
              <a:gd name="connsiteY1" fmla="*/ 42084 h 157656"/>
              <a:gd name="connsiteX2" fmla="*/ 292141 w 298046"/>
              <a:gd name="connsiteY2" fmla="*/ 153209 h 157656"/>
              <a:gd name="connsiteX3" fmla="*/ 279441 w 298046"/>
              <a:gd name="connsiteY3" fmla="*/ 127809 h 157656"/>
              <a:gd name="connsiteX4" fmla="*/ 225466 w 298046"/>
              <a:gd name="connsiteY4" fmla="*/ 54784 h 157656"/>
              <a:gd name="connsiteX5" fmla="*/ 168316 w 298046"/>
              <a:gd name="connsiteY5" fmla="*/ 42084 h 157656"/>
              <a:gd name="connsiteX6" fmla="*/ 171491 w 298046"/>
              <a:gd name="connsiteY6" fmla="*/ 57959 h 157656"/>
              <a:gd name="connsiteX7" fmla="*/ 130216 w 298046"/>
              <a:gd name="connsiteY7" fmla="*/ 10334 h 157656"/>
              <a:gd name="connsiteX8" fmla="*/ 76241 w 298046"/>
              <a:gd name="connsiteY8" fmla="*/ 809 h 157656"/>
              <a:gd name="connsiteX9" fmla="*/ 3216 w 298046"/>
              <a:gd name="connsiteY9" fmla="*/ 3984 h 15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046" h="157656">
                <a:moveTo>
                  <a:pt x="3216" y="3984"/>
                </a:moveTo>
                <a:cubicBezTo>
                  <a:pt x="22266" y="10863"/>
                  <a:pt x="142387" y="17213"/>
                  <a:pt x="190541" y="42084"/>
                </a:cubicBezTo>
                <a:cubicBezTo>
                  <a:pt x="238695" y="66955"/>
                  <a:pt x="277324" y="138922"/>
                  <a:pt x="292141" y="153209"/>
                </a:cubicBezTo>
                <a:cubicBezTo>
                  <a:pt x="306958" y="167496"/>
                  <a:pt x="290553" y="144213"/>
                  <a:pt x="279441" y="127809"/>
                </a:cubicBezTo>
                <a:cubicBezTo>
                  <a:pt x="268329" y="111405"/>
                  <a:pt x="243987" y="69071"/>
                  <a:pt x="225466" y="54784"/>
                </a:cubicBezTo>
                <a:cubicBezTo>
                  <a:pt x="206945" y="40497"/>
                  <a:pt x="168316" y="42084"/>
                  <a:pt x="168316" y="42084"/>
                </a:cubicBezTo>
                <a:cubicBezTo>
                  <a:pt x="159320" y="42613"/>
                  <a:pt x="177841" y="63251"/>
                  <a:pt x="171491" y="57959"/>
                </a:cubicBezTo>
                <a:cubicBezTo>
                  <a:pt x="165141" y="52667"/>
                  <a:pt x="146091" y="19859"/>
                  <a:pt x="130216" y="10334"/>
                </a:cubicBezTo>
                <a:cubicBezTo>
                  <a:pt x="114341" y="809"/>
                  <a:pt x="97408" y="280"/>
                  <a:pt x="76241" y="809"/>
                </a:cubicBezTo>
                <a:cubicBezTo>
                  <a:pt x="55074" y="1338"/>
                  <a:pt x="-15834" y="-2895"/>
                  <a:pt x="3216" y="3984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1CC100C8-EBCD-D38D-19F1-272A450201A6}"/>
              </a:ext>
            </a:extLst>
          </p:cNvPr>
          <p:cNvSpPr/>
          <p:nvPr/>
        </p:nvSpPr>
        <p:spPr>
          <a:xfrm>
            <a:off x="4270529" y="4162360"/>
            <a:ext cx="234974" cy="724982"/>
          </a:xfrm>
          <a:custGeom>
            <a:avLst/>
            <a:gdLst>
              <a:gd name="connsiteX0" fmla="*/ 231621 w 234974"/>
              <a:gd name="connsiteY0" fmla="*/ 3240 h 724982"/>
              <a:gd name="connsiteX1" fmla="*/ 209396 w 234974"/>
              <a:gd name="connsiteY1" fmla="*/ 108015 h 724982"/>
              <a:gd name="connsiteX2" fmla="*/ 133196 w 234974"/>
              <a:gd name="connsiteY2" fmla="*/ 203265 h 724982"/>
              <a:gd name="connsiteX3" fmla="*/ 114146 w 234974"/>
              <a:gd name="connsiteY3" fmla="*/ 276290 h 724982"/>
              <a:gd name="connsiteX4" fmla="*/ 126846 w 234974"/>
              <a:gd name="connsiteY4" fmla="*/ 269940 h 724982"/>
              <a:gd name="connsiteX5" fmla="*/ 117321 w 234974"/>
              <a:gd name="connsiteY5" fmla="*/ 396940 h 724982"/>
              <a:gd name="connsiteX6" fmla="*/ 117321 w 234974"/>
              <a:gd name="connsiteY6" fmla="*/ 374715 h 724982"/>
              <a:gd name="connsiteX7" fmla="*/ 107796 w 234974"/>
              <a:gd name="connsiteY7" fmla="*/ 498540 h 724982"/>
              <a:gd name="connsiteX8" fmla="*/ 114146 w 234974"/>
              <a:gd name="connsiteY8" fmla="*/ 473140 h 724982"/>
              <a:gd name="connsiteX9" fmla="*/ 56996 w 234974"/>
              <a:gd name="connsiteY9" fmla="*/ 542990 h 724982"/>
              <a:gd name="connsiteX10" fmla="*/ 6196 w 234974"/>
              <a:gd name="connsiteY10" fmla="*/ 717615 h 724982"/>
              <a:gd name="connsiteX11" fmla="*/ 15721 w 234974"/>
              <a:gd name="connsiteY11" fmla="*/ 660465 h 724982"/>
              <a:gd name="connsiteX12" fmla="*/ 139546 w 234974"/>
              <a:gd name="connsiteY12" fmla="*/ 374715 h 724982"/>
              <a:gd name="connsiteX13" fmla="*/ 120496 w 234974"/>
              <a:gd name="connsiteY13" fmla="*/ 422340 h 724982"/>
              <a:gd name="connsiteX14" fmla="*/ 136371 w 234974"/>
              <a:gd name="connsiteY14" fmla="*/ 219140 h 724982"/>
              <a:gd name="connsiteX15" fmla="*/ 145896 w 234974"/>
              <a:gd name="connsiteY15" fmla="*/ 238190 h 724982"/>
              <a:gd name="connsiteX16" fmla="*/ 231621 w 234974"/>
              <a:gd name="connsiteY16" fmla="*/ 3240 h 72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4974" h="724982">
                <a:moveTo>
                  <a:pt x="231621" y="3240"/>
                </a:moveTo>
                <a:cubicBezTo>
                  <a:pt x="242204" y="-18456"/>
                  <a:pt x="225800" y="74677"/>
                  <a:pt x="209396" y="108015"/>
                </a:cubicBezTo>
                <a:cubicBezTo>
                  <a:pt x="192992" y="141353"/>
                  <a:pt x="149071" y="175219"/>
                  <a:pt x="133196" y="203265"/>
                </a:cubicBezTo>
                <a:cubicBezTo>
                  <a:pt x="117321" y="231311"/>
                  <a:pt x="114146" y="276290"/>
                  <a:pt x="114146" y="276290"/>
                </a:cubicBezTo>
                <a:cubicBezTo>
                  <a:pt x="113088" y="287402"/>
                  <a:pt x="126317" y="249832"/>
                  <a:pt x="126846" y="269940"/>
                </a:cubicBezTo>
                <a:cubicBezTo>
                  <a:pt x="127375" y="290048"/>
                  <a:pt x="118908" y="379478"/>
                  <a:pt x="117321" y="396940"/>
                </a:cubicBezTo>
                <a:cubicBezTo>
                  <a:pt x="115734" y="414402"/>
                  <a:pt x="118908" y="357782"/>
                  <a:pt x="117321" y="374715"/>
                </a:cubicBezTo>
                <a:cubicBezTo>
                  <a:pt x="115733" y="391648"/>
                  <a:pt x="108325" y="482136"/>
                  <a:pt x="107796" y="498540"/>
                </a:cubicBezTo>
                <a:cubicBezTo>
                  <a:pt x="107267" y="514944"/>
                  <a:pt x="122613" y="465732"/>
                  <a:pt x="114146" y="473140"/>
                </a:cubicBezTo>
                <a:cubicBezTo>
                  <a:pt x="105679" y="480548"/>
                  <a:pt x="74988" y="502244"/>
                  <a:pt x="56996" y="542990"/>
                </a:cubicBezTo>
                <a:cubicBezTo>
                  <a:pt x="39004" y="583736"/>
                  <a:pt x="13075" y="698036"/>
                  <a:pt x="6196" y="717615"/>
                </a:cubicBezTo>
                <a:cubicBezTo>
                  <a:pt x="-683" y="737194"/>
                  <a:pt x="-6504" y="717615"/>
                  <a:pt x="15721" y="660465"/>
                </a:cubicBezTo>
                <a:cubicBezTo>
                  <a:pt x="37946" y="603315"/>
                  <a:pt x="122083" y="414403"/>
                  <a:pt x="139546" y="374715"/>
                </a:cubicBezTo>
                <a:cubicBezTo>
                  <a:pt x="157008" y="335028"/>
                  <a:pt x="121025" y="448269"/>
                  <a:pt x="120496" y="422340"/>
                </a:cubicBezTo>
                <a:cubicBezTo>
                  <a:pt x="119967" y="396411"/>
                  <a:pt x="136371" y="219140"/>
                  <a:pt x="136371" y="219140"/>
                </a:cubicBezTo>
                <a:cubicBezTo>
                  <a:pt x="140604" y="188448"/>
                  <a:pt x="124729" y="272586"/>
                  <a:pt x="145896" y="238190"/>
                </a:cubicBezTo>
                <a:cubicBezTo>
                  <a:pt x="167063" y="203794"/>
                  <a:pt x="221038" y="24936"/>
                  <a:pt x="231621" y="324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9BEF79F2-A8AC-A05D-1B0B-B3832FF2DD13}"/>
              </a:ext>
            </a:extLst>
          </p:cNvPr>
          <p:cNvSpPr/>
          <p:nvPr/>
        </p:nvSpPr>
        <p:spPr>
          <a:xfrm>
            <a:off x="4096843" y="4921235"/>
            <a:ext cx="174566" cy="409792"/>
          </a:xfrm>
          <a:custGeom>
            <a:avLst/>
            <a:gdLst>
              <a:gd name="connsiteX0" fmla="*/ 173532 w 174566"/>
              <a:gd name="connsiteY0" fmla="*/ 15 h 409792"/>
              <a:gd name="connsiteX1" fmla="*/ 62407 w 174566"/>
              <a:gd name="connsiteY1" fmla="*/ 149240 h 409792"/>
              <a:gd name="connsiteX2" fmla="*/ 2082 w 174566"/>
              <a:gd name="connsiteY2" fmla="*/ 193690 h 409792"/>
              <a:gd name="connsiteX3" fmla="*/ 135432 w 174566"/>
              <a:gd name="connsiteY3" fmla="*/ 168290 h 409792"/>
              <a:gd name="connsiteX4" fmla="*/ 90982 w 174566"/>
              <a:gd name="connsiteY4" fmla="*/ 234965 h 409792"/>
              <a:gd name="connsiteX5" fmla="*/ 62407 w 174566"/>
              <a:gd name="connsiteY5" fmla="*/ 304815 h 409792"/>
              <a:gd name="connsiteX6" fmla="*/ 59232 w 174566"/>
              <a:gd name="connsiteY6" fmla="*/ 409590 h 409792"/>
              <a:gd name="connsiteX7" fmla="*/ 97332 w 174566"/>
              <a:gd name="connsiteY7" fmla="*/ 276240 h 409792"/>
              <a:gd name="connsiteX8" fmla="*/ 141782 w 174566"/>
              <a:gd name="connsiteY8" fmla="*/ 117490 h 409792"/>
              <a:gd name="connsiteX9" fmla="*/ 119557 w 174566"/>
              <a:gd name="connsiteY9" fmla="*/ 158765 h 409792"/>
              <a:gd name="connsiteX10" fmla="*/ 173532 w 174566"/>
              <a:gd name="connsiteY10" fmla="*/ 15 h 40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566" h="409792">
                <a:moveTo>
                  <a:pt x="173532" y="15"/>
                </a:moveTo>
                <a:cubicBezTo>
                  <a:pt x="164007" y="-1573"/>
                  <a:pt x="90982" y="116961"/>
                  <a:pt x="62407" y="149240"/>
                </a:cubicBezTo>
                <a:cubicBezTo>
                  <a:pt x="33832" y="181519"/>
                  <a:pt x="-10089" y="190515"/>
                  <a:pt x="2082" y="193690"/>
                </a:cubicBezTo>
                <a:cubicBezTo>
                  <a:pt x="14253" y="196865"/>
                  <a:pt x="120615" y="161411"/>
                  <a:pt x="135432" y="168290"/>
                </a:cubicBezTo>
                <a:cubicBezTo>
                  <a:pt x="150249" y="175169"/>
                  <a:pt x="103153" y="212211"/>
                  <a:pt x="90982" y="234965"/>
                </a:cubicBezTo>
                <a:cubicBezTo>
                  <a:pt x="78811" y="257719"/>
                  <a:pt x="67699" y="275711"/>
                  <a:pt x="62407" y="304815"/>
                </a:cubicBezTo>
                <a:cubicBezTo>
                  <a:pt x="57115" y="333919"/>
                  <a:pt x="53411" y="414352"/>
                  <a:pt x="59232" y="409590"/>
                </a:cubicBezTo>
                <a:cubicBezTo>
                  <a:pt x="65053" y="404828"/>
                  <a:pt x="83574" y="324923"/>
                  <a:pt x="97332" y="276240"/>
                </a:cubicBezTo>
                <a:cubicBezTo>
                  <a:pt x="111090" y="227557"/>
                  <a:pt x="138078" y="137069"/>
                  <a:pt x="141782" y="117490"/>
                </a:cubicBezTo>
                <a:cubicBezTo>
                  <a:pt x="145486" y="97911"/>
                  <a:pt x="115324" y="173052"/>
                  <a:pt x="119557" y="158765"/>
                </a:cubicBezTo>
                <a:cubicBezTo>
                  <a:pt x="123790" y="144478"/>
                  <a:pt x="183057" y="1603"/>
                  <a:pt x="173532" y="1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90C34E1F-E03F-9A49-EA14-57A8A2A14576}"/>
              </a:ext>
            </a:extLst>
          </p:cNvPr>
          <p:cNvSpPr/>
          <p:nvPr/>
        </p:nvSpPr>
        <p:spPr>
          <a:xfrm>
            <a:off x="3698871" y="4674709"/>
            <a:ext cx="50849" cy="427167"/>
          </a:xfrm>
          <a:custGeom>
            <a:avLst/>
            <a:gdLst>
              <a:gd name="connsiteX0" fmla="*/ 50804 w 50849"/>
              <a:gd name="connsiteY0" fmla="*/ 46516 h 427167"/>
              <a:gd name="connsiteX1" fmla="*/ 9529 w 50849"/>
              <a:gd name="connsiteY1" fmla="*/ 183041 h 427167"/>
              <a:gd name="connsiteX2" fmla="*/ 34929 w 50849"/>
              <a:gd name="connsiteY2" fmla="*/ 411641 h 427167"/>
              <a:gd name="connsiteX3" fmla="*/ 28579 w 50849"/>
              <a:gd name="connsiteY3" fmla="*/ 364016 h 427167"/>
              <a:gd name="connsiteX4" fmla="*/ 4 w 50849"/>
              <a:gd name="connsiteY4" fmla="*/ 21116 h 427167"/>
              <a:gd name="connsiteX5" fmla="*/ 50804 w 50849"/>
              <a:gd name="connsiteY5" fmla="*/ 46516 h 42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9" h="427167">
                <a:moveTo>
                  <a:pt x="50804" y="46516"/>
                </a:moveTo>
                <a:cubicBezTo>
                  <a:pt x="52391" y="73503"/>
                  <a:pt x="12175" y="122187"/>
                  <a:pt x="9529" y="183041"/>
                </a:cubicBezTo>
                <a:cubicBezTo>
                  <a:pt x="6883" y="243895"/>
                  <a:pt x="31754" y="381478"/>
                  <a:pt x="34929" y="411641"/>
                </a:cubicBezTo>
                <a:cubicBezTo>
                  <a:pt x="38104" y="441804"/>
                  <a:pt x="34400" y="429103"/>
                  <a:pt x="28579" y="364016"/>
                </a:cubicBezTo>
                <a:cubicBezTo>
                  <a:pt x="22758" y="298929"/>
                  <a:pt x="533" y="69799"/>
                  <a:pt x="4" y="21116"/>
                </a:cubicBezTo>
                <a:cubicBezTo>
                  <a:pt x="-525" y="-27567"/>
                  <a:pt x="49217" y="19529"/>
                  <a:pt x="50804" y="4651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21506F22-DA43-D479-BFF6-B6A91E18086E}"/>
              </a:ext>
            </a:extLst>
          </p:cNvPr>
          <p:cNvSpPr/>
          <p:nvPr/>
        </p:nvSpPr>
        <p:spPr>
          <a:xfrm>
            <a:off x="3609966" y="5337011"/>
            <a:ext cx="542522" cy="1165598"/>
          </a:xfrm>
          <a:custGeom>
            <a:avLst/>
            <a:gdLst>
              <a:gd name="connsiteX0" fmla="*/ 520709 w 542522"/>
              <a:gd name="connsiteY0" fmla="*/ 164 h 1165598"/>
              <a:gd name="connsiteX1" fmla="*/ 498484 w 542522"/>
              <a:gd name="connsiteY1" fmla="*/ 311314 h 1165598"/>
              <a:gd name="connsiteX2" fmla="*/ 482609 w 542522"/>
              <a:gd name="connsiteY2" fmla="*/ 181139 h 1165598"/>
              <a:gd name="connsiteX3" fmla="*/ 482609 w 542522"/>
              <a:gd name="connsiteY3" fmla="*/ 343064 h 1165598"/>
              <a:gd name="connsiteX4" fmla="*/ 482609 w 542522"/>
              <a:gd name="connsiteY4" fmla="*/ 301789 h 1165598"/>
              <a:gd name="connsiteX5" fmla="*/ 466734 w 542522"/>
              <a:gd name="connsiteY5" fmla="*/ 438314 h 1165598"/>
              <a:gd name="connsiteX6" fmla="*/ 466734 w 542522"/>
              <a:gd name="connsiteY6" fmla="*/ 381164 h 1165598"/>
              <a:gd name="connsiteX7" fmla="*/ 346084 w 542522"/>
              <a:gd name="connsiteY7" fmla="*/ 663739 h 1165598"/>
              <a:gd name="connsiteX8" fmla="*/ 403234 w 542522"/>
              <a:gd name="connsiteY8" fmla="*/ 609764 h 1165598"/>
              <a:gd name="connsiteX9" fmla="*/ 203209 w 542522"/>
              <a:gd name="connsiteY9" fmla="*/ 1038389 h 1165598"/>
              <a:gd name="connsiteX10" fmla="*/ 257184 w 542522"/>
              <a:gd name="connsiteY10" fmla="*/ 933614 h 1165598"/>
              <a:gd name="connsiteX11" fmla="*/ 127009 w 542522"/>
              <a:gd name="connsiteY11" fmla="*/ 1070139 h 1165598"/>
              <a:gd name="connsiteX12" fmla="*/ 9 w 542522"/>
              <a:gd name="connsiteY12" fmla="*/ 1165389 h 1165598"/>
              <a:gd name="connsiteX13" fmla="*/ 133359 w 542522"/>
              <a:gd name="connsiteY13" fmla="*/ 1044739 h 1165598"/>
              <a:gd name="connsiteX14" fmla="*/ 368309 w 542522"/>
              <a:gd name="connsiteY14" fmla="*/ 819314 h 1165598"/>
              <a:gd name="connsiteX15" fmla="*/ 536584 w 542522"/>
              <a:gd name="connsiteY15" fmla="*/ 482764 h 1165598"/>
              <a:gd name="connsiteX16" fmla="*/ 447684 w 542522"/>
              <a:gd name="connsiteY16" fmla="*/ 581189 h 1165598"/>
              <a:gd name="connsiteX17" fmla="*/ 539759 w 542522"/>
              <a:gd name="connsiteY17" fmla="*/ 209714 h 1165598"/>
              <a:gd name="connsiteX18" fmla="*/ 517534 w 542522"/>
              <a:gd name="connsiteY18" fmla="*/ 266864 h 1165598"/>
              <a:gd name="connsiteX19" fmla="*/ 520709 w 542522"/>
              <a:gd name="connsiteY19" fmla="*/ 164 h 11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2522" h="1165598">
                <a:moveTo>
                  <a:pt x="520709" y="164"/>
                </a:moveTo>
                <a:cubicBezTo>
                  <a:pt x="517534" y="7572"/>
                  <a:pt x="504834" y="281152"/>
                  <a:pt x="498484" y="311314"/>
                </a:cubicBezTo>
                <a:cubicBezTo>
                  <a:pt x="492134" y="341476"/>
                  <a:pt x="485255" y="175847"/>
                  <a:pt x="482609" y="181139"/>
                </a:cubicBezTo>
                <a:cubicBezTo>
                  <a:pt x="479963" y="186431"/>
                  <a:pt x="482609" y="343064"/>
                  <a:pt x="482609" y="343064"/>
                </a:cubicBezTo>
                <a:cubicBezTo>
                  <a:pt x="482609" y="363172"/>
                  <a:pt x="485255" y="285914"/>
                  <a:pt x="482609" y="301789"/>
                </a:cubicBezTo>
                <a:cubicBezTo>
                  <a:pt x="479963" y="317664"/>
                  <a:pt x="469380" y="425085"/>
                  <a:pt x="466734" y="438314"/>
                </a:cubicBezTo>
                <a:cubicBezTo>
                  <a:pt x="464088" y="451543"/>
                  <a:pt x="486842" y="343593"/>
                  <a:pt x="466734" y="381164"/>
                </a:cubicBezTo>
                <a:cubicBezTo>
                  <a:pt x="446626" y="418735"/>
                  <a:pt x="356667" y="625639"/>
                  <a:pt x="346084" y="663739"/>
                </a:cubicBezTo>
                <a:cubicBezTo>
                  <a:pt x="335501" y="701839"/>
                  <a:pt x="427046" y="547322"/>
                  <a:pt x="403234" y="609764"/>
                </a:cubicBezTo>
                <a:cubicBezTo>
                  <a:pt x="379422" y="672206"/>
                  <a:pt x="227551" y="984414"/>
                  <a:pt x="203209" y="1038389"/>
                </a:cubicBezTo>
                <a:cubicBezTo>
                  <a:pt x="178867" y="1092364"/>
                  <a:pt x="269884" y="928322"/>
                  <a:pt x="257184" y="933614"/>
                </a:cubicBezTo>
                <a:cubicBezTo>
                  <a:pt x="244484" y="938906"/>
                  <a:pt x="169871" y="1031510"/>
                  <a:pt x="127009" y="1070139"/>
                </a:cubicBezTo>
                <a:cubicBezTo>
                  <a:pt x="84146" y="1108768"/>
                  <a:pt x="-1049" y="1169622"/>
                  <a:pt x="9" y="1165389"/>
                </a:cubicBezTo>
                <a:cubicBezTo>
                  <a:pt x="1067" y="1161156"/>
                  <a:pt x="71976" y="1102418"/>
                  <a:pt x="133359" y="1044739"/>
                </a:cubicBezTo>
                <a:cubicBezTo>
                  <a:pt x="194742" y="987060"/>
                  <a:pt x="301105" y="912977"/>
                  <a:pt x="368309" y="819314"/>
                </a:cubicBezTo>
                <a:cubicBezTo>
                  <a:pt x="435513" y="725652"/>
                  <a:pt x="523355" y="522451"/>
                  <a:pt x="536584" y="482764"/>
                </a:cubicBezTo>
                <a:cubicBezTo>
                  <a:pt x="549813" y="443077"/>
                  <a:pt x="447155" y="626697"/>
                  <a:pt x="447684" y="581189"/>
                </a:cubicBezTo>
                <a:cubicBezTo>
                  <a:pt x="448213" y="535681"/>
                  <a:pt x="528117" y="262101"/>
                  <a:pt x="539759" y="209714"/>
                </a:cubicBezTo>
                <a:cubicBezTo>
                  <a:pt x="551401" y="157327"/>
                  <a:pt x="522826" y="296497"/>
                  <a:pt x="517534" y="266864"/>
                </a:cubicBezTo>
                <a:cubicBezTo>
                  <a:pt x="512242" y="237231"/>
                  <a:pt x="523884" y="-7244"/>
                  <a:pt x="520709" y="164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FDDDB397-B30E-6144-56C3-9019E0E79EDB}"/>
              </a:ext>
            </a:extLst>
          </p:cNvPr>
          <p:cNvSpPr/>
          <p:nvPr/>
        </p:nvSpPr>
        <p:spPr>
          <a:xfrm>
            <a:off x="3792657" y="4587837"/>
            <a:ext cx="404847" cy="195990"/>
          </a:xfrm>
          <a:custGeom>
            <a:avLst/>
            <a:gdLst>
              <a:gd name="connsiteX0" fmla="*/ 23693 w 404847"/>
              <a:gd name="connsiteY0" fmla="*/ 38 h 195990"/>
              <a:gd name="connsiteX1" fmla="*/ 176093 w 404847"/>
              <a:gd name="connsiteY1" fmla="*/ 98463 h 195990"/>
              <a:gd name="connsiteX2" fmla="*/ 147518 w 404847"/>
              <a:gd name="connsiteY2" fmla="*/ 92113 h 195990"/>
              <a:gd name="connsiteX3" fmla="*/ 284043 w 404847"/>
              <a:gd name="connsiteY3" fmla="*/ 107988 h 195990"/>
              <a:gd name="connsiteX4" fmla="*/ 401518 w 404847"/>
              <a:gd name="connsiteY4" fmla="*/ 193713 h 195990"/>
              <a:gd name="connsiteX5" fmla="*/ 366593 w 404847"/>
              <a:gd name="connsiteY5" fmla="*/ 168313 h 195990"/>
              <a:gd name="connsiteX6" fmla="*/ 303093 w 404847"/>
              <a:gd name="connsiteY6" fmla="*/ 136563 h 195990"/>
              <a:gd name="connsiteX7" fmla="*/ 90368 w 404847"/>
              <a:gd name="connsiteY7" fmla="*/ 146088 h 195990"/>
              <a:gd name="connsiteX8" fmla="*/ 1468 w 404847"/>
              <a:gd name="connsiteY8" fmla="*/ 63538 h 195990"/>
              <a:gd name="connsiteX9" fmla="*/ 52268 w 404847"/>
              <a:gd name="connsiteY9" fmla="*/ 107988 h 195990"/>
              <a:gd name="connsiteX10" fmla="*/ 261818 w 404847"/>
              <a:gd name="connsiteY10" fmla="*/ 136563 h 195990"/>
              <a:gd name="connsiteX11" fmla="*/ 201493 w 404847"/>
              <a:gd name="connsiteY11" fmla="*/ 111163 h 195990"/>
              <a:gd name="connsiteX12" fmla="*/ 23693 w 404847"/>
              <a:gd name="connsiteY12" fmla="*/ 38 h 19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847" h="195990">
                <a:moveTo>
                  <a:pt x="23693" y="38"/>
                </a:moveTo>
                <a:cubicBezTo>
                  <a:pt x="19460" y="-2079"/>
                  <a:pt x="155456" y="83117"/>
                  <a:pt x="176093" y="98463"/>
                </a:cubicBezTo>
                <a:cubicBezTo>
                  <a:pt x="196730" y="113809"/>
                  <a:pt x="129526" y="90526"/>
                  <a:pt x="147518" y="92113"/>
                </a:cubicBezTo>
                <a:cubicBezTo>
                  <a:pt x="165510" y="93701"/>
                  <a:pt x="241710" y="91055"/>
                  <a:pt x="284043" y="107988"/>
                </a:cubicBezTo>
                <a:cubicBezTo>
                  <a:pt x="326376" y="124921"/>
                  <a:pt x="401518" y="193713"/>
                  <a:pt x="401518" y="193713"/>
                </a:cubicBezTo>
                <a:cubicBezTo>
                  <a:pt x="415276" y="203767"/>
                  <a:pt x="382997" y="177838"/>
                  <a:pt x="366593" y="168313"/>
                </a:cubicBezTo>
                <a:cubicBezTo>
                  <a:pt x="350189" y="158788"/>
                  <a:pt x="349130" y="140267"/>
                  <a:pt x="303093" y="136563"/>
                </a:cubicBezTo>
                <a:cubicBezTo>
                  <a:pt x="257056" y="132859"/>
                  <a:pt x="140639" y="158259"/>
                  <a:pt x="90368" y="146088"/>
                </a:cubicBezTo>
                <a:cubicBezTo>
                  <a:pt x="40097" y="133917"/>
                  <a:pt x="7818" y="69888"/>
                  <a:pt x="1468" y="63538"/>
                </a:cubicBezTo>
                <a:cubicBezTo>
                  <a:pt x="-4882" y="57188"/>
                  <a:pt x="8876" y="95817"/>
                  <a:pt x="52268" y="107988"/>
                </a:cubicBezTo>
                <a:cubicBezTo>
                  <a:pt x="95660" y="120159"/>
                  <a:pt x="236947" y="136034"/>
                  <a:pt x="261818" y="136563"/>
                </a:cubicBezTo>
                <a:cubicBezTo>
                  <a:pt x="286689" y="137092"/>
                  <a:pt x="236947" y="132859"/>
                  <a:pt x="201493" y="111163"/>
                </a:cubicBezTo>
                <a:cubicBezTo>
                  <a:pt x="166039" y="89467"/>
                  <a:pt x="27926" y="2155"/>
                  <a:pt x="23693" y="3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82D6C560-F319-AC73-126D-BE5822AC47B4}"/>
              </a:ext>
            </a:extLst>
          </p:cNvPr>
          <p:cNvSpPr/>
          <p:nvPr/>
        </p:nvSpPr>
        <p:spPr>
          <a:xfrm>
            <a:off x="3943011" y="4961974"/>
            <a:ext cx="276565" cy="149835"/>
          </a:xfrm>
          <a:custGeom>
            <a:avLst/>
            <a:gdLst>
              <a:gd name="connsiteX0" fmla="*/ 276564 w 276565"/>
              <a:gd name="connsiteY0" fmla="*/ 551 h 149835"/>
              <a:gd name="connsiteX1" fmla="*/ 124164 w 276565"/>
              <a:gd name="connsiteY1" fmla="*/ 95801 h 149835"/>
              <a:gd name="connsiteX2" fmla="*/ 339 w 276565"/>
              <a:gd name="connsiteY2" fmla="*/ 149776 h 149835"/>
              <a:gd name="connsiteX3" fmla="*/ 162264 w 276565"/>
              <a:gd name="connsiteY3" fmla="*/ 86276 h 149835"/>
              <a:gd name="connsiteX4" fmla="*/ 197189 w 276565"/>
              <a:gd name="connsiteY4" fmla="*/ 79926 h 149835"/>
              <a:gd name="connsiteX5" fmla="*/ 127339 w 276565"/>
              <a:gd name="connsiteY5" fmla="*/ 57701 h 149835"/>
              <a:gd name="connsiteX6" fmla="*/ 276564 w 276565"/>
              <a:gd name="connsiteY6" fmla="*/ 551 h 14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565" h="149835">
                <a:moveTo>
                  <a:pt x="276564" y="551"/>
                </a:moveTo>
                <a:cubicBezTo>
                  <a:pt x="276035" y="6901"/>
                  <a:pt x="170201" y="70930"/>
                  <a:pt x="124164" y="95801"/>
                </a:cubicBezTo>
                <a:cubicBezTo>
                  <a:pt x="78127" y="120672"/>
                  <a:pt x="-6011" y="151364"/>
                  <a:pt x="339" y="149776"/>
                </a:cubicBezTo>
                <a:cubicBezTo>
                  <a:pt x="6689" y="148189"/>
                  <a:pt x="129456" y="97918"/>
                  <a:pt x="162264" y="86276"/>
                </a:cubicBezTo>
                <a:cubicBezTo>
                  <a:pt x="195072" y="74634"/>
                  <a:pt x="203010" y="84688"/>
                  <a:pt x="197189" y="79926"/>
                </a:cubicBezTo>
                <a:cubicBezTo>
                  <a:pt x="191368" y="75164"/>
                  <a:pt x="113581" y="70930"/>
                  <a:pt x="127339" y="57701"/>
                </a:cubicBezTo>
                <a:cubicBezTo>
                  <a:pt x="141097" y="44472"/>
                  <a:pt x="277093" y="-5799"/>
                  <a:pt x="276564" y="55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C70475BA-3E6F-0F51-9ED9-0D1E7424FC0E}"/>
              </a:ext>
            </a:extLst>
          </p:cNvPr>
          <p:cNvSpPr/>
          <p:nvPr/>
        </p:nvSpPr>
        <p:spPr>
          <a:xfrm>
            <a:off x="2139283" y="2838100"/>
            <a:ext cx="406390" cy="509427"/>
          </a:xfrm>
          <a:custGeom>
            <a:avLst/>
            <a:gdLst>
              <a:gd name="connsiteX0" fmla="*/ 667 w 406390"/>
              <a:gd name="connsiteY0" fmla="*/ 168625 h 509427"/>
              <a:gd name="connsiteX1" fmla="*/ 86392 w 406390"/>
              <a:gd name="connsiteY1" fmla="*/ 22575 h 509427"/>
              <a:gd name="connsiteX2" fmla="*/ 219742 w 406390"/>
              <a:gd name="connsiteY2" fmla="*/ 60675 h 509427"/>
              <a:gd name="connsiteX3" fmla="*/ 264192 w 406390"/>
              <a:gd name="connsiteY3" fmla="*/ 124175 h 509427"/>
              <a:gd name="connsiteX4" fmla="*/ 311817 w 406390"/>
              <a:gd name="connsiteY4" fmla="*/ 238475 h 509427"/>
              <a:gd name="connsiteX5" fmla="*/ 305467 w 406390"/>
              <a:gd name="connsiteY5" fmla="*/ 295625 h 509427"/>
              <a:gd name="connsiteX6" fmla="*/ 289592 w 406390"/>
              <a:gd name="connsiteY6" fmla="*/ 368650 h 509427"/>
              <a:gd name="connsiteX7" fmla="*/ 321342 w 406390"/>
              <a:gd name="connsiteY7" fmla="*/ 352775 h 509427"/>
              <a:gd name="connsiteX8" fmla="*/ 324517 w 406390"/>
              <a:gd name="connsiteY8" fmla="*/ 413100 h 509427"/>
              <a:gd name="connsiteX9" fmla="*/ 403892 w 406390"/>
              <a:gd name="connsiteY9" fmla="*/ 508350 h 509427"/>
              <a:gd name="connsiteX10" fmla="*/ 388017 w 406390"/>
              <a:gd name="connsiteY10" fmla="*/ 467075 h 509427"/>
              <a:gd name="connsiteX11" fmla="*/ 232442 w 406390"/>
              <a:gd name="connsiteY11" fmla="*/ 63850 h 509427"/>
              <a:gd name="connsiteX12" fmla="*/ 80042 w 406390"/>
              <a:gd name="connsiteY12" fmla="*/ 350 h 509427"/>
              <a:gd name="connsiteX13" fmla="*/ 48292 w 406390"/>
              <a:gd name="connsiteY13" fmla="*/ 54325 h 509427"/>
              <a:gd name="connsiteX14" fmla="*/ 667 w 406390"/>
              <a:gd name="connsiteY14" fmla="*/ 168625 h 50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6390" h="509427">
                <a:moveTo>
                  <a:pt x="667" y="168625"/>
                </a:moveTo>
                <a:cubicBezTo>
                  <a:pt x="7017" y="163333"/>
                  <a:pt x="49880" y="40567"/>
                  <a:pt x="86392" y="22575"/>
                </a:cubicBezTo>
                <a:cubicBezTo>
                  <a:pt x="122904" y="4583"/>
                  <a:pt x="190109" y="43742"/>
                  <a:pt x="219742" y="60675"/>
                </a:cubicBezTo>
                <a:cubicBezTo>
                  <a:pt x="249375" y="77608"/>
                  <a:pt x="248846" y="94542"/>
                  <a:pt x="264192" y="124175"/>
                </a:cubicBezTo>
                <a:cubicBezTo>
                  <a:pt x="279538" y="153808"/>
                  <a:pt x="304938" y="209900"/>
                  <a:pt x="311817" y="238475"/>
                </a:cubicBezTo>
                <a:cubicBezTo>
                  <a:pt x="318696" y="267050"/>
                  <a:pt x="309171" y="273929"/>
                  <a:pt x="305467" y="295625"/>
                </a:cubicBezTo>
                <a:cubicBezTo>
                  <a:pt x="301763" y="317321"/>
                  <a:pt x="286946" y="359125"/>
                  <a:pt x="289592" y="368650"/>
                </a:cubicBezTo>
                <a:cubicBezTo>
                  <a:pt x="292238" y="378175"/>
                  <a:pt x="315521" y="345367"/>
                  <a:pt x="321342" y="352775"/>
                </a:cubicBezTo>
                <a:cubicBezTo>
                  <a:pt x="327163" y="360183"/>
                  <a:pt x="310759" y="387171"/>
                  <a:pt x="324517" y="413100"/>
                </a:cubicBezTo>
                <a:cubicBezTo>
                  <a:pt x="338275" y="439029"/>
                  <a:pt x="393309" y="499354"/>
                  <a:pt x="403892" y="508350"/>
                </a:cubicBezTo>
                <a:cubicBezTo>
                  <a:pt x="414475" y="517346"/>
                  <a:pt x="388017" y="467075"/>
                  <a:pt x="388017" y="467075"/>
                </a:cubicBezTo>
                <a:cubicBezTo>
                  <a:pt x="359442" y="392992"/>
                  <a:pt x="283771" y="141637"/>
                  <a:pt x="232442" y="63850"/>
                </a:cubicBezTo>
                <a:cubicBezTo>
                  <a:pt x="181113" y="-13937"/>
                  <a:pt x="110734" y="1937"/>
                  <a:pt x="80042" y="350"/>
                </a:cubicBezTo>
                <a:cubicBezTo>
                  <a:pt x="49350" y="-1238"/>
                  <a:pt x="61521" y="26279"/>
                  <a:pt x="48292" y="54325"/>
                </a:cubicBezTo>
                <a:cubicBezTo>
                  <a:pt x="35063" y="82371"/>
                  <a:pt x="-5683" y="173917"/>
                  <a:pt x="667" y="16862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82D8CA98-2717-0C5C-CCE8-B4F7D0A3392B}"/>
              </a:ext>
            </a:extLst>
          </p:cNvPr>
          <p:cNvSpPr/>
          <p:nvPr/>
        </p:nvSpPr>
        <p:spPr>
          <a:xfrm>
            <a:off x="2087264" y="2854079"/>
            <a:ext cx="309900" cy="949675"/>
          </a:xfrm>
          <a:custGeom>
            <a:avLst/>
            <a:gdLst>
              <a:gd name="connsiteX0" fmla="*/ 93961 w 309900"/>
              <a:gd name="connsiteY0" fmla="*/ 246 h 949675"/>
              <a:gd name="connsiteX1" fmla="*/ 24111 w 309900"/>
              <a:gd name="connsiteY1" fmla="*/ 105021 h 949675"/>
              <a:gd name="connsiteX2" fmla="*/ 84436 w 309900"/>
              <a:gd name="connsiteY2" fmla="*/ 247896 h 949675"/>
              <a:gd name="connsiteX3" fmla="*/ 84436 w 309900"/>
              <a:gd name="connsiteY3" fmla="*/ 254246 h 949675"/>
              <a:gd name="connsiteX4" fmla="*/ 208261 w 309900"/>
              <a:gd name="connsiteY4" fmla="*/ 387596 h 949675"/>
              <a:gd name="connsiteX5" fmla="*/ 192386 w 309900"/>
              <a:gd name="connsiteY5" fmla="*/ 454271 h 949675"/>
              <a:gd name="connsiteX6" fmla="*/ 252711 w 309900"/>
              <a:gd name="connsiteY6" fmla="*/ 520946 h 949675"/>
              <a:gd name="connsiteX7" fmla="*/ 208261 w 309900"/>
              <a:gd name="connsiteY7" fmla="*/ 587621 h 949675"/>
              <a:gd name="connsiteX8" fmla="*/ 293986 w 309900"/>
              <a:gd name="connsiteY8" fmla="*/ 524121 h 949675"/>
              <a:gd name="connsiteX9" fmla="*/ 262236 w 309900"/>
              <a:gd name="connsiteY9" fmla="*/ 609846 h 949675"/>
              <a:gd name="connsiteX10" fmla="*/ 309861 w 309900"/>
              <a:gd name="connsiteY10" fmla="*/ 654296 h 949675"/>
              <a:gd name="connsiteX11" fmla="*/ 252711 w 309900"/>
              <a:gd name="connsiteY11" fmla="*/ 743196 h 949675"/>
              <a:gd name="connsiteX12" fmla="*/ 259061 w 309900"/>
              <a:gd name="connsiteY12" fmla="*/ 943221 h 949675"/>
              <a:gd name="connsiteX13" fmla="*/ 227311 w 309900"/>
              <a:gd name="connsiteY13" fmla="*/ 863846 h 949675"/>
              <a:gd name="connsiteX14" fmla="*/ 8236 w 309900"/>
              <a:gd name="connsiteY14" fmla="*/ 508246 h 949675"/>
              <a:gd name="connsiteX15" fmla="*/ 46336 w 309900"/>
              <a:gd name="connsiteY15" fmla="*/ 492371 h 949675"/>
              <a:gd name="connsiteX16" fmla="*/ 46336 w 309900"/>
              <a:gd name="connsiteY16" fmla="*/ 266946 h 949675"/>
              <a:gd name="connsiteX17" fmla="*/ 93961 w 309900"/>
              <a:gd name="connsiteY17" fmla="*/ 320921 h 949675"/>
              <a:gd name="connsiteX18" fmla="*/ 43161 w 309900"/>
              <a:gd name="connsiteY18" fmla="*/ 105021 h 949675"/>
              <a:gd name="connsiteX19" fmla="*/ 11411 w 309900"/>
              <a:gd name="connsiteY19" fmla="*/ 76446 h 949675"/>
              <a:gd name="connsiteX20" fmla="*/ 93961 w 309900"/>
              <a:gd name="connsiteY20" fmla="*/ 246 h 94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9900" h="949675">
                <a:moveTo>
                  <a:pt x="93961" y="246"/>
                </a:moveTo>
                <a:cubicBezTo>
                  <a:pt x="96078" y="5008"/>
                  <a:pt x="25698" y="63746"/>
                  <a:pt x="24111" y="105021"/>
                </a:cubicBezTo>
                <a:cubicBezTo>
                  <a:pt x="22524" y="146296"/>
                  <a:pt x="74382" y="223025"/>
                  <a:pt x="84436" y="247896"/>
                </a:cubicBezTo>
                <a:cubicBezTo>
                  <a:pt x="94490" y="272767"/>
                  <a:pt x="63799" y="230963"/>
                  <a:pt x="84436" y="254246"/>
                </a:cubicBezTo>
                <a:cubicBezTo>
                  <a:pt x="105073" y="277529"/>
                  <a:pt x="190269" y="354259"/>
                  <a:pt x="208261" y="387596"/>
                </a:cubicBezTo>
                <a:cubicBezTo>
                  <a:pt x="226253" y="420933"/>
                  <a:pt x="184978" y="432046"/>
                  <a:pt x="192386" y="454271"/>
                </a:cubicBezTo>
                <a:cubicBezTo>
                  <a:pt x="199794" y="476496"/>
                  <a:pt x="250065" y="498721"/>
                  <a:pt x="252711" y="520946"/>
                </a:cubicBezTo>
                <a:cubicBezTo>
                  <a:pt x="255357" y="543171"/>
                  <a:pt x="201382" y="587092"/>
                  <a:pt x="208261" y="587621"/>
                </a:cubicBezTo>
                <a:cubicBezTo>
                  <a:pt x="215140" y="588150"/>
                  <a:pt x="284990" y="520417"/>
                  <a:pt x="293986" y="524121"/>
                </a:cubicBezTo>
                <a:cubicBezTo>
                  <a:pt x="302982" y="527825"/>
                  <a:pt x="259590" y="588150"/>
                  <a:pt x="262236" y="609846"/>
                </a:cubicBezTo>
                <a:cubicBezTo>
                  <a:pt x="264882" y="631542"/>
                  <a:pt x="311448" y="632071"/>
                  <a:pt x="309861" y="654296"/>
                </a:cubicBezTo>
                <a:cubicBezTo>
                  <a:pt x="308274" y="676521"/>
                  <a:pt x="261178" y="695042"/>
                  <a:pt x="252711" y="743196"/>
                </a:cubicBezTo>
                <a:cubicBezTo>
                  <a:pt x="244244" y="791350"/>
                  <a:pt x="263294" y="923113"/>
                  <a:pt x="259061" y="943221"/>
                </a:cubicBezTo>
                <a:cubicBezTo>
                  <a:pt x="254828" y="963329"/>
                  <a:pt x="269115" y="936342"/>
                  <a:pt x="227311" y="863846"/>
                </a:cubicBezTo>
                <a:cubicBezTo>
                  <a:pt x="185507" y="791350"/>
                  <a:pt x="38398" y="570158"/>
                  <a:pt x="8236" y="508246"/>
                </a:cubicBezTo>
                <a:cubicBezTo>
                  <a:pt x="-21926" y="446334"/>
                  <a:pt x="39986" y="532588"/>
                  <a:pt x="46336" y="492371"/>
                </a:cubicBezTo>
                <a:cubicBezTo>
                  <a:pt x="52686" y="452154"/>
                  <a:pt x="38398" y="295521"/>
                  <a:pt x="46336" y="266946"/>
                </a:cubicBezTo>
                <a:cubicBezTo>
                  <a:pt x="54274" y="238371"/>
                  <a:pt x="94490" y="347908"/>
                  <a:pt x="93961" y="320921"/>
                </a:cubicBezTo>
                <a:cubicBezTo>
                  <a:pt x="93432" y="293934"/>
                  <a:pt x="56919" y="145767"/>
                  <a:pt x="43161" y="105021"/>
                </a:cubicBezTo>
                <a:cubicBezTo>
                  <a:pt x="29403" y="64275"/>
                  <a:pt x="1357" y="91792"/>
                  <a:pt x="11411" y="76446"/>
                </a:cubicBezTo>
                <a:cubicBezTo>
                  <a:pt x="21465" y="61100"/>
                  <a:pt x="91844" y="-4516"/>
                  <a:pt x="93961" y="24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A804C0C4-FD9A-A8CF-B839-BA495E5CDA62}"/>
              </a:ext>
            </a:extLst>
          </p:cNvPr>
          <p:cNvSpPr/>
          <p:nvPr/>
        </p:nvSpPr>
        <p:spPr>
          <a:xfrm>
            <a:off x="2284550" y="3559140"/>
            <a:ext cx="291605" cy="728677"/>
          </a:xfrm>
          <a:custGeom>
            <a:avLst/>
            <a:gdLst>
              <a:gd name="connsiteX0" fmla="*/ 45900 w 291605"/>
              <a:gd name="connsiteY0" fmla="*/ 35 h 728677"/>
              <a:gd name="connsiteX1" fmla="*/ 96700 w 291605"/>
              <a:gd name="connsiteY1" fmla="*/ 130210 h 728677"/>
              <a:gd name="connsiteX2" fmla="*/ 84000 w 291605"/>
              <a:gd name="connsiteY2" fmla="*/ 238160 h 728677"/>
              <a:gd name="connsiteX3" fmla="*/ 261800 w 291605"/>
              <a:gd name="connsiteY3" fmla="*/ 450885 h 728677"/>
              <a:gd name="connsiteX4" fmla="*/ 284025 w 291605"/>
              <a:gd name="connsiteY4" fmla="*/ 431835 h 728677"/>
              <a:gd name="connsiteX5" fmla="*/ 182425 w 291605"/>
              <a:gd name="connsiteY5" fmla="*/ 562010 h 728677"/>
              <a:gd name="connsiteX6" fmla="*/ 122100 w 291605"/>
              <a:gd name="connsiteY6" fmla="*/ 723935 h 728677"/>
              <a:gd name="connsiteX7" fmla="*/ 137975 w 291605"/>
              <a:gd name="connsiteY7" fmla="*/ 669960 h 728677"/>
              <a:gd name="connsiteX8" fmla="*/ 109400 w 291605"/>
              <a:gd name="connsiteY8" fmla="*/ 511210 h 728677"/>
              <a:gd name="connsiteX9" fmla="*/ 141150 w 291605"/>
              <a:gd name="connsiteY9" fmla="*/ 517560 h 728677"/>
              <a:gd name="connsiteX10" fmla="*/ 96700 w 291605"/>
              <a:gd name="connsiteY10" fmla="*/ 469935 h 728677"/>
              <a:gd name="connsiteX11" fmla="*/ 125275 w 291605"/>
              <a:gd name="connsiteY11" fmla="*/ 447710 h 728677"/>
              <a:gd name="connsiteX12" fmla="*/ 4625 w 291605"/>
              <a:gd name="connsiteY12" fmla="*/ 266735 h 728677"/>
              <a:gd name="connsiteX13" fmla="*/ 23675 w 291605"/>
              <a:gd name="connsiteY13" fmla="*/ 279435 h 728677"/>
              <a:gd name="connsiteX14" fmla="*/ 10975 w 291605"/>
              <a:gd name="connsiteY14" fmla="*/ 130210 h 728677"/>
              <a:gd name="connsiteX15" fmla="*/ 42725 w 291605"/>
              <a:gd name="connsiteY15" fmla="*/ 190535 h 728677"/>
              <a:gd name="connsiteX16" fmla="*/ 71300 w 291605"/>
              <a:gd name="connsiteY16" fmla="*/ 117510 h 728677"/>
              <a:gd name="connsiteX17" fmla="*/ 45900 w 291605"/>
              <a:gd name="connsiteY17" fmla="*/ 35 h 72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1605" h="728677">
                <a:moveTo>
                  <a:pt x="45900" y="35"/>
                </a:moveTo>
                <a:cubicBezTo>
                  <a:pt x="50133" y="2152"/>
                  <a:pt x="90350" y="90523"/>
                  <a:pt x="96700" y="130210"/>
                </a:cubicBezTo>
                <a:cubicBezTo>
                  <a:pt x="103050" y="169897"/>
                  <a:pt x="56483" y="184714"/>
                  <a:pt x="84000" y="238160"/>
                </a:cubicBezTo>
                <a:cubicBezTo>
                  <a:pt x="111517" y="291606"/>
                  <a:pt x="228463" y="418606"/>
                  <a:pt x="261800" y="450885"/>
                </a:cubicBezTo>
                <a:cubicBezTo>
                  <a:pt x="295137" y="483164"/>
                  <a:pt x="297254" y="413314"/>
                  <a:pt x="284025" y="431835"/>
                </a:cubicBezTo>
                <a:cubicBezTo>
                  <a:pt x="270796" y="450356"/>
                  <a:pt x="209413" y="513327"/>
                  <a:pt x="182425" y="562010"/>
                </a:cubicBezTo>
                <a:cubicBezTo>
                  <a:pt x="155438" y="610693"/>
                  <a:pt x="129508" y="705943"/>
                  <a:pt x="122100" y="723935"/>
                </a:cubicBezTo>
                <a:cubicBezTo>
                  <a:pt x="114692" y="741927"/>
                  <a:pt x="140092" y="705414"/>
                  <a:pt x="137975" y="669960"/>
                </a:cubicBezTo>
                <a:cubicBezTo>
                  <a:pt x="135858" y="634506"/>
                  <a:pt x="108871" y="536610"/>
                  <a:pt x="109400" y="511210"/>
                </a:cubicBezTo>
                <a:cubicBezTo>
                  <a:pt x="109929" y="485810"/>
                  <a:pt x="143267" y="524439"/>
                  <a:pt x="141150" y="517560"/>
                </a:cubicBezTo>
                <a:cubicBezTo>
                  <a:pt x="139033" y="510681"/>
                  <a:pt x="99346" y="481577"/>
                  <a:pt x="96700" y="469935"/>
                </a:cubicBezTo>
                <a:cubicBezTo>
                  <a:pt x="94054" y="458293"/>
                  <a:pt x="140621" y="481577"/>
                  <a:pt x="125275" y="447710"/>
                </a:cubicBezTo>
                <a:cubicBezTo>
                  <a:pt x="109929" y="413843"/>
                  <a:pt x="21558" y="294781"/>
                  <a:pt x="4625" y="266735"/>
                </a:cubicBezTo>
                <a:cubicBezTo>
                  <a:pt x="-12308" y="238689"/>
                  <a:pt x="22617" y="302189"/>
                  <a:pt x="23675" y="279435"/>
                </a:cubicBezTo>
                <a:cubicBezTo>
                  <a:pt x="24733" y="256681"/>
                  <a:pt x="7800" y="145027"/>
                  <a:pt x="10975" y="130210"/>
                </a:cubicBezTo>
                <a:cubicBezTo>
                  <a:pt x="14150" y="115393"/>
                  <a:pt x="32671" y="192652"/>
                  <a:pt x="42725" y="190535"/>
                </a:cubicBezTo>
                <a:cubicBezTo>
                  <a:pt x="52779" y="188418"/>
                  <a:pt x="69713" y="145027"/>
                  <a:pt x="71300" y="117510"/>
                </a:cubicBezTo>
                <a:cubicBezTo>
                  <a:pt x="72887" y="89993"/>
                  <a:pt x="41667" y="-2082"/>
                  <a:pt x="45900" y="3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EB87AC0D-EC0A-7134-74A3-5EAC1BF434E9}"/>
              </a:ext>
            </a:extLst>
          </p:cNvPr>
          <p:cNvSpPr/>
          <p:nvPr/>
        </p:nvSpPr>
        <p:spPr>
          <a:xfrm>
            <a:off x="2554089" y="3375059"/>
            <a:ext cx="258167" cy="458409"/>
          </a:xfrm>
          <a:custGeom>
            <a:avLst/>
            <a:gdLst>
              <a:gd name="connsiteX0" fmla="*/ 1786 w 258167"/>
              <a:gd name="connsiteY0" fmla="*/ 3141 h 458409"/>
              <a:gd name="connsiteX1" fmla="*/ 220861 w 258167"/>
              <a:gd name="connsiteY1" fmla="*/ 250791 h 458409"/>
              <a:gd name="connsiteX2" fmla="*/ 204986 w 258167"/>
              <a:gd name="connsiteY2" fmla="*/ 320641 h 458409"/>
              <a:gd name="connsiteX3" fmla="*/ 100211 w 258167"/>
              <a:gd name="connsiteY3" fmla="*/ 457166 h 458409"/>
              <a:gd name="connsiteX4" fmla="*/ 141486 w 258167"/>
              <a:gd name="connsiteY4" fmla="*/ 384141 h 458409"/>
              <a:gd name="connsiteX5" fmla="*/ 236736 w 258167"/>
              <a:gd name="connsiteY5" fmla="*/ 314291 h 458409"/>
              <a:gd name="connsiteX6" fmla="*/ 255786 w 258167"/>
              <a:gd name="connsiteY6" fmla="*/ 298416 h 458409"/>
              <a:gd name="connsiteX7" fmla="*/ 198636 w 258167"/>
              <a:gd name="connsiteY7" fmla="*/ 174591 h 458409"/>
              <a:gd name="connsiteX8" fmla="*/ 109736 w 258167"/>
              <a:gd name="connsiteY8" fmla="*/ 69816 h 458409"/>
              <a:gd name="connsiteX9" fmla="*/ 116086 w 258167"/>
              <a:gd name="connsiteY9" fmla="*/ 107916 h 458409"/>
              <a:gd name="connsiteX10" fmla="*/ 1786 w 258167"/>
              <a:gd name="connsiteY10" fmla="*/ 3141 h 45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167" h="458409">
                <a:moveTo>
                  <a:pt x="1786" y="3141"/>
                </a:moveTo>
                <a:cubicBezTo>
                  <a:pt x="19248" y="26953"/>
                  <a:pt x="186994" y="197874"/>
                  <a:pt x="220861" y="250791"/>
                </a:cubicBezTo>
                <a:cubicBezTo>
                  <a:pt x="254728" y="303708"/>
                  <a:pt x="225094" y="286245"/>
                  <a:pt x="204986" y="320641"/>
                </a:cubicBezTo>
                <a:cubicBezTo>
                  <a:pt x="184878" y="355037"/>
                  <a:pt x="110794" y="446583"/>
                  <a:pt x="100211" y="457166"/>
                </a:cubicBezTo>
                <a:cubicBezTo>
                  <a:pt x="89628" y="467749"/>
                  <a:pt x="118732" y="407953"/>
                  <a:pt x="141486" y="384141"/>
                </a:cubicBezTo>
                <a:cubicBezTo>
                  <a:pt x="164240" y="360329"/>
                  <a:pt x="236736" y="314291"/>
                  <a:pt x="236736" y="314291"/>
                </a:cubicBezTo>
                <a:cubicBezTo>
                  <a:pt x="255786" y="300004"/>
                  <a:pt x="262136" y="321699"/>
                  <a:pt x="255786" y="298416"/>
                </a:cubicBezTo>
                <a:cubicBezTo>
                  <a:pt x="249436" y="275133"/>
                  <a:pt x="222978" y="212691"/>
                  <a:pt x="198636" y="174591"/>
                </a:cubicBezTo>
                <a:cubicBezTo>
                  <a:pt x="174294" y="136491"/>
                  <a:pt x="123494" y="80929"/>
                  <a:pt x="109736" y="69816"/>
                </a:cubicBezTo>
                <a:cubicBezTo>
                  <a:pt x="95978" y="58703"/>
                  <a:pt x="131961" y="117441"/>
                  <a:pt x="116086" y="107916"/>
                </a:cubicBezTo>
                <a:cubicBezTo>
                  <a:pt x="100211" y="98391"/>
                  <a:pt x="-15676" y="-20671"/>
                  <a:pt x="1786" y="314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7A9CB776-2C82-5BED-83B8-59771E0DC67B}"/>
              </a:ext>
            </a:extLst>
          </p:cNvPr>
          <p:cNvSpPr/>
          <p:nvPr/>
        </p:nvSpPr>
        <p:spPr>
          <a:xfrm>
            <a:off x="2298536" y="3832078"/>
            <a:ext cx="635557" cy="681446"/>
          </a:xfrm>
          <a:custGeom>
            <a:avLst/>
            <a:gdLst>
              <a:gd name="connsiteX0" fmla="*/ 164 w 635557"/>
              <a:gd name="connsiteY0" fmla="*/ 679597 h 681446"/>
              <a:gd name="connsiteX1" fmla="*/ 162089 w 635557"/>
              <a:gd name="connsiteY1" fmla="*/ 476397 h 681446"/>
              <a:gd name="connsiteX2" fmla="*/ 260514 w 635557"/>
              <a:gd name="connsiteY2" fmla="*/ 139847 h 681446"/>
              <a:gd name="connsiteX3" fmla="*/ 228764 w 635557"/>
              <a:gd name="connsiteY3" fmla="*/ 181122 h 681446"/>
              <a:gd name="connsiteX4" fmla="*/ 470064 w 635557"/>
              <a:gd name="connsiteY4" fmla="*/ 28722 h 681446"/>
              <a:gd name="connsiteX5" fmla="*/ 431964 w 635557"/>
              <a:gd name="connsiteY5" fmla="*/ 25547 h 681446"/>
              <a:gd name="connsiteX6" fmla="*/ 635164 w 635557"/>
              <a:gd name="connsiteY6" fmla="*/ 147 h 681446"/>
              <a:gd name="connsiteX7" fmla="*/ 479589 w 635557"/>
              <a:gd name="connsiteY7" fmla="*/ 16022 h 681446"/>
              <a:gd name="connsiteX8" fmla="*/ 339889 w 635557"/>
              <a:gd name="connsiteY8" fmla="*/ 35072 h 681446"/>
              <a:gd name="connsiteX9" fmla="*/ 403389 w 635557"/>
              <a:gd name="connsiteY9" fmla="*/ 28722 h 681446"/>
              <a:gd name="connsiteX10" fmla="*/ 276389 w 635557"/>
              <a:gd name="connsiteY10" fmla="*/ 136672 h 681446"/>
              <a:gd name="connsiteX11" fmla="*/ 216064 w 635557"/>
              <a:gd name="connsiteY11" fmla="*/ 209697 h 681446"/>
              <a:gd name="connsiteX12" fmla="*/ 155739 w 635557"/>
              <a:gd name="connsiteY12" fmla="*/ 365272 h 681446"/>
              <a:gd name="connsiteX13" fmla="*/ 184314 w 635557"/>
              <a:gd name="connsiteY13" fmla="*/ 279547 h 681446"/>
              <a:gd name="connsiteX14" fmla="*/ 155739 w 635557"/>
              <a:gd name="connsiteY14" fmla="*/ 406547 h 681446"/>
              <a:gd name="connsiteX15" fmla="*/ 193839 w 635557"/>
              <a:gd name="connsiteY15" fmla="*/ 362097 h 681446"/>
              <a:gd name="connsiteX16" fmla="*/ 164 w 635557"/>
              <a:gd name="connsiteY16" fmla="*/ 679597 h 68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5557" h="681446">
                <a:moveTo>
                  <a:pt x="164" y="679597"/>
                </a:moveTo>
                <a:cubicBezTo>
                  <a:pt x="-5128" y="698647"/>
                  <a:pt x="118697" y="566355"/>
                  <a:pt x="162089" y="476397"/>
                </a:cubicBezTo>
                <a:cubicBezTo>
                  <a:pt x="205481" y="386439"/>
                  <a:pt x="249402" y="189059"/>
                  <a:pt x="260514" y="139847"/>
                </a:cubicBezTo>
                <a:cubicBezTo>
                  <a:pt x="271626" y="90635"/>
                  <a:pt x="193839" y="199643"/>
                  <a:pt x="228764" y="181122"/>
                </a:cubicBezTo>
                <a:cubicBezTo>
                  <a:pt x="263689" y="162601"/>
                  <a:pt x="436197" y="54651"/>
                  <a:pt x="470064" y="28722"/>
                </a:cubicBezTo>
                <a:cubicBezTo>
                  <a:pt x="503931" y="2793"/>
                  <a:pt x="404447" y="30309"/>
                  <a:pt x="431964" y="25547"/>
                </a:cubicBezTo>
                <a:cubicBezTo>
                  <a:pt x="459481" y="20785"/>
                  <a:pt x="627226" y="1735"/>
                  <a:pt x="635164" y="147"/>
                </a:cubicBezTo>
                <a:cubicBezTo>
                  <a:pt x="643102" y="-1441"/>
                  <a:pt x="528801" y="10201"/>
                  <a:pt x="479589" y="16022"/>
                </a:cubicBezTo>
                <a:cubicBezTo>
                  <a:pt x="430377" y="21843"/>
                  <a:pt x="352589" y="32955"/>
                  <a:pt x="339889" y="35072"/>
                </a:cubicBezTo>
                <a:cubicBezTo>
                  <a:pt x="327189" y="37189"/>
                  <a:pt x="413972" y="11789"/>
                  <a:pt x="403389" y="28722"/>
                </a:cubicBezTo>
                <a:cubicBezTo>
                  <a:pt x="392806" y="45655"/>
                  <a:pt x="307610" y="106510"/>
                  <a:pt x="276389" y="136672"/>
                </a:cubicBezTo>
                <a:cubicBezTo>
                  <a:pt x="245168" y="166834"/>
                  <a:pt x="236172" y="171597"/>
                  <a:pt x="216064" y="209697"/>
                </a:cubicBezTo>
                <a:cubicBezTo>
                  <a:pt x="195956" y="247797"/>
                  <a:pt x="161031" y="353630"/>
                  <a:pt x="155739" y="365272"/>
                </a:cubicBezTo>
                <a:cubicBezTo>
                  <a:pt x="150447" y="376914"/>
                  <a:pt x="184314" y="272668"/>
                  <a:pt x="184314" y="279547"/>
                </a:cubicBezTo>
                <a:cubicBezTo>
                  <a:pt x="184314" y="286426"/>
                  <a:pt x="154152" y="392789"/>
                  <a:pt x="155739" y="406547"/>
                </a:cubicBezTo>
                <a:cubicBezTo>
                  <a:pt x="157326" y="420305"/>
                  <a:pt x="220297" y="319235"/>
                  <a:pt x="193839" y="362097"/>
                </a:cubicBezTo>
                <a:cubicBezTo>
                  <a:pt x="167381" y="404959"/>
                  <a:pt x="5456" y="660547"/>
                  <a:pt x="164" y="67959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43F0EA9E-6CCD-B549-41D0-9BFB5BB15EDA}"/>
              </a:ext>
            </a:extLst>
          </p:cNvPr>
          <p:cNvSpPr/>
          <p:nvPr/>
        </p:nvSpPr>
        <p:spPr>
          <a:xfrm>
            <a:off x="2660602" y="3695098"/>
            <a:ext cx="293202" cy="153009"/>
          </a:xfrm>
          <a:custGeom>
            <a:avLst/>
            <a:gdLst>
              <a:gd name="connsiteX0" fmla="*/ 98473 w 293202"/>
              <a:gd name="connsiteY0" fmla="*/ 602 h 153009"/>
              <a:gd name="connsiteX1" fmla="*/ 203248 w 293202"/>
              <a:gd name="connsiteY1" fmla="*/ 76802 h 153009"/>
              <a:gd name="connsiteX2" fmla="*/ 184198 w 293202"/>
              <a:gd name="connsiteY2" fmla="*/ 124427 h 153009"/>
              <a:gd name="connsiteX3" fmla="*/ 48 w 293202"/>
              <a:gd name="connsiteY3" fmla="*/ 153002 h 153009"/>
              <a:gd name="connsiteX4" fmla="*/ 203248 w 293202"/>
              <a:gd name="connsiteY4" fmla="*/ 124427 h 153009"/>
              <a:gd name="connsiteX5" fmla="*/ 292148 w 293202"/>
              <a:gd name="connsiteY5" fmla="*/ 153002 h 153009"/>
              <a:gd name="connsiteX6" fmla="*/ 244523 w 293202"/>
              <a:gd name="connsiteY6" fmla="*/ 121252 h 153009"/>
              <a:gd name="connsiteX7" fmla="*/ 98473 w 293202"/>
              <a:gd name="connsiteY7" fmla="*/ 602 h 15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202" h="153009">
                <a:moveTo>
                  <a:pt x="98473" y="602"/>
                </a:moveTo>
                <a:cubicBezTo>
                  <a:pt x="91594" y="-6806"/>
                  <a:pt x="188961" y="56165"/>
                  <a:pt x="203248" y="76802"/>
                </a:cubicBezTo>
                <a:cubicBezTo>
                  <a:pt x="217535" y="97439"/>
                  <a:pt x="218065" y="111727"/>
                  <a:pt x="184198" y="124427"/>
                </a:cubicBezTo>
                <a:cubicBezTo>
                  <a:pt x="150331" y="137127"/>
                  <a:pt x="-3127" y="153002"/>
                  <a:pt x="48" y="153002"/>
                </a:cubicBezTo>
                <a:cubicBezTo>
                  <a:pt x="3223" y="153002"/>
                  <a:pt x="154565" y="124427"/>
                  <a:pt x="203248" y="124427"/>
                </a:cubicBezTo>
                <a:cubicBezTo>
                  <a:pt x="251931" y="124427"/>
                  <a:pt x="285269" y="153531"/>
                  <a:pt x="292148" y="153002"/>
                </a:cubicBezTo>
                <a:cubicBezTo>
                  <a:pt x="299027" y="152473"/>
                  <a:pt x="270981" y="146123"/>
                  <a:pt x="244523" y="121252"/>
                </a:cubicBezTo>
                <a:cubicBezTo>
                  <a:pt x="218065" y="96381"/>
                  <a:pt x="105352" y="8010"/>
                  <a:pt x="98473" y="60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22664157-9A3A-7720-3304-60C518325E77}"/>
              </a:ext>
            </a:extLst>
          </p:cNvPr>
          <p:cNvSpPr/>
          <p:nvPr/>
        </p:nvSpPr>
        <p:spPr>
          <a:xfrm>
            <a:off x="2938887" y="3874952"/>
            <a:ext cx="670869" cy="777076"/>
          </a:xfrm>
          <a:custGeom>
            <a:avLst/>
            <a:gdLst>
              <a:gd name="connsiteX0" fmla="*/ 1163 w 670869"/>
              <a:gd name="connsiteY0" fmla="*/ 1723 h 777076"/>
              <a:gd name="connsiteX1" fmla="*/ 229763 w 670869"/>
              <a:gd name="connsiteY1" fmla="*/ 160473 h 777076"/>
              <a:gd name="connsiteX2" fmla="*/ 305963 w 670869"/>
              <a:gd name="connsiteY2" fmla="*/ 201748 h 777076"/>
              <a:gd name="connsiteX3" fmla="*/ 302788 w 670869"/>
              <a:gd name="connsiteY3" fmla="*/ 211273 h 777076"/>
              <a:gd name="connsiteX4" fmla="*/ 391688 w 670869"/>
              <a:gd name="connsiteY4" fmla="*/ 249373 h 777076"/>
              <a:gd name="connsiteX5" fmla="*/ 344063 w 670869"/>
              <a:gd name="connsiteY5" fmla="*/ 262073 h 777076"/>
              <a:gd name="connsiteX6" fmla="*/ 432963 w 670869"/>
              <a:gd name="connsiteY6" fmla="*/ 287473 h 777076"/>
              <a:gd name="connsiteX7" fmla="*/ 442488 w 670869"/>
              <a:gd name="connsiteY7" fmla="*/ 316048 h 777076"/>
              <a:gd name="connsiteX8" fmla="*/ 544088 w 670869"/>
              <a:gd name="connsiteY8" fmla="*/ 350973 h 777076"/>
              <a:gd name="connsiteX9" fmla="*/ 620288 w 670869"/>
              <a:gd name="connsiteY9" fmla="*/ 474798 h 777076"/>
              <a:gd name="connsiteX10" fmla="*/ 566313 w 670869"/>
              <a:gd name="connsiteY10" fmla="*/ 468448 h 777076"/>
              <a:gd name="connsiteX11" fmla="*/ 667913 w 670869"/>
              <a:gd name="connsiteY11" fmla="*/ 579573 h 777076"/>
              <a:gd name="connsiteX12" fmla="*/ 645688 w 670869"/>
              <a:gd name="connsiteY12" fmla="*/ 776423 h 777076"/>
              <a:gd name="connsiteX13" fmla="*/ 667913 w 670869"/>
              <a:gd name="connsiteY13" fmla="*/ 636723 h 777076"/>
              <a:gd name="connsiteX14" fmla="*/ 626638 w 670869"/>
              <a:gd name="connsiteY14" fmla="*/ 462098 h 777076"/>
              <a:gd name="connsiteX15" fmla="*/ 607588 w 670869"/>
              <a:gd name="connsiteY15" fmla="*/ 487498 h 777076"/>
              <a:gd name="connsiteX16" fmla="*/ 366288 w 670869"/>
              <a:gd name="connsiteY16" fmla="*/ 274773 h 777076"/>
              <a:gd name="connsiteX17" fmla="*/ 369463 w 670869"/>
              <a:gd name="connsiteY17" fmla="*/ 287473 h 777076"/>
              <a:gd name="connsiteX18" fmla="*/ 337713 w 670869"/>
              <a:gd name="connsiteY18" fmla="*/ 274773 h 777076"/>
              <a:gd name="connsiteX19" fmla="*/ 1163 w 670869"/>
              <a:gd name="connsiteY19" fmla="*/ 1723 h 77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869" h="777076">
                <a:moveTo>
                  <a:pt x="1163" y="1723"/>
                </a:moveTo>
                <a:cubicBezTo>
                  <a:pt x="-16829" y="-17327"/>
                  <a:pt x="178963" y="127136"/>
                  <a:pt x="229763" y="160473"/>
                </a:cubicBezTo>
                <a:cubicBezTo>
                  <a:pt x="280563" y="193810"/>
                  <a:pt x="293792" y="193281"/>
                  <a:pt x="305963" y="201748"/>
                </a:cubicBezTo>
                <a:cubicBezTo>
                  <a:pt x="318134" y="210215"/>
                  <a:pt x="288501" y="203336"/>
                  <a:pt x="302788" y="211273"/>
                </a:cubicBezTo>
                <a:cubicBezTo>
                  <a:pt x="317075" y="219210"/>
                  <a:pt x="384809" y="240906"/>
                  <a:pt x="391688" y="249373"/>
                </a:cubicBezTo>
                <a:cubicBezTo>
                  <a:pt x="398567" y="257840"/>
                  <a:pt x="337184" y="255723"/>
                  <a:pt x="344063" y="262073"/>
                </a:cubicBezTo>
                <a:cubicBezTo>
                  <a:pt x="350942" y="268423"/>
                  <a:pt x="416559" y="278477"/>
                  <a:pt x="432963" y="287473"/>
                </a:cubicBezTo>
                <a:cubicBezTo>
                  <a:pt x="449367" y="296469"/>
                  <a:pt x="423967" y="305465"/>
                  <a:pt x="442488" y="316048"/>
                </a:cubicBezTo>
                <a:cubicBezTo>
                  <a:pt x="461009" y="326631"/>
                  <a:pt x="514455" y="324515"/>
                  <a:pt x="544088" y="350973"/>
                </a:cubicBezTo>
                <a:cubicBezTo>
                  <a:pt x="573721" y="377431"/>
                  <a:pt x="616584" y="455219"/>
                  <a:pt x="620288" y="474798"/>
                </a:cubicBezTo>
                <a:cubicBezTo>
                  <a:pt x="623992" y="494377"/>
                  <a:pt x="558376" y="450986"/>
                  <a:pt x="566313" y="468448"/>
                </a:cubicBezTo>
                <a:cubicBezTo>
                  <a:pt x="574250" y="485910"/>
                  <a:pt x="654684" y="528244"/>
                  <a:pt x="667913" y="579573"/>
                </a:cubicBezTo>
                <a:cubicBezTo>
                  <a:pt x="681142" y="630902"/>
                  <a:pt x="645688" y="766898"/>
                  <a:pt x="645688" y="776423"/>
                </a:cubicBezTo>
                <a:cubicBezTo>
                  <a:pt x="645688" y="785948"/>
                  <a:pt x="671088" y="689110"/>
                  <a:pt x="667913" y="636723"/>
                </a:cubicBezTo>
                <a:cubicBezTo>
                  <a:pt x="664738" y="584336"/>
                  <a:pt x="636692" y="486969"/>
                  <a:pt x="626638" y="462098"/>
                </a:cubicBezTo>
                <a:cubicBezTo>
                  <a:pt x="616584" y="437227"/>
                  <a:pt x="650980" y="518719"/>
                  <a:pt x="607588" y="487498"/>
                </a:cubicBezTo>
                <a:cubicBezTo>
                  <a:pt x="564196" y="456277"/>
                  <a:pt x="405975" y="308110"/>
                  <a:pt x="366288" y="274773"/>
                </a:cubicBezTo>
                <a:cubicBezTo>
                  <a:pt x="326601" y="241436"/>
                  <a:pt x="374225" y="287473"/>
                  <a:pt x="369463" y="287473"/>
                </a:cubicBezTo>
                <a:cubicBezTo>
                  <a:pt x="364701" y="287473"/>
                  <a:pt x="398567" y="322927"/>
                  <a:pt x="337713" y="274773"/>
                </a:cubicBezTo>
                <a:cubicBezTo>
                  <a:pt x="276859" y="226619"/>
                  <a:pt x="19155" y="20773"/>
                  <a:pt x="1163" y="172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D1F96510-4EAD-7FF5-B353-6BDA93900DA2}"/>
              </a:ext>
            </a:extLst>
          </p:cNvPr>
          <p:cNvSpPr/>
          <p:nvPr/>
        </p:nvSpPr>
        <p:spPr>
          <a:xfrm>
            <a:off x="3326699" y="4622361"/>
            <a:ext cx="377948" cy="403678"/>
          </a:xfrm>
          <a:custGeom>
            <a:avLst/>
            <a:gdLst>
              <a:gd name="connsiteX0" fmla="*/ 89601 w 377948"/>
              <a:gd name="connsiteY0" fmla="*/ 190939 h 403678"/>
              <a:gd name="connsiteX1" fmla="*/ 188026 w 377948"/>
              <a:gd name="connsiteY1" fmla="*/ 70289 h 403678"/>
              <a:gd name="connsiteX2" fmla="*/ 134051 w 377948"/>
              <a:gd name="connsiteY2" fmla="*/ 92514 h 403678"/>
              <a:gd name="connsiteX3" fmla="*/ 242001 w 377948"/>
              <a:gd name="connsiteY3" fmla="*/ 57589 h 403678"/>
              <a:gd name="connsiteX4" fmla="*/ 295976 w 377948"/>
              <a:gd name="connsiteY4" fmla="*/ 121089 h 403678"/>
              <a:gd name="connsiteX5" fmla="*/ 315026 w 377948"/>
              <a:gd name="connsiteY5" fmla="*/ 79814 h 403678"/>
              <a:gd name="connsiteX6" fmla="*/ 330901 w 377948"/>
              <a:gd name="connsiteY6" fmla="*/ 216339 h 403678"/>
              <a:gd name="connsiteX7" fmla="*/ 311851 w 377948"/>
              <a:gd name="connsiteY7" fmla="*/ 317939 h 403678"/>
              <a:gd name="connsiteX8" fmla="*/ 273751 w 377948"/>
              <a:gd name="connsiteY8" fmla="*/ 403664 h 403678"/>
              <a:gd name="connsiteX9" fmla="*/ 321376 w 377948"/>
              <a:gd name="connsiteY9" fmla="*/ 311589 h 403678"/>
              <a:gd name="connsiteX10" fmla="*/ 375351 w 377948"/>
              <a:gd name="connsiteY10" fmla="*/ 216339 h 403678"/>
              <a:gd name="connsiteX11" fmla="*/ 359476 w 377948"/>
              <a:gd name="connsiteY11" fmla="*/ 219514 h 403678"/>
              <a:gd name="connsiteX12" fmla="*/ 273751 w 377948"/>
              <a:gd name="connsiteY12" fmla="*/ 41714 h 403678"/>
              <a:gd name="connsiteX13" fmla="*/ 242001 w 377948"/>
              <a:gd name="connsiteY13" fmla="*/ 3614 h 403678"/>
              <a:gd name="connsiteX14" fmla="*/ 254701 w 377948"/>
              <a:gd name="connsiteY14" fmla="*/ 16314 h 403678"/>
              <a:gd name="connsiteX15" fmla="*/ 29276 w 377948"/>
              <a:gd name="connsiteY15" fmla="*/ 133789 h 403678"/>
              <a:gd name="connsiteX16" fmla="*/ 13401 w 377948"/>
              <a:gd name="connsiteY16" fmla="*/ 140139 h 403678"/>
              <a:gd name="connsiteX17" fmla="*/ 127701 w 377948"/>
              <a:gd name="connsiteY17" fmla="*/ 102039 h 403678"/>
              <a:gd name="connsiteX18" fmla="*/ 89601 w 377948"/>
              <a:gd name="connsiteY18" fmla="*/ 190939 h 40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948" h="403678">
                <a:moveTo>
                  <a:pt x="89601" y="190939"/>
                </a:moveTo>
                <a:cubicBezTo>
                  <a:pt x="99655" y="185647"/>
                  <a:pt x="180618" y="86693"/>
                  <a:pt x="188026" y="70289"/>
                </a:cubicBezTo>
                <a:cubicBezTo>
                  <a:pt x="195434" y="53885"/>
                  <a:pt x="125055" y="94631"/>
                  <a:pt x="134051" y="92514"/>
                </a:cubicBezTo>
                <a:cubicBezTo>
                  <a:pt x="143047" y="90397"/>
                  <a:pt x="215014" y="52827"/>
                  <a:pt x="242001" y="57589"/>
                </a:cubicBezTo>
                <a:cubicBezTo>
                  <a:pt x="268988" y="62351"/>
                  <a:pt x="283805" y="117385"/>
                  <a:pt x="295976" y="121089"/>
                </a:cubicBezTo>
                <a:cubicBezTo>
                  <a:pt x="308147" y="124793"/>
                  <a:pt x="309205" y="63939"/>
                  <a:pt x="315026" y="79814"/>
                </a:cubicBezTo>
                <a:cubicBezTo>
                  <a:pt x="320847" y="95689"/>
                  <a:pt x="331430" y="176652"/>
                  <a:pt x="330901" y="216339"/>
                </a:cubicBezTo>
                <a:cubicBezTo>
                  <a:pt x="330372" y="256026"/>
                  <a:pt x="321376" y="286718"/>
                  <a:pt x="311851" y="317939"/>
                </a:cubicBezTo>
                <a:cubicBezTo>
                  <a:pt x="302326" y="349160"/>
                  <a:pt x="272163" y="404722"/>
                  <a:pt x="273751" y="403664"/>
                </a:cubicBezTo>
                <a:cubicBezTo>
                  <a:pt x="275339" y="402606"/>
                  <a:pt x="304443" y="342810"/>
                  <a:pt x="321376" y="311589"/>
                </a:cubicBezTo>
                <a:cubicBezTo>
                  <a:pt x="338309" y="280368"/>
                  <a:pt x="369001" y="231685"/>
                  <a:pt x="375351" y="216339"/>
                </a:cubicBezTo>
                <a:cubicBezTo>
                  <a:pt x="381701" y="200993"/>
                  <a:pt x="376409" y="248618"/>
                  <a:pt x="359476" y="219514"/>
                </a:cubicBezTo>
                <a:cubicBezTo>
                  <a:pt x="342543" y="190410"/>
                  <a:pt x="293330" y="77697"/>
                  <a:pt x="273751" y="41714"/>
                </a:cubicBezTo>
                <a:cubicBezTo>
                  <a:pt x="254172" y="5731"/>
                  <a:pt x="245176" y="7847"/>
                  <a:pt x="242001" y="3614"/>
                </a:cubicBezTo>
                <a:cubicBezTo>
                  <a:pt x="238826" y="-619"/>
                  <a:pt x="290155" y="-5382"/>
                  <a:pt x="254701" y="16314"/>
                </a:cubicBezTo>
                <a:cubicBezTo>
                  <a:pt x="219247" y="38010"/>
                  <a:pt x="69492" y="113152"/>
                  <a:pt x="29276" y="133789"/>
                </a:cubicBezTo>
                <a:cubicBezTo>
                  <a:pt x="-10940" y="154426"/>
                  <a:pt x="-3003" y="145431"/>
                  <a:pt x="13401" y="140139"/>
                </a:cubicBezTo>
                <a:cubicBezTo>
                  <a:pt x="29805" y="134847"/>
                  <a:pt x="115001" y="100981"/>
                  <a:pt x="127701" y="102039"/>
                </a:cubicBezTo>
                <a:cubicBezTo>
                  <a:pt x="140401" y="103097"/>
                  <a:pt x="79547" y="196231"/>
                  <a:pt x="89601" y="19093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C65143F2-8966-763F-7333-715076FC341D}"/>
              </a:ext>
            </a:extLst>
          </p:cNvPr>
          <p:cNvSpPr/>
          <p:nvPr/>
        </p:nvSpPr>
        <p:spPr>
          <a:xfrm>
            <a:off x="3362612" y="4613143"/>
            <a:ext cx="101347" cy="407830"/>
          </a:xfrm>
          <a:custGeom>
            <a:avLst/>
            <a:gdLst>
              <a:gd name="connsiteX0" fmla="*/ 101313 w 101347"/>
              <a:gd name="connsiteY0" fmla="*/ 132 h 407830"/>
              <a:gd name="connsiteX1" fmla="*/ 40988 w 101347"/>
              <a:gd name="connsiteY1" fmla="*/ 130307 h 407830"/>
              <a:gd name="connsiteX2" fmla="*/ 50513 w 101347"/>
              <a:gd name="connsiteY2" fmla="*/ 216032 h 407830"/>
              <a:gd name="connsiteX3" fmla="*/ 2888 w 101347"/>
              <a:gd name="connsiteY3" fmla="*/ 301757 h 407830"/>
              <a:gd name="connsiteX4" fmla="*/ 6063 w 101347"/>
              <a:gd name="connsiteY4" fmla="*/ 406532 h 407830"/>
              <a:gd name="connsiteX5" fmla="*/ 12413 w 101347"/>
              <a:gd name="connsiteY5" fmla="*/ 349382 h 407830"/>
              <a:gd name="connsiteX6" fmla="*/ 21938 w 101347"/>
              <a:gd name="connsiteY6" fmla="*/ 193807 h 407830"/>
              <a:gd name="connsiteX7" fmla="*/ 12413 w 101347"/>
              <a:gd name="connsiteY7" fmla="*/ 54107 h 407830"/>
              <a:gd name="connsiteX8" fmla="*/ 31463 w 101347"/>
              <a:gd name="connsiteY8" fmla="*/ 104907 h 407830"/>
              <a:gd name="connsiteX9" fmla="*/ 101313 w 101347"/>
              <a:gd name="connsiteY9" fmla="*/ 132 h 40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347" h="407830">
                <a:moveTo>
                  <a:pt x="101313" y="132"/>
                </a:moveTo>
                <a:cubicBezTo>
                  <a:pt x="102900" y="4365"/>
                  <a:pt x="49455" y="94324"/>
                  <a:pt x="40988" y="130307"/>
                </a:cubicBezTo>
                <a:cubicBezTo>
                  <a:pt x="32521" y="166290"/>
                  <a:pt x="56863" y="187457"/>
                  <a:pt x="50513" y="216032"/>
                </a:cubicBezTo>
                <a:cubicBezTo>
                  <a:pt x="44163" y="244607"/>
                  <a:pt x="10296" y="270007"/>
                  <a:pt x="2888" y="301757"/>
                </a:cubicBezTo>
                <a:cubicBezTo>
                  <a:pt x="-4520" y="333507"/>
                  <a:pt x="4475" y="398594"/>
                  <a:pt x="6063" y="406532"/>
                </a:cubicBezTo>
                <a:cubicBezTo>
                  <a:pt x="7651" y="414470"/>
                  <a:pt x="9767" y="384836"/>
                  <a:pt x="12413" y="349382"/>
                </a:cubicBezTo>
                <a:cubicBezTo>
                  <a:pt x="15059" y="313928"/>
                  <a:pt x="21938" y="243019"/>
                  <a:pt x="21938" y="193807"/>
                </a:cubicBezTo>
                <a:cubicBezTo>
                  <a:pt x="21938" y="144595"/>
                  <a:pt x="10826" y="68924"/>
                  <a:pt x="12413" y="54107"/>
                </a:cubicBezTo>
                <a:cubicBezTo>
                  <a:pt x="14000" y="39290"/>
                  <a:pt x="13471" y="115490"/>
                  <a:pt x="31463" y="104907"/>
                </a:cubicBezTo>
                <a:cubicBezTo>
                  <a:pt x="49455" y="94324"/>
                  <a:pt x="99726" y="-4101"/>
                  <a:pt x="101313" y="13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F18C6CB6-A9D9-B61A-FDA3-A5A3D6E726AA}"/>
              </a:ext>
            </a:extLst>
          </p:cNvPr>
          <p:cNvSpPr/>
          <p:nvPr/>
        </p:nvSpPr>
        <p:spPr>
          <a:xfrm>
            <a:off x="3375972" y="4910873"/>
            <a:ext cx="349056" cy="214805"/>
          </a:xfrm>
          <a:custGeom>
            <a:avLst/>
            <a:gdLst>
              <a:gd name="connsiteX0" fmla="*/ 2228 w 349056"/>
              <a:gd name="connsiteY0" fmla="*/ 86577 h 214805"/>
              <a:gd name="connsiteX1" fmla="*/ 87953 w 349056"/>
              <a:gd name="connsiteY1" fmla="*/ 131027 h 214805"/>
              <a:gd name="connsiteX2" fmla="*/ 202253 w 349056"/>
              <a:gd name="connsiteY2" fmla="*/ 92927 h 214805"/>
              <a:gd name="connsiteX3" fmla="*/ 180028 w 349056"/>
              <a:gd name="connsiteY3" fmla="*/ 124677 h 214805"/>
              <a:gd name="connsiteX4" fmla="*/ 345128 w 349056"/>
              <a:gd name="connsiteY4" fmla="*/ 852 h 214805"/>
              <a:gd name="connsiteX5" fmla="*/ 291153 w 349056"/>
              <a:gd name="connsiteY5" fmla="*/ 77052 h 214805"/>
              <a:gd name="connsiteX6" fmla="*/ 221303 w 349056"/>
              <a:gd name="connsiteY6" fmla="*/ 210402 h 214805"/>
              <a:gd name="connsiteX7" fmla="*/ 211778 w 349056"/>
              <a:gd name="connsiteY7" fmla="*/ 181827 h 214805"/>
              <a:gd name="connsiteX8" fmla="*/ 62553 w 349056"/>
              <a:gd name="connsiteY8" fmla="*/ 172302 h 214805"/>
              <a:gd name="connsiteX9" fmla="*/ 180028 w 349056"/>
              <a:gd name="connsiteY9" fmla="*/ 162777 h 214805"/>
              <a:gd name="connsiteX10" fmla="*/ 2228 w 349056"/>
              <a:gd name="connsiteY10" fmla="*/ 86577 h 21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056" h="214805">
                <a:moveTo>
                  <a:pt x="2228" y="86577"/>
                </a:moveTo>
                <a:cubicBezTo>
                  <a:pt x="-13118" y="81285"/>
                  <a:pt x="54616" y="129969"/>
                  <a:pt x="87953" y="131027"/>
                </a:cubicBezTo>
                <a:cubicBezTo>
                  <a:pt x="121290" y="132085"/>
                  <a:pt x="186907" y="93985"/>
                  <a:pt x="202253" y="92927"/>
                </a:cubicBezTo>
                <a:cubicBezTo>
                  <a:pt x="217599" y="91869"/>
                  <a:pt x="156216" y="140023"/>
                  <a:pt x="180028" y="124677"/>
                </a:cubicBezTo>
                <a:cubicBezTo>
                  <a:pt x="203840" y="109331"/>
                  <a:pt x="326607" y="8789"/>
                  <a:pt x="345128" y="852"/>
                </a:cubicBezTo>
                <a:cubicBezTo>
                  <a:pt x="363649" y="-7085"/>
                  <a:pt x="311791" y="42127"/>
                  <a:pt x="291153" y="77052"/>
                </a:cubicBezTo>
                <a:cubicBezTo>
                  <a:pt x="270515" y="111977"/>
                  <a:pt x="234532" y="192940"/>
                  <a:pt x="221303" y="210402"/>
                </a:cubicBezTo>
                <a:cubicBezTo>
                  <a:pt x="208074" y="227865"/>
                  <a:pt x="238236" y="188177"/>
                  <a:pt x="211778" y="181827"/>
                </a:cubicBezTo>
                <a:cubicBezTo>
                  <a:pt x="185320" y="175477"/>
                  <a:pt x="67845" y="175477"/>
                  <a:pt x="62553" y="172302"/>
                </a:cubicBezTo>
                <a:cubicBezTo>
                  <a:pt x="57261" y="169127"/>
                  <a:pt x="193257" y="174948"/>
                  <a:pt x="180028" y="162777"/>
                </a:cubicBezTo>
                <a:cubicBezTo>
                  <a:pt x="166799" y="150606"/>
                  <a:pt x="17574" y="91869"/>
                  <a:pt x="2228" y="8657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70A4247-583E-C96A-67CD-B19702F63655}"/>
              </a:ext>
            </a:extLst>
          </p:cNvPr>
          <p:cNvSpPr/>
          <p:nvPr/>
        </p:nvSpPr>
        <p:spPr>
          <a:xfrm>
            <a:off x="3289088" y="4508483"/>
            <a:ext cx="222674" cy="320865"/>
          </a:xfrm>
          <a:custGeom>
            <a:avLst/>
            <a:gdLst>
              <a:gd name="connsiteX0" fmla="*/ 222462 w 222674"/>
              <a:gd name="connsiteY0" fmla="*/ 17 h 320865"/>
              <a:gd name="connsiteX1" fmla="*/ 60537 w 222674"/>
              <a:gd name="connsiteY1" fmla="*/ 133367 h 320865"/>
              <a:gd name="connsiteX2" fmla="*/ 38312 w 222674"/>
              <a:gd name="connsiteY2" fmla="*/ 215917 h 320865"/>
              <a:gd name="connsiteX3" fmla="*/ 22437 w 222674"/>
              <a:gd name="connsiteY3" fmla="*/ 158767 h 320865"/>
              <a:gd name="connsiteX4" fmla="*/ 12912 w 222674"/>
              <a:gd name="connsiteY4" fmla="*/ 254017 h 320865"/>
              <a:gd name="connsiteX5" fmla="*/ 66887 w 222674"/>
              <a:gd name="connsiteY5" fmla="*/ 320692 h 320865"/>
              <a:gd name="connsiteX6" fmla="*/ 41487 w 222674"/>
              <a:gd name="connsiteY6" fmla="*/ 269892 h 320865"/>
              <a:gd name="connsiteX7" fmla="*/ 212 w 222674"/>
              <a:gd name="connsiteY7" fmla="*/ 168292 h 320865"/>
              <a:gd name="connsiteX8" fmla="*/ 60537 w 222674"/>
              <a:gd name="connsiteY8" fmla="*/ 133367 h 320865"/>
              <a:gd name="connsiteX9" fmla="*/ 22437 w 222674"/>
              <a:gd name="connsiteY9" fmla="*/ 123842 h 320865"/>
              <a:gd name="connsiteX10" fmla="*/ 222462 w 222674"/>
              <a:gd name="connsiteY10" fmla="*/ 17 h 32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674" h="320865">
                <a:moveTo>
                  <a:pt x="222462" y="17"/>
                </a:moveTo>
                <a:cubicBezTo>
                  <a:pt x="228812" y="1605"/>
                  <a:pt x="91229" y="97384"/>
                  <a:pt x="60537" y="133367"/>
                </a:cubicBezTo>
                <a:cubicBezTo>
                  <a:pt x="29845" y="169350"/>
                  <a:pt x="44662" y="211684"/>
                  <a:pt x="38312" y="215917"/>
                </a:cubicBezTo>
                <a:cubicBezTo>
                  <a:pt x="31962" y="220150"/>
                  <a:pt x="26670" y="152417"/>
                  <a:pt x="22437" y="158767"/>
                </a:cubicBezTo>
                <a:cubicBezTo>
                  <a:pt x="18204" y="165117"/>
                  <a:pt x="5504" y="227030"/>
                  <a:pt x="12912" y="254017"/>
                </a:cubicBezTo>
                <a:cubicBezTo>
                  <a:pt x="20320" y="281004"/>
                  <a:pt x="62125" y="318046"/>
                  <a:pt x="66887" y="320692"/>
                </a:cubicBezTo>
                <a:cubicBezTo>
                  <a:pt x="71649" y="323338"/>
                  <a:pt x="52599" y="295292"/>
                  <a:pt x="41487" y="269892"/>
                </a:cubicBezTo>
                <a:cubicBezTo>
                  <a:pt x="30375" y="244492"/>
                  <a:pt x="-2963" y="191046"/>
                  <a:pt x="212" y="168292"/>
                </a:cubicBezTo>
                <a:cubicBezTo>
                  <a:pt x="3387" y="145538"/>
                  <a:pt x="56833" y="140775"/>
                  <a:pt x="60537" y="133367"/>
                </a:cubicBezTo>
                <a:cubicBezTo>
                  <a:pt x="64241" y="125959"/>
                  <a:pt x="-2963" y="145009"/>
                  <a:pt x="22437" y="123842"/>
                </a:cubicBezTo>
                <a:cubicBezTo>
                  <a:pt x="47837" y="102675"/>
                  <a:pt x="216112" y="-1571"/>
                  <a:pt x="222462" y="1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89868E3F-E1BE-8242-1244-D629280B14CC}"/>
              </a:ext>
            </a:extLst>
          </p:cNvPr>
          <p:cNvSpPr/>
          <p:nvPr/>
        </p:nvSpPr>
        <p:spPr>
          <a:xfrm>
            <a:off x="3140466" y="4562792"/>
            <a:ext cx="228276" cy="457459"/>
          </a:xfrm>
          <a:custGeom>
            <a:avLst/>
            <a:gdLst>
              <a:gd name="connsiteX0" fmla="*/ 59934 w 228276"/>
              <a:gd name="connsiteY0" fmla="*/ 2858 h 457459"/>
              <a:gd name="connsiteX1" fmla="*/ 53584 w 228276"/>
              <a:gd name="connsiteY1" fmla="*/ 190183 h 457459"/>
              <a:gd name="connsiteX2" fmla="*/ 75809 w 228276"/>
              <a:gd name="connsiteY2" fmla="*/ 164783 h 457459"/>
              <a:gd name="connsiteX3" fmla="*/ 15484 w 228276"/>
              <a:gd name="connsiteY3" fmla="*/ 256858 h 457459"/>
              <a:gd name="connsiteX4" fmla="*/ 66284 w 228276"/>
              <a:gd name="connsiteY4" fmla="*/ 221933 h 457459"/>
              <a:gd name="connsiteX5" fmla="*/ 123434 w 228276"/>
              <a:gd name="connsiteY5" fmla="*/ 336233 h 457459"/>
              <a:gd name="connsiteX6" fmla="*/ 107559 w 228276"/>
              <a:gd name="connsiteY6" fmla="*/ 320358 h 457459"/>
              <a:gd name="connsiteX7" fmla="*/ 225034 w 228276"/>
              <a:gd name="connsiteY7" fmla="*/ 456883 h 457459"/>
              <a:gd name="connsiteX8" fmla="*/ 186934 w 228276"/>
              <a:gd name="connsiteY8" fmla="*/ 361633 h 457459"/>
              <a:gd name="connsiteX9" fmla="*/ 98034 w 228276"/>
              <a:gd name="connsiteY9" fmla="*/ 180658 h 457459"/>
              <a:gd name="connsiteX10" fmla="*/ 72634 w 228276"/>
              <a:gd name="connsiteY10" fmla="*/ 180658 h 457459"/>
              <a:gd name="connsiteX11" fmla="*/ 2784 w 228276"/>
              <a:gd name="connsiteY11" fmla="*/ 72708 h 457459"/>
              <a:gd name="connsiteX12" fmla="*/ 18659 w 228276"/>
              <a:gd name="connsiteY12" fmla="*/ 75883 h 457459"/>
              <a:gd name="connsiteX13" fmla="*/ 59934 w 228276"/>
              <a:gd name="connsiteY13" fmla="*/ 2858 h 45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276" h="457459">
                <a:moveTo>
                  <a:pt x="59934" y="2858"/>
                </a:moveTo>
                <a:cubicBezTo>
                  <a:pt x="65755" y="21908"/>
                  <a:pt x="50938" y="163196"/>
                  <a:pt x="53584" y="190183"/>
                </a:cubicBezTo>
                <a:cubicBezTo>
                  <a:pt x="56230" y="217171"/>
                  <a:pt x="82159" y="153671"/>
                  <a:pt x="75809" y="164783"/>
                </a:cubicBezTo>
                <a:cubicBezTo>
                  <a:pt x="69459" y="175895"/>
                  <a:pt x="17071" y="247333"/>
                  <a:pt x="15484" y="256858"/>
                </a:cubicBezTo>
                <a:cubicBezTo>
                  <a:pt x="13896" y="266383"/>
                  <a:pt x="48292" y="208704"/>
                  <a:pt x="66284" y="221933"/>
                </a:cubicBezTo>
                <a:cubicBezTo>
                  <a:pt x="84276" y="235162"/>
                  <a:pt x="116555" y="319829"/>
                  <a:pt x="123434" y="336233"/>
                </a:cubicBezTo>
                <a:cubicBezTo>
                  <a:pt x="130313" y="352637"/>
                  <a:pt x="90626" y="300250"/>
                  <a:pt x="107559" y="320358"/>
                </a:cubicBezTo>
                <a:cubicBezTo>
                  <a:pt x="124492" y="340466"/>
                  <a:pt x="211805" y="450004"/>
                  <a:pt x="225034" y="456883"/>
                </a:cubicBezTo>
                <a:cubicBezTo>
                  <a:pt x="238263" y="463762"/>
                  <a:pt x="208101" y="407670"/>
                  <a:pt x="186934" y="361633"/>
                </a:cubicBezTo>
                <a:cubicBezTo>
                  <a:pt x="165767" y="315596"/>
                  <a:pt x="117084" y="210821"/>
                  <a:pt x="98034" y="180658"/>
                </a:cubicBezTo>
                <a:cubicBezTo>
                  <a:pt x="78984" y="150496"/>
                  <a:pt x="88509" y="198650"/>
                  <a:pt x="72634" y="180658"/>
                </a:cubicBezTo>
                <a:cubicBezTo>
                  <a:pt x="56759" y="162666"/>
                  <a:pt x="2784" y="72708"/>
                  <a:pt x="2784" y="72708"/>
                </a:cubicBezTo>
                <a:cubicBezTo>
                  <a:pt x="-6212" y="55246"/>
                  <a:pt x="8605" y="85937"/>
                  <a:pt x="18659" y="75883"/>
                </a:cubicBezTo>
                <a:cubicBezTo>
                  <a:pt x="28713" y="65829"/>
                  <a:pt x="54113" y="-16192"/>
                  <a:pt x="59934" y="285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437D16FD-7286-360F-716E-7A4C02FD06CB}"/>
              </a:ext>
            </a:extLst>
          </p:cNvPr>
          <p:cNvSpPr/>
          <p:nvPr/>
        </p:nvSpPr>
        <p:spPr>
          <a:xfrm>
            <a:off x="2619242" y="4205143"/>
            <a:ext cx="553229" cy="560847"/>
          </a:xfrm>
          <a:custGeom>
            <a:avLst/>
            <a:gdLst>
              <a:gd name="connsiteX0" fmla="*/ 181108 w 553229"/>
              <a:gd name="connsiteY0" fmla="*/ 68407 h 560847"/>
              <a:gd name="connsiteX1" fmla="*/ 260483 w 553229"/>
              <a:gd name="connsiteY1" fmla="*/ 204932 h 560847"/>
              <a:gd name="connsiteX2" fmla="*/ 422408 w 553229"/>
              <a:gd name="connsiteY2" fmla="*/ 325582 h 560847"/>
              <a:gd name="connsiteX3" fmla="*/ 552583 w 553229"/>
              <a:gd name="connsiteY3" fmla="*/ 335107 h 560847"/>
              <a:gd name="connsiteX4" fmla="*/ 473208 w 553229"/>
              <a:gd name="connsiteY4" fmla="*/ 392257 h 560847"/>
              <a:gd name="connsiteX5" fmla="*/ 489083 w 553229"/>
              <a:gd name="connsiteY5" fmla="*/ 554182 h 560847"/>
              <a:gd name="connsiteX6" fmla="*/ 425583 w 553229"/>
              <a:gd name="connsiteY6" fmla="*/ 528782 h 560847"/>
              <a:gd name="connsiteX7" fmla="*/ 181108 w 553229"/>
              <a:gd name="connsiteY7" fmla="*/ 519257 h 560847"/>
              <a:gd name="connsiteX8" fmla="*/ 133483 w 553229"/>
              <a:gd name="connsiteY8" fmla="*/ 382732 h 560847"/>
              <a:gd name="connsiteX9" fmla="*/ 165233 w 553229"/>
              <a:gd name="connsiteY9" fmla="*/ 382732 h 560847"/>
              <a:gd name="connsiteX10" fmla="*/ 79508 w 553229"/>
              <a:gd name="connsiteY10" fmla="*/ 198582 h 560847"/>
              <a:gd name="connsiteX11" fmla="*/ 3308 w 553229"/>
              <a:gd name="connsiteY11" fmla="*/ 4907 h 560847"/>
              <a:gd name="connsiteX12" fmla="*/ 193808 w 553229"/>
              <a:gd name="connsiteY12" fmla="*/ 411307 h 560847"/>
              <a:gd name="connsiteX13" fmla="*/ 196983 w 553229"/>
              <a:gd name="connsiteY13" fmla="*/ 297007 h 560847"/>
              <a:gd name="connsiteX14" fmla="*/ 165233 w 553229"/>
              <a:gd name="connsiteY14" fmla="*/ 189057 h 560847"/>
              <a:gd name="connsiteX15" fmla="*/ 177933 w 553229"/>
              <a:gd name="connsiteY15" fmla="*/ 195407 h 560847"/>
              <a:gd name="connsiteX16" fmla="*/ 181108 w 553229"/>
              <a:gd name="connsiteY16" fmla="*/ 68407 h 56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3229" h="560847">
                <a:moveTo>
                  <a:pt x="181108" y="68407"/>
                </a:moveTo>
                <a:cubicBezTo>
                  <a:pt x="194866" y="69994"/>
                  <a:pt x="220266" y="162070"/>
                  <a:pt x="260483" y="204932"/>
                </a:cubicBezTo>
                <a:cubicBezTo>
                  <a:pt x="300700" y="247794"/>
                  <a:pt x="373725" y="303886"/>
                  <a:pt x="422408" y="325582"/>
                </a:cubicBezTo>
                <a:cubicBezTo>
                  <a:pt x="471091" y="347278"/>
                  <a:pt x="544116" y="323995"/>
                  <a:pt x="552583" y="335107"/>
                </a:cubicBezTo>
                <a:cubicBezTo>
                  <a:pt x="561050" y="346219"/>
                  <a:pt x="483791" y="355745"/>
                  <a:pt x="473208" y="392257"/>
                </a:cubicBezTo>
                <a:cubicBezTo>
                  <a:pt x="462625" y="428769"/>
                  <a:pt x="497021" y="531428"/>
                  <a:pt x="489083" y="554182"/>
                </a:cubicBezTo>
                <a:cubicBezTo>
                  <a:pt x="481146" y="576936"/>
                  <a:pt x="476912" y="534603"/>
                  <a:pt x="425583" y="528782"/>
                </a:cubicBezTo>
                <a:cubicBezTo>
                  <a:pt x="374254" y="522961"/>
                  <a:pt x="229791" y="543599"/>
                  <a:pt x="181108" y="519257"/>
                </a:cubicBezTo>
                <a:cubicBezTo>
                  <a:pt x="132425" y="494915"/>
                  <a:pt x="136129" y="405486"/>
                  <a:pt x="133483" y="382732"/>
                </a:cubicBezTo>
                <a:cubicBezTo>
                  <a:pt x="130837" y="359978"/>
                  <a:pt x="174229" y="413424"/>
                  <a:pt x="165233" y="382732"/>
                </a:cubicBezTo>
                <a:cubicBezTo>
                  <a:pt x="156237" y="352040"/>
                  <a:pt x="106496" y="261553"/>
                  <a:pt x="79508" y="198582"/>
                </a:cubicBezTo>
                <a:cubicBezTo>
                  <a:pt x="52520" y="135611"/>
                  <a:pt x="-15742" y="-30547"/>
                  <a:pt x="3308" y="4907"/>
                </a:cubicBezTo>
                <a:cubicBezTo>
                  <a:pt x="22358" y="40361"/>
                  <a:pt x="161529" y="362624"/>
                  <a:pt x="193808" y="411307"/>
                </a:cubicBezTo>
                <a:cubicBezTo>
                  <a:pt x="226087" y="459990"/>
                  <a:pt x="201745" y="334049"/>
                  <a:pt x="196983" y="297007"/>
                </a:cubicBezTo>
                <a:cubicBezTo>
                  <a:pt x="192221" y="259965"/>
                  <a:pt x="168408" y="205990"/>
                  <a:pt x="165233" y="189057"/>
                </a:cubicBezTo>
                <a:cubicBezTo>
                  <a:pt x="162058" y="172124"/>
                  <a:pt x="174229" y="207578"/>
                  <a:pt x="177933" y="195407"/>
                </a:cubicBezTo>
                <a:cubicBezTo>
                  <a:pt x="181637" y="183236"/>
                  <a:pt x="167350" y="66820"/>
                  <a:pt x="181108" y="6840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B62CA9A9-098E-7670-493D-C98FF63D9671}"/>
              </a:ext>
            </a:extLst>
          </p:cNvPr>
          <p:cNvSpPr/>
          <p:nvPr/>
        </p:nvSpPr>
        <p:spPr>
          <a:xfrm>
            <a:off x="2506089" y="4266183"/>
            <a:ext cx="168584" cy="462945"/>
          </a:xfrm>
          <a:custGeom>
            <a:avLst/>
            <a:gdLst>
              <a:gd name="connsiteX0" fmla="*/ 81536 w 168584"/>
              <a:gd name="connsiteY0" fmla="*/ 1017 h 462945"/>
              <a:gd name="connsiteX1" fmla="*/ 56136 w 168584"/>
              <a:gd name="connsiteY1" fmla="*/ 207392 h 462945"/>
              <a:gd name="connsiteX2" fmla="*/ 33911 w 168584"/>
              <a:gd name="connsiteY2" fmla="*/ 178817 h 462945"/>
              <a:gd name="connsiteX3" fmla="*/ 103761 w 168584"/>
              <a:gd name="connsiteY3" fmla="*/ 293117 h 462945"/>
              <a:gd name="connsiteX4" fmla="*/ 167261 w 168584"/>
              <a:gd name="connsiteY4" fmla="*/ 445517 h 462945"/>
              <a:gd name="connsiteX5" fmla="*/ 135511 w 168584"/>
              <a:gd name="connsiteY5" fmla="*/ 426467 h 462945"/>
              <a:gd name="connsiteX6" fmla="*/ 8511 w 168584"/>
              <a:gd name="connsiteY6" fmla="*/ 150242 h 462945"/>
              <a:gd name="connsiteX7" fmla="*/ 56136 w 168584"/>
              <a:gd name="connsiteY7" fmla="*/ 369317 h 462945"/>
              <a:gd name="connsiteX8" fmla="*/ 2161 w 168584"/>
              <a:gd name="connsiteY8" fmla="*/ 140717 h 462945"/>
              <a:gd name="connsiteX9" fmla="*/ 11686 w 168584"/>
              <a:gd name="connsiteY9" fmla="*/ 54992 h 462945"/>
              <a:gd name="connsiteX10" fmla="*/ 21211 w 168584"/>
              <a:gd name="connsiteY10" fmla="*/ 124842 h 462945"/>
              <a:gd name="connsiteX11" fmla="*/ 81536 w 168584"/>
              <a:gd name="connsiteY11" fmla="*/ 1017 h 46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584" h="462945">
                <a:moveTo>
                  <a:pt x="81536" y="1017"/>
                </a:moveTo>
                <a:cubicBezTo>
                  <a:pt x="87357" y="14775"/>
                  <a:pt x="64073" y="177759"/>
                  <a:pt x="56136" y="207392"/>
                </a:cubicBezTo>
                <a:cubicBezTo>
                  <a:pt x="48199" y="237025"/>
                  <a:pt x="25974" y="164530"/>
                  <a:pt x="33911" y="178817"/>
                </a:cubicBezTo>
                <a:cubicBezTo>
                  <a:pt x="41848" y="193104"/>
                  <a:pt x="81536" y="248667"/>
                  <a:pt x="103761" y="293117"/>
                </a:cubicBezTo>
                <a:cubicBezTo>
                  <a:pt x="125986" y="337567"/>
                  <a:pt x="161969" y="423292"/>
                  <a:pt x="167261" y="445517"/>
                </a:cubicBezTo>
                <a:cubicBezTo>
                  <a:pt x="172553" y="467742"/>
                  <a:pt x="161969" y="475680"/>
                  <a:pt x="135511" y="426467"/>
                </a:cubicBezTo>
                <a:cubicBezTo>
                  <a:pt x="109053" y="377255"/>
                  <a:pt x="21740" y="159767"/>
                  <a:pt x="8511" y="150242"/>
                </a:cubicBezTo>
                <a:cubicBezTo>
                  <a:pt x="-4718" y="140717"/>
                  <a:pt x="57194" y="370905"/>
                  <a:pt x="56136" y="369317"/>
                </a:cubicBezTo>
                <a:cubicBezTo>
                  <a:pt x="55078" y="367729"/>
                  <a:pt x="9569" y="193105"/>
                  <a:pt x="2161" y="140717"/>
                </a:cubicBezTo>
                <a:cubicBezTo>
                  <a:pt x="-5247" y="88330"/>
                  <a:pt x="8511" y="57638"/>
                  <a:pt x="11686" y="54992"/>
                </a:cubicBezTo>
                <a:cubicBezTo>
                  <a:pt x="14861" y="52346"/>
                  <a:pt x="12215" y="132250"/>
                  <a:pt x="21211" y="124842"/>
                </a:cubicBezTo>
                <a:cubicBezTo>
                  <a:pt x="30207" y="117434"/>
                  <a:pt x="75715" y="-12741"/>
                  <a:pt x="81536" y="101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89466FC-E573-D9CD-AA06-FECE5BF0FF6B}"/>
              </a:ext>
            </a:extLst>
          </p:cNvPr>
          <p:cNvSpPr/>
          <p:nvPr/>
        </p:nvSpPr>
        <p:spPr>
          <a:xfrm>
            <a:off x="2001435" y="4159250"/>
            <a:ext cx="411793" cy="707219"/>
          </a:xfrm>
          <a:custGeom>
            <a:avLst/>
            <a:gdLst>
              <a:gd name="connsiteX0" fmla="*/ 411565 w 411793"/>
              <a:gd name="connsiteY0" fmla="*/ 0 h 707219"/>
              <a:gd name="connsiteX1" fmla="*/ 325840 w 411793"/>
              <a:gd name="connsiteY1" fmla="*/ 101600 h 707219"/>
              <a:gd name="connsiteX2" fmla="*/ 294090 w 411793"/>
              <a:gd name="connsiteY2" fmla="*/ 228600 h 707219"/>
              <a:gd name="connsiteX3" fmla="*/ 303615 w 411793"/>
              <a:gd name="connsiteY3" fmla="*/ 225425 h 707219"/>
              <a:gd name="connsiteX4" fmla="*/ 290915 w 411793"/>
              <a:gd name="connsiteY4" fmla="*/ 304800 h 707219"/>
              <a:gd name="connsiteX5" fmla="*/ 176615 w 411793"/>
              <a:gd name="connsiteY5" fmla="*/ 419100 h 707219"/>
              <a:gd name="connsiteX6" fmla="*/ 40090 w 411793"/>
              <a:gd name="connsiteY6" fmla="*/ 615950 h 707219"/>
              <a:gd name="connsiteX7" fmla="*/ 11515 w 411793"/>
              <a:gd name="connsiteY7" fmla="*/ 704850 h 707219"/>
              <a:gd name="connsiteX8" fmla="*/ 14690 w 411793"/>
              <a:gd name="connsiteY8" fmla="*/ 654050 h 707219"/>
              <a:gd name="connsiteX9" fmla="*/ 182965 w 411793"/>
              <a:gd name="connsiteY9" fmla="*/ 381000 h 707219"/>
              <a:gd name="connsiteX10" fmla="*/ 236940 w 411793"/>
              <a:gd name="connsiteY10" fmla="*/ 377825 h 707219"/>
              <a:gd name="connsiteX11" fmla="*/ 306790 w 411793"/>
              <a:gd name="connsiteY11" fmla="*/ 298450 h 707219"/>
              <a:gd name="connsiteX12" fmla="*/ 265515 w 411793"/>
              <a:gd name="connsiteY12" fmla="*/ 215900 h 707219"/>
              <a:gd name="connsiteX13" fmla="*/ 259165 w 411793"/>
              <a:gd name="connsiteY13" fmla="*/ 250825 h 707219"/>
              <a:gd name="connsiteX14" fmla="*/ 319490 w 411793"/>
              <a:gd name="connsiteY14" fmla="*/ 66675 h 707219"/>
              <a:gd name="connsiteX15" fmla="*/ 297265 w 411793"/>
              <a:gd name="connsiteY15" fmla="*/ 101600 h 707219"/>
              <a:gd name="connsiteX16" fmla="*/ 411565 w 411793"/>
              <a:gd name="connsiteY16" fmla="*/ 0 h 7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793" h="707219">
                <a:moveTo>
                  <a:pt x="411565" y="0"/>
                </a:moveTo>
                <a:cubicBezTo>
                  <a:pt x="416327" y="0"/>
                  <a:pt x="345419" y="63500"/>
                  <a:pt x="325840" y="101600"/>
                </a:cubicBezTo>
                <a:cubicBezTo>
                  <a:pt x="306261" y="139700"/>
                  <a:pt x="294090" y="228600"/>
                  <a:pt x="294090" y="228600"/>
                </a:cubicBezTo>
                <a:cubicBezTo>
                  <a:pt x="290386" y="249238"/>
                  <a:pt x="304144" y="212725"/>
                  <a:pt x="303615" y="225425"/>
                </a:cubicBezTo>
                <a:cubicBezTo>
                  <a:pt x="303086" y="238125"/>
                  <a:pt x="312082" y="272521"/>
                  <a:pt x="290915" y="304800"/>
                </a:cubicBezTo>
                <a:cubicBezTo>
                  <a:pt x="269748" y="337079"/>
                  <a:pt x="218419" y="367242"/>
                  <a:pt x="176615" y="419100"/>
                </a:cubicBezTo>
                <a:cubicBezTo>
                  <a:pt x="134811" y="470958"/>
                  <a:pt x="67607" y="568325"/>
                  <a:pt x="40090" y="615950"/>
                </a:cubicBezTo>
                <a:cubicBezTo>
                  <a:pt x="12573" y="663575"/>
                  <a:pt x="15748" y="698500"/>
                  <a:pt x="11515" y="704850"/>
                </a:cubicBezTo>
                <a:cubicBezTo>
                  <a:pt x="7282" y="711200"/>
                  <a:pt x="-13885" y="708025"/>
                  <a:pt x="14690" y="654050"/>
                </a:cubicBezTo>
                <a:cubicBezTo>
                  <a:pt x="43265" y="600075"/>
                  <a:pt x="145923" y="427037"/>
                  <a:pt x="182965" y="381000"/>
                </a:cubicBezTo>
                <a:cubicBezTo>
                  <a:pt x="220007" y="334963"/>
                  <a:pt x="216302" y="391583"/>
                  <a:pt x="236940" y="377825"/>
                </a:cubicBezTo>
                <a:cubicBezTo>
                  <a:pt x="257578" y="364067"/>
                  <a:pt x="302028" y="325437"/>
                  <a:pt x="306790" y="298450"/>
                </a:cubicBezTo>
                <a:cubicBezTo>
                  <a:pt x="311552" y="271463"/>
                  <a:pt x="273452" y="223837"/>
                  <a:pt x="265515" y="215900"/>
                </a:cubicBezTo>
                <a:cubicBezTo>
                  <a:pt x="257578" y="207963"/>
                  <a:pt x="250169" y="275696"/>
                  <a:pt x="259165" y="250825"/>
                </a:cubicBezTo>
                <a:cubicBezTo>
                  <a:pt x="268161" y="225954"/>
                  <a:pt x="313140" y="91546"/>
                  <a:pt x="319490" y="66675"/>
                </a:cubicBezTo>
                <a:cubicBezTo>
                  <a:pt x="325840" y="41804"/>
                  <a:pt x="284036" y="109008"/>
                  <a:pt x="297265" y="101600"/>
                </a:cubicBezTo>
                <a:cubicBezTo>
                  <a:pt x="310494" y="94192"/>
                  <a:pt x="406803" y="0"/>
                  <a:pt x="411565" y="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2EB4C0E-5C29-AF87-5AC4-DDDAEBAFE4FC}"/>
              </a:ext>
            </a:extLst>
          </p:cNvPr>
          <p:cNvSpPr/>
          <p:nvPr/>
        </p:nvSpPr>
        <p:spPr>
          <a:xfrm>
            <a:off x="2234911" y="4713809"/>
            <a:ext cx="939098" cy="214609"/>
          </a:xfrm>
          <a:custGeom>
            <a:avLst/>
            <a:gdLst>
              <a:gd name="connsiteX0" fmla="*/ 289 w 939098"/>
              <a:gd name="connsiteY0" fmla="*/ 86791 h 214609"/>
              <a:gd name="connsiteX1" fmla="*/ 457489 w 939098"/>
              <a:gd name="connsiteY1" fmla="*/ 10591 h 214609"/>
              <a:gd name="connsiteX2" fmla="*/ 393989 w 939098"/>
              <a:gd name="connsiteY2" fmla="*/ 39166 h 214609"/>
              <a:gd name="connsiteX3" fmla="*/ 705139 w 939098"/>
              <a:gd name="connsiteY3" fmla="*/ 39166 h 214609"/>
              <a:gd name="connsiteX4" fmla="*/ 844839 w 939098"/>
              <a:gd name="connsiteY4" fmla="*/ 51866 h 214609"/>
              <a:gd name="connsiteX5" fmla="*/ 800389 w 939098"/>
              <a:gd name="connsiteY5" fmla="*/ 61391 h 214609"/>
              <a:gd name="connsiteX6" fmla="*/ 921039 w 939098"/>
              <a:gd name="connsiteY6" fmla="*/ 121716 h 214609"/>
              <a:gd name="connsiteX7" fmla="*/ 933739 w 939098"/>
              <a:gd name="connsiteY7" fmla="*/ 213791 h 214609"/>
              <a:gd name="connsiteX8" fmla="*/ 873414 w 939098"/>
              <a:gd name="connsiteY8" fmla="*/ 64566 h 214609"/>
              <a:gd name="connsiteX9" fmla="*/ 441614 w 939098"/>
              <a:gd name="connsiteY9" fmla="*/ 42341 h 214609"/>
              <a:gd name="connsiteX10" fmla="*/ 549564 w 939098"/>
              <a:gd name="connsiteY10" fmla="*/ 1066 h 214609"/>
              <a:gd name="connsiteX11" fmla="*/ 390814 w 939098"/>
              <a:gd name="connsiteY11" fmla="*/ 16941 h 214609"/>
              <a:gd name="connsiteX12" fmla="*/ 289 w 939098"/>
              <a:gd name="connsiteY12" fmla="*/ 86791 h 214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9098" h="214609">
                <a:moveTo>
                  <a:pt x="289" y="86791"/>
                </a:moveTo>
                <a:cubicBezTo>
                  <a:pt x="11401" y="85733"/>
                  <a:pt x="391872" y="18528"/>
                  <a:pt x="457489" y="10591"/>
                </a:cubicBezTo>
                <a:cubicBezTo>
                  <a:pt x="523106" y="2654"/>
                  <a:pt x="352714" y="34404"/>
                  <a:pt x="393989" y="39166"/>
                </a:cubicBezTo>
                <a:cubicBezTo>
                  <a:pt x="435264" y="43928"/>
                  <a:pt x="629997" y="37049"/>
                  <a:pt x="705139" y="39166"/>
                </a:cubicBezTo>
                <a:cubicBezTo>
                  <a:pt x="780281" y="41283"/>
                  <a:pt x="828964" y="48162"/>
                  <a:pt x="844839" y="51866"/>
                </a:cubicBezTo>
                <a:cubicBezTo>
                  <a:pt x="860714" y="55570"/>
                  <a:pt x="787689" y="49749"/>
                  <a:pt x="800389" y="61391"/>
                </a:cubicBezTo>
                <a:cubicBezTo>
                  <a:pt x="813089" y="73033"/>
                  <a:pt x="898814" y="96316"/>
                  <a:pt x="921039" y="121716"/>
                </a:cubicBezTo>
                <a:cubicBezTo>
                  <a:pt x="943264" y="147116"/>
                  <a:pt x="941676" y="223316"/>
                  <a:pt x="933739" y="213791"/>
                </a:cubicBezTo>
                <a:cubicBezTo>
                  <a:pt x="925802" y="204266"/>
                  <a:pt x="955435" y="93141"/>
                  <a:pt x="873414" y="64566"/>
                </a:cubicBezTo>
                <a:cubicBezTo>
                  <a:pt x="791393" y="35991"/>
                  <a:pt x="495589" y="52924"/>
                  <a:pt x="441614" y="42341"/>
                </a:cubicBezTo>
                <a:cubicBezTo>
                  <a:pt x="387639" y="31758"/>
                  <a:pt x="558031" y="5299"/>
                  <a:pt x="549564" y="1066"/>
                </a:cubicBezTo>
                <a:cubicBezTo>
                  <a:pt x="541097" y="-3167"/>
                  <a:pt x="480243" y="5828"/>
                  <a:pt x="390814" y="16941"/>
                </a:cubicBezTo>
                <a:cubicBezTo>
                  <a:pt x="301385" y="28054"/>
                  <a:pt x="-10823" y="87849"/>
                  <a:pt x="289" y="8679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21CACEE1-1B54-215E-8E13-A01CC1229147}"/>
              </a:ext>
            </a:extLst>
          </p:cNvPr>
          <p:cNvSpPr/>
          <p:nvPr/>
        </p:nvSpPr>
        <p:spPr>
          <a:xfrm>
            <a:off x="1708150" y="4670023"/>
            <a:ext cx="820142" cy="644927"/>
          </a:xfrm>
          <a:custGeom>
            <a:avLst/>
            <a:gdLst>
              <a:gd name="connsiteX0" fmla="*/ 819150 w 820142"/>
              <a:gd name="connsiteY0" fmla="*/ 402 h 644927"/>
              <a:gd name="connsiteX1" fmla="*/ 304800 w 820142"/>
              <a:gd name="connsiteY1" fmla="*/ 149627 h 644927"/>
              <a:gd name="connsiteX2" fmla="*/ 117475 w 820142"/>
              <a:gd name="connsiteY2" fmla="*/ 251227 h 644927"/>
              <a:gd name="connsiteX3" fmla="*/ 158750 w 820142"/>
              <a:gd name="connsiteY3" fmla="*/ 222652 h 644927"/>
              <a:gd name="connsiteX4" fmla="*/ 88900 w 820142"/>
              <a:gd name="connsiteY4" fmla="*/ 356002 h 644927"/>
              <a:gd name="connsiteX5" fmla="*/ 98425 w 820142"/>
              <a:gd name="connsiteY5" fmla="*/ 435377 h 644927"/>
              <a:gd name="connsiteX6" fmla="*/ 0 w 820142"/>
              <a:gd name="connsiteY6" fmla="*/ 644927 h 644927"/>
              <a:gd name="connsiteX7" fmla="*/ 0 w 820142"/>
              <a:gd name="connsiteY7" fmla="*/ 644927 h 644927"/>
              <a:gd name="connsiteX8" fmla="*/ 107950 w 820142"/>
              <a:gd name="connsiteY8" fmla="*/ 479827 h 644927"/>
              <a:gd name="connsiteX9" fmla="*/ 177800 w 820142"/>
              <a:gd name="connsiteY9" fmla="*/ 295677 h 644927"/>
              <a:gd name="connsiteX10" fmla="*/ 133350 w 820142"/>
              <a:gd name="connsiteY10" fmla="*/ 308377 h 644927"/>
              <a:gd name="connsiteX11" fmla="*/ 203200 w 820142"/>
              <a:gd name="connsiteY11" fmla="*/ 162327 h 644927"/>
              <a:gd name="connsiteX12" fmla="*/ 428625 w 820142"/>
              <a:gd name="connsiteY12" fmla="*/ 108352 h 644927"/>
              <a:gd name="connsiteX13" fmla="*/ 819150 w 820142"/>
              <a:gd name="connsiteY13" fmla="*/ 402 h 64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0142" h="644927">
                <a:moveTo>
                  <a:pt x="819150" y="402"/>
                </a:moveTo>
                <a:cubicBezTo>
                  <a:pt x="798513" y="7281"/>
                  <a:pt x="421746" y="107823"/>
                  <a:pt x="304800" y="149627"/>
                </a:cubicBezTo>
                <a:cubicBezTo>
                  <a:pt x="187854" y="191431"/>
                  <a:pt x="141817" y="239056"/>
                  <a:pt x="117475" y="251227"/>
                </a:cubicBezTo>
                <a:cubicBezTo>
                  <a:pt x="93133" y="263398"/>
                  <a:pt x="163513" y="205189"/>
                  <a:pt x="158750" y="222652"/>
                </a:cubicBezTo>
                <a:cubicBezTo>
                  <a:pt x="153987" y="240115"/>
                  <a:pt x="98954" y="320548"/>
                  <a:pt x="88900" y="356002"/>
                </a:cubicBezTo>
                <a:cubicBezTo>
                  <a:pt x="78846" y="391456"/>
                  <a:pt x="113242" y="387223"/>
                  <a:pt x="98425" y="435377"/>
                </a:cubicBezTo>
                <a:cubicBezTo>
                  <a:pt x="83608" y="483531"/>
                  <a:pt x="0" y="644927"/>
                  <a:pt x="0" y="644927"/>
                </a:cubicBezTo>
                <a:lnTo>
                  <a:pt x="0" y="644927"/>
                </a:lnTo>
                <a:cubicBezTo>
                  <a:pt x="17992" y="617410"/>
                  <a:pt x="78317" y="538035"/>
                  <a:pt x="107950" y="479827"/>
                </a:cubicBezTo>
                <a:cubicBezTo>
                  <a:pt x="137583" y="421619"/>
                  <a:pt x="173567" y="324252"/>
                  <a:pt x="177800" y="295677"/>
                </a:cubicBezTo>
                <a:cubicBezTo>
                  <a:pt x="182033" y="267102"/>
                  <a:pt x="129117" y="330602"/>
                  <a:pt x="133350" y="308377"/>
                </a:cubicBezTo>
                <a:cubicBezTo>
                  <a:pt x="137583" y="286152"/>
                  <a:pt x="153987" y="195665"/>
                  <a:pt x="203200" y="162327"/>
                </a:cubicBezTo>
                <a:cubicBezTo>
                  <a:pt x="252413" y="128989"/>
                  <a:pt x="324379" y="140102"/>
                  <a:pt x="428625" y="108352"/>
                </a:cubicBezTo>
                <a:cubicBezTo>
                  <a:pt x="532871" y="76602"/>
                  <a:pt x="839787" y="-6477"/>
                  <a:pt x="819150" y="40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D88BBA13-FFC0-9B9E-5C3A-F85E23EB9343}"/>
              </a:ext>
            </a:extLst>
          </p:cNvPr>
          <p:cNvSpPr/>
          <p:nvPr/>
        </p:nvSpPr>
        <p:spPr>
          <a:xfrm>
            <a:off x="2761921" y="4898899"/>
            <a:ext cx="444241" cy="311413"/>
          </a:xfrm>
          <a:custGeom>
            <a:avLst/>
            <a:gdLst>
              <a:gd name="connsiteX0" fmla="*/ 438479 w 444241"/>
              <a:gd name="connsiteY0" fmla="*/ 126 h 311413"/>
              <a:gd name="connsiteX1" fmla="*/ 422604 w 444241"/>
              <a:gd name="connsiteY1" fmla="*/ 73151 h 311413"/>
              <a:gd name="connsiteX2" fmla="*/ 311479 w 444241"/>
              <a:gd name="connsiteY2" fmla="*/ 111251 h 311413"/>
              <a:gd name="connsiteX3" fmla="*/ 146379 w 444241"/>
              <a:gd name="connsiteY3" fmla="*/ 130301 h 311413"/>
              <a:gd name="connsiteX4" fmla="*/ 235279 w 444241"/>
              <a:gd name="connsiteY4" fmla="*/ 152526 h 311413"/>
              <a:gd name="connsiteX5" fmla="*/ 92404 w 444241"/>
              <a:gd name="connsiteY5" fmla="*/ 149351 h 311413"/>
              <a:gd name="connsiteX6" fmla="*/ 82879 w 444241"/>
              <a:gd name="connsiteY6" fmla="*/ 216026 h 311413"/>
              <a:gd name="connsiteX7" fmla="*/ 329 w 444241"/>
              <a:gd name="connsiteY7" fmla="*/ 311276 h 311413"/>
              <a:gd name="connsiteX8" fmla="*/ 117804 w 444241"/>
              <a:gd name="connsiteY8" fmla="*/ 193801 h 311413"/>
              <a:gd name="connsiteX9" fmla="*/ 267029 w 444241"/>
              <a:gd name="connsiteY9" fmla="*/ 95376 h 311413"/>
              <a:gd name="connsiteX10" fmla="*/ 273379 w 444241"/>
              <a:gd name="connsiteY10" fmla="*/ 108076 h 311413"/>
              <a:gd name="connsiteX11" fmla="*/ 352754 w 444241"/>
              <a:gd name="connsiteY11" fmla="*/ 92201 h 311413"/>
              <a:gd name="connsiteX12" fmla="*/ 438479 w 444241"/>
              <a:gd name="connsiteY12" fmla="*/ 126 h 31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4241" h="311413">
                <a:moveTo>
                  <a:pt x="438479" y="126"/>
                </a:moveTo>
                <a:cubicBezTo>
                  <a:pt x="450121" y="-3049"/>
                  <a:pt x="443771" y="54630"/>
                  <a:pt x="422604" y="73151"/>
                </a:cubicBezTo>
                <a:cubicBezTo>
                  <a:pt x="401437" y="91672"/>
                  <a:pt x="357516" y="101726"/>
                  <a:pt x="311479" y="111251"/>
                </a:cubicBezTo>
                <a:cubicBezTo>
                  <a:pt x="265441" y="120776"/>
                  <a:pt x="159079" y="123422"/>
                  <a:pt x="146379" y="130301"/>
                </a:cubicBezTo>
                <a:cubicBezTo>
                  <a:pt x="133679" y="137180"/>
                  <a:pt x="244275" y="149351"/>
                  <a:pt x="235279" y="152526"/>
                </a:cubicBezTo>
                <a:cubicBezTo>
                  <a:pt x="226283" y="155701"/>
                  <a:pt x="117804" y="138768"/>
                  <a:pt x="92404" y="149351"/>
                </a:cubicBezTo>
                <a:cubicBezTo>
                  <a:pt x="67004" y="159934"/>
                  <a:pt x="98225" y="189039"/>
                  <a:pt x="82879" y="216026"/>
                </a:cubicBezTo>
                <a:cubicBezTo>
                  <a:pt x="67533" y="243013"/>
                  <a:pt x="-5492" y="314980"/>
                  <a:pt x="329" y="311276"/>
                </a:cubicBezTo>
                <a:cubicBezTo>
                  <a:pt x="6150" y="307572"/>
                  <a:pt x="73354" y="229784"/>
                  <a:pt x="117804" y="193801"/>
                </a:cubicBezTo>
                <a:cubicBezTo>
                  <a:pt x="162254" y="157818"/>
                  <a:pt x="241100" y="109663"/>
                  <a:pt x="267029" y="95376"/>
                </a:cubicBezTo>
                <a:cubicBezTo>
                  <a:pt x="292958" y="81089"/>
                  <a:pt x="259091" y="108605"/>
                  <a:pt x="273379" y="108076"/>
                </a:cubicBezTo>
                <a:cubicBezTo>
                  <a:pt x="287666" y="107547"/>
                  <a:pt x="323650" y="107547"/>
                  <a:pt x="352754" y="92201"/>
                </a:cubicBezTo>
                <a:cubicBezTo>
                  <a:pt x="381858" y="76855"/>
                  <a:pt x="426837" y="3301"/>
                  <a:pt x="438479" y="12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B1D5A498-5772-9D29-E42C-FF5CF500B9AB}"/>
              </a:ext>
            </a:extLst>
          </p:cNvPr>
          <p:cNvSpPr/>
          <p:nvPr/>
        </p:nvSpPr>
        <p:spPr>
          <a:xfrm>
            <a:off x="3255284" y="4980688"/>
            <a:ext cx="251100" cy="830521"/>
          </a:xfrm>
          <a:custGeom>
            <a:avLst/>
            <a:gdLst>
              <a:gd name="connsiteX0" fmla="*/ 2266 w 251100"/>
              <a:gd name="connsiteY0" fmla="*/ 887 h 830521"/>
              <a:gd name="connsiteX1" fmla="*/ 218166 w 251100"/>
              <a:gd name="connsiteY1" fmla="*/ 366012 h 830521"/>
              <a:gd name="connsiteX2" fmla="*/ 249916 w 251100"/>
              <a:gd name="connsiteY2" fmla="*/ 435862 h 830521"/>
              <a:gd name="connsiteX3" fmla="*/ 214991 w 251100"/>
              <a:gd name="connsiteY3" fmla="*/ 556512 h 830521"/>
              <a:gd name="connsiteX4" fmla="*/ 249916 w 251100"/>
              <a:gd name="connsiteY4" fmla="*/ 546987 h 830521"/>
              <a:gd name="connsiteX5" fmla="*/ 167366 w 251100"/>
              <a:gd name="connsiteY5" fmla="*/ 635887 h 830521"/>
              <a:gd name="connsiteX6" fmla="*/ 14966 w 251100"/>
              <a:gd name="connsiteY6" fmla="*/ 829562 h 830521"/>
              <a:gd name="connsiteX7" fmla="*/ 100691 w 251100"/>
              <a:gd name="connsiteY7" fmla="*/ 705737 h 830521"/>
              <a:gd name="connsiteX8" fmla="*/ 237216 w 251100"/>
              <a:gd name="connsiteY8" fmla="*/ 600962 h 830521"/>
              <a:gd name="connsiteX9" fmla="*/ 227691 w 251100"/>
              <a:gd name="connsiteY9" fmla="*/ 575562 h 830521"/>
              <a:gd name="connsiteX10" fmla="*/ 243566 w 251100"/>
              <a:gd name="connsiteY10" fmla="*/ 413637 h 830521"/>
              <a:gd name="connsiteX11" fmla="*/ 94341 w 251100"/>
              <a:gd name="connsiteY11" fmla="*/ 226312 h 830521"/>
              <a:gd name="connsiteX12" fmla="*/ 103866 w 251100"/>
              <a:gd name="connsiteY12" fmla="*/ 261237 h 830521"/>
              <a:gd name="connsiteX13" fmla="*/ 2266 w 251100"/>
              <a:gd name="connsiteY13" fmla="*/ 887 h 8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100" h="830521">
                <a:moveTo>
                  <a:pt x="2266" y="887"/>
                </a:moveTo>
                <a:cubicBezTo>
                  <a:pt x="21316" y="18349"/>
                  <a:pt x="176891" y="293516"/>
                  <a:pt x="218166" y="366012"/>
                </a:cubicBezTo>
                <a:cubicBezTo>
                  <a:pt x="259441" y="438508"/>
                  <a:pt x="250445" y="404112"/>
                  <a:pt x="249916" y="435862"/>
                </a:cubicBezTo>
                <a:cubicBezTo>
                  <a:pt x="249387" y="467612"/>
                  <a:pt x="214991" y="537991"/>
                  <a:pt x="214991" y="556512"/>
                </a:cubicBezTo>
                <a:cubicBezTo>
                  <a:pt x="214991" y="575033"/>
                  <a:pt x="257853" y="533758"/>
                  <a:pt x="249916" y="546987"/>
                </a:cubicBezTo>
                <a:cubicBezTo>
                  <a:pt x="241979" y="560216"/>
                  <a:pt x="206524" y="588791"/>
                  <a:pt x="167366" y="635887"/>
                </a:cubicBezTo>
                <a:cubicBezTo>
                  <a:pt x="128208" y="682983"/>
                  <a:pt x="26079" y="817920"/>
                  <a:pt x="14966" y="829562"/>
                </a:cubicBezTo>
                <a:cubicBezTo>
                  <a:pt x="3854" y="841204"/>
                  <a:pt x="63649" y="743837"/>
                  <a:pt x="100691" y="705737"/>
                </a:cubicBezTo>
                <a:cubicBezTo>
                  <a:pt x="137733" y="667637"/>
                  <a:pt x="216049" y="622658"/>
                  <a:pt x="237216" y="600962"/>
                </a:cubicBezTo>
                <a:cubicBezTo>
                  <a:pt x="258383" y="579266"/>
                  <a:pt x="226633" y="606783"/>
                  <a:pt x="227691" y="575562"/>
                </a:cubicBezTo>
                <a:cubicBezTo>
                  <a:pt x="228749" y="544341"/>
                  <a:pt x="265791" y="471845"/>
                  <a:pt x="243566" y="413637"/>
                </a:cubicBezTo>
                <a:cubicBezTo>
                  <a:pt x="221341" y="355429"/>
                  <a:pt x="117624" y="251712"/>
                  <a:pt x="94341" y="226312"/>
                </a:cubicBezTo>
                <a:cubicBezTo>
                  <a:pt x="71058" y="200912"/>
                  <a:pt x="117624" y="293516"/>
                  <a:pt x="103866" y="261237"/>
                </a:cubicBezTo>
                <a:cubicBezTo>
                  <a:pt x="90108" y="228958"/>
                  <a:pt x="-16784" y="-16575"/>
                  <a:pt x="2266" y="88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F26C0581-01A5-218A-F412-0CB4856AE51D}"/>
              </a:ext>
            </a:extLst>
          </p:cNvPr>
          <p:cNvSpPr/>
          <p:nvPr/>
        </p:nvSpPr>
        <p:spPr>
          <a:xfrm>
            <a:off x="2122125" y="4886267"/>
            <a:ext cx="884801" cy="168409"/>
          </a:xfrm>
          <a:custGeom>
            <a:avLst/>
            <a:gdLst>
              <a:gd name="connsiteX0" fmla="*/ 1950 w 884801"/>
              <a:gd name="connsiteY0" fmla="*/ 168333 h 168409"/>
              <a:gd name="connsiteX1" fmla="*/ 560750 w 884801"/>
              <a:gd name="connsiteY1" fmla="*/ 95308 h 168409"/>
              <a:gd name="connsiteX2" fmla="*/ 592500 w 884801"/>
              <a:gd name="connsiteY2" fmla="*/ 76258 h 168409"/>
              <a:gd name="connsiteX3" fmla="*/ 881425 w 884801"/>
              <a:gd name="connsiteY3" fmla="*/ 66733 h 168409"/>
              <a:gd name="connsiteX4" fmla="*/ 725850 w 884801"/>
              <a:gd name="connsiteY4" fmla="*/ 57208 h 168409"/>
              <a:gd name="connsiteX5" fmla="*/ 363900 w 884801"/>
              <a:gd name="connsiteY5" fmla="*/ 58 h 168409"/>
              <a:gd name="connsiteX6" fmla="*/ 595675 w 884801"/>
              <a:gd name="connsiteY6" fmla="*/ 47683 h 168409"/>
              <a:gd name="connsiteX7" fmla="*/ 382950 w 884801"/>
              <a:gd name="connsiteY7" fmla="*/ 108008 h 168409"/>
              <a:gd name="connsiteX8" fmla="*/ 1950 w 884801"/>
              <a:gd name="connsiteY8" fmla="*/ 168333 h 16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801" h="168409">
                <a:moveTo>
                  <a:pt x="1950" y="168333"/>
                </a:moveTo>
                <a:cubicBezTo>
                  <a:pt x="31583" y="166216"/>
                  <a:pt x="462325" y="110654"/>
                  <a:pt x="560750" y="95308"/>
                </a:cubicBezTo>
                <a:cubicBezTo>
                  <a:pt x="659175" y="79962"/>
                  <a:pt x="539054" y="81020"/>
                  <a:pt x="592500" y="76258"/>
                </a:cubicBezTo>
                <a:cubicBezTo>
                  <a:pt x="645946" y="71496"/>
                  <a:pt x="859200" y="69908"/>
                  <a:pt x="881425" y="66733"/>
                </a:cubicBezTo>
                <a:cubicBezTo>
                  <a:pt x="903650" y="63558"/>
                  <a:pt x="812104" y="68320"/>
                  <a:pt x="725850" y="57208"/>
                </a:cubicBezTo>
                <a:cubicBezTo>
                  <a:pt x="639596" y="46096"/>
                  <a:pt x="385596" y="1645"/>
                  <a:pt x="363900" y="58"/>
                </a:cubicBezTo>
                <a:cubicBezTo>
                  <a:pt x="342204" y="-1529"/>
                  <a:pt x="592500" y="29691"/>
                  <a:pt x="595675" y="47683"/>
                </a:cubicBezTo>
                <a:cubicBezTo>
                  <a:pt x="598850" y="65675"/>
                  <a:pt x="477142" y="87900"/>
                  <a:pt x="382950" y="108008"/>
                </a:cubicBezTo>
                <a:cubicBezTo>
                  <a:pt x="288758" y="128116"/>
                  <a:pt x="-27683" y="170450"/>
                  <a:pt x="1950" y="16833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B1C9FF2C-B736-47DE-C285-BDBC9F1F9827}"/>
              </a:ext>
            </a:extLst>
          </p:cNvPr>
          <p:cNvSpPr/>
          <p:nvPr/>
        </p:nvSpPr>
        <p:spPr>
          <a:xfrm>
            <a:off x="2292165" y="5212768"/>
            <a:ext cx="883853" cy="524122"/>
          </a:xfrm>
          <a:custGeom>
            <a:avLst/>
            <a:gdLst>
              <a:gd name="connsiteX0" fmla="*/ 185 w 883853"/>
              <a:gd name="connsiteY0" fmla="*/ 6932 h 524122"/>
              <a:gd name="connsiteX1" fmla="*/ 311335 w 883853"/>
              <a:gd name="connsiteY1" fmla="*/ 35507 h 524122"/>
              <a:gd name="connsiteX2" fmla="*/ 298635 w 883853"/>
              <a:gd name="connsiteY2" fmla="*/ 582 h 524122"/>
              <a:gd name="connsiteX3" fmla="*/ 558985 w 883853"/>
              <a:gd name="connsiteY3" fmla="*/ 70432 h 524122"/>
              <a:gd name="connsiteX4" fmla="*/ 558985 w 883853"/>
              <a:gd name="connsiteY4" fmla="*/ 67257 h 524122"/>
              <a:gd name="connsiteX5" fmla="*/ 612960 w 883853"/>
              <a:gd name="connsiteY5" fmla="*/ 137107 h 524122"/>
              <a:gd name="connsiteX6" fmla="*/ 660585 w 883853"/>
              <a:gd name="connsiteY6" fmla="*/ 114882 h 524122"/>
              <a:gd name="connsiteX7" fmla="*/ 714560 w 883853"/>
              <a:gd name="connsiteY7" fmla="*/ 187907 h 524122"/>
              <a:gd name="connsiteX8" fmla="*/ 717735 w 883853"/>
              <a:gd name="connsiteY8" fmla="*/ 210132 h 524122"/>
              <a:gd name="connsiteX9" fmla="*/ 765360 w 883853"/>
              <a:gd name="connsiteY9" fmla="*/ 226007 h 524122"/>
              <a:gd name="connsiteX10" fmla="*/ 882835 w 883853"/>
              <a:gd name="connsiteY10" fmla="*/ 514932 h 524122"/>
              <a:gd name="connsiteX11" fmla="*/ 809810 w 883853"/>
              <a:gd name="connsiteY11" fmla="*/ 432382 h 524122"/>
              <a:gd name="connsiteX12" fmla="*/ 603435 w 883853"/>
              <a:gd name="connsiteY12" fmla="*/ 232357 h 524122"/>
              <a:gd name="connsiteX13" fmla="*/ 162110 w 883853"/>
              <a:gd name="connsiteY13" fmla="*/ 79957 h 524122"/>
              <a:gd name="connsiteX14" fmla="*/ 263710 w 883853"/>
              <a:gd name="connsiteY14" fmla="*/ 118057 h 524122"/>
              <a:gd name="connsiteX15" fmla="*/ 185 w 883853"/>
              <a:gd name="connsiteY15" fmla="*/ 6932 h 52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853" h="524122">
                <a:moveTo>
                  <a:pt x="185" y="6932"/>
                </a:moveTo>
                <a:cubicBezTo>
                  <a:pt x="8123" y="-6826"/>
                  <a:pt x="261593" y="36565"/>
                  <a:pt x="311335" y="35507"/>
                </a:cubicBezTo>
                <a:cubicBezTo>
                  <a:pt x="361077" y="34449"/>
                  <a:pt x="257360" y="-5239"/>
                  <a:pt x="298635" y="582"/>
                </a:cubicBezTo>
                <a:cubicBezTo>
                  <a:pt x="339910" y="6403"/>
                  <a:pt x="515593" y="59320"/>
                  <a:pt x="558985" y="70432"/>
                </a:cubicBezTo>
                <a:cubicBezTo>
                  <a:pt x="602377" y="81544"/>
                  <a:pt x="549989" y="56145"/>
                  <a:pt x="558985" y="67257"/>
                </a:cubicBezTo>
                <a:cubicBezTo>
                  <a:pt x="567981" y="78369"/>
                  <a:pt x="596027" y="129170"/>
                  <a:pt x="612960" y="137107"/>
                </a:cubicBezTo>
                <a:cubicBezTo>
                  <a:pt x="629893" y="145044"/>
                  <a:pt x="643652" y="106415"/>
                  <a:pt x="660585" y="114882"/>
                </a:cubicBezTo>
                <a:cubicBezTo>
                  <a:pt x="677518" y="123349"/>
                  <a:pt x="705035" y="172032"/>
                  <a:pt x="714560" y="187907"/>
                </a:cubicBezTo>
                <a:cubicBezTo>
                  <a:pt x="724085" y="203782"/>
                  <a:pt x="709268" y="203782"/>
                  <a:pt x="717735" y="210132"/>
                </a:cubicBezTo>
                <a:cubicBezTo>
                  <a:pt x="726202" y="216482"/>
                  <a:pt x="737843" y="175207"/>
                  <a:pt x="765360" y="226007"/>
                </a:cubicBezTo>
                <a:cubicBezTo>
                  <a:pt x="792877" y="276807"/>
                  <a:pt x="875427" y="480536"/>
                  <a:pt x="882835" y="514932"/>
                </a:cubicBezTo>
                <a:cubicBezTo>
                  <a:pt x="890243" y="549328"/>
                  <a:pt x="856377" y="479478"/>
                  <a:pt x="809810" y="432382"/>
                </a:cubicBezTo>
                <a:cubicBezTo>
                  <a:pt x="763243" y="385286"/>
                  <a:pt x="711385" y="291094"/>
                  <a:pt x="603435" y="232357"/>
                </a:cubicBezTo>
                <a:cubicBezTo>
                  <a:pt x="495485" y="173620"/>
                  <a:pt x="218731" y="99007"/>
                  <a:pt x="162110" y="79957"/>
                </a:cubicBezTo>
                <a:cubicBezTo>
                  <a:pt x="105489" y="60907"/>
                  <a:pt x="286464" y="132874"/>
                  <a:pt x="263710" y="118057"/>
                </a:cubicBezTo>
                <a:cubicBezTo>
                  <a:pt x="240956" y="103240"/>
                  <a:pt x="-7753" y="20690"/>
                  <a:pt x="185" y="693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B761B41A-143E-420F-2036-0FFD0196B6E1}"/>
              </a:ext>
            </a:extLst>
          </p:cNvPr>
          <p:cNvSpPr/>
          <p:nvPr/>
        </p:nvSpPr>
        <p:spPr>
          <a:xfrm>
            <a:off x="3064495" y="5721347"/>
            <a:ext cx="202584" cy="391242"/>
          </a:xfrm>
          <a:custGeom>
            <a:avLst/>
            <a:gdLst>
              <a:gd name="connsiteX0" fmla="*/ 142255 w 202584"/>
              <a:gd name="connsiteY0" fmla="*/ 3 h 391242"/>
              <a:gd name="connsiteX1" fmla="*/ 189880 w 202584"/>
              <a:gd name="connsiteY1" fmla="*/ 117478 h 391242"/>
              <a:gd name="connsiteX2" fmla="*/ 123205 w 202584"/>
              <a:gd name="connsiteY2" fmla="*/ 333378 h 391242"/>
              <a:gd name="connsiteX3" fmla="*/ 2555 w 202584"/>
              <a:gd name="connsiteY3" fmla="*/ 387353 h 391242"/>
              <a:gd name="connsiteX4" fmla="*/ 50180 w 202584"/>
              <a:gd name="connsiteY4" fmla="*/ 377828 h 391242"/>
              <a:gd name="connsiteX5" fmla="*/ 158130 w 202584"/>
              <a:gd name="connsiteY5" fmla="*/ 304803 h 391242"/>
              <a:gd name="connsiteX6" fmla="*/ 183530 w 202584"/>
              <a:gd name="connsiteY6" fmla="*/ 250828 h 391242"/>
              <a:gd name="connsiteX7" fmla="*/ 148605 w 202584"/>
              <a:gd name="connsiteY7" fmla="*/ 285753 h 391242"/>
              <a:gd name="connsiteX8" fmla="*/ 202580 w 202584"/>
              <a:gd name="connsiteY8" fmla="*/ 120653 h 391242"/>
              <a:gd name="connsiteX9" fmla="*/ 142255 w 202584"/>
              <a:gd name="connsiteY9" fmla="*/ 3 h 39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584" h="391242">
                <a:moveTo>
                  <a:pt x="142255" y="3"/>
                </a:moveTo>
                <a:cubicBezTo>
                  <a:pt x="140138" y="-526"/>
                  <a:pt x="193055" y="61916"/>
                  <a:pt x="189880" y="117478"/>
                </a:cubicBezTo>
                <a:cubicBezTo>
                  <a:pt x="186705" y="173040"/>
                  <a:pt x="154426" y="288399"/>
                  <a:pt x="123205" y="333378"/>
                </a:cubicBezTo>
                <a:cubicBezTo>
                  <a:pt x="91984" y="378357"/>
                  <a:pt x="14726" y="379945"/>
                  <a:pt x="2555" y="387353"/>
                </a:cubicBezTo>
                <a:cubicBezTo>
                  <a:pt x="-9616" y="394761"/>
                  <a:pt x="24251" y="391586"/>
                  <a:pt x="50180" y="377828"/>
                </a:cubicBezTo>
                <a:cubicBezTo>
                  <a:pt x="76109" y="364070"/>
                  <a:pt x="135905" y="325970"/>
                  <a:pt x="158130" y="304803"/>
                </a:cubicBezTo>
                <a:cubicBezTo>
                  <a:pt x="180355" y="283636"/>
                  <a:pt x="185117" y="254003"/>
                  <a:pt x="183530" y="250828"/>
                </a:cubicBezTo>
                <a:cubicBezTo>
                  <a:pt x="181943" y="247653"/>
                  <a:pt x="145430" y="307449"/>
                  <a:pt x="148605" y="285753"/>
                </a:cubicBezTo>
                <a:cubicBezTo>
                  <a:pt x="151780" y="264057"/>
                  <a:pt x="203109" y="164574"/>
                  <a:pt x="202580" y="120653"/>
                </a:cubicBezTo>
                <a:cubicBezTo>
                  <a:pt x="202051" y="76732"/>
                  <a:pt x="144372" y="532"/>
                  <a:pt x="142255" y="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F5F1B827-CD4D-FF23-C89E-D6BD81E1D7B6}"/>
              </a:ext>
            </a:extLst>
          </p:cNvPr>
          <p:cNvSpPr/>
          <p:nvPr/>
        </p:nvSpPr>
        <p:spPr>
          <a:xfrm>
            <a:off x="2669503" y="5473862"/>
            <a:ext cx="335465" cy="271956"/>
          </a:xfrm>
          <a:custGeom>
            <a:avLst/>
            <a:gdLst>
              <a:gd name="connsiteX0" fmla="*/ 63227 w 335465"/>
              <a:gd name="connsiteY0" fmla="*/ 2068 h 271956"/>
              <a:gd name="connsiteX1" fmla="*/ 21346 w 335465"/>
              <a:gd name="connsiteY1" fmla="*/ 134691 h 271956"/>
              <a:gd name="connsiteX2" fmla="*/ 112088 w 335465"/>
              <a:gd name="connsiteY2" fmla="*/ 235903 h 271956"/>
              <a:gd name="connsiteX3" fmla="*/ 119068 w 335465"/>
              <a:gd name="connsiteY3" fmla="*/ 249863 h 271956"/>
              <a:gd name="connsiteX4" fmla="*/ 335453 w 335465"/>
              <a:gd name="connsiteY4" fmla="*/ 194022 h 271956"/>
              <a:gd name="connsiteX5" fmla="*/ 108598 w 335465"/>
              <a:gd name="connsiteY5" fmla="*/ 246373 h 271956"/>
              <a:gd name="connsiteX6" fmla="*/ 42286 w 335465"/>
              <a:gd name="connsiteY6" fmla="*/ 270804 h 271956"/>
              <a:gd name="connsiteX7" fmla="*/ 49266 w 335465"/>
              <a:gd name="connsiteY7" fmla="*/ 211472 h 271956"/>
              <a:gd name="connsiteX8" fmla="*/ 405 w 335465"/>
              <a:gd name="connsiteY8" fmla="*/ 145161 h 271956"/>
              <a:gd name="connsiteX9" fmla="*/ 80677 w 335465"/>
              <a:gd name="connsiteY9" fmla="*/ 57909 h 271956"/>
              <a:gd name="connsiteX10" fmla="*/ 63227 w 335465"/>
              <a:gd name="connsiteY10" fmla="*/ 2068 h 2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465" h="271956">
                <a:moveTo>
                  <a:pt x="63227" y="2068"/>
                </a:moveTo>
                <a:cubicBezTo>
                  <a:pt x="53339" y="14865"/>
                  <a:pt x="13202" y="95719"/>
                  <a:pt x="21346" y="134691"/>
                </a:cubicBezTo>
                <a:cubicBezTo>
                  <a:pt x="29489" y="173664"/>
                  <a:pt x="95801" y="216708"/>
                  <a:pt x="112088" y="235903"/>
                </a:cubicBezTo>
                <a:cubicBezTo>
                  <a:pt x="128375" y="255098"/>
                  <a:pt x="81841" y="256843"/>
                  <a:pt x="119068" y="249863"/>
                </a:cubicBezTo>
                <a:cubicBezTo>
                  <a:pt x="156295" y="242883"/>
                  <a:pt x="337198" y="194604"/>
                  <a:pt x="335453" y="194022"/>
                </a:cubicBezTo>
                <a:cubicBezTo>
                  <a:pt x="333708" y="193440"/>
                  <a:pt x="157459" y="233576"/>
                  <a:pt x="108598" y="246373"/>
                </a:cubicBezTo>
                <a:cubicBezTo>
                  <a:pt x="59737" y="259170"/>
                  <a:pt x="52175" y="276621"/>
                  <a:pt x="42286" y="270804"/>
                </a:cubicBezTo>
                <a:cubicBezTo>
                  <a:pt x="32397" y="264987"/>
                  <a:pt x="56246" y="232413"/>
                  <a:pt x="49266" y="211472"/>
                </a:cubicBezTo>
                <a:cubicBezTo>
                  <a:pt x="42286" y="190532"/>
                  <a:pt x="-4830" y="170755"/>
                  <a:pt x="405" y="145161"/>
                </a:cubicBezTo>
                <a:cubicBezTo>
                  <a:pt x="5640" y="119567"/>
                  <a:pt x="66717" y="76523"/>
                  <a:pt x="80677" y="57909"/>
                </a:cubicBezTo>
                <a:cubicBezTo>
                  <a:pt x="94637" y="39295"/>
                  <a:pt x="73115" y="-10729"/>
                  <a:pt x="63227" y="206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8DFD0900-AFE8-0C09-9096-908FCF5CCCE7}"/>
              </a:ext>
            </a:extLst>
          </p:cNvPr>
          <p:cNvSpPr/>
          <p:nvPr/>
        </p:nvSpPr>
        <p:spPr>
          <a:xfrm>
            <a:off x="2230145" y="5671555"/>
            <a:ext cx="1261781" cy="788534"/>
          </a:xfrm>
          <a:custGeom>
            <a:avLst/>
            <a:gdLst>
              <a:gd name="connsiteX0" fmla="*/ 1259931 w 1261781"/>
              <a:gd name="connsiteY0" fmla="*/ 3309 h 788534"/>
              <a:gd name="connsiteX1" fmla="*/ 1179660 w 1261781"/>
              <a:gd name="connsiteY1" fmla="*/ 268555 h 788534"/>
              <a:gd name="connsiteX2" fmla="*/ 1193620 w 1261781"/>
              <a:gd name="connsiteY2" fmla="*/ 279025 h 788534"/>
              <a:gd name="connsiteX3" fmla="*/ 1092408 w 1261781"/>
              <a:gd name="connsiteY3" fmla="*/ 387218 h 788534"/>
              <a:gd name="connsiteX4" fmla="*/ 1092408 w 1261781"/>
              <a:gd name="connsiteY4" fmla="*/ 666424 h 788534"/>
              <a:gd name="connsiteX5" fmla="*/ 973745 w 1261781"/>
              <a:gd name="connsiteY5" fmla="*/ 544271 h 788534"/>
              <a:gd name="connsiteX6" fmla="*/ 963275 w 1261781"/>
              <a:gd name="connsiteY6" fmla="*/ 683874 h 788534"/>
              <a:gd name="connsiteX7" fmla="*/ 942334 w 1261781"/>
              <a:gd name="connsiteY7" fmla="*/ 568701 h 788534"/>
              <a:gd name="connsiteX8" fmla="*/ 931864 w 1261781"/>
              <a:gd name="connsiteY8" fmla="*/ 718775 h 788534"/>
              <a:gd name="connsiteX9" fmla="*/ 830652 w 1261781"/>
              <a:gd name="connsiteY9" fmla="*/ 781596 h 788534"/>
              <a:gd name="connsiteX10" fmla="*/ 802731 w 1261781"/>
              <a:gd name="connsiteY10" fmla="*/ 708305 h 788534"/>
              <a:gd name="connsiteX11" fmla="*/ 666618 w 1261781"/>
              <a:gd name="connsiteY11" fmla="*/ 436079 h 788534"/>
              <a:gd name="connsiteX12" fmla="*/ 492115 w 1261781"/>
              <a:gd name="connsiteY12" fmla="*/ 341847 h 788534"/>
              <a:gd name="connsiteX13" fmla="*/ 443253 w 1261781"/>
              <a:gd name="connsiteY13" fmla="*/ 258085 h 788534"/>
              <a:gd name="connsiteX14" fmla="*/ 272240 w 1261781"/>
              <a:gd name="connsiteY14" fmla="*/ 244124 h 788534"/>
              <a:gd name="connsiteX15" fmla="*/ 321101 w 1261781"/>
              <a:gd name="connsiteY15" fmla="*/ 299966 h 788534"/>
              <a:gd name="connsiteX16" fmla="*/ 14 w 1261781"/>
              <a:gd name="connsiteY16" fmla="*/ 355807 h 788534"/>
              <a:gd name="connsiteX17" fmla="*/ 335061 w 1261781"/>
              <a:gd name="connsiteY17" fmla="*/ 355807 h 788534"/>
              <a:gd name="connsiteX18" fmla="*/ 551446 w 1261781"/>
              <a:gd name="connsiteY18" fmla="*/ 575682 h 788534"/>
              <a:gd name="connsiteX19" fmla="*/ 478154 w 1261781"/>
              <a:gd name="connsiteY19" fmla="*/ 446549 h 788534"/>
              <a:gd name="connsiteX20" fmla="*/ 816692 w 1261781"/>
              <a:gd name="connsiteY20" fmla="*/ 774616 h 788534"/>
              <a:gd name="connsiteX21" fmla="*/ 848102 w 1261781"/>
              <a:gd name="connsiteY21" fmla="*/ 704814 h 788534"/>
              <a:gd name="connsiteX22" fmla="*/ 869043 w 1261781"/>
              <a:gd name="connsiteY22" fmla="*/ 495410 h 788534"/>
              <a:gd name="connsiteX23" fmla="*/ 949315 w 1261781"/>
              <a:gd name="connsiteY23" fmla="*/ 418628 h 788534"/>
              <a:gd name="connsiteX24" fmla="*/ 1078447 w 1261781"/>
              <a:gd name="connsiteY24" fmla="*/ 230164 h 788534"/>
              <a:gd name="connsiteX25" fmla="*/ 1081937 w 1261781"/>
              <a:gd name="connsiteY25" fmla="*/ 125462 h 788534"/>
              <a:gd name="connsiteX26" fmla="*/ 1259931 w 1261781"/>
              <a:gd name="connsiteY26" fmla="*/ 3309 h 7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61781" h="788534">
                <a:moveTo>
                  <a:pt x="1259931" y="3309"/>
                </a:moveTo>
                <a:cubicBezTo>
                  <a:pt x="1276218" y="27158"/>
                  <a:pt x="1179660" y="268555"/>
                  <a:pt x="1179660" y="268555"/>
                </a:cubicBezTo>
                <a:cubicBezTo>
                  <a:pt x="1168608" y="314508"/>
                  <a:pt x="1208162" y="259248"/>
                  <a:pt x="1193620" y="279025"/>
                </a:cubicBezTo>
                <a:cubicBezTo>
                  <a:pt x="1179078" y="298802"/>
                  <a:pt x="1109277" y="322652"/>
                  <a:pt x="1092408" y="387218"/>
                </a:cubicBezTo>
                <a:cubicBezTo>
                  <a:pt x="1075539" y="451784"/>
                  <a:pt x="1112185" y="640249"/>
                  <a:pt x="1092408" y="666424"/>
                </a:cubicBezTo>
                <a:cubicBezTo>
                  <a:pt x="1072631" y="692600"/>
                  <a:pt x="995267" y="541363"/>
                  <a:pt x="973745" y="544271"/>
                </a:cubicBezTo>
                <a:cubicBezTo>
                  <a:pt x="952223" y="547179"/>
                  <a:pt x="968510" y="679802"/>
                  <a:pt x="963275" y="683874"/>
                </a:cubicBezTo>
                <a:cubicBezTo>
                  <a:pt x="958040" y="687946"/>
                  <a:pt x="947569" y="562884"/>
                  <a:pt x="942334" y="568701"/>
                </a:cubicBezTo>
                <a:cubicBezTo>
                  <a:pt x="937099" y="574518"/>
                  <a:pt x="950478" y="683293"/>
                  <a:pt x="931864" y="718775"/>
                </a:cubicBezTo>
                <a:cubicBezTo>
                  <a:pt x="913250" y="754258"/>
                  <a:pt x="852174" y="783341"/>
                  <a:pt x="830652" y="781596"/>
                </a:cubicBezTo>
                <a:cubicBezTo>
                  <a:pt x="809130" y="779851"/>
                  <a:pt x="830070" y="765891"/>
                  <a:pt x="802731" y="708305"/>
                </a:cubicBezTo>
                <a:cubicBezTo>
                  <a:pt x="775392" y="650719"/>
                  <a:pt x="718387" y="497155"/>
                  <a:pt x="666618" y="436079"/>
                </a:cubicBezTo>
                <a:cubicBezTo>
                  <a:pt x="614849" y="375003"/>
                  <a:pt x="529342" y="371513"/>
                  <a:pt x="492115" y="341847"/>
                </a:cubicBezTo>
                <a:cubicBezTo>
                  <a:pt x="454888" y="312181"/>
                  <a:pt x="479899" y="274372"/>
                  <a:pt x="443253" y="258085"/>
                </a:cubicBezTo>
                <a:cubicBezTo>
                  <a:pt x="406607" y="241798"/>
                  <a:pt x="292599" y="237144"/>
                  <a:pt x="272240" y="244124"/>
                </a:cubicBezTo>
                <a:cubicBezTo>
                  <a:pt x="251881" y="251104"/>
                  <a:pt x="366472" y="281352"/>
                  <a:pt x="321101" y="299966"/>
                </a:cubicBezTo>
                <a:cubicBezTo>
                  <a:pt x="275730" y="318580"/>
                  <a:pt x="-2313" y="346500"/>
                  <a:pt x="14" y="355807"/>
                </a:cubicBezTo>
                <a:cubicBezTo>
                  <a:pt x="2341" y="365114"/>
                  <a:pt x="243156" y="319161"/>
                  <a:pt x="335061" y="355807"/>
                </a:cubicBezTo>
                <a:cubicBezTo>
                  <a:pt x="426966" y="392453"/>
                  <a:pt x="527597" y="560558"/>
                  <a:pt x="551446" y="575682"/>
                </a:cubicBezTo>
                <a:cubicBezTo>
                  <a:pt x="575295" y="590806"/>
                  <a:pt x="433946" y="413393"/>
                  <a:pt x="478154" y="446549"/>
                </a:cubicBezTo>
                <a:cubicBezTo>
                  <a:pt x="522362" y="479705"/>
                  <a:pt x="755034" y="731572"/>
                  <a:pt x="816692" y="774616"/>
                </a:cubicBezTo>
                <a:cubicBezTo>
                  <a:pt x="878350" y="817660"/>
                  <a:pt x="839377" y="751348"/>
                  <a:pt x="848102" y="704814"/>
                </a:cubicBezTo>
                <a:cubicBezTo>
                  <a:pt x="856827" y="658280"/>
                  <a:pt x="852174" y="543108"/>
                  <a:pt x="869043" y="495410"/>
                </a:cubicBezTo>
                <a:cubicBezTo>
                  <a:pt x="885912" y="447712"/>
                  <a:pt x="914414" y="462836"/>
                  <a:pt x="949315" y="418628"/>
                </a:cubicBezTo>
                <a:cubicBezTo>
                  <a:pt x="984216" y="374420"/>
                  <a:pt x="1056343" y="279025"/>
                  <a:pt x="1078447" y="230164"/>
                </a:cubicBezTo>
                <a:cubicBezTo>
                  <a:pt x="1100551" y="181303"/>
                  <a:pt x="1056925" y="159781"/>
                  <a:pt x="1081937" y="125462"/>
                </a:cubicBezTo>
                <a:cubicBezTo>
                  <a:pt x="1106949" y="91143"/>
                  <a:pt x="1243644" y="-20540"/>
                  <a:pt x="1259931" y="330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D554102B-BF77-7B4E-2BEA-B9FBFA77D51E}"/>
              </a:ext>
            </a:extLst>
          </p:cNvPr>
          <p:cNvSpPr/>
          <p:nvPr/>
        </p:nvSpPr>
        <p:spPr>
          <a:xfrm>
            <a:off x="1685294" y="5308379"/>
            <a:ext cx="667775" cy="875422"/>
          </a:xfrm>
          <a:custGeom>
            <a:avLst/>
            <a:gdLst>
              <a:gd name="connsiteX0" fmla="*/ 160956 w 667775"/>
              <a:gd name="connsiteY0" fmla="*/ 27 h 875422"/>
              <a:gd name="connsiteX1" fmla="*/ 17863 w 667775"/>
              <a:gd name="connsiteY1" fmla="*/ 146610 h 875422"/>
              <a:gd name="connsiteX2" fmla="*/ 63234 w 667775"/>
              <a:gd name="connsiteY2" fmla="*/ 314134 h 875422"/>
              <a:gd name="connsiteX3" fmla="*/ 31824 w 667775"/>
              <a:gd name="connsiteY3" fmla="*/ 282723 h 875422"/>
              <a:gd name="connsiteX4" fmla="*/ 115585 w 667775"/>
              <a:gd name="connsiteY4" fmla="*/ 474677 h 875422"/>
              <a:gd name="connsiteX5" fmla="*/ 153976 w 667775"/>
              <a:gd name="connsiteY5" fmla="*/ 506088 h 875422"/>
              <a:gd name="connsiteX6" fmla="*/ 234248 w 667775"/>
              <a:gd name="connsiteY6" fmla="*/ 516558 h 875422"/>
              <a:gd name="connsiteX7" fmla="*/ 279619 w 667775"/>
              <a:gd name="connsiteY7" fmla="*/ 565419 h 875422"/>
              <a:gd name="connsiteX8" fmla="*/ 342440 w 667775"/>
              <a:gd name="connsiteY8" fmla="*/ 666632 h 875422"/>
              <a:gd name="connsiteX9" fmla="*/ 475063 w 667775"/>
              <a:gd name="connsiteY9" fmla="*/ 725963 h 875422"/>
              <a:gd name="connsiteX10" fmla="*/ 415732 w 667775"/>
              <a:gd name="connsiteY10" fmla="*/ 746903 h 875422"/>
              <a:gd name="connsiteX11" fmla="*/ 667017 w 667775"/>
              <a:gd name="connsiteY11" fmla="*/ 802745 h 875422"/>
              <a:gd name="connsiteX12" fmla="*/ 492514 w 667775"/>
              <a:gd name="connsiteY12" fmla="*/ 858586 h 875422"/>
              <a:gd name="connsiteX13" fmla="*/ 461103 w 667775"/>
              <a:gd name="connsiteY13" fmla="*/ 855096 h 875422"/>
              <a:gd name="connsiteX14" fmla="*/ 279619 w 667775"/>
              <a:gd name="connsiteY14" fmla="*/ 628241 h 875422"/>
              <a:gd name="connsiteX15" fmla="*/ 45784 w 667775"/>
              <a:gd name="connsiteY15" fmla="*/ 380445 h 875422"/>
              <a:gd name="connsiteX16" fmla="*/ 73704 w 667775"/>
              <a:gd name="connsiteY16" fmla="*/ 289703 h 875422"/>
              <a:gd name="connsiteX17" fmla="*/ 119075 w 667775"/>
              <a:gd name="connsiteY17" fmla="*/ 335074 h 875422"/>
              <a:gd name="connsiteX18" fmla="*/ 413 w 667775"/>
              <a:gd name="connsiteY18" fmla="*/ 136140 h 875422"/>
              <a:gd name="connsiteX19" fmla="*/ 160956 w 667775"/>
              <a:gd name="connsiteY19" fmla="*/ 27 h 87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67775" h="875422">
                <a:moveTo>
                  <a:pt x="160956" y="27"/>
                </a:moveTo>
                <a:cubicBezTo>
                  <a:pt x="163864" y="1772"/>
                  <a:pt x="34150" y="94259"/>
                  <a:pt x="17863" y="146610"/>
                </a:cubicBezTo>
                <a:cubicBezTo>
                  <a:pt x="1576" y="198961"/>
                  <a:pt x="60907" y="291448"/>
                  <a:pt x="63234" y="314134"/>
                </a:cubicBezTo>
                <a:cubicBezTo>
                  <a:pt x="65561" y="336820"/>
                  <a:pt x="23099" y="255966"/>
                  <a:pt x="31824" y="282723"/>
                </a:cubicBezTo>
                <a:cubicBezTo>
                  <a:pt x="40549" y="309480"/>
                  <a:pt x="95226" y="437450"/>
                  <a:pt x="115585" y="474677"/>
                </a:cubicBezTo>
                <a:cubicBezTo>
                  <a:pt x="135944" y="511905"/>
                  <a:pt x="134199" y="499108"/>
                  <a:pt x="153976" y="506088"/>
                </a:cubicBezTo>
                <a:cubicBezTo>
                  <a:pt x="173753" y="513068"/>
                  <a:pt x="213308" y="506670"/>
                  <a:pt x="234248" y="516558"/>
                </a:cubicBezTo>
                <a:cubicBezTo>
                  <a:pt x="255188" y="526446"/>
                  <a:pt x="261587" y="540407"/>
                  <a:pt x="279619" y="565419"/>
                </a:cubicBezTo>
                <a:cubicBezTo>
                  <a:pt x="297651" y="590431"/>
                  <a:pt x="309866" y="639875"/>
                  <a:pt x="342440" y="666632"/>
                </a:cubicBezTo>
                <a:cubicBezTo>
                  <a:pt x="375014" y="693389"/>
                  <a:pt x="462848" y="712585"/>
                  <a:pt x="475063" y="725963"/>
                </a:cubicBezTo>
                <a:cubicBezTo>
                  <a:pt x="487278" y="739342"/>
                  <a:pt x="383740" y="734106"/>
                  <a:pt x="415732" y="746903"/>
                </a:cubicBezTo>
                <a:cubicBezTo>
                  <a:pt x="447724" y="759700"/>
                  <a:pt x="654220" y="784131"/>
                  <a:pt x="667017" y="802745"/>
                </a:cubicBezTo>
                <a:cubicBezTo>
                  <a:pt x="679814" y="821359"/>
                  <a:pt x="526833" y="849861"/>
                  <a:pt x="492514" y="858586"/>
                </a:cubicBezTo>
                <a:cubicBezTo>
                  <a:pt x="458195" y="867311"/>
                  <a:pt x="496585" y="893487"/>
                  <a:pt x="461103" y="855096"/>
                </a:cubicBezTo>
                <a:cubicBezTo>
                  <a:pt x="425621" y="816705"/>
                  <a:pt x="348839" y="707349"/>
                  <a:pt x="279619" y="628241"/>
                </a:cubicBezTo>
                <a:cubicBezTo>
                  <a:pt x="210399" y="549133"/>
                  <a:pt x="80103" y="436868"/>
                  <a:pt x="45784" y="380445"/>
                </a:cubicBezTo>
                <a:cubicBezTo>
                  <a:pt x="11465" y="324022"/>
                  <a:pt x="61489" y="297265"/>
                  <a:pt x="73704" y="289703"/>
                </a:cubicBezTo>
                <a:cubicBezTo>
                  <a:pt x="85919" y="282141"/>
                  <a:pt x="131290" y="360668"/>
                  <a:pt x="119075" y="335074"/>
                </a:cubicBezTo>
                <a:cubicBezTo>
                  <a:pt x="106860" y="309480"/>
                  <a:pt x="-7731" y="191981"/>
                  <a:pt x="413" y="136140"/>
                </a:cubicBezTo>
                <a:cubicBezTo>
                  <a:pt x="8557" y="80299"/>
                  <a:pt x="158048" y="-1718"/>
                  <a:pt x="160956" y="2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2A4879E2-F7F0-37AB-133D-1DCEE0B8DC40}"/>
              </a:ext>
            </a:extLst>
          </p:cNvPr>
          <p:cNvSpPr/>
          <p:nvPr/>
        </p:nvSpPr>
        <p:spPr>
          <a:xfrm>
            <a:off x="2177757" y="5535368"/>
            <a:ext cx="625024" cy="292452"/>
          </a:xfrm>
          <a:custGeom>
            <a:avLst/>
            <a:gdLst>
              <a:gd name="connsiteX0" fmla="*/ 17501 w 625024"/>
              <a:gd name="connsiteY0" fmla="*/ 17343 h 292452"/>
              <a:gd name="connsiteX1" fmla="*/ 87303 w 625024"/>
              <a:gd name="connsiteY1" fmla="*/ 31304 h 292452"/>
              <a:gd name="connsiteX2" fmla="*/ 506112 w 625024"/>
              <a:gd name="connsiteY2" fmla="*/ 268629 h 292452"/>
              <a:gd name="connsiteX3" fmla="*/ 624774 w 625024"/>
              <a:gd name="connsiteY3" fmla="*/ 282589 h 292452"/>
              <a:gd name="connsiteX4" fmla="*/ 485171 w 625024"/>
              <a:gd name="connsiteY4" fmla="*/ 254669 h 292452"/>
              <a:gd name="connsiteX5" fmla="*/ 265296 w 625024"/>
              <a:gd name="connsiteY5" fmla="*/ 177887 h 292452"/>
              <a:gd name="connsiteX6" fmla="*/ 321138 w 625024"/>
              <a:gd name="connsiteY6" fmla="*/ 167417 h 292452"/>
              <a:gd name="connsiteX7" fmla="*/ 17501 w 625024"/>
              <a:gd name="connsiteY7" fmla="*/ 17343 h 29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024" h="292452">
                <a:moveTo>
                  <a:pt x="17501" y="17343"/>
                </a:moveTo>
                <a:cubicBezTo>
                  <a:pt x="-21471" y="-5342"/>
                  <a:pt x="5868" y="-10577"/>
                  <a:pt x="87303" y="31304"/>
                </a:cubicBezTo>
                <a:cubicBezTo>
                  <a:pt x="168738" y="73185"/>
                  <a:pt x="416534" y="226748"/>
                  <a:pt x="506112" y="268629"/>
                </a:cubicBezTo>
                <a:cubicBezTo>
                  <a:pt x="595690" y="310510"/>
                  <a:pt x="628264" y="284916"/>
                  <a:pt x="624774" y="282589"/>
                </a:cubicBezTo>
                <a:cubicBezTo>
                  <a:pt x="621284" y="280262"/>
                  <a:pt x="545084" y="272119"/>
                  <a:pt x="485171" y="254669"/>
                </a:cubicBezTo>
                <a:cubicBezTo>
                  <a:pt x="425258" y="237219"/>
                  <a:pt x="292635" y="192429"/>
                  <a:pt x="265296" y="177887"/>
                </a:cubicBezTo>
                <a:cubicBezTo>
                  <a:pt x="237957" y="163345"/>
                  <a:pt x="362437" y="194174"/>
                  <a:pt x="321138" y="167417"/>
                </a:cubicBezTo>
                <a:cubicBezTo>
                  <a:pt x="279839" y="140660"/>
                  <a:pt x="56473" y="40028"/>
                  <a:pt x="17501" y="1734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87AE4BDC-D725-3AD1-C0E8-0C9421AFB362}"/>
              </a:ext>
            </a:extLst>
          </p:cNvPr>
          <p:cNvSpPr/>
          <p:nvPr/>
        </p:nvSpPr>
        <p:spPr>
          <a:xfrm>
            <a:off x="1987250" y="5580581"/>
            <a:ext cx="683183" cy="433144"/>
          </a:xfrm>
          <a:custGeom>
            <a:avLst/>
            <a:gdLst>
              <a:gd name="connsiteX0" fmla="*/ 148677 w 683183"/>
              <a:gd name="connsiteY0" fmla="*/ 51 h 433144"/>
              <a:gd name="connsiteX1" fmla="*/ 445333 w 683183"/>
              <a:gd name="connsiteY1" fmla="*/ 282747 h 433144"/>
              <a:gd name="connsiteX2" fmla="*/ 438353 w 683183"/>
              <a:gd name="connsiteY2" fmla="*/ 282747 h 433144"/>
              <a:gd name="connsiteX3" fmla="*/ 682658 w 683183"/>
              <a:gd name="connsiteY3" fmla="*/ 335098 h 433144"/>
              <a:gd name="connsiteX4" fmla="*/ 501174 w 683183"/>
              <a:gd name="connsiteY4" fmla="*/ 328118 h 433144"/>
              <a:gd name="connsiteX5" fmla="*/ 424393 w 683183"/>
              <a:gd name="connsiteY5" fmla="*/ 376979 h 433144"/>
              <a:gd name="connsiteX6" fmla="*/ 218478 w 683183"/>
              <a:gd name="connsiteY6" fmla="*/ 432821 h 433144"/>
              <a:gd name="connsiteX7" fmla="*/ 427883 w 683183"/>
              <a:gd name="connsiteY7" fmla="*/ 397920 h 433144"/>
              <a:gd name="connsiteX8" fmla="*/ 386002 w 683183"/>
              <a:gd name="connsiteY8" fmla="*/ 356039 h 433144"/>
              <a:gd name="connsiteX9" fmla="*/ 2094 w 683183"/>
              <a:gd name="connsiteY9" fmla="*/ 31462 h 433144"/>
              <a:gd name="connsiteX10" fmla="*/ 239419 w 683183"/>
              <a:gd name="connsiteY10" fmla="*/ 195495 h 433144"/>
              <a:gd name="connsiteX11" fmla="*/ 396472 w 683183"/>
              <a:gd name="connsiteY11" fmla="*/ 307178 h 433144"/>
              <a:gd name="connsiteX12" fmla="*/ 148677 w 683183"/>
              <a:gd name="connsiteY12" fmla="*/ 51 h 4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3183" h="433144">
                <a:moveTo>
                  <a:pt x="148677" y="51"/>
                </a:moveTo>
                <a:cubicBezTo>
                  <a:pt x="156821" y="-4021"/>
                  <a:pt x="397054" y="235631"/>
                  <a:pt x="445333" y="282747"/>
                </a:cubicBezTo>
                <a:cubicBezTo>
                  <a:pt x="493612" y="329863"/>
                  <a:pt x="438353" y="282747"/>
                  <a:pt x="438353" y="282747"/>
                </a:cubicBezTo>
                <a:cubicBezTo>
                  <a:pt x="477907" y="291472"/>
                  <a:pt x="672188" y="327536"/>
                  <a:pt x="682658" y="335098"/>
                </a:cubicBezTo>
                <a:cubicBezTo>
                  <a:pt x="693128" y="342660"/>
                  <a:pt x="544218" y="321138"/>
                  <a:pt x="501174" y="328118"/>
                </a:cubicBezTo>
                <a:cubicBezTo>
                  <a:pt x="458130" y="335098"/>
                  <a:pt x="471509" y="359529"/>
                  <a:pt x="424393" y="376979"/>
                </a:cubicBezTo>
                <a:cubicBezTo>
                  <a:pt x="377277" y="394429"/>
                  <a:pt x="217896" y="429331"/>
                  <a:pt x="218478" y="432821"/>
                </a:cubicBezTo>
                <a:cubicBezTo>
                  <a:pt x="219060" y="436311"/>
                  <a:pt x="399962" y="410717"/>
                  <a:pt x="427883" y="397920"/>
                </a:cubicBezTo>
                <a:cubicBezTo>
                  <a:pt x="455804" y="385123"/>
                  <a:pt x="456967" y="417115"/>
                  <a:pt x="386002" y="356039"/>
                </a:cubicBezTo>
                <a:cubicBezTo>
                  <a:pt x="315037" y="294963"/>
                  <a:pt x="26524" y="58219"/>
                  <a:pt x="2094" y="31462"/>
                </a:cubicBezTo>
                <a:cubicBezTo>
                  <a:pt x="-22336" y="4705"/>
                  <a:pt x="173689" y="149542"/>
                  <a:pt x="239419" y="195495"/>
                </a:cubicBezTo>
                <a:cubicBezTo>
                  <a:pt x="305149" y="241448"/>
                  <a:pt x="408106" y="336844"/>
                  <a:pt x="396472" y="307178"/>
                </a:cubicBezTo>
                <a:cubicBezTo>
                  <a:pt x="384838" y="277512"/>
                  <a:pt x="140533" y="4123"/>
                  <a:pt x="148677" y="5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4D75BF63-839F-096A-0303-262DD1D74880}"/>
              </a:ext>
            </a:extLst>
          </p:cNvPr>
          <p:cNvSpPr/>
          <p:nvPr/>
        </p:nvSpPr>
        <p:spPr>
          <a:xfrm>
            <a:off x="2854751" y="5472414"/>
            <a:ext cx="160936" cy="146866"/>
          </a:xfrm>
          <a:custGeom>
            <a:avLst/>
            <a:gdLst>
              <a:gd name="connsiteX0" fmla="*/ 131 w 160936"/>
              <a:gd name="connsiteY0" fmla="*/ 26 h 146866"/>
              <a:gd name="connsiteX1" fmla="*/ 129264 w 160936"/>
              <a:gd name="connsiteY1" fmla="*/ 108218 h 146866"/>
              <a:gd name="connsiteX2" fmla="*/ 80403 w 160936"/>
              <a:gd name="connsiteY2" fmla="*/ 146609 h 146866"/>
              <a:gd name="connsiteX3" fmla="*/ 143225 w 160936"/>
              <a:gd name="connsiteY3" fmla="*/ 125668 h 146866"/>
              <a:gd name="connsiteX4" fmla="*/ 129264 w 160936"/>
              <a:gd name="connsiteY4" fmla="*/ 139629 h 146866"/>
              <a:gd name="connsiteX5" fmla="*/ 157185 w 160936"/>
              <a:gd name="connsiteY5" fmla="*/ 118688 h 146866"/>
              <a:gd name="connsiteX6" fmla="*/ 131 w 160936"/>
              <a:gd name="connsiteY6" fmla="*/ 26 h 14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36" h="146866">
                <a:moveTo>
                  <a:pt x="131" y="26"/>
                </a:moveTo>
                <a:cubicBezTo>
                  <a:pt x="-4522" y="-1719"/>
                  <a:pt x="115885" y="83788"/>
                  <a:pt x="129264" y="108218"/>
                </a:cubicBezTo>
                <a:cubicBezTo>
                  <a:pt x="142643" y="132648"/>
                  <a:pt x="78076" y="143701"/>
                  <a:pt x="80403" y="146609"/>
                </a:cubicBezTo>
                <a:cubicBezTo>
                  <a:pt x="82730" y="149517"/>
                  <a:pt x="135082" y="126831"/>
                  <a:pt x="143225" y="125668"/>
                </a:cubicBezTo>
                <a:cubicBezTo>
                  <a:pt x="151368" y="124505"/>
                  <a:pt x="126937" y="140792"/>
                  <a:pt x="129264" y="139629"/>
                </a:cubicBezTo>
                <a:cubicBezTo>
                  <a:pt x="131591" y="138466"/>
                  <a:pt x="173472" y="140792"/>
                  <a:pt x="157185" y="118688"/>
                </a:cubicBezTo>
                <a:cubicBezTo>
                  <a:pt x="140898" y="96584"/>
                  <a:pt x="4784" y="1771"/>
                  <a:pt x="131" y="2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5186AB30-3179-D758-AB59-83A85A4C39AF}"/>
              </a:ext>
            </a:extLst>
          </p:cNvPr>
          <p:cNvSpPr/>
          <p:nvPr/>
        </p:nvSpPr>
        <p:spPr>
          <a:xfrm>
            <a:off x="1719621" y="5692823"/>
            <a:ext cx="248153" cy="476848"/>
          </a:xfrm>
          <a:custGeom>
            <a:avLst/>
            <a:gdLst>
              <a:gd name="connsiteX0" fmla="*/ 7967 w 248153"/>
              <a:gd name="connsiteY0" fmla="*/ 2982 h 476848"/>
              <a:gd name="connsiteX1" fmla="*/ 56828 w 248153"/>
              <a:gd name="connsiteY1" fmla="*/ 170505 h 476848"/>
              <a:gd name="connsiteX2" fmla="*/ 63808 w 248153"/>
              <a:gd name="connsiteY2" fmla="*/ 474142 h 476848"/>
              <a:gd name="connsiteX3" fmla="*/ 126629 w 248153"/>
              <a:gd name="connsiteY3" fmla="*/ 324069 h 476848"/>
              <a:gd name="connsiteX4" fmla="*/ 199921 w 248153"/>
              <a:gd name="connsiteY4" fmla="*/ 404340 h 476848"/>
              <a:gd name="connsiteX5" fmla="*/ 112669 w 248153"/>
              <a:gd name="connsiteY5" fmla="*/ 170505 h 476848"/>
              <a:gd name="connsiteX6" fmla="*/ 154550 w 248153"/>
              <a:gd name="connsiteY6" fmla="*/ 180975 h 476848"/>
              <a:gd name="connsiteX7" fmla="*/ 245292 w 248153"/>
              <a:gd name="connsiteY7" fmla="*/ 306618 h 476848"/>
              <a:gd name="connsiteX8" fmla="*/ 7967 w 248153"/>
              <a:gd name="connsiteY8" fmla="*/ 2982 h 47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153" h="476848">
                <a:moveTo>
                  <a:pt x="7967" y="2982"/>
                </a:moveTo>
                <a:cubicBezTo>
                  <a:pt x="-23444" y="-19703"/>
                  <a:pt x="47521" y="91978"/>
                  <a:pt x="56828" y="170505"/>
                </a:cubicBezTo>
                <a:cubicBezTo>
                  <a:pt x="66135" y="249032"/>
                  <a:pt x="52175" y="448548"/>
                  <a:pt x="63808" y="474142"/>
                </a:cubicBezTo>
                <a:cubicBezTo>
                  <a:pt x="75441" y="499736"/>
                  <a:pt x="103944" y="335703"/>
                  <a:pt x="126629" y="324069"/>
                </a:cubicBezTo>
                <a:cubicBezTo>
                  <a:pt x="149315" y="312435"/>
                  <a:pt x="202248" y="429934"/>
                  <a:pt x="199921" y="404340"/>
                </a:cubicBezTo>
                <a:cubicBezTo>
                  <a:pt x="197594" y="378746"/>
                  <a:pt x="120231" y="207733"/>
                  <a:pt x="112669" y="170505"/>
                </a:cubicBezTo>
                <a:cubicBezTo>
                  <a:pt x="105107" y="133278"/>
                  <a:pt x="132446" y="158290"/>
                  <a:pt x="154550" y="180975"/>
                </a:cubicBezTo>
                <a:cubicBezTo>
                  <a:pt x="176654" y="203661"/>
                  <a:pt x="265069" y="332794"/>
                  <a:pt x="245292" y="306618"/>
                </a:cubicBezTo>
                <a:cubicBezTo>
                  <a:pt x="225515" y="280443"/>
                  <a:pt x="39378" y="25667"/>
                  <a:pt x="7967" y="298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40925A05-3173-CD7F-581B-173EF70E18B7}"/>
              </a:ext>
            </a:extLst>
          </p:cNvPr>
          <p:cNvSpPr/>
          <p:nvPr/>
        </p:nvSpPr>
        <p:spPr>
          <a:xfrm>
            <a:off x="1420153" y="6148288"/>
            <a:ext cx="431398" cy="658606"/>
          </a:xfrm>
          <a:custGeom>
            <a:avLst/>
            <a:gdLst>
              <a:gd name="connsiteX0" fmla="*/ 408647 w 431398"/>
              <a:gd name="connsiteY0" fmla="*/ 1227 h 658606"/>
              <a:gd name="connsiteX1" fmla="*/ 415627 w 431398"/>
              <a:gd name="connsiteY1" fmla="*/ 144320 h 658606"/>
              <a:gd name="connsiteX2" fmla="*/ 391197 w 431398"/>
              <a:gd name="connsiteY2" fmla="*/ 235062 h 658606"/>
              <a:gd name="connsiteX3" fmla="*/ 286494 w 431398"/>
              <a:gd name="connsiteY3" fmla="*/ 385135 h 658606"/>
              <a:gd name="connsiteX4" fmla="*/ 366766 w 431398"/>
              <a:gd name="connsiteY4" fmla="*/ 311843 h 658606"/>
              <a:gd name="connsiteX5" fmla="*/ 241123 w 431398"/>
              <a:gd name="connsiteY5" fmla="*/ 371175 h 658606"/>
              <a:gd name="connsiteX6" fmla="*/ 308 w 431398"/>
              <a:gd name="connsiteY6" fmla="*/ 657361 h 658606"/>
              <a:gd name="connsiteX7" fmla="*/ 195752 w 431398"/>
              <a:gd name="connsiteY7" fmla="*/ 465407 h 658606"/>
              <a:gd name="connsiteX8" fmla="*/ 419117 w 431398"/>
              <a:gd name="connsiteY8" fmla="*/ 231572 h 658606"/>
              <a:gd name="connsiteX9" fmla="*/ 408647 w 431398"/>
              <a:gd name="connsiteY9" fmla="*/ 1227 h 65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1398" h="658606">
                <a:moveTo>
                  <a:pt x="408647" y="1227"/>
                </a:moveTo>
                <a:cubicBezTo>
                  <a:pt x="408065" y="-13315"/>
                  <a:pt x="418535" y="105348"/>
                  <a:pt x="415627" y="144320"/>
                </a:cubicBezTo>
                <a:cubicBezTo>
                  <a:pt x="412719" y="183292"/>
                  <a:pt x="412719" y="194926"/>
                  <a:pt x="391197" y="235062"/>
                </a:cubicBezTo>
                <a:cubicBezTo>
                  <a:pt x="369675" y="275198"/>
                  <a:pt x="290566" y="372338"/>
                  <a:pt x="286494" y="385135"/>
                </a:cubicBezTo>
                <a:cubicBezTo>
                  <a:pt x="282422" y="397932"/>
                  <a:pt x="374328" y="314170"/>
                  <a:pt x="366766" y="311843"/>
                </a:cubicBezTo>
                <a:cubicBezTo>
                  <a:pt x="359204" y="309516"/>
                  <a:pt x="302199" y="313589"/>
                  <a:pt x="241123" y="371175"/>
                </a:cubicBezTo>
                <a:cubicBezTo>
                  <a:pt x="180047" y="428761"/>
                  <a:pt x="7870" y="641656"/>
                  <a:pt x="308" y="657361"/>
                </a:cubicBezTo>
                <a:cubicBezTo>
                  <a:pt x="-7254" y="673066"/>
                  <a:pt x="125951" y="536372"/>
                  <a:pt x="195752" y="465407"/>
                </a:cubicBezTo>
                <a:cubicBezTo>
                  <a:pt x="265553" y="394442"/>
                  <a:pt x="386543" y="308935"/>
                  <a:pt x="419117" y="231572"/>
                </a:cubicBezTo>
                <a:cubicBezTo>
                  <a:pt x="451691" y="154209"/>
                  <a:pt x="409229" y="15769"/>
                  <a:pt x="408647" y="122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4A68C658-6F13-A654-5A4A-64FB6C0D6361}"/>
              </a:ext>
            </a:extLst>
          </p:cNvPr>
          <p:cNvSpPr/>
          <p:nvPr/>
        </p:nvSpPr>
        <p:spPr>
          <a:xfrm>
            <a:off x="2150175" y="6430923"/>
            <a:ext cx="1487846" cy="1055464"/>
          </a:xfrm>
          <a:custGeom>
            <a:avLst/>
            <a:gdLst>
              <a:gd name="connsiteX0" fmla="*/ 1486485 w 1487846"/>
              <a:gd name="connsiteY0" fmla="*/ 140891 h 1055464"/>
              <a:gd name="connsiteX1" fmla="*/ 1004854 w 1487846"/>
              <a:gd name="connsiteY1" fmla="*/ 388686 h 1055464"/>
              <a:gd name="connsiteX2" fmla="*/ 847801 w 1487846"/>
              <a:gd name="connsiteY2" fmla="*/ 503859 h 1055464"/>
              <a:gd name="connsiteX3" fmla="*/ 484833 w 1487846"/>
              <a:gd name="connsiteY3" fmla="*/ 643462 h 1055464"/>
              <a:gd name="connsiteX4" fmla="*/ 900152 w 1487846"/>
              <a:gd name="connsiteY4" fmla="*/ 615541 h 1055464"/>
              <a:gd name="connsiteX5" fmla="*/ 1015324 w 1487846"/>
              <a:gd name="connsiteY5" fmla="*/ 807495 h 1055464"/>
              <a:gd name="connsiteX6" fmla="*/ 823370 w 1487846"/>
              <a:gd name="connsiteY6" fmla="*/ 950588 h 1055464"/>
              <a:gd name="connsiteX7" fmla="*/ 641886 w 1487846"/>
              <a:gd name="connsiteY7" fmla="*/ 901727 h 1055464"/>
              <a:gd name="connsiteX8" fmla="*/ 425501 w 1487846"/>
              <a:gd name="connsiteY8" fmla="*/ 1055291 h 1055464"/>
              <a:gd name="connsiteX9" fmla="*/ 603495 w 1487846"/>
              <a:gd name="connsiteY9" fmla="*/ 866827 h 1055464"/>
              <a:gd name="connsiteX10" fmla="*/ 586045 w 1487846"/>
              <a:gd name="connsiteY10" fmla="*/ 702793 h 1055464"/>
              <a:gd name="connsiteX11" fmla="*/ 439462 w 1487846"/>
              <a:gd name="connsiteY11" fmla="*/ 653932 h 1055464"/>
              <a:gd name="connsiteX12" fmla="*/ 3202 w 1487846"/>
              <a:gd name="connsiteY12" fmla="*/ 472448 h 1055464"/>
              <a:gd name="connsiteX13" fmla="*/ 690747 w 1487846"/>
              <a:gd name="connsiteY13" fmla="*/ 535269 h 1055464"/>
              <a:gd name="connsiteX14" fmla="*/ 537184 w 1487846"/>
              <a:gd name="connsiteY14" fmla="*/ 524799 h 1055464"/>
              <a:gd name="connsiteX15" fmla="*/ 1015324 w 1487846"/>
              <a:gd name="connsiteY15" fmla="*/ 360766 h 1055464"/>
              <a:gd name="connsiteX16" fmla="*/ 865251 w 1487846"/>
              <a:gd name="connsiteY16" fmla="*/ 8268 h 1055464"/>
              <a:gd name="connsiteX17" fmla="*/ 1050225 w 1487846"/>
              <a:gd name="connsiteY17" fmla="*/ 126930 h 1055464"/>
              <a:gd name="connsiteX18" fmla="*/ 945523 w 1487846"/>
              <a:gd name="connsiteY18" fmla="*/ 301434 h 1055464"/>
              <a:gd name="connsiteX19" fmla="*/ 1308491 w 1487846"/>
              <a:gd name="connsiteY19" fmla="*/ 105990 h 1055464"/>
              <a:gd name="connsiteX20" fmla="*/ 1154927 w 1487846"/>
              <a:gd name="connsiteY20" fmla="*/ 151361 h 1055464"/>
              <a:gd name="connsiteX21" fmla="*/ 1486485 w 1487846"/>
              <a:gd name="connsiteY21" fmla="*/ 140891 h 105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87846" h="1055464">
                <a:moveTo>
                  <a:pt x="1486485" y="140891"/>
                </a:moveTo>
                <a:cubicBezTo>
                  <a:pt x="1461473" y="180445"/>
                  <a:pt x="1111301" y="328191"/>
                  <a:pt x="1004854" y="388686"/>
                </a:cubicBezTo>
                <a:cubicBezTo>
                  <a:pt x="898407" y="449181"/>
                  <a:pt x="934471" y="461396"/>
                  <a:pt x="847801" y="503859"/>
                </a:cubicBezTo>
                <a:cubicBezTo>
                  <a:pt x="761131" y="546322"/>
                  <a:pt x="476108" y="624848"/>
                  <a:pt x="484833" y="643462"/>
                </a:cubicBezTo>
                <a:cubicBezTo>
                  <a:pt x="493558" y="662076"/>
                  <a:pt x="811737" y="588202"/>
                  <a:pt x="900152" y="615541"/>
                </a:cubicBezTo>
                <a:cubicBezTo>
                  <a:pt x="988567" y="642880"/>
                  <a:pt x="1028121" y="751654"/>
                  <a:pt x="1015324" y="807495"/>
                </a:cubicBezTo>
                <a:cubicBezTo>
                  <a:pt x="1002527" y="863336"/>
                  <a:pt x="885610" y="934883"/>
                  <a:pt x="823370" y="950588"/>
                </a:cubicBezTo>
                <a:cubicBezTo>
                  <a:pt x="761130" y="966293"/>
                  <a:pt x="708197" y="884277"/>
                  <a:pt x="641886" y="901727"/>
                </a:cubicBezTo>
                <a:cubicBezTo>
                  <a:pt x="575575" y="919177"/>
                  <a:pt x="431899" y="1061108"/>
                  <a:pt x="425501" y="1055291"/>
                </a:cubicBezTo>
                <a:cubicBezTo>
                  <a:pt x="419103" y="1049474"/>
                  <a:pt x="576738" y="925577"/>
                  <a:pt x="603495" y="866827"/>
                </a:cubicBezTo>
                <a:cubicBezTo>
                  <a:pt x="630252" y="808077"/>
                  <a:pt x="613384" y="738276"/>
                  <a:pt x="586045" y="702793"/>
                </a:cubicBezTo>
                <a:cubicBezTo>
                  <a:pt x="558706" y="667311"/>
                  <a:pt x="536602" y="692323"/>
                  <a:pt x="439462" y="653932"/>
                </a:cubicBezTo>
                <a:cubicBezTo>
                  <a:pt x="342322" y="615541"/>
                  <a:pt x="-38679" y="492225"/>
                  <a:pt x="3202" y="472448"/>
                </a:cubicBezTo>
                <a:cubicBezTo>
                  <a:pt x="45083" y="452671"/>
                  <a:pt x="601750" y="526544"/>
                  <a:pt x="690747" y="535269"/>
                </a:cubicBezTo>
                <a:cubicBezTo>
                  <a:pt x="779744" y="543994"/>
                  <a:pt x="483088" y="553883"/>
                  <a:pt x="537184" y="524799"/>
                </a:cubicBezTo>
                <a:cubicBezTo>
                  <a:pt x="591280" y="495715"/>
                  <a:pt x="960646" y="446854"/>
                  <a:pt x="1015324" y="360766"/>
                </a:cubicBezTo>
                <a:cubicBezTo>
                  <a:pt x="1070002" y="274678"/>
                  <a:pt x="859434" y="47241"/>
                  <a:pt x="865251" y="8268"/>
                </a:cubicBezTo>
                <a:cubicBezTo>
                  <a:pt x="871068" y="-30705"/>
                  <a:pt x="1036846" y="78069"/>
                  <a:pt x="1050225" y="126930"/>
                </a:cubicBezTo>
                <a:cubicBezTo>
                  <a:pt x="1063604" y="175791"/>
                  <a:pt x="902479" y="304924"/>
                  <a:pt x="945523" y="301434"/>
                </a:cubicBezTo>
                <a:cubicBezTo>
                  <a:pt x="988567" y="297944"/>
                  <a:pt x="1273590" y="131002"/>
                  <a:pt x="1308491" y="105990"/>
                </a:cubicBezTo>
                <a:cubicBezTo>
                  <a:pt x="1343392" y="80978"/>
                  <a:pt x="1125843" y="146708"/>
                  <a:pt x="1154927" y="151361"/>
                </a:cubicBezTo>
                <a:cubicBezTo>
                  <a:pt x="1184011" y="156014"/>
                  <a:pt x="1511497" y="101337"/>
                  <a:pt x="1486485" y="14089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17CCB5D3-6603-07D8-C966-BB9A22E1EC53}"/>
              </a:ext>
            </a:extLst>
          </p:cNvPr>
          <p:cNvSpPr/>
          <p:nvPr/>
        </p:nvSpPr>
        <p:spPr>
          <a:xfrm>
            <a:off x="1869361" y="6306859"/>
            <a:ext cx="777031" cy="548284"/>
          </a:xfrm>
          <a:custGeom>
            <a:avLst/>
            <a:gdLst>
              <a:gd name="connsiteX0" fmla="*/ 1320 w 777031"/>
              <a:gd name="connsiteY0" fmla="*/ 3199 h 548284"/>
              <a:gd name="connsiteX1" fmla="*/ 106022 w 777031"/>
              <a:gd name="connsiteY1" fmla="*/ 38100 h 548284"/>
              <a:gd name="connsiteX2" fmla="*/ 489931 w 777031"/>
              <a:gd name="connsiteY2" fmla="*/ 149782 h 548284"/>
              <a:gd name="connsiteX3" fmla="*/ 776117 w 777031"/>
              <a:gd name="connsiteY3" fmla="*/ 79981 h 548284"/>
              <a:gd name="connsiteX4" fmla="*/ 395699 w 777031"/>
              <a:gd name="connsiteY4" fmla="*/ 188173 h 548284"/>
              <a:gd name="connsiteX5" fmla="*/ 119983 w 777031"/>
              <a:gd name="connsiteY5" fmla="*/ 181193 h 548284"/>
              <a:gd name="connsiteX6" fmla="*/ 301466 w 777031"/>
              <a:gd name="connsiteY6" fmla="*/ 285895 h 548284"/>
              <a:gd name="connsiteX7" fmla="*/ 203744 w 777031"/>
              <a:gd name="connsiteY7" fmla="*/ 296365 h 548284"/>
              <a:gd name="connsiteX8" fmla="*/ 332877 w 777031"/>
              <a:gd name="connsiteY8" fmla="*/ 397578 h 548284"/>
              <a:gd name="connsiteX9" fmla="*/ 353818 w 777031"/>
              <a:gd name="connsiteY9" fmla="*/ 397578 h 548284"/>
              <a:gd name="connsiteX10" fmla="*/ 420129 w 777031"/>
              <a:gd name="connsiteY10" fmla="*/ 418518 h 548284"/>
              <a:gd name="connsiteX11" fmla="*/ 388718 w 777031"/>
              <a:gd name="connsiteY11" fmla="*/ 439459 h 548284"/>
              <a:gd name="connsiteX12" fmla="*/ 653964 w 777031"/>
              <a:gd name="connsiteY12" fmla="*/ 547651 h 548284"/>
              <a:gd name="connsiteX13" fmla="*/ 402679 w 777031"/>
              <a:gd name="connsiteY13" fmla="*/ 470869 h 548284"/>
              <a:gd name="connsiteX14" fmla="*/ 29241 w 777031"/>
              <a:gd name="connsiteY14" fmla="*/ 219584 h 548284"/>
              <a:gd name="connsiteX15" fmla="*/ 182804 w 777031"/>
              <a:gd name="connsiteY15" fmla="*/ 285895 h 548284"/>
              <a:gd name="connsiteX16" fmla="*/ 224685 w 777031"/>
              <a:gd name="connsiteY16" fmla="*/ 188173 h 548284"/>
              <a:gd name="connsiteX17" fmla="*/ 277036 w 777031"/>
              <a:gd name="connsiteY17" fmla="*/ 181193 h 548284"/>
              <a:gd name="connsiteX18" fmla="*/ 196764 w 777031"/>
              <a:gd name="connsiteY18" fmla="*/ 135822 h 548284"/>
              <a:gd name="connsiteX19" fmla="*/ 1320 w 777031"/>
              <a:gd name="connsiteY19" fmla="*/ 3199 h 54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7031" h="548284">
                <a:moveTo>
                  <a:pt x="1320" y="3199"/>
                </a:moveTo>
                <a:cubicBezTo>
                  <a:pt x="-13804" y="-13088"/>
                  <a:pt x="106022" y="38100"/>
                  <a:pt x="106022" y="38100"/>
                </a:cubicBezTo>
                <a:cubicBezTo>
                  <a:pt x="187457" y="62530"/>
                  <a:pt x="378249" y="142802"/>
                  <a:pt x="489931" y="149782"/>
                </a:cubicBezTo>
                <a:cubicBezTo>
                  <a:pt x="601614" y="156762"/>
                  <a:pt x="791822" y="73583"/>
                  <a:pt x="776117" y="79981"/>
                </a:cubicBezTo>
                <a:cubicBezTo>
                  <a:pt x="760412" y="86379"/>
                  <a:pt x="505055" y="171304"/>
                  <a:pt x="395699" y="188173"/>
                </a:cubicBezTo>
                <a:cubicBezTo>
                  <a:pt x="286343" y="205042"/>
                  <a:pt x="135689" y="164906"/>
                  <a:pt x="119983" y="181193"/>
                </a:cubicBezTo>
                <a:cubicBezTo>
                  <a:pt x="104278" y="197480"/>
                  <a:pt x="287506" y="266700"/>
                  <a:pt x="301466" y="285895"/>
                </a:cubicBezTo>
                <a:cubicBezTo>
                  <a:pt x="315426" y="305090"/>
                  <a:pt x="198509" y="277751"/>
                  <a:pt x="203744" y="296365"/>
                </a:cubicBezTo>
                <a:cubicBezTo>
                  <a:pt x="208979" y="314979"/>
                  <a:pt x="307865" y="380709"/>
                  <a:pt x="332877" y="397578"/>
                </a:cubicBezTo>
                <a:cubicBezTo>
                  <a:pt x="357889" y="414447"/>
                  <a:pt x="339276" y="394088"/>
                  <a:pt x="353818" y="397578"/>
                </a:cubicBezTo>
                <a:cubicBezTo>
                  <a:pt x="368360" y="401068"/>
                  <a:pt x="414312" y="411538"/>
                  <a:pt x="420129" y="418518"/>
                </a:cubicBezTo>
                <a:cubicBezTo>
                  <a:pt x="425946" y="425498"/>
                  <a:pt x="349746" y="417937"/>
                  <a:pt x="388718" y="439459"/>
                </a:cubicBezTo>
                <a:cubicBezTo>
                  <a:pt x="427690" y="460981"/>
                  <a:pt x="651637" y="542416"/>
                  <a:pt x="653964" y="547651"/>
                </a:cubicBezTo>
                <a:cubicBezTo>
                  <a:pt x="656291" y="552886"/>
                  <a:pt x="506800" y="525547"/>
                  <a:pt x="402679" y="470869"/>
                </a:cubicBezTo>
                <a:cubicBezTo>
                  <a:pt x="298559" y="416191"/>
                  <a:pt x="65887" y="250413"/>
                  <a:pt x="29241" y="219584"/>
                </a:cubicBezTo>
                <a:cubicBezTo>
                  <a:pt x="-7405" y="188755"/>
                  <a:pt x="150230" y="291130"/>
                  <a:pt x="182804" y="285895"/>
                </a:cubicBezTo>
                <a:cubicBezTo>
                  <a:pt x="215378" y="280660"/>
                  <a:pt x="208980" y="205623"/>
                  <a:pt x="224685" y="188173"/>
                </a:cubicBezTo>
                <a:cubicBezTo>
                  <a:pt x="240390" y="170723"/>
                  <a:pt x="281690" y="189918"/>
                  <a:pt x="277036" y="181193"/>
                </a:cubicBezTo>
                <a:cubicBezTo>
                  <a:pt x="272382" y="172468"/>
                  <a:pt x="237481" y="161416"/>
                  <a:pt x="196764" y="135822"/>
                </a:cubicBezTo>
                <a:cubicBezTo>
                  <a:pt x="156047" y="110228"/>
                  <a:pt x="16444" y="19486"/>
                  <a:pt x="1320" y="319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80E3F7D8-A58D-24D0-53FC-5A1CFB754601}"/>
              </a:ext>
            </a:extLst>
          </p:cNvPr>
          <p:cNvSpPr/>
          <p:nvPr/>
        </p:nvSpPr>
        <p:spPr>
          <a:xfrm>
            <a:off x="1960574" y="4885529"/>
            <a:ext cx="656372" cy="249148"/>
          </a:xfrm>
          <a:custGeom>
            <a:avLst/>
            <a:gdLst>
              <a:gd name="connsiteX0" fmla="*/ 520870 w 656372"/>
              <a:gd name="connsiteY0" fmla="*/ 7558 h 249148"/>
              <a:gd name="connsiteX1" fmla="*/ 18299 w 656372"/>
              <a:gd name="connsiteY1" fmla="*/ 101790 h 249148"/>
              <a:gd name="connsiteX2" fmla="*/ 105551 w 656372"/>
              <a:gd name="connsiteY2" fmla="*/ 105280 h 249148"/>
              <a:gd name="connsiteX3" fmla="*/ 63670 w 656372"/>
              <a:gd name="connsiteY3" fmla="*/ 150651 h 249148"/>
              <a:gd name="connsiteX4" fmla="*/ 154412 w 656372"/>
              <a:gd name="connsiteY4" fmla="*/ 248373 h 249148"/>
              <a:gd name="connsiteX5" fmla="*/ 84611 w 656372"/>
              <a:gd name="connsiteY5" fmla="*/ 192532 h 249148"/>
              <a:gd name="connsiteX6" fmla="*/ 28770 w 656372"/>
              <a:gd name="connsiteY6" fmla="*/ 122731 h 249148"/>
              <a:gd name="connsiteX7" fmla="*/ 84611 w 656372"/>
              <a:gd name="connsiteY7" fmla="*/ 133201 h 249148"/>
              <a:gd name="connsiteX8" fmla="*/ 81121 w 656372"/>
              <a:gd name="connsiteY8" fmla="*/ 87830 h 249148"/>
              <a:gd name="connsiteX9" fmla="*/ 625573 w 656372"/>
              <a:gd name="connsiteY9" fmla="*/ 14538 h 249148"/>
              <a:gd name="connsiteX10" fmla="*/ 520870 w 656372"/>
              <a:gd name="connsiteY10" fmla="*/ 7558 h 24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6372" h="249148">
                <a:moveTo>
                  <a:pt x="520870" y="7558"/>
                </a:moveTo>
                <a:cubicBezTo>
                  <a:pt x="419658" y="22100"/>
                  <a:pt x="87519" y="85503"/>
                  <a:pt x="18299" y="101790"/>
                </a:cubicBezTo>
                <a:cubicBezTo>
                  <a:pt x="-50921" y="118077"/>
                  <a:pt x="97989" y="97137"/>
                  <a:pt x="105551" y="105280"/>
                </a:cubicBezTo>
                <a:cubicBezTo>
                  <a:pt x="113113" y="113423"/>
                  <a:pt x="55527" y="126802"/>
                  <a:pt x="63670" y="150651"/>
                </a:cubicBezTo>
                <a:cubicBezTo>
                  <a:pt x="71813" y="174500"/>
                  <a:pt x="150922" y="241393"/>
                  <a:pt x="154412" y="248373"/>
                </a:cubicBezTo>
                <a:cubicBezTo>
                  <a:pt x="157902" y="255353"/>
                  <a:pt x="105551" y="213472"/>
                  <a:pt x="84611" y="192532"/>
                </a:cubicBezTo>
                <a:cubicBezTo>
                  <a:pt x="63671" y="171592"/>
                  <a:pt x="28770" y="132619"/>
                  <a:pt x="28770" y="122731"/>
                </a:cubicBezTo>
                <a:cubicBezTo>
                  <a:pt x="28770" y="112843"/>
                  <a:pt x="75886" y="139018"/>
                  <a:pt x="84611" y="133201"/>
                </a:cubicBezTo>
                <a:cubicBezTo>
                  <a:pt x="93336" y="127384"/>
                  <a:pt x="-9039" y="107607"/>
                  <a:pt x="81121" y="87830"/>
                </a:cubicBezTo>
                <a:cubicBezTo>
                  <a:pt x="171281" y="68053"/>
                  <a:pt x="548210" y="27335"/>
                  <a:pt x="625573" y="14538"/>
                </a:cubicBezTo>
                <a:cubicBezTo>
                  <a:pt x="702936" y="1741"/>
                  <a:pt x="622082" y="-6984"/>
                  <a:pt x="520870" y="755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A177EA7F-1D22-4F64-307D-DCACCC9B1DE1}"/>
              </a:ext>
            </a:extLst>
          </p:cNvPr>
          <p:cNvSpPr/>
          <p:nvPr/>
        </p:nvSpPr>
        <p:spPr>
          <a:xfrm>
            <a:off x="3986226" y="4069958"/>
            <a:ext cx="463845" cy="803276"/>
          </a:xfrm>
          <a:custGeom>
            <a:avLst/>
            <a:gdLst>
              <a:gd name="connsiteX0" fmla="*/ 280974 w 463845"/>
              <a:gd name="connsiteY0" fmla="*/ 12047 h 803276"/>
              <a:gd name="connsiteX1" fmla="*/ 450736 w 463845"/>
              <a:gd name="connsiteY1" fmla="*/ 54488 h 803276"/>
              <a:gd name="connsiteX2" fmla="*/ 412154 w 463845"/>
              <a:gd name="connsiteY2" fmla="*/ 120077 h 803276"/>
              <a:gd name="connsiteX3" fmla="*/ 373571 w 463845"/>
              <a:gd name="connsiteY3" fmla="*/ 235824 h 803276"/>
              <a:gd name="connsiteX4" fmla="*/ 296407 w 463845"/>
              <a:gd name="connsiteY4" fmla="*/ 297556 h 803276"/>
              <a:gd name="connsiteX5" fmla="*/ 373571 w 463845"/>
              <a:gd name="connsiteY5" fmla="*/ 289839 h 803276"/>
              <a:gd name="connsiteX6" fmla="*/ 277116 w 463845"/>
              <a:gd name="connsiteY6" fmla="*/ 455743 h 803276"/>
              <a:gd name="connsiteX7" fmla="*/ 219242 w 463845"/>
              <a:gd name="connsiteY7" fmla="*/ 409445 h 803276"/>
              <a:gd name="connsiteX8" fmla="*/ 138220 w 463845"/>
              <a:gd name="connsiteY8" fmla="*/ 343855 h 803276"/>
              <a:gd name="connsiteX9" fmla="*/ 311840 w 463845"/>
              <a:gd name="connsiteY9" fmla="*/ 494326 h 803276"/>
              <a:gd name="connsiteX10" fmla="*/ 269399 w 463845"/>
              <a:gd name="connsiteY10" fmla="*/ 525191 h 803276"/>
              <a:gd name="connsiteX11" fmla="*/ 111212 w 463845"/>
              <a:gd name="connsiteY11" fmla="*/ 509758 h 803276"/>
              <a:gd name="connsiteX12" fmla="*/ 3182 w 463845"/>
              <a:gd name="connsiteY12" fmla="*/ 459601 h 803276"/>
              <a:gd name="connsiteX13" fmla="*/ 234675 w 463845"/>
              <a:gd name="connsiteY13" fmla="*/ 563774 h 803276"/>
              <a:gd name="connsiteX14" fmla="*/ 265541 w 463845"/>
              <a:gd name="connsiteY14" fmla="*/ 687237 h 803276"/>
              <a:gd name="connsiteX15" fmla="*/ 277116 w 463845"/>
              <a:gd name="connsiteY15" fmla="*/ 768260 h 803276"/>
              <a:gd name="connsiteX16" fmla="*/ 61055 w 463845"/>
              <a:gd name="connsiteY16" fmla="*/ 733536 h 803276"/>
              <a:gd name="connsiteX17" fmla="*/ 165227 w 463845"/>
              <a:gd name="connsiteY17" fmla="*/ 787551 h 803276"/>
              <a:gd name="connsiteX18" fmla="*/ 226959 w 463845"/>
              <a:gd name="connsiteY18" fmla="*/ 775976 h 803276"/>
              <a:gd name="connsiteX19" fmla="*/ 300265 w 463845"/>
              <a:gd name="connsiteY19" fmla="*/ 494326 h 803276"/>
              <a:gd name="connsiteX20" fmla="*/ 334989 w 463845"/>
              <a:gd name="connsiteY20" fmla="*/ 486609 h 803276"/>
              <a:gd name="connsiteX21" fmla="*/ 458452 w 463845"/>
              <a:gd name="connsiteY21" fmla="*/ 143227 h 803276"/>
              <a:gd name="connsiteX22" fmla="*/ 443020 w 463845"/>
              <a:gd name="connsiteY22" fmla="*/ 166376 h 803276"/>
              <a:gd name="connsiteX23" fmla="*/ 454594 w 463845"/>
              <a:gd name="connsiteY23" fmla="*/ 12047 h 803276"/>
              <a:gd name="connsiteX24" fmla="*/ 280974 w 463845"/>
              <a:gd name="connsiteY24" fmla="*/ 12047 h 80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845" h="803276">
                <a:moveTo>
                  <a:pt x="280974" y="12047"/>
                </a:moveTo>
                <a:cubicBezTo>
                  <a:pt x="280331" y="19120"/>
                  <a:pt x="428873" y="36483"/>
                  <a:pt x="450736" y="54488"/>
                </a:cubicBezTo>
                <a:cubicBezTo>
                  <a:pt x="472599" y="72493"/>
                  <a:pt x="425015" y="89854"/>
                  <a:pt x="412154" y="120077"/>
                </a:cubicBezTo>
                <a:cubicBezTo>
                  <a:pt x="399293" y="150300"/>
                  <a:pt x="392862" y="206244"/>
                  <a:pt x="373571" y="235824"/>
                </a:cubicBezTo>
                <a:cubicBezTo>
                  <a:pt x="354280" y="265404"/>
                  <a:pt x="296407" y="288554"/>
                  <a:pt x="296407" y="297556"/>
                </a:cubicBezTo>
                <a:cubicBezTo>
                  <a:pt x="296407" y="306558"/>
                  <a:pt x="376786" y="263475"/>
                  <a:pt x="373571" y="289839"/>
                </a:cubicBezTo>
                <a:cubicBezTo>
                  <a:pt x="370356" y="316203"/>
                  <a:pt x="302837" y="435809"/>
                  <a:pt x="277116" y="455743"/>
                </a:cubicBezTo>
                <a:cubicBezTo>
                  <a:pt x="251395" y="475677"/>
                  <a:pt x="219242" y="409445"/>
                  <a:pt x="219242" y="409445"/>
                </a:cubicBezTo>
                <a:cubicBezTo>
                  <a:pt x="196093" y="390797"/>
                  <a:pt x="122787" y="329708"/>
                  <a:pt x="138220" y="343855"/>
                </a:cubicBezTo>
                <a:cubicBezTo>
                  <a:pt x="153653" y="358002"/>
                  <a:pt x="289977" y="464103"/>
                  <a:pt x="311840" y="494326"/>
                </a:cubicBezTo>
                <a:cubicBezTo>
                  <a:pt x="333703" y="524549"/>
                  <a:pt x="302837" y="522619"/>
                  <a:pt x="269399" y="525191"/>
                </a:cubicBezTo>
                <a:cubicBezTo>
                  <a:pt x="235961" y="527763"/>
                  <a:pt x="155581" y="520690"/>
                  <a:pt x="111212" y="509758"/>
                </a:cubicBezTo>
                <a:cubicBezTo>
                  <a:pt x="66842" y="498826"/>
                  <a:pt x="-17395" y="450598"/>
                  <a:pt x="3182" y="459601"/>
                </a:cubicBezTo>
                <a:cubicBezTo>
                  <a:pt x="23759" y="468604"/>
                  <a:pt x="190948" y="525835"/>
                  <a:pt x="234675" y="563774"/>
                </a:cubicBezTo>
                <a:cubicBezTo>
                  <a:pt x="278402" y="601713"/>
                  <a:pt x="258468" y="653156"/>
                  <a:pt x="265541" y="687237"/>
                </a:cubicBezTo>
                <a:cubicBezTo>
                  <a:pt x="272614" y="721318"/>
                  <a:pt x="311197" y="760544"/>
                  <a:pt x="277116" y="768260"/>
                </a:cubicBezTo>
                <a:cubicBezTo>
                  <a:pt x="243035" y="775976"/>
                  <a:pt x="79703" y="730321"/>
                  <a:pt x="61055" y="733536"/>
                </a:cubicBezTo>
                <a:cubicBezTo>
                  <a:pt x="42407" y="736751"/>
                  <a:pt x="137576" y="780478"/>
                  <a:pt x="165227" y="787551"/>
                </a:cubicBezTo>
                <a:cubicBezTo>
                  <a:pt x="192878" y="794624"/>
                  <a:pt x="204453" y="824847"/>
                  <a:pt x="226959" y="775976"/>
                </a:cubicBezTo>
                <a:cubicBezTo>
                  <a:pt x="249465" y="727105"/>
                  <a:pt x="282260" y="542554"/>
                  <a:pt x="300265" y="494326"/>
                </a:cubicBezTo>
                <a:cubicBezTo>
                  <a:pt x="318270" y="446098"/>
                  <a:pt x="308625" y="545126"/>
                  <a:pt x="334989" y="486609"/>
                </a:cubicBezTo>
                <a:cubicBezTo>
                  <a:pt x="361354" y="428093"/>
                  <a:pt x="440447" y="196599"/>
                  <a:pt x="458452" y="143227"/>
                </a:cubicBezTo>
                <a:cubicBezTo>
                  <a:pt x="476457" y="89855"/>
                  <a:pt x="443663" y="188239"/>
                  <a:pt x="443020" y="166376"/>
                </a:cubicBezTo>
                <a:cubicBezTo>
                  <a:pt x="442377" y="144513"/>
                  <a:pt x="479030" y="35196"/>
                  <a:pt x="454594" y="12047"/>
                </a:cubicBezTo>
                <a:cubicBezTo>
                  <a:pt x="430159" y="-11102"/>
                  <a:pt x="281617" y="4974"/>
                  <a:pt x="280974" y="1204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11D21475-9612-3C0B-DEE2-4CC488EBAC58}"/>
              </a:ext>
            </a:extLst>
          </p:cNvPr>
          <p:cNvSpPr/>
          <p:nvPr/>
        </p:nvSpPr>
        <p:spPr>
          <a:xfrm>
            <a:off x="3825917" y="5126898"/>
            <a:ext cx="304835" cy="452677"/>
          </a:xfrm>
          <a:custGeom>
            <a:avLst/>
            <a:gdLst>
              <a:gd name="connsiteX0" fmla="*/ 1445 w 304835"/>
              <a:gd name="connsiteY0" fmla="*/ 687 h 452677"/>
              <a:gd name="connsiteX1" fmla="*/ 121050 w 304835"/>
              <a:gd name="connsiteY1" fmla="*/ 77851 h 452677"/>
              <a:gd name="connsiteX2" fmla="*/ 190498 w 304835"/>
              <a:gd name="connsiteY2" fmla="*/ 23836 h 452677"/>
              <a:gd name="connsiteX3" fmla="*/ 232939 w 304835"/>
              <a:gd name="connsiteY3" fmla="*/ 62418 h 452677"/>
              <a:gd name="connsiteX4" fmla="*/ 294670 w 304835"/>
              <a:gd name="connsiteY4" fmla="*/ 35411 h 452677"/>
              <a:gd name="connsiteX5" fmla="*/ 286954 w 304835"/>
              <a:gd name="connsiteY5" fmla="*/ 147299 h 452677"/>
              <a:gd name="connsiteX6" fmla="*/ 124908 w 304835"/>
              <a:gd name="connsiteY6" fmla="*/ 166591 h 452677"/>
              <a:gd name="connsiteX7" fmla="*/ 117192 w 304835"/>
              <a:gd name="connsiteY7" fmla="*/ 170449 h 452677"/>
              <a:gd name="connsiteX8" fmla="*/ 78610 w 304835"/>
              <a:gd name="connsiteY8" fmla="*/ 452099 h 452677"/>
              <a:gd name="connsiteX9" fmla="*/ 94042 w 304835"/>
              <a:gd name="connsiteY9" fmla="*/ 239897 h 452677"/>
              <a:gd name="connsiteX10" fmla="*/ 155774 w 304835"/>
              <a:gd name="connsiteY10" fmla="*/ 101001 h 452677"/>
              <a:gd name="connsiteX11" fmla="*/ 20736 w 304835"/>
              <a:gd name="connsiteY11" fmla="*/ 54702 h 452677"/>
              <a:gd name="connsiteX12" fmla="*/ 51602 w 304835"/>
              <a:gd name="connsiteY12" fmla="*/ 131867 h 452677"/>
              <a:gd name="connsiteX13" fmla="*/ 1445 w 304835"/>
              <a:gd name="connsiteY13" fmla="*/ 687 h 45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4835" h="452677">
                <a:moveTo>
                  <a:pt x="1445" y="687"/>
                </a:moveTo>
                <a:cubicBezTo>
                  <a:pt x="13020" y="-8316"/>
                  <a:pt x="89541" y="73993"/>
                  <a:pt x="121050" y="77851"/>
                </a:cubicBezTo>
                <a:cubicBezTo>
                  <a:pt x="152559" y="81709"/>
                  <a:pt x="171850" y="26408"/>
                  <a:pt x="190498" y="23836"/>
                </a:cubicBezTo>
                <a:cubicBezTo>
                  <a:pt x="209146" y="21264"/>
                  <a:pt x="215577" y="60489"/>
                  <a:pt x="232939" y="62418"/>
                </a:cubicBezTo>
                <a:cubicBezTo>
                  <a:pt x="250301" y="64347"/>
                  <a:pt x="285668" y="21264"/>
                  <a:pt x="294670" y="35411"/>
                </a:cubicBezTo>
                <a:cubicBezTo>
                  <a:pt x="303673" y="49558"/>
                  <a:pt x="315248" y="125436"/>
                  <a:pt x="286954" y="147299"/>
                </a:cubicBezTo>
                <a:cubicBezTo>
                  <a:pt x="258660" y="169162"/>
                  <a:pt x="153202" y="162733"/>
                  <a:pt x="124908" y="166591"/>
                </a:cubicBezTo>
                <a:cubicBezTo>
                  <a:pt x="96614" y="170449"/>
                  <a:pt x="124908" y="122864"/>
                  <a:pt x="117192" y="170449"/>
                </a:cubicBezTo>
                <a:cubicBezTo>
                  <a:pt x="109476" y="218034"/>
                  <a:pt x="82468" y="440524"/>
                  <a:pt x="78610" y="452099"/>
                </a:cubicBezTo>
                <a:cubicBezTo>
                  <a:pt x="74752" y="463674"/>
                  <a:pt x="81181" y="298413"/>
                  <a:pt x="94042" y="239897"/>
                </a:cubicBezTo>
                <a:cubicBezTo>
                  <a:pt x="106903" y="181381"/>
                  <a:pt x="167992" y="131867"/>
                  <a:pt x="155774" y="101001"/>
                </a:cubicBezTo>
                <a:cubicBezTo>
                  <a:pt x="143556" y="70135"/>
                  <a:pt x="38098" y="49558"/>
                  <a:pt x="20736" y="54702"/>
                </a:cubicBezTo>
                <a:cubicBezTo>
                  <a:pt x="3374" y="59846"/>
                  <a:pt x="51602" y="138297"/>
                  <a:pt x="51602" y="131867"/>
                </a:cubicBezTo>
                <a:cubicBezTo>
                  <a:pt x="51602" y="125437"/>
                  <a:pt x="-10130" y="9690"/>
                  <a:pt x="1445" y="68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394EA39C-AF12-8B5E-C1DE-93E02E26E250}"/>
              </a:ext>
            </a:extLst>
          </p:cNvPr>
          <p:cNvSpPr/>
          <p:nvPr/>
        </p:nvSpPr>
        <p:spPr>
          <a:xfrm>
            <a:off x="3198463" y="6056175"/>
            <a:ext cx="683555" cy="549802"/>
          </a:xfrm>
          <a:custGeom>
            <a:avLst/>
            <a:gdLst>
              <a:gd name="connsiteX0" fmla="*/ 679056 w 683555"/>
              <a:gd name="connsiteY0" fmla="*/ 1243 h 549802"/>
              <a:gd name="connsiteX1" fmla="*/ 408980 w 683555"/>
              <a:gd name="connsiteY1" fmla="*/ 282893 h 549802"/>
              <a:gd name="connsiteX2" fmla="*/ 146621 w 683555"/>
              <a:gd name="connsiteY2" fmla="*/ 387066 h 549802"/>
              <a:gd name="connsiteX3" fmla="*/ 231502 w 683555"/>
              <a:gd name="connsiteY3" fmla="*/ 51400 h 549802"/>
              <a:gd name="connsiteX4" fmla="*/ 96464 w 683555"/>
              <a:gd name="connsiteY4" fmla="*/ 344625 h 549802"/>
              <a:gd name="connsiteX5" fmla="*/ 77172 w 683555"/>
              <a:gd name="connsiteY5" fmla="*/ 356200 h 549802"/>
              <a:gd name="connsiteX6" fmla="*/ 46307 w 683555"/>
              <a:gd name="connsiteY6" fmla="*/ 302184 h 549802"/>
              <a:gd name="connsiteX7" fmla="*/ 8 w 683555"/>
              <a:gd name="connsiteY7" fmla="*/ 475805 h 549802"/>
              <a:gd name="connsiteX8" fmla="*/ 42448 w 683555"/>
              <a:gd name="connsiteY8" fmla="*/ 464230 h 549802"/>
              <a:gd name="connsiteX9" fmla="*/ 50165 w 683555"/>
              <a:gd name="connsiteY9" fmla="*/ 549111 h 549802"/>
              <a:gd name="connsiteX10" fmla="*/ 235360 w 683555"/>
              <a:gd name="connsiteY10" fmla="*/ 410215 h 549802"/>
              <a:gd name="connsiteX11" fmla="*/ 401264 w 683555"/>
              <a:gd name="connsiteY11" fmla="*/ 398640 h 549802"/>
              <a:gd name="connsiteX12" fmla="*/ 640474 w 683555"/>
              <a:gd name="connsiteY12" fmla="*/ 279035 h 549802"/>
              <a:gd name="connsiteX13" fmla="*/ 416696 w 683555"/>
              <a:gd name="connsiteY13" fmla="*/ 487379 h 549802"/>
              <a:gd name="connsiteX14" fmla="*/ 598033 w 683555"/>
              <a:gd name="connsiteY14" fmla="*/ 244311 h 549802"/>
              <a:gd name="connsiteX15" fmla="*/ 582600 w 683555"/>
              <a:gd name="connsiteY15" fmla="*/ 163288 h 549802"/>
              <a:gd name="connsiteX16" fmla="*/ 578742 w 683555"/>
              <a:gd name="connsiteY16" fmla="*/ 178721 h 549802"/>
              <a:gd name="connsiteX17" fmla="*/ 679056 w 683555"/>
              <a:gd name="connsiteY17" fmla="*/ 1243 h 54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3555" h="549802">
                <a:moveTo>
                  <a:pt x="679056" y="1243"/>
                </a:moveTo>
                <a:cubicBezTo>
                  <a:pt x="650762" y="18605"/>
                  <a:pt x="497719" y="218589"/>
                  <a:pt x="408980" y="282893"/>
                </a:cubicBezTo>
                <a:cubicBezTo>
                  <a:pt x="320241" y="347197"/>
                  <a:pt x="176201" y="425648"/>
                  <a:pt x="146621" y="387066"/>
                </a:cubicBezTo>
                <a:cubicBezTo>
                  <a:pt x="117041" y="348484"/>
                  <a:pt x="239861" y="58473"/>
                  <a:pt x="231502" y="51400"/>
                </a:cubicBezTo>
                <a:cubicBezTo>
                  <a:pt x="223143" y="44327"/>
                  <a:pt x="122186" y="293825"/>
                  <a:pt x="96464" y="344625"/>
                </a:cubicBezTo>
                <a:cubicBezTo>
                  <a:pt x="70742" y="395425"/>
                  <a:pt x="85531" y="363273"/>
                  <a:pt x="77172" y="356200"/>
                </a:cubicBezTo>
                <a:cubicBezTo>
                  <a:pt x="68813" y="349127"/>
                  <a:pt x="59168" y="282250"/>
                  <a:pt x="46307" y="302184"/>
                </a:cubicBezTo>
                <a:cubicBezTo>
                  <a:pt x="33446" y="322118"/>
                  <a:pt x="651" y="448797"/>
                  <a:pt x="8" y="475805"/>
                </a:cubicBezTo>
                <a:cubicBezTo>
                  <a:pt x="-635" y="502813"/>
                  <a:pt x="34089" y="452012"/>
                  <a:pt x="42448" y="464230"/>
                </a:cubicBezTo>
                <a:cubicBezTo>
                  <a:pt x="50807" y="476448"/>
                  <a:pt x="18013" y="558114"/>
                  <a:pt x="50165" y="549111"/>
                </a:cubicBezTo>
                <a:cubicBezTo>
                  <a:pt x="82317" y="540109"/>
                  <a:pt x="176843" y="435294"/>
                  <a:pt x="235360" y="410215"/>
                </a:cubicBezTo>
                <a:cubicBezTo>
                  <a:pt x="293877" y="385136"/>
                  <a:pt x="333745" y="420503"/>
                  <a:pt x="401264" y="398640"/>
                </a:cubicBezTo>
                <a:cubicBezTo>
                  <a:pt x="468783" y="376777"/>
                  <a:pt x="637902" y="264245"/>
                  <a:pt x="640474" y="279035"/>
                </a:cubicBezTo>
                <a:cubicBezTo>
                  <a:pt x="643046" y="293825"/>
                  <a:pt x="423769" y="493166"/>
                  <a:pt x="416696" y="487379"/>
                </a:cubicBezTo>
                <a:cubicBezTo>
                  <a:pt x="409623" y="481592"/>
                  <a:pt x="570382" y="298326"/>
                  <a:pt x="598033" y="244311"/>
                </a:cubicBezTo>
                <a:cubicBezTo>
                  <a:pt x="625684" y="190296"/>
                  <a:pt x="585815" y="174220"/>
                  <a:pt x="582600" y="163288"/>
                </a:cubicBezTo>
                <a:cubicBezTo>
                  <a:pt x="579385" y="152356"/>
                  <a:pt x="563952" y="203799"/>
                  <a:pt x="578742" y="178721"/>
                </a:cubicBezTo>
                <a:cubicBezTo>
                  <a:pt x="593532" y="153643"/>
                  <a:pt x="707350" y="-16119"/>
                  <a:pt x="679056" y="124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7BA35E99-D54D-42B1-D3A2-5DB9158571CB}"/>
              </a:ext>
            </a:extLst>
          </p:cNvPr>
          <p:cNvSpPr/>
          <p:nvPr/>
        </p:nvSpPr>
        <p:spPr>
          <a:xfrm>
            <a:off x="2601601" y="4053150"/>
            <a:ext cx="861073" cy="485158"/>
          </a:xfrm>
          <a:custGeom>
            <a:avLst/>
            <a:gdLst>
              <a:gd name="connsiteX0" fmla="*/ 572 w 861073"/>
              <a:gd name="connsiteY0" fmla="*/ 95769 h 485158"/>
              <a:gd name="connsiteX1" fmla="*/ 146148 w 861073"/>
              <a:gd name="connsiteY1" fmla="*/ 109417 h 485158"/>
              <a:gd name="connsiteX2" fmla="*/ 319020 w 861073"/>
              <a:gd name="connsiteY2" fmla="*/ 235 h 485158"/>
              <a:gd name="connsiteX3" fmla="*/ 237133 w 861073"/>
              <a:gd name="connsiteY3" fmla="*/ 86671 h 485158"/>
              <a:gd name="connsiteX4" fmla="*/ 473695 w 861073"/>
              <a:gd name="connsiteY4" fmla="*/ 286838 h 485158"/>
              <a:gd name="connsiteX5" fmla="*/ 528286 w 861073"/>
              <a:gd name="connsiteY5" fmla="*/ 345978 h 485158"/>
              <a:gd name="connsiteX6" fmla="*/ 705706 w 861073"/>
              <a:gd name="connsiteY6" fmla="*/ 391471 h 485158"/>
              <a:gd name="connsiteX7" fmla="*/ 860381 w 861073"/>
              <a:gd name="connsiteY7" fmla="*/ 323232 h 485158"/>
              <a:gd name="connsiteX8" fmla="*/ 764847 w 861073"/>
              <a:gd name="connsiteY8" fmla="*/ 414217 h 485158"/>
              <a:gd name="connsiteX9" fmla="*/ 819438 w 861073"/>
              <a:gd name="connsiteY9" fmla="*/ 427865 h 485158"/>
              <a:gd name="connsiteX10" fmla="*/ 664763 w 861073"/>
              <a:gd name="connsiteY10" fmla="*/ 482456 h 485158"/>
              <a:gd name="connsiteX11" fmla="*/ 487342 w 861073"/>
              <a:gd name="connsiteY11" fmla="*/ 332331 h 485158"/>
              <a:gd name="connsiteX12" fmla="*/ 255330 w 861073"/>
              <a:gd name="connsiteY12" fmla="*/ 168557 h 485158"/>
              <a:gd name="connsiteX13" fmla="*/ 200739 w 861073"/>
              <a:gd name="connsiteY13" fmla="*/ 182205 h 485158"/>
              <a:gd name="connsiteX14" fmla="*/ 572 w 861073"/>
              <a:gd name="connsiteY14" fmla="*/ 95769 h 4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1073" h="485158">
                <a:moveTo>
                  <a:pt x="572" y="95769"/>
                </a:moveTo>
                <a:cubicBezTo>
                  <a:pt x="-8526" y="83638"/>
                  <a:pt x="93073" y="125339"/>
                  <a:pt x="146148" y="109417"/>
                </a:cubicBezTo>
                <a:cubicBezTo>
                  <a:pt x="199223" y="93495"/>
                  <a:pt x="303856" y="4026"/>
                  <a:pt x="319020" y="235"/>
                </a:cubicBezTo>
                <a:cubicBezTo>
                  <a:pt x="334184" y="-3556"/>
                  <a:pt x="211354" y="38904"/>
                  <a:pt x="237133" y="86671"/>
                </a:cubicBezTo>
                <a:cubicBezTo>
                  <a:pt x="262912" y="134438"/>
                  <a:pt x="425170" y="243620"/>
                  <a:pt x="473695" y="286838"/>
                </a:cubicBezTo>
                <a:cubicBezTo>
                  <a:pt x="522221" y="330056"/>
                  <a:pt x="489617" y="328539"/>
                  <a:pt x="528286" y="345978"/>
                </a:cubicBezTo>
                <a:cubicBezTo>
                  <a:pt x="566955" y="363417"/>
                  <a:pt x="650357" y="395262"/>
                  <a:pt x="705706" y="391471"/>
                </a:cubicBezTo>
                <a:cubicBezTo>
                  <a:pt x="761055" y="387680"/>
                  <a:pt x="850524" y="319441"/>
                  <a:pt x="860381" y="323232"/>
                </a:cubicBezTo>
                <a:cubicBezTo>
                  <a:pt x="870238" y="327023"/>
                  <a:pt x="771671" y="396778"/>
                  <a:pt x="764847" y="414217"/>
                </a:cubicBezTo>
                <a:cubicBezTo>
                  <a:pt x="758023" y="431656"/>
                  <a:pt x="836119" y="416492"/>
                  <a:pt x="819438" y="427865"/>
                </a:cubicBezTo>
                <a:cubicBezTo>
                  <a:pt x="802757" y="439238"/>
                  <a:pt x="720112" y="498378"/>
                  <a:pt x="664763" y="482456"/>
                </a:cubicBezTo>
                <a:cubicBezTo>
                  <a:pt x="609414" y="466534"/>
                  <a:pt x="555581" y="384647"/>
                  <a:pt x="487342" y="332331"/>
                </a:cubicBezTo>
                <a:cubicBezTo>
                  <a:pt x="419103" y="280015"/>
                  <a:pt x="303097" y="193578"/>
                  <a:pt x="255330" y="168557"/>
                </a:cubicBezTo>
                <a:cubicBezTo>
                  <a:pt x="207563" y="143536"/>
                  <a:pt x="239408" y="192820"/>
                  <a:pt x="200739" y="182205"/>
                </a:cubicBezTo>
                <a:cubicBezTo>
                  <a:pt x="162070" y="171590"/>
                  <a:pt x="9670" y="107900"/>
                  <a:pt x="572" y="9576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796367D1-882F-66EF-A0BA-C5F123775F41}"/>
              </a:ext>
            </a:extLst>
          </p:cNvPr>
          <p:cNvSpPr/>
          <p:nvPr/>
        </p:nvSpPr>
        <p:spPr>
          <a:xfrm>
            <a:off x="2226202" y="4480132"/>
            <a:ext cx="448786" cy="201084"/>
          </a:xfrm>
          <a:custGeom>
            <a:avLst/>
            <a:gdLst>
              <a:gd name="connsiteX0" fmla="*/ 225846 w 448786"/>
              <a:gd name="connsiteY0" fmla="*/ 883 h 201084"/>
              <a:gd name="connsiteX1" fmla="*/ 125762 w 448786"/>
              <a:gd name="connsiteY1" fmla="*/ 110065 h 201084"/>
              <a:gd name="connsiteX2" fmla="*/ 2932 w 448786"/>
              <a:gd name="connsiteY2" fmla="*/ 155558 h 201084"/>
              <a:gd name="connsiteX3" fmla="*/ 257691 w 448786"/>
              <a:gd name="connsiteY3" fmla="*/ 146459 h 201084"/>
              <a:gd name="connsiteX4" fmla="*/ 448759 w 448786"/>
              <a:gd name="connsiteY4" fmla="*/ 201050 h 201084"/>
              <a:gd name="connsiteX5" fmla="*/ 271338 w 448786"/>
              <a:gd name="connsiteY5" fmla="*/ 137361 h 201084"/>
              <a:gd name="connsiteX6" fmla="*/ 203099 w 448786"/>
              <a:gd name="connsiteY6" fmla="*/ 114614 h 201084"/>
              <a:gd name="connsiteX7" fmla="*/ 203099 w 448786"/>
              <a:gd name="connsiteY7" fmla="*/ 60023 h 201084"/>
              <a:gd name="connsiteX8" fmla="*/ 225846 w 448786"/>
              <a:gd name="connsiteY8" fmla="*/ 883 h 20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8786" h="201084">
                <a:moveTo>
                  <a:pt x="225846" y="883"/>
                </a:moveTo>
                <a:cubicBezTo>
                  <a:pt x="212957" y="9223"/>
                  <a:pt x="162914" y="84286"/>
                  <a:pt x="125762" y="110065"/>
                </a:cubicBezTo>
                <a:cubicBezTo>
                  <a:pt x="88610" y="135844"/>
                  <a:pt x="-19056" y="149492"/>
                  <a:pt x="2932" y="155558"/>
                </a:cubicBezTo>
                <a:cubicBezTo>
                  <a:pt x="24920" y="161624"/>
                  <a:pt x="183387" y="138877"/>
                  <a:pt x="257691" y="146459"/>
                </a:cubicBezTo>
                <a:cubicBezTo>
                  <a:pt x="331995" y="154041"/>
                  <a:pt x="446485" y="202566"/>
                  <a:pt x="448759" y="201050"/>
                </a:cubicBezTo>
                <a:cubicBezTo>
                  <a:pt x="451033" y="199534"/>
                  <a:pt x="312281" y="151767"/>
                  <a:pt x="271338" y="137361"/>
                </a:cubicBezTo>
                <a:cubicBezTo>
                  <a:pt x="230395" y="122955"/>
                  <a:pt x="214472" y="127504"/>
                  <a:pt x="203099" y="114614"/>
                </a:cubicBezTo>
                <a:cubicBezTo>
                  <a:pt x="191726" y="101724"/>
                  <a:pt x="200066" y="74429"/>
                  <a:pt x="203099" y="60023"/>
                </a:cubicBezTo>
                <a:cubicBezTo>
                  <a:pt x="206132" y="45617"/>
                  <a:pt x="238735" y="-7457"/>
                  <a:pt x="225846" y="88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6FE15CF9-4B75-21AA-28A9-2F7A27EA6B72}"/>
              </a:ext>
            </a:extLst>
          </p:cNvPr>
          <p:cNvSpPr/>
          <p:nvPr/>
        </p:nvSpPr>
        <p:spPr>
          <a:xfrm>
            <a:off x="2304273" y="4971097"/>
            <a:ext cx="530176" cy="225329"/>
          </a:xfrm>
          <a:custGeom>
            <a:avLst/>
            <a:gdLst>
              <a:gd name="connsiteX0" fmla="*/ 6748 w 530176"/>
              <a:gd name="connsiteY0" fmla="*/ 169560 h 225329"/>
              <a:gd name="connsiteX1" fmla="*/ 511715 w 530176"/>
              <a:gd name="connsiteY1" fmla="*/ 1237 h 225329"/>
              <a:gd name="connsiteX2" fmla="*/ 420730 w 530176"/>
              <a:gd name="connsiteY2" fmla="*/ 96772 h 225329"/>
              <a:gd name="connsiteX3" fmla="*/ 425279 w 530176"/>
              <a:gd name="connsiteY3" fmla="*/ 165010 h 225329"/>
              <a:gd name="connsiteX4" fmla="*/ 316097 w 530176"/>
              <a:gd name="connsiteY4" fmla="*/ 101321 h 225329"/>
              <a:gd name="connsiteX5" fmla="*/ 261506 w 530176"/>
              <a:gd name="connsiteY5" fmla="*/ 224151 h 225329"/>
              <a:gd name="connsiteX6" fmla="*/ 275154 w 530176"/>
              <a:gd name="connsiteY6" fmla="*/ 165010 h 225329"/>
              <a:gd name="connsiteX7" fmla="*/ 275154 w 530176"/>
              <a:gd name="connsiteY7" fmla="*/ 192306 h 225329"/>
              <a:gd name="connsiteX8" fmla="*/ 225112 w 530176"/>
              <a:gd name="connsiteY8" fmla="*/ 146813 h 225329"/>
              <a:gd name="connsiteX9" fmla="*/ 6748 w 530176"/>
              <a:gd name="connsiteY9" fmla="*/ 169560 h 2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176" h="225329">
                <a:moveTo>
                  <a:pt x="6748" y="169560"/>
                </a:moveTo>
                <a:cubicBezTo>
                  <a:pt x="54515" y="145297"/>
                  <a:pt x="442718" y="13368"/>
                  <a:pt x="511715" y="1237"/>
                </a:cubicBezTo>
                <a:cubicBezTo>
                  <a:pt x="580712" y="-10894"/>
                  <a:pt x="435136" y="69477"/>
                  <a:pt x="420730" y="96772"/>
                </a:cubicBezTo>
                <a:cubicBezTo>
                  <a:pt x="406324" y="124067"/>
                  <a:pt x="442718" y="164252"/>
                  <a:pt x="425279" y="165010"/>
                </a:cubicBezTo>
                <a:cubicBezTo>
                  <a:pt x="407840" y="165768"/>
                  <a:pt x="343393" y="91464"/>
                  <a:pt x="316097" y="101321"/>
                </a:cubicBezTo>
                <a:cubicBezTo>
                  <a:pt x="288802" y="111178"/>
                  <a:pt x="268330" y="213536"/>
                  <a:pt x="261506" y="224151"/>
                </a:cubicBezTo>
                <a:cubicBezTo>
                  <a:pt x="254682" y="234766"/>
                  <a:pt x="272879" y="170318"/>
                  <a:pt x="275154" y="165010"/>
                </a:cubicBezTo>
                <a:cubicBezTo>
                  <a:pt x="277429" y="159702"/>
                  <a:pt x="283494" y="195339"/>
                  <a:pt x="275154" y="192306"/>
                </a:cubicBezTo>
                <a:cubicBezTo>
                  <a:pt x="266814" y="189273"/>
                  <a:pt x="271363" y="152120"/>
                  <a:pt x="225112" y="146813"/>
                </a:cubicBezTo>
                <a:cubicBezTo>
                  <a:pt x="178861" y="141506"/>
                  <a:pt x="-41019" y="193823"/>
                  <a:pt x="6748" y="16956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9D4236A9-DAB6-7B70-D4E4-74C71A3966B3}"/>
              </a:ext>
            </a:extLst>
          </p:cNvPr>
          <p:cNvSpPr/>
          <p:nvPr/>
        </p:nvSpPr>
        <p:spPr>
          <a:xfrm>
            <a:off x="3002262" y="5162087"/>
            <a:ext cx="359642" cy="347931"/>
          </a:xfrm>
          <a:custGeom>
            <a:avLst/>
            <a:gdLst>
              <a:gd name="connsiteX0" fmla="*/ 245 w 359642"/>
              <a:gd name="connsiteY0" fmla="*/ 1316 h 347931"/>
              <a:gd name="connsiteX1" fmla="*/ 250454 w 359642"/>
              <a:gd name="connsiteY1" fmla="*/ 160540 h 347931"/>
              <a:gd name="connsiteX2" fmla="*/ 350538 w 359642"/>
              <a:gd name="connsiteY2" fmla="*/ 301567 h 347931"/>
              <a:gd name="connsiteX3" fmla="*/ 286848 w 359642"/>
              <a:gd name="connsiteY3" fmla="*/ 233328 h 347931"/>
              <a:gd name="connsiteX4" fmla="*/ 359637 w 359642"/>
              <a:gd name="connsiteY4" fmla="*/ 347059 h 347931"/>
              <a:gd name="connsiteX5" fmla="*/ 282299 w 359642"/>
              <a:gd name="connsiteY5" fmla="*/ 160540 h 347931"/>
              <a:gd name="connsiteX6" fmla="*/ 204962 w 359642"/>
              <a:gd name="connsiteY6" fmla="*/ 87752 h 347931"/>
              <a:gd name="connsiteX7" fmla="*/ 245 w 359642"/>
              <a:gd name="connsiteY7" fmla="*/ 1316 h 34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642" h="347931">
                <a:moveTo>
                  <a:pt x="245" y="1316"/>
                </a:moveTo>
                <a:cubicBezTo>
                  <a:pt x="7827" y="13447"/>
                  <a:pt x="192072" y="110498"/>
                  <a:pt x="250454" y="160540"/>
                </a:cubicBezTo>
                <a:cubicBezTo>
                  <a:pt x="308836" y="210582"/>
                  <a:pt x="344472" y="289436"/>
                  <a:pt x="350538" y="301567"/>
                </a:cubicBezTo>
                <a:cubicBezTo>
                  <a:pt x="356604" y="313698"/>
                  <a:pt x="285332" y="225746"/>
                  <a:pt x="286848" y="233328"/>
                </a:cubicBezTo>
                <a:cubicBezTo>
                  <a:pt x="288365" y="240910"/>
                  <a:pt x="360395" y="359190"/>
                  <a:pt x="359637" y="347059"/>
                </a:cubicBezTo>
                <a:cubicBezTo>
                  <a:pt x="358879" y="334928"/>
                  <a:pt x="308078" y="203758"/>
                  <a:pt x="282299" y="160540"/>
                </a:cubicBezTo>
                <a:cubicBezTo>
                  <a:pt x="256520" y="117322"/>
                  <a:pt x="246663" y="111256"/>
                  <a:pt x="204962" y="87752"/>
                </a:cubicBezTo>
                <a:cubicBezTo>
                  <a:pt x="163261" y="64248"/>
                  <a:pt x="-7337" y="-10815"/>
                  <a:pt x="245" y="131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D00A47AD-B6D3-BC21-AC0C-BE17C531F88D}"/>
              </a:ext>
            </a:extLst>
          </p:cNvPr>
          <p:cNvSpPr/>
          <p:nvPr/>
        </p:nvSpPr>
        <p:spPr>
          <a:xfrm>
            <a:off x="1767608" y="5290779"/>
            <a:ext cx="366935" cy="547422"/>
          </a:xfrm>
          <a:custGeom>
            <a:avLst/>
            <a:gdLst>
              <a:gd name="connsiteX0" fmla="*/ 252261 w 366935"/>
              <a:gd name="connsiteY0" fmla="*/ 3 h 547422"/>
              <a:gd name="connsiteX1" fmla="*/ 74840 w 366935"/>
              <a:gd name="connsiteY1" fmla="*/ 159227 h 547422"/>
              <a:gd name="connsiteX2" fmla="*/ 11150 w 366935"/>
              <a:gd name="connsiteY2" fmla="*/ 218367 h 547422"/>
              <a:gd name="connsiteX3" fmla="*/ 20249 w 366935"/>
              <a:gd name="connsiteY3" fmla="*/ 218367 h 547422"/>
              <a:gd name="connsiteX4" fmla="*/ 206768 w 366935"/>
              <a:gd name="connsiteY4" fmla="*/ 341197 h 547422"/>
              <a:gd name="connsiteX5" fmla="*/ 365992 w 366935"/>
              <a:gd name="connsiteY5" fmla="*/ 545914 h 547422"/>
              <a:gd name="connsiteX6" fmla="*/ 265908 w 366935"/>
              <a:gd name="connsiteY6" fmla="*/ 427633 h 547422"/>
              <a:gd name="connsiteX7" fmla="*/ 124882 w 366935"/>
              <a:gd name="connsiteY7" fmla="*/ 304803 h 547422"/>
              <a:gd name="connsiteX8" fmla="*/ 133980 w 366935"/>
              <a:gd name="connsiteY8" fmla="*/ 291155 h 547422"/>
              <a:gd name="connsiteX9" fmla="*/ 65741 w 366935"/>
              <a:gd name="connsiteY9" fmla="*/ 159227 h 547422"/>
              <a:gd name="connsiteX10" fmla="*/ 52093 w 366935"/>
              <a:gd name="connsiteY10" fmla="*/ 163776 h 547422"/>
              <a:gd name="connsiteX11" fmla="*/ 252261 w 366935"/>
              <a:gd name="connsiteY11" fmla="*/ 3 h 54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935" h="547422">
                <a:moveTo>
                  <a:pt x="252261" y="3"/>
                </a:moveTo>
                <a:cubicBezTo>
                  <a:pt x="256052" y="-755"/>
                  <a:pt x="115025" y="122833"/>
                  <a:pt x="74840" y="159227"/>
                </a:cubicBezTo>
                <a:cubicBezTo>
                  <a:pt x="34655" y="195621"/>
                  <a:pt x="20248" y="208510"/>
                  <a:pt x="11150" y="218367"/>
                </a:cubicBezTo>
                <a:cubicBezTo>
                  <a:pt x="2052" y="228224"/>
                  <a:pt x="-12354" y="197895"/>
                  <a:pt x="20249" y="218367"/>
                </a:cubicBezTo>
                <a:cubicBezTo>
                  <a:pt x="52852" y="238839"/>
                  <a:pt x="149144" y="286606"/>
                  <a:pt x="206768" y="341197"/>
                </a:cubicBezTo>
                <a:cubicBezTo>
                  <a:pt x="264392" y="395788"/>
                  <a:pt x="356135" y="531508"/>
                  <a:pt x="365992" y="545914"/>
                </a:cubicBezTo>
                <a:cubicBezTo>
                  <a:pt x="375849" y="560320"/>
                  <a:pt x="306093" y="467818"/>
                  <a:pt x="265908" y="427633"/>
                </a:cubicBezTo>
                <a:cubicBezTo>
                  <a:pt x="225723" y="387448"/>
                  <a:pt x="146870" y="327549"/>
                  <a:pt x="124882" y="304803"/>
                </a:cubicBezTo>
                <a:cubicBezTo>
                  <a:pt x="102894" y="282057"/>
                  <a:pt x="143837" y="315417"/>
                  <a:pt x="133980" y="291155"/>
                </a:cubicBezTo>
                <a:cubicBezTo>
                  <a:pt x="124123" y="266893"/>
                  <a:pt x="79389" y="180457"/>
                  <a:pt x="65741" y="159227"/>
                </a:cubicBezTo>
                <a:cubicBezTo>
                  <a:pt x="52093" y="137997"/>
                  <a:pt x="24039" y="186522"/>
                  <a:pt x="52093" y="163776"/>
                </a:cubicBezTo>
                <a:cubicBezTo>
                  <a:pt x="80147" y="141030"/>
                  <a:pt x="248470" y="761"/>
                  <a:pt x="252261" y="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A9943EDD-4360-6820-6C03-792CCC151A59}"/>
              </a:ext>
            </a:extLst>
          </p:cNvPr>
          <p:cNvSpPr/>
          <p:nvPr/>
        </p:nvSpPr>
        <p:spPr>
          <a:xfrm>
            <a:off x="3435865" y="5233624"/>
            <a:ext cx="240543" cy="1116140"/>
          </a:xfrm>
          <a:custGeom>
            <a:avLst/>
            <a:gdLst>
              <a:gd name="connsiteX0" fmla="*/ 180792 w 240543"/>
              <a:gd name="connsiteY0" fmla="*/ 2567 h 1116140"/>
              <a:gd name="connsiteX1" fmla="*/ 212636 w 240543"/>
              <a:gd name="connsiteY1" fmla="*/ 412000 h 1116140"/>
              <a:gd name="connsiteX2" fmla="*/ 239932 w 240543"/>
              <a:gd name="connsiteY2" fmla="*/ 361958 h 1116140"/>
              <a:gd name="connsiteX3" fmla="*/ 185341 w 240543"/>
              <a:gd name="connsiteY3" fmla="*/ 466591 h 1116140"/>
              <a:gd name="connsiteX4" fmla="*/ 226284 w 240543"/>
              <a:gd name="connsiteY4" fmla="*/ 621266 h 1116140"/>
              <a:gd name="connsiteX5" fmla="*/ 144398 w 240543"/>
              <a:gd name="connsiteY5" fmla="*/ 516633 h 1116140"/>
              <a:gd name="connsiteX6" fmla="*/ 185341 w 240543"/>
              <a:gd name="connsiteY6" fmla="*/ 666758 h 1116140"/>
              <a:gd name="connsiteX7" fmla="*/ 139848 w 240543"/>
              <a:gd name="connsiteY7" fmla="*/ 744095 h 1116140"/>
              <a:gd name="connsiteX8" fmla="*/ 198989 w 240543"/>
              <a:gd name="connsiteY8" fmla="*/ 712251 h 1116140"/>
              <a:gd name="connsiteX9" fmla="*/ 3371 w 240543"/>
              <a:gd name="connsiteY9" fmla="*/ 1112585 h 1116140"/>
              <a:gd name="connsiteX10" fmla="*/ 76159 w 240543"/>
              <a:gd name="connsiteY10" fmla="*/ 898770 h 1116140"/>
              <a:gd name="connsiteX11" fmla="*/ 89807 w 240543"/>
              <a:gd name="connsiteY11" fmla="*/ 730448 h 1116140"/>
              <a:gd name="connsiteX12" fmla="*/ 67060 w 240543"/>
              <a:gd name="connsiteY12" fmla="*/ 762292 h 1116140"/>
              <a:gd name="connsiteX13" fmla="*/ 162595 w 240543"/>
              <a:gd name="connsiteY13" fmla="*/ 603069 h 1116140"/>
              <a:gd name="connsiteX14" fmla="*/ 189890 w 240543"/>
              <a:gd name="connsiteY14" fmla="*/ 193636 h 1116140"/>
              <a:gd name="connsiteX15" fmla="*/ 194439 w 240543"/>
              <a:gd name="connsiteY15" fmla="*/ 234579 h 1116140"/>
              <a:gd name="connsiteX16" fmla="*/ 180792 w 240543"/>
              <a:gd name="connsiteY16" fmla="*/ 2567 h 111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0543" h="1116140">
                <a:moveTo>
                  <a:pt x="180792" y="2567"/>
                </a:moveTo>
                <a:cubicBezTo>
                  <a:pt x="183825" y="32137"/>
                  <a:pt x="202779" y="352102"/>
                  <a:pt x="212636" y="412000"/>
                </a:cubicBezTo>
                <a:cubicBezTo>
                  <a:pt x="222493" y="471898"/>
                  <a:pt x="244481" y="352860"/>
                  <a:pt x="239932" y="361958"/>
                </a:cubicBezTo>
                <a:cubicBezTo>
                  <a:pt x="235383" y="371056"/>
                  <a:pt x="187616" y="423373"/>
                  <a:pt x="185341" y="466591"/>
                </a:cubicBezTo>
                <a:cubicBezTo>
                  <a:pt x="183066" y="509809"/>
                  <a:pt x="233108" y="612926"/>
                  <a:pt x="226284" y="621266"/>
                </a:cubicBezTo>
                <a:cubicBezTo>
                  <a:pt x="219460" y="629606"/>
                  <a:pt x="151222" y="509051"/>
                  <a:pt x="144398" y="516633"/>
                </a:cubicBezTo>
                <a:cubicBezTo>
                  <a:pt x="137574" y="524215"/>
                  <a:pt x="186099" y="628848"/>
                  <a:pt x="185341" y="666758"/>
                </a:cubicBezTo>
                <a:cubicBezTo>
                  <a:pt x="184583" y="704668"/>
                  <a:pt x="137573" y="736513"/>
                  <a:pt x="139848" y="744095"/>
                </a:cubicBezTo>
                <a:cubicBezTo>
                  <a:pt x="142123" y="751677"/>
                  <a:pt x="221735" y="650836"/>
                  <a:pt x="198989" y="712251"/>
                </a:cubicBezTo>
                <a:cubicBezTo>
                  <a:pt x="176243" y="773666"/>
                  <a:pt x="23843" y="1081499"/>
                  <a:pt x="3371" y="1112585"/>
                </a:cubicBezTo>
                <a:cubicBezTo>
                  <a:pt x="-17101" y="1143671"/>
                  <a:pt x="61753" y="962459"/>
                  <a:pt x="76159" y="898770"/>
                </a:cubicBezTo>
                <a:cubicBezTo>
                  <a:pt x="90565" y="835081"/>
                  <a:pt x="91323" y="753194"/>
                  <a:pt x="89807" y="730448"/>
                </a:cubicBezTo>
                <a:cubicBezTo>
                  <a:pt x="88291" y="707702"/>
                  <a:pt x="54929" y="783522"/>
                  <a:pt x="67060" y="762292"/>
                </a:cubicBezTo>
                <a:cubicBezTo>
                  <a:pt x="79191" y="741062"/>
                  <a:pt x="142123" y="697845"/>
                  <a:pt x="162595" y="603069"/>
                </a:cubicBezTo>
                <a:cubicBezTo>
                  <a:pt x="183067" y="508293"/>
                  <a:pt x="184583" y="255051"/>
                  <a:pt x="189890" y="193636"/>
                </a:cubicBezTo>
                <a:cubicBezTo>
                  <a:pt x="195197" y="132221"/>
                  <a:pt x="197472" y="261116"/>
                  <a:pt x="194439" y="234579"/>
                </a:cubicBezTo>
                <a:cubicBezTo>
                  <a:pt x="191406" y="208042"/>
                  <a:pt x="177759" y="-27003"/>
                  <a:pt x="180792" y="256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944B4998-3461-98DA-EF4B-DBE6DE41F222}"/>
              </a:ext>
            </a:extLst>
          </p:cNvPr>
          <p:cNvSpPr/>
          <p:nvPr/>
        </p:nvSpPr>
        <p:spPr>
          <a:xfrm>
            <a:off x="2275317" y="6425787"/>
            <a:ext cx="456788" cy="289361"/>
          </a:xfrm>
          <a:custGeom>
            <a:avLst/>
            <a:gdLst>
              <a:gd name="connsiteX0" fmla="*/ 1158 w 456788"/>
              <a:gd name="connsiteY0" fmla="*/ 124238 h 289361"/>
              <a:gd name="connsiteX1" fmla="*/ 277383 w 456788"/>
              <a:gd name="connsiteY1" fmla="*/ 102013 h 289361"/>
              <a:gd name="connsiteX2" fmla="*/ 445658 w 456788"/>
              <a:gd name="connsiteY2" fmla="*/ 48038 h 289361"/>
              <a:gd name="connsiteX3" fmla="*/ 382158 w 456788"/>
              <a:gd name="connsiteY3" fmla="*/ 67088 h 289361"/>
              <a:gd name="connsiteX4" fmla="*/ 455183 w 456788"/>
              <a:gd name="connsiteY4" fmla="*/ 67088 h 289361"/>
              <a:gd name="connsiteX5" fmla="*/ 296433 w 456788"/>
              <a:gd name="connsiteY5" fmla="*/ 175038 h 289361"/>
              <a:gd name="connsiteX6" fmla="*/ 61483 w 456788"/>
              <a:gd name="connsiteY6" fmla="*/ 289338 h 289361"/>
              <a:gd name="connsiteX7" fmla="*/ 293258 w 456788"/>
              <a:gd name="connsiteY7" fmla="*/ 184563 h 289361"/>
              <a:gd name="connsiteX8" fmla="*/ 277383 w 456788"/>
              <a:gd name="connsiteY8" fmla="*/ 124238 h 289361"/>
              <a:gd name="connsiteX9" fmla="*/ 261508 w 456788"/>
              <a:gd name="connsiteY9" fmla="*/ 105188 h 289361"/>
              <a:gd name="connsiteX10" fmla="*/ 442483 w 456788"/>
              <a:gd name="connsiteY10" fmla="*/ 3588 h 289361"/>
              <a:gd name="connsiteX11" fmla="*/ 426608 w 456788"/>
              <a:gd name="connsiteY11" fmla="*/ 25813 h 289361"/>
              <a:gd name="connsiteX12" fmla="*/ 391683 w 456788"/>
              <a:gd name="connsiteY12" fmla="*/ 54388 h 289361"/>
              <a:gd name="connsiteX13" fmla="*/ 1158 w 456788"/>
              <a:gd name="connsiteY13" fmla="*/ 124238 h 289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6788" h="289361">
                <a:moveTo>
                  <a:pt x="1158" y="124238"/>
                </a:moveTo>
                <a:cubicBezTo>
                  <a:pt x="-17892" y="132175"/>
                  <a:pt x="203300" y="114713"/>
                  <a:pt x="277383" y="102013"/>
                </a:cubicBezTo>
                <a:cubicBezTo>
                  <a:pt x="351466" y="89313"/>
                  <a:pt x="428196" y="53859"/>
                  <a:pt x="445658" y="48038"/>
                </a:cubicBezTo>
                <a:cubicBezTo>
                  <a:pt x="463120" y="42217"/>
                  <a:pt x="380571" y="63913"/>
                  <a:pt x="382158" y="67088"/>
                </a:cubicBezTo>
                <a:cubicBezTo>
                  <a:pt x="383745" y="70263"/>
                  <a:pt x="469471" y="49096"/>
                  <a:pt x="455183" y="67088"/>
                </a:cubicBezTo>
                <a:cubicBezTo>
                  <a:pt x="440895" y="85080"/>
                  <a:pt x="362050" y="137996"/>
                  <a:pt x="296433" y="175038"/>
                </a:cubicBezTo>
                <a:cubicBezTo>
                  <a:pt x="230816" y="212080"/>
                  <a:pt x="62012" y="287751"/>
                  <a:pt x="61483" y="289338"/>
                </a:cubicBezTo>
                <a:cubicBezTo>
                  <a:pt x="60954" y="290925"/>
                  <a:pt x="257275" y="212080"/>
                  <a:pt x="293258" y="184563"/>
                </a:cubicBezTo>
                <a:cubicBezTo>
                  <a:pt x="329241" y="157046"/>
                  <a:pt x="282675" y="137467"/>
                  <a:pt x="277383" y="124238"/>
                </a:cubicBezTo>
                <a:cubicBezTo>
                  <a:pt x="272091" y="111009"/>
                  <a:pt x="233991" y="125296"/>
                  <a:pt x="261508" y="105188"/>
                </a:cubicBezTo>
                <a:cubicBezTo>
                  <a:pt x="289025" y="85080"/>
                  <a:pt x="414966" y="16817"/>
                  <a:pt x="442483" y="3588"/>
                </a:cubicBezTo>
                <a:cubicBezTo>
                  <a:pt x="470000" y="-9641"/>
                  <a:pt x="435075" y="17346"/>
                  <a:pt x="426608" y="25813"/>
                </a:cubicBezTo>
                <a:cubicBezTo>
                  <a:pt x="418141" y="34280"/>
                  <a:pt x="461533" y="37984"/>
                  <a:pt x="391683" y="54388"/>
                </a:cubicBezTo>
                <a:cubicBezTo>
                  <a:pt x="321833" y="70792"/>
                  <a:pt x="20208" y="116301"/>
                  <a:pt x="1158" y="12423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E8562954-1ECB-9ABA-9E32-0F179FADD773}"/>
              </a:ext>
            </a:extLst>
          </p:cNvPr>
          <p:cNvSpPr/>
          <p:nvPr/>
        </p:nvSpPr>
        <p:spPr>
          <a:xfrm>
            <a:off x="1863645" y="6171741"/>
            <a:ext cx="751516" cy="234576"/>
          </a:xfrm>
          <a:custGeom>
            <a:avLst/>
            <a:gdLst>
              <a:gd name="connsiteX0" fmla="*/ 80 w 751516"/>
              <a:gd name="connsiteY0" fmla="*/ 459 h 234576"/>
              <a:gd name="connsiteX1" fmla="*/ 301705 w 751516"/>
              <a:gd name="connsiteY1" fmla="*/ 152859 h 234576"/>
              <a:gd name="connsiteX2" fmla="*/ 260430 w 751516"/>
              <a:gd name="connsiteY2" fmla="*/ 146509 h 234576"/>
              <a:gd name="connsiteX3" fmla="*/ 539830 w 751516"/>
              <a:gd name="connsiteY3" fmla="*/ 171909 h 234576"/>
              <a:gd name="connsiteX4" fmla="*/ 749380 w 751516"/>
              <a:gd name="connsiteY4" fmla="*/ 48084 h 234576"/>
              <a:gd name="connsiteX5" fmla="*/ 638255 w 751516"/>
              <a:gd name="connsiteY5" fmla="*/ 121109 h 234576"/>
              <a:gd name="connsiteX6" fmla="*/ 476330 w 751516"/>
              <a:gd name="connsiteY6" fmla="*/ 232234 h 234576"/>
              <a:gd name="connsiteX7" fmla="*/ 441405 w 751516"/>
              <a:gd name="connsiteY7" fmla="*/ 187784 h 234576"/>
              <a:gd name="connsiteX8" fmla="*/ 47705 w 751516"/>
              <a:gd name="connsiteY8" fmla="*/ 83009 h 234576"/>
              <a:gd name="connsiteX9" fmla="*/ 450930 w 751516"/>
              <a:gd name="connsiteY9" fmla="*/ 216359 h 234576"/>
              <a:gd name="connsiteX10" fmla="*/ 273130 w 751516"/>
              <a:gd name="connsiteY10" fmla="*/ 108409 h 234576"/>
              <a:gd name="connsiteX11" fmla="*/ 80 w 751516"/>
              <a:gd name="connsiteY11" fmla="*/ 459 h 23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1516" h="234576">
                <a:moveTo>
                  <a:pt x="80" y="459"/>
                </a:moveTo>
                <a:cubicBezTo>
                  <a:pt x="4843" y="7867"/>
                  <a:pt x="258313" y="128517"/>
                  <a:pt x="301705" y="152859"/>
                </a:cubicBezTo>
                <a:cubicBezTo>
                  <a:pt x="345097" y="177201"/>
                  <a:pt x="220743" y="143334"/>
                  <a:pt x="260430" y="146509"/>
                </a:cubicBezTo>
                <a:cubicBezTo>
                  <a:pt x="300117" y="149684"/>
                  <a:pt x="458338" y="188313"/>
                  <a:pt x="539830" y="171909"/>
                </a:cubicBezTo>
                <a:cubicBezTo>
                  <a:pt x="621322" y="155505"/>
                  <a:pt x="732976" y="56551"/>
                  <a:pt x="749380" y="48084"/>
                </a:cubicBezTo>
                <a:cubicBezTo>
                  <a:pt x="765784" y="39617"/>
                  <a:pt x="683763" y="90417"/>
                  <a:pt x="638255" y="121109"/>
                </a:cubicBezTo>
                <a:cubicBezTo>
                  <a:pt x="592747" y="151801"/>
                  <a:pt x="509138" y="221122"/>
                  <a:pt x="476330" y="232234"/>
                </a:cubicBezTo>
                <a:cubicBezTo>
                  <a:pt x="443522" y="243347"/>
                  <a:pt x="512843" y="212655"/>
                  <a:pt x="441405" y="187784"/>
                </a:cubicBezTo>
                <a:cubicBezTo>
                  <a:pt x="369968" y="162913"/>
                  <a:pt x="46118" y="78247"/>
                  <a:pt x="47705" y="83009"/>
                </a:cubicBezTo>
                <a:cubicBezTo>
                  <a:pt x="49292" y="87771"/>
                  <a:pt x="413359" y="212126"/>
                  <a:pt x="450930" y="216359"/>
                </a:cubicBezTo>
                <a:cubicBezTo>
                  <a:pt x="488501" y="220592"/>
                  <a:pt x="342451" y="139630"/>
                  <a:pt x="273130" y="108409"/>
                </a:cubicBezTo>
                <a:cubicBezTo>
                  <a:pt x="203809" y="77188"/>
                  <a:pt x="-4683" y="-6949"/>
                  <a:pt x="80" y="45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C908C07B-C44D-4626-C1B7-689ED7469D89}"/>
              </a:ext>
            </a:extLst>
          </p:cNvPr>
          <p:cNvSpPr/>
          <p:nvPr/>
        </p:nvSpPr>
        <p:spPr>
          <a:xfrm>
            <a:off x="2482603" y="6676908"/>
            <a:ext cx="632169" cy="241496"/>
          </a:xfrm>
          <a:custGeom>
            <a:avLst/>
            <a:gdLst>
              <a:gd name="connsiteX0" fmla="*/ 597147 w 632169"/>
              <a:gd name="connsiteY0" fmla="*/ 117 h 241496"/>
              <a:gd name="connsiteX1" fmla="*/ 301872 w 632169"/>
              <a:gd name="connsiteY1" fmla="*/ 146167 h 241496"/>
              <a:gd name="connsiteX2" fmla="*/ 247 w 632169"/>
              <a:gd name="connsiteY2" fmla="*/ 228717 h 241496"/>
              <a:gd name="connsiteX3" fmla="*/ 352672 w 632169"/>
              <a:gd name="connsiteY3" fmla="*/ 177917 h 241496"/>
              <a:gd name="connsiteX4" fmla="*/ 263772 w 632169"/>
              <a:gd name="connsiteY4" fmla="*/ 241417 h 241496"/>
              <a:gd name="connsiteX5" fmla="*/ 587622 w 632169"/>
              <a:gd name="connsiteY5" fmla="*/ 162042 h 241496"/>
              <a:gd name="connsiteX6" fmla="*/ 562222 w 632169"/>
              <a:gd name="connsiteY6" fmla="*/ 165217 h 241496"/>
              <a:gd name="connsiteX7" fmla="*/ 632072 w 632169"/>
              <a:gd name="connsiteY7" fmla="*/ 117592 h 241496"/>
              <a:gd name="connsiteX8" fmla="*/ 578097 w 632169"/>
              <a:gd name="connsiteY8" fmla="*/ 120767 h 241496"/>
              <a:gd name="connsiteX9" fmla="*/ 597147 w 632169"/>
              <a:gd name="connsiteY9" fmla="*/ 117 h 24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2169" h="241496">
                <a:moveTo>
                  <a:pt x="597147" y="117"/>
                </a:moveTo>
                <a:cubicBezTo>
                  <a:pt x="551109" y="4350"/>
                  <a:pt x="401355" y="108067"/>
                  <a:pt x="301872" y="146167"/>
                </a:cubicBezTo>
                <a:cubicBezTo>
                  <a:pt x="202389" y="184267"/>
                  <a:pt x="-8220" y="223425"/>
                  <a:pt x="247" y="228717"/>
                </a:cubicBezTo>
                <a:cubicBezTo>
                  <a:pt x="8714" y="234009"/>
                  <a:pt x="308751" y="175800"/>
                  <a:pt x="352672" y="177917"/>
                </a:cubicBezTo>
                <a:cubicBezTo>
                  <a:pt x="396593" y="180034"/>
                  <a:pt x="224614" y="244063"/>
                  <a:pt x="263772" y="241417"/>
                </a:cubicBezTo>
                <a:cubicBezTo>
                  <a:pt x="302930" y="238771"/>
                  <a:pt x="537880" y="174742"/>
                  <a:pt x="587622" y="162042"/>
                </a:cubicBezTo>
                <a:cubicBezTo>
                  <a:pt x="637364" y="149342"/>
                  <a:pt x="554814" y="172625"/>
                  <a:pt x="562222" y="165217"/>
                </a:cubicBezTo>
                <a:cubicBezTo>
                  <a:pt x="569630" y="157809"/>
                  <a:pt x="629426" y="125000"/>
                  <a:pt x="632072" y="117592"/>
                </a:cubicBezTo>
                <a:cubicBezTo>
                  <a:pt x="634718" y="110184"/>
                  <a:pt x="582859" y="133996"/>
                  <a:pt x="578097" y="120767"/>
                </a:cubicBezTo>
                <a:cubicBezTo>
                  <a:pt x="573335" y="107538"/>
                  <a:pt x="643185" y="-4116"/>
                  <a:pt x="597147" y="117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DD7BBDCB-41AB-51FE-350C-4EF117B1F675}"/>
              </a:ext>
            </a:extLst>
          </p:cNvPr>
          <p:cNvSpPr/>
          <p:nvPr/>
        </p:nvSpPr>
        <p:spPr>
          <a:xfrm>
            <a:off x="2025211" y="5188077"/>
            <a:ext cx="606857" cy="283317"/>
          </a:xfrm>
          <a:custGeom>
            <a:avLst/>
            <a:gdLst>
              <a:gd name="connsiteX0" fmla="*/ 614 w 606857"/>
              <a:gd name="connsiteY0" fmla="*/ 259 h 283317"/>
              <a:gd name="connsiteX1" fmla="*/ 51134 w 606857"/>
              <a:gd name="connsiteY1" fmla="*/ 20467 h 283317"/>
              <a:gd name="connsiteX2" fmla="*/ 389613 w 606857"/>
              <a:gd name="connsiteY2" fmla="*/ 156869 h 283317"/>
              <a:gd name="connsiteX3" fmla="*/ 354250 w 606857"/>
              <a:gd name="connsiteY3" fmla="*/ 166973 h 283317"/>
              <a:gd name="connsiteX4" fmla="*/ 591691 w 606857"/>
              <a:gd name="connsiteY4" fmla="*/ 252856 h 283317"/>
              <a:gd name="connsiteX5" fmla="*/ 561379 w 606857"/>
              <a:gd name="connsiteY5" fmla="*/ 283167 h 283317"/>
              <a:gd name="connsiteX6" fmla="*/ 606846 w 606857"/>
              <a:gd name="connsiteY6" fmla="*/ 242752 h 283317"/>
              <a:gd name="connsiteX7" fmla="*/ 556327 w 606857"/>
              <a:gd name="connsiteY7" fmla="*/ 222544 h 283317"/>
              <a:gd name="connsiteX8" fmla="*/ 419925 w 606857"/>
              <a:gd name="connsiteY8" fmla="*/ 202336 h 283317"/>
              <a:gd name="connsiteX9" fmla="*/ 430029 w 606857"/>
              <a:gd name="connsiteY9" fmla="*/ 207388 h 283317"/>
              <a:gd name="connsiteX10" fmla="*/ 614 w 606857"/>
              <a:gd name="connsiteY10" fmla="*/ 259 h 28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6857" h="283317">
                <a:moveTo>
                  <a:pt x="614" y="259"/>
                </a:moveTo>
                <a:cubicBezTo>
                  <a:pt x="-6543" y="-2688"/>
                  <a:pt x="51134" y="20467"/>
                  <a:pt x="51134" y="20467"/>
                </a:cubicBezTo>
                <a:cubicBezTo>
                  <a:pt x="115967" y="46569"/>
                  <a:pt x="339094" y="132451"/>
                  <a:pt x="389613" y="156869"/>
                </a:cubicBezTo>
                <a:cubicBezTo>
                  <a:pt x="440132" y="181287"/>
                  <a:pt x="320570" y="150975"/>
                  <a:pt x="354250" y="166973"/>
                </a:cubicBezTo>
                <a:cubicBezTo>
                  <a:pt x="387930" y="182971"/>
                  <a:pt x="591691" y="252856"/>
                  <a:pt x="591691" y="252856"/>
                </a:cubicBezTo>
                <a:cubicBezTo>
                  <a:pt x="626212" y="272222"/>
                  <a:pt x="558853" y="284851"/>
                  <a:pt x="561379" y="283167"/>
                </a:cubicBezTo>
                <a:cubicBezTo>
                  <a:pt x="563905" y="281483"/>
                  <a:pt x="607688" y="252856"/>
                  <a:pt x="606846" y="242752"/>
                </a:cubicBezTo>
                <a:cubicBezTo>
                  <a:pt x="606004" y="232648"/>
                  <a:pt x="587480" y="229280"/>
                  <a:pt x="556327" y="222544"/>
                </a:cubicBezTo>
                <a:cubicBezTo>
                  <a:pt x="525174" y="215808"/>
                  <a:pt x="440975" y="204862"/>
                  <a:pt x="419925" y="202336"/>
                </a:cubicBezTo>
                <a:cubicBezTo>
                  <a:pt x="398875" y="199810"/>
                  <a:pt x="430029" y="207388"/>
                  <a:pt x="430029" y="207388"/>
                </a:cubicBezTo>
                <a:lnTo>
                  <a:pt x="614" y="259"/>
                </a:ln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B54B9E8F-9456-C0E1-8C9B-DB8D5076DF94}"/>
              </a:ext>
            </a:extLst>
          </p:cNvPr>
          <p:cNvSpPr/>
          <p:nvPr/>
        </p:nvSpPr>
        <p:spPr>
          <a:xfrm>
            <a:off x="1999592" y="5344894"/>
            <a:ext cx="183179" cy="192034"/>
          </a:xfrm>
          <a:custGeom>
            <a:avLst/>
            <a:gdLst>
              <a:gd name="connsiteX0" fmla="*/ 182843 w 183179"/>
              <a:gd name="connsiteY0" fmla="*/ 52 h 192034"/>
              <a:gd name="connsiteX1" fmla="*/ 51493 w 183179"/>
              <a:gd name="connsiteY1" fmla="*/ 116246 h 192034"/>
              <a:gd name="connsiteX2" fmla="*/ 86857 w 183179"/>
              <a:gd name="connsiteY2" fmla="*/ 192025 h 192034"/>
              <a:gd name="connsiteX3" fmla="*/ 41389 w 183179"/>
              <a:gd name="connsiteY3" fmla="*/ 121298 h 192034"/>
              <a:gd name="connsiteX4" fmla="*/ 6026 w 183179"/>
              <a:gd name="connsiteY4" fmla="*/ 101091 h 192034"/>
              <a:gd name="connsiteX5" fmla="*/ 182843 w 183179"/>
              <a:gd name="connsiteY5" fmla="*/ 52 h 19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79" h="192034">
                <a:moveTo>
                  <a:pt x="182843" y="52"/>
                </a:moveTo>
                <a:cubicBezTo>
                  <a:pt x="190421" y="2578"/>
                  <a:pt x="67491" y="84251"/>
                  <a:pt x="51493" y="116246"/>
                </a:cubicBezTo>
                <a:cubicBezTo>
                  <a:pt x="35495" y="148242"/>
                  <a:pt x="88541" y="191183"/>
                  <a:pt x="86857" y="192025"/>
                </a:cubicBezTo>
                <a:cubicBezTo>
                  <a:pt x="85173" y="192867"/>
                  <a:pt x="54861" y="136454"/>
                  <a:pt x="41389" y="121298"/>
                </a:cubicBezTo>
                <a:cubicBezTo>
                  <a:pt x="27917" y="106142"/>
                  <a:pt x="-15866" y="115405"/>
                  <a:pt x="6026" y="101091"/>
                </a:cubicBezTo>
                <a:cubicBezTo>
                  <a:pt x="27918" y="86777"/>
                  <a:pt x="175265" y="-2474"/>
                  <a:pt x="182843" y="5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A46B82DD-124C-7269-6A7E-F923717A4855}"/>
              </a:ext>
            </a:extLst>
          </p:cNvPr>
          <p:cNvSpPr/>
          <p:nvPr/>
        </p:nvSpPr>
        <p:spPr>
          <a:xfrm>
            <a:off x="6767564" y="3846270"/>
            <a:ext cx="254797" cy="394017"/>
          </a:xfrm>
          <a:custGeom>
            <a:avLst/>
            <a:gdLst>
              <a:gd name="connsiteX0" fmla="*/ 931 w 254797"/>
              <a:gd name="connsiteY0" fmla="*/ 16 h 394017"/>
              <a:gd name="connsiteX1" fmla="*/ 88017 w 254797"/>
              <a:gd name="connsiteY1" fmla="*/ 256435 h 394017"/>
              <a:gd name="connsiteX2" fmla="*/ 88017 w 254797"/>
              <a:gd name="connsiteY2" fmla="*/ 266111 h 394017"/>
              <a:gd name="connsiteX3" fmla="*/ 252512 w 254797"/>
              <a:gd name="connsiteY3" fmla="*/ 387063 h 394017"/>
              <a:gd name="connsiteX4" fmla="*/ 175103 w 254797"/>
              <a:gd name="connsiteY4" fmla="*/ 367711 h 394017"/>
              <a:gd name="connsiteX5" fmla="*/ 49312 w 254797"/>
              <a:gd name="connsiteY5" fmla="*/ 270949 h 394017"/>
              <a:gd name="connsiteX6" fmla="*/ 931 w 254797"/>
              <a:gd name="connsiteY6" fmla="*/ 16 h 3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797" h="394017">
                <a:moveTo>
                  <a:pt x="931" y="16"/>
                </a:moveTo>
                <a:cubicBezTo>
                  <a:pt x="7382" y="-2403"/>
                  <a:pt x="88017" y="256435"/>
                  <a:pt x="88017" y="256435"/>
                </a:cubicBezTo>
                <a:cubicBezTo>
                  <a:pt x="102531" y="300784"/>
                  <a:pt x="60601" y="244340"/>
                  <a:pt x="88017" y="266111"/>
                </a:cubicBezTo>
                <a:cubicBezTo>
                  <a:pt x="115433" y="287882"/>
                  <a:pt x="237998" y="370130"/>
                  <a:pt x="252512" y="387063"/>
                </a:cubicBezTo>
                <a:cubicBezTo>
                  <a:pt x="267026" y="403996"/>
                  <a:pt x="208970" y="387063"/>
                  <a:pt x="175103" y="367711"/>
                </a:cubicBezTo>
                <a:cubicBezTo>
                  <a:pt x="141236" y="348359"/>
                  <a:pt x="75921" y="328200"/>
                  <a:pt x="49312" y="270949"/>
                </a:cubicBezTo>
                <a:cubicBezTo>
                  <a:pt x="22703" y="213698"/>
                  <a:pt x="-5520" y="2435"/>
                  <a:pt x="931" y="1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11B32F79-E655-F15E-3F64-7D5A522EE48D}"/>
              </a:ext>
            </a:extLst>
          </p:cNvPr>
          <p:cNvSpPr/>
          <p:nvPr/>
        </p:nvSpPr>
        <p:spPr>
          <a:xfrm>
            <a:off x="5829438" y="3225920"/>
            <a:ext cx="426239" cy="928880"/>
          </a:xfrm>
          <a:custGeom>
            <a:avLst/>
            <a:gdLst>
              <a:gd name="connsiteX0" fmla="*/ 426219 w 426239"/>
              <a:gd name="connsiteY0" fmla="*/ 1090 h 928880"/>
              <a:gd name="connsiteX1" fmla="*/ 310105 w 426239"/>
              <a:gd name="connsiteY1" fmla="*/ 330080 h 928880"/>
              <a:gd name="connsiteX2" fmla="*/ 281076 w 426239"/>
              <a:gd name="connsiteY2" fmla="*/ 625204 h 928880"/>
              <a:gd name="connsiteX3" fmla="*/ 305267 w 426239"/>
              <a:gd name="connsiteY3" fmla="*/ 557470 h 928880"/>
              <a:gd name="connsiteX4" fmla="*/ 68200 w 426239"/>
              <a:gd name="connsiteY4" fmla="*/ 925166 h 928880"/>
              <a:gd name="connsiteX5" fmla="*/ 145610 w 426239"/>
              <a:gd name="connsiteY5" fmla="*/ 755832 h 928880"/>
              <a:gd name="connsiteX6" fmla="*/ 467 w 426239"/>
              <a:gd name="connsiteY6" fmla="*/ 900975 h 928880"/>
              <a:gd name="connsiteX7" fmla="*/ 203667 w 426239"/>
              <a:gd name="connsiteY7" fmla="*/ 605851 h 928880"/>
              <a:gd name="connsiteX8" fmla="*/ 300429 w 426239"/>
              <a:gd name="connsiteY8" fmla="*/ 228480 h 928880"/>
              <a:gd name="connsiteX9" fmla="*/ 300429 w 426239"/>
              <a:gd name="connsiteY9" fmla="*/ 223642 h 928880"/>
              <a:gd name="connsiteX10" fmla="*/ 426219 w 426239"/>
              <a:gd name="connsiteY10" fmla="*/ 1090 h 92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239" h="928880">
                <a:moveTo>
                  <a:pt x="426219" y="1090"/>
                </a:moveTo>
                <a:cubicBezTo>
                  <a:pt x="427832" y="18830"/>
                  <a:pt x="334295" y="226061"/>
                  <a:pt x="310105" y="330080"/>
                </a:cubicBezTo>
                <a:cubicBezTo>
                  <a:pt x="285915" y="434099"/>
                  <a:pt x="281882" y="587306"/>
                  <a:pt x="281076" y="625204"/>
                </a:cubicBezTo>
                <a:cubicBezTo>
                  <a:pt x="280270" y="663102"/>
                  <a:pt x="340746" y="507476"/>
                  <a:pt x="305267" y="557470"/>
                </a:cubicBezTo>
                <a:cubicBezTo>
                  <a:pt x="269788" y="607464"/>
                  <a:pt x="94809" y="892106"/>
                  <a:pt x="68200" y="925166"/>
                </a:cubicBezTo>
                <a:cubicBezTo>
                  <a:pt x="41590" y="958226"/>
                  <a:pt x="156899" y="759864"/>
                  <a:pt x="145610" y="755832"/>
                </a:cubicBezTo>
                <a:cubicBezTo>
                  <a:pt x="134321" y="751800"/>
                  <a:pt x="-9209" y="925972"/>
                  <a:pt x="467" y="900975"/>
                </a:cubicBezTo>
                <a:cubicBezTo>
                  <a:pt x="10143" y="875978"/>
                  <a:pt x="153673" y="717934"/>
                  <a:pt x="203667" y="605851"/>
                </a:cubicBezTo>
                <a:cubicBezTo>
                  <a:pt x="253661" y="493769"/>
                  <a:pt x="284302" y="292182"/>
                  <a:pt x="300429" y="228480"/>
                </a:cubicBezTo>
                <a:cubicBezTo>
                  <a:pt x="316556" y="164779"/>
                  <a:pt x="282689" y="259928"/>
                  <a:pt x="300429" y="223642"/>
                </a:cubicBezTo>
                <a:cubicBezTo>
                  <a:pt x="318169" y="187356"/>
                  <a:pt x="424606" y="-16650"/>
                  <a:pt x="426219" y="109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81B58859-4242-6640-27C0-D05943EBC690}"/>
              </a:ext>
            </a:extLst>
          </p:cNvPr>
          <p:cNvSpPr/>
          <p:nvPr/>
        </p:nvSpPr>
        <p:spPr>
          <a:xfrm>
            <a:off x="5892746" y="4115313"/>
            <a:ext cx="469642" cy="285413"/>
          </a:xfrm>
          <a:custGeom>
            <a:avLst/>
            <a:gdLst>
              <a:gd name="connsiteX0" fmla="*/ 54 w 469642"/>
              <a:gd name="connsiteY0" fmla="*/ 282516 h 285413"/>
              <a:gd name="connsiteX1" fmla="*/ 420968 w 469642"/>
              <a:gd name="connsiteY1" fmla="*/ 6744 h 285413"/>
              <a:gd name="connsiteX2" fmla="*/ 382264 w 469642"/>
              <a:gd name="connsiteY2" fmla="*/ 88992 h 285413"/>
              <a:gd name="connsiteX3" fmla="*/ 469349 w 469642"/>
              <a:gd name="connsiteY3" fmla="*/ 137373 h 285413"/>
              <a:gd name="connsiteX4" fmla="*/ 391940 w 469642"/>
              <a:gd name="connsiteY4" fmla="*/ 151887 h 285413"/>
              <a:gd name="connsiteX5" fmla="*/ 54 w 469642"/>
              <a:gd name="connsiteY5" fmla="*/ 282516 h 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642" h="285413">
                <a:moveTo>
                  <a:pt x="54" y="282516"/>
                </a:moveTo>
                <a:cubicBezTo>
                  <a:pt x="4892" y="258325"/>
                  <a:pt x="357266" y="38998"/>
                  <a:pt x="420968" y="6744"/>
                </a:cubicBezTo>
                <a:cubicBezTo>
                  <a:pt x="484670" y="-25510"/>
                  <a:pt x="374201" y="67220"/>
                  <a:pt x="382264" y="88992"/>
                </a:cubicBezTo>
                <a:cubicBezTo>
                  <a:pt x="390328" y="110763"/>
                  <a:pt x="467736" y="126891"/>
                  <a:pt x="469349" y="137373"/>
                </a:cubicBezTo>
                <a:cubicBezTo>
                  <a:pt x="470962" y="147855"/>
                  <a:pt x="468543" y="131728"/>
                  <a:pt x="391940" y="151887"/>
                </a:cubicBezTo>
                <a:cubicBezTo>
                  <a:pt x="315337" y="172046"/>
                  <a:pt x="-4784" y="306707"/>
                  <a:pt x="54" y="28251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5F1FFBEB-A776-ADF7-2F90-4AF7A6372478}"/>
              </a:ext>
            </a:extLst>
          </p:cNvPr>
          <p:cNvSpPr/>
          <p:nvPr/>
        </p:nvSpPr>
        <p:spPr>
          <a:xfrm>
            <a:off x="5989514" y="4712292"/>
            <a:ext cx="732308" cy="303679"/>
          </a:xfrm>
          <a:custGeom>
            <a:avLst/>
            <a:gdLst>
              <a:gd name="connsiteX0" fmla="*/ 121000 w 732308"/>
              <a:gd name="connsiteY0" fmla="*/ 67746 h 303679"/>
              <a:gd name="connsiteX1" fmla="*/ 725762 w 732308"/>
              <a:gd name="connsiteY1" fmla="*/ 13 h 303679"/>
              <a:gd name="connsiteX2" fmla="*/ 416124 w 732308"/>
              <a:gd name="connsiteY2" fmla="*/ 72584 h 303679"/>
              <a:gd name="connsiteX3" fmla="*/ 14562 w 732308"/>
              <a:gd name="connsiteY3" fmla="*/ 299975 h 303679"/>
              <a:gd name="connsiteX4" fmla="*/ 87134 w 732308"/>
              <a:gd name="connsiteY4" fmla="*/ 212889 h 303679"/>
              <a:gd name="connsiteX5" fmla="*/ 77457 w 732308"/>
              <a:gd name="connsiteY5" fmla="*/ 203213 h 303679"/>
              <a:gd name="connsiteX6" fmla="*/ 121000 w 732308"/>
              <a:gd name="connsiteY6" fmla="*/ 67746 h 30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308" h="303679">
                <a:moveTo>
                  <a:pt x="121000" y="67746"/>
                </a:moveTo>
                <a:cubicBezTo>
                  <a:pt x="229051" y="33879"/>
                  <a:pt x="676575" y="-793"/>
                  <a:pt x="725762" y="13"/>
                </a:cubicBezTo>
                <a:cubicBezTo>
                  <a:pt x="774949" y="819"/>
                  <a:pt x="534657" y="22590"/>
                  <a:pt x="416124" y="72584"/>
                </a:cubicBezTo>
                <a:cubicBezTo>
                  <a:pt x="297591" y="122578"/>
                  <a:pt x="69394" y="276591"/>
                  <a:pt x="14562" y="299975"/>
                </a:cubicBezTo>
                <a:cubicBezTo>
                  <a:pt x="-40270" y="323359"/>
                  <a:pt x="76651" y="229016"/>
                  <a:pt x="87134" y="212889"/>
                </a:cubicBezTo>
                <a:cubicBezTo>
                  <a:pt x="97617" y="196762"/>
                  <a:pt x="71006" y="224178"/>
                  <a:pt x="77457" y="203213"/>
                </a:cubicBezTo>
                <a:cubicBezTo>
                  <a:pt x="83908" y="182248"/>
                  <a:pt x="12949" y="101613"/>
                  <a:pt x="121000" y="6774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C0DC83CB-D200-E893-985D-F029E6EC5430}"/>
              </a:ext>
            </a:extLst>
          </p:cNvPr>
          <p:cNvSpPr/>
          <p:nvPr/>
        </p:nvSpPr>
        <p:spPr>
          <a:xfrm>
            <a:off x="5679819" y="5142365"/>
            <a:ext cx="483914" cy="199127"/>
          </a:xfrm>
          <a:custGeom>
            <a:avLst/>
            <a:gdLst>
              <a:gd name="connsiteX0" fmla="*/ 105 w 483914"/>
              <a:gd name="connsiteY0" fmla="*/ 530 h 199127"/>
              <a:gd name="connsiteX1" fmla="*/ 377476 w 483914"/>
              <a:gd name="connsiteY1" fmla="*/ 73102 h 199127"/>
              <a:gd name="connsiteX2" fmla="*/ 421019 w 483914"/>
              <a:gd name="connsiteY2" fmla="*/ 150511 h 199127"/>
              <a:gd name="connsiteX3" fmla="*/ 483914 w 483914"/>
              <a:gd name="connsiteY3" fmla="*/ 198892 h 199127"/>
              <a:gd name="connsiteX4" fmla="*/ 421019 w 483914"/>
              <a:gd name="connsiteY4" fmla="*/ 131159 h 199127"/>
              <a:gd name="connsiteX5" fmla="*/ 329095 w 483914"/>
              <a:gd name="connsiteY5" fmla="*/ 92454 h 199127"/>
              <a:gd name="connsiteX6" fmla="*/ 338771 w 483914"/>
              <a:gd name="connsiteY6" fmla="*/ 111806 h 199127"/>
              <a:gd name="connsiteX7" fmla="*/ 105 w 483914"/>
              <a:gd name="connsiteY7" fmla="*/ 530 h 19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914" h="199127">
                <a:moveTo>
                  <a:pt x="105" y="530"/>
                </a:moveTo>
                <a:cubicBezTo>
                  <a:pt x="6556" y="-5921"/>
                  <a:pt x="307324" y="48105"/>
                  <a:pt x="377476" y="73102"/>
                </a:cubicBezTo>
                <a:cubicBezTo>
                  <a:pt x="447628" y="98099"/>
                  <a:pt x="403279" y="129546"/>
                  <a:pt x="421019" y="150511"/>
                </a:cubicBezTo>
                <a:cubicBezTo>
                  <a:pt x="438759" y="171476"/>
                  <a:pt x="483914" y="202117"/>
                  <a:pt x="483914" y="198892"/>
                </a:cubicBezTo>
                <a:cubicBezTo>
                  <a:pt x="483914" y="195667"/>
                  <a:pt x="446822" y="148899"/>
                  <a:pt x="421019" y="131159"/>
                </a:cubicBezTo>
                <a:cubicBezTo>
                  <a:pt x="395216" y="113419"/>
                  <a:pt x="342803" y="95679"/>
                  <a:pt x="329095" y="92454"/>
                </a:cubicBezTo>
                <a:cubicBezTo>
                  <a:pt x="315387" y="89229"/>
                  <a:pt x="391990" y="125514"/>
                  <a:pt x="338771" y="111806"/>
                </a:cubicBezTo>
                <a:cubicBezTo>
                  <a:pt x="285552" y="98098"/>
                  <a:pt x="-6346" y="6981"/>
                  <a:pt x="105" y="53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63C56784-D925-08EC-96B0-97F7DD1F87BC}"/>
              </a:ext>
            </a:extLst>
          </p:cNvPr>
          <p:cNvSpPr/>
          <p:nvPr/>
        </p:nvSpPr>
        <p:spPr>
          <a:xfrm>
            <a:off x="6894086" y="4356473"/>
            <a:ext cx="603229" cy="311620"/>
          </a:xfrm>
          <a:custGeom>
            <a:avLst/>
            <a:gdLst>
              <a:gd name="connsiteX0" fmla="*/ 595285 w 603229"/>
              <a:gd name="connsiteY0" fmla="*/ 2651 h 311620"/>
              <a:gd name="connsiteX1" fmla="*/ 382409 w 603229"/>
              <a:gd name="connsiteY1" fmla="*/ 104251 h 311620"/>
              <a:gd name="connsiteX2" fmla="*/ 101800 w 603229"/>
              <a:gd name="connsiteY2" fmla="*/ 307451 h 311620"/>
              <a:gd name="connsiteX3" fmla="*/ 159857 w 603229"/>
              <a:gd name="connsiteY3" fmla="*/ 239717 h 311620"/>
              <a:gd name="connsiteX4" fmla="*/ 200 w 603229"/>
              <a:gd name="connsiteY4" fmla="*/ 220365 h 311620"/>
              <a:gd name="connsiteX5" fmla="*/ 125990 w 603229"/>
              <a:gd name="connsiteY5" fmla="*/ 201013 h 311620"/>
              <a:gd name="connsiteX6" fmla="*/ 96962 w 603229"/>
              <a:gd name="connsiteY6" fmla="*/ 205851 h 311620"/>
              <a:gd name="connsiteX7" fmla="*/ 595285 w 603229"/>
              <a:gd name="connsiteY7" fmla="*/ 2651 h 31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229" h="311620">
                <a:moveTo>
                  <a:pt x="595285" y="2651"/>
                </a:moveTo>
                <a:cubicBezTo>
                  <a:pt x="642860" y="-14282"/>
                  <a:pt x="464656" y="53451"/>
                  <a:pt x="382409" y="104251"/>
                </a:cubicBezTo>
                <a:cubicBezTo>
                  <a:pt x="300162" y="155051"/>
                  <a:pt x="138892" y="284873"/>
                  <a:pt x="101800" y="307451"/>
                </a:cubicBezTo>
                <a:cubicBezTo>
                  <a:pt x="64708" y="330029"/>
                  <a:pt x="176790" y="254231"/>
                  <a:pt x="159857" y="239717"/>
                </a:cubicBezTo>
                <a:cubicBezTo>
                  <a:pt x="142924" y="225203"/>
                  <a:pt x="5844" y="226816"/>
                  <a:pt x="200" y="220365"/>
                </a:cubicBezTo>
                <a:cubicBezTo>
                  <a:pt x="-5444" y="213914"/>
                  <a:pt x="109863" y="203432"/>
                  <a:pt x="125990" y="201013"/>
                </a:cubicBezTo>
                <a:cubicBezTo>
                  <a:pt x="142117" y="198594"/>
                  <a:pt x="13908" y="238911"/>
                  <a:pt x="96962" y="205851"/>
                </a:cubicBezTo>
                <a:lnTo>
                  <a:pt x="595285" y="2651"/>
                </a:ln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B0882554-15D1-111D-F991-88898FEF30DE}"/>
              </a:ext>
            </a:extLst>
          </p:cNvPr>
          <p:cNvSpPr/>
          <p:nvPr/>
        </p:nvSpPr>
        <p:spPr>
          <a:xfrm>
            <a:off x="7470364" y="2152453"/>
            <a:ext cx="897180" cy="515550"/>
          </a:xfrm>
          <a:custGeom>
            <a:avLst/>
            <a:gdLst>
              <a:gd name="connsiteX0" fmla="*/ 896740 w 897180"/>
              <a:gd name="connsiteY0" fmla="*/ 6356 h 515550"/>
              <a:gd name="connsiteX1" fmla="*/ 621732 w 897180"/>
              <a:gd name="connsiteY1" fmla="*/ 47607 h 515550"/>
              <a:gd name="connsiteX2" fmla="*/ 2965 w 897180"/>
              <a:gd name="connsiteY2" fmla="*/ 61358 h 515550"/>
              <a:gd name="connsiteX3" fmla="*/ 394851 w 897180"/>
              <a:gd name="connsiteY3" fmla="*/ 68233 h 515550"/>
              <a:gd name="connsiteX4" fmla="*/ 573606 w 897180"/>
              <a:gd name="connsiteY4" fmla="*/ 343240 h 515550"/>
              <a:gd name="connsiteX5" fmla="*/ 587356 w 897180"/>
              <a:gd name="connsiteY5" fmla="*/ 288239 h 515550"/>
              <a:gd name="connsiteX6" fmla="*/ 731735 w 897180"/>
              <a:gd name="connsiteY6" fmla="*/ 515120 h 515550"/>
              <a:gd name="connsiteX7" fmla="*/ 601107 w 897180"/>
              <a:gd name="connsiteY7" fmla="*/ 343240 h 515550"/>
              <a:gd name="connsiteX8" fmla="*/ 456728 w 897180"/>
              <a:gd name="connsiteY8" fmla="*/ 267613 h 515550"/>
              <a:gd name="connsiteX9" fmla="*/ 642358 w 897180"/>
              <a:gd name="connsiteY9" fmla="*/ 398242 h 515550"/>
              <a:gd name="connsiteX10" fmla="*/ 669859 w 897180"/>
              <a:gd name="connsiteY10" fmla="*/ 191986 h 515550"/>
              <a:gd name="connsiteX11" fmla="*/ 566731 w 897180"/>
              <a:gd name="connsiteY11" fmla="*/ 198861 h 515550"/>
              <a:gd name="connsiteX12" fmla="*/ 896740 w 897180"/>
              <a:gd name="connsiteY12" fmla="*/ 6356 h 5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7180" h="515550">
                <a:moveTo>
                  <a:pt x="896740" y="6356"/>
                </a:moveTo>
                <a:cubicBezTo>
                  <a:pt x="905907" y="-18853"/>
                  <a:pt x="770694" y="38440"/>
                  <a:pt x="621732" y="47607"/>
                </a:cubicBezTo>
                <a:cubicBezTo>
                  <a:pt x="472769" y="56774"/>
                  <a:pt x="40778" y="57920"/>
                  <a:pt x="2965" y="61358"/>
                </a:cubicBezTo>
                <a:cubicBezTo>
                  <a:pt x="-34848" y="64796"/>
                  <a:pt x="299744" y="21253"/>
                  <a:pt x="394851" y="68233"/>
                </a:cubicBezTo>
                <a:cubicBezTo>
                  <a:pt x="489958" y="115213"/>
                  <a:pt x="541522" y="306572"/>
                  <a:pt x="573606" y="343240"/>
                </a:cubicBezTo>
                <a:cubicBezTo>
                  <a:pt x="605690" y="379908"/>
                  <a:pt x="561001" y="259592"/>
                  <a:pt x="587356" y="288239"/>
                </a:cubicBezTo>
                <a:cubicBezTo>
                  <a:pt x="613711" y="316886"/>
                  <a:pt x="729443" y="505953"/>
                  <a:pt x="731735" y="515120"/>
                </a:cubicBezTo>
                <a:cubicBezTo>
                  <a:pt x="734027" y="524287"/>
                  <a:pt x="646941" y="384491"/>
                  <a:pt x="601107" y="343240"/>
                </a:cubicBezTo>
                <a:cubicBezTo>
                  <a:pt x="555272" y="301989"/>
                  <a:pt x="449853" y="258446"/>
                  <a:pt x="456728" y="267613"/>
                </a:cubicBezTo>
                <a:cubicBezTo>
                  <a:pt x="463603" y="276780"/>
                  <a:pt x="606836" y="410846"/>
                  <a:pt x="642358" y="398242"/>
                </a:cubicBezTo>
                <a:cubicBezTo>
                  <a:pt x="677880" y="385638"/>
                  <a:pt x="682463" y="225216"/>
                  <a:pt x="669859" y="191986"/>
                </a:cubicBezTo>
                <a:cubicBezTo>
                  <a:pt x="657255" y="158756"/>
                  <a:pt x="530063" y="227508"/>
                  <a:pt x="566731" y="198861"/>
                </a:cubicBezTo>
                <a:cubicBezTo>
                  <a:pt x="603399" y="170214"/>
                  <a:pt x="887573" y="31565"/>
                  <a:pt x="896740" y="635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5077D07C-D592-4216-2279-0768CBDCA6CC}"/>
              </a:ext>
            </a:extLst>
          </p:cNvPr>
          <p:cNvSpPr/>
          <p:nvPr/>
        </p:nvSpPr>
        <p:spPr>
          <a:xfrm>
            <a:off x="6360043" y="2167413"/>
            <a:ext cx="75263" cy="286885"/>
          </a:xfrm>
          <a:custGeom>
            <a:avLst/>
            <a:gdLst>
              <a:gd name="connsiteX0" fmla="*/ 1938 w 75263"/>
              <a:gd name="connsiteY0" fmla="*/ 2130 h 286885"/>
              <a:gd name="connsiteX1" fmla="*/ 62323 w 75263"/>
              <a:gd name="connsiteY1" fmla="*/ 84081 h 286885"/>
              <a:gd name="connsiteX2" fmla="*/ 75263 w 75263"/>
              <a:gd name="connsiteY2" fmla="*/ 209164 h 286885"/>
              <a:gd name="connsiteX3" fmla="*/ 62323 w 75263"/>
              <a:gd name="connsiteY3" fmla="*/ 204851 h 286885"/>
              <a:gd name="connsiteX4" fmla="*/ 58010 w 75263"/>
              <a:gd name="connsiteY4" fmla="*/ 286802 h 286885"/>
              <a:gd name="connsiteX5" fmla="*/ 36444 w 75263"/>
              <a:gd name="connsiteY5" fmla="*/ 187598 h 286885"/>
              <a:gd name="connsiteX6" fmla="*/ 10565 w 75263"/>
              <a:gd name="connsiteY6" fmla="*/ 135840 h 286885"/>
              <a:gd name="connsiteX7" fmla="*/ 14878 w 75263"/>
              <a:gd name="connsiteY7" fmla="*/ 170345 h 286885"/>
              <a:gd name="connsiteX8" fmla="*/ 1938 w 75263"/>
              <a:gd name="connsiteY8" fmla="*/ 2130 h 2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263" h="286885">
                <a:moveTo>
                  <a:pt x="1938" y="2130"/>
                </a:moveTo>
                <a:cubicBezTo>
                  <a:pt x="9845" y="-12247"/>
                  <a:pt x="50102" y="49575"/>
                  <a:pt x="62323" y="84081"/>
                </a:cubicBezTo>
                <a:cubicBezTo>
                  <a:pt x="74544" y="118587"/>
                  <a:pt x="75263" y="209164"/>
                  <a:pt x="75263" y="209164"/>
                </a:cubicBezTo>
                <a:cubicBezTo>
                  <a:pt x="75263" y="229292"/>
                  <a:pt x="65198" y="191911"/>
                  <a:pt x="62323" y="204851"/>
                </a:cubicBezTo>
                <a:cubicBezTo>
                  <a:pt x="59448" y="217791"/>
                  <a:pt x="62323" y="289677"/>
                  <a:pt x="58010" y="286802"/>
                </a:cubicBezTo>
                <a:cubicBezTo>
                  <a:pt x="53697" y="283927"/>
                  <a:pt x="44352" y="212758"/>
                  <a:pt x="36444" y="187598"/>
                </a:cubicBezTo>
                <a:cubicBezTo>
                  <a:pt x="28536" y="162438"/>
                  <a:pt x="14159" y="138715"/>
                  <a:pt x="10565" y="135840"/>
                </a:cubicBezTo>
                <a:cubicBezTo>
                  <a:pt x="6971" y="132965"/>
                  <a:pt x="17035" y="186879"/>
                  <a:pt x="14878" y="170345"/>
                </a:cubicBezTo>
                <a:cubicBezTo>
                  <a:pt x="12721" y="153811"/>
                  <a:pt x="-5969" y="16507"/>
                  <a:pt x="1938" y="21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CBE66D04-EC12-37AF-F281-27C8749EA8D2}"/>
              </a:ext>
            </a:extLst>
          </p:cNvPr>
          <p:cNvSpPr/>
          <p:nvPr/>
        </p:nvSpPr>
        <p:spPr>
          <a:xfrm>
            <a:off x="6806594" y="5696012"/>
            <a:ext cx="187091" cy="413073"/>
          </a:xfrm>
          <a:custGeom>
            <a:avLst/>
            <a:gdLst>
              <a:gd name="connsiteX0" fmla="*/ 5 w 187091"/>
              <a:gd name="connsiteY0" fmla="*/ 1403 h 413073"/>
              <a:gd name="connsiteX1" fmla="*/ 135271 w 187091"/>
              <a:gd name="connsiteY1" fmla="*/ 228651 h 413073"/>
              <a:gd name="connsiteX2" fmla="*/ 37879 w 187091"/>
              <a:gd name="connsiteY2" fmla="*/ 271936 h 413073"/>
              <a:gd name="connsiteX3" fmla="*/ 162324 w 187091"/>
              <a:gd name="connsiteY3" fmla="*/ 374738 h 413073"/>
              <a:gd name="connsiteX4" fmla="*/ 183967 w 187091"/>
              <a:gd name="connsiteY4" fmla="*/ 412613 h 413073"/>
              <a:gd name="connsiteX5" fmla="*/ 119039 w 187091"/>
              <a:gd name="connsiteY5" fmla="*/ 353096 h 413073"/>
              <a:gd name="connsiteX6" fmla="*/ 81165 w 187091"/>
              <a:gd name="connsiteY6" fmla="*/ 353096 h 413073"/>
              <a:gd name="connsiteX7" fmla="*/ 151503 w 187091"/>
              <a:gd name="connsiteY7" fmla="*/ 244883 h 413073"/>
              <a:gd name="connsiteX8" fmla="*/ 129860 w 187091"/>
              <a:gd name="connsiteY8" fmla="*/ 136670 h 413073"/>
              <a:gd name="connsiteX9" fmla="*/ 5 w 187091"/>
              <a:gd name="connsiteY9" fmla="*/ 1403 h 41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7091" h="413073">
                <a:moveTo>
                  <a:pt x="5" y="1403"/>
                </a:moveTo>
                <a:cubicBezTo>
                  <a:pt x="907" y="16733"/>
                  <a:pt x="128959" y="183562"/>
                  <a:pt x="135271" y="228651"/>
                </a:cubicBezTo>
                <a:cubicBezTo>
                  <a:pt x="141583" y="273740"/>
                  <a:pt x="33370" y="247588"/>
                  <a:pt x="37879" y="271936"/>
                </a:cubicBezTo>
                <a:cubicBezTo>
                  <a:pt x="42388" y="296284"/>
                  <a:pt x="137976" y="351292"/>
                  <a:pt x="162324" y="374738"/>
                </a:cubicBezTo>
                <a:cubicBezTo>
                  <a:pt x="186672" y="398184"/>
                  <a:pt x="191181" y="416220"/>
                  <a:pt x="183967" y="412613"/>
                </a:cubicBezTo>
                <a:cubicBezTo>
                  <a:pt x="176753" y="409006"/>
                  <a:pt x="136173" y="363016"/>
                  <a:pt x="119039" y="353096"/>
                </a:cubicBezTo>
                <a:cubicBezTo>
                  <a:pt x="101905" y="343176"/>
                  <a:pt x="75754" y="371131"/>
                  <a:pt x="81165" y="353096"/>
                </a:cubicBezTo>
                <a:cubicBezTo>
                  <a:pt x="86576" y="335061"/>
                  <a:pt x="143387" y="280954"/>
                  <a:pt x="151503" y="244883"/>
                </a:cubicBezTo>
                <a:cubicBezTo>
                  <a:pt x="159619" y="208812"/>
                  <a:pt x="152404" y="172741"/>
                  <a:pt x="129860" y="136670"/>
                </a:cubicBezTo>
                <a:cubicBezTo>
                  <a:pt x="107316" y="100599"/>
                  <a:pt x="-897" y="-13927"/>
                  <a:pt x="5" y="14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C378EC1A-FFC2-9F83-DD4E-8FC72CCA1709}"/>
              </a:ext>
            </a:extLst>
          </p:cNvPr>
          <p:cNvSpPr/>
          <p:nvPr/>
        </p:nvSpPr>
        <p:spPr>
          <a:xfrm>
            <a:off x="5615970" y="5359973"/>
            <a:ext cx="391984" cy="860009"/>
          </a:xfrm>
          <a:custGeom>
            <a:avLst/>
            <a:gdLst>
              <a:gd name="connsiteX0" fmla="*/ 286 w 391984"/>
              <a:gd name="connsiteY0" fmla="*/ 7393 h 860009"/>
              <a:gd name="connsiteX1" fmla="*/ 108499 w 391984"/>
              <a:gd name="connsiteY1" fmla="*/ 142659 h 860009"/>
              <a:gd name="connsiteX2" fmla="*/ 65213 w 391984"/>
              <a:gd name="connsiteY2" fmla="*/ 196765 h 860009"/>
              <a:gd name="connsiteX3" fmla="*/ 76035 w 391984"/>
              <a:gd name="connsiteY3" fmla="*/ 337442 h 860009"/>
              <a:gd name="connsiteX4" fmla="*/ 54392 w 391984"/>
              <a:gd name="connsiteY4" fmla="*/ 407781 h 860009"/>
              <a:gd name="connsiteX5" fmla="*/ 86856 w 391984"/>
              <a:gd name="connsiteY5" fmla="*/ 467298 h 860009"/>
              <a:gd name="connsiteX6" fmla="*/ 195069 w 391984"/>
              <a:gd name="connsiteY6" fmla="*/ 732420 h 860009"/>
              <a:gd name="connsiteX7" fmla="*/ 216712 w 391984"/>
              <a:gd name="connsiteY7" fmla="*/ 689135 h 860009"/>
              <a:gd name="connsiteX8" fmla="*/ 389852 w 391984"/>
              <a:gd name="connsiteY8" fmla="*/ 856865 h 860009"/>
              <a:gd name="connsiteX9" fmla="*/ 297871 w 391984"/>
              <a:gd name="connsiteY9" fmla="*/ 764884 h 860009"/>
              <a:gd name="connsiteX10" fmla="*/ 76035 w 391984"/>
              <a:gd name="connsiteY10" fmla="*/ 375317 h 860009"/>
              <a:gd name="connsiteX11" fmla="*/ 76035 w 391984"/>
              <a:gd name="connsiteY11" fmla="*/ 391549 h 860009"/>
              <a:gd name="connsiteX12" fmla="*/ 286 w 391984"/>
              <a:gd name="connsiteY12" fmla="*/ 7393 h 8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984" h="860009">
                <a:moveTo>
                  <a:pt x="286" y="7393"/>
                </a:moveTo>
                <a:cubicBezTo>
                  <a:pt x="5697" y="-34089"/>
                  <a:pt x="97678" y="111097"/>
                  <a:pt x="108499" y="142659"/>
                </a:cubicBezTo>
                <a:cubicBezTo>
                  <a:pt x="119320" y="174221"/>
                  <a:pt x="70624" y="164301"/>
                  <a:pt x="65213" y="196765"/>
                </a:cubicBezTo>
                <a:cubicBezTo>
                  <a:pt x="59802" y="229229"/>
                  <a:pt x="77838" y="302273"/>
                  <a:pt x="76035" y="337442"/>
                </a:cubicBezTo>
                <a:cubicBezTo>
                  <a:pt x="74232" y="372611"/>
                  <a:pt x="52589" y="386138"/>
                  <a:pt x="54392" y="407781"/>
                </a:cubicBezTo>
                <a:cubicBezTo>
                  <a:pt x="56195" y="429424"/>
                  <a:pt x="63410" y="413192"/>
                  <a:pt x="86856" y="467298"/>
                </a:cubicBezTo>
                <a:cubicBezTo>
                  <a:pt x="110302" y="521405"/>
                  <a:pt x="173426" y="695447"/>
                  <a:pt x="195069" y="732420"/>
                </a:cubicBezTo>
                <a:cubicBezTo>
                  <a:pt x="216712" y="769393"/>
                  <a:pt x="184248" y="668394"/>
                  <a:pt x="216712" y="689135"/>
                </a:cubicBezTo>
                <a:cubicBezTo>
                  <a:pt x="249176" y="709876"/>
                  <a:pt x="376326" y="844240"/>
                  <a:pt x="389852" y="856865"/>
                </a:cubicBezTo>
                <a:cubicBezTo>
                  <a:pt x="403378" y="869490"/>
                  <a:pt x="350174" y="845142"/>
                  <a:pt x="297871" y="764884"/>
                </a:cubicBezTo>
                <a:cubicBezTo>
                  <a:pt x="245568" y="684626"/>
                  <a:pt x="76035" y="375317"/>
                  <a:pt x="76035" y="375317"/>
                </a:cubicBezTo>
                <a:cubicBezTo>
                  <a:pt x="39062" y="313095"/>
                  <a:pt x="84151" y="447459"/>
                  <a:pt x="76035" y="391549"/>
                </a:cubicBezTo>
                <a:cubicBezTo>
                  <a:pt x="67919" y="335639"/>
                  <a:pt x="-5125" y="48875"/>
                  <a:pt x="286" y="739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D5F64AB8-C0A3-BFC6-EA99-B2BBAA2E4B8A}"/>
              </a:ext>
            </a:extLst>
          </p:cNvPr>
          <p:cNvSpPr/>
          <p:nvPr/>
        </p:nvSpPr>
        <p:spPr>
          <a:xfrm>
            <a:off x="6367639" y="3282429"/>
            <a:ext cx="121768" cy="728129"/>
          </a:xfrm>
          <a:custGeom>
            <a:avLst/>
            <a:gdLst>
              <a:gd name="connsiteX0" fmla="*/ 121296 w 121768"/>
              <a:gd name="connsiteY0" fmla="*/ 598 h 728129"/>
              <a:gd name="connsiteX1" fmla="*/ 93754 w 121768"/>
              <a:gd name="connsiteY1" fmla="*/ 171359 h 728129"/>
              <a:gd name="connsiteX2" fmla="*/ 110279 w 121768"/>
              <a:gd name="connsiteY2" fmla="*/ 364154 h 728129"/>
              <a:gd name="connsiteX3" fmla="*/ 38669 w 121768"/>
              <a:gd name="connsiteY3" fmla="*/ 253985 h 728129"/>
              <a:gd name="connsiteX4" fmla="*/ 82737 w 121768"/>
              <a:gd name="connsiteY4" fmla="*/ 716694 h 728129"/>
              <a:gd name="connsiteX5" fmla="*/ 82737 w 121768"/>
              <a:gd name="connsiteY5" fmla="*/ 551441 h 728129"/>
              <a:gd name="connsiteX6" fmla="*/ 110 w 121768"/>
              <a:gd name="connsiteY6" fmla="*/ 160342 h 728129"/>
              <a:gd name="connsiteX7" fmla="*/ 66212 w 121768"/>
              <a:gd name="connsiteY7" fmla="*/ 231952 h 728129"/>
              <a:gd name="connsiteX8" fmla="*/ 121296 w 121768"/>
              <a:gd name="connsiteY8" fmla="*/ 598 h 72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768" h="728129">
                <a:moveTo>
                  <a:pt x="121296" y="598"/>
                </a:moveTo>
                <a:cubicBezTo>
                  <a:pt x="125886" y="-9501"/>
                  <a:pt x="95590" y="110766"/>
                  <a:pt x="93754" y="171359"/>
                </a:cubicBezTo>
                <a:cubicBezTo>
                  <a:pt x="91918" y="231952"/>
                  <a:pt x="119460" y="350383"/>
                  <a:pt x="110279" y="364154"/>
                </a:cubicBezTo>
                <a:cubicBezTo>
                  <a:pt x="101098" y="377925"/>
                  <a:pt x="43259" y="195228"/>
                  <a:pt x="38669" y="253985"/>
                </a:cubicBezTo>
                <a:cubicBezTo>
                  <a:pt x="34079" y="312742"/>
                  <a:pt x="75392" y="667118"/>
                  <a:pt x="82737" y="716694"/>
                </a:cubicBezTo>
                <a:cubicBezTo>
                  <a:pt x="90082" y="766270"/>
                  <a:pt x="96508" y="644166"/>
                  <a:pt x="82737" y="551441"/>
                </a:cubicBezTo>
                <a:cubicBezTo>
                  <a:pt x="68966" y="458716"/>
                  <a:pt x="2864" y="213590"/>
                  <a:pt x="110" y="160342"/>
                </a:cubicBezTo>
                <a:cubicBezTo>
                  <a:pt x="-2644" y="107094"/>
                  <a:pt x="46932" y="250313"/>
                  <a:pt x="66212" y="231952"/>
                </a:cubicBezTo>
                <a:cubicBezTo>
                  <a:pt x="85492" y="213591"/>
                  <a:pt x="116706" y="10697"/>
                  <a:pt x="121296" y="598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69A76032-7D19-1291-4ED0-B838AA71B84F}"/>
              </a:ext>
            </a:extLst>
          </p:cNvPr>
          <p:cNvSpPr/>
          <p:nvPr/>
        </p:nvSpPr>
        <p:spPr>
          <a:xfrm>
            <a:off x="6870522" y="3134985"/>
            <a:ext cx="585849" cy="389316"/>
          </a:xfrm>
          <a:custGeom>
            <a:avLst/>
            <a:gdLst>
              <a:gd name="connsiteX0" fmla="*/ 178 w 585849"/>
              <a:gd name="connsiteY0" fmla="*/ 1915 h 389316"/>
              <a:gd name="connsiteX1" fmla="*/ 317678 w 585849"/>
              <a:gd name="connsiteY1" fmla="*/ 33665 h 389316"/>
              <a:gd name="connsiteX2" fmla="*/ 362128 w 585849"/>
              <a:gd name="connsiteY2" fmla="*/ 147965 h 389316"/>
              <a:gd name="connsiteX3" fmla="*/ 343078 w 585849"/>
              <a:gd name="connsiteY3" fmla="*/ 147965 h 389316"/>
              <a:gd name="connsiteX4" fmla="*/ 444678 w 585849"/>
              <a:gd name="connsiteY4" fmla="*/ 287665 h 389316"/>
              <a:gd name="connsiteX5" fmla="*/ 584378 w 585849"/>
              <a:gd name="connsiteY5" fmla="*/ 389265 h 389316"/>
              <a:gd name="connsiteX6" fmla="*/ 508178 w 585849"/>
              <a:gd name="connsiteY6" fmla="*/ 274965 h 389316"/>
              <a:gd name="connsiteX7" fmla="*/ 355778 w 585849"/>
              <a:gd name="connsiteY7" fmla="*/ 103515 h 389316"/>
              <a:gd name="connsiteX8" fmla="*/ 355778 w 585849"/>
              <a:gd name="connsiteY8" fmla="*/ 141615 h 389316"/>
              <a:gd name="connsiteX9" fmla="*/ 273228 w 585849"/>
              <a:gd name="connsiteY9" fmla="*/ 78115 h 389316"/>
              <a:gd name="connsiteX10" fmla="*/ 178 w 585849"/>
              <a:gd name="connsiteY10" fmla="*/ 1915 h 38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849" h="389316">
                <a:moveTo>
                  <a:pt x="178" y="1915"/>
                </a:moveTo>
                <a:cubicBezTo>
                  <a:pt x="7586" y="-5493"/>
                  <a:pt x="257353" y="9323"/>
                  <a:pt x="317678" y="33665"/>
                </a:cubicBezTo>
                <a:cubicBezTo>
                  <a:pt x="378003" y="58007"/>
                  <a:pt x="362128" y="147965"/>
                  <a:pt x="362128" y="147965"/>
                </a:cubicBezTo>
                <a:cubicBezTo>
                  <a:pt x="366361" y="167015"/>
                  <a:pt x="329320" y="124682"/>
                  <a:pt x="343078" y="147965"/>
                </a:cubicBezTo>
                <a:cubicBezTo>
                  <a:pt x="356836" y="171248"/>
                  <a:pt x="404461" y="247448"/>
                  <a:pt x="444678" y="287665"/>
                </a:cubicBezTo>
                <a:cubicBezTo>
                  <a:pt x="484895" y="327882"/>
                  <a:pt x="573795" y="391382"/>
                  <a:pt x="584378" y="389265"/>
                </a:cubicBezTo>
                <a:cubicBezTo>
                  <a:pt x="594961" y="387148"/>
                  <a:pt x="546278" y="322590"/>
                  <a:pt x="508178" y="274965"/>
                </a:cubicBezTo>
                <a:cubicBezTo>
                  <a:pt x="470078" y="227340"/>
                  <a:pt x="355778" y="103515"/>
                  <a:pt x="355778" y="103515"/>
                </a:cubicBezTo>
                <a:cubicBezTo>
                  <a:pt x="330378" y="81290"/>
                  <a:pt x="369536" y="145848"/>
                  <a:pt x="355778" y="141615"/>
                </a:cubicBezTo>
                <a:cubicBezTo>
                  <a:pt x="342020" y="137382"/>
                  <a:pt x="328261" y="101398"/>
                  <a:pt x="273228" y="78115"/>
                </a:cubicBezTo>
                <a:cubicBezTo>
                  <a:pt x="218195" y="54832"/>
                  <a:pt x="-7230" y="9323"/>
                  <a:pt x="178" y="191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0DEE432B-B21B-C42B-80E0-8F4A96151047}"/>
              </a:ext>
            </a:extLst>
          </p:cNvPr>
          <p:cNvSpPr/>
          <p:nvPr/>
        </p:nvSpPr>
        <p:spPr>
          <a:xfrm>
            <a:off x="5513938" y="3282699"/>
            <a:ext cx="633502" cy="1791685"/>
          </a:xfrm>
          <a:custGeom>
            <a:avLst/>
            <a:gdLst>
              <a:gd name="connsiteX0" fmla="*/ 632862 w 633502"/>
              <a:gd name="connsiteY0" fmla="*/ 251 h 1791685"/>
              <a:gd name="connsiteX1" fmla="*/ 499512 w 633502"/>
              <a:gd name="connsiteY1" fmla="*/ 546351 h 1791685"/>
              <a:gd name="connsiteX2" fmla="*/ 512212 w 633502"/>
              <a:gd name="connsiteY2" fmla="*/ 514601 h 1791685"/>
              <a:gd name="connsiteX3" fmla="*/ 378862 w 633502"/>
              <a:gd name="connsiteY3" fmla="*/ 647951 h 1791685"/>
              <a:gd name="connsiteX4" fmla="*/ 416962 w 633502"/>
              <a:gd name="connsiteY4" fmla="*/ 552701 h 1791685"/>
              <a:gd name="connsiteX5" fmla="*/ 251862 w 633502"/>
              <a:gd name="connsiteY5" fmla="*/ 800351 h 1791685"/>
              <a:gd name="connsiteX6" fmla="*/ 289962 w 633502"/>
              <a:gd name="connsiteY6" fmla="*/ 851151 h 1791685"/>
              <a:gd name="connsiteX7" fmla="*/ 302662 w 633502"/>
              <a:gd name="connsiteY7" fmla="*/ 889251 h 1791685"/>
              <a:gd name="connsiteX8" fmla="*/ 455062 w 633502"/>
              <a:gd name="connsiteY8" fmla="*/ 755901 h 1791685"/>
              <a:gd name="connsiteX9" fmla="*/ 309012 w 633502"/>
              <a:gd name="connsiteY9" fmla="*/ 876551 h 1791685"/>
              <a:gd name="connsiteX10" fmla="*/ 175662 w 633502"/>
              <a:gd name="connsiteY10" fmla="*/ 1238501 h 1791685"/>
              <a:gd name="connsiteX11" fmla="*/ 328062 w 633502"/>
              <a:gd name="connsiteY11" fmla="*/ 1092451 h 1791685"/>
              <a:gd name="connsiteX12" fmla="*/ 162962 w 633502"/>
              <a:gd name="connsiteY12" fmla="*/ 1409951 h 1791685"/>
              <a:gd name="connsiteX13" fmla="*/ 16912 w 633502"/>
              <a:gd name="connsiteY13" fmla="*/ 1784601 h 1791685"/>
              <a:gd name="connsiteX14" fmla="*/ 48662 w 633502"/>
              <a:gd name="connsiteY14" fmla="*/ 1562351 h 1791685"/>
              <a:gd name="connsiteX15" fmla="*/ 423312 w 633502"/>
              <a:gd name="connsiteY15" fmla="*/ 514601 h 1791685"/>
              <a:gd name="connsiteX16" fmla="*/ 436012 w 633502"/>
              <a:gd name="connsiteY16" fmla="*/ 622551 h 1791685"/>
              <a:gd name="connsiteX17" fmla="*/ 632862 w 633502"/>
              <a:gd name="connsiteY17" fmla="*/ 251 h 17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3502" h="1791685">
                <a:moveTo>
                  <a:pt x="632862" y="251"/>
                </a:moveTo>
                <a:cubicBezTo>
                  <a:pt x="643445" y="-12449"/>
                  <a:pt x="519620" y="460626"/>
                  <a:pt x="499512" y="546351"/>
                </a:cubicBezTo>
                <a:cubicBezTo>
                  <a:pt x="479404" y="632076"/>
                  <a:pt x="532320" y="497668"/>
                  <a:pt x="512212" y="514601"/>
                </a:cubicBezTo>
                <a:cubicBezTo>
                  <a:pt x="492104" y="531534"/>
                  <a:pt x="394737" y="641601"/>
                  <a:pt x="378862" y="647951"/>
                </a:cubicBezTo>
                <a:cubicBezTo>
                  <a:pt x="362987" y="654301"/>
                  <a:pt x="438129" y="527301"/>
                  <a:pt x="416962" y="552701"/>
                </a:cubicBezTo>
                <a:cubicBezTo>
                  <a:pt x="395795" y="578101"/>
                  <a:pt x="273029" y="750609"/>
                  <a:pt x="251862" y="800351"/>
                </a:cubicBezTo>
                <a:cubicBezTo>
                  <a:pt x="230695" y="850093"/>
                  <a:pt x="281495" y="836334"/>
                  <a:pt x="289962" y="851151"/>
                </a:cubicBezTo>
                <a:cubicBezTo>
                  <a:pt x="298429" y="865968"/>
                  <a:pt x="275145" y="905126"/>
                  <a:pt x="302662" y="889251"/>
                </a:cubicBezTo>
                <a:cubicBezTo>
                  <a:pt x="330179" y="873376"/>
                  <a:pt x="454004" y="758018"/>
                  <a:pt x="455062" y="755901"/>
                </a:cubicBezTo>
                <a:cubicBezTo>
                  <a:pt x="456120" y="753784"/>
                  <a:pt x="355579" y="796118"/>
                  <a:pt x="309012" y="876551"/>
                </a:cubicBezTo>
                <a:cubicBezTo>
                  <a:pt x="262445" y="956984"/>
                  <a:pt x="172487" y="1202518"/>
                  <a:pt x="175662" y="1238501"/>
                </a:cubicBezTo>
                <a:cubicBezTo>
                  <a:pt x="178837" y="1274484"/>
                  <a:pt x="330179" y="1063876"/>
                  <a:pt x="328062" y="1092451"/>
                </a:cubicBezTo>
                <a:cubicBezTo>
                  <a:pt x="325945" y="1121026"/>
                  <a:pt x="214820" y="1294593"/>
                  <a:pt x="162962" y="1409951"/>
                </a:cubicBezTo>
                <a:cubicBezTo>
                  <a:pt x="111104" y="1525309"/>
                  <a:pt x="35962" y="1759201"/>
                  <a:pt x="16912" y="1784601"/>
                </a:cubicBezTo>
                <a:cubicBezTo>
                  <a:pt x="-2138" y="1810001"/>
                  <a:pt x="-19071" y="1774018"/>
                  <a:pt x="48662" y="1562351"/>
                </a:cubicBezTo>
                <a:cubicBezTo>
                  <a:pt x="116395" y="1350684"/>
                  <a:pt x="358754" y="671234"/>
                  <a:pt x="423312" y="514601"/>
                </a:cubicBezTo>
                <a:cubicBezTo>
                  <a:pt x="487870" y="357968"/>
                  <a:pt x="404262" y="705101"/>
                  <a:pt x="436012" y="622551"/>
                </a:cubicBezTo>
                <a:cubicBezTo>
                  <a:pt x="467762" y="540001"/>
                  <a:pt x="622279" y="12951"/>
                  <a:pt x="632862" y="25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ECE1B72-F6F6-4C52-D54F-3B939C449B82}"/>
              </a:ext>
            </a:extLst>
          </p:cNvPr>
          <p:cNvSpPr/>
          <p:nvPr/>
        </p:nvSpPr>
        <p:spPr>
          <a:xfrm>
            <a:off x="5593984" y="5422725"/>
            <a:ext cx="1208175" cy="1112776"/>
          </a:xfrm>
          <a:custGeom>
            <a:avLst/>
            <a:gdLst>
              <a:gd name="connsiteX0" fmla="*/ 366 w 1208175"/>
              <a:gd name="connsiteY0" fmla="*/ 175 h 1112776"/>
              <a:gd name="connsiteX1" fmla="*/ 114666 w 1208175"/>
              <a:gd name="connsiteY1" fmla="*/ 463725 h 1112776"/>
              <a:gd name="connsiteX2" fmla="*/ 146416 w 1208175"/>
              <a:gd name="connsiteY2" fmla="*/ 546275 h 1112776"/>
              <a:gd name="connsiteX3" fmla="*/ 260716 w 1208175"/>
              <a:gd name="connsiteY3" fmla="*/ 590725 h 1112776"/>
              <a:gd name="connsiteX4" fmla="*/ 248016 w 1208175"/>
              <a:gd name="connsiteY4" fmla="*/ 628825 h 1112776"/>
              <a:gd name="connsiteX5" fmla="*/ 502016 w 1208175"/>
              <a:gd name="connsiteY5" fmla="*/ 787575 h 1112776"/>
              <a:gd name="connsiteX6" fmla="*/ 406766 w 1208175"/>
              <a:gd name="connsiteY6" fmla="*/ 787575 h 1112776"/>
              <a:gd name="connsiteX7" fmla="*/ 857616 w 1208175"/>
              <a:gd name="connsiteY7" fmla="*/ 1028875 h 1112776"/>
              <a:gd name="connsiteX8" fmla="*/ 1111616 w 1208175"/>
              <a:gd name="connsiteY8" fmla="*/ 1016175 h 1112776"/>
              <a:gd name="connsiteX9" fmla="*/ 1073516 w 1208175"/>
              <a:gd name="connsiteY9" fmla="*/ 1022525 h 1112776"/>
              <a:gd name="connsiteX10" fmla="*/ 1206866 w 1208175"/>
              <a:gd name="connsiteY10" fmla="*/ 1111425 h 1112776"/>
              <a:gd name="connsiteX11" fmla="*/ 978266 w 1208175"/>
              <a:gd name="connsiteY11" fmla="*/ 1060625 h 1112776"/>
              <a:gd name="connsiteX12" fmla="*/ 286116 w 1208175"/>
              <a:gd name="connsiteY12" fmla="*/ 863775 h 1112776"/>
              <a:gd name="connsiteX13" fmla="*/ 305166 w 1208175"/>
              <a:gd name="connsiteY13" fmla="*/ 914575 h 1112776"/>
              <a:gd name="connsiteX14" fmla="*/ 38466 w 1208175"/>
              <a:gd name="connsiteY14" fmla="*/ 489125 h 1112776"/>
              <a:gd name="connsiteX15" fmla="*/ 76566 w 1208175"/>
              <a:gd name="connsiteY15" fmla="*/ 520875 h 1112776"/>
              <a:gd name="connsiteX16" fmla="*/ 366 w 1208175"/>
              <a:gd name="connsiteY16" fmla="*/ 175 h 11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8175" h="1112776">
                <a:moveTo>
                  <a:pt x="366" y="175"/>
                </a:moveTo>
                <a:cubicBezTo>
                  <a:pt x="6716" y="-9350"/>
                  <a:pt x="90324" y="372708"/>
                  <a:pt x="114666" y="463725"/>
                </a:cubicBezTo>
                <a:cubicBezTo>
                  <a:pt x="139008" y="554742"/>
                  <a:pt x="122074" y="525108"/>
                  <a:pt x="146416" y="546275"/>
                </a:cubicBezTo>
                <a:cubicBezTo>
                  <a:pt x="170758" y="567442"/>
                  <a:pt x="243783" y="576967"/>
                  <a:pt x="260716" y="590725"/>
                </a:cubicBezTo>
                <a:cubicBezTo>
                  <a:pt x="277649" y="604483"/>
                  <a:pt x="207799" y="596017"/>
                  <a:pt x="248016" y="628825"/>
                </a:cubicBezTo>
                <a:cubicBezTo>
                  <a:pt x="288233" y="661633"/>
                  <a:pt x="475558" y="761117"/>
                  <a:pt x="502016" y="787575"/>
                </a:cubicBezTo>
                <a:cubicBezTo>
                  <a:pt x="528474" y="814033"/>
                  <a:pt x="347499" y="747358"/>
                  <a:pt x="406766" y="787575"/>
                </a:cubicBezTo>
                <a:cubicBezTo>
                  <a:pt x="466033" y="827792"/>
                  <a:pt x="740141" y="990775"/>
                  <a:pt x="857616" y="1028875"/>
                </a:cubicBezTo>
                <a:cubicBezTo>
                  <a:pt x="975091" y="1066975"/>
                  <a:pt x="1075633" y="1017233"/>
                  <a:pt x="1111616" y="1016175"/>
                </a:cubicBezTo>
                <a:cubicBezTo>
                  <a:pt x="1147599" y="1015117"/>
                  <a:pt x="1057641" y="1006650"/>
                  <a:pt x="1073516" y="1022525"/>
                </a:cubicBezTo>
                <a:cubicBezTo>
                  <a:pt x="1089391" y="1038400"/>
                  <a:pt x="1222741" y="1105075"/>
                  <a:pt x="1206866" y="1111425"/>
                </a:cubicBezTo>
                <a:cubicBezTo>
                  <a:pt x="1190991" y="1117775"/>
                  <a:pt x="1131724" y="1101900"/>
                  <a:pt x="978266" y="1060625"/>
                </a:cubicBezTo>
                <a:cubicBezTo>
                  <a:pt x="824808" y="1019350"/>
                  <a:pt x="398299" y="888117"/>
                  <a:pt x="286116" y="863775"/>
                </a:cubicBezTo>
                <a:cubicBezTo>
                  <a:pt x="173933" y="839433"/>
                  <a:pt x="346441" y="977017"/>
                  <a:pt x="305166" y="914575"/>
                </a:cubicBezTo>
                <a:cubicBezTo>
                  <a:pt x="263891" y="852133"/>
                  <a:pt x="76566" y="554742"/>
                  <a:pt x="38466" y="489125"/>
                </a:cubicBezTo>
                <a:cubicBezTo>
                  <a:pt x="366" y="423508"/>
                  <a:pt x="80799" y="597075"/>
                  <a:pt x="76566" y="520875"/>
                </a:cubicBezTo>
                <a:cubicBezTo>
                  <a:pt x="72333" y="444675"/>
                  <a:pt x="-5984" y="9700"/>
                  <a:pt x="366" y="175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7CD08700-B9DB-E12D-ED4F-547A05E5B1C2}"/>
              </a:ext>
            </a:extLst>
          </p:cNvPr>
          <p:cNvSpPr/>
          <p:nvPr/>
        </p:nvSpPr>
        <p:spPr>
          <a:xfrm>
            <a:off x="8725191" y="3206067"/>
            <a:ext cx="755829" cy="767432"/>
          </a:xfrm>
          <a:custGeom>
            <a:avLst/>
            <a:gdLst>
              <a:gd name="connsiteX0" fmla="*/ 431509 w 755829"/>
              <a:gd name="connsiteY0" fmla="*/ 683 h 767432"/>
              <a:gd name="connsiteX1" fmla="*/ 628359 w 755829"/>
              <a:gd name="connsiteY1" fmla="*/ 210233 h 767432"/>
              <a:gd name="connsiteX2" fmla="*/ 463259 w 755829"/>
              <a:gd name="connsiteY2" fmla="*/ 292783 h 767432"/>
              <a:gd name="connsiteX3" fmla="*/ 666459 w 755829"/>
              <a:gd name="connsiteY3" fmla="*/ 318183 h 767432"/>
              <a:gd name="connsiteX4" fmla="*/ 310859 w 755829"/>
              <a:gd name="connsiteY4" fmla="*/ 489633 h 767432"/>
              <a:gd name="connsiteX5" fmla="*/ 444209 w 755829"/>
              <a:gd name="connsiteY5" fmla="*/ 495983 h 767432"/>
              <a:gd name="connsiteX6" fmla="*/ 145759 w 755829"/>
              <a:gd name="connsiteY6" fmla="*/ 635683 h 767432"/>
              <a:gd name="connsiteX7" fmla="*/ 355309 w 755829"/>
              <a:gd name="connsiteY7" fmla="*/ 622983 h 767432"/>
              <a:gd name="connsiteX8" fmla="*/ 133059 w 755829"/>
              <a:gd name="connsiteY8" fmla="*/ 762683 h 767432"/>
              <a:gd name="connsiteX9" fmla="*/ 6059 w 755829"/>
              <a:gd name="connsiteY9" fmla="*/ 730933 h 767432"/>
              <a:gd name="connsiteX10" fmla="*/ 323559 w 755829"/>
              <a:gd name="connsiteY10" fmla="*/ 692833 h 767432"/>
              <a:gd name="connsiteX11" fmla="*/ 348959 w 755829"/>
              <a:gd name="connsiteY11" fmla="*/ 667433 h 767432"/>
              <a:gd name="connsiteX12" fmla="*/ 279109 w 755829"/>
              <a:gd name="connsiteY12" fmla="*/ 622983 h 767432"/>
              <a:gd name="connsiteX13" fmla="*/ 742659 w 755829"/>
              <a:gd name="connsiteY13" fmla="*/ 280083 h 767432"/>
              <a:gd name="connsiteX14" fmla="*/ 628359 w 755829"/>
              <a:gd name="connsiteY14" fmla="*/ 102283 h 767432"/>
              <a:gd name="connsiteX15" fmla="*/ 622009 w 755829"/>
              <a:gd name="connsiteY15" fmla="*/ 140383 h 767432"/>
              <a:gd name="connsiteX16" fmla="*/ 431509 w 755829"/>
              <a:gd name="connsiteY16" fmla="*/ 683 h 76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5829" h="767432">
                <a:moveTo>
                  <a:pt x="431509" y="683"/>
                </a:moveTo>
                <a:cubicBezTo>
                  <a:pt x="432567" y="12325"/>
                  <a:pt x="623067" y="161550"/>
                  <a:pt x="628359" y="210233"/>
                </a:cubicBezTo>
                <a:cubicBezTo>
                  <a:pt x="633651" y="258916"/>
                  <a:pt x="456909" y="274791"/>
                  <a:pt x="463259" y="292783"/>
                </a:cubicBezTo>
                <a:cubicBezTo>
                  <a:pt x="469609" y="310775"/>
                  <a:pt x="691859" y="285375"/>
                  <a:pt x="666459" y="318183"/>
                </a:cubicBezTo>
                <a:cubicBezTo>
                  <a:pt x="641059" y="350991"/>
                  <a:pt x="347901" y="460000"/>
                  <a:pt x="310859" y="489633"/>
                </a:cubicBezTo>
                <a:cubicBezTo>
                  <a:pt x="273817" y="519266"/>
                  <a:pt x="471726" y="471641"/>
                  <a:pt x="444209" y="495983"/>
                </a:cubicBezTo>
                <a:cubicBezTo>
                  <a:pt x="416692" y="520325"/>
                  <a:pt x="160576" y="614516"/>
                  <a:pt x="145759" y="635683"/>
                </a:cubicBezTo>
                <a:cubicBezTo>
                  <a:pt x="130942" y="656850"/>
                  <a:pt x="357426" y="601816"/>
                  <a:pt x="355309" y="622983"/>
                </a:cubicBezTo>
                <a:cubicBezTo>
                  <a:pt x="353192" y="644150"/>
                  <a:pt x="191267" y="744691"/>
                  <a:pt x="133059" y="762683"/>
                </a:cubicBezTo>
                <a:cubicBezTo>
                  <a:pt x="74851" y="780675"/>
                  <a:pt x="-25691" y="742575"/>
                  <a:pt x="6059" y="730933"/>
                </a:cubicBezTo>
                <a:cubicBezTo>
                  <a:pt x="37809" y="719291"/>
                  <a:pt x="266409" y="703416"/>
                  <a:pt x="323559" y="692833"/>
                </a:cubicBezTo>
                <a:cubicBezTo>
                  <a:pt x="380709" y="682250"/>
                  <a:pt x="356367" y="679075"/>
                  <a:pt x="348959" y="667433"/>
                </a:cubicBezTo>
                <a:cubicBezTo>
                  <a:pt x="341551" y="655791"/>
                  <a:pt x="213492" y="687541"/>
                  <a:pt x="279109" y="622983"/>
                </a:cubicBezTo>
                <a:cubicBezTo>
                  <a:pt x="344726" y="558425"/>
                  <a:pt x="684451" y="366866"/>
                  <a:pt x="742659" y="280083"/>
                </a:cubicBezTo>
                <a:cubicBezTo>
                  <a:pt x="800867" y="193300"/>
                  <a:pt x="648467" y="125566"/>
                  <a:pt x="628359" y="102283"/>
                </a:cubicBezTo>
                <a:cubicBezTo>
                  <a:pt x="608251" y="79000"/>
                  <a:pt x="652701" y="150966"/>
                  <a:pt x="622009" y="140383"/>
                </a:cubicBezTo>
                <a:cubicBezTo>
                  <a:pt x="591317" y="129800"/>
                  <a:pt x="430451" y="-10959"/>
                  <a:pt x="431509" y="683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35EA95C-B522-534F-94E8-F2F739D8A2BA}"/>
              </a:ext>
            </a:extLst>
          </p:cNvPr>
          <p:cNvSpPr/>
          <p:nvPr/>
        </p:nvSpPr>
        <p:spPr>
          <a:xfrm>
            <a:off x="6940544" y="4465363"/>
            <a:ext cx="1606592" cy="1104407"/>
          </a:xfrm>
          <a:custGeom>
            <a:avLst/>
            <a:gdLst>
              <a:gd name="connsiteX0" fmla="*/ 1606556 w 1606592"/>
              <a:gd name="connsiteY0" fmla="*/ 11387 h 1104407"/>
              <a:gd name="connsiteX1" fmla="*/ 946156 w 1606592"/>
              <a:gd name="connsiteY1" fmla="*/ 81237 h 1104407"/>
              <a:gd name="connsiteX2" fmla="*/ 996956 w 1606592"/>
              <a:gd name="connsiteY2" fmla="*/ 43137 h 1104407"/>
              <a:gd name="connsiteX3" fmla="*/ 882656 w 1606592"/>
              <a:gd name="connsiteY3" fmla="*/ 106637 h 1104407"/>
              <a:gd name="connsiteX4" fmla="*/ 996956 w 1606592"/>
              <a:gd name="connsiteY4" fmla="*/ 182837 h 1104407"/>
              <a:gd name="connsiteX5" fmla="*/ 812806 w 1606592"/>
              <a:gd name="connsiteY5" fmla="*/ 214587 h 1104407"/>
              <a:gd name="connsiteX6" fmla="*/ 692156 w 1606592"/>
              <a:gd name="connsiteY6" fmla="*/ 392387 h 1104407"/>
              <a:gd name="connsiteX7" fmla="*/ 723906 w 1606592"/>
              <a:gd name="connsiteY7" fmla="*/ 360637 h 1104407"/>
              <a:gd name="connsiteX8" fmla="*/ 482606 w 1606592"/>
              <a:gd name="connsiteY8" fmla="*/ 754337 h 1104407"/>
              <a:gd name="connsiteX9" fmla="*/ 368306 w 1606592"/>
              <a:gd name="connsiteY9" fmla="*/ 1001987 h 1104407"/>
              <a:gd name="connsiteX10" fmla="*/ 203206 w 1606592"/>
              <a:gd name="connsiteY10" fmla="*/ 1078187 h 1104407"/>
              <a:gd name="connsiteX11" fmla="*/ 6 w 1606592"/>
              <a:gd name="connsiteY11" fmla="*/ 1103587 h 1104407"/>
              <a:gd name="connsiteX12" fmla="*/ 196856 w 1606592"/>
              <a:gd name="connsiteY12" fmla="*/ 1052787 h 1104407"/>
              <a:gd name="connsiteX13" fmla="*/ 381006 w 1606592"/>
              <a:gd name="connsiteY13" fmla="*/ 849587 h 1104407"/>
              <a:gd name="connsiteX14" fmla="*/ 781056 w 1606592"/>
              <a:gd name="connsiteY14" fmla="*/ 55837 h 1104407"/>
              <a:gd name="connsiteX15" fmla="*/ 933456 w 1606592"/>
              <a:gd name="connsiteY15" fmla="*/ 62187 h 1104407"/>
              <a:gd name="connsiteX16" fmla="*/ 914406 w 1606592"/>
              <a:gd name="connsiteY16" fmla="*/ 30437 h 1104407"/>
              <a:gd name="connsiteX17" fmla="*/ 1606556 w 1606592"/>
              <a:gd name="connsiteY17" fmla="*/ 11387 h 11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6592" h="1104407">
                <a:moveTo>
                  <a:pt x="1606556" y="11387"/>
                </a:moveTo>
                <a:cubicBezTo>
                  <a:pt x="1611848" y="19854"/>
                  <a:pt x="1047756" y="75945"/>
                  <a:pt x="946156" y="81237"/>
                </a:cubicBezTo>
                <a:cubicBezTo>
                  <a:pt x="844556" y="86529"/>
                  <a:pt x="1007539" y="38904"/>
                  <a:pt x="996956" y="43137"/>
                </a:cubicBezTo>
                <a:cubicBezTo>
                  <a:pt x="986373" y="47370"/>
                  <a:pt x="882656" y="83354"/>
                  <a:pt x="882656" y="106637"/>
                </a:cubicBezTo>
                <a:cubicBezTo>
                  <a:pt x="882656" y="129920"/>
                  <a:pt x="1008598" y="164845"/>
                  <a:pt x="996956" y="182837"/>
                </a:cubicBezTo>
                <a:cubicBezTo>
                  <a:pt x="985314" y="200829"/>
                  <a:pt x="863606" y="179662"/>
                  <a:pt x="812806" y="214587"/>
                </a:cubicBezTo>
                <a:cubicBezTo>
                  <a:pt x="762006" y="249512"/>
                  <a:pt x="706973" y="368045"/>
                  <a:pt x="692156" y="392387"/>
                </a:cubicBezTo>
                <a:cubicBezTo>
                  <a:pt x="677339" y="416729"/>
                  <a:pt x="758831" y="300312"/>
                  <a:pt x="723906" y="360637"/>
                </a:cubicBezTo>
                <a:cubicBezTo>
                  <a:pt x="688981" y="420962"/>
                  <a:pt x="541873" y="647445"/>
                  <a:pt x="482606" y="754337"/>
                </a:cubicBezTo>
                <a:cubicBezTo>
                  <a:pt x="423339" y="861229"/>
                  <a:pt x="414873" y="948012"/>
                  <a:pt x="368306" y="1001987"/>
                </a:cubicBezTo>
                <a:cubicBezTo>
                  <a:pt x="321739" y="1055962"/>
                  <a:pt x="264589" y="1061254"/>
                  <a:pt x="203206" y="1078187"/>
                </a:cubicBezTo>
                <a:cubicBezTo>
                  <a:pt x="141823" y="1095120"/>
                  <a:pt x="1064" y="1107820"/>
                  <a:pt x="6" y="1103587"/>
                </a:cubicBezTo>
                <a:cubicBezTo>
                  <a:pt x="-1052" y="1099354"/>
                  <a:pt x="133356" y="1095120"/>
                  <a:pt x="196856" y="1052787"/>
                </a:cubicBezTo>
                <a:cubicBezTo>
                  <a:pt x="260356" y="1010454"/>
                  <a:pt x="283639" y="1015745"/>
                  <a:pt x="381006" y="849587"/>
                </a:cubicBezTo>
                <a:cubicBezTo>
                  <a:pt x="478373" y="683429"/>
                  <a:pt x="688981" y="187070"/>
                  <a:pt x="781056" y="55837"/>
                </a:cubicBezTo>
                <a:cubicBezTo>
                  <a:pt x="873131" y="-75396"/>
                  <a:pt x="911231" y="66420"/>
                  <a:pt x="933456" y="62187"/>
                </a:cubicBezTo>
                <a:cubicBezTo>
                  <a:pt x="955681" y="57954"/>
                  <a:pt x="803281" y="35729"/>
                  <a:pt x="914406" y="30437"/>
                </a:cubicBezTo>
                <a:cubicBezTo>
                  <a:pt x="1025531" y="25145"/>
                  <a:pt x="1601264" y="2920"/>
                  <a:pt x="1606556" y="11387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480B4A83-EDE3-3166-03DD-EB5F86C3F72D}"/>
              </a:ext>
            </a:extLst>
          </p:cNvPr>
          <p:cNvSpPr/>
          <p:nvPr/>
        </p:nvSpPr>
        <p:spPr>
          <a:xfrm>
            <a:off x="5990571" y="2472212"/>
            <a:ext cx="455540" cy="793886"/>
          </a:xfrm>
          <a:custGeom>
            <a:avLst/>
            <a:gdLst>
              <a:gd name="connsiteX0" fmla="*/ 455273 w 455540"/>
              <a:gd name="connsiteY0" fmla="*/ 722 h 793886"/>
              <a:gd name="connsiteX1" fmla="*/ 248069 w 455540"/>
              <a:gd name="connsiteY1" fmla="*/ 167386 h 793886"/>
              <a:gd name="connsiteX2" fmla="*/ 293114 w 455540"/>
              <a:gd name="connsiteY2" fmla="*/ 225944 h 793886"/>
              <a:gd name="connsiteX3" fmla="*/ 198521 w 455540"/>
              <a:gd name="connsiteY3" fmla="*/ 302519 h 793886"/>
              <a:gd name="connsiteX4" fmla="*/ 162485 w 455540"/>
              <a:gd name="connsiteY4" fmla="*/ 383599 h 793886"/>
              <a:gd name="connsiteX5" fmla="*/ 221043 w 455540"/>
              <a:gd name="connsiteY5" fmla="*/ 419634 h 793886"/>
              <a:gd name="connsiteX6" fmla="*/ 135459 w 455540"/>
              <a:gd name="connsiteY6" fmla="*/ 532245 h 793886"/>
              <a:gd name="connsiteX7" fmla="*/ 243565 w 455540"/>
              <a:gd name="connsiteY7" fmla="*/ 473688 h 793886"/>
              <a:gd name="connsiteX8" fmla="*/ 94919 w 455540"/>
              <a:gd name="connsiteY8" fmla="*/ 577289 h 793886"/>
              <a:gd name="connsiteX9" fmla="*/ 326 w 455540"/>
              <a:gd name="connsiteY9" fmla="*/ 793502 h 793886"/>
              <a:gd name="connsiteX10" fmla="*/ 126450 w 455540"/>
              <a:gd name="connsiteY10" fmla="*/ 626838 h 793886"/>
              <a:gd name="connsiteX11" fmla="*/ 252574 w 455540"/>
              <a:gd name="connsiteY11" fmla="*/ 505219 h 793886"/>
              <a:gd name="connsiteX12" fmla="*/ 216538 w 455540"/>
              <a:gd name="connsiteY12" fmla="*/ 383599 h 793886"/>
              <a:gd name="connsiteX13" fmla="*/ 333654 w 455540"/>
              <a:gd name="connsiteY13" fmla="*/ 221439 h 793886"/>
              <a:gd name="connsiteX14" fmla="*/ 293114 w 455540"/>
              <a:gd name="connsiteY14" fmla="*/ 239457 h 793886"/>
              <a:gd name="connsiteX15" fmla="*/ 455273 w 455540"/>
              <a:gd name="connsiteY15" fmla="*/ 722 h 79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5540" h="793886">
                <a:moveTo>
                  <a:pt x="455273" y="722"/>
                </a:moveTo>
                <a:cubicBezTo>
                  <a:pt x="447766" y="-11290"/>
                  <a:pt x="275095" y="129849"/>
                  <a:pt x="248069" y="167386"/>
                </a:cubicBezTo>
                <a:cubicBezTo>
                  <a:pt x="221043" y="204923"/>
                  <a:pt x="301372" y="203422"/>
                  <a:pt x="293114" y="225944"/>
                </a:cubicBezTo>
                <a:cubicBezTo>
                  <a:pt x="284856" y="248466"/>
                  <a:pt x="220292" y="276243"/>
                  <a:pt x="198521" y="302519"/>
                </a:cubicBezTo>
                <a:cubicBezTo>
                  <a:pt x="176750" y="328795"/>
                  <a:pt x="158731" y="364080"/>
                  <a:pt x="162485" y="383599"/>
                </a:cubicBezTo>
                <a:cubicBezTo>
                  <a:pt x="166239" y="403118"/>
                  <a:pt x="225547" y="394860"/>
                  <a:pt x="221043" y="419634"/>
                </a:cubicBezTo>
                <a:cubicBezTo>
                  <a:pt x="216539" y="444408"/>
                  <a:pt x="131705" y="523236"/>
                  <a:pt x="135459" y="532245"/>
                </a:cubicBezTo>
                <a:cubicBezTo>
                  <a:pt x="139213" y="541254"/>
                  <a:pt x="250322" y="466181"/>
                  <a:pt x="243565" y="473688"/>
                </a:cubicBezTo>
                <a:cubicBezTo>
                  <a:pt x="236808" y="481195"/>
                  <a:pt x="135459" y="523987"/>
                  <a:pt x="94919" y="577289"/>
                </a:cubicBezTo>
                <a:cubicBezTo>
                  <a:pt x="54379" y="630591"/>
                  <a:pt x="-4929" y="785244"/>
                  <a:pt x="326" y="793502"/>
                </a:cubicBezTo>
                <a:cubicBezTo>
                  <a:pt x="5581" y="801760"/>
                  <a:pt x="84409" y="674885"/>
                  <a:pt x="126450" y="626838"/>
                </a:cubicBezTo>
                <a:cubicBezTo>
                  <a:pt x="168491" y="578791"/>
                  <a:pt x="237559" y="545759"/>
                  <a:pt x="252574" y="505219"/>
                </a:cubicBezTo>
                <a:cubicBezTo>
                  <a:pt x="267589" y="464679"/>
                  <a:pt x="203025" y="430896"/>
                  <a:pt x="216538" y="383599"/>
                </a:cubicBezTo>
                <a:cubicBezTo>
                  <a:pt x="230051" y="336302"/>
                  <a:pt x="320891" y="245463"/>
                  <a:pt x="333654" y="221439"/>
                </a:cubicBezTo>
                <a:cubicBezTo>
                  <a:pt x="346417" y="197415"/>
                  <a:pt x="276598" y="271739"/>
                  <a:pt x="293114" y="239457"/>
                </a:cubicBezTo>
                <a:cubicBezTo>
                  <a:pt x="309630" y="207175"/>
                  <a:pt x="462780" y="12734"/>
                  <a:pt x="455273" y="72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16C3E02C-532D-689C-8005-5E1B9C3C6D30}"/>
              </a:ext>
            </a:extLst>
          </p:cNvPr>
          <p:cNvSpPr/>
          <p:nvPr/>
        </p:nvSpPr>
        <p:spPr>
          <a:xfrm>
            <a:off x="5814541" y="2976275"/>
            <a:ext cx="519766" cy="860020"/>
          </a:xfrm>
          <a:custGeom>
            <a:avLst/>
            <a:gdLst>
              <a:gd name="connsiteX0" fmla="*/ 518692 w 519766"/>
              <a:gd name="connsiteY0" fmla="*/ 1156 h 860020"/>
              <a:gd name="connsiteX1" fmla="*/ 343020 w 519766"/>
              <a:gd name="connsiteY1" fmla="*/ 190342 h 860020"/>
              <a:gd name="connsiteX2" fmla="*/ 167347 w 519766"/>
              <a:gd name="connsiteY2" fmla="*/ 496643 h 860020"/>
              <a:gd name="connsiteX3" fmla="*/ 198878 w 519766"/>
              <a:gd name="connsiteY3" fmla="*/ 451599 h 860020"/>
              <a:gd name="connsiteX4" fmla="*/ 77258 w 519766"/>
              <a:gd name="connsiteY4" fmla="*/ 631776 h 860020"/>
              <a:gd name="connsiteX5" fmla="*/ 27709 w 519766"/>
              <a:gd name="connsiteY5" fmla="*/ 856998 h 860020"/>
              <a:gd name="connsiteX6" fmla="*/ 683 w 519766"/>
              <a:gd name="connsiteY6" fmla="*/ 748892 h 860020"/>
              <a:gd name="connsiteX7" fmla="*/ 54736 w 519766"/>
              <a:gd name="connsiteY7" fmla="*/ 568714 h 860020"/>
              <a:gd name="connsiteX8" fmla="*/ 153833 w 519766"/>
              <a:gd name="connsiteY8" fmla="*/ 474121 h 860020"/>
              <a:gd name="connsiteX9" fmla="*/ 266444 w 519766"/>
              <a:gd name="connsiteY9" fmla="*/ 302953 h 860020"/>
              <a:gd name="connsiteX10" fmla="*/ 257435 w 519766"/>
              <a:gd name="connsiteY10" fmla="*/ 275926 h 860020"/>
              <a:gd name="connsiteX11" fmla="*/ 518692 w 519766"/>
              <a:gd name="connsiteY11" fmla="*/ 1156 h 8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766" h="860020">
                <a:moveTo>
                  <a:pt x="518692" y="1156"/>
                </a:moveTo>
                <a:cubicBezTo>
                  <a:pt x="532956" y="-13108"/>
                  <a:pt x="401577" y="107761"/>
                  <a:pt x="343020" y="190342"/>
                </a:cubicBezTo>
                <a:cubicBezTo>
                  <a:pt x="284463" y="272923"/>
                  <a:pt x="191371" y="453100"/>
                  <a:pt x="167347" y="496643"/>
                </a:cubicBezTo>
                <a:cubicBezTo>
                  <a:pt x="143323" y="540186"/>
                  <a:pt x="213893" y="429077"/>
                  <a:pt x="198878" y="451599"/>
                </a:cubicBezTo>
                <a:cubicBezTo>
                  <a:pt x="183863" y="474121"/>
                  <a:pt x="105786" y="564210"/>
                  <a:pt x="77258" y="631776"/>
                </a:cubicBezTo>
                <a:cubicBezTo>
                  <a:pt x="48730" y="699342"/>
                  <a:pt x="40471" y="837479"/>
                  <a:pt x="27709" y="856998"/>
                </a:cubicBezTo>
                <a:cubicBezTo>
                  <a:pt x="14946" y="876517"/>
                  <a:pt x="-3821" y="796939"/>
                  <a:pt x="683" y="748892"/>
                </a:cubicBezTo>
                <a:cubicBezTo>
                  <a:pt x="5187" y="700845"/>
                  <a:pt x="29211" y="614509"/>
                  <a:pt x="54736" y="568714"/>
                </a:cubicBezTo>
                <a:cubicBezTo>
                  <a:pt x="80261" y="522919"/>
                  <a:pt x="118548" y="518415"/>
                  <a:pt x="153833" y="474121"/>
                </a:cubicBezTo>
                <a:cubicBezTo>
                  <a:pt x="189118" y="429828"/>
                  <a:pt x="266444" y="302953"/>
                  <a:pt x="266444" y="302953"/>
                </a:cubicBezTo>
                <a:cubicBezTo>
                  <a:pt x="283711" y="269921"/>
                  <a:pt x="216895" y="320970"/>
                  <a:pt x="257435" y="275926"/>
                </a:cubicBezTo>
                <a:cubicBezTo>
                  <a:pt x="297975" y="230882"/>
                  <a:pt x="504428" y="15420"/>
                  <a:pt x="518692" y="115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4D7726AE-B616-B9BD-5118-E8F27561A403}"/>
              </a:ext>
            </a:extLst>
          </p:cNvPr>
          <p:cNvSpPr/>
          <p:nvPr/>
        </p:nvSpPr>
        <p:spPr>
          <a:xfrm>
            <a:off x="6765284" y="3330936"/>
            <a:ext cx="752787" cy="463539"/>
          </a:xfrm>
          <a:custGeom>
            <a:avLst/>
            <a:gdLst>
              <a:gd name="connsiteX0" fmla="*/ 187 w 752787"/>
              <a:gd name="connsiteY0" fmla="*/ 93 h 463539"/>
              <a:gd name="connsiteX1" fmla="*/ 424730 w 752787"/>
              <a:gd name="connsiteY1" fmla="*/ 130721 h 463539"/>
              <a:gd name="connsiteX2" fmla="*/ 484602 w 752787"/>
              <a:gd name="connsiteY2" fmla="*/ 185150 h 463539"/>
              <a:gd name="connsiteX3" fmla="*/ 479159 w 752787"/>
              <a:gd name="connsiteY3" fmla="*/ 201478 h 463539"/>
              <a:gd name="connsiteX4" fmla="*/ 593459 w 752787"/>
              <a:gd name="connsiteY4" fmla="*/ 348435 h 463539"/>
              <a:gd name="connsiteX5" fmla="*/ 571687 w 752787"/>
              <a:gd name="connsiteY5" fmla="*/ 364764 h 463539"/>
              <a:gd name="connsiteX6" fmla="*/ 626116 w 752787"/>
              <a:gd name="connsiteY6" fmla="*/ 419193 h 463539"/>
              <a:gd name="connsiteX7" fmla="*/ 604345 w 752787"/>
              <a:gd name="connsiteY7" fmla="*/ 359321 h 463539"/>
              <a:gd name="connsiteX8" fmla="*/ 685987 w 752787"/>
              <a:gd name="connsiteY8" fmla="*/ 397421 h 463539"/>
              <a:gd name="connsiteX9" fmla="*/ 751302 w 752787"/>
              <a:gd name="connsiteY9" fmla="*/ 462735 h 463539"/>
              <a:gd name="connsiteX10" fmla="*/ 620673 w 752787"/>
              <a:gd name="connsiteY10" fmla="*/ 348435 h 463539"/>
              <a:gd name="connsiteX11" fmla="*/ 609787 w 752787"/>
              <a:gd name="connsiteY11" fmla="*/ 446407 h 463539"/>
              <a:gd name="connsiteX12" fmla="*/ 549916 w 752787"/>
              <a:gd name="connsiteY12" fmla="*/ 359321 h 463539"/>
              <a:gd name="connsiteX13" fmla="*/ 315873 w 752787"/>
              <a:gd name="connsiteY13" fmla="*/ 157935 h 463539"/>
              <a:gd name="connsiteX14" fmla="*/ 375745 w 752787"/>
              <a:gd name="connsiteY14" fmla="*/ 174264 h 463539"/>
              <a:gd name="connsiteX15" fmla="*/ 370302 w 752787"/>
              <a:gd name="connsiteY15" fmla="*/ 152493 h 463539"/>
              <a:gd name="connsiteX16" fmla="*/ 187 w 752787"/>
              <a:gd name="connsiteY16" fmla="*/ 93 h 46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2787" h="463539">
                <a:moveTo>
                  <a:pt x="187" y="93"/>
                </a:moveTo>
                <a:cubicBezTo>
                  <a:pt x="9258" y="-3536"/>
                  <a:pt x="343994" y="99878"/>
                  <a:pt x="424730" y="130721"/>
                </a:cubicBezTo>
                <a:cubicBezTo>
                  <a:pt x="505466" y="161564"/>
                  <a:pt x="484602" y="185150"/>
                  <a:pt x="484602" y="185150"/>
                </a:cubicBezTo>
                <a:cubicBezTo>
                  <a:pt x="493674" y="196943"/>
                  <a:pt x="461016" y="174264"/>
                  <a:pt x="479159" y="201478"/>
                </a:cubicBezTo>
                <a:cubicBezTo>
                  <a:pt x="497302" y="228692"/>
                  <a:pt x="593459" y="348435"/>
                  <a:pt x="593459" y="348435"/>
                </a:cubicBezTo>
                <a:cubicBezTo>
                  <a:pt x="608880" y="375649"/>
                  <a:pt x="566244" y="352971"/>
                  <a:pt x="571687" y="364764"/>
                </a:cubicBezTo>
                <a:cubicBezTo>
                  <a:pt x="577130" y="376557"/>
                  <a:pt x="620673" y="420100"/>
                  <a:pt x="626116" y="419193"/>
                </a:cubicBezTo>
                <a:cubicBezTo>
                  <a:pt x="631559" y="418286"/>
                  <a:pt x="594367" y="362950"/>
                  <a:pt x="604345" y="359321"/>
                </a:cubicBezTo>
                <a:cubicBezTo>
                  <a:pt x="614323" y="355692"/>
                  <a:pt x="661494" y="380185"/>
                  <a:pt x="685987" y="397421"/>
                </a:cubicBezTo>
                <a:cubicBezTo>
                  <a:pt x="710480" y="414657"/>
                  <a:pt x="762188" y="470899"/>
                  <a:pt x="751302" y="462735"/>
                </a:cubicBezTo>
                <a:cubicBezTo>
                  <a:pt x="740416" y="454571"/>
                  <a:pt x="644259" y="351156"/>
                  <a:pt x="620673" y="348435"/>
                </a:cubicBezTo>
                <a:cubicBezTo>
                  <a:pt x="597087" y="345714"/>
                  <a:pt x="621580" y="444593"/>
                  <a:pt x="609787" y="446407"/>
                </a:cubicBezTo>
                <a:cubicBezTo>
                  <a:pt x="597994" y="448221"/>
                  <a:pt x="598902" y="407400"/>
                  <a:pt x="549916" y="359321"/>
                </a:cubicBezTo>
                <a:cubicBezTo>
                  <a:pt x="500930" y="311242"/>
                  <a:pt x="344902" y="188778"/>
                  <a:pt x="315873" y="157935"/>
                </a:cubicBezTo>
                <a:cubicBezTo>
                  <a:pt x="286845" y="127092"/>
                  <a:pt x="366674" y="175171"/>
                  <a:pt x="375745" y="174264"/>
                </a:cubicBezTo>
                <a:cubicBezTo>
                  <a:pt x="384816" y="173357"/>
                  <a:pt x="426545" y="181521"/>
                  <a:pt x="370302" y="152493"/>
                </a:cubicBezTo>
                <a:cubicBezTo>
                  <a:pt x="314059" y="123465"/>
                  <a:pt x="-8884" y="3722"/>
                  <a:pt x="187" y="9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F4557A8-6700-5C81-D5C2-750453CC8F7A}"/>
              </a:ext>
            </a:extLst>
          </p:cNvPr>
          <p:cNvSpPr/>
          <p:nvPr/>
        </p:nvSpPr>
        <p:spPr>
          <a:xfrm>
            <a:off x="7389961" y="4006048"/>
            <a:ext cx="174318" cy="308826"/>
          </a:xfrm>
          <a:custGeom>
            <a:avLst/>
            <a:gdLst>
              <a:gd name="connsiteX0" fmla="*/ 33918 w 174318"/>
              <a:gd name="connsiteY0" fmla="*/ 73 h 308826"/>
              <a:gd name="connsiteX1" fmla="*/ 75141 w 174318"/>
              <a:gd name="connsiteY1" fmla="*/ 138732 h 308826"/>
              <a:gd name="connsiteX2" fmla="*/ 172577 w 174318"/>
              <a:gd name="connsiteY2" fmla="*/ 269896 h 308826"/>
              <a:gd name="connsiteX3" fmla="*/ 127606 w 174318"/>
              <a:gd name="connsiteY3" fmla="*/ 266149 h 308826"/>
              <a:gd name="connsiteX4" fmla="*/ 3937 w 174318"/>
              <a:gd name="connsiteY4" fmla="*/ 307372 h 308826"/>
              <a:gd name="connsiteX5" fmla="*/ 33918 w 174318"/>
              <a:gd name="connsiteY5" fmla="*/ 292382 h 308826"/>
              <a:gd name="connsiteX6" fmla="*/ 190 w 174318"/>
              <a:gd name="connsiteY6" fmla="*/ 224926 h 308826"/>
              <a:gd name="connsiteX7" fmla="*/ 52655 w 174318"/>
              <a:gd name="connsiteY7" fmla="*/ 247411 h 308826"/>
              <a:gd name="connsiteX8" fmla="*/ 67646 w 174318"/>
              <a:gd name="connsiteY8" fmla="*/ 243663 h 308826"/>
              <a:gd name="connsiteX9" fmla="*/ 67646 w 174318"/>
              <a:gd name="connsiteY9" fmla="*/ 206188 h 308826"/>
              <a:gd name="connsiteX10" fmla="*/ 93878 w 174318"/>
              <a:gd name="connsiteY10" fmla="*/ 221178 h 308826"/>
              <a:gd name="connsiteX11" fmla="*/ 63898 w 174318"/>
              <a:gd name="connsiteY11" fmla="*/ 149975 h 308826"/>
              <a:gd name="connsiteX12" fmla="*/ 48908 w 174318"/>
              <a:gd name="connsiteY12" fmla="*/ 157470 h 308826"/>
              <a:gd name="connsiteX13" fmla="*/ 33918 w 174318"/>
              <a:gd name="connsiteY13" fmla="*/ 73 h 30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4318" h="308826">
                <a:moveTo>
                  <a:pt x="33918" y="73"/>
                </a:moveTo>
                <a:cubicBezTo>
                  <a:pt x="38290" y="-3050"/>
                  <a:pt x="52031" y="93762"/>
                  <a:pt x="75141" y="138732"/>
                </a:cubicBezTo>
                <a:cubicBezTo>
                  <a:pt x="98251" y="183702"/>
                  <a:pt x="163833" y="248660"/>
                  <a:pt x="172577" y="269896"/>
                </a:cubicBezTo>
                <a:cubicBezTo>
                  <a:pt x="181321" y="291132"/>
                  <a:pt x="155713" y="259903"/>
                  <a:pt x="127606" y="266149"/>
                </a:cubicBezTo>
                <a:cubicBezTo>
                  <a:pt x="99499" y="272395"/>
                  <a:pt x="19552" y="303000"/>
                  <a:pt x="3937" y="307372"/>
                </a:cubicBezTo>
                <a:cubicBezTo>
                  <a:pt x="-11678" y="311744"/>
                  <a:pt x="34542" y="306123"/>
                  <a:pt x="33918" y="292382"/>
                </a:cubicBezTo>
                <a:cubicBezTo>
                  <a:pt x="33294" y="278641"/>
                  <a:pt x="-2933" y="232421"/>
                  <a:pt x="190" y="224926"/>
                </a:cubicBezTo>
                <a:cubicBezTo>
                  <a:pt x="3313" y="217431"/>
                  <a:pt x="52655" y="247411"/>
                  <a:pt x="52655" y="247411"/>
                </a:cubicBezTo>
                <a:cubicBezTo>
                  <a:pt x="63898" y="250534"/>
                  <a:pt x="65147" y="250534"/>
                  <a:pt x="67646" y="243663"/>
                </a:cubicBezTo>
                <a:cubicBezTo>
                  <a:pt x="70145" y="236792"/>
                  <a:pt x="63274" y="209935"/>
                  <a:pt x="67646" y="206188"/>
                </a:cubicBezTo>
                <a:cubicBezTo>
                  <a:pt x="72018" y="202441"/>
                  <a:pt x="94503" y="230547"/>
                  <a:pt x="93878" y="221178"/>
                </a:cubicBezTo>
                <a:cubicBezTo>
                  <a:pt x="93253" y="211809"/>
                  <a:pt x="63898" y="149975"/>
                  <a:pt x="63898" y="149975"/>
                </a:cubicBezTo>
                <a:cubicBezTo>
                  <a:pt x="56403" y="139357"/>
                  <a:pt x="52656" y="176208"/>
                  <a:pt x="48908" y="157470"/>
                </a:cubicBezTo>
                <a:cubicBezTo>
                  <a:pt x="45161" y="138732"/>
                  <a:pt x="29546" y="3196"/>
                  <a:pt x="33918" y="7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642C30D3-9BD5-D017-D43B-D4944616AB34}"/>
              </a:ext>
            </a:extLst>
          </p:cNvPr>
          <p:cNvSpPr/>
          <p:nvPr/>
        </p:nvSpPr>
        <p:spPr>
          <a:xfrm>
            <a:off x="7251492" y="4549485"/>
            <a:ext cx="157473" cy="172990"/>
          </a:xfrm>
          <a:custGeom>
            <a:avLst/>
            <a:gdLst>
              <a:gd name="connsiteX0" fmla="*/ 157397 w 157473"/>
              <a:gd name="connsiteY0" fmla="*/ 30 h 172990"/>
              <a:gd name="connsiteX1" fmla="*/ 41223 w 157473"/>
              <a:gd name="connsiteY1" fmla="*/ 112456 h 172990"/>
              <a:gd name="connsiteX2" fmla="*/ 0 w 157473"/>
              <a:gd name="connsiteY2" fmla="*/ 172417 h 172990"/>
              <a:gd name="connsiteX3" fmla="*/ 41223 w 157473"/>
              <a:gd name="connsiteY3" fmla="*/ 78728 h 172990"/>
              <a:gd name="connsiteX4" fmla="*/ 22485 w 157473"/>
              <a:gd name="connsiteY4" fmla="*/ 123699 h 172990"/>
              <a:gd name="connsiteX5" fmla="*/ 157397 w 157473"/>
              <a:gd name="connsiteY5" fmla="*/ 30 h 17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73" h="172990">
                <a:moveTo>
                  <a:pt x="157397" y="30"/>
                </a:moveTo>
                <a:cubicBezTo>
                  <a:pt x="160520" y="-1844"/>
                  <a:pt x="67456" y="83725"/>
                  <a:pt x="41223" y="112456"/>
                </a:cubicBezTo>
                <a:cubicBezTo>
                  <a:pt x="14990" y="141187"/>
                  <a:pt x="0" y="178038"/>
                  <a:pt x="0" y="172417"/>
                </a:cubicBezTo>
                <a:cubicBezTo>
                  <a:pt x="0" y="166796"/>
                  <a:pt x="37476" y="86848"/>
                  <a:pt x="41223" y="78728"/>
                </a:cubicBezTo>
                <a:cubicBezTo>
                  <a:pt x="44970" y="70608"/>
                  <a:pt x="6246" y="133692"/>
                  <a:pt x="22485" y="123699"/>
                </a:cubicBezTo>
                <a:cubicBezTo>
                  <a:pt x="38724" y="113706"/>
                  <a:pt x="154274" y="1904"/>
                  <a:pt x="157397" y="30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781965D4-A0C5-FD13-E67E-B0CB0A4515E2}"/>
              </a:ext>
            </a:extLst>
          </p:cNvPr>
          <p:cNvSpPr/>
          <p:nvPr/>
        </p:nvSpPr>
        <p:spPr>
          <a:xfrm>
            <a:off x="6741251" y="3497117"/>
            <a:ext cx="252670" cy="71856"/>
          </a:xfrm>
          <a:custGeom>
            <a:avLst/>
            <a:gdLst>
              <a:gd name="connsiteX0" fmla="*/ 575 w 252670"/>
              <a:gd name="connsiteY0" fmla="*/ 70542 h 71856"/>
              <a:gd name="connsiteX1" fmla="*/ 247913 w 252670"/>
              <a:gd name="connsiteY1" fmla="*/ 3086 h 71856"/>
              <a:gd name="connsiteX2" fmla="*/ 169215 w 252670"/>
              <a:gd name="connsiteY2" fmla="*/ 14329 h 71856"/>
              <a:gd name="connsiteX3" fmla="*/ 240418 w 252670"/>
              <a:gd name="connsiteY3" fmla="*/ 40562 h 71856"/>
              <a:gd name="connsiteX4" fmla="*/ 180457 w 252670"/>
              <a:gd name="connsiteY4" fmla="*/ 48057 h 71856"/>
              <a:gd name="connsiteX5" fmla="*/ 575 w 252670"/>
              <a:gd name="connsiteY5" fmla="*/ 70542 h 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70" h="71856">
                <a:moveTo>
                  <a:pt x="575" y="70542"/>
                </a:moveTo>
                <a:cubicBezTo>
                  <a:pt x="11818" y="63047"/>
                  <a:pt x="219806" y="12455"/>
                  <a:pt x="247913" y="3086"/>
                </a:cubicBezTo>
                <a:cubicBezTo>
                  <a:pt x="276020" y="-6283"/>
                  <a:pt x="170464" y="8083"/>
                  <a:pt x="169215" y="14329"/>
                </a:cubicBezTo>
                <a:cubicBezTo>
                  <a:pt x="167966" y="20575"/>
                  <a:pt x="238544" y="34941"/>
                  <a:pt x="240418" y="40562"/>
                </a:cubicBezTo>
                <a:cubicBezTo>
                  <a:pt x="242292" y="46183"/>
                  <a:pt x="214809" y="44934"/>
                  <a:pt x="180457" y="48057"/>
                </a:cubicBezTo>
                <a:cubicBezTo>
                  <a:pt x="146105" y="51180"/>
                  <a:pt x="-10668" y="78037"/>
                  <a:pt x="575" y="7054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A6DCE5B7-28D3-DE0B-DA14-1251E8BD29F4}"/>
              </a:ext>
            </a:extLst>
          </p:cNvPr>
          <p:cNvSpPr/>
          <p:nvPr/>
        </p:nvSpPr>
        <p:spPr>
          <a:xfrm>
            <a:off x="6587337" y="4215892"/>
            <a:ext cx="108072" cy="149997"/>
          </a:xfrm>
          <a:custGeom>
            <a:avLst/>
            <a:gdLst>
              <a:gd name="connsiteX0" fmla="*/ 840 w 108072"/>
              <a:gd name="connsiteY0" fmla="*/ 92 h 149997"/>
              <a:gd name="connsiteX1" fmla="*/ 57053 w 108072"/>
              <a:gd name="connsiteY1" fmla="*/ 71295 h 149997"/>
              <a:gd name="connsiteX2" fmla="*/ 68296 w 108072"/>
              <a:gd name="connsiteY2" fmla="*/ 149993 h 149997"/>
              <a:gd name="connsiteX3" fmla="*/ 87033 w 108072"/>
              <a:gd name="connsiteY3" fmla="*/ 75042 h 149997"/>
              <a:gd name="connsiteX4" fmla="*/ 105771 w 108072"/>
              <a:gd name="connsiteY4" fmla="*/ 86285 h 149997"/>
              <a:gd name="connsiteX5" fmla="*/ 840 w 108072"/>
              <a:gd name="connsiteY5" fmla="*/ 92 h 1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72" h="149997">
                <a:moveTo>
                  <a:pt x="840" y="92"/>
                </a:moveTo>
                <a:cubicBezTo>
                  <a:pt x="-7280" y="-2406"/>
                  <a:pt x="45810" y="46312"/>
                  <a:pt x="57053" y="71295"/>
                </a:cubicBezTo>
                <a:cubicBezTo>
                  <a:pt x="68296" y="96278"/>
                  <a:pt x="63299" y="149369"/>
                  <a:pt x="68296" y="149993"/>
                </a:cubicBezTo>
                <a:cubicBezTo>
                  <a:pt x="73293" y="150618"/>
                  <a:pt x="80787" y="85660"/>
                  <a:pt x="87033" y="75042"/>
                </a:cubicBezTo>
                <a:cubicBezTo>
                  <a:pt x="93279" y="64424"/>
                  <a:pt x="115140" y="98777"/>
                  <a:pt x="105771" y="86285"/>
                </a:cubicBezTo>
                <a:cubicBezTo>
                  <a:pt x="96402" y="73793"/>
                  <a:pt x="8960" y="2590"/>
                  <a:pt x="840" y="92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C243BD1C-BAA7-B446-72DC-A0364019D285}"/>
              </a:ext>
            </a:extLst>
          </p:cNvPr>
          <p:cNvSpPr/>
          <p:nvPr/>
        </p:nvSpPr>
        <p:spPr>
          <a:xfrm>
            <a:off x="7590931" y="3881858"/>
            <a:ext cx="335522" cy="540283"/>
          </a:xfrm>
          <a:custGeom>
            <a:avLst/>
            <a:gdLst>
              <a:gd name="connsiteX0" fmla="*/ 42810 w 335522"/>
              <a:gd name="connsiteY0" fmla="*/ 594 h 540283"/>
              <a:gd name="connsiteX1" fmla="*/ 61548 w 335522"/>
              <a:gd name="connsiteY1" fmla="*/ 225447 h 540283"/>
              <a:gd name="connsiteX2" fmla="*/ 155236 w 335522"/>
              <a:gd name="connsiteY2" fmla="*/ 307893 h 540283"/>
              <a:gd name="connsiteX3" fmla="*/ 95276 w 335522"/>
              <a:gd name="connsiteY3" fmla="*/ 244185 h 540283"/>
              <a:gd name="connsiteX4" fmla="*/ 192712 w 335522"/>
              <a:gd name="connsiteY4" fmla="*/ 364106 h 540283"/>
              <a:gd name="connsiteX5" fmla="*/ 211449 w 335522"/>
              <a:gd name="connsiteY5" fmla="*/ 416572 h 540283"/>
              <a:gd name="connsiteX6" fmla="*/ 297643 w 335522"/>
              <a:gd name="connsiteY6" fmla="*/ 442804 h 540283"/>
              <a:gd name="connsiteX7" fmla="*/ 323876 w 335522"/>
              <a:gd name="connsiteY7" fmla="*/ 442804 h 540283"/>
              <a:gd name="connsiteX8" fmla="*/ 305138 w 335522"/>
              <a:gd name="connsiteY8" fmla="*/ 465290 h 540283"/>
              <a:gd name="connsiteX9" fmla="*/ 335118 w 335522"/>
              <a:gd name="connsiteY9" fmla="*/ 540240 h 540283"/>
              <a:gd name="connsiteX10" fmla="*/ 278905 w 335522"/>
              <a:gd name="connsiteY10" fmla="*/ 472785 h 540283"/>
              <a:gd name="connsiteX11" fmla="*/ 72790 w 335522"/>
              <a:gd name="connsiteY11" fmla="*/ 281660 h 540283"/>
              <a:gd name="connsiteX12" fmla="*/ 72790 w 335522"/>
              <a:gd name="connsiteY12" fmla="*/ 311640 h 540283"/>
              <a:gd name="connsiteX13" fmla="*/ 20325 w 335522"/>
              <a:gd name="connsiteY13" fmla="*/ 180476 h 540283"/>
              <a:gd name="connsiteX14" fmla="*/ 9082 w 335522"/>
              <a:gd name="connsiteY14" fmla="*/ 187972 h 540283"/>
              <a:gd name="connsiteX15" fmla="*/ 20325 w 335522"/>
              <a:gd name="connsiteY15" fmla="*/ 131758 h 540283"/>
              <a:gd name="connsiteX16" fmla="*/ 1587 w 335522"/>
              <a:gd name="connsiteY16" fmla="*/ 157991 h 540283"/>
              <a:gd name="connsiteX17" fmla="*/ 42810 w 335522"/>
              <a:gd name="connsiteY17" fmla="*/ 594 h 54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522" h="540283">
                <a:moveTo>
                  <a:pt x="42810" y="594"/>
                </a:moveTo>
                <a:cubicBezTo>
                  <a:pt x="52803" y="11837"/>
                  <a:pt x="42810" y="174231"/>
                  <a:pt x="61548" y="225447"/>
                </a:cubicBezTo>
                <a:cubicBezTo>
                  <a:pt x="80286" y="276663"/>
                  <a:pt x="149615" y="304770"/>
                  <a:pt x="155236" y="307893"/>
                </a:cubicBezTo>
                <a:cubicBezTo>
                  <a:pt x="160857" y="311016"/>
                  <a:pt x="89030" y="234816"/>
                  <a:pt x="95276" y="244185"/>
                </a:cubicBezTo>
                <a:cubicBezTo>
                  <a:pt x="101522" y="253554"/>
                  <a:pt x="173350" y="335375"/>
                  <a:pt x="192712" y="364106"/>
                </a:cubicBezTo>
                <a:cubicBezTo>
                  <a:pt x="212074" y="392837"/>
                  <a:pt x="193961" y="403456"/>
                  <a:pt x="211449" y="416572"/>
                </a:cubicBezTo>
                <a:cubicBezTo>
                  <a:pt x="228938" y="429688"/>
                  <a:pt x="278905" y="438432"/>
                  <a:pt x="297643" y="442804"/>
                </a:cubicBezTo>
                <a:cubicBezTo>
                  <a:pt x="316381" y="447176"/>
                  <a:pt x="322627" y="439056"/>
                  <a:pt x="323876" y="442804"/>
                </a:cubicBezTo>
                <a:cubicBezTo>
                  <a:pt x="325125" y="446552"/>
                  <a:pt x="303264" y="449051"/>
                  <a:pt x="305138" y="465290"/>
                </a:cubicBezTo>
                <a:cubicBezTo>
                  <a:pt x="307012" y="481529"/>
                  <a:pt x="339490" y="538991"/>
                  <a:pt x="335118" y="540240"/>
                </a:cubicBezTo>
                <a:cubicBezTo>
                  <a:pt x="330746" y="541489"/>
                  <a:pt x="322626" y="515882"/>
                  <a:pt x="278905" y="472785"/>
                </a:cubicBezTo>
                <a:cubicBezTo>
                  <a:pt x="235184" y="429688"/>
                  <a:pt x="107143" y="308518"/>
                  <a:pt x="72790" y="281660"/>
                </a:cubicBezTo>
                <a:cubicBezTo>
                  <a:pt x="38437" y="254803"/>
                  <a:pt x="81534" y="328504"/>
                  <a:pt x="72790" y="311640"/>
                </a:cubicBezTo>
                <a:cubicBezTo>
                  <a:pt x="64046" y="294776"/>
                  <a:pt x="30943" y="201087"/>
                  <a:pt x="20325" y="180476"/>
                </a:cubicBezTo>
                <a:cubicBezTo>
                  <a:pt x="9707" y="159865"/>
                  <a:pt x="9082" y="196092"/>
                  <a:pt x="9082" y="187972"/>
                </a:cubicBezTo>
                <a:cubicBezTo>
                  <a:pt x="9082" y="179852"/>
                  <a:pt x="21574" y="136755"/>
                  <a:pt x="20325" y="131758"/>
                </a:cubicBezTo>
                <a:cubicBezTo>
                  <a:pt x="19076" y="126761"/>
                  <a:pt x="-6533" y="174855"/>
                  <a:pt x="1587" y="157991"/>
                </a:cubicBezTo>
                <a:cubicBezTo>
                  <a:pt x="9707" y="141127"/>
                  <a:pt x="32817" y="-10649"/>
                  <a:pt x="42810" y="594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F1341C1E-A1F5-79E5-77D0-33C4C6204505}"/>
              </a:ext>
            </a:extLst>
          </p:cNvPr>
          <p:cNvSpPr/>
          <p:nvPr/>
        </p:nvSpPr>
        <p:spPr>
          <a:xfrm>
            <a:off x="7547134" y="5271626"/>
            <a:ext cx="440615" cy="646558"/>
          </a:xfrm>
          <a:custGeom>
            <a:avLst/>
            <a:gdLst>
              <a:gd name="connsiteX0" fmla="*/ 221579 w 440615"/>
              <a:gd name="connsiteY0" fmla="*/ 922 h 646558"/>
              <a:gd name="connsiteX1" fmla="*/ 136776 w 440615"/>
              <a:gd name="connsiteY1" fmla="*/ 48855 h 646558"/>
              <a:gd name="connsiteX2" fmla="*/ 295321 w 440615"/>
              <a:gd name="connsiteY2" fmla="*/ 163155 h 646558"/>
              <a:gd name="connsiteX3" fmla="*/ 376437 w 440615"/>
              <a:gd name="connsiteY3" fmla="*/ 391755 h 646558"/>
              <a:gd name="connsiteX4" fmla="*/ 346940 w 440615"/>
              <a:gd name="connsiteY4" fmla="*/ 439687 h 646558"/>
              <a:gd name="connsiteX5" fmla="*/ 428056 w 440615"/>
              <a:gd name="connsiteY5" fmla="*/ 520803 h 646558"/>
              <a:gd name="connsiteX6" fmla="*/ 321131 w 440615"/>
              <a:gd name="connsiteY6" fmla="*/ 517116 h 646558"/>
              <a:gd name="connsiteX7" fmla="*/ 210518 w 440615"/>
              <a:gd name="connsiteY7" fmla="*/ 535551 h 646558"/>
              <a:gd name="connsiteX8" fmla="*/ 236327 w 440615"/>
              <a:gd name="connsiteY8" fmla="*/ 565048 h 646558"/>
              <a:gd name="connsiteX9" fmla="*/ 51972 w 440615"/>
              <a:gd name="connsiteY9" fmla="*/ 646164 h 646558"/>
              <a:gd name="connsiteX10" fmla="*/ 173647 w 440615"/>
              <a:gd name="connsiteY10" fmla="*/ 594545 h 646558"/>
              <a:gd name="connsiteX11" fmla="*/ 353 w 440615"/>
              <a:gd name="connsiteY11" fmla="*/ 561361 h 646558"/>
              <a:gd name="connsiteX12" fmla="*/ 228953 w 440615"/>
              <a:gd name="connsiteY12" fmla="*/ 553987 h 646558"/>
              <a:gd name="connsiteX13" fmla="*/ 199456 w 440615"/>
              <a:gd name="connsiteY13" fmla="*/ 550300 h 646558"/>
              <a:gd name="connsiteX14" fmla="*/ 435431 w 440615"/>
              <a:gd name="connsiteY14" fmla="*/ 539239 h 646558"/>
              <a:gd name="connsiteX15" fmla="*/ 354314 w 440615"/>
              <a:gd name="connsiteY15" fmla="*/ 428626 h 646558"/>
              <a:gd name="connsiteX16" fmla="*/ 258450 w 440615"/>
              <a:gd name="connsiteY16" fmla="*/ 188964 h 646558"/>
              <a:gd name="connsiteX17" fmla="*/ 188395 w 440615"/>
              <a:gd name="connsiteY17" fmla="*/ 196339 h 646558"/>
              <a:gd name="connsiteX18" fmla="*/ 166272 w 440615"/>
              <a:gd name="connsiteY18" fmla="*/ 67290 h 646558"/>
              <a:gd name="connsiteX19" fmla="*/ 110966 w 440615"/>
              <a:gd name="connsiteY19" fmla="*/ 19358 h 646558"/>
              <a:gd name="connsiteX20" fmla="*/ 221579 w 440615"/>
              <a:gd name="connsiteY20" fmla="*/ 922 h 64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0615" h="646558">
                <a:moveTo>
                  <a:pt x="221579" y="922"/>
                </a:moveTo>
                <a:cubicBezTo>
                  <a:pt x="225881" y="5838"/>
                  <a:pt x="124486" y="21816"/>
                  <a:pt x="136776" y="48855"/>
                </a:cubicBezTo>
                <a:cubicBezTo>
                  <a:pt x="149066" y="75894"/>
                  <a:pt x="255377" y="106005"/>
                  <a:pt x="295321" y="163155"/>
                </a:cubicBezTo>
                <a:cubicBezTo>
                  <a:pt x="335265" y="220305"/>
                  <a:pt x="367834" y="345666"/>
                  <a:pt x="376437" y="391755"/>
                </a:cubicBezTo>
                <a:cubicBezTo>
                  <a:pt x="385040" y="437844"/>
                  <a:pt x="338337" y="418179"/>
                  <a:pt x="346940" y="439687"/>
                </a:cubicBezTo>
                <a:cubicBezTo>
                  <a:pt x="355543" y="461195"/>
                  <a:pt x="432357" y="507898"/>
                  <a:pt x="428056" y="520803"/>
                </a:cubicBezTo>
                <a:cubicBezTo>
                  <a:pt x="423755" y="533708"/>
                  <a:pt x="357387" y="514658"/>
                  <a:pt x="321131" y="517116"/>
                </a:cubicBezTo>
                <a:cubicBezTo>
                  <a:pt x="284875" y="519574"/>
                  <a:pt x="224652" y="527562"/>
                  <a:pt x="210518" y="535551"/>
                </a:cubicBezTo>
                <a:cubicBezTo>
                  <a:pt x="196384" y="543540"/>
                  <a:pt x="262751" y="546613"/>
                  <a:pt x="236327" y="565048"/>
                </a:cubicBezTo>
                <a:cubicBezTo>
                  <a:pt x="209903" y="583484"/>
                  <a:pt x="62419" y="641248"/>
                  <a:pt x="51972" y="646164"/>
                </a:cubicBezTo>
                <a:cubicBezTo>
                  <a:pt x="41525" y="651080"/>
                  <a:pt x="182250" y="608679"/>
                  <a:pt x="173647" y="594545"/>
                </a:cubicBezTo>
                <a:cubicBezTo>
                  <a:pt x="165044" y="580411"/>
                  <a:pt x="-8865" y="568121"/>
                  <a:pt x="353" y="561361"/>
                </a:cubicBezTo>
                <a:cubicBezTo>
                  <a:pt x="9571" y="554601"/>
                  <a:pt x="195769" y="555830"/>
                  <a:pt x="228953" y="553987"/>
                </a:cubicBezTo>
                <a:cubicBezTo>
                  <a:pt x="262137" y="552144"/>
                  <a:pt x="165043" y="552758"/>
                  <a:pt x="199456" y="550300"/>
                </a:cubicBezTo>
                <a:cubicBezTo>
                  <a:pt x="233869" y="547842"/>
                  <a:pt x="409621" y="559518"/>
                  <a:pt x="435431" y="539239"/>
                </a:cubicBezTo>
                <a:cubicBezTo>
                  <a:pt x="461241" y="518960"/>
                  <a:pt x="383811" y="487005"/>
                  <a:pt x="354314" y="428626"/>
                </a:cubicBezTo>
                <a:cubicBezTo>
                  <a:pt x="324817" y="370247"/>
                  <a:pt x="286103" y="227679"/>
                  <a:pt x="258450" y="188964"/>
                </a:cubicBezTo>
                <a:cubicBezTo>
                  <a:pt x="230797" y="150250"/>
                  <a:pt x="203758" y="216618"/>
                  <a:pt x="188395" y="196339"/>
                </a:cubicBezTo>
                <a:cubicBezTo>
                  <a:pt x="173032" y="176060"/>
                  <a:pt x="179177" y="96787"/>
                  <a:pt x="166272" y="67290"/>
                </a:cubicBezTo>
                <a:cubicBezTo>
                  <a:pt x="153367" y="37793"/>
                  <a:pt x="105435" y="26732"/>
                  <a:pt x="110966" y="19358"/>
                </a:cubicBezTo>
                <a:cubicBezTo>
                  <a:pt x="116497" y="11984"/>
                  <a:pt x="217277" y="-3994"/>
                  <a:pt x="221579" y="92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F160947-FE52-DE4F-407B-C61731B004DF}"/>
              </a:ext>
            </a:extLst>
          </p:cNvPr>
          <p:cNvSpPr/>
          <p:nvPr/>
        </p:nvSpPr>
        <p:spPr>
          <a:xfrm>
            <a:off x="3445554" y="5104256"/>
            <a:ext cx="153691" cy="648615"/>
          </a:xfrm>
          <a:custGeom>
            <a:avLst/>
            <a:gdLst>
              <a:gd name="connsiteX0" fmla="*/ 99 w 153691"/>
              <a:gd name="connsiteY0" fmla="*/ 639 h 648615"/>
              <a:gd name="connsiteX1" fmla="*/ 151490 w 153691"/>
              <a:gd name="connsiteY1" fmla="*/ 85418 h 648615"/>
              <a:gd name="connsiteX2" fmla="*/ 90933 w 153691"/>
              <a:gd name="connsiteY2" fmla="*/ 133863 h 648615"/>
              <a:gd name="connsiteX3" fmla="*/ 103045 w 153691"/>
              <a:gd name="connsiteY3" fmla="*/ 303421 h 648615"/>
              <a:gd name="connsiteX4" fmla="*/ 151490 w 153691"/>
              <a:gd name="connsiteY4" fmla="*/ 248920 h 648615"/>
              <a:gd name="connsiteX5" fmla="*/ 66711 w 153691"/>
              <a:gd name="connsiteY5" fmla="*/ 418478 h 648615"/>
              <a:gd name="connsiteX6" fmla="*/ 54600 w 153691"/>
              <a:gd name="connsiteY6" fmla="*/ 648592 h 648615"/>
              <a:gd name="connsiteX7" fmla="*/ 121212 w 153691"/>
              <a:gd name="connsiteY7" fmla="*/ 430589 h 648615"/>
              <a:gd name="connsiteX8" fmla="*/ 96989 w 153691"/>
              <a:gd name="connsiteY8" fmla="*/ 109641 h 648615"/>
              <a:gd name="connsiteX9" fmla="*/ 127267 w 153691"/>
              <a:gd name="connsiteY9" fmla="*/ 133863 h 648615"/>
              <a:gd name="connsiteX10" fmla="*/ 99 w 153691"/>
              <a:gd name="connsiteY10" fmla="*/ 639 h 6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91" h="648615">
                <a:moveTo>
                  <a:pt x="99" y="639"/>
                </a:moveTo>
                <a:cubicBezTo>
                  <a:pt x="4136" y="-7435"/>
                  <a:pt x="136351" y="63214"/>
                  <a:pt x="151490" y="85418"/>
                </a:cubicBezTo>
                <a:cubicBezTo>
                  <a:pt x="166629" y="107622"/>
                  <a:pt x="99007" y="97529"/>
                  <a:pt x="90933" y="133863"/>
                </a:cubicBezTo>
                <a:cubicBezTo>
                  <a:pt x="82859" y="170197"/>
                  <a:pt x="92952" y="284245"/>
                  <a:pt x="103045" y="303421"/>
                </a:cubicBezTo>
                <a:cubicBezTo>
                  <a:pt x="113138" y="322597"/>
                  <a:pt x="157546" y="229744"/>
                  <a:pt x="151490" y="248920"/>
                </a:cubicBezTo>
                <a:cubicBezTo>
                  <a:pt x="145434" y="268096"/>
                  <a:pt x="82859" y="351866"/>
                  <a:pt x="66711" y="418478"/>
                </a:cubicBezTo>
                <a:cubicBezTo>
                  <a:pt x="50563" y="485090"/>
                  <a:pt x="45517" y="646574"/>
                  <a:pt x="54600" y="648592"/>
                </a:cubicBezTo>
                <a:cubicBezTo>
                  <a:pt x="63683" y="650610"/>
                  <a:pt x="114147" y="520414"/>
                  <a:pt x="121212" y="430589"/>
                </a:cubicBezTo>
                <a:cubicBezTo>
                  <a:pt x="128277" y="340764"/>
                  <a:pt x="95980" y="159095"/>
                  <a:pt x="96989" y="109641"/>
                </a:cubicBezTo>
                <a:cubicBezTo>
                  <a:pt x="97998" y="60187"/>
                  <a:pt x="138369" y="147993"/>
                  <a:pt x="127267" y="133863"/>
                </a:cubicBezTo>
                <a:cubicBezTo>
                  <a:pt x="116165" y="119733"/>
                  <a:pt x="-3938" y="8713"/>
                  <a:pt x="99" y="639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2C976C50-5234-5102-5A7E-A482838077B7}"/>
              </a:ext>
            </a:extLst>
          </p:cNvPr>
          <p:cNvSpPr/>
          <p:nvPr/>
        </p:nvSpPr>
        <p:spPr>
          <a:xfrm>
            <a:off x="2742680" y="5936209"/>
            <a:ext cx="343273" cy="493105"/>
          </a:xfrm>
          <a:custGeom>
            <a:avLst/>
            <a:gdLst>
              <a:gd name="connsiteX0" fmla="*/ 6576 w 343273"/>
              <a:gd name="connsiteY0" fmla="*/ 4363 h 493105"/>
              <a:gd name="connsiteX1" fmla="*/ 157966 w 343273"/>
              <a:gd name="connsiteY1" fmla="*/ 95198 h 493105"/>
              <a:gd name="connsiteX2" fmla="*/ 291190 w 343273"/>
              <a:gd name="connsiteY2" fmla="*/ 131531 h 493105"/>
              <a:gd name="connsiteX3" fmla="*/ 327524 w 343273"/>
              <a:gd name="connsiteY3" fmla="*/ 149698 h 493105"/>
              <a:gd name="connsiteX4" fmla="*/ 297246 w 343273"/>
              <a:gd name="connsiteY4" fmla="*/ 198143 h 493105"/>
              <a:gd name="connsiteX5" fmla="*/ 339635 w 343273"/>
              <a:gd name="connsiteY5" fmla="*/ 295033 h 493105"/>
              <a:gd name="connsiteX6" fmla="*/ 339635 w 343273"/>
              <a:gd name="connsiteY6" fmla="*/ 488814 h 493105"/>
              <a:gd name="connsiteX7" fmla="*/ 327524 w 343273"/>
              <a:gd name="connsiteY7" fmla="*/ 410090 h 493105"/>
              <a:gd name="connsiteX8" fmla="*/ 182189 w 343273"/>
              <a:gd name="connsiteY8" fmla="*/ 192088 h 493105"/>
              <a:gd name="connsiteX9" fmla="*/ 260912 w 343273"/>
              <a:gd name="connsiteY9" fmla="*/ 282922 h 493105"/>
              <a:gd name="connsiteX10" fmla="*/ 48965 w 343273"/>
              <a:gd name="connsiteY10" fmla="*/ 40697 h 493105"/>
              <a:gd name="connsiteX11" fmla="*/ 6576 w 343273"/>
              <a:gd name="connsiteY11" fmla="*/ 4363 h 49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273" h="493105">
                <a:moveTo>
                  <a:pt x="6576" y="4363"/>
                </a:moveTo>
                <a:cubicBezTo>
                  <a:pt x="24743" y="13446"/>
                  <a:pt x="110530" y="74003"/>
                  <a:pt x="157966" y="95198"/>
                </a:cubicBezTo>
                <a:cubicBezTo>
                  <a:pt x="205402" y="116393"/>
                  <a:pt x="262930" y="122448"/>
                  <a:pt x="291190" y="131531"/>
                </a:cubicBezTo>
                <a:cubicBezTo>
                  <a:pt x="319450" y="140614"/>
                  <a:pt x="326515" y="138596"/>
                  <a:pt x="327524" y="149698"/>
                </a:cubicBezTo>
                <a:cubicBezTo>
                  <a:pt x="328533" y="160800"/>
                  <a:pt x="295228" y="173921"/>
                  <a:pt x="297246" y="198143"/>
                </a:cubicBezTo>
                <a:cubicBezTo>
                  <a:pt x="299265" y="222366"/>
                  <a:pt x="332570" y="246588"/>
                  <a:pt x="339635" y="295033"/>
                </a:cubicBezTo>
                <a:cubicBezTo>
                  <a:pt x="346700" y="343478"/>
                  <a:pt x="341653" y="469638"/>
                  <a:pt x="339635" y="488814"/>
                </a:cubicBezTo>
                <a:cubicBezTo>
                  <a:pt x="337617" y="507990"/>
                  <a:pt x="353765" y="459544"/>
                  <a:pt x="327524" y="410090"/>
                </a:cubicBezTo>
                <a:cubicBezTo>
                  <a:pt x="301283" y="360636"/>
                  <a:pt x="193291" y="213283"/>
                  <a:pt x="182189" y="192088"/>
                </a:cubicBezTo>
                <a:cubicBezTo>
                  <a:pt x="171087" y="170893"/>
                  <a:pt x="260912" y="282922"/>
                  <a:pt x="260912" y="282922"/>
                </a:cubicBezTo>
                <a:lnTo>
                  <a:pt x="48965" y="40697"/>
                </a:lnTo>
                <a:cubicBezTo>
                  <a:pt x="9604" y="-2702"/>
                  <a:pt x="-11591" y="-4720"/>
                  <a:pt x="6576" y="4363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219A0874-6DE3-2F89-EF0C-375292D13667}"/>
              </a:ext>
            </a:extLst>
          </p:cNvPr>
          <p:cNvSpPr/>
          <p:nvPr/>
        </p:nvSpPr>
        <p:spPr>
          <a:xfrm>
            <a:off x="2852078" y="6745567"/>
            <a:ext cx="496699" cy="316516"/>
          </a:xfrm>
          <a:custGeom>
            <a:avLst/>
            <a:gdLst>
              <a:gd name="connsiteX0" fmla="*/ 496685 w 496699"/>
              <a:gd name="connsiteY0" fmla="*/ 404 h 316516"/>
              <a:gd name="connsiteX1" fmla="*/ 236293 w 496699"/>
              <a:gd name="connsiteY1" fmla="*/ 151795 h 316516"/>
              <a:gd name="connsiteX2" fmla="*/ 123 w 496699"/>
              <a:gd name="connsiteY2" fmla="*/ 266852 h 316516"/>
              <a:gd name="connsiteX3" fmla="*/ 206015 w 496699"/>
              <a:gd name="connsiteY3" fmla="*/ 218407 h 316516"/>
              <a:gd name="connsiteX4" fmla="*/ 357405 w 496699"/>
              <a:gd name="connsiteY4" fmla="*/ 315297 h 316516"/>
              <a:gd name="connsiteX5" fmla="*/ 199959 w 496699"/>
              <a:gd name="connsiteY5" fmla="*/ 272907 h 316516"/>
              <a:gd name="connsiteX6" fmla="*/ 109125 w 496699"/>
              <a:gd name="connsiteY6" fmla="*/ 272907 h 316516"/>
              <a:gd name="connsiteX7" fmla="*/ 248404 w 496699"/>
              <a:gd name="connsiteY7" fmla="*/ 224462 h 316516"/>
              <a:gd name="connsiteX8" fmla="*/ 248404 w 496699"/>
              <a:gd name="connsiteY8" fmla="*/ 200240 h 316516"/>
              <a:gd name="connsiteX9" fmla="*/ 496685 w 496699"/>
              <a:gd name="connsiteY9" fmla="*/ 404 h 31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699" h="316516">
                <a:moveTo>
                  <a:pt x="496685" y="404"/>
                </a:moveTo>
                <a:cubicBezTo>
                  <a:pt x="494666" y="-7670"/>
                  <a:pt x="319053" y="107387"/>
                  <a:pt x="236293" y="151795"/>
                </a:cubicBezTo>
                <a:cubicBezTo>
                  <a:pt x="153533" y="196203"/>
                  <a:pt x="5169" y="255750"/>
                  <a:pt x="123" y="266852"/>
                </a:cubicBezTo>
                <a:cubicBezTo>
                  <a:pt x="-4923" y="277954"/>
                  <a:pt x="146468" y="210333"/>
                  <a:pt x="206015" y="218407"/>
                </a:cubicBezTo>
                <a:cubicBezTo>
                  <a:pt x="265562" y="226481"/>
                  <a:pt x="358414" y="306214"/>
                  <a:pt x="357405" y="315297"/>
                </a:cubicBezTo>
                <a:cubicBezTo>
                  <a:pt x="356396" y="324380"/>
                  <a:pt x="241339" y="279972"/>
                  <a:pt x="199959" y="272907"/>
                </a:cubicBezTo>
                <a:cubicBezTo>
                  <a:pt x="158579" y="265842"/>
                  <a:pt x="101051" y="280981"/>
                  <a:pt x="109125" y="272907"/>
                </a:cubicBezTo>
                <a:cubicBezTo>
                  <a:pt x="117199" y="264833"/>
                  <a:pt x="225191" y="236573"/>
                  <a:pt x="248404" y="224462"/>
                </a:cubicBezTo>
                <a:cubicBezTo>
                  <a:pt x="271617" y="212351"/>
                  <a:pt x="205005" y="234555"/>
                  <a:pt x="248404" y="200240"/>
                </a:cubicBezTo>
                <a:cubicBezTo>
                  <a:pt x="291803" y="165925"/>
                  <a:pt x="498704" y="8478"/>
                  <a:pt x="496685" y="404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FA17200C-2FD5-56B4-FF4D-B4974A1FF147}"/>
              </a:ext>
            </a:extLst>
          </p:cNvPr>
          <p:cNvSpPr/>
          <p:nvPr/>
        </p:nvSpPr>
        <p:spPr>
          <a:xfrm>
            <a:off x="2597784" y="5795864"/>
            <a:ext cx="234325" cy="246933"/>
          </a:xfrm>
          <a:custGeom>
            <a:avLst/>
            <a:gdLst>
              <a:gd name="connsiteX0" fmla="*/ 17 w 234325"/>
              <a:gd name="connsiteY0" fmla="*/ 721 h 246933"/>
              <a:gd name="connsiteX1" fmla="*/ 138954 w 234325"/>
              <a:gd name="connsiteY1" fmla="*/ 181663 h 246933"/>
              <a:gd name="connsiteX2" fmla="*/ 232656 w 234325"/>
              <a:gd name="connsiteY2" fmla="*/ 246284 h 246933"/>
              <a:gd name="connsiteX3" fmla="*/ 193882 w 234325"/>
              <a:gd name="connsiteY3" fmla="*/ 213973 h 246933"/>
              <a:gd name="connsiteX4" fmla="*/ 129261 w 234325"/>
              <a:gd name="connsiteY4" fmla="*/ 197818 h 246933"/>
              <a:gd name="connsiteX5" fmla="*/ 122798 w 234325"/>
              <a:gd name="connsiteY5" fmla="*/ 100885 h 246933"/>
              <a:gd name="connsiteX6" fmla="*/ 129261 w 234325"/>
              <a:gd name="connsiteY6" fmla="*/ 117041 h 246933"/>
              <a:gd name="connsiteX7" fmla="*/ 17 w 234325"/>
              <a:gd name="connsiteY7" fmla="*/ 721 h 24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25" h="246933">
                <a:moveTo>
                  <a:pt x="17" y="721"/>
                </a:moveTo>
                <a:cubicBezTo>
                  <a:pt x="1632" y="11491"/>
                  <a:pt x="100181" y="140736"/>
                  <a:pt x="138954" y="181663"/>
                </a:cubicBezTo>
                <a:cubicBezTo>
                  <a:pt x="177727" y="222590"/>
                  <a:pt x="223501" y="240899"/>
                  <a:pt x="232656" y="246284"/>
                </a:cubicBezTo>
                <a:cubicBezTo>
                  <a:pt x="241811" y="251669"/>
                  <a:pt x="211114" y="222051"/>
                  <a:pt x="193882" y="213973"/>
                </a:cubicBezTo>
                <a:cubicBezTo>
                  <a:pt x="176650" y="205895"/>
                  <a:pt x="141108" y="216666"/>
                  <a:pt x="129261" y="197818"/>
                </a:cubicBezTo>
                <a:cubicBezTo>
                  <a:pt x="117414" y="178970"/>
                  <a:pt x="122798" y="114348"/>
                  <a:pt x="122798" y="100885"/>
                </a:cubicBezTo>
                <a:cubicBezTo>
                  <a:pt x="122798" y="87422"/>
                  <a:pt x="147032" y="131042"/>
                  <a:pt x="129261" y="117041"/>
                </a:cubicBezTo>
                <a:cubicBezTo>
                  <a:pt x="111490" y="103040"/>
                  <a:pt x="-1598" y="-10049"/>
                  <a:pt x="17" y="721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4BED1EC2-1A85-DC5B-F145-5AC680E30ADB}"/>
              </a:ext>
            </a:extLst>
          </p:cNvPr>
          <p:cNvSpPr/>
          <p:nvPr/>
        </p:nvSpPr>
        <p:spPr>
          <a:xfrm>
            <a:off x="2732271" y="4820658"/>
            <a:ext cx="402408" cy="113253"/>
          </a:xfrm>
          <a:custGeom>
            <a:avLst/>
            <a:gdLst>
              <a:gd name="connsiteX0" fmla="*/ 240337 w 402408"/>
              <a:gd name="connsiteY0" fmla="*/ 136 h 113253"/>
              <a:gd name="connsiteX1" fmla="*/ 359887 w 402408"/>
              <a:gd name="connsiteY1" fmla="*/ 87376 h 113253"/>
              <a:gd name="connsiteX2" fmla="*/ 311421 w 402408"/>
              <a:gd name="connsiteY2" fmla="*/ 87376 h 113253"/>
              <a:gd name="connsiteX3" fmla="*/ 4467 w 402408"/>
              <a:gd name="connsiteY3" fmla="*/ 55065 h 113253"/>
              <a:gd name="connsiteX4" fmla="*/ 120786 w 402408"/>
              <a:gd name="connsiteY4" fmla="*/ 74452 h 113253"/>
              <a:gd name="connsiteX5" fmla="*/ 392198 w 402408"/>
              <a:gd name="connsiteY5" fmla="*/ 113225 h 113253"/>
              <a:gd name="connsiteX6" fmla="*/ 337270 w 402408"/>
              <a:gd name="connsiteY6" fmla="*/ 67989 h 113253"/>
              <a:gd name="connsiteX7" fmla="*/ 240337 w 402408"/>
              <a:gd name="connsiteY7" fmla="*/ 136 h 1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408" h="113253">
                <a:moveTo>
                  <a:pt x="240337" y="136"/>
                </a:moveTo>
                <a:cubicBezTo>
                  <a:pt x="244106" y="3367"/>
                  <a:pt x="348040" y="72836"/>
                  <a:pt x="359887" y="87376"/>
                </a:cubicBezTo>
                <a:cubicBezTo>
                  <a:pt x="371734" y="101916"/>
                  <a:pt x="370658" y="92761"/>
                  <a:pt x="311421" y="87376"/>
                </a:cubicBezTo>
                <a:cubicBezTo>
                  <a:pt x="252184" y="81991"/>
                  <a:pt x="36239" y="57219"/>
                  <a:pt x="4467" y="55065"/>
                </a:cubicBezTo>
                <a:cubicBezTo>
                  <a:pt x="-27305" y="52911"/>
                  <a:pt x="120786" y="74452"/>
                  <a:pt x="120786" y="74452"/>
                </a:cubicBezTo>
                <a:cubicBezTo>
                  <a:pt x="185408" y="84145"/>
                  <a:pt x="356117" y="114302"/>
                  <a:pt x="392198" y="113225"/>
                </a:cubicBezTo>
                <a:cubicBezTo>
                  <a:pt x="428279" y="112148"/>
                  <a:pt x="358811" y="84144"/>
                  <a:pt x="337270" y="67989"/>
                </a:cubicBezTo>
                <a:cubicBezTo>
                  <a:pt x="315729" y="51834"/>
                  <a:pt x="236568" y="-3095"/>
                  <a:pt x="240337" y="13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38851A7F-4BD3-7BBC-94F4-4A13C485BBA0}"/>
              </a:ext>
            </a:extLst>
          </p:cNvPr>
          <p:cNvSpPr/>
          <p:nvPr/>
        </p:nvSpPr>
        <p:spPr>
          <a:xfrm>
            <a:off x="2939365" y="5214512"/>
            <a:ext cx="392897" cy="450244"/>
          </a:xfrm>
          <a:custGeom>
            <a:avLst/>
            <a:gdLst>
              <a:gd name="connsiteX0" fmla="*/ 932 w 392897"/>
              <a:gd name="connsiteY0" fmla="*/ 476 h 450244"/>
              <a:gd name="connsiteX1" fmla="*/ 236802 w 392897"/>
              <a:gd name="connsiteY1" fmla="*/ 155569 h 450244"/>
              <a:gd name="connsiteX2" fmla="*/ 246495 w 392897"/>
              <a:gd name="connsiteY2" fmla="*/ 236346 h 450244"/>
              <a:gd name="connsiteX3" fmla="*/ 391894 w 392897"/>
              <a:gd name="connsiteY3" fmla="*/ 372052 h 450244"/>
              <a:gd name="connsiteX4" fmla="*/ 311117 w 392897"/>
              <a:gd name="connsiteY4" fmla="*/ 352665 h 450244"/>
              <a:gd name="connsiteX5" fmla="*/ 317579 w 392897"/>
              <a:gd name="connsiteY5" fmla="*/ 372052 h 450244"/>
              <a:gd name="connsiteX6" fmla="*/ 282037 w 392897"/>
              <a:gd name="connsiteY6" fmla="*/ 359128 h 450244"/>
              <a:gd name="connsiteX7" fmla="*/ 362815 w 392897"/>
              <a:gd name="connsiteY7" fmla="*/ 449598 h 450244"/>
              <a:gd name="connsiteX8" fmla="*/ 311117 w 392897"/>
              <a:gd name="connsiteY8" fmla="*/ 394670 h 450244"/>
              <a:gd name="connsiteX9" fmla="*/ 243264 w 392897"/>
              <a:gd name="connsiteY9" fmla="*/ 300968 h 450244"/>
              <a:gd name="connsiteX10" fmla="*/ 269113 w 392897"/>
              <a:gd name="connsiteY10" fmla="*/ 300968 h 450244"/>
              <a:gd name="connsiteX11" fmla="*/ 233571 w 392897"/>
              <a:gd name="connsiteY11" fmla="*/ 216959 h 450244"/>
              <a:gd name="connsiteX12" fmla="*/ 156024 w 392897"/>
              <a:gd name="connsiteY12" fmla="*/ 110333 h 450244"/>
              <a:gd name="connsiteX13" fmla="*/ 932 w 392897"/>
              <a:gd name="connsiteY13" fmla="*/ 476 h 45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897" h="450244">
                <a:moveTo>
                  <a:pt x="932" y="476"/>
                </a:moveTo>
                <a:cubicBezTo>
                  <a:pt x="14395" y="8015"/>
                  <a:pt x="195875" y="116257"/>
                  <a:pt x="236802" y="155569"/>
                </a:cubicBezTo>
                <a:cubicBezTo>
                  <a:pt x="277729" y="194881"/>
                  <a:pt x="220646" y="200266"/>
                  <a:pt x="246495" y="236346"/>
                </a:cubicBezTo>
                <a:cubicBezTo>
                  <a:pt x="272344" y="272427"/>
                  <a:pt x="381124" y="352666"/>
                  <a:pt x="391894" y="372052"/>
                </a:cubicBezTo>
                <a:cubicBezTo>
                  <a:pt x="402664" y="391439"/>
                  <a:pt x="323503" y="352665"/>
                  <a:pt x="311117" y="352665"/>
                </a:cubicBezTo>
                <a:cubicBezTo>
                  <a:pt x="298731" y="352665"/>
                  <a:pt x="322426" y="370975"/>
                  <a:pt x="317579" y="372052"/>
                </a:cubicBezTo>
                <a:cubicBezTo>
                  <a:pt x="312732" y="373129"/>
                  <a:pt x="274498" y="346204"/>
                  <a:pt x="282037" y="359128"/>
                </a:cubicBezTo>
                <a:cubicBezTo>
                  <a:pt x="289576" y="372052"/>
                  <a:pt x="357968" y="443674"/>
                  <a:pt x="362815" y="449598"/>
                </a:cubicBezTo>
                <a:cubicBezTo>
                  <a:pt x="367662" y="455522"/>
                  <a:pt x="331042" y="419442"/>
                  <a:pt x="311117" y="394670"/>
                </a:cubicBezTo>
                <a:cubicBezTo>
                  <a:pt x="291192" y="369898"/>
                  <a:pt x="250265" y="316585"/>
                  <a:pt x="243264" y="300968"/>
                </a:cubicBezTo>
                <a:cubicBezTo>
                  <a:pt x="236263" y="285351"/>
                  <a:pt x="270728" y="314969"/>
                  <a:pt x="269113" y="300968"/>
                </a:cubicBezTo>
                <a:cubicBezTo>
                  <a:pt x="267498" y="286967"/>
                  <a:pt x="252419" y="248731"/>
                  <a:pt x="233571" y="216959"/>
                </a:cubicBezTo>
                <a:cubicBezTo>
                  <a:pt x="214723" y="185187"/>
                  <a:pt x="188335" y="143721"/>
                  <a:pt x="156024" y="110333"/>
                </a:cubicBezTo>
                <a:cubicBezTo>
                  <a:pt x="123713" y="76945"/>
                  <a:pt x="-12531" y="-7063"/>
                  <a:pt x="932" y="476"/>
                </a:cubicBezTo>
                <a:close/>
              </a:path>
            </a:pathLst>
          </a:cu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8" name="グループ化 237">
            <a:extLst>
              <a:ext uri="{FF2B5EF4-FFF2-40B4-BE49-F238E27FC236}">
                <a16:creationId xmlns:a16="http://schemas.microsoft.com/office/drawing/2014/main" id="{059BD6BA-FCC0-5C48-E2F1-DF1DDFCEFD58}"/>
              </a:ext>
            </a:extLst>
          </p:cNvPr>
          <p:cNvGrpSpPr/>
          <p:nvPr/>
        </p:nvGrpSpPr>
        <p:grpSpPr>
          <a:xfrm rot="1972766">
            <a:off x="10078964" y="3407798"/>
            <a:ext cx="1225921" cy="1233353"/>
            <a:chOff x="1410731" y="3482597"/>
            <a:chExt cx="1225921" cy="1233353"/>
          </a:xfrm>
          <a:solidFill>
            <a:srgbClr val="C00000"/>
          </a:solidFill>
        </p:grpSpPr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906E847D-9035-23CB-FF3D-EE1AEEDC796B}"/>
                </a:ext>
              </a:extLst>
            </p:cNvPr>
            <p:cNvSpPr/>
            <p:nvPr/>
          </p:nvSpPr>
          <p:spPr>
            <a:xfrm>
              <a:off x="1416428" y="3675416"/>
              <a:ext cx="1220224" cy="101231"/>
            </a:xfrm>
            <a:custGeom>
              <a:avLst/>
              <a:gdLst>
                <a:gd name="connsiteX0" fmla="*/ 16667 w 1220224"/>
                <a:gd name="connsiteY0" fmla="*/ 94479 h 101231"/>
                <a:gd name="connsiteX1" fmla="*/ 727867 w 1220224"/>
                <a:gd name="connsiteY1" fmla="*/ 57047 h 101231"/>
                <a:gd name="connsiteX2" fmla="*/ 824119 w 1220224"/>
                <a:gd name="connsiteY2" fmla="*/ 51700 h 101231"/>
                <a:gd name="connsiteX3" fmla="*/ 1027319 w 1220224"/>
                <a:gd name="connsiteY3" fmla="*/ 19616 h 101231"/>
                <a:gd name="connsiteX4" fmla="*/ 1080793 w 1220224"/>
                <a:gd name="connsiteY4" fmla="*/ 3573 h 101231"/>
                <a:gd name="connsiteX5" fmla="*/ 1219825 w 1220224"/>
                <a:gd name="connsiteY5" fmla="*/ 89131 h 101231"/>
                <a:gd name="connsiteX6" fmla="*/ 1032667 w 1220224"/>
                <a:gd name="connsiteY6" fmla="*/ 94479 h 101231"/>
                <a:gd name="connsiteX7" fmla="*/ 369593 w 1220224"/>
                <a:gd name="connsiteY7" fmla="*/ 83784 h 101231"/>
                <a:gd name="connsiteX8" fmla="*/ 380288 w 1220224"/>
                <a:gd name="connsiteY8" fmla="*/ 99826 h 101231"/>
                <a:gd name="connsiteX9" fmla="*/ 235909 w 1220224"/>
                <a:gd name="connsiteY9" fmla="*/ 41005 h 101231"/>
                <a:gd name="connsiteX10" fmla="*/ 16667 w 1220224"/>
                <a:gd name="connsiteY10" fmla="*/ 94479 h 10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0224" h="101231">
                  <a:moveTo>
                    <a:pt x="16667" y="94479"/>
                  </a:moveTo>
                  <a:cubicBezTo>
                    <a:pt x="98660" y="97153"/>
                    <a:pt x="727867" y="57047"/>
                    <a:pt x="727867" y="57047"/>
                  </a:cubicBezTo>
                  <a:cubicBezTo>
                    <a:pt x="862442" y="49917"/>
                    <a:pt x="774210" y="57938"/>
                    <a:pt x="824119" y="51700"/>
                  </a:cubicBezTo>
                  <a:cubicBezTo>
                    <a:pt x="874028" y="45462"/>
                    <a:pt x="984540" y="27637"/>
                    <a:pt x="1027319" y="19616"/>
                  </a:cubicBezTo>
                  <a:cubicBezTo>
                    <a:pt x="1070098" y="11595"/>
                    <a:pt x="1048709" y="-8013"/>
                    <a:pt x="1080793" y="3573"/>
                  </a:cubicBezTo>
                  <a:cubicBezTo>
                    <a:pt x="1112877" y="15159"/>
                    <a:pt x="1227846" y="73980"/>
                    <a:pt x="1219825" y="89131"/>
                  </a:cubicBezTo>
                  <a:cubicBezTo>
                    <a:pt x="1211804" y="104282"/>
                    <a:pt x="1032667" y="94479"/>
                    <a:pt x="1032667" y="94479"/>
                  </a:cubicBezTo>
                  <a:lnTo>
                    <a:pt x="369593" y="83784"/>
                  </a:lnTo>
                  <a:cubicBezTo>
                    <a:pt x="260863" y="84675"/>
                    <a:pt x="402569" y="106956"/>
                    <a:pt x="380288" y="99826"/>
                  </a:cubicBezTo>
                  <a:cubicBezTo>
                    <a:pt x="358007" y="92696"/>
                    <a:pt x="292948" y="41896"/>
                    <a:pt x="235909" y="41005"/>
                  </a:cubicBezTo>
                  <a:cubicBezTo>
                    <a:pt x="178870" y="40114"/>
                    <a:pt x="-65326" y="91805"/>
                    <a:pt x="16667" y="944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C68CC43E-4D4A-FF4A-0DA6-EDEB4CD07E3C}"/>
                </a:ext>
              </a:extLst>
            </p:cNvPr>
            <p:cNvSpPr/>
            <p:nvPr/>
          </p:nvSpPr>
          <p:spPr>
            <a:xfrm>
              <a:off x="1706645" y="3482597"/>
              <a:ext cx="244903" cy="456278"/>
            </a:xfrm>
            <a:custGeom>
              <a:avLst/>
              <a:gdLst>
                <a:gd name="connsiteX0" fmla="*/ 4513 w 244903"/>
                <a:gd name="connsiteY0" fmla="*/ 9235 h 456278"/>
                <a:gd name="connsiteX1" fmla="*/ 47292 w 244903"/>
                <a:gd name="connsiteY1" fmla="*/ 35971 h 456278"/>
                <a:gd name="connsiteX2" fmla="*/ 239797 w 244903"/>
                <a:gd name="connsiteY2" fmla="*/ 116182 h 456278"/>
                <a:gd name="connsiteX3" fmla="*/ 186323 w 244903"/>
                <a:gd name="connsiteY3" fmla="*/ 212435 h 456278"/>
                <a:gd name="connsiteX4" fmla="*/ 154239 w 244903"/>
                <a:gd name="connsiteY4" fmla="*/ 420982 h 456278"/>
                <a:gd name="connsiteX5" fmla="*/ 111460 w 244903"/>
                <a:gd name="connsiteY5" fmla="*/ 447719 h 456278"/>
                <a:gd name="connsiteX6" fmla="*/ 111460 w 244903"/>
                <a:gd name="connsiteY6" fmla="*/ 330077 h 456278"/>
                <a:gd name="connsiteX7" fmla="*/ 127502 w 244903"/>
                <a:gd name="connsiteY7" fmla="*/ 191045 h 456278"/>
                <a:gd name="connsiteX8" fmla="*/ 4513 w 244903"/>
                <a:gd name="connsiteY8" fmla="*/ 9235 h 4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903" h="456278">
                  <a:moveTo>
                    <a:pt x="4513" y="9235"/>
                  </a:moveTo>
                  <a:cubicBezTo>
                    <a:pt x="-8855" y="-16611"/>
                    <a:pt x="8078" y="18147"/>
                    <a:pt x="47292" y="35971"/>
                  </a:cubicBezTo>
                  <a:cubicBezTo>
                    <a:pt x="86506" y="53796"/>
                    <a:pt x="216625" y="86771"/>
                    <a:pt x="239797" y="116182"/>
                  </a:cubicBezTo>
                  <a:cubicBezTo>
                    <a:pt x="262969" y="145593"/>
                    <a:pt x="200583" y="161635"/>
                    <a:pt x="186323" y="212435"/>
                  </a:cubicBezTo>
                  <a:cubicBezTo>
                    <a:pt x="172063" y="263235"/>
                    <a:pt x="166716" y="381768"/>
                    <a:pt x="154239" y="420982"/>
                  </a:cubicBezTo>
                  <a:cubicBezTo>
                    <a:pt x="141762" y="460196"/>
                    <a:pt x="118590" y="462870"/>
                    <a:pt x="111460" y="447719"/>
                  </a:cubicBezTo>
                  <a:cubicBezTo>
                    <a:pt x="104330" y="432568"/>
                    <a:pt x="108786" y="372856"/>
                    <a:pt x="111460" y="330077"/>
                  </a:cubicBezTo>
                  <a:cubicBezTo>
                    <a:pt x="114134" y="287298"/>
                    <a:pt x="143544" y="239171"/>
                    <a:pt x="127502" y="191045"/>
                  </a:cubicBezTo>
                  <a:cubicBezTo>
                    <a:pt x="111460" y="142919"/>
                    <a:pt x="17881" y="35081"/>
                    <a:pt x="4513" y="92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FDD3439F-C8A0-777E-F8C3-A503D16EDC24}"/>
                </a:ext>
              </a:extLst>
            </p:cNvPr>
            <p:cNvSpPr/>
            <p:nvPr/>
          </p:nvSpPr>
          <p:spPr>
            <a:xfrm>
              <a:off x="2055107" y="3529150"/>
              <a:ext cx="288725" cy="412362"/>
            </a:xfrm>
            <a:custGeom>
              <a:avLst/>
              <a:gdLst>
                <a:gd name="connsiteX0" fmla="*/ 3630 w 288725"/>
                <a:gd name="connsiteY0" fmla="*/ 113 h 412362"/>
                <a:gd name="connsiteX1" fmla="*/ 281693 w 288725"/>
                <a:gd name="connsiteY1" fmla="*/ 64282 h 412362"/>
                <a:gd name="connsiteX2" fmla="*/ 206830 w 288725"/>
                <a:gd name="connsiteY2" fmla="*/ 128450 h 412362"/>
                <a:gd name="connsiteX3" fmla="*/ 222872 w 288725"/>
                <a:gd name="connsiteY3" fmla="*/ 347692 h 412362"/>
                <a:gd name="connsiteX4" fmla="*/ 142661 w 288725"/>
                <a:gd name="connsiteY4" fmla="*/ 401166 h 412362"/>
                <a:gd name="connsiteX5" fmla="*/ 126619 w 288725"/>
                <a:gd name="connsiteY5" fmla="*/ 160534 h 412362"/>
                <a:gd name="connsiteX6" fmla="*/ 121272 w 288725"/>
                <a:gd name="connsiteY6" fmla="*/ 80324 h 412362"/>
                <a:gd name="connsiteX7" fmla="*/ 3630 w 288725"/>
                <a:gd name="connsiteY7" fmla="*/ 113 h 41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725" h="412362">
                  <a:moveTo>
                    <a:pt x="3630" y="113"/>
                  </a:moveTo>
                  <a:cubicBezTo>
                    <a:pt x="30367" y="-2561"/>
                    <a:pt x="247826" y="42893"/>
                    <a:pt x="281693" y="64282"/>
                  </a:cubicBezTo>
                  <a:cubicBezTo>
                    <a:pt x="315560" y="85671"/>
                    <a:pt x="216633" y="81215"/>
                    <a:pt x="206830" y="128450"/>
                  </a:cubicBezTo>
                  <a:cubicBezTo>
                    <a:pt x="197027" y="175685"/>
                    <a:pt x="233567" y="302239"/>
                    <a:pt x="222872" y="347692"/>
                  </a:cubicBezTo>
                  <a:cubicBezTo>
                    <a:pt x="212177" y="393145"/>
                    <a:pt x="158703" y="432359"/>
                    <a:pt x="142661" y="401166"/>
                  </a:cubicBezTo>
                  <a:cubicBezTo>
                    <a:pt x="126619" y="369973"/>
                    <a:pt x="126619" y="160534"/>
                    <a:pt x="126619" y="160534"/>
                  </a:cubicBezTo>
                  <a:cubicBezTo>
                    <a:pt x="123054" y="107060"/>
                    <a:pt x="136423" y="106170"/>
                    <a:pt x="121272" y="80324"/>
                  </a:cubicBezTo>
                  <a:cubicBezTo>
                    <a:pt x="106121" y="54478"/>
                    <a:pt x="-23107" y="2787"/>
                    <a:pt x="3630" y="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7980B38B-0795-FB5A-4F35-CE953648C22C}"/>
                </a:ext>
              </a:extLst>
            </p:cNvPr>
            <p:cNvSpPr/>
            <p:nvPr/>
          </p:nvSpPr>
          <p:spPr>
            <a:xfrm>
              <a:off x="1475716" y="3926294"/>
              <a:ext cx="1010967" cy="139269"/>
            </a:xfrm>
            <a:custGeom>
              <a:avLst/>
              <a:gdLst>
                <a:gd name="connsiteX0" fmla="*/ 32242 w 1010967"/>
                <a:gd name="connsiteY0" fmla="*/ 41453 h 139269"/>
                <a:gd name="connsiteX1" fmla="*/ 165926 w 1010967"/>
                <a:gd name="connsiteY1" fmla="*/ 68190 h 139269"/>
                <a:gd name="connsiteX2" fmla="*/ 829000 w 1010967"/>
                <a:gd name="connsiteY2" fmla="*/ 78885 h 139269"/>
                <a:gd name="connsiteX3" fmla="*/ 850389 w 1010967"/>
                <a:gd name="connsiteY3" fmla="*/ 9369 h 139269"/>
                <a:gd name="connsiteX4" fmla="*/ 818305 w 1010967"/>
                <a:gd name="connsiteY4" fmla="*/ 9369 h 139269"/>
                <a:gd name="connsiteX5" fmla="*/ 1010810 w 1010967"/>
                <a:gd name="connsiteY5" fmla="*/ 89580 h 139269"/>
                <a:gd name="connsiteX6" fmla="*/ 845042 w 1010967"/>
                <a:gd name="connsiteY6" fmla="*/ 137706 h 139269"/>
                <a:gd name="connsiteX7" fmla="*/ 534895 w 1010967"/>
                <a:gd name="connsiteY7" fmla="*/ 127011 h 139269"/>
                <a:gd name="connsiteX8" fmla="*/ 652537 w 1010967"/>
                <a:gd name="connsiteY8" fmla="*/ 121664 h 139269"/>
                <a:gd name="connsiteX9" fmla="*/ 32242 w 1010967"/>
                <a:gd name="connsiteY9" fmla="*/ 41453 h 13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0967" h="139269">
                  <a:moveTo>
                    <a:pt x="32242" y="41453"/>
                  </a:moveTo>
                  <a:cubicBezTo>
                    <a:pt x="-48860" y="32541"/>
                    <a:pt x="33133" y="61951"/>
                    <a:pt x="165926" y="68190"/>
                  </a:cubicBezTo>
                  <a:cubicBezTo>
                    <a:pt x="298719" y="74429"/>
                    <a:pt x="714923" y="88688"/>
                    <a:pt x="829000" y="78885"/>
                  </a:cubicBezTo>
                  <a:cubicBezTo>
                    <a:pt x="943077" y="69082"/>
                    <a:pt x="852172" y="20955"/>
                    <a:pt x="850389" y="9369"/>
                  </a:cubicBezTo>
                  <a:cubicBezTo>
                    <a:pt x="848606" y="-2217"/>
                    <a:pt x="791568" y="-3999"/>
                    <a:pt x="818305" y="9369"/>
                  </a:cubicBezTo>
                  <a:cubicBezTo>
                    <a:pt x="845042" y="22737"/>
                    <a:pt x="1006354" y="68191"/>
                    <a:pt x="1010810" y="89580"/>
                  </a:cubicBezTo>
                  <a:cubicBezTo>
                    <a:pt x="1015266" y="110969"/>
                    <a:pt x="924361" y="131468"/>
                    <a:pt x="845042" y="137706"/>
                  </a:cubicBezTo>
                  <a:cubicBezTo>
                    <a:pt x="765723" y="143944"/>
                    <a:pt x="566979" y="129685"/>
                    <a:pt x="534895" y="127011"/>
                  </a:cubicBezTo>
                  <a:cubicBezTo>
                    <a:pt x="502811" y="124337"/>
                    <a:pt x="740769" y="134141"/>
                    <a:pt x="652537" y="121664"/>
                  </a:cubicBezTo>
                  <a:cubicBezTo>
                    <a:pt x="564305" y="109187"/>
                    <a:pt x="113344" y="50365"/>
                    <a:pt x="32242" y="414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5C23AB59-1DF8-C94B-18CC-50481A4716FA}"/>
                </a:ext>
              </a:extLst>
            </p:cNvPr>
            <p:cNvSpPr/>
            <p:nvPr/>
          </p:nvSpPr>
          <p:spPr>
            <a:xfrm>
              <a:off x="1569720" y="3989869"/>
              <a:ext cx="551557" cy="101984"/>
            </a:xfrm>
            <a:custGeom>
              <a:avLst/>
              <a:gdLst>
                <a:gd name="connsiteX0" fmla="*/ 2406 w 551557"/>
                <a:gd name="connsiteY0" fmla="*/ 4615 h 101984"/>
                <a:gd name="connsiteX1" fmla="*/ 259080 w 551557"/>
                <a:gd name="connsiteY1" fmla="*/ 100868 h 101984"/>
                <a:gd name="connsiteX2" fmla="*/ 275122 w 551557"/>
                <a:gd name="connsiteY2" fmla="*/ 58089 h 101984"/>
                <a:gd name="connsiteX3" fmla="*/ 547838 w 551557"/>
                <a:gd name="connsiteY3" fmla="*/ 74131 h 101984"/>
                <a:gd name="connsiteX4" fmla="*/ 414154 w 551557"/>
                <a:gd name="connsiteY4" fmla="*/ 26005 h 101984"/>
                <a:gd name="connsiteX5" fmla="*/ 146785 w 551557"/>
                <a:gd name="connsiteY5" fmla="*/ 15310 h 101984"/>
                <a:gd name="connsiteX6" fmla="*/ 2406 w 551557"/>
                <a:gd name="connsiteY6" fmla="*/ 4615 h 10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57" h="101984">
                  <a:moveTo>
                    <a:pt x="2406" y="4615"/>
                  </a:moveTo>
                  <a:cubicBezTo>
                    <a:pt x="21122" y="18875"/>
                    <a:pt x="213627" y="91956"/>
                    <a:pt x="259080" y="100868"/>
                  </a:cubicBezTo>
                  <a:cubicBezTo>
                    <a:pt x="304533" y="109780"/>
                    <a:pt x="226996" y="62545"/>
                    <a:pt x="275122" y="58089"/>
                  </a:cubicBezTo>
                  <a:cubicBezTo>
                    <a:pt x="323248" y="53633"/>
                    <a:pt x="524666" y="79478"/>
                    <a:pt x="547838" y="74131"/>
                  </a:cubicBezTo>
                  <a:cubicBezTo>
                    <a:pt x="571010" y="68784"/>
                    <a:pt x="480996" y="35808"/>
                    <a:pt x="414154" y="26005"/>
                  </a:cubicBezTo>
                  <a:cubicBezTo>
                    <a:pt x="347312" y="16202"/>
                    <a:pt x="215410" y="17092"/>
                    <a:pt x="146785" y="15310"/>
                  </a:cubicBezTo>
                  <a:cubicBezTo>
                    <a:pt x="78160" y="13528"/>
                    <a:pt x="-16310" y="-9645"/>
                    <a:pt x="2406" y="461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F13418C4-E4DF-B427-214B-09D048A500AB}"/>
                </a:ext>
              </a:extLst>
            </p:cNvPr>
            <p:cNvSpPr/>
            <p:nvPr/>
          </p:nvSpPr>
          <p:spPr>
            <a:xfrm>
              <a:off x="1497263" y="4133205"/>
              <a:ext cx="1096683" cy="166079"/>
            </a:xfrm>
            <a:custGeom>
              <a:avLst/>
              <a:gdLst>
                <a:gd name="connsiteX0" fmla="*/ 0 w 1096683"/>
                <a:gd name="connsiteY0" fmla="*/ 96563 h 166079"/>
                <a:gd name="connsiteX1" fmla="*/ 679116 w 1096683"/>
                <a:gd name="connsiteY1" fmla="*/ 91216 h 166079"/>
                <a:gd name="connsiteX2" fmla="*/ 679116 w 1096683"/>
                <a:gd name="connsiteY2" fmla="*/ 59132 h 166079"/>
                <a:gd name="connsiteX3" fmla="*/ 903705 w 1096683"/>
                <a:gd name="connsiteY3" fmla="*/ 69827 h 166079"/>
                <a:gd name="connsiteX4" fmla="*/ 951832 w 1096683"/>
                <a:gd name="connsiteY4" fmla="*/ 311 h 166079"/>
                <a:gd name="connsiteX5" fmla="*/ 1090863 w 1096683"/>
                <a:gd name="connsiteY5" fmla="*/ 101911 h 166079"/>
                <a:gd name="connsiteX6" fmla="*/ 1037390 w 1096683"/>
                <a:gd name="connsiteY6" fmla="*/ 128648 h 166079"/>
                <a:gd name="connsiteX7" fmla="*/ 743284 w 1096683"/>
                <a:gd name="connsiteY7" fmla="*/ 128648 h 166079"/>
                <a:gd name="connsiteX8" fmla="*/ 657726 w 1096683"/>
                <a:gd name="connsiteY8" fmla="*/ 166079 h 166079"/>
                <a:gd name="connsiteX9" fmla="*/ 294105 w 1096683"/>
                <a:gd name="connsiteY9" fmla="*/ 150037 h 166079"/>
                <a:gd name="connsiteX10" fmla="*/ 310148 w 1096683"/>
                <a:gd name="connsiteY10" fmla="*/ 139342 h 166079"/>
                <a:gd name="connsiteX11" fmla="*/ 427790 w 1096683"/>
                <a:gd name="connsiteY11" fmla="*/ 139342 h 166079"/>
                <a:gd name="connsiteX12" fmla="*/ 0 w 1096683"/>
                <a:gd name="connsiteY12" fmla="*/ 96563 h 16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683" h="166079">
                  <a:moveTo>
                    <a:pt x="0" y="96563"/>
                  </a:moveTo>
                  <a:lnTo>
                    <a:pt x="679116" y="91216"/>
                  </a:lnTo>
                  <a:cubicBezTo>
                    <a:pt x="792302" y="84978"/>
                    <a:pt x="641685" y="62697"/>
                    <a:pt x="679116" y="59132"/>
                  </a:cubicBezTo>
                  <a:cubicBezTo>
                    <a:pt x="716548" y="55567"/>
                    <a:pt x="858252" y="79630"/>
                    <a:pt x="903705" y="69827"/>
                  </a:cubicBezTo>
                  <a:cubicBezTo>
                    <a:pt x="949158" y="60024"/>
                    <a:pt x="920639" y="-5036"/>
                    <a:pt x="951832" y="311"/>
                  </a:cubicBezTo>
                  <a:cubicBezTo>
                    <a:pt x="983025" y="5658"/>
                    <a:pt x="1076603" y="80522"/>
                    <a:pt x="1090863" y="101911"/>
                  </a:cubicBezTo>
                  <a:cubicBezTo>
                    <a:pt x="1105123" y="123300"/>
                    <a:pt x="1095320" y="124192"/>
                    <a:pt x="1037390" y="128648"/>
                  </a:cubicBezTo>
                  <a:cubicBezTo>
                    <a:pt x="979460" y="133104"/>
                    <a:pt x="806561" y="122410"/>
                    <a:pt x="743284" y="128648"/>
                  </a:cubicBezTo>
                  <a:cubicBezTo>
                    <a:pt x="680007" y="134886"/>
                    <a:pt x="732589" y="162514"/>
                    <a:pt x="657726" y="166079"/>
                  </a:cubicBezTo>
                  <a:lnTo>
                    <a:pt x="294105" y="150037"/>
                  </a:lnTo>
                  <a:cubicBezTo>
                    <a:pt x="236175" y="145581"/>
                    <a:pt x="287867" y="141124"/>
                    <a:pt x="310148" y="139342"/>
                  </a:cubicBezTo>
                  <a:cubicBezTo>
                    <a:pt x="332429" y="137560"/>
                    <a:pt x="427790" y="139342"/>
                    <a:pt x="427790" y="139342"/>
                  </a:cubicBezTo>
                  <a:lnTo>
                    <a:pt x="0" y="965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76CF335E-500B-71C1-1A14-1DA180981E01}"/>
                </a:ext>
              </a:extLst>
            </p:cNvPr>
            <p:cNvSpPr/>
            <p:nvPr/>
          </p:nvSpPr>
          <p:spPr>
            <a:xfrm>
              <a:off x="1410731" y="4265988"/>
              <a:ext cx="1017050" cy="440019"/>
            </a:xfrm>
            <a:custGeom>
              <a:avLst/>
              <a:gdLst>
                <a:gd name="connsiteX0" fmla="*/ 471543 w 1017050"/>
                <a:gd name="connsiteY0" fmla="*/ 1212 h 440019"/>
                <a:gd name="connsiteX1" fmla="*/ 428764 w 1017050"/>
                <a:gd name="connsiteY1" fmla="*/ 161633 h 440019"/>
                <a:gd name="connsiteX2" fmla="*/ 343206 w 1017050"/>
                <a:gd name="connsiteY2" fmla="*/ 241844 h 440019"/>
                <a:gd name="connsiteX3" fmla="*/ 17016 w 1017050"/>
                <a:gd name="connsiteY3" fmla="*/ 231149 h 440019"/>
                <a:gd name="connsiteX4" fmla="*/ 59795 w 1017050"/>
                <a:gd name="connsiteY4" fmla="*/ 241844 h 440019"/>
                <a:gd name="connsiteX5" fmla="*/ 177437 w 1017050"/>
                <a:gd name="connsiteY5" fmla="*/ 327401 h 440019"/>
                <a:gd name="connsiteX6" fmla="*/ 118616 w 1017050"/>
                <a:gd name="connsiteY6" fmla="*/ 439696 h 440019"/>
                <a:gd name="connsiteX7" fmla="*/ 680090 w 1017050"/>
                <a:gd name="connsiteY7" fmla="*/ 289970 h 440019"/>
                <a:gd name="connsiteX8" fmla="*/ 696132 w 1017050"/>
                <a:gd name="connsiteY8" fmla="*/ 273928 h 440019"/>
                <a:gd name="connsiteX9" fmla="*/ 615922 w 1017050"/>
                <a:gd name="connsiteY9" fmla="*/ 268580 h 440019"/>
                <a:gd name="connsiteX10" fmla="*/ 1016974 w 1017050"/>
                <a:gd name="connsiteY10" fmla="*/ 273928 h 440019"/>
                <a:gd name="connsiteX11" fmla="*/ 648006 w 1017050"/>
                <a:gd name="connsiteY11" fmla="*/ 263233 h 440019"/>
                <a:gd name="connsiteX12" fmla="*/ 428764 w 1017050"/>
                <a:gd name="connsiteY12" fmla="*/ 241844 h 440019"/>
                <a:gd name="connsiteX13" fmla="*/ 594532 w 1017050"/>
                <a:gd name="connsiteY13" fmla="*/ 97465 h 440019"/>
                <a:gd name="connsiteX14" fmla="*/ 471543 w 1017050"/>
                <a:gd name="connsiteY14" fmla="*/ 1212 h 44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7050" h="440019">
                  <a:moveTo>
                    <a:pt x="471543" y="1212"/>
                  </a:moveTo>
                  <a:cubicBezTo>
                    <a:pt x="443915" y="11907"/>
                    <a:pt x="450153" y="121528"/>
                    <a:pt x="428764" y="161633"/>
                  </a:cubicBezTo>
                  <a:cubicBezTo>
                    <a:pt x="407375" y="201738"/>
                    <a:pt x="411831" y="230258"/>
                    <a:pt x="343206" y="241844"/>
                  </a:cubicBezTo>
                  <a:cubicBezTo>
                    <a:pt x="274581" y="253430"/>
                    <a:pt x="64251" y="231149"/>
                    <a:pt x="17016" y="231149"/>
                  </a:cubicBezTo>
                  <a:cubicBezTo>
                    <a:pt x="-30219" y="231149"/>
                    <a:pt x="33058" y="225802"/>
                    <a:pt x="59795" y="241844"/>
                  </a:cubicBezTo>
                  <a:cubicBezTo>
                    <a:pt x="86532" y="257886"/>
                    <a:pt x="167634" y="294426"/>
                    <a:pt x="177437" y="327401"/>
                  </a:cubicBezTo>
                  <a:cubicBezTo>
                    <a:pt x="187240" y="360376"/>
                    <a:pt x="34840" y="445935"/>
                    <a:pt x="118616" y="439696"/>
                  </a:cubicBezTo>
                  <a:cubicBezTo>
                    <a:pt x="202391" y="433458"/>
                    <a:pt x="583837" y="317598"/>
                    <a:pt x="680090" y="289970"/>
                  </a:cubicBezTo>
                  <a:cubicBezTo>
                    <a:pt x="776343" y="262342"/>
                    <a:pt x="706827" y="277493"/>
                    <a:pt x="696132" y="273928"/>
                  </a:cubicBezTo>
                  <a:cubicBezTo>
                    <a:pt x="685437" y="270363"/>
                    <a:pt x="562448" y="268580"/>
                    <a:pt x="615922" y="268580"/>
                  </a:cubicBezTo>
                  <a:cubicBezTo>
                    <a:pt x="669396" y="268580"/>
                    <a:pt x="1011627" y="274819"/>
                    <a:pt x="1016974" y="273928"/>
                  </a:cubicBezTo>
                  <a:cubicBezTo>
                    <a:pt x="1022321" y="273037"/>
                    <a:pt x="746041" y="268580"/>
                    <a:pt x="648006" y="263233"/>
                  </a:cubicBezTo>
                  <a:cubicBezTo>
                    <a:pt x="549971" y="257886"/>
                    <a:pt x="437676" y="269472"/>
                    <a:pt x="428764" y="241844"/>
                  </a:cubicBezTo>
                  <a:cubicBezTo>
                    <a:pt x="419852" y="214216"/>
                    <a:pt x="582055" y="142026"/>
                    <a:pt x="594532" y="97465"/>
                  </a:cubicBezTo>
                  <a:cubicBezTo>
                    <a:pt x="607009" y="52904"/>
                    <a:pt x="499171" y="-9483"/>
                    <a:pt x="471543" y="12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05055C88-E9F7-125E-A204-42155C4324AA}"/>
                </a:ext>
              </a:extLst>
            </p:cNvPr>
            <p:cNvSpPr/>
            <p:nvPr/>
          </p:nvSpPr>
          <p:spPr>
            <a:xfrm>
              <a:off x="2111258" y="4341519"/>
              <a:ext cx="488984" cy="374431"/>
            </a:xfrm>
            <a:custGeom>
              <a:avLst/>
              <a:gdLst>
                <a:gd name="connsiteX0" fmla="*/ 953 w 488984"/>
                <a:gd name="connsiteY0" fmla="*/ 544 h 374431"/>
                <a:gd name="connsiteX1" fmla="*/ 311100 w 488984"/>
                <a:gd name="connsiteY1" fmla="*/ 155618 h 374431"/>
                <a:gd name="connsiteX2" fmla="*/ 246931 w 488984"/>
                <a:gd name="connsiteY2" fmla="*/ 369513 h 374431"/>
                <a:gd name="connsiteX3" fmla="*/ 182763 w 488984"/>
                <a:gd name="connsiteY3" fmla="*/ 305344 h 374431"/>
                <a:gd name="connsiteX4" fmla="*/ 460826 w 488984"/>
                <a:gd name="connsiteY4" fmla="*/ 299997 h 374431"/>
                <a:gd name="connsiteX5" fmla="*/ 428742 w 488984"/>
                <a:gd name="connsiteY5" fmla="*/ 209092 h 374431"/>
                <a:gd name="connsiteX6" fmla="*/ 953 w 488984"/>
                <a:gd name="connsiteY6" fmla="*/ 544 h 3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984" h="374431">
                  <a:moveTo>
                    <a:pt x="953" y="544"/>
                  </a:moveTo>
                  <a:cubicBezTo>
                    <a:pt x="-18654" y="-8368"/>
                    <a:pt x="270104" y="94123"/>
                    <a:pt x="311100" y="155618"/>
                  </a:cubicBezTo>
                  <a:cubicBezTo>
                    <a:pt x="352096" y="217113"/>
                    <a:pt x="268321" y="344559"/>
                    <a:pt x="246931" y="369513"/>
                  </a:cubicBezTo>
                  <a:cubicBezTo>
                    <a:pt x="225542" y="394467"/>
                    <a:pt x="147114" y="316930"/>
                    <a:pt x="182763" y="305344"/>
                  </a:cubicBezTo>
                  <a:cubicBezTo>
                    <a:pt x="218412" y="293758"/>
                    <a:pt x="419830" y="316039"/>
                    <a:pt x="460826" y="299997"/>
                  </a:cubicBezTo>
                  <a:cubicBezTo>
                    <a:pt x="501822" y="283955"/>
                    <a:pt x="503605" y="256327"/>
                    <a:pt x="428742" y="209092"/>
                  </a:cubicBezTo>
                  <a:cubicBezTo>
                    <a:pt x="353879" y="161857"/>
                    <a:pt x="20560" y="9456"/>
                    <a:pt x="953" y="54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DC870704-187A-3DE7-6070-E8F8751B1915}"/>
              </a:ext>
            </a:extLst>
          </p:cNvPr>
          <p:cNvGrpSpPr/>
          <p:nvPr/>
        </p:nvGrpSpPr>
        <p:grpSpPr>
          <a:xfrm rot="2366968">
            <a:off x="9289662" y="4431906"/>
            <a:ext cx="1222695" cy="1242419"/>
            <a:chOff x="2667779" y="3491828"/>
            <a:chExt cx="1222695" cy="1242419"/>
          </a:xfrm>
          <a:solidFill>
            <a:srgbClr val="C00000"/>
          </a:solidFill>
        </p:grpSpPr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66A4E45B-12C7-29A9-9AD7-C7DD1F419520}"/>
                </a:ext>
              </a:extLst>
            </p:cNvPr>
            <p:cNvSpPr/>
            <p:nvPr/>
          </p:nvSpPr>
          <p:spPr>
            <a:xfrm>
              <a:off x="2737853" y="3491828"/>
              <a:ext cx="372134" cy="440492"/>
            </a:xfrm>
            <a:custGeom>
              <a:avLst/>
              <a:gdLst>
                <a:gd name="connsiteX0" fmla="*/ 165768 w 372134"/>
                <a:gd name="connsiteY0" fmla="*/ 4 h 440492"/>
                <a:gd name="connsiteX1" fmla="*/ 368968 w 372134"/>
                <a:gd name="connsiteY1" fmla="*/ 181814 h 440492"/>
                <a:gd name="connsiteX2" fmla="*/ 278063 w 372134"/>
                <a:gd name="connsiteY2" fmla="*/ 213898 h 440492"/>
                <a:gd name="connsiteX3" fmla="*/ 122989 w 372134"/>
                <a:gd name="connsiteY3" fmla="*/ 417098 h 440492"/>
                <a:gd name="connsiteX4" fmla="*/ 21389 w 372134"/>
                <a:gd name="connsiteY4" fmla="*/ 433140 h 440492"/>
                <a:gd name="connsiteX5" fmla="*/ 0 w 372134"/>
                <a:gd name="connsiteY5" fmla="*/ 390361 h 440492"/>
                <a:gd name="connsiteX6" fmla="*/ 21389 w 372134"/>
                <a:gd name="connsiteY6" fmla="*/ 336888 h 440492"/>
                <a:gd name="connsiteX7" fmla="*/ 106947 w 372134"/>
                <a:gd name="connsiteY7" fmla="*/ 224593 h 440492"/>
                <a:gd name="connsiteX8" fmla="*/ 155073 w 372134"/>
                <a:gd name="connsiteY8" fmla="*/ 203204 h 440492"/>
                <a:gd name="connsiteX9" fmla="*/ 213894 w 372134"/>
                <a:gd name="connsiteY9" fmla="*/ 176467 h 440492"/>
                <a:gd name="connsiteX10" fmla="*/ 165768 w 372134"/>
                <a:gd name="connsiteY10" fmla="*/ 4 h 44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34" h="440492">
                  <a:moveTo>
                    <a:pt x="165768" y="4"/>
                  </a:moveTo>
                  <a:cubicBezTo>
                    <a:pt x="191614" y="895"/>
                    <a:pt x="350252" y="146165"/>
                    <a:pt x="368968" y="181814"/>
                  </a:cubicBezTo>
                  <a:cubicBezTo>
                    <a:pt x="387684" y="217463"/>
                    <a:pt x="319059" y="174684"/>
                    <a:pt x="278063" y="213898"/>
                  </a:cubicBezTo>
                  <a:cubicBezTo>
                    <a:pt x="237067" y="253112"/>
                    <a:pt x="165768" y="380558"/>
                    <a:pt x="122989" y="417098"/>
                  </a:cubicBezTo>
                  <a:cubicBezTo>
                    <a:pt x="80210" y="453638"/>
                    <a:pt x="41887" y="437596"/>
                    <a:pt x="21389" y="433140"/>
                  </a:cubicBezTo>
                  <a:cubicBezTo>
                    <a:pt x="891" y="428684"/>
                    <a:pt x="0" y="406403"/>
                    <a:pt x="0" y="390361"/>
                  </a:cubicBezTo>
                  <a:cubicBezTo>
                    <a:pt x="0" y="374319"/>
                    <a:pt x="3565" y="364516"/>
                    <a:pt x="21389" y="336888"/>
                  </a:cubicBezTo>
                  <a:cubicBezTo>
                    <a:pt x="39213" y="309260"/>
                    <a:pt x="84666" y="246874"/>
                    <a:pt x="106947" y="224593"/>
                  </a:cubicBezTo>
                  <a:cubicBezTo>
                    <a:pt x="129228" y="202312"/>
                    <a:pt x="155073" y="203204"/>
                    <a:pt x="155073" y="203204"/>
                  </a:cubicBezTo>
                  <a:cubicBezTo>
                    <a:pt x="172898" y="195183"/>
                    <a:pt x="213003" y="211225"/>
                    <a:pt x="213894" y="176467"/>
                  </a:cubicBezTo>
                  <a:cubicBezTo>
                    <a:pt x="214785" y="141709"/>
                    <a:pt x="139922" y="-887"/>
                    <a:pt x="165768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9EFEB840-DE7F-2E6D-DD68-C432FE8A8760}"/>
                </a:ext>
              </a:extLst>
            </p:cNvPr>
            <p:cNvSpPr/>
            <p:nvPr/>
          </p:nvSpPr>
          <p:spPr>
            <a:xfrm>
              <a:off x="2667779" y="3811305"/>
              <a:ext cx="375046" cy="467169"/>
            </a:xfrm>
            <a:custGeom>
              <a:avLst/>
              <a:gdLst>
                <a:gd name="connsiteX0" fmla="*/ 305358 w 375046"/>
                <a:gd name="connsiteY0" fmla="*/ 12063 h 467169"/>
                <a:gd name="connsiteX1" fmla="*/ 123547 w 375046"/>
                <a:gd name="connsiteY1" fmla="*/ 322211 h 467169"/>
                <a:gd name="connsiteX2" fmla="*/ 558 w 375046"/>
                <a:gd name="connsiteY2" fmla="*/ 466590 h 467169"/>
                <a:gd name="connsiteX3" fmla="*/ 171674 w 375046"/>
                <a:gd name="connsiteY3" fmla="*/ 274084 h 467169"/>
                <a:gd name="connsiteX4" fmla="*/ 166326 w 375046"/>
                <a:gd name="connsiteY4" fmla="*/ 418463 h 467169"/>
                <a:gd name="connsiteX5" fmla="*/ 358832 w 375046"/>
                <a:gd name="connsiteY5" fmla="*/ 102969 h 467169"/>
                <a:gd name="connsiteX6" fmla="*/ 358832 w 375046"/>
                <a:gd name="connsiteY6" fmla="*/ 65537 h 467169"/>
                <a:gd name="connsiteX7" fmla="*/ 305358 w 375046"/>
                <a:gd name="connsiteY7" fmla="*/ 12063 h 46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046" h="467169">
                  <a:moveTo>
                    <a:pt x="305358" y="12063"/>
                  </a:moveTo>
                  <a:cubicBezTo>
                    <a:pt x="266144" y="54842"/>
                    <a:pt x="174347" y="246457"/>
                    <a:pt x="123547" y="322211"/>
                  </a:cubicBezTo>
                  <a:cubicBezTo>
                    <a:pt x="72747" y="397965"/>
                    <a:pt x="-7463" y="474611"/>
                    <a:pt x="558" y="466590"/>
                  </a:cubicBezTo>
                  <a:cubicBezTo>
                    <a:pt x="8579" y="458569"/>
                    <a:pt x="144046" y="282105"/>
                    <a:pt x="171674" y="274084"/>
                  </a:cubicBezTo>
                  <a:cubicBezTo>
                    <a:pt x="199302" y="266063"/>
                    <a:pt x="135133" y="446982"/>
                    <a:pt x="166326" y="418463"/>
                  </a:cubicBezTo>
                  <a:cubicBezTo>
                    <a:pt x="197519" y="389944"/>
                    <a:pt x="326748" y="161790"/>
                    <a:pt x="358832" y="102969"/>
                  </a:cubicBezTo>
                  <a:cubicBezTo>
                    <a:pt x="390916" y="44148"/>
                    <a:pt x="366853" y="78014"/>
                    <a:pt x="358832" y="65537"/>
                  </a:cubicBezTo>
                  <a:cubicBezTo>
                    <a:pt x="350811" y="53060"/>
                    <a:pt x="344572" y="-30716"/>
                    <a:pt x="305358" y="120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D8DD3758-059D-F5D6-9467-B38A4D33FCEC}"/>
                </a:ext>
              </a:extLst>
            </p:cNvPr>
            <p:cNvSpPr/>
            <p:nvPr/>
          </p:nvSpPr>
          <p:spPr>
            <a:xfrm>
              <a:off x="2844722" y="4070373"/>
              <a:ext cx="130609" cy="586202"/>
            </a:xfrm>
            <a:custGeom>
              <a:avLst/>
              <a:gdLst>
                <a:gd name="connsiteX0" fmla="*/ 5425 w 130609"/>
                <a:gd name="connsiteY0" fmla="*/ 95227 h 586202"/>
                <a:gd name="connsiteX1" fmla="*/ 21467 w 130609"/>
                <a:gd name="connsiteY1" fmla="*/ 405374 h 586202"/>
                <a:gd name="connsiteX2" fmla="*/ 37510 w 130609"/>
                <a:gd name="connsiteY2" fmla="*/ 581838 h 586202"/>
                <a:gd name="connsiteX3" fmla="*/ 80289 w 130609"/>
                <a:gd name="connsiteY3" fmla="*/ 528364 h 586202"/>
                <a:gd name="connsiteX4" fmla="*/ 101678 w 130609"/>
                <a:gd name="connsiteY4" fmla="*/ 581838 h 586202"/>
                <a:gd name="connsiteX5" fmla="*/ 112373 w 130609"/>
                <a:gd name="connsiteY5" fmla="*/ 389332 h 586202"/>
                <a:gd name="connsiteX6" fmla="*/ 123067 w 130609"/>
                <a:gd name="connsiteY6" fmla="*/ 9669 h 586202"/>
                <a:gd name="connsiteX7" fmla="*/ 123067 w 130609"/>
                <a:gd name="connsiteY7" fmla="*/ 111269 h 586202"/>
                <a:gd name="connsiteX8" fmla="*/ 5425 w 130609"/>
                <a:gd name="connsiteY8" fmla="*/ 95227 h 5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09" h="586202">
                  <a:moveTo>
                    <a:pt x="5425" y="95227"/>
                  </a:moveTo>
                  <a:cubicBezTo>
                    <a:pt x="-11508" y="144244"/>
                    <a:pt x="16120" y="324272"/>
                    <a:pt x="21467" y="405374"/>
                  </a:cubicBezTo>
                  <a:cubicBezTo>
                    <a:pt x="26814" y="486476"/>
                    <a:pt x="27706" y="561340"/>
                    <a:pt x="37510" y="581838"/>
                  </a:cubicBezTo>
                  <a:cubicBezTo>
                    <a:pt x="47314" y="602336"/>
                    <a:pt x="69594" y="528364"/>
                    <a:pt x="80289" y="528364"/>
                  </a:cubicBezTo>
                  <a:cubicBezTo>
                    <a:pt x="90984" y="528364"/>
                    <a:pt x="96331" y="605010"/>
                    <a:pt x="101678" y="581838"/>
                  </a:cubicBezTo>
                  <a:cubicBezTo>
                    <a:pt x="107025" y="558666"/>
                    <a:pt x="108808" y="484693"/>
                    <a:pt x="112373" y="389332"/>
                  </a:cubicBezTo>
                  <a:cubicBezTo>
                    <a:pt x="115938" y="293971"/>
                    <a:pt x="121285" y="56013"/>
                    <a:pt x="123067" y="9669"/>
                  </a:cubicBezTo>
                  <a:cubicBezTo>
                    <a:pt x="124849" y="-36675"/>
                    <a:pt x="139109" y="97901"/>
                    <a:pt x="123067" y="111269"/>
                  </a:cubicBezTo>
                  <a:cubicBezTo>
                    <a:pt x="107025" y="124638"/>
                    <a:pt x="22358" y="46210"/>
                    <a:pt x="5425" y="95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86FBB275-DA01-5F05-69FF-77E1807EA781}"/>
                </a:ext>
              </a:extLst>
            </p:cNvPr>
            <p:cNvSpPr/>
            <p:nvPr/>
          </p:nvSpPr>
          <p:spPr>
            <a:xfrm>
              <a:off x="2935133" y="3826562"/>
              <a:ext cx="670877" cy="121253"/>
            </a:xfrm>
            <a:custGeom>
              <a:avLst/>
              <a:gdLst>
                <a:gd name="connsiteX0" fmla="*/ 16614 w 670877"/>
                <a:gd name="connsiteY0" fmla="*/ 44933 h 121253"/>
                <a:gd name="connsiteX1" fmla="*/ 107520 w 670877"/>
                <a:gd name="connsiteY1" fmla="*/ 60975 h 121253"/>
                <a:gd name="connsiteX2" fmla="*/ 374888 w 670877"/>
                <a:gd name="connsiteY2" fmla="*/ 82364 h 121253"/>
                <a:gd name="connsiteX3" fmla="*/ 353499 w 670877"/>
                <a:gd name="connsiteY3" fmla="*/ 66322 h 121253"/>
                <a:gd name="connsiteX4" fmla="*/ 535309 w 670877"/>
                <a:gd name="connsiteY4" fmla="*/ 23543 h 121253"/>
                <a:gd name="connsiteX5" fmla="*/ 503225 w 670877"/>
                <a:gd name="connsiteY5" fmla="*/ 18196 h 121253"/>
                <a:gd name="connsiteX6" fmla="*/ 620867 w 670877"/>
                <a:gd name="connsiteY6" fmla="*/ 2154 h 121253"/>
                <a:gd name="connsiteX7" fmla="*/ 668993 w 670877"/>
                <a:gd name="connsiteY7" fmla="*/ 71670 h 121253"/>
                <a:gd name="connsiteX8" fmla="*/ 562046 w 670877"/>
                <a:gd name="connsiteY8" fmla="*/ 109101 h 121253"/>
                <a:gd name="connsiteX9" fmla="*/ 348151 w 670877"/>
                <a:gd name="connsiteY9" fmla="*/ 98406 h 121253"/>
                <a:gd name="connsiteX10" fmla="*/ 423014 w 670877"/>
                <a:gd name="connsiteY10" fmla="*/ 119796 h 121253"/>
                <a:gd name="connsiteX11" fmla="*/ 16614 w 670877"/>
                <a:gd name="connsiteY11" fmla="*/ 44933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0877" h="121253">
                  <a:moveTo>
                    <a:pt x="16614" y="44933"/>
                  </a:moveTo>
                  <a:cubicBezTo>
                    <a:pt x="-35968" y="35130"/>
                    <a:pt x="47808" y="54737"/>
                    <a:pt x="107520" y="60975"/>
                  </a:cubicBezTo>
                  <a:cubicBezTo>
                    <a:pt x="167232" y="67213"/>
                    <a:pt x="333892" y="81473"/>
                    <a:pt x="374888" y="82364"/>
                  </a:cubicBezTo>
                  <a:cubicBezTo>
                    <a:pt x="415884" y="83255"/>
                    <a:pt x="326762" y="76125"/>
                    <a:pt x="353499" y="66322"/>
                  </a:cubicBezTo>
                  <a:cubicBezTo>
                    <a:pt x="380236" y="56519"/>
                    <a:pt x="535309" y="23543"/>
                    <a:pt x="535309" y="23543"/>
                  </a:cubicBezTo>
                  <a:cubicBezTo>
                    <a:pt x="560263" y="15522"/>
                    <a:pt x="488965" y="21761"/>
                    <a:pt x="503225" y="18196"/>
                  </a:cubicBezTo>
                  <a:cubicBezTo>
                    <a:pt x="517485" y="14631"/>
                    <a:pt x="593239" y="-6758"/>
                    <a:pt x="620867" y="2154"/>
                  </a:cubicBezTo>
                  <a:cubicBezTo>
                    <a:pt x="648495" y="11066"/>
                    <a:pt x="678796" y="53846"/>
                    <a:pt x="668993" y="71670"/>
                  </a:cubicBezTo>
                  <a:cubicBezTo>
                    <a:pt x="659190" y="89494"/>
                    <a:pt x="615520" y="104645"/>
                    <a:pt x="562046" y="109101"/>
                  </a:cubicBezTo>
                  <a:cubicBezTo>
                    <a:pt x="508572" y="113557"/>
                    <a:pt x="371323" y="96624"/>
                    <a:pt x="348151" y="98406"/>
                  </a:cubicBezTo>
                  <a:cubicBezTo>
                    <a:pt x="324979" y="100188"/>
                    <a:pt x="473814" y="127817"/>
                    <a:pt x="423014" y="119796"/>
                  </a:cubicBezTo>
                  <a:cubicBezTo>
                    <a:pt x="372214" y="111775"/>
                    <a:pt x="69196" y="54736"/>
                    <a:pt x="16614" y="449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C48007FD-0895-FEDB-44B8-F86DCF10AE99}"/>
                </a:ext>
              </a:extLst>
            </p:cNvPr>
            <p:cNvSpPr/>
            <p:nvPr/>
          </p:nvSpPr>
          <p:spPr>
            <a:xfrm>
              <a:off x="3179215" y="3526285"/>
              <a:ext cx="211530" cy="1207962"/>
            </a:xfrm>
            <a:custGeom>
              <a:avLst/>
              <a:gdLst>
                <a:gd name="connsiteX0" fmla="*/ 211017 w 211530"/>
                <a:gd name="connsiteY0" fmla="*/ 40410 h 1207962"/>
                <a:gd name="connsiteX1" fmla="*/ 13164 w 211530"/>
                <a:gd name="connsiteY1" fmla="*/ 2978 h 1207962"/>
                <a:gd name="connsiteX2" fmla="*/ 18511 w 211530"/>
                <a:gd name="connsiteY2" fmla="*/ 125968 h 1207962"/>
                <a:gd name="connsiteX3" fmla="*/ 18511 w 211530"/>
                <a:gd name="connsiteY3" fmla="*/ 484241 h 1207962"/>
                <a:gd name="connsiteX4" fmla="*/ 39901 w 211530"/>
                <a:gd name="connsiteY4" fmla="*/ 1195441 h 1207962"/>
                <a:gd name="connsiteX5" fmla="*/ 50596 w 211530"/>
                <a:gd name="connsiteY5" fmla="*/ 954810 h 1207962"/>
                <a:gd name="connsiteX6" fmla="*/ 104069 w 211530"/>
                <a:gd name="connsiteY6" fmla="*/ 1174052 h 1207962"/>
                <a:gd name="connsiteX7" fmla="*/ 109417 w 211530"/>
                <a:gd name="connsiteY7" fmla="*/ 858557 h 1207962"/>
                <a:gd name="connsiteX8" fmla="*/ 104069 w 211530"/>
                <a:gd name="connsiteY8" fmla="*/ 109926 h 1207962"/>
                <a:gd name="connsiteX9" fmla="*/ 71985 w 211530"/>
                <a:gd name="connsiteY9" fmla="*/ 67147 h 1207962"/>
                <a:gd name="connsiteX10" fmla="*/ 211017 w 211530"/>
                <a:gd name="connsiteY10" fmla="*/ 40410 h 1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530" h="1207962">
                  <a:moveTo>
                    <a:pt x="211017" y="40410"/>
                  </a:moveTo>
                  <a:cubicBezTo>
                    <a:pt x="201213" y="29715"/>
                    <a:pt x="45248" y="-11282"/>
                    <a:pt x="13164" y="2978"/>
                  </a:cubicBezTo>
                  <a:cubicBezTo>
                    <a:pt x="-18920" y="17238"/>
                    <a:pt x="17620" y="45758"/>
                    <a:pt x="18511" y="125968"/>
                  </a:cubicBezTo>
                  <a:cubicBezTo>
                    <a:pt x="19402" y="206178"/>
                    <a:pt x="14946" y="305996"/>
                    <a:pt x="18511" y="484241"/>
                  </a:cubicBezTo>
                  <a:cubicBezTo>
                    <a:pt x="22076" y="662486"/>
                    <a:pt x="34553" y="1117013"/>
                    <a:pt x="39901" y="1195441"/>
                  </a:cubicBezTo>
                  <a:cubicBezTo>
                    <a:pt x="45248" y="1273869"/>
                    <a:pt x="39901" y="958375"/>
                    <a:pt x="50596" y="954810"/>
                  </a:cubicBezTo>
                  <a:cubicBezTo>
                    <a:pt x="61291" y="951245"/>
                    <a:pt x="94266" y="1190094"/>
                    <a:pt x="104069" y="1174052"/>
                  </a:cubicBezTo>
                  <a:cubicBezTo>
                    <a:pt x="113872" y="1158010"/>
                    <a:pt x="109417" y="1035911"/>
                    <a:pt x="109417" y="858557"/>
                  </a:cubicBezTo>
                  <a:cubicBezTo>
                    <a:pt x="109417" y="681203"/>
                    <a:pt x="110308" y="241828"/>
                    <a:pt x="104069" y="109926"/>
                  </a:cubicBezTo>
                  <a:cubicBezTo>
                    <a:pt x="97830" y="-21976"/>
                    <a:pt x="56834" y="72495"/>
                    <a:pt x="71985" y="67147"/>
                  </a:cubicBezTo>
                  <a:cubicBezTo>
                    <a:pt x="87136" y="61800"/>
                    <a:pt x="220821" y="51105"/>
                    <a:pt x="211017" y="404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3F7AB66D-FA23-4F65-6A72-ADC76C0D8A80}"/>
                </a:ext>
              </a:extLst>
            </p:cNvPr>
            <p:cNvSpPr/>
            <p:nvPr/>
          </p:nvSpPr>
          <p:spPr>
            <a:xfrm>
              <a:off x="3015602" y="3996624"/>
              <a:ext cx="122679" cy="554386"/>
            </a:xfrm>
            <a:custGeom>
              <a:avLst/>
              <a:gdLst>
                <a:gd name="connsiteX0" fmla="*/ 21703 w 122679"/>
                <a:gd name="connsiteY0" fmla="*/ 8555 h 554386"/>
                <a:gd name="connsiteX1" fmla="*/ 112609 w 122679"/>
                <a:gd name="connsiteY1" fmla="*/ 78071 h 554386"/>
                <a:gd name="connsiteX2" fmla="*/ 112609 w 122679"/>
                <a:gd name="connsiteY2" fmla="*/ 174323 h 554386"/>
                <a:gd name="connsiteX3" fmla="*/ 43093 w 122679"/>
                <a:gd name="connsiteY3" fmla="*/ 484471 h 554386"/>
                <a:gd name="connsiteX4" fmla="*/ 21703 w 122679"/>
                <a:gd name="connsiteY4" fmla="*/ 345439 h 554386"/>
                <a:gd name="connsiteX5" fmla="*/ 16356 w 122679"/>
                <a:gd name="connsiteY5" fmla="*/ 553987 h 554386"/>
                <a:gd name="connsiteX6" fmla="*/ 314 w 122679"/>
                <a:gd name="connsiteY6" fmla="*/ 281271 h 554386"/>
                <a:gd name="connsiteX7" fmla="*/ 21703 w 122679"/>
                <a:gd name="connsiteY7" fmla="*/ 8555 h 55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679" h="554386">
                  <a:moveTo>
                    <a:pt x="21703" y="8555"/>
                  </a:moveTo>
                  <a:cubicBezTo>
                    <a:pt x="40419" y="-25312"/>
                    <a:pt x="97458" y="50443"/>
                    <a:pt x="112609" y="78071"/>
                  </a:cubicBezTo>
                  <a:cubicBezTo>
                    <a:pt x="127760" y="105699"/>
                    <a:pt x="124195" y="106590"/>
                    <a:pt x="112609" y="174323"/>
                  </a:cubicBezTo>
                  <a:cubicBezTo>
                    <a:pt x="101023" y="242056"/>
                    <a:pt x="58244" y="455952"/>
                    <a:pt x="43093" y="484471"/>
                  </a:cubicBezTo>
                  <a:cubicBezTo>
                    <a:pt x="27942" y="512990"/>
                    <a:pt x="26159" y="333853"/>
                    <a:pt x="21703" y="345439"/>
                  </a:cubicBezTo>
                  <a:cubicBezTo>
                    <a:pt x="17247" y="357025"/>
                    <a:pt x="19921" y="564682"/>
                    <a:pt x="16356" y="553987"/>
                  </a:cubicBezTo>
                  <a:cubicBezTo>
                    <a:pt x="12791" y="543292"/>
                    <a:pt x="-2360" y="368611"/>
                    <a:pt x="314" y="281271"/>
                  </a:cubicBezTo>
                  <a:cubicBezTo>
                    <a:pt x="2988" y="193931"/>
                    <a:pt x="2987" y="42422"/>
                    <a:pt x="21703" y="8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58E9EFB0-881D-0146-817B-A09B838772F8}"/>
                </a:ext>
              </a:extLst>
            </p:cNvPr>
            <p:cNvSpPr/>
            <p:nvPr/>
          </p:nvSpPr>
          <p:spPr>
            <a:xfrm>
              <a:off x="3335093" y="4020964"/>
              <a:ext cx="184678" cy="423571"/>
            </a:xfrm>
            <a:custGeom>
              <a:avLst/>
              <a:gdLst>
                <a:gd name="connsiteX0" fmla="*/ 1665 w 184678"/>
                <a:gd name="connsiteY0" fmla="*/ 257 h 423571"/>
                <a:gd name="connsiteX1" fmla="*/ 146044 w 184678"/>
                <a:gd name="connsiteY1" fmla="*/ 149983 h 423571"/>
                <a:gd name="connsiteX2" fmla="*/ 183475 w 184678"/>
                <a:gd name="connsiteY2" fmla="*/ 283668 h 423571"/>
                <a:gd name="connsiteX3" fmla="*/ 113960 w 184678"/>
                <a:gd name="connsiteY3" fmla="*/ 422699 h 423571"/>
                <a:gd name="connsiteX4" fmla="*/ 81875 w 184678"/>
                <a:gd name="connsiteY4" fmla="*/ 342489 h 423571"/>
                <a:gd name="connsiteX5" fmla="*/ 60486 w 184678"/>
                <a:gd name="connsiteY5" fmla="*/ 337141 h 423571"/>
                <a:gd name="connsiteX6" fmla="*/ 44444 w 184678"/>
                <a:gd name="connsiteY6" fmla="*/ 198110 h 423571"/>
                <a:gd name="connsiteX7" fmla="*/ 65833 w 184678"/>
                <a:gd name="connsiteY7" fmla="*/ 187415 h 423571"/>
                <a:gd name="connsiteX8" fmla="*/ 1665 w 184678"/>
                <a:gd name="connsiteY8" fmla="*/ 257 h 42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78" h="423571">
                  <a:moveTo>
                    <a:pt x="1665" y="257"/>
                  </a:moveTo>
                  <a:cubicBezTo>
                    <a:pt x="15033" y="-5982"/>
                    <a:pt x="115742" y="102748"/>
                    <a:pt x="146044" y="149983"/>
                  </a:cubicBezTo>
                  <a:cubicBezTo>
                    <a:pt x="176346" y="197218"/>
                    <a:pt x="188822" y="238215"/>
                    <a:pt x="183475" y="283668"/>
                  </a:cubicBezTo>
                  <a:cubicBezTo>
                    <a:pt x="178128" y="329121"/>
                    <a:pt x="130893" y="412896"/>
                    <a:pt x="113960" y="422699"/>
                  </a:cubicBezTo>
                  <a:cubicBezTo>
                    <a:pt x="97027" y="432502"/>
                    <a:pt x="90787" y="356749"/>
                    <a:pt x="81875" y="342489"/>
                  </a:cubicBezTo>
                  <a:cubicBezTo>
                    <a:pt x="72963" y="328229"/>
                    <a:pt x="66725" y="361204"/>
                    <a:pt x="60486" y="337141"/>
                  </a:cubicBezTo>
                  <a:cubicBezTo>
                    <a:pt x="54248" y="313078"/>
                    <a:pt x="43553" y="223064"/>
                    <a:pt x="44444" y="198110"/>
                  </a:cubicBezTo>
                  <a:cubicBezTo>
                    <a:pt x="45335" y="173156"/>
                    <a:pt x="72072" y="219499"/>
                    <a:pt x="65833" y="187415"/>
                  </a:cubicBezTo>
                  <a:cubicBezTo>
                    <a:pt x="59594" y="155331"/>
                    <a:pt x="-11703" y="6496"/>
                    <a:pt x="1665" y="2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81610836-221F-96A9-3A8B-A4D57D29527F}"/>
                </a:ext>
              </a:extLst>
            </p:cNvPr>
            <p:cNvSpPr/>
            <p:nvPr/>
          </p:nvSpPr>
          <p:spPr>
            <a:xfrm>
              <a:off x="3306543" y="3654413"/>
              <a:ext cx="160820" cy="187408"/>
            </a:xfrm>
            <a:custGeom>
              <a:avLst/>
              <a:gdLst>
                <a:gd name="connsiteX0" fmla="*/ 1807 w 160820"/>
                <a:gd name="connsiteY0" fmla="*/ 12 h 187408"/>
                <a:gd name="connsiteX1" fmla="*/ 138332 w 160820"/>
                <a:gd name="connsiteY1" fmla="*/ 92087 h 187408"/>
                <a:gd name="connsiteX2" fmla="*/ 100232 w 160820"/>
                <a:gd name="connsiteY2" fmla="*/ 161937 h 187408"/>
                <a:gd name="connsiteX3" fmla="*/ 160557 w 160820"/>
                <a:gd name="connsiteY3" fmla="*/ 139712 h 187408"/>
                <a:gd name="connsiteX4" fmla="*/ 71657 w 160820"/>
                <a:gd name="connsiteY4" fmla="*/ 187337 h 187408"/>
                <a:gd name="connsiteX5" fmla="*/ 84357 w 160820"/>
                <a:gd name="connsiteY5" fmla="*/ 127012 h 187408"/>
                <a:gd name="connsiteX6" fmla="*/ 62132 w 160820"/>
                <a:gd name="connsiteY6" fmla="*/ 82562 h 187408"/>
                <a:gd name="connsiteX7" fmla="*/ 58957 w 160820"/>
                <a:gd name="connsiteY7" fmla="*/ 98437 h 187408"/>
                <a:gd name="connsiteX8" fmla="*/ 1807 w 160820"/>
                <a:gd name="connsiteY8" fmla="*/ 12 h 1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20" h="187408">
                  <a:moveTo>
                    <a:pt x="1807" y="12"/>
                  </a:moveTo>
                  <a:cubicBezTo>
                    <a:pt x="15036" y="-1046"/>
                    <a:pt x="121928" y="65100"/>
                    <a:pt x="138332" y="92087"/>
                  </a:cubicBezTo>
                  <a:cubicBezTo>
                    <a:pt x="154736" y="119074"/>
                    <a:pt x="96528" y="154000"/>
                    <a:pt x="100232" y="161937"/>
                  </a:cubicBezTo>
                  <a:cubicBezTo>
                    <a:pt x="103936" y="169874"/>
                    <a:pt x="165319" y="135479"/>
                    <a:pt x="160557" y="139712"/>
                  </a:cubicBezTo>
                  <a:cubicBezTo>
                    <a:pt x="155795" y="143945"/>
                    <a:pt x="84357" y="189454"/>
                    <a:pt x="71657" y="187337"/>
                  </a:cubicBezTo>
                  <a:cubicBezTo>
                    <a:pt x="58957" y="185220"/>
                    <a:pt x="85944" y="144474"/>
                    <a:pt x="84357" y="127012"/>
                  </a:cubicBezTo>
                  <a:cubicBezTo>
                    <a:pt x="82770" y="109550"/>
                    <a:pt x="66365" y="87324"/>
                    <a:pt x="62132" y="82562"/>
                  </a:cubicBezTo>
                  <a:cubicBezTo>
                    <a:pt x="57899" y="77800"/>
                    <a:pt x="65836" y="107962"/>
                    <a:pt x="58957" y="98437"/>
                  </a:cubicBezTo>
                  <a:cubicBezTo>
                    <a:pt x="52078" y="88912"/>
                    <a:pt x="-11422" y="1070"/>
                    <a:pt x="1807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0BDEAB5F-C1D8-976A-FA74-EAFDE6BF3929}"/>
                </a:ext>
              </a:extLst>
            </p:cNvPr>
            <p:cNvSpPr/>
            <p:nvPr/>
          </p:nvSpPr>
          <p:spPr>
            <a:xfrm>
              <a:off x="3460406" y="3536459"/>
              <a:ext cx="390871" cy="191121"/>
            </a:xfrm>
            <a:custGeom>
              <a:avLst/>
              <a:gdLst>
                <a:gd name="connsiteX0" fmla="*/ 344 w 390871"/>
                <a:gd name="connsiteY0" fmla="*/ 156066 h 191121"/>
                <a:gd name="connsiteX1" fmla="*/ 187669 w 390871"/>
                <a:gd name="connsiteY1" fmla="*/ 156066 h 191121"/>
                <a:gd name="connsiteX2" fmla="*/ 159094 w 390871"/>
                <a:gd name="connsiteY2" fmla="*/ 149716 h 191121"/>
                <a:gd name="connsiteX3" fmla="*/ 187669 w 390871"/>
                <a:gd name="connsiteY3" fmla="*/ 3666 h 191121"/>
                <a:gd name="connsiteX4" fmla="*/ 238469 w 390871"/>
                <a:gd name="connsiteY4" fmla="*/ 54466 h 191121"/>
                <a:gd name="connsiteX5" fmla="*/ 390869 w 390871"/>
                <a:gd name="connsiteY5" fmla="*/ 168766 h 191121"/>
                <a:gd name="connsiteX6" fmla="*/ 241644 w 390871"/>
                <a:gd name="connsiteY6" fmla="*/ 190991 h 191121"/>
                <a:gd name="connsiteX7" fmla="*/ 344 w 390871"/>
                <a:gd name="connsiteY7" fmla="*/ 156066 h 1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871" h="191121">
                  <a:moveTo>
                    <a:pt x="344" y="156066"/>
                  </a:moveTo>
                  <a:cubicBezTo>
                    <a:pt x="-8652" y="150245"/>
                    <a:pt x="161211" y="157124"/>
                    <a:pt x="187669" y="156066"/>
                  </a:cubicBezTo>
                  <a:cubicBezTo>
                    <a:pt x="214127" y="155008"/>
                    <a:pt x="159094" y="175116"/>
                    <a:pt x="159094" y="149716"/>
                  </a:cubicBezTo>
                  <a:cubicBezTo>
                    <a:pt x="159094" y="124316"/>
                    <a:pt x="174440" y="19541"/>
                    <a:pt x="187669" y="3666"/>
                  </a:cubicBezTo>
                  <a:cubicBezTo>
                    <a:pt x="200898" y="-12209"/>
                    <a:pt x="204602" y="26949"/>
                    <a:pt x="238469" y="54466"/>
                  </a:cubicBezTo>
                  <a:cubicBezTo>
                    <a:pt x="272336" y="81983"/>
                    <a:pt x="390340" y="146012"/>
                    <a:pt x="390869" y="168766"/>
                  </a:cubicBezTo>
                  <a:cubicBezTo>
                    <a:pt x="391398" y="191520"/>
                    <a:pt x="303027" y="191520"/>
                    <a:pt x="241644" y="190991"/>
                  </a:cubicBezTo>
                  <a:cubicBezTo>
                    <a:pt x="180261" y="190462"/>
                    <a:pt x="9340" y="161887"/>
                    <a:pt x="344" y="1560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7C60A866-FB5B-350A-EBB9-C5EB48C91B4E}"/>
                </a:ext>
              </a:extLst>
            </p:cNvPr>
            <p:cNvSpPr/>
            <p:nvPr/>
          </p:nvSpPr>
          <p:spPr>
            <a:xfrm>
              <a:off x="3390900" y="3888904"/>
              <a:ext cx="499574" cy="144867"/>
            </a:xfrm>
            <a:custGeom>
              <a:avLst/>
              <a:gdLst>
                <a:gd name="connsiteX0" fmla="*/ 0 w 499574"/>
                <a:gd name="connsiteY0" fmla="*/ 114771 h 144867"/>
                <a:gd name="connsiteX1" fmla="*/ 228600 w 499574"/>
                <a:gd name="connsiteY1" fmla="*/ 95721 h 144867"/>
                <a:gd name="connsiteX2" fmla="*/ 327025 w 499574"/>
                <a:gd name="connsiteY2" fmla="*/ 471 h 144867"/>
                <a:gd name="connsiteX3" fmla="*/ 377825 w 499574"/>
                <a:gd name="connsiteY3" fmla="*/ 60796 h 144867"/>
                <a:gd name="connsiteX4" fmla="*/ 463550 w 499574"/>
                <a:gd name="connsiteY4" fmla="*/ 98896 h 144867"/>
                <a:gd name="connsiteX5" fmla="*/ 336550 w 499574"/>
                <a:gd name="connsiteY5" fmla="*/ 111596 h 144867"/>
                <a:gd name="connsiteX6" fmla="*/ 498475 w 499574"/>
                <a:gd name="connsiteY6" fmla="*/ 143346 h 144867"/>
                <a:gd name="connsiteX7" fmla="*/ 238125 w 499574"/>
                <a:gd name="connsiteY7" fmla="*/ 140171 h 144867"/>
                <a:gd name="connsiteX8" fmla="*/ 0 w 499574"/>
                <a:gd name="connsiteY8" fmla="*/ 114771 h 14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574" h="144867">
                  <a:moveTo>
                    <a:pt x="0" y="114771"/>
                  </a:moveTo>
                  <a:cubicBezTo>
                    <a:pt x="87048" y="114771"/>
                    <a:pt x="174096" y="114771"/>
                    <a:pt x="228600" y="95721"/>
                  </a:cubicBezTo>
                  <a:cubicBezTo>
                    <a:pt x="283104" y="76671"/>
                    <a:pt x="302154" y="6292"/>
                    <a:pt x="327025" y="471"/>
                  </a:cubicBezTo>
                  <a:cubicBezTo>
                    <a:pt x="351896" y="-5350"/>
                    <a:pt x="355071" y="44392"/>
                    <a:pt x="377825" y="60796"/>
                  </a:cubicBezTo>
                  <a:cubicBezTo>
                    <a:pt x="400579" y="77200"/>
                    <a:pt x="470429" y="90429"/>
                    <a:pt x="463550" y="98896"/>
                  </a:cubicBezTo>
                  <a:cubicBezTo>
                    <a:pt x="456671" y="107363"/>
                    <a:pt x="330729" y="104188"/>
                    <a:pt x="336550" y="111596"/>
                  </a:cubicBezTo>
                  <a:cubicBezTo>
                    <a:pt x="342371" y="119004"/>
                    <a:pt x="514879" y="138583"/>
                    <a:pt x="498475" y="143346"/>
                  </a:cubicBezTo>
                  <a:cubicBezTo>
                    <a:pt x="482071" y="148109"/>
                    <a:pt x="238125" y="140171"/>
                    <a:pt x="238125" y="140171"/>
                  </a:cubicBezTo>
                  <a:lnTo>
                    <a:pt x="0" y="1147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4A7AAC4D-A87C-A51D-99A2-3C5C63BE8444}"/>
                </a:ext>
              </a:extLst>
            </p:cNvPr>
            <p:cNvSpPr/>
            <p:nvPr/>
          </p:nvSpPr>
          <p:spPr>
            <a:xfrm>
              <a:off x="3364395" y="3963706"/>
              <a:ext cx="317627" cy="725189"/>
            </a:xfrm>
            <a:custGeom>
              <a:avLst/>
              <a:gdLst>
                <a:gd name="connsiteX0" fmla="*/ 236055 w 317627"/>
                <a:gd name="connsiteY0" fmla="*/ 65369 h 725189"/>
                <a:gd name="connsiteX1" fmla="*/ 239230 w 317627"/>
                <a:gd name="connsiteY1" fmla="*/ 433669 h 725189"/>
                <a:gd name="connsiteX2" fmla="*/ 201130 w 317627"/>
                <a:gd name="connsiteY2" fmla="*/ 560669 h 725189"/>
                <a:gd name="connsiteX3" fmla="*/ 83655 w 317627"/>
                <a:gd name="connsiteY3" fmla="*/ 551144 h 725189"/>
                <a:gd name="connsiteX4" fmla="*/ 143980 w 317627"/>
                <a:gd name="connsiteY4" fmla="*/ 563844 h 725189"/>
                <a:gd name="connsiteX5" fmla="*/ 32855 w 317627"/>
                <a:gd name="connsiteY5" fmla="*/ 532094 h 725189"/>
                <a:gd name="connsiteX6" fmla="*/ 61430 w 317627"/>
                <a:gd name="connsiteY6" fmla="*/ 589244 h 725189"/>
                <a:gd name="connsiteX7" fmla="*/ 4280 w 317627"/>
                <a:gd name="connsiteY7" fmla="*/ 576544 h 725189"/>
                <a:gd name="connsiteX8" fmla="*/ 197955 w 317627"/>
                <a:gd name="connsiteY8" fmla="*/ 633694 h 725189"/>
                <a:gd name="connsiteX9" fmla="*/ 134455 w 317627"/>
                <a:gd name="connsiteY9" fmla="*/ 690844 h 725189"/>
                <a:gd name="connsiteX10" fmla="*/ 267805 w 317627"/>
                <a:gd name="connsiteY10" fmla="*/ 668619 h 725189"/>
                <a:gd name="connsiteX11" fmla="*/ 204305 w 317627"/>
                <a:gd name="connsiteY11" fmla="*/ 716244 h 725189"/>
                <a:gd name="connsiteX12" fmla="*/ 277330 w 317627"/>
                <a:gd name="connsiteY12" fmla="*/ 459069 h 725189"/>
                <a:gd name="connsiteX13" fmla="*/ 315430 w 317627"/>
                <a:gd name="connsiteY13" fmla="*/ 306669 h 725189"/>
                <a:gd name="connsiteX14" fmla="*/ 312255 w 317627"/>
                <a:gd name="connsiteY14" fmla="*/ 579719 h 725189"/>
                <a:gd name="connsiteX15" fmla="*/ 305905 w 317627"/>
                <a:gd name="connsiteY15" fmla="*/ 49494 h 725189"/>
                <a:gd name="connsiteX16" fmla="*/ 236055 w 317627"/>
                <a:gd name="connsiteY16" fmla="*/ 65369 h 7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627" h="725189">
                  <a:moveTo>
                    <a:pt x="236055" y="65369"/>
                  </a:moveTo>
                  <a:cubicBezTo>
                    <a:pt x="224942" y="129398"/>
                    <a:pt x="245051" y="351119"/>
                    <a:pt x="239230" y="433669"/>
                  </a:cubicBezTo>
                  <a:cubicBezTo>
                    <a:pt x="233409" y="516219"/>
                    <a:pt x="227059" y="541090"/>
                    <a:pt x="201130" y="560669"/>
                  </a:cubicBezTo>
                  <a:cubicBezTo>
                    <a:pt x="175201" y="580248"/>
                    <a:pt x="93180" y="550615"/>
                    <a:pt x="83655" y="551144"/>
                  </a:cubicBezTo>
                  <a:cubicBezTo>
                    <a:pt x="74130" y="551673"/>
                    <a:pt x="152447" y="567019"/>
                    <a:pt x="143980" y="563844"/>
                  </a:cubicBezTo>
                  <a:cubicBezTo>
                    <a:pt x="135513" y="560669"/>
                    <a:pt x="46613" y="527861"/>
                    <a:pt x="32855" y="532094"/>
                  </a:cubicBezTo>
                  <a:cubicBezTo>
                    <a:pt x="19097" y="536327"/>
                    <a:pt x="66192" y="581836"/>
                    <a:pt x="61430" y="589244"/>
                  </a:cubicBezTo>
                  <a:cubicBezTo>
                    <a:pt x="56667" y="596652"/>
                    <a:pt x="-18474" y="569136"/>
                    <a:pt x="4280" y="576544"/>
                  </a:cubicBezTo>
                  <a:cubicBezTo>
                    <a:pt x="27034" y="583952"/>
                    <a:pt x="176259" y="614644"/>
                    <a:pt x="197955" y="633694"/>
                  </a:cubicBezTo>
                  <a:cubicBezTo>
                    <a:pt x="219651" y="652744"/>
                    <a:pt x="122813" y="685023"/>
                    <a:pt x="134455" y="690844"/>
                  </a:cubicBezTo>
                  <a:cubicBezTo>
                    <a:pt x="146097" y="696665"/>
                    <a:pt x="256163" y="664386"/>
                    <a:pt x="267805" y="668619"/>
                  </a:cubicBezTo>
                  <a:cubicBezTo>
                    <a:pt x="279447" y="672852"/>
                    <a:pt x="202717" y="751169"/>
                    <a:pt x="204305" y="716244"/>
                  </a:cubicBezTo>
                  <a:cubicBezTo>
                    <a:pt x="205893" y="681319"/>
                    <a:pt x="258809" y="527331"/>
                    <a:pt x="277330" y="459069"/>
                  </a:cubicBezTo>
                  <a:cubicBezTo>
                    <a:pt x="295851" y="390807"/>
                    <a:pt x="309609" y="286561"/>
                    <a:pt x="315430" y="306669"/>
                  </a:cubicBezTo>
                  <a:cubicBezTo>
                    <a:pt x="321251" y="326777"/>
                    <a:pt x="313842" y="622581"/>
                    <a:pt x="312255" y="579719"/>
                  </a:cubicBezTo>
                  <a:cubicBezTo>
                    <a:pt x="310668" y="536857"/>
                    <a:pt x="314901" y="134161"/>
                    <a:pt x="305905" y="49494"/>
                  </a:cubicBezTo>
                  <a:cubicBezTo>
                    <a:pt x="296909" y="-35173"/>
                    <a:pt x="247168" y="1340"/>
                    <a:pt x="236055" y="653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CAC568B6-318E-978D-C066-AA4FAA872D6E}"/>
              </a:ext>
            </a:extLst>
          </p:cNvPr>
          <p:cNvGrpSpPr/>
          <p:nvPr/>
        </p:nvGrpSpPr>
        <p:grpSpPr>
          <a:xfrm rot="2253183">
            <a:off x="9018512" y="5372826"/>
            <a:ext cx="661225" cy="660205"/>
            <a:chOff x="3961013" y="3591274"/>
            <a:chExt cx="1083399" cy="1081727"/>
          </a:xfrm>
          <a:solidFill>
            <a:srgbClr val="C00000"/>
          </a:solidFill>
        </p:grpSpPr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89712E45-2EB3-F98D-F546-A82786415971}"/>
                </a:ext>
              </a:extLst>
            </p:cNvPr>
            <p:cNvSpPr/>
            <p:nvPr/>
          </p:nvSpPr>
          <p:spPr>
            <a:xfrm>
              <a:off x="3961013" y="3635304"/>
              <a:ext cx="313607" cy="1037697"/>
            </a:xfrm>
            <a:custGeom>
              <a:avLst/>
              <a:gdLst>
                <a:gd name="connsiteX0" fmla="*/ 1387 w 313607"/>
                <a:gd name="connsiteY0" fmla="*/ 71 h 1037697"/>
                <a:gd name="connsiteX1" fmla="*/ 106162 w 313607"/>
                <a:gd name="connsiteY1" fmla="*/ 139771 h 1037697"/>
                <a:gd name="connsiteX2" fmla="*/ 20437 w 313607"/>
                <a:gd name="connsiteY2" fmla="*/ 425521 h 1037697"/>
                <a:gd name="connsiteX3" fmla="*/ 58537 w 313607"/>
                <a:gd name="connsiteY3" fmla="*/ 415996 h 1037697"/>
                <a:gd name="connsiteX4" fmla="*/ 7737 w 313607"/>
                <a:gd name="connsiteY4" fmla="*/ 752546 h 1037697"/>
                <a:gd name="connsiteX5" fmla="*/ 20437 w 313607"/>
                <a:gd name="connsiteY5" fmla="*/ 733496 h 1037697"/>
                <a:gd name="connsiteX6" fmla="*/ 153787 w 313607"/>
                <a:gd name="connsiteY6" fmla="*/ 1031946 h 1037697"/>
                <a:gd name="connsiteX7" fmla="*/ 150612 w 313607"/>
                <a:gd name="connsiteY7" fmla="*/ 914471 h 1037697"/>
                <a:gd name="connsiteX8" fmla="*/ 176012 w 313607"/>
                <a:gd name="connsiteY8" fmla="*/ 720796 h 1037697"/>
                <a:gd name="connsiteX9" fmla="*/ 303012 w 313607"/>
                <a:gd name="connsiteY9" fmla="*/ 435046 h 1037697"/>
                <a:gd name="connsiteX10" fmla="*/ 296662 w 313607"/>
                <a:gd name="connsiteY10" fmla="*/ 441396 h 1037697"/>
                <a:gd name="connsiteX11" fmla="*/ 217287 w 313607"/>
                <a:gd name="connsiteY11" fmla="*/ 454096 h 1037697"/>
                <a:gd name="connsiteX12" fmla="*/ 118862 w 313607"/>
                <a:gd name="connsiteY12" fmla="*/ 730321 h 1037697"/>
                <a:gd name="connsiteX13" fmla="*/ 166487 w 313607"/>
                <a:gd name="connsiteY13" fmla="*/ 476321 h 1037697"/>
                <a:gd name="connsiteX14" fmla="*/ 179187 w 313607"/>
                <a:gd name="connsiteY14" fmla="*/ 241371 h 1037697"/>
                <a:gd name="connsiteX15" fmla="*/ 185537 w 313607"/>
                <a:gd name="connsiteY15" fmla="*/ 260421 h 1037697"/>
                <a:gd name="connsiteX16" fmla="*/ 198237 w 313607"/>
                <a:gd name="connsiteY16" fmla="*/ 155646 h 1037697"/>
                <a:gd name="connsiteX17" fmla="*/ 1387 w 313607"/>
                <a:gd name="connsiteY17" fmla="*/ 71 h 103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3607" h="1037697">
                  <a:moveTo>
                    <a:pt x="1387" y="71"/>
                  </a:moveTo>
                  <a:cubicBezTo>
                    <a:pt x="-13959" y="-2575"/>
                    <a:pt x="102987" y="68863"/>
                    <a:pt x="106162" y="139771"/>
                  </a:cubicBezTo>
                  <a:cubicBezTo>
                    <a:pt x="109337" y="210679"/>
                    <a:pt x="28374" y="379484"/>
                    <a:pt x="20437" y="425521"/>
                  </a:cubicBezTo>
                  <a:cubicBezTo>
                    <a:pt x="12500" y="471558"/>
                    <a:pt x="60654" y="361492"/>
                    <a:pt x="58537" y="415996"/>
                  </a:cubicBezTo>
                  <a:cubicBezTo>
                    <a:pt x="56420" y="470500"/>
                    <a:pt x="14087" y="699629"/>
                    <a:pt x="7737" y="752546"/>
                  </a:cubicBezTo>
                  <a:cubicBezTo>
                    <a:pt x="1387" y="805463"/>
                    <a:pt x="-3905" y="686929"/>
                    <a:pt x="20437" y="733496"/>
                  </a:cubicBezTo>
                  <a:cubicBezTo>
                    <a:pt x="44779" y="780063"/>
                    <a:pt x="132091" y="1001784"/>
                    <a:pt x="153787" y="1031946"/>
                  </a:cubicBezTo>
                  <a:cubicBezTo>
                    <a:pt x="175483" y="1062108"/>
                    <a:pt x="146908" y="966329"/>
                    <a:pt x="150612" y="914471"/>
                  </a:cubicBezTo>
                  <a:cubicBezTo>
                    <a:pt x="154316" y="862613"/>
                    <a:pt x="150612" y="800700"/>
                    <a:pt x="176012" y="720796"/>
                  </a:cubicBezTo>
                  <a:cubicBezTo>
                    <a:pt x="201412" y="640892"/>
                    <a:pt x="303012" y="435046"/>
                    <a:pt x="303012" y="435046"/>
                  </a:cubicBezTo>
                  <a:cubicBezTo>
                    <a:pt x="323120" y="388479"/>
                    <a:pt x="310949" y="438221"/>
                    <a:pt x="296662" y="441396"/>
                  </a:cubicBezTo>
                  <a:cubicBezTo>
                    <a:pt x="282375" y="444571"/>
                    <a:pt x="246920" y="405942"/>
                    <a:pt x="217287" y="454096"/>
                  </a:cubicBezTo>
                  <a:cubicBezTo>
                    <a:pt x="187654" y="502250"/>
                    <a:pt x="127329" y="726617"/>
                    <a:pt x="118862" y="730321"/>
                  </a:cubicBezTo>
                  <a:cubicBezTo>
                    <a:pt x="110395" y="734025"/>
                    <a:pt x="156433" y="557813"/>
                    <a:pt x="166487" y="476321"/>
                  </a:cubicBezTo>
                  <a:cubicBezTo>
                    <a:pt x="176541" y="394829"/>
                    <a:pt x="176012" y="277354"/>
                    <a:pt x="179187" y="241371"/>
                  </a:cubicBezTo>
                  <a:cubicBezTo>
                    <a:pt x="182362" y="205388"/>
                    <a:pt x="182362" y="274708"/>
                    <a:pt x="185537" y="260421"/>
                  </a:cubicBezTo>
                  <a:cubicBezTo>
                    <a:pt x="188712" y="246134"/>
                    <a:pt x="224695" y="193217"/>
                    <a:pt x="198237" y="155646"/>
                  </a:cubicBezTo>
                  <a:cubicBezTo>
                    <a:pt x="171779" y="118075"/>
                    <a:pt x="16733" y="2717"/>
                    <a:pt x="1387" y="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5CF45F0D-7AE6-68AB-0994-602A1FD6C79A}"/>
                </a:ext>
              </a:extLst>
            </p:cNvPr>
            <p:cNvSpPr/>
            <p:nvPr/>
          </p:nvSpPr>
          <p:spPr>
            <a:xfrm>
              <a:off x="4169400" y="3798076"/>
              <a:ext cx="834445" cy="222211"/>
            </a:xfrm>
            <a:custGeom>
              <a:avLst/>
              <a:gdLst>
                <a:gd name="connsiteX0" fmla="*/ 62875 w 834445"/>
                <a:gd name="connsiteY0" fmla="*/ 50024 h 222211"/>
                <a:gd name="connsiteX1" fmla="*/ 329575 w 834445"/>
                <a:gd name="connsiteY1" fmla="*/ 119874 h 222211"/>
                <a:gd name="connsiteX2" fmla="*/ 278775 w 834445"/>
                <a:gd name="connsiteY2" fmla="*/ 113524 h 222211"/>
                <a:gd name="connsiteX3" fmla="*/ 612150 w 834445"/>
                <a:gd name="connsiteY3" fmla="*/ 30974 h 222211"/>
                <a:gd name="connsiteX4" fmla="*/ 647075 w 834445"/>
                <a:gd name="connsiteY4" fmla="*/ 46849 h 222211"/>
                <a:gd name="connsiteX5" fmla="*/ 691525 w 834445"/>
                <a:gd name="connsiteY5" fmla="*/ 2399 h 222211"/>
                <a:gd name="connsiteX6" fmla="*/ 834400 w 834445"/>
                <a:gd name="connsiteY6" fmla="*/ 132574 h 222211"/>
                <a:gd name="connsiteX7" fmla="*/ 675650 w 834445"/>
                <a:gd name="connsiteY7" fmla="*/ 164324 h 222211"/>
                <a:gd name="connsiteX8" fmla="*/ 304175 w 834445"/>
                <a:gd name="connsiteY8" fmla="*/ 218299 h 222211"/>
                <a:gd name="connsiteX9" fmla="*/ 297825 w 834445"/>
                <a:gd name="connsiteY9" fmla="*/ 202424 h 222211"/>
                <a:gd name="connsiteX10" fmla="*/ 18425 w 834445"/>
                <a:gd name="connsiteY10" fmla="*/ 78599 h 222211"/>
                <a:gd name="connsiteX11" fmla="*/ 62875 w 834445"/>
                <a:gd name="connsiteY11" fmla="*/ 50024 h 22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445" h="222211">
                  <a:moveTo>
                    <a:pt x="62875" y="50024"/>
                  </a:moveTo>
                  <a:cubicBezTo>
                    <a:pt x="114733" y="56903"/>
                    <a:pt x="293592" y="109291"/>
                    <a:pt x="329575" y="119874"/>
                  </a:cubicBezTo>
                  <a:cubicBezTo>
                    <a:pt x="365558" y="130457"/>
                    <a:pt x="231679" y="128341"/>
                    <a:pt x="278775" y="113524"/>
                  </a:cubicBezTo>
                  <a:cubicBezTo>
                    <a:pt x="325871" y="98707"/>
                    <a:pt x="550767" y="42086"/>
                    <a:pt x="612150" y="30974"/>
                  </a:cubicBezTo>
                  <a:cubicBezTo>
                    <a:pt x="673533" y="19862"/>
                    <a:pt x="633846" y="51611"/>
                    <a:pt x="647075" y="46849"/>
                  </a:cubicBezTo>
                  <a:cubicBezTo>
                    <a:pt x="660304" y="42087"/>
                    <a:pt x="660304" y="-11889"/>
                    <a:pt x="691525" y="2399"/>
                  </a:cubicBezTo>
                  <a:cubicBezTo>
                    <a:pt x="722746" y="16686"/>
                    <a:pt x="837046" y="105587"/>
                    <a:pt x="834400" y="132574"/>
                  </a:cubicBezTo>
                  <a:cubicBezTo>
                    <a:pt x="831754" y="159562"/>
                    <a:pt x="764021" y="150037"/>
                    <a:pt x="675650" y="164324"/>
                  </a:cubicBezTo>
                  <a:cubicBezTo>
                    <a:pt x="587279" y="178611"/>
                    <a:pt x="367146" y="211949"/>
                    <a:pt x="304175" y="218299"/>
                  </a:cubicBezTo>
                  <a:cubicBezTo>
                    <a:pt x="241204" y="224649"/>
                    <a:pt x="345450" y="225707"/>
                    <a:pt x="297825" y="202424"/>
                  </a:cubicBezTo>
                  <a:cubicBezTo>
                    <a:pt x="250200" y="179141"/>
                    <a:pt x="59700" y="97120"/>
                    <a:pt x="18425" y="78599"/>
                  </a:cubicBezTo>
                  <a:cubicBezTo>
                    <a:pt x="-22850" y="60078"/>
                    <a:pt x="11017" y="43145"/>
                    <a:pt x="62875" y="500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F0FF9C1A-05EE-D9F1-A5F2-3DC9BF3A6AC1}"/>
                </a:ext>
              </a:extLst>
            </p:cNvPr>
            <p:cNvSpPr/>
            <p:nvPr/>
          </p:nvSpPr>
          <p:spPr>
            <a:xfrm>
              <a:off x="4337009" y="3591274"/>
              <a:ext cx="506317" cy="1024722"/>
            </a:xfrm>
            <a:custGeom>
              <a:avLst/>
              <a:gdLst>
                <a:gd name="connsiteX0" fmla="*/ 158791 w 506317"/>
                <a:gd name="connsiteY0" fmla="*/ 59976 h 1024722"/>
                <a:gd name="connsiteX1" fmla="*/ 495341 w 506317"/>
                <a:gd name="connsiteY1" fmla="*/ 91726 h 1024722"/>
                <a:gd name="connsiteX2" fmla="*/ 425491 w 506317"/>
                <a:gd name="connsiteY2" fmla="*/ 145701 h 1024722"/>
                <a:gd name="connsiteX3" fmla="*/ 435016 w 506317"/>
                <a:gd name="connsiteY3" fmla="*/ 409226 h 1024722"/>
                <a:gd name="connsiteX4" fmla="*/ 425491 w 506317"/>
                <a:gd name="connsiteY4" fmla="*/ 885476 h 1024722"/>
                <a:gd name="connsiteX5" fmla="*/ 355641 w 506317"/>
                <a:gd name="connsiteY5" fmla="*/ 980726 h 1024722"/>
                <a:gd name="connsiteX6" fmla="*/ 136566 w 506317"/>
                <a:gd name="connsiteY6" fmla="*/ 1018826 h 1024722"/>
                <a:gd name="connsiteX7" fmla="*/ 41 w 506317"/>
                <a:gd name="connsiteY7" fmla="*/ 860076 h 1024722"/>
                <a:gd name="connsiteX8" fmla="*/ 149266 w 506317"/>
                <a:gd name="connsiteY8" fmla="*/ 933101 h 1024722"/>
                <a:gd name="connsiteX9" fmla="*/ 311191 w 506317"/>
                <a:gd name="connsiteY9" fmla="*/ 866426 h 1024722"/>
                <a:gd name="connsiteX10" fmla="*/ 320716 w 506317"/>
                <a:gd name="connsiteY10" fmla="*/ 777526 h 1024722"/>
                <a:gd name="connsiteX11" fmla="*/ 323891 w 506317"/>
                <a:gd name="connsiteY11" fmla="*/ 218726 h 1024722"/>
                <a:gd name="connsiteX12" fmla="*/ 311191 w 506317"/>
                <a:gd name="connsiteY12" fmla="*/ 6001 h 1024722"/>
                <a:gd name="connsiteX13" fmla="*/ 158791 w 506317"/>
                <a:gd name="connsiteY13" fmla="*/ 59976 h 10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6317" h="1024722">
                  <a:moveTo>
                    <a:pt x="158791" y="59976"/>
                  </a:moveTo>
                  <a:cubicBezTo>
                    <a:pt x="189483" y="74263"/>
                    <a:pt x="450891" y="77439"/>
                    <a:pt x="495341" y="91726"/>
                  </a:cubicBezTo>
                  <a:cubicBezTo>
                    <a:pt x="539791" y="106013"/>
                    <a:pt x="435545" y="92784"/>
                    <a:pt x="425491" y="145701"/>
                  </a:cubicBezTo>
                  <a:cubicBezTo>
                    <a:pt x="415437" y="198618"/>
                    <a:pt x="435016" y="285930"/>
                    <a:pt x="435016" y="409226"/>
                  </a:cubicBezTo>
                  <a:cubicBezTo>
                    <a:pt x="435016" y="532522"/>
                    <a:pt x="438720" y="790226"/>
                    <a:pt x="425491" y="885476"/>
                  </a:cubicBezTo>
                  <a:cubicBezTo>
                    <a:pt x="412262" y="980726"/>
                    <a:pt x="403795" y="958501"/>
                    <a:pt x="355641" y="980726"/>
                  </a:cubicBezTo>
                  <a:cubicBezTo>
                    <a:pt x="307487" y="1002951"/>
                    <a:pt x="195833" y="1038934"/>
                    <a:pt x="136566" y="1018826"/>
                  </a:cubicBezTo>
                  <a:cubicBezTo>
                    <a:pt x="77299" y="998718"/>
                    <a:pt x="-2076" y="874364"/>
                    <a:pt x="41" y="860076"/>
                  </a:cubicBezTo>
                  <a:cubicBezTo>
                    <a:pt x="2158" y="845789"/>
                    <a:pt x="97408" y="932043"/>
                    <a:pt x="149266" y="933101"/>
                  </a:cubicBezTo>
                  <a:cubicBezTo>
                    <a:pt x="201124" y="934159"/>
                    <a:pt x="282616" y="892355"/>
                    <a:pt x="311191" y="866426"/>
                  </a:cubicBezTo>
                  <a:cubicBezTo>
                    <a:pt x="339766" y="840497"/>
                    <a:pt x="318599" y="885476"/>
                    <a:pt x="320716" y="777526"/>
                  </a:cubicBezTo>
                  <a:cubicBezTo>
                    <a:pt x="322833" y="669576"/>
                    <a:pt x="325479" y="347314"/>
                    <a:pt x="323891" y="218726"/>
                  </a:cubicBezTo>
                  <a:cubicBezTo>
                    <a:pt x="322304" y="90139"/>
                    <a:pt x="335003" y="31930"/>
                    <a:pt x="311191" y="6001"/>
                  </a:cubicBezTo>
                  <a:cubicBezTo>
                    <a:pt x="287379" y="-19928"/>
                    <a:pt x="128099" y="45689"/>
                    <a:pt x="158791" y="599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18C1609E-9AD6-4E2F-A084-F302EE7E7D9D}"/>
                </a:ext>
              </a:extLst>
            </p:cNvPr>
            <p:cNvSpPr/>
            <p:nvPr/>
          </p:nvSpPr>
          <p:spPr>
            <a:xfrm>
              <a:off x="4335108" y="4208727"/>
              <a:ext cx="709304" cy="363281"/>
            </a:xfrm>
            <a:custGeom>
              <a:avLst/>
              <a:gdLst>
                <a:gd name="connsiteX0" fmla="*/ 36867 w 709304"/>
                <a:gd name="connsiteY0" fmla="*/ 156898 h 363281"/>
                <a:gd name="connsiteX1" fmla="*/ 294042 w 709304"/>
                <a:gd name="connsiteY1" fmla="*/ 90223 h 363281"/>
                <a:gd name="connsiteX2" fmla="*/ 170217 w 709304"/>
                <a:gd name="connsiteY2" fmla="*/ 4498 h 363281"/>
                <a:gd name="connsiteX3" fmla="*/ 681392 w 709304"/>
                <a:gd name="connsiteY3" fmla="*/ 239448 h 363281"/>
                <a:gd name="connsiteX4" fmla="*/ 624242 w 709304"/>
                <a:gd name="connsiteY4" fmla="*/ 363273 h 363281"/>
                <a:gd name="connsiteX5" fmla="*/ 475017 w 709304"/>
                <a:gd name="connsiteY5" fmla="*/ 245798 h 363281"/>
                <a:gd name="connsiteX6" fmla="*/ 78142 w 709304"/>
                <a:gd name="connsiteY6" fmla="*/ 214048 h 363281"/>
                <a:gd name="connsiteX7" fmla="*/ 138467 w 709304"/>
                <a:gd name="connsiteY7" fmla="*/ 296598 h 363281"/>
                <a:gd name="connsiteX8" fmla="*/ 214667 w 709304"/>
                <a:gd name="connsiteY8" fmla="*/ 341048 h 363281"/>
                <a:gd name="connsiteX9" fmla="*/ 20992 w 709304"/>
                <a:gd name="connsiteY9" fmla="*/ 293423 h 363281"/>
                <a:gd name="connsiteX10" fmla="*/ 36867 w 709304"/>
                <a:gd name="connsiteY10" fmla="*/ 156898 h 36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304" h="363281">
                  <a:moveTo>
                    <a:pt x="36867" y="156898"/>
                  </a:moveTo>
                  <a:cubicBezTo>
                    <a:pt x="82375" y="123031"/>
                    <a:pt x="271817" y="115623"/>
                    <a:pt x="294042" y="90223"/>
                  </a:cubicBezTo>
                  <a:cubicBezTo>
                    <a:pt x="316267" y="64823"/>
                    <a:pt x="105659" y="-20373"/>
                    <a:pt x="170217" y="4498"/>
                  </a:cubicBezTo>
                  <a:cubicBezTo>
                    <a:pt x="234775" y="29369"/>
                    <a:pt x="605721" y="179652"/>
                    <a:pt x="681392" y="239448"/>
                  </a:cubicBezTo>
                  <a:cubicBezTo>
                    <a:pt x="757063" y="299244"/>
                    <a:pt x="658638" y="362215"/>
                    <a:pt x="624242" y="363273"/>
                  </a:cubicBezTo>
                  <a:cubicBezTo>
                    <a:pt x="589846" y="364331"/>
                    <a:pt x="566034" y="270669"/>
                    <a:pt x="475017" y="245798"/>
                  </a:cubicBezTo>
                  <a:cubicBezTo>
                    <a:pt x="384000" y="220927"/>
                    <a:pt x="134234" y="205581"/>
                    <a:pt x="78142" y="214048"/>
                  </a:cubicBezTo>
                  <a:cubicBezTo>
                    <a:pt x="22050" y="222515"/>
                    <a:pt x="115713" y="275431"/>
                    <a:pt x="138467" y="296598"/>
                  </a:cubicBezTo>
                  <a:cubicBezTo>
                    <a:pt x="161221" y="317765"/>
                    <a:pt x="234246" y="341577"/>
                    <a:pt x="214667" y="341048"/>
                  </a:cubicBezTo>
                  <a:cubicBezTo>
                    <a:pt x="195088" y="340519"/>
                    <a:pt x="51684" y="321998"/>
                    <a:pt x="20992" y="293423"/>
                  </a:cubicBezTo>
                  <a:cubicBezTo>
                    <a:pt x="-9700" y="264848"/>
                    <a:pt x="-8641" y="190765"/>
                    <a:pt x="36867" y="1568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C5BBA891-93A5-6A87-0A9C-613C4E66B321}"/>
              </a:ext>
            </a:extLst>
          </p:cNvPr>
          <p:cNvGrpSpPr/>
          <p:nvPr/>
        </p:nvGrpSpPr>
        <p:grpSpPr>
          <a:xfrm rot="2916674">
            <a:off x="8073810" y="5649541"/>
            <a:ext cx="1260630" cy="1217970"/>
            <a:chOff x="5095449" y="3498391"/>
            <a:chExt cx="1260630" cy="1217970"/>
          </a:xfrm>
          <a:solidFill>
            <a:srgbClr val="C00000"/>
          </a:solidFill>
        </p:grpSpPr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C82478EC-52C0-0231-908C-C1D304C19D8A}"/>
                </a:ext>
              </a:extLst>
            </p:cNvPr>
            <p:cNvSpPr/>
            <p:nvPr/>
          </p:nvSpPr>
          <p:spPr>
            <a:xfrm>
              <a:off x="5095449" y="3788274"/>
              <a:ext cx="169123" cy="418922"/>
            </a:xfrm>
            <a:custGeom>
              <a:avLst/>
              <a:gdLst>
                <a:gd name="connsiteX0" fmla="*/ 41701 w 169123"/>
                <a:gd name="connsiteY0" fmla="*/ 2676 h 418922"/>
                <a:gd name="connsiteX1" fmla="*/ 102026 w 169123"/>
                <a:gd name="connsiteY1" fmla="*/ 88401 h 418922"/>
                <a:gd name="connsiteX2" fmla="*/ 25826 w 169123"/>
                <a:gd name="connsiteY2" fmla="*/ 310651 h 418922"/>
                <a:gd name="connsiteX3" fmla="*/ 54401 w 169123"/>
                <a:gd name="connsiteY3" fmla="*/ 339226 h 418922"/>
                <a:gd name="connsiteX4" fmla="*/ 426 w 169123"/>
                <a:gd name="connsiteY4" fmla="*/ 418601 h 418922"/>
                <a:gd name="connsiteX5" fmla="*/ 89326 w 169123"/>
                <a:gd name="connsiteY5" fmla="*/ 364626 h 418922"/>
                <a:gd name="connsiteX6" fmla="*/ 143301 w 169123"/>
                <a:gd name="connsiteY6" fmla="*/ 301126 h 418922"/>
                <a:gd name="connsiteX7" fmla="*/ 168701 w 169123"/>
                <a:gd name="connsiteY7" fmla="*/ 339226 h 418922"/>
                <a:gd name="connsiteX8" fmla="*/ 124251 w 169123"/>
                <a:gd name="connsiteY8" fmla="*/ 177301 h 418922"/>
                <a:gd name="connsiteX9" fmla="*/ 41701 w 169123"/>
                <a:gd name="connsiteY9" fmla="*/ 2676 h 41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23" h="418922">
                  <a:moveTo>
                    <a:pt x="41701" y="2676"/>
                  </a:moveTo>
                  <a:cubicBezTo>
                    <a:pt x="37997" y="-12141"/>
                    <a:pt x="104672" y="37072"/>
                    <a:pt x="102026" y="88401"/>
                  </a:cubicBezTo>
                  <a:cubicBezTo>
                    <a:pt x="99380" y="139730"/>
                    <a:pt x="33763" y="268847"/>
                    <a:pt x="25826" y="310651"/>
                  </a:cubicBezTo>
                  <a:cubicBezTo>
                    <a:pt x="17889" y="352455"/>
                    <a:pt x="58634" y="321234"/>
                    <a:pt x="54401" y="339226"/>
                  </a:cubicBezTo>
                  <a:cubicBezTo>
                    <a:pt x="50168" y="357218"/>
                    <a:pt x="-5395" y="414368"/>
                    <a:pt x="426" y="418601"/>
                  </a:cubicBezTo>
                  <a:cubicBezTo>
                    <a:pt x="6247" y="422834"/>
                    <a:pt x="65514" y="384205"/>
                    <a:pt x="89326" y="364626"/>
                  </a:cubicBezTo>
                  <a:cubicBezTo>
                    <a:pt x="113138" y="345047"/>
                    <a:pt x="130072" y="305359"/>
                    <a:pt x="143301" y="301126"/>
                  </a:cubicBezTo>
                  <a:cubicBezTo>
                    <a:pt x="156530" y="296893"/>
                    <a:pt x="171876" y="359864"/>
                    <a:pt x="168701" y="339226"/>
                  </a:cubicBezTo>
                  <a:cubicBezTo>
                    <a:pt x="165526" y="318589"/>
                    <a:pt x="141184" y="233922"/>
                    <a:pt x="124251" y="177301"/>
                  </a:cubicBezTo>
                  <a:cubicBezTo>
                    <a:pt x="107318" y="120680"/>
                    <a:pt x="45405" y="17493"/>
                    <a:pt x="41701" y="26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EC76F93B-B470-9D5D-02E0-70831CBC5290}"/>
                </a:ext>
              </a:extLst>
            </p:cNvPr>
            <p:cNvSpPr/>
            <p:nvPr/>
          </p:nvSpPr>
          <p:spPr>
            <a:xfrm>
              <a:off x="5139188" y="3526971"/>
              <a:ext cx="303721" cy="1189390"/>
            </a:xfrm>
            <a:custGeom>
              <a:avLst/>
              <a:gdLst>
                <a:gd name="connsiteX0" fmla="*/ 93212 w 303721"/>
                <a:gd name="connsiteY0" fmla="*/ 3629 h 1189390"/>
                <a:gd name="connsiteX1" fmla="*/ 299587 w 303721"/>
                <a:gd name="connsiteY1" fmla="*/ 67129 h 1189390"/>
                <a:gd name="connsiteX2" fmla="*/ 236087 w 303721"/>
                <a:gd name="connsiteY2" fmla="*/ 152854 h 1189390"/>
                <a:gd name="connsiteX3" fmla="*/ 296412 w 303721"/>
                <a:gd name="connsiteY3" fmla="*/ 289379 h 1189390"/>
                <a:gd name="connsiteX4" fmla="*/ 274187 w 303721"/>
                <a:gd name="connsiteY4" fmla="*/ 441779 h 1189390"/>
                <a:gd name="connsiteX5" fmla="*/ 229737 w 303721"/>
                <a:gd name="connsiteY5" fmla="*/ 689429 h 1189390"/>
                <a:gd name="connsiteX6" fmla="*/ 134487 w 303721"/>
                <a:gd name="connsiteY6" fmla="*/ 1013279 h 1189390"/>
                <a:gd name="connsiteX7" fmla="*/ 1137 w 303721"/>
                <a:gd name="connsiteY7" fmla="*/ 1187904 h 1189390"/>
                <a:gd name="connsiteX8" fmla="*/ 74162 w 303721"/>
                <a:gd name="connsiteY8" fmla="*/ 1073604 h 1189390"/>
                <a:gd name="connsiteX9" fmla="*/ 144012 w 303721"/>
                <a:gd name="connsiteY9" fmla="*/ 689429 h 1189390"/>
                <a:gd name="connsiteX10" fmla="*/ 128137 w 303721"/>
                <a:gd name="connsiteY10" fmla="*/ 791029 h 1189390"/>
                <a:gd name="connsiteX11" fmla="*/ 185287 w 303721"/>
                <a:gd name="connsiteY11" fmla="*/ 130629 h 1189390"/>
                <a:gd name="connsiteX12" fmla="*/ 175762 w 303721"/>
                <a:gd name="connsiteY12" fmla="*/ 178254 h 1189390"/>
                <a:gd name="connsiteX13" fmla="*/ 93212 w 303721"/>
                <a:gd name="connsiteY13" fmla="*/ 3629 h 118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721" h="1189390">
                  <a:moveTo>
                    <a:pt x="93212" y="3629"/>
                  </a:moveTo>
                  <a:cubicBezTo>
                    <a:pt x="113849" y="-14892"/>
                    <a:pt x="275775" y="42258"/>
                    <a:pt x="299587" y="67129"/>
                  </a:cubicBezTo>
                  <a:cubicBezTo>
                    <a:pt x="323399" y="92000"/>
                    <a:pt x="236616" y="115812"/>
                    <a:pt x="236087" y="152854"/>
                  </a:cubicBezTo>
                  <a:cubicBezTo>
                    <a:pt x="235558" y="189896"/>
                    <a:pt x="290062" y="241225"/>
                    <a:pt x="296412" y="289379"/>
                  </a:cubicBezTo>
                  <a:cubicBezTo>
                    <a:pt x="302762" y="337533"/>
                    <a:pt x="285300" y="375104"/>
                    <a:pt x="274187" y="441779"/>
                  </a:cubicBezTo>
                  <a:cubicBezTo>
                    <a:pt x="263075" y="508454"/>
                    <a:pt x="253020" y="594179"/>
                    <a:pt x="229737" y="689429"/>
                  </a:cubicBezTo>
                  <a:cubicBezTo>
                    <a:pt x="206454" y="784679"/>
                    <a:pt x="172587" y="930200"/>
                    <a:pt x="134487" y="1013279"/>
                  </a:cubicBezTo>
                  <a:cubicBezTo>
                    <a:pt x="96387" y="1096358"/>
                    <a:pt x="11191" y="1177850"/>
                    <a:pt x="1137" y="1187904"/>
                  </a:cubicBezTo>
                  <a:cubicBezTo>
                    <a:pt x="-8917" y="1197958"/>
                    <a:pt x="50349" y="1156683"/>
                    <a:pt x="74162" y="1073604"/>
                  </a:cubicBezTo>
                  <a:cubicBezTo>
                    <a:pt x="97975" y="990525"/>
                    <a:pt x="135016" y="736525"/>
                    <a:pt x="144012" y="689429"/>
                  </a:cubicBezTo>
                  <a:cubicBezTo>
                    <a:pt x="153008" y="642333"/>
                    <a:pt x="121258" y="884162"/>
                    <a:pt x="128137" y="791029"/>
                  </a:cubicBezTo>
                  <a:cubicBezTo>
                    <a:pt x="135016" y="697896"/>
                    <a:pt x="177349" y="232758"/>
                    <a:pt x="185287" y="130629"/>
                  </a:cubicBezTo>
                  <a:cubicBezTo>
                    <a:pt x="193225" y="28500"/>
                    <a:pt x="191637" y="195716"/>
                    <a:pt x="175762" y="178254"/>
                  </a:cubicBezTo>
                  <a:cubicBezTo>
                    <a:pt x="159887" y="160792"/>
                    <a:pt x="72575" y="22150"/>
                    <a:pt x="93212" y="36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23878B93-83F1-D393-5EA2-0041F199EDB6}"/>
                </a:ext>
              </a:extLst>
            </p:cNvPr>
            <p:cNvSpPr/>
            <p:nvPr/>
          </p:nvSpPr>
          <p:spPr>
            <a:xfrm>
              <a:off x="5340832" y="3720318"/>
              <a:ext cx="217750" cy="219859"/>
            </a:xfrm>
            <a:custGeom>
              <a:avLst/>
              <a:gdLst>
                <a:gd name="connsiteX0" fmla="*/ 177318 w 217750"/>
                <a:gd name="connsiteY0" fmla="*/ 782 h 219859"/>
                <a:gd name="connsiteX1" fmla="*/ 2693 w 217750"/>
                <a:gd name="connsiteY1" fmla="*/ 169057 h 219859"/>
                <a:gd name="connsiteX2" fmla="*/ 69368 w 217750"/>
                <a:gd name="connsiteY2" fmla="*/ 140482 h 219859"/>
                <a:gd name="connsiteX3" fmla="*/ 43968 w 217750"/>
                <a:gd name="connsiteY3" fmla="*/ 219857 h 219859"/>
                <a:gd name="connsiteX4" fmla="*/ 209068 w 217750"/>
                <a:gd name="connsiteY4" fmla="*/ 137307 h 219859"/>
                <a:gd name="connsiteX5" fmla="*/ 193193 w 217750"/>
                <a:gd name="connsiteY5" fmla="*/ 102382 h 219859"/>
                <a:gd name="connsiteX6" fmla="*/ 180493 w 217750"/>
                <a:gd name="connsiteY6" fmla="*/ 105557 h 219859"/>
                <a:gd name="connsiteX7" fmla="*/ 177318 w 217750"/>
                <a:gd name="connsiteY7" fmla="*/ 782 h 2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750" h="219859">
                  <a:moveTo>
                    <a:pt x="177318" y="782"/>
                  </a:moveTo>
                  <a:cubicBezTo>
                    <a:pt x="147685" y="11365"/>
                    <a:pt x="20685" y="145774"/>
                    <a:pt x="2693" y="169057"/>
                  </a:cubicBezTo>
                  <a:cubicBezTo>
                    <a:pt x="-15299" y="192340"/>
                    <a:pt x="62489" y="132015"/>
                    <a:pt x="69368" y="140482"/>
                  </a:cubicBezTo>
                  <a:cubicBezTo>
                    <a:pt x="76247" y="148949"/>
                    <a:pt x="20685" y="220386"/>
                    <a:pt x="43968" y="219857"/>
                  </a:cubicBezTo>
                  <a:cubicBezTo>
                    <a:pt x="67251" y="219328"/>
                    <a:pt x="184197" y="156886"/>
                    <a:pt x="209068" y="137307"/>
                  </a:cubicBezTo>
                  <a:cubicBezTo>
                    <a:pt x="233939" y="117728"/>
                    <a:pt x="197956" y="107674"/>
                    <a:pt x="193193" y="102382"/>
                  </a:cubicBezTo>
                  <a:cubicBezTo>
                    <a:pt x="188431" y="97090"/>
                    <a:pt x="178376" y="120903"/>
                    <a:pt x="180493" y="105557"/>
                  </a:cubicBezTo>
                  <a:cubicBezTo>
                    <a:pt x="182610" y="90211"/>
                    <a:pt x="206951" y="-9801"/>
                    <a:pt x="177318" y="78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EB9AC6C9-9DB7-D89C-47AE-FC8F89438B11}"/>
                </a:ext>
              </a:extLst>
            </p:cNvPr>
            <p:cNvSpPr/>
            <p:nvPr/>
          </p:nvSpPr>
          <p:spPr>
            <a:xfrm>
              <a:off x="5317394" y="4260674"/>
              <a:ext cx="190348" cy="308154"/>
            </a:xfrm>
            <a:custGeom>
              <a:avLst/>
              <a:gdLst>
                <a:gd name="connsiteX0" fmla="*/ 13431 w 190348"/>
                <a:gd name="connsiteY0" fmla="*/ 6526 h 308154"/>
                <a:gd name="connsiteX1" fmla="*/ 175356 w 190348"/>
                <a:gd name="connsiteY1" fmla="*/ 184326 h 308154"/>
                <a:gd name="connsiteX2" fmla="*/ 178531 w 190348"/>
                <a:gd name="connsiteY2" fmla="*/ 276401 h 308154"/>
                <a:gd name="connsiteX3" fmla="*/ 134081 w 190348"/>
                <a:gd name="connsiteY3" fmla="*/ 251001 h 308154"/>
                <a:gd name="connsiteX4" fmla="*/ 108681 w 190348"/>
                <a:gd name="connsiteY4" fmla="*/ 308151 h 308154"/>
                <a:gd name="connsiteX5" fmla="*/ 105506 w 190348"/>
                <a:gd name="connsiteY5" fmla="*/ 247826 h 308154"/>
                <a:gd name="connsiteX6" fmla="*/ 19781 w 190348"/>
                <a:gd name="connsiteY6" fmla="*/ 57326 h 308154"/>
                <a:gd name="connsiteX7" fmla="*/ 13431 w 190348"/>
                <a:gd name="connsiteY7" fmla="*/ 6526 h 30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348" h="308154">
                  <a:moveTo>
                    <a:pt x="13431" y="6526"/>
                  </a:moveTo>
                  <a:cubicBezTo>
                    <a:pt x="39360" y="27693"/>
                    <a:pt x="147839" y="139347"/>
                    <a:pt x="175356" y="184326"/>
                  </a:cubicBezTo>
                  <a:cubicBezTo>
                    <a:pt x="202873" y="229305"/>
                    <a:pt x="185410" y="265289"/>
                    <a:pt x="178531" y="276401"/>
                  </a:cubicBezTo>
                  <a:cubicBezTo>
                    <a:pt x="171652" y="287513"/>
                    <a:pt x="145723" y="245709"/>
                    <a:pt x="134081" y="251001"/>
                  </a:cubicBezTo>
                  <a:cubicBezTo>
                    <a:pt x="122439" y="256293"/>
                    <a:pt x="113444" y="308680"/>
                    <a:pt x="108681" y="308151"/>
                  </a:cubicBezTo>
                  <a:cubicBezTo>
                    <a:pt x="103919" y="307622"/>
                    <a:pt x="120323" y="289630"/>
                    <a:pt x="105506" y="247826"/>
                  </a:cubicBezTo>
                  <a:cubicBezTo>
                    <a:pt x="90689" y="206022"/>
                    <a:pt x="35127" y="95426"/>
                    <a:pt x="19781" y="57326"/>
                  </a:cubicBezTo>
                  <a:cubicBezTo>
                    <a:pt x="4435" y="19226"/>
                    <a:pt x="-12498" y="-14641"/>
                    <a:pt x="13431" y="65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4A5DCDC4-CBC9-511D-2D5D-CB4AF9D6EC72}"/>
                </a:ext>
              </a:extLst>
            </p:cNvPr>
            <p:cNvSpPr/>
            <p:nvPr/>
          </p:nvSpPr>
          <p:spPr>
            <a:xfrm>
              <a:off x="5513960" y="3498391"/>
              <a:ext cx="184257" cy="522796"/>
            </a:xfrm>
            <a:custGeom>
              <a:avLst/>
              <a:gdLst>
                <a:gd name="connsiteX0" fmla="*/ 1015 w 184257"/>
                <a:gd name="connsiteY0" fmla="*/ 459 h 522796"/>
                <a:gd name="connsiteX1" fmla="*/ 45465 w 184257"/>
                <a:gd name="connsiteY1" fmla="*/ 184609 h 522796"/>
                <a:gd name="connsiteX2" fmla="*/ 35940 w 184257"/>
                <a:gd name="connsiteY2" fmla="*/ 505284 h 522796"/>
                <a:gd name="connsiteX3" fmla="*/ 93090 w 184257"/>
                <a:gd name="connsiteY3" fmla="*/ 476709 h 522796"/>
                <a:gd name="connsiteX4" fmla="*/ 137540 w 184257"/>
                <a:gd name="connsiteY4" fmla="*/ 444959 h 522796"/>
                <a:gd name="connsiteX5" fmla="*/ 166115 w 184257"/>
                <a:gd name="connsiteY5" fmla="*/ 213184 h 522796"/>
                <a:gd name="connsiteX6" fmla="*/ 181990 w 184257"/>
                <a:gd name="connsiteY6" fmla="*/ 225884 h 522796"/>
                <a:gd name="connsiteX7" fmla="*/ 159765 w 184257"/>
                <a:gd name="connsiteY7" fmla="*/ 146509 h 522796"/>
                <a:gd name="connsiteX8" fmla="*/ 181990 w 184257"/>
                <a:gd name="connsiteY8" fmla="*/ 156034 h 522796"/>
                <a:gd name="connsiteX9" fmla="*/ 93090 w 184257"/>
                <a:gd name="connsiteY9" fmla="*/ 111584 h 522796"/>
                <a:gd name="connsiteX10" fmla="*/ 96265 w 184257"/>
                <a:gd name="connsiteY10" fmla="*/ 130634 h 522796"/>
                <a:gd name="connsiteX11" fmla="*/ 1015 w 184257"/>
                <a:gd name="connsiteY11" fmla="*/ 459 h 52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257" h="522796">
                  <a:moveTo>
                    <a:pt x="1015" y="459"/>
                  </a:moveTo>
                  <a:cubicBezTo>
                    <a:pt x="-7452" y="9455"/>
                    <a:pt x="39644" y="100472"/>
                    <a:pt x="45465" y="184609"/>
                  </a:cubicBezTo>
                  <a:cubicBezTo>
                    <a:pt x="51286" y="268746"/>
                    <a:pt x="28003" y="456601"/>
                    <a:pt x="35940" y="505284"/>
                  </a:cubicBezTo>
                  <a:cubicBezTo>
                    <a:pt x="43877" y="553967"/>
                    <a:pt x="76157" y="486763"/>
                    <a:pt x="93090" y="476709"/>
                  </a:cubicBezTo>
                  <a:cubicBezTo>
                    <a:pt x="110023" y="466655"/>
                    <a:pt x="125369" y="488880"/>
                    <a:pt x="137540" y="444959"/>
                  </a:cubicBezTo>
                  <a:cubicBezTo>
                    <a:pt x="149711" y="401038"/>
                    <a:pt x="158707" y="249696"/>
                    <a:pt x="166115" y="213184"/>
                  </a:cubicBezTo>
                  <a:cubicBezTo>
                    <a:pt x="173523" y="176672"/>
                    <a:pt x="183048" y="236996"/>
                    <a:pt x="181990" y="225884"/>
                  </a:cubicBezTo>
                  <a:cubicBezTo>
                    <a:pt x="180932" y="214772"/>
                    <a:pt x="159765" y="158151"/>
                    <a:pt x="159765" y="146509"/>
                  </a:cubicBezTo>
                  <a:cubicBezTo>
                    <a:pt x="159765" y="134867"/>
                    <a:pt x="193102" y="161855"/>
                    <a:pt x="181990" y="156034"/>
                  </a:cubicBezTo>
                  <a:cubicBezTo>
                    <a:pt x="170878" y="150213"/>
                    <a:pt x="107377" y="115817"/>
                    <a:pt x="93090" y="111584"/>
                  </a:cubicBezTo>
                  <a:cubicBezTo>
                    <a:pt x="78803" y="107351"/>
                    <a:pt x="108436" y="143863"/>
                    <a:pt x="96265" y="130634"/>
                  </a:cubicBezTo>
                  <a:cubicBezTo>
                    <a:pt x="84094" y="117405"/>
                    <a:pt x="9482" y="-8537"/>
                    <a:pt x="1015" y="45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7C4B702F-7429-1C99-D978-10A155710B67}"/>
                </a:ext>
              </a:extLst>
            </p:cNvPr>
            <p:cNvSpPr/>
            <p:nvPr/>
          </p:nvSpPr>
          <p:spPr>
            <a:xfrm>
              <a:off x="5582083" y="3521324"/>
              <a:ext cx="604580" cy="450866"/>
            </a:xfrm>
            <a:custGeom>
              <a:avLst/>
              <a:gdLst>
                <a:gd name="connsiteX0" fmla="*/ 2742 w 604580"/>
                <a:gd name="connsiteY0" fmla="*/ 104526 h 450866"/>
                <a:gd name="connsiteX1" fmla="*/ 380567 w 604580"/>
                <a:gd name="connsiteY1" fmla="*/ 110876 h 450866"/>
                <a:gd name="connsiteX2" fmla="*/ 393267 w 604580"/>
                <a:gd name="connsiteY2" fmla="*/ 114051 h 450866"/>
                <a:gd name="connsiteX3" fmla="*/ 463117 w 604580"/>
                <a:gd name="connsiteY3" fmla="*/ 69601 h 450866"/>
                <a:gd name="connsiteX4" fmla="*/ 456767 w 604580"/>
                <a:gd name="connsiteY4" fmla="*/ 2926 h 450866"/>
                <a:gd name="connsiteX5" fmla="*/ 599642 w 604580"/>
                <a:gd name="connsiteY5" fmla="*/ 174376 h 450866"/>
                <a:gd name="connsiteX6" fmla="*/ 571067 w 604580"/>
                <a:gd name="connsiteY6" fmla="*/ 212476 h 450866"/>
                <a:gd name="connsiteX7" fmla="*/ 564717 w 604580"/>
                <a:gd name="connsiteY7" fmla="*/ 402976 h 450866"/>
                <a:gd name="connsiteX8" fmla="*/ 501217 w 604580"/>
                <a:gd name="connsiteY8" fmla="*/ 450601 h 450866"/>
                <a:gd name="connsiteX9" fmla="*/ 498042 w 604580"/>
                <a:gd name="connsiteY9" fmla="*/ 390276 h 450866"/>
                <a:gd name="connsiteX10" fmla="*/ 469467 w 604580"/>
                <a:gd name="connsiteY10" fmla="*/ 164851 h 450866"/>
                <a:gd name="connsiteX11" fmla="*/ 158317 w 604580"/>
                <a:gd name="connsiteY11" fmla="*/ 152151 h 450866"/>
                <a:gd name="connsiteX12" fmla="*/ 205942 w 604580"/>
                <a:gd name="connsiteY12" fmla="*/ 161676 h 450866"/>
                <a:gd name="connsiteX13" fmla="*/ 2742 w 604580"/>
                <a:gd name="connsiteY13" fmla="*/ 104526 h 45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580" h="450866">
                  <a:moveTo>
                    <a:pt x="2742" y="104526"/>
                  </a:moveTo>
                  <a:cubicBezTo>
                    <a:pt x="31846" y="96059"/>
                    <a:pt x="315480" y="109289"/>
                    <a:pt x="380567" y="110876"/>
                  </a:cubicBezTo>
                  <a:cubicBezTo>
                    <a:pt x="445654" y="112463"/>
                    <a:pt x="379509" y="120930"/>
                    <a:pt x="393267" y="114051"/>
                  </a:cubicBezTo>
                  <a:cubicBezTo>
                    <a:pt x="407025" y="107172"/>
                    <a:pt x="452534" y="88122"/>
                    <a:pt x="463117" y="69601"/>
                  </a:cubicBezTo>
                  <a:cubicBezTo>
                    <a:pt x="473700" y="51080"/>
                    <a:pt x="434013" y="-14537"/>
                    <a:pt x="456767" y="2926"/>
                  </a:cubicBezTo>
                  <a:cubicBezTo>
                    <a:pt x="479521" y="20388"/>
                    <a:pt x="580592" y="139451"/>
                    <a:pt x="599642" y="174376"/>
                  </a:cubicBezTo>
                  <a:cubicBezTo>
                    <a:pt x="618692" y="209301"/>
                    <a:pt x="576888" y="174376"/>
                    <a:pt x="571067" y="212476"/>
                  </a:cubicBezTo>
                  <a:cubicBezTo>
                    <a:pt x="565246" y="250576"/>
                    <a:pt x="576359" y="363289"/>
                    <a:pt x="564717" y="402976"/>
                  </a:cubicBezTo>
                  <a:cubicBezTo>
                    <a:pt x="553075" y="442664"/>
                    <a:pt x="512329" y="452718"/>
                    <a:pt x="501217" y="450601"/>
                  </a:cubicBezTo>
                  <a:cubicBezTo>
                    <a:pt x="490105" y="448484"/>
                    <a:pt x="503334" y="437901"/>
                    <a:pt x="498042" y="390276"/>
                  </a:cubicBezTo>
                  <a:cubicBezTo>
                    <a:pt x="492750" y="342651"/>
                    <a:pt x="526088" y="204538"/>
                    <a:pt x="469467" y="164851"/>
                  </a:cubicBezTo>
                  <a:cubicBezTo>
                    <a:pt x="412846" y="125164"/>
                    <a:pt x="202238" y="152680"/>
                    <a:pt x="158317" y="152151"/>
                  </a:cubicBezTo>
                  <a:cubicBezTo>
                    <a:pt x="114396" y="151622"/>
                    <a:pt x="226579" y="166968"/>
                    <a:pt x="205942" y="161676"/>
                  </a:cubicBezTo>
                  <a:cubicBezTo>
                    <a:pt x="185305" y="156384"/>
                    <a:pt x="-26362" y="112993"/>
                    <a:pt x="2742" y="10452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CBE9D7D5-CF39-13FA-24B4-46BB2F17AD18}"/>
                </a:ext>
              </a:extLst>
            </p:cNvPr>
            <p:cNvSpPr/>
            <p:nvPr/>
          </p:nvSpPr>
          <p:spPr>
            <a:xfrm>
              <a:off x="5563898" y="3730007"/>
              <a:ext cx="525059" cy="104176"/>
            </a:xfrm>
            <a:custGeom>
              <a:avLst/>
              <a:gdLst>
                <a:gd name="connsiteX0" fmla="*/ 17752 w 525059"/>
                <a:gd name="connsiteY0" fmla="*/ 26018 h 104176"/>
                <a:gd name="connsiteX1" fmla="*/ 420977 w 525059"/>
                <a:gd name="connsiteY1" fmla="*/ 618 h 104176"/>
                <a:gd name="connsiteX2" fmla="*/ 322552 w 525059"/>
                <a:gd name="connsiteY2" fmla="*/ 10143 h 104176"/>
                <a:gd name="connsiteX3" fmla="*/ 522577 w 525059"/>
                <a:gd name="connsiteY3" fmla="*/ 35543 h 104176"/>
                <a:gd name="connsiteX4" fmla="*/ 414627 w 525059"/>
                <a:gd name="connsiteY4" fmla="*/ 41893 h 104176"/>
                <a:gd name="connsiteX5" fmla="*/ 132052 w 525059"/>
                <a:gd name="connsiteY5" fmla="*/ 76818 h 104176"/>
                <a:gd name="connsiteX6" fmla="*/ 163802 w 525059"/>
                <a:gd name="connsiteY6" fmla="*/ 102218 h 104176"/>
                <a:gd name="connsiteX7" fmla="*/ 78077 w 525059"/>
                <a:gd name="connsiteY7" fmla="*/ 22843 h 104176"/>
                <a:gd name="connsiteX8" fmla="*/ 17752 w 525059"/>
                <a:gd name="connsiteY8" fmla="*/ 26018 h 1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9" h="104176">
                  <a:moveTo>
                    <a:pt x="17752" y="26018"/>
                  </a:moveTo>
                  <a:lnTo>
                    <a:pt x="420977" y="618"/>
                  </a:lnTo>
                  <a:cubicBezTo>
                    <a:pt x="471777" y="-2028"/>
                    <a:pt x="305619" y="4322"/>
                    <a:pt x="322552" y="10143"/>
                  </a:cubicBezTo>
                  <a:cubicBezTo>
                    <a:pt x="339485" y="15964"/>
                    <a:pt x="507231" y="30251"/>
                    <a:pt x="522577" y="35543"/>
                  </a:cubicBezTo>
                  <a:cubicBezTo>
                    <a:pt x="537923" y="40835"/>
                    <a:pt x="479714" y="35014"/>
                    <a:pt x="414627" y="41893"/>
                  </a:cubicBezTo>
                  <a:cubicBezTo>
                    <a:pt x="349540" y="48772"/>
                    <a:pt x="173856" y="66764"/>
                    <a:pt x="132052" y="76818"/>
                  </a:cubicBezTo>
                  <a:cubicBezTo>
                    <a:pt x="90248" y="86872"/>
                    <a:pt x="172798" y="111214"/>
                    <a:pt x="163802" y="102218"/>
                  </a:cubicBezTo>
                  <a:cubicBezTo>
                    <a:pt x="154806" y="93222"/>
                    <a:pt x="98185" y="37660"/>
                    <a:pt x="78077" y="22843"/>
                  </a:cubicBezTo>
                  <a:cubicBezTo>
                    <a:pt x="57969" y="8026"/>
                    <a:pt x="-39398" y="29722"/>
                    <a:pt x="17752" y="260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30BCF52B-F80C-B79B-DC57-136B47EDA0D9}"/>
                </a:ext>
              </a:extLst>
            </p:cNvPr>
            <p:cNvSpPr/>
            <p:nvPr/>
          </p:nvSpPr>
          <p:spPr>
            <a:xfrm>
              <a:off x="5652449" y="3869845"/>
              <a:ext cx="460654" cy="58152"/>
            </a:xfrm>
            <a:custGeom>
              <a:avLst/>
              <a:gdLst>
                <a:gd name="connsiteX0" fmla="*/ 2226 w 460654"/>
                <a:gd name="connsiteY0" fmla="*/ 3655 h 58152"/>
                <a:gd name="connsiteX1" fmla="*/ 446726 w 460654"/>
                <a:gd name="connsiteY1" fmla="*/ 6830 h 58152"/>
                <a:gd name="connsiteX2" fmla="*/ 351476 w 460654"/>
                <a:gd name="connsiteY2" fmla="*/ 22705 h 58152"/>
                <a:gd name="connsiteX3" fmla="*/ 380051 w 460654"/>
                <a:gd name="connsiteY3" fmla="*/ 35405 h 58152"/>
                <a:gd name="connsiteX4" fmla="*/ 262576 w 460654"/>
                <a:gd name="connsiteY4" fmla="*/ 51280 h 58152"/>
                <a:gd name="connsiteX5" fmla="*/ 275276 w 460654"/>
                <a:gd name="connsiteY5" fmla="*/ 57630 h 58152"/>
                <a:gd name="connsiteX6" fmla="*/ 2226 w 460654"/>
                <a:gd name="connsiteY6" fmla="*/ 3655 h 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54" h="58152">
                  <a:moveTo>
                    <a:pt x="2226" y="3655"/>
                  </a:moveTo>
                  <a:cubicBezTo>
                    <a:pt x="30801" y="-4812"/>
                    <a:pt x="388518" y="3655"/>
                    <a:pt x="446726" y="6830"/>
                  </a:cubicBezTo>
                  <a:cubicBezTo>
                    <a:pt x="504934" y="10005"/>
                    <a:pt x="362588" y="17943"/>
                    <a:pt x="351476" y="22705"/>
                  </a:cubicBezTo>
                  <a:cubicBezTo>
                    <a:pt x="340364" y="27467"/>
                    <a:pt x="394868" y="30642"/>
                    <a:pt x="380051" y="35405"/>
                  </a:cubicBezTo>
                  <a:cubicBezTo>
                    <a:pt x="365234" y="40168"/>
                    <a:pt x="280038" y="47576"/>
                    <a:pt x="262576" y="51280"/>
                  </a:cubicBezTo>
                  <a:cubicBezTo>
                    <a:pt x="245114" y="54984"/>
                    <a:pt x="321843" y="59747"/>
                    <a:pt x="275276" y="57630"/>
                  </a:cubicBezTo>
                  <a:cubicBezTo>
                    <a:pt x="228709" y="55513"/>
                    <a:pt x="-26349" y="12122"/>
                    <a:pt x="2226" y="36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675D3E29-C591-CF38-3D84-4C1487CBD02F}"/>
                </a:ext>
              </a:extLst>
            </p:cNvPr>
            <p:cNvSpPr/>
            <p:nvPr/>
          </p:nvSpPr>
          <p:spPr>
            <a:xfrm>
              <a:off x="5460247" y="3946202"/>
              <a:ext cx="874701" cy="145002"/>
            </a:xfrm>
            <a:custGeom>
              <a:avLst/>
              <a:gdLst>
                <a:gd name="connsiteX0" fmla="*/ 3928 w 874701"/>
                <a:gd name="connsiteY0" fmla="*/ 57473 h 145002"/>
                <a:gd name="connsiteX1" fmla="*/ 315078 w 874701"/>
                <a:gd name="connsiteY1" fmla="*/ 73348 h 145002"/>
                <a:gd name="connsiteX2" fmla="*/ 327778 w 874701"/>
                <a:gd name="connsiteY2" fmla="*/ 76523 h 145002"/>
                <a:gd name="connsiteX3" fmla="*/ 629403 w 874701"/>
                <a:gd name="connsiteY3" fmla="*/ 57473 h 145002"/>
                <a:gd name="connsiteX4" fmla="*/ 670678 w 874701"/>
                <a:gd name="connsiteY4" fmla="*/ 323 h 145002"/>
                <a:gd name="connsiteX5" fmla="*/ 873878 w 874701"/>
                <a:gd name="connsiteY5" fmla="*/ 86048 h 145002"/>
                <a:gd name="connsiteX6" fmla="*/ 727828 w 874701"/>
                <a:gd name="connsiteY6" fmla="*/ 111448 h 145002"/>
                <a:gd name="connsiteX7" fmla="*/ 388103 w 874701"/>
                <a:gd name="connsiteY7" fmla="*/ 114623 h 145002"/>
                <a:gd name="connsiteX8" fmla="*/ 388103 w 874701"/>
                <a:gd name="connsiteY8" fmla="*/ 124148 h 145002"/>
                <a:gd name="connsiteX9" fmla="*/ 35678 w 874701"/>
                <a:gd name="connsiteY9" fmla="*/ 127323 h 145002"/>
                <a:gd name="connsiteX10" fmla="*/ 130928 w 874701"/>
                <a:gd name="connsiteY10" fmla="*/ 143198 h 145002"/>
                <a:gd name="connsiteX11" fmla="*/ 3928 w 874701"/>
                <a:gd name="connsiteY11" fmla="*/ 57473 h 1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4701" h="145002">
                  <a:moveTo>
                    <a:pt x="3928" y="57473"/>
                  </a:moveTo>
                  <a:cubicBezTo>
                    <a:pt x="34620" y="45831"/>
                    <a:pt x="261103" y="70173"/>
                    <a:pt x="315078" y="73348"/>
                  </a:cubicBezTo>
                  <a:cubicBezTo>
                    <a:pt x="369053" y="76523"/>
                    <a:pt x="275391" y="79169"/>
                    <a:pt x="327778" y="76523"/>
                  </a:cubicBezTo>
                  <a:cubicBezTo>
                    <a:pt x="380166" y="73877"/>
                    <a:pt x="572253" y="70173"/>
                    <a:pt x="629403" y="57473"/>
                  </a:cubicBezTo>
                  <a:cubicBezTo>
                    <a:pt x="686553" y="44773"/>
                    <a:pt x="629932" y="-4439"/>
                    <a:pt x="670678" y="323"/>
                  </a:cubicBezTo>
                  <a:cubicBezTo>
                    <a:pt x="711424" y="5085"/>
                    <a:pt x="864353" y="67527"/>
                    <a:pt x="873878" y="86048"/>
                  </a:cubicBezTo>
                  <a:cubicBezTo>
                    <a:pt x="883403" y="104569"/>
                    <a:pt x="808790" y="106686"/>
                    <a:pt x="727828" y="111448"/>
                  </a:cubicBezTo>
                  <a:cubicBezTo>
                    <a:pt x="646866" y="116210"/>
                    <a:pt x="444724" y="112506"/>
                    <a:pt x="388103" y="114623"/>
                  </a:cubicBezTo>
                  <a:cubicBezTo>
                    <a:pt x="331482" y="116740"/>
                    <a:pt x="446840" y="122031"/>
                    <a:pt x="388103" y="124148"/>
                  </a:cubicBezTo>
                  <a:cubicBezTo>
                    <a:pt x="329366" y="126265"/>
                    <a:pt x="78540" y="124148"/>
                    <a:pt x="35678" y="127323"/>
                  </a:cubicBezTo>
                  <a:cubicBezTo>
                    <a:pt x="-7184" y="130498"/>
                    <a:pt x="129340" y="151136"/>
                    <a:pt x="130928" y="143198"/>
                  </a:cubicBezTo>
                  <a:cubicBezTo>
                    <a:pt x="132516" y="135260"/>
                    <a:pt x="-26764" y="69115"/>
                    <a:pt x="3928" y="574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457514FA-3F5B-0778-67A3-CDEFF0BA61B5}"/>
                </a:ext>
              </a:extLst>
            </p:cNvPr>
            <p:cNvSpPr/>
            <p:nvPr/>
          </p:nvSpPr>
          <p:spPr>
            <a:xfrm>
              <a:off x="5683204" y="3876496"/>
              <a:ext cx="123419" cy="291351"/>
            </a:xfrm>
            <a:custGeom>
              <a:avLst/>
              <a:gdLst>
                <a:gd name="connsiteX0" fmla="*/ 9571 w 123419"/>
                <a:gd name="connsiteY0" fmla="*/ 179 h 291351"/>
                <a:gd name="connsiteX1" fmla="*/ 6396 w 123419"/>
                <a:gd name="connsiteY1" fmla="*/ 98604 h 291351"/>
                <a:gd name="connsiteX2" fmla="*/ 22271 w 123419"/>
                <a:gd name="connsiteY2" fmla="*/ 149404 h 291351"/>
                <a:gd name="connsiteX3" fmla="*/ 3221 w 123419"/>
                <a:gd name="connsiteY3" fmla="*/ 270054 h 291351"/>
                <a:gd name="connsiteX4" fmla="*/ 101646 w 123419"/>
                <a:gd name="connsiteY4" fmla="*/ 285929 h 291351"/>
                <a:gd name="connsiteX5" fmla="*/ 92121 w 123419"/>
                <a:gd name="connsiteY5" fmla="*/ 209729 h 291351"/>
                <a:gd name="connsiteX6" fmla="*/ 120696 w 123419"/>
                <a:gd name="connsiteY6" fmla="*/ 50979 h 291351"/>
                <a:gd name="connsiteX7" fmla="*/ 114346 w 123419"/>
                <a:gd name="connsiteY7" fmla="*/ 73204 h 291351"/>
                <a:gd name="connsiteX8" fmla="*/ 9571 w 123419"/>
                <a:gd name="connsiteY8" fmla="*/ 179 h 29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19" h="291351">
                  <a:moveTo>
                    <a:pt x="9571" y="179"/>
                  </a:moveTo>
                  <a:cubicBezTo>
                    <a:pt x="-8421" y="4412"/>
                    <a:pt x="4279" y="73733"/>
                    <a:pt x="6396" y="98604"/>
                  </a:cubicBezTo>
                  <a:cubicBezTo>
                    <a:pt x="8513" y="123475"/>
                    <a:pt x="22800" y="120829"/>
                    <a:pt x="22271" y="149404"/>
                  </a:cubicBezTo>
                  <a:cubicBezTo>
                    <a:pt x="21742" y="177979"/>
                    <a:pt x="-10008" y="247300"/>
                    <a:pt x="3221" y="270054"/>
                  </a:cubicBezTo>
                  <a:cubicBezTo>
                    <a:pt x="16450" y="292808"/>
                    <a:pt x="86829" y="295983"/>
                    <a:pt x="101646" y="285929"/>
                  </a:cubicBezTo>
                  <a:cubicBezTo>
                    <a:pt x="116463" y="275875"/>
                    <a:pt x="88946" y="248887"/>
                    <a:pt x="92121" y="209729"/>
                  </a:cubicBezTo>
                  <a:cubicBezTo>
                    <a:pt x="95296" y="170571"/>
                    <a:pt x="116992" y="73733"/>
                    <a:pt x="120696" y="50979"/>
                  </a:cubicBezTo>
                  <a:cubicBezTo>
                    <a:pt x="124400" y="28225"/>
                    <a:pt x="125988" y="78496"/>
                    <a:pt x="114346" y="73204"/>
                  </a:cubicBezTo>
                  <a:cubicBezTo>
                    <a:pt x="102704" y="67912"/>
                    <a:pt x="27563" y="-4054"/>
                    <a:pt x="9571" y="1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B86281DE-946B-BB24-6167-661A24326684}"/>
                </a:ext>
              </a:extLst>
            </p:cNvPr>
            <p:cNvSpPr/>
            <p:nvPr/>
          </p:nvSpPr>
          <p:spPr>
            <a:xfrm>
              <a:off x="5907355" y="3869865"/>
              <a:ext cx="116290" cy="306531"/>
            </a:xfrm>
            <a:custGeom>
              <a:avLst/>
              <a:gdLst>
                <a:gd name="connsiteX0" fmla="*/ 10845 w 116290"/>
                <a:gd name="connsiteY0" fmla="*/ 460 h 306531"/>
                <a:gd name="connsiteX1" fmla="*/ 10845 w 116290"/>
                <a:gd name="connsiteY1" fmla="*/ 213185 h 306531"/>
                <a:gd name="connsiteX2" fmla="*/ 77520 w 116290"/>
                <a:gd name="connsiteY2" fmla="*/ 305260 h 306531"/>
                <a:gd name="connsiteX3" fmla="*/ 67995 w 116290"/>
                <a:gd name="connsiteY3" fmla="*/ 152860 h 306531"/>
                <a:gd name="connsiteX4" fmla="*/ 115620 w 116290"/>
                <a:gd name="connsiteY4" fmla="*/ 156035 h 306531"/>
                <a:gd name="connsiteX5" fmla="*/ 10845 w 116290"/>
                <a:gd name="connsiteY5" fmla="*/ 460 h 3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90" h="306531">
                  <a:moveTo>
                    <a:pt x="10845" y="460"/>
                  </a:moveTo>
                  <a:cubicBezTo>
                    <a:pt x="-6618" y="9985"/>
                    <a:pt x="-268" y="162385"/>
                    <a:pt x="10845" y="213185"/>
                  </a:cubicBezTo>
                  <a:cubicBezTo>
                    <a:pt x="21958" y="263985"/>
                    <a:pt x="67995" y="315314"/>
                    <a:pt x="77520" y="305260"/>
                  </a:cubicBezTo>
                  <a:cubicBezTo>
                    <a:pt x="87045" y="295206"/>
                    <a:pt x="61645" y="177731"/>
                    <a:pt x="67995" y="152860"/>
                  </a:cubicBezTo>
                  <a:cubicBezTo>
                    <a:pt x="74345" y="127989"/>
                    <a:pt x="122499" y="179847"/>
                    <a:pt x="115620" y="156035"/>
                  </a:cubicBezTo>
                  <a:cubicBezTo>
                    <a:pt x="108741" y="132223"/>
                    <a:pt x="28308" y="-9065"/>
                    <a:pt x="10845" y="4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5B0E03BB-CC37-F6D2-DE7D-4879488B332F}"/>
                </a:ext>
              </a:extLst>
            </p:cNvPr>
            <p:cNvSpPr/>
            <p:nvPr/>
          </p:nvSpPr>
          <p:spPr>
            <a:xfrm>
              <a:off x="5428157" y="4082699"/>
              <a:ext cx="864142" cy="124774"/>
            </a:xfrm>
            <a:custGeom>
              <a:avLst/>
              <a:gdLst>
                <a:gd name="connsiteX0" fmla="*/ 7443 w 864142"/>
                <a:gd name="connsiteY0" fmla="*/ 70201 h 124774"/>
                <a:gd name="connsiteX1" fmla="*/ 89993 w 864142"/>
                <a:gd name="connsiteY1" fmla="*/ 108301 h 124774"/>
                <a:gd name="connsiteX2" fmla="*/ 140793 w 864142"/>
                <a:gd name="connsiteY2" fmla="*/ 124176 h 124774"/>
                <a:gd name="connsiteX3" fmla="*/ 334468 w 864142"/>
                <a:gd name="connsiteY3" fmla="*/ 89251 h 124774"/>
                <a:gd name="connsiteX4" fmla="*/ 413843 w 864142"/>
                <a:gd name="connsiteY4" fmla="*/ 89251 h 124774"/>
                <a:gd name="connsiteX5" fmla="*/ 728168 w 864142"/>
                <a:gd name="connsiteY5" fmla="*/ 82901 h 124774"/>
                <a:gd name="connsiteX6" fmla="*/ 648793 w 864142"/>
                <a:gd name="connsiteY6" fmla="*/ 92426 h 124774"/>
                <a:gd name="connsiteX7" fmla="*/ 861518 w 864142"/>
                <a:gd name="connsiteY7" fmla="*/ 95601 h 124774"/>
                <a:gd name="connsiteX8" fmla="*/ 763093 w 864142"/>
                <a:gd name="connsiteY8" fmla="*/ 351 h 124774"/>
                <a:gd name="connsiteX9" fmla="*/ 696418 w 864142"/>
                <a:gd name="connsiteY9" fmla="*/ 63851 h 124774"/>
                <a:gd name="connsiteX10" fmla="*/ 610693 w 864142"/>
                <a:gd name="connsiteY10" fmla="*/ 76551 h 124774"/>
                <a:gd name="connsiteX11" fmla="*/ 658318 w 864142"/>
                <a:gd name="connsiteY11" fmla="*/ 57501 h 124774"/>
                <a:gd name="connsiteX12" fmla="*/ 442418 w 864142"/>
                <a:gd name="connsiteY12" fmla="*/ 47976 h 124774"/>
                <a:gd name="connsiteX13" fmla="*/ 166193 w 864142"/>
                <a:gd name="connsiteY13" fmla="*/ 63851 h 124774"/>
                <a:gd name="connsiteX14" fmla="*/ 296368 w 864142"/>
                <a:gd name="connsiteY14" fmla="*/ 67026 h 124774"/>
                <a:gd name="connsiteX15" fmla="*/ 7443 w 864142"/>
                <a:gd name="connsiteY15" fmla="*/ 70201 h 1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142" h="124774">
                  <a:moveTo>
                    <a:pt x="7443" y="70201"/>
                  </a:moveTo>
                  <a:cubicBezTo>
                    <a:pt x="-26953" y="77080"/>
                    <a:pt x="67768" y="99305"/>
                    <a:pt x="89993" y="108301"/>
                  </a:cubicBezTo>
                  <a:cubicBezTo>
                    <a:pt x="112218" y="117297"/>
                    <a:pt x="100047" y="127351"/>
                    <a:pt x="140793" y="124176"/>
                  </a:cubicBezTo>
                  <a:cubicBezTo>
                    <a:pt x="181539" y="121001"/>
                    <a:pt x="288960" y="95072"/>
                    <a:pt x="334468" y="89251"/>
                  </a:cubicBezTo>
                  <a:cubicBezTo>
                    <a:pt x="379976" y="83430"/>
                    <a:pt x="413843" y="89251"/>
                    <a:pt x="413843" y="89251"/>
                  </a:cubicBezTo>
                  <a:lnTo>
                    <a:pt x="728168" y="82901"/>
                  </a:lnTo>
                  <a:cubicBezTo>
                    <a:pt x="767326" y="83430"/>
                    <a:pt x="626568" y="90309"/>
                    <a:pt x="648793" y="92426"/>
                  </a:cubicBezTo>
                  <a:cubicBezTo>
                    <a:pt x="671018" y="94543"/>
                    <a:pt x="842468" y="110947"/>
                    <a:pt x="861518" y="95601"/>
                  </a:cubicBezTo>
                  <a:cubicBezTo>
                    <a:pt x="880568" y="80255"/>
                    <a:pt x="790610" y="5643"/>
                    <a:pt x="763093" y="351"/>
                  </a:cubicBezTo>
                  <a:cubicBezTo>
                    <a:pt x="735576" y="-4941"/>
                    <a:pt x="721818" y="51151"/>
                    <a:pt x="696418" y="63851"/>
                  </a:cubicBezTo>
                  <a:cubicBezTo>
                    <a:pt x="671018" y="76551"/>
                    <a:pt x="617043" y="77609"/>
                    <a:pt x="610693" y="76551"/>
                  </a:cubicBezTo>
                  <a:cubicBezTo>
                    <a:pt x="604343" y="75493"/>
                    <a:pt x="686364" y="62263"/>
                    <a:pt x="658318" y="57501"/>
                  </a:cubicBezTo>
                  <a:cubicBezTo>
                    <a:pt x="630272" y="52739"/>
                    <a:pt x="524439" y="46918"/>
                    <a:pt x="442418" y="47976"/>
                  </a:cubicBezTo>
                  <a:cubicBezTo>
                    <a:pt x="360397" y="49034"/>
                    <a:pt x="190535" y="60676"/>
                    <a:pt x="166193" y="63851"/>
                  </a:cubicBezTo>
                  <a:cubicBezTo>
                    <a:pt x="141851" y="67026"/>
                    <a:pt x="324943" y="67026"/>
                    <a:pt x="296368" y="67026"/>
                  </a:cubicBezTo>
                  <a:cubicBezTo>
                    <a:pt x="267793" y="67026"/>
                    <a:pt x="41839" y="63322"/>
                    <a:pt x="7443" y="70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BF527006-2E29-524D-9B32-393D06A092AF}"/>
                </a:ext>
              </a:extLst>
            </p:cNvPr>
            <p:cNvSpPr/>
            <p:nvPr/>
          </p:nvSpPr>
          <p:spPr>
            <a:xfrm>
              <a:off x="5467321" y="4149337"/>
              <a:ext cx="298521" cy="289946"/>
            </a:xfrm>
            <a:custGeom>
              <a:avLst/>
              <a:gdLst>
                <a:gd name="connsiteX0" fmla="*/ 247679 w 298521"/>
                <a:gd name="connsiteY0" fmla="*/ 3563 h 289946"/>
                <a:gd name="connsiteX1" fmla="*/ 98454 w 298521"/>
                <a:gd name="connsiteY1" fmla="*/ 152788 h 289946"/>
                <a:gd name="connsiteX2" fmla="*/ 133379 w 298521"/>
                <a:gd name="connsiteY2" fmla="*/ 136913 h 289946"/>
                <a:gd name="connsiteX3" fmla="*/ 12729 w 298521"/>
                <a:gd name="connsiteY3" fmla="*/ 222638 h 289946"/>
                <a:gd name="connsiteX4" fmla="*/ 54004 w 298521"/>
                <a:gd name="connsiteY4" fmla="*/ 225813 h 289946"/>
                <a:gd name="connsiteX5" fmla="*/ 3204 w 298521"/>
                <a:gd name="connsiteY5" fmla="*/ 289313 h 289946"/>
                <a:gd name="connsiteX6" fmla="*/ 165129 w 298521"/>
                <a:gd name="connsiteY6" fmla="*/ 181363 h 289946"/>
                <a:gd name="connsiteX7" fmla="*/ 279429 w 298521"/>
                <a:gd name="connsiteY7" fmla="*/ 82938 h 289946"/>
                <a:gd name="connsiteX8" fmla="*/ 266729 w 298521"/>
                <a:gd name="connsiteY8" fmla="*/ 89288 h 289946"/>
                <a:gd name="connsiteX9" fmla="*/ 298479 w 298521"/>
                <a:gd name="connsiteY9" fmla="*/ 48013 h 289946"/>
                <a:gd name="connsiteX10" fmla="*/ 247679 w 298521"/>
                <a:gd name="connsiteY10" fmla="*/ 3563 h 2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521" h="289946">
                  <a:moveTo>
                    <a:pt x="247679" y="3563"/>
                  </a:moveTo>
                  <a:cubicBezTo>
                    <a:pt x="214342" y="21025"/>
                    <a:pt x="117504" y="130563"/>
                    <a:pt x="98454" y="152788"/>
                  </a:cubicBezTo>
                  <a:cubicBezTo>
                    <a:pt x="79404" y="175013"/>
                    <a:pt x="147666" y="125271"/>
                    <a:pt x="133379" y="136913"/>
                  </a:cubicBezTo>
                  <a:cubicBezTo>
                    <a:pt x="119092" y="148555"/>
                    <a:pt x="25958" y="207821"/>
                    <a:pt x="12729" y="222638"/>
                  </a:cubicBezTo>
                  <a:cubicBezTo>
                    <a:pt x="-500" y="237455"/>
                    <a:pt x="55591" y="214701"/>
                    <a:pt x="54004" y="225813"/>
                  </a:cubicBezTo>
                  <a:cubicBezTo>
                    <a:pt x="52417" y="236925"/>
                    <a:pt x="-15317" y="296721"/>
                    <a:pt x="3204" y="289313"/>
                  </a:cubicBezTo>
                  <a:cubicBezTo>
                    <a:pt x="21725" y="281905"/>
                    <a:pt x="119092" y="215759"/>
                    <a:pt x="165129" y="181363"/>
                  </a:cubicBezTo>
                  <a:cubicBezTo>
                    <a:pt x="211166" y="146967"/>
                    <a:pt x="262496" y="98284"/>
                    <a:pt x="279429" y="82938"/>
                  </a:cubicBezTo>
                  <a:cubicBezTo>
                    <a:pt x="296362" y="67592"/>
                    <a:pt x="263554" y="95109"/>
                    <a:pt x="266729" y="89288"/>
                  </a:cubicBezTo>
                  <a:cubicBezTo>
                    <a:pt x="269904" y="83467"/>
                    <a:pt x="297421" y="58067"/>
                    <a:pt x="298479" y="48013"/>
                  </a:cubicBezTo>
                  <a:cubicBezTo>
                    <a:pt x="299537" y="37959"/>
                    <a:pt x="281016" y="-13899"/>
                    <a:pt x="247679" y="35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03C8595D-D52A-C9FD-F9E7-7049B87899D8}"/>
                </a:ext>
              </a:extLst>
            </p:cNvPr>
            <p:cNvSpPr/>
            <p:nvPr/>
          </p:nvSpPr>
          <p:spPr>
            <a:xfrm>
              <a:off x="5921332" y="4157883"/>
              <a:ext cx="434747" cy="266067"/>
            </a:xfrm>
            <a:custGeom>
              <a:avLst/>
              <a:gdLst>
                <a:gd name="connsiteX0" fmla="*/ 43 w 434747"/>
                <a:gd name="connsiteY0" fmla="*/ 1367 h 266067"/>
                <a:gd name="connsiteX1" fmla="*/ 187368 w 434747"/>
                <a:gd name="connsiteY1" fmla="*/ 115667 h 266067"/>
                <a:gd name="connsiteX2" fmla="*/ 428668 w 434747"/>
                <a:gd name="connsiteY2" fmla="*/ 115667 h 266067"/>
                <a:gd name="connsiteX3" fmla="*/ 355643 w 434747"/>
                <a:gd name="connsiteY3" fmla="*/ 172817 h 266067"/>
                <a:gd name="connsiteX4" fmla="*/ 282618 w 434747"/>
                <a:gd name="connsiteY4" fmla="*/ 264892 h 266067"/>
                <a:gd name="connsiteX5" fmla="*/ 168318 w 434747"/>
                <a:gd name="connsiteY5" fmla="*/ 223617 h 266067"/>
                <a:gd name="connsiteX6" fmla="*/ 203243 w 434747"/>
                <a:gd name="connsiteY6" fmla="*/ 204567 h 266067"/>
                <a:gd name="connsiteX7" fmla="*/ 43 w 434747"/>
                <a:gd name="connsiteY7" fmla="*/ 1367 h 2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47" h="266067">
                  <a:moveTo>
                    <a:pt x="43" y="1367"/>
                  </a:moveTo>
                  <a:cubicBezTo>
                    <a:pt x="-2603" y="-13450"/>
                    <a:pt x="115931" y="96617"/>
                    <a:pt x="187368" y="115667"/>
                  </a:cubicBezTo>
                  <a:cubicBezTo>
                    <a:pt x="258806" y="134717"/>
                    <a:pt x="400622" y="106142"/>
                    <a:pt x="428668" y="115667"/>
                  </a:cubicBezTo>
                  <a:cubicBezTo>
                    <a:pt x="456714" y="125192"/>
                    <a:pt x="379985" y="147946"/>
                    <a:pt x="355643" y="172817"/>
                  </a:cubicBezTo>
                  <a:cubicBezTo>
                    <a:pt x="331301" y="197688"/>
                    <a:pt x="313839" y="256425"/>
                    <a:pt x="282618" y="264892"/>
                  </a:cubicBezTo>
                  <a:cubicBezTo>
                    <a:pt x="251397" y="273359"/>
                    <a:pt x="181547" y="233671"/>
                    <a:pt x="168318" y="223617"/>
                  </a:cubicBezTo>
                  <a:cubicBezTo>
                    <a:pt x="155089" y="213563"/>
                    <a:pt x="227055" y="241079"/>
                    <a:pt x="203243" y="204567"/>
                  </a:cubicBezTo>
                  <a:cubicBezTo>
                    <a:pt x="179431" y="168055"/>
                    <a:pt x="2689" y="16184"/>
                    <a:pt x="43" y="13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54D3837C-129D-4F0F-D28D-04915AC5D89F}"/>
                </a:ext>
              </a:extLst>
            </p:cNvPr>
            <p:cNvSpPr/>
            <p:nvPr/>
          </p:nvSpPr>
          <p:spPr>
            <a:xfrm>
              <a:off x="5608885" y="4203544"/>
              <a:ext cx="330577" cy="499123"/>
            </a:xfrm>
            <a:custGeom>
              <a:avLst/>
              <a:gdLst>
                <a:gd name="connsiteX0" fmla="*/ 175965 w 330577"/>
                <a:gd name="connsiteY0" fmla="*/ 3331 h 499123"/>
                <a:gd name="connsiteX1" fmla="*/ 283915 w 330577"/>
                <a:gd name="connsiteY1" fmla="*/ 38256 h 499123"/>
                <a:gd name="connsiteX2" fmla="*/ 258515 w 330577"/>
                <a:gd name="connsiteY2" fmla="*/ 85881 h 499123"/>
                <a:gd name="connsiteX3" fmla="*/ 318840 w 330577"/>
                <a:gd name="connsiteY3" fmla="*/ 216056 h 499123"/>
                <a:gd name="connsiteX4" fmla="*/ 293440 w 330577"/>
                <a:gd name="connsiteY4" fmla="*/ 298606 h 499123"/>
                <a:gd name="connsiteX5" fmla="*/ 328365 w 330577"/>
                <a:gd name="connsiteY5" fmla="*/ 412906 h 499123"/>
                <a:gd name="connsiteX6" fmla="*/ 217240 w 330577"/>
                <a:gd name="connsiteY6" fmla="*/ 498631 h 499123"/>
                <a:gd name="connsiteX7" fmla="*/ 160090 w 330577"/>
                <a:gd name="connsiteY7" fmla="*/ 444656 h 499123"/>
                <a:gd name="connsiteX8" fmla="*/ 77540 w 330577"/>
                <a:gd name="connsiteY8" fmla="*/ 374806 h 499123"/>
                <a:gd name="connsiteX9" fmla="*/ 1340 w 330577"/>
                <a:gd name="connsiteY9" fmla="*/ 330356 h 499123"/>
                <a:gd name="connsiteX10" fmla="*/ 144215 w 330577"/>
                <a:gd name="connsiteY10" fmla="*/ 400206 h 499123"/>
                <a:gd name="connsiteX11" fmla="*/ 220415 w 330577"/>
                <a:gd name="connsiteY11" fmla="*/ 412906 h 499123"/>
                <a:gd name="connsiteX12" fmla="*/ 185490 w 330577"/>
                <a:gd name="connsiteY12" fmla="*/ 254156 h 499123"/>
                <a:gd name="connsiteX13" fmla="*/ 169615 w 330577"/>
                <a:gd name="connsiteY13" fmla="*/ 117631 h 499123"/>
                <a:gd name="connsiteX14" fmla="*/ 210890 w 330577"/>
                <a:gd name="connsiteY14" fmla="*/ 123981 h 499123"/>
                <a:gd name="connsiteX15" fmla="*/ 175965 w 330577"/>
                <a:gd name="connsiteY15" fmla="*/ 3331 h 49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577" h="499123">
                  <a:moveTo>
                    <a:pt x="175965" y="3331"/>
                  </a:moveTo>
                  <a:cubicBezTo>
                    <a:pt x="188136" y="-10956"/>
                    <a:pt x="270157" y="24498"/>
                    <a:pt x="283915" y="38256"/>
                  </a:cubicBezTo>
                  <a:cubicBezTo>
                    <a:pt x="297673" y="52014"/>
                    <a:pt x="252694" y="56248"/>
                    <a:pt x="258515" y="85881"/>
                  </a:cubicBezTo>
                  <a:cubicBezTo>
                    <a:pt x="264336" y="115514"/>
                    <a:pt x="313019" y="180602"/>
                    <a:pt x="318840" y="216056"/>
                  </a:cubicBezTo>
                  <a:cubicBezTo>
                    <a:pt x="324661" y="251510"/>
                    <a:pt x="291853" y="265798"/>
                    <a:pt x="293440" y="298606"/>
                  </a:cubicBezTo>
                  <a:cubicBezTo>
                    <a:pt x="295028" y="331414"/>
                    <a:pt x="341065" y="379569"/>
                    <a:pt x="328365" y="412906"/>
                  </a:cubicBezTo>
                  <a:cubicBezTo>
                    <a:pt x="315665" y="446244"/>
                    <a:pt x="245286" y="493339"/>
                    <a:pt x="217240" y="498631"/>
                  </a:cubicBezTo>
                  <a:cubicBezTo>
                    <a:pt x="189194" y="503923"/>
                    <a:pt x="183373" y="465293"/>
                    <a:pt x="160090" y="444656"/>
                  </a:cubicBezTo>
                  <a:cubicBezTo>
                    <a:pt x="136807" y="424019"/>
                    <a:pt x="103998" y="393856"/>
                    <a:pt x="77540" y="374806"/>
                  </a:cubicBezTo>
                  <a:cubicBezTo>
                    <a:pt x="51082" y="355756"/>
                    <a:pt x="-9773" y="326123"/>
                    <a:pt x="1340" y="330356"/>
                  </a:cubicBezTo>
                  <a:cubicBezTo>
                    <a:pt x="12452" y="334589"/>
                    <a:pt x="107703" y="386448"/>
                    <a:pt x="144215" y="400206"/>
                  </a:cubicBezTo>
                  <a:cubicBezTo>
                    <a:pt x="180727" y="413964"/>
                    <a:pt x="213536" y="437248"/>
                    <a:pt x="220415" y="412906"/>
                  </a:cubicBezTo>
                  <a:cubicBezTo>
                    <a:pt x="227294" y="388564"/>
                    <a:pt x="193957" y="303369"/>
                    <a:pt x="185490" y="254156"/>
                  </a:cubicBezTo>
                  <a:cubicBezTo>
                    <a:pt x="177023" y="204943"/>
                    <a:pt x="165382" y="139327"/>
                    <a:pt x="169615" y="117631"/>
                  </a:cubicBezTo>
                  <a:cubicBezTo>
                    <a:pt x="173848" y="95935"/>
                    <a:pt x="207186" y="137739"/>
                    <a:pt x="210890" y="123981"/>
                  </a:cubicBezTo>
                  <a:cubicBezTo>
                    <a:pt x="214594" y="110223"/>
                    <a:pt x="163794" y="17618"/>
                    <a:pt x="175965" y="333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1163C28F-B74A-0583-8452-FC1ADA31FF29}"/>
                </a:ext>
              </a:extLst>
            </p:cNvPr>
            <p:cNvSpPr/>
            <p:nvPr/>
          </p:nvSpPr>
          <p:spPr>
            <a:xfrm>
              <a:off x="5609514" y="4308472"/>
              <a:ext cx="151478" cy="155590"/>
            </a:xfrm>
            <a:custGeom>
              <a:avLst/>
              <a:gdLst>
                <a:gd name="connsiteX0" fmla="*/ 73736 w 151478"/>
                <a:gd name="connsiteY0" fmla="*/ 3 h 155590"/>
                <a:gd name="connsiteX1" fmla="*/ 149936 w 151478"/>
                <a:gd name="connsiteY1" fmla="*/ 76203 h 155590"/>
                <a:gd name="connsiteX2" fmla="*/ 115011 w 151478"/>
                <a:gd name="connsiteY2" fmla="*/ 127003 h 155590"/>
                <a:gd name="connsiteX3" fmla="*/ 711 w 151478"/>
                <a:gd name="connsiteY3" fmla="*/ 155578 h 155590"/>
                <a:gd name="connsiteX4" fmla="*/ 67386 w 151478"/>
                <a:gd name="connsiteY4" fmla="*/ 123828 h 155590"/>
                <a:gd name="connsiteX5" fmla="*/ 83261 w 151478"/>
                <a:gd name="connsiteY5" fmla="*/ 79378 h 155590"/>
                <a:gd name="connsiteX6" fmla="*/ 73736 w 151478"/>
                <a:gd name="connsiteY6" fmla="*/ 3 h 15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78" h="155590">
                  <a:moveTo>
                    <a:pt x="73736" y="3"/>
                  </a:moveTo>
                  <a:cubicBezTo>
                    <a:pt x="84848" y="-526"/>
                    <a:pt x="143057" y="55037"/>
                    <a:pt x="149936" y="76203"/>
                  </a:cubicBezTo>
                  <a:cubicBezTo>
                    <a:pt x="156815" y="97369"/>
                    <a:pt x="139882" y="113774"/>
                    <a:pt x="115011" y="127003"/>
                  </a:cubicBezTo>
                  <a:cubicBezTo>
                    <a:pt x="90140" y="140232"/>
                    <a:pt x="8648" y="156107"/>
                    <a:pt x="711" y="155578"/>
                  </a:cubicBezTo>
                  <a:cubicBezTo>
                    <a:pt x="-7227" y="155049"/>
                    <a:pt x="53628" y="136528"/>
                    <a:pt x="67386" y="123828"/>
                  </a:cubicBezTo>
                  <a:cubicBezTo>
                    <a:pt x="81144" y="111128"/>
                    <a:pt x="83790" y="95782"/>
                    <a:pt x="83261" y="79378"/>
                  </a:cubicBezTo>
                  <a:cubicBezTo>
                    <a:pt x="82732" y="62974"/>
                    <a:pt x="62624" y="532"/>
                    <a:pt x="73736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43FE6634-D748-536A-4E7D-84C835F66679}"/>
                </a:ext>
              </a:extLst>
            </p:cNvPr>
            <p:cNvSpPr/>
            <p:nvPr/>
          </p:nvSpPr>
          <p:spPr>
            <a:xfrm>
              <a:off x="5892771" y="4282959"/>
              <a:ext cx="165765" cy="152921"/>
            </a:xfrm>
            <a:custGeom>
              <a:avLst/>
              <a:gdLst>
                <a:gd name="connsiteX0" fmla="*/ 114329 w 165765"/>
                <a:gd name="connsiteY0" fmla="*/ 116 h 152921"/>
                <a:gd name="connsiteX1" fmla="*/ 38129 w 165765"/>
                <a:gd name="connsiteY1" fmla="*/ 73141 h 152921"/>
                <a:gd name="connsiteX2" fmla="*/ 107979 w 165765"/>
                <a:gd name="connsiteY2" fmla="*/ 82666 h 152921"/>
                <a:gd name="connsiteX3" fmla="*/ 3204 w 165765"/>
                <a:gd name="connsiteY3" fmla="*/ 152516 h 152921"/>
                <a:gd name="connsiteX4" fmla="*/ 98454 w 165765"/>
                <a:gd name="connsiteY4" fmla="*/ 111241 h 152921"/>
                <a:gd name="connsiteX5" fmla="*/ 29 w 165765"/>
                <a:gd name="connsiteY5" fmla="*/ 108066 h 152921"/>
                <a:gd name="connsiteX6" fmla="*/ 88929 w 165765"/>
                <a:gd name="connsiteY6" fmla="*/ 73141 h 152921"/>
                <a:gd name="connsiteX7" fmla="*/ 165129 w 165765"/>
                <a:gd name="connsiteY7" fmla="*/ 92191 h 152921"/>
                <a:gd name="connsiteX8" fmla="*/ 114329 w 165765"/>
                <a:gd name="connsiteY8" fmla="*/ 116 h 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765" h="152921">
                  <a:moveTo>
                    <a:pt x="114329" y="116"/>
                  </a:moveTo>
                  <a:cubicBezTo>
                    <a:pt x="93162" y="-3059"/>
                    <a:pt x="39187" y="59383"/>
                    <a:pt x="38129" y="73141"/>
                  </a:cubicBezTo>
                  <a:cubicBezTo>
                    <a:pt x="37071" y="86899"/>
                    <a:pt x="113800" y="69437"/>
                    <a:pt x="107979" y="82666"/>
                  </a:cubicBezTo>
                  <a:cubicBezTo>
                    <a:pt x="102158" y="95895"/>
                    <a:pt x="4791" y="147754"/>
                    <a:pt x="3204" y="152516"/>
                  </a:cubicBezTo>
                  <a:cubicBezTo>
                    <a:pt x="1617" y="157278"/>
                    <a:pt x="98983" y="118649"/>
                    <a:pt x="98454" y="111241"/>
                  </a:cubicBezTo>
                  <a:cubicBezTo>
                    <a:pt x="97925" y="103833"/>
                    <a:pt x="1616" y="114416"/>
                    <a:pt x="29" y="108066"/>
                  </a:cubicBezTo>
                  <a:cubicBezTo>
                    <a:pt x="-1559" y="101716"/>
                    <a:pt x="61412" y="75787"/>
                    <a:pt x="88929" y="73141"/>
                  </a:cubicBezTo>
                  <a:cubicBezTo>
                    <a:pt x="116446" y="70495"/>
                    <a:pt x="159308" y="100128"/>
                    <a:pt x="165129" y="92191"/>
                  </a:cubicBezTo>
                  <a:cubicBezTo>
                    <a:pt x="170950" y="84254"/>
                    <a:pt x="135496" y="3291"/>
                    <a:pt x="114329" y="1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C5E5C542-1EA4-6BE2-F8FB-C9E7821914B8}"/>
                </a:ext>
              </a:extLst>
            </p:cNvPr>
            <p:cNvSpPr/>
            <p:nvPr/>
          </p:nvSpPr>
          <p:spPr>
            <a:xfrm>
              <a:off x="5427577" y="4422284"/>
              <a:ext cx="464785" cy="264900"/>
            </a:xfrm>
            <a:custGeom>
              <a:avLst/>
              <a:gdLst>
                <a:gd name="connsiteX0" fmla="*/ 398548 w 464785"/>
                <a:gd name="connsiteY0" fmla="*/ 19541 h 264900"/>
                <a:gd name="connsiteX1" fmla="*/ 115973 w 464785"/>
                <a:gd name="connsiteY1" fmla="*/ 121141 h 264900"/>
                <a:gd name="connsiteX2" fmla="*/ 1673 w 464785"/>
                <a:gd name="connsiteY2" fmla="*/ 143366 h 264900"/>
                <a:gd name="connsiteX3" fmla="*/ 52473 w 464785"/>
                <a:gd name="connsiteY3" fmla="*/ 137016 h 264900"/>
                <a:gd name="connsiteX4" fmla="*/ 115973 w 464785"/>
                <a:gd name="connsiteY4" fmla="*/ 264016 h 264900"/>
                <a:gd name="connsiteX5" fmla="*/ 128673 w 464785"/>
                <a:gd name="connsiteY5" fmla="*/ 194166 h 264900"/>
                <a:gd name="connsiteX6" fmla="*/ 144548 w 464785"/>
                <a:gd name="connsiteY6" fmla="*/ 210041 h 264900"/>
                <a:gd name="connsiteX7" fmla="*/ 188998 w 464785"/>
                <a:gd name="connsiteY7" fmla="*/ 140191 h 264900"/>
                <a:gd name="connsiteX8" fmla="*/ 157248 w 464785"/>
                <a:gd name="connsiteY8" fmla="*/ 168766 h 264900"/>
                <a:gd name="connsiteX9" fmla="*/ 287423 w 464785"/>
                <a:gd name="connsiteY9" fmla="*/ 124316 h 264900"/>
                <a:gd name="connsiteX10" fmla="*/ 274723 w 464785"/>
                <a:gd name="connsiteY10" fmla="*/ 105266 h 264900"/>
                <a:gd name="connsiteX11" fmla="*/ 455698 w 464785"/>
                <a:gd name="connsiteY11" fmla="*/ 6841 h 264900"/>
                <a:gd name="connsiteX12" fmla="*/ 398548 w 464785"/>
                <a:gd name="connsiteY12" fmla="*/ 19541 h 26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785" h="264900">
                  <a:moveTo>
                    <a:pt x="398548" y="19541"/>
                  </a:moveTo>
                  <a:cubicBezTo>
                    <a:pt x="341927" y="38591"/>
                    <a:pt x="182119" y="100504"/>
                    <a:pt x="115973" y="121141"/>
                  </a:cubicBezTo>
                  <a:cubicBezTo>
                    <a:pt x="49827" y="141779"/>
                    <a:pt x="12256" y="140720"/>
                    <a:pt x="1673" y="143366"/>
                  </a:cubicBezTo>
                  <a:cubicBezTo>
                    <a:pt x="-8910" y="146012"/>
                    <a:pt x="33423" y="116908"/>
                    <a:pt x="52473" y="137016"/>
                  </a:cubicBezTo>
                  <a:cubicBezTo>
                    <a:pt x="71523" y="157124"/>
                    <a:pt x="103273" y="254491"/>
                    <a:pt x="115973" y="264016"/>
                  </a:cubicBezTo>
                  <a:cubicBezTo>
                    <a:pt x="128673" y="273541"/>
                    <a:pt x="123911" y="203162"/>
                    <a:pt x="128673" y="194166"/>
                  </a:cubicBezTo>
                  <a:cubicBezTo>
                    <a:pt x="133435" y="185170"/>
                    <a:pt x="134494" y="219037"/>
                    <a:pt x="144548" y="210041"/>
                  </a:cubicBezTo>
                  <a:cubicBezTo>
                    <a:pt x="154602" y="201045"/>
                    <a:pt x="186881" y="147070"/>
                    <a:pt x="188998" y="140191"/>
                  </a:cubicBezTo>
                  <a:cubicBezTo>
                    <a:pt x="191115" y="133312"/>
                    <a:pt x="140844" y="171412"/>
                    <a:pt x="157248" y="168766"/>
                  </a:cubicBezTo>
                  <a:cubicBezTo>
                    <a:pt x="173652" y="166120"/>
                    <a:pt x="267844" y="134899"/>
                    <a:pt x="287423" y="124316"/>
                  </a:cubicBezTo>
                  <a:cubicBezTo>
                    <a:pt x="307002" y="113733"/>
                    <a:pt x="246677" y="124845"/>
                    <a:pt x="274723" y="105266"/>
                  </a:cubicBezTo>
                  <a:cubicBezTo>
                    <a:pt x="302769" y="85687"/>
                    <a:pt x="431886" y="20070"/>
                    <a:pt x="455698" y="6841"/>
                  </a:cubicBezTo>
                  <a:cubicBezTo>
                    <a:pt x="479510" y="-6388"/>
                    <a:pt x="455169" y="491"/>
                    <a:pt x="398548" y="195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CC117F17-2CD0-E99E-0A91-38B17C062056}"/>
                </a:ext>
              </a:extLst>
            </p:cNvPr>
            <p:cNvSpPr/>
            <p:nvPr/>
          </p:nvSpPr>
          <p:spPr>
            <a:xfrm>
              <a:off x="5921259" y="4444373"/>
              <a:ext cx="256750" cy="232809"/>
            </a:xfrm>
            <a:custGeom>
              <a:avLst/>
              <a:gdLst>
                <a:gd name="connsiteX0" fmla="*/ 116 w 256750"/>
                <a:gd name="connsiteY0" fmla="*/ 3802 h 232809"/>
                <a:gd name="connsiteX1" fmla="*/ 152516 w 256750"/>
                <a:gd name="connsiteY1" fmla="*/ 35552 h 232809"/>
                <a:gd name="connsiteX2" fmla="*/ 244591 w 256750"/>
                <a:gd name="connsiteY2" fmla="*/ 89527 h 232809"/>
                <a:gd name="connsiteX3" fmla="*/ 250941 w 256750"/>
                <a:gd name="connsiteY3" fmla="*/ 175252 h 232809"/>
                <a:gd name="connsiteX4" fmla="*/ 200141 w 256750"/>
                <a:gd name="connsiteY4" fmla="*/ 232402 h 232809"/>
                <a:gd name="connsiteX5" fmla="*/ 133466 w 256750"/>
                <a:gd name="connsiteY5" fmla="*/ 146677 h 232809"/>
                <a:gd name="connsiteX6" fmla="*/ 127116 w 256750"/>
                <a:gd name="connsiteY6" fmla="*/ 124452 h 232809"/>
                <a:gd name="connsiteX7" fmla="*/ 116 w 256750"/>
                <a:gd name="connsiteY7" fmla="*/ 3802 h 23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750" h="232809">
                  <a:moveTo>
                    <a:pt x="116" y="3802"/>
                  </a:moveTo>
                  <a:cubicBezTo>
                    <a:pt x="4349" y="-11015"/>
                    <a:pt x="111770" y="21265"/>
                    <a:pt x="152516" y="35552"/>
                  </a:cubicBezTo>
                  <a:cubicBezTo>
                    <a:pt x="193262" y="49839"/>
                    <a:pt x="228187" y="66244"/>
                    <a:pt x="244591" y="89527"/>
                  </a:cubicBezTo>
                  <a:cubicBezTo>
                    <a:pt x="260995" y="112810"/>
                    <a:pt x="258349" y="151440"/>
                    <a:pt x="250941" y="175252"/>
                  </a:cubicBezTo>
                  <a:cubicBezTo>
                    <a:pt x="243533" y="199065"/>
                    <a:pt x="219720" y="237164"/>
                    <a:pt x="200141" y="232402"/>
                  </a:cubicBezTo>
                  <a:cubicBezTo>
                    <a:pt x="180562" y="227640"/>
                    <a:pt x="145637" y="164669"/>
                    <a:pt x="133466" y="146677"/>
                  </a:cubicBezTo>
                  <a:cubicBezTo>
                    <a:pt x="121295" y="128685"/>
                    <a:pt x="145637" y="144560"/>
                    <a:pt x="127116" y="124452"/>
                  </a:cubicBezTo>
                  <a:cubicBezTo>
                    <a:pt x="108595" y="104344"/>
                    <a:pt x="-4117" y="18619"/>
                    <a:pt x="116" y="380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6" name="グループ化 285">
            <a:extLst>
              <a:ext uri="{FF2B5EF4-FFF2-40B4-BE49-F238E27FC236}">
                <a16:creationId xmlns:a16="http://schemas.microsoft.com/office/drawing/2014/main" id="{608DD4DE-8050-A020-F685-841B4655D6DA}"/>
              </a:ext>
            </a:extLst>
          </p:cNvPr>
          <p:cNvGrpSpPr/>
          <p:nvPr/>
        </p:nvGrpSpPr>
        <p:grpSpPr>
          <a:xfrm rot="1683915">
            <a:off x="7144641" y="6237701"/>
            <a:ext cx="1220726" cy="1163717"/>
            <a:chOff x="6333540" y="3526365"/>
            <a:chExt cx="1220726" cy="1163717"/>
          </a:xfrm>
          <a:solidFill>
            <a:srgbClr val="C00000"/>
          </a:solidFill>
        </p:grpSpPr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B4E3F391-8BCD-6BD2-964D-D54EC4991B03}"/>
                </a:ext>
              </a:extLst>
            </p:cNvPr>
            <p:cNvSpPr/>
            <p:nvPr/>
          </p:nvSpPr>
          <p:spPr>
            <a:xfrm>
              <a:off x="6353175" y="3551478"/>
              <a:ext cx="550763" cy="640125"/>
            </a:xfrm>
            <a:custGeom>
              <a:avLst/>
              <a:gdLst>
                <a:gd name="connsiteX0" fmla="*/ 28575 w 550763"/>
                <a:gd name="connsiteY0" fmla="*/ 83897 h 640125"/>
                <a:gd name="connsiteX1" fmla="*/ 419100 w 550763"/>
                <a:gd name="connsiteY1" fmla="*/ 64847 h 640125"/>
                <a:gd name="connsiteX2" fmla="*/ 425450 w 550763"/>
                <a:gd name="connsiteY2" fmla="*/ 1347 h 640125"/>
                <a:gd name="connsiteX3" fmla="*/ 546100 w 550763"/>
                <a:gd name="connsiteY3" fmla="*/ 131522 h 640125"/>
                <a:gd name="connsiteX4" fmla="*/ 517525 w 550763"/>
                <a:gd name="connsiteY4" fmla="*/ 188672 h 640125"/>
                <a:gd name="connsiteX5" fmla="*/ 438150 w 550763"/>
                <a:gd name="connsiteY5" fmla="*/ 287097 h 640125"/>
                <a:gd name="connsiteX6" fmla="*/ 482600 w 550763"/>
                <a:gd name="connsiteY6" fmla="*/ 258522 h 640125"/>
                <a:gd name="connsiteX7" fmla="*/ 206375 w 550763"/>
                <a:gd name="connsiteY7" fmla="*/ 480772 h 640125"/>
                <a:gd name="connsiteX8" fmla="*/ 0 w 550763"/>
                <a:gd name="connsiteY8" fmla="*/ 639522 h 640125"/>
                <a:gd name="connsiteX9" fmla="*/ 206375 w 550763"/>
                <a:gd name="connsiteY9" fmla="*/ 537922 h 640125"/>
                <a:gd name="connsiteX10" fmla="*/ 69850 w 550763"/>
                <a:gd name="connsiteY10" fmla="*/ 610947 h 640125"/>
                <a:gd name="connsiteX11" fmla="*/ 260350 w 550763"/>
                <a:gd name="connsiteY11" fmla="*/ 429972 h 640125"/>
                <a:gd name="connsiteX12" fmla="*/ 415925 w 550763"/>
                <a:gd name="connsiteY12" fmla="*/ 198197 h 640125"/>
                <a:gd name="connsiteX13" fmla="*/ 358775 w 550763"/>
                <a:gd name="connsiteY13" fmla="*/ 242647 h 640125"/>
                <a:gd name="connsiteX14" fmla="*/ 384175 w 550763"/>
                <a:gd name="connsiteY14" fmla="*/ 163272 h 640125"/>
                <a:gd name="connsiteX15" fmla="*/ 307975 w 550763"/>
                <a:gd name="connsiteY15" fmla="*/ 141047 h 640125"/>
                <a:gd name="connsiteX16" fmla="*/ 28575 w 550763"/>
                <a:gd name="connsiteY16" fmla="*/ 83897 h 64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0763" h="640125">
                  <a:moveTo>
                    <a:pt x="28575" y="83897"/>
                  </a:moveTo>
                  <a:cubicBezTo>
                    <a:pt x="47096" y="71197"/>
                    <a:pt x="352954" y="78605"/>
                    <a:pt x="419100" y="64847"/>
                  </a:cubicBezTo>
                  <a:cubicBezTo>
                    <a:pt x="485246" y="51089"/>
                    <a:pt x="404283" y="-9766"/>
                    <a:pt x="425450" y="1347"/>
                  </a:cubicBezTo>
                  <a:cubicBezTo>
                    <a:pt x="446617" y="12459"/>
                    <a:pt x="530754" y="100301"/>
                    <a:pt x="546100" y="131522"/>
                  </a:cubicBezTo>
                  <a:cubicBezTo>
                    <a:pt x="561446" y="162743"/>
                    <a:pt x="535517" y="162743"/>
                    <a:pt x="517525" y="188672"/>
                  </a:cubicBezTo>
                  <a:cubicBezTo>
                    <a:pt x="499533" y="214601"/>
                    <a:pt x="443971" y="275455"/>
                    <a:pt x="438150" y="287097"/>
                  </a:cubicBezTo>
                  <a:cubicBezTo>
                    <a:pt x="432329" y="298739"/>
                    <a:pt x="521229" y="226243"/>
                    <a:pt x="482600" y="258522"/>
                  </a:cubicBezTo>
                  <a:cubicBezTo>
                    <a:pt x="443971" y="290801"/>
                    <a:pt x="286808" y="417272"/>
                    <a:pt x="206375" y="480772"/>
                  </a:cubicBezTo>
                  <a:cubicBezTo>
                    <a:pt x="125942" y="544272"/>
                    <a:pt x="0" y="629997"/>
                    <a:pt x="0" y="639522"/>
                  </a:cubicBezTo>
                  <a:cubicBezTo>
                    <a:pt x="0" y="649047"/>
                    <a:pt x="194733" y="542684"/>
                    <a:pt x="206375" y="537922"/>
                  </a:cubicBezTo>
                  <a:cubicBezTo>
                    <a:pt x="218017" y="533160"/>
                    <a:pt x="60854" y="628939"/>
                    <a:pt x="69850" y="610947"/>
                  </a:cubicBezTo>
                  <a:cubicBezTo>
                    <a:pt x="78846" y="592955"/>
                    <a:pt x="202671" y="498764"/>
                    <a:pt x="260350" y="429972"/>
                  </a:cubicBezTo>
                  <a:cubicBezTo>
                    <a:pt x="318029" y="361180"/>
                    <a:pt x="399521" y="229418"/>
                    <a:pt x="415925" y="198197"/>
                  </a:cubicBezTo>
                  <a:cubicBezTo>
                    <a:pt x="432329" y="166976"/>
                    <a:pt x="364067" y="248468"/>
                    <a:pt x="358775" y="242647"/>
                  </a:cubicBezTo>
                  <a:cubicBezTo>
                    <a:pt x="353483" y="236826"/>
                    <a:pt x="392642" y="180205"/>
                    <a:pt x="384175" y="163272"/>
                  </a:cubicBezTo>
                  <a:cubicBezTo>
                    <a:pt x="375708" y="146339"/>
                    <a:pt x="363537" y="154276"/>
                    <a:pt x="307975" y="141047"/>
                  </a:cubicBezTo>
                  <a:cubicBezTo>
                    <a:pt x="252413" y="127818"/>
                    <a:pt x="10054" y="96597"/>
                    <a:pt x="28575" y="838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A1F16F72-5472-FFC0-89B0-A49E50D0824E}"/>
                </a:ext>
              </a:extLst>
            </p:cNvPr>
            <p:cNvSpPr/>
            <p:nvPr/>
          </p:nvSpPr>
          <p:spPr>
            <a:xfrm>
              <a:off x="6902061" y="3526365"/>
              <a:ext cx="652205" cy="603344"/>
            </a:xfrm>
            <a:custGeom>
              <a:avLst/>
              <a:gdLst>
                <a:gd name="connsiteX0" fmla="*/ 389 w 652205"/>
                <a:gd name="connsiteY0" fmla="*/ 1060 h 603344"/>
                <a:gd name="connsiteX1" fmla="*/ 114689 w 652205"/>
                <a:gd name="connsiteY1" fmla="*/ 356660 h 603344"/>
                <a:gd name="connsiteX2" fmla="*/ 127389 w 652205"/>
                <a:gd name="connsiteY2" fmla="*/ 321735 h 603344"/>
                <a:gd name="connsiteX3" fmla="*/ 248039 w 652205"/>
                <a:gd name="connsiteY3" fmla="*/ 445560 h 603344"/>
                <a:gd name="connsiteX4" fmla="*/ 235339 w 652205"/>
                <a:gd name="connsiteY4" fmla="*/ 423335 h 603344"/>
                <a:gd name="connsiteX5" fmla="*/ 463939 w 652205"/>
                <a:gd name="connsiteY5" fmla="*/ 597960 h 603344"/>
                <a:gd name="connsiteX6" fmla="*/ 486164 w 652205"/>
                <a:gd name="connsiteY6" fmla="*/ 550335 h 603344"/>
                <a:gd name="connsiteX7" fmla="*/ 651264 w 652205"/>
                <a:gd name="connsiteY7" fmla="*/ 464610 h 603344"/>
                <a:gd name="connsiteX8" fmla="*/ 549664 w 652205"/>
                <a:gd name="connsiteY8" fmla="*/ 490010 h 603344"/>
                <a:gd name="connsiteX9" fmla="*/ 467114 w 652205"/>
                <a:gd name="connsiteY9" fmla="*/ 480485 h 603344"/>
                <a:gd name="connsiteX10" fmla="*/ 178189 w 652205"/>
                <a:gd name="connsiteY10" fmla="*/ 201085 h 603344"/>
                <a:gd name="connsiteX11" fmla="*/ 159139 w 652205"/>
                <a:gd name="connsiteY11" fmla="*/ 245535 h 603344"/>
                <a:gd name="connsiteX12" fmla="*/ 389 w 652205"/>
                <a:gd name="connsiteY12" fmla="*/ 1060 h 60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205" h="603344">
                  <a:moveTo>
                    <a:pt x="389" y="1060"/>
                  </a:moveTo>
                  <a:cubicBezTo>
                    <a:pt x="-7019" y="19581"/>
                    <a:pt x="93522" y="303214"/>
                    <a:pt x="114689" y="356660"/>
                  </a:cubicBezTo>
                  <a:cubicBezTo>
                    <a:pt x="135856" y="410106"/>
                    <a:pt x="105164" y="306918"/>
                    <a:pt x="127389" y="321735"/>
                  </a:cubicBezTo>
                  <a:cubicBezTo>
                    <a:pt x="149614" y="336552"/>
                    <a:pt x="230047" y="428627"/>
                    <a:pt x="248039" y="445560"/>
                  </a:cubicBezTo>
                  <a:cubicBezTo>
                    <a:pt x="266031" y="462493"/>
                    <a:pt x="199356" y="397935"/>
                    <a:pt x="235339" y="423335"/>
                  </a:cubicBezTo>
                  <a:cubicBezTo>
                    <a:pt x="271322" y="448735"/>
                    <a:pt x="422135" y="576793"/>
                    <a:pt x="463939" y="597960"/>
                  </a:cubicBezTo>
                  <a:cubicBezTo>
                    <a:pt x="505743" y="619127"/>
                    <a:pt x="454943" y="572560"/>
                    <a:pt x="486164" y="550335"/>
                  </a:cubicBezTo>
                  <a:cubicBezTo>
                    <a:pt x="517385" y="528110"/>
                    <a:pt x="640681" y="474664"/>
                    <a:pt x="651264" y="464610"/>
                  </a:cubicBezTo>
                  <a:cubicBezTo>
                    <a:pt x="661847" y="454556"/>
                    <a:pt x="580356" y="487364"/>
                    <a:pt x="549664" y="490010"/>
                  </a:cubicBezTo>
                  <a:cubicBezTo>
                    <a:pt x="518972" y="492656"/>
                    <a:pt x="529026" y="528639"/>
                    <a:pt x="467114" y="480485"/>
                  </a:cubicBezTo>
                  <a:cubicBezTo>
                    <a:pt x="405202" y="432331"/>
                    <a:pt x="229518" y="240243"/>
                    <a:pt x="178189" y="201085"/>
                  </a:cubicBezTo>
                  <a:cubicBezTo>
                    <a:pt x="126860" y="161927"/>
                    <a:pt x="185597" y="278873"/>
                    <a:pt x="159139" y="245535"/>
                  </a:cubicBezTo>
                  <a:cubicBezTo>
                    <a:pt x="132681" y="212198"/>
                    <a:pt x="7797" y="-17461"/>
                    <a:pt x="389" y="10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651D3BC0-7A57-3713-8881-617AD3B1D4EE}"/>
                </a:ext>
              </a:extLst>
            </p:cNvPr>
            <p:cNvSpPr/>
            <p:nvPr/>
          </p:nvSpPr>
          <p:spPr>
            <a:xfrm>
              <a:off x="6439291" y="3733186"/>
              <a:ext cx="241609" cy="270494"/>
            </a:xfrm>
            <a:custGeom>
              <a:avLst/>
              <a:gdLst>
                <a:gd name="connsiteX0" fmla="*/ 2784 w 241609"/>
                <a:gd name="connsiteY0" fmla="*/ 614 h 270494"/>
                <a:gd name="connsiteX1" fmla="*/ 234559 w 241609"/>
                <a:gd name="connsiteY1" fmla="*/ 89514 h 270494"/>
                <a:gd name="connsiteX2" fmla="*/ 177409 w 241609"/>
                <a:gd name="connsiteY2" fmla="*/ 210164 h 270494"/>
                <a:gd name="connsiteX3" fmla="*/ 132959 w 241609"/>
                <a:gd name="connsiteY3" fmla="*/ 270489 h 270494"/>
                <a:gd name="connsiteX4" fmla="*/ 139309 w 241609"/>
                <a:gd name="connsiteY4" fmla="*/ 213339 h 270494"/>
                <a:gd name="connsiteX5" fmla="*/ 107559 w 241609"/>
                <a:gd name="connsiteY5" fmla="*/ 133964 h 270494"/>
                <a:gd name="connsiteX6" fmla="*/ 2784 w 241609"/>
                <a:gd name="connsiteY6" fmla="*/ 614 h 27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609" h="270494">
                  <a:moveTo>
                    <a:pt x="2784" y="614"/>
                  </a:moveTo>
                  <a:cubicBezTo>
                    <a:pt x="23951" y="-6794"/>
                    <a:pt x="205455" y="54589"/>
                    <a:pt x="234559" y="89514"/>
                  </a:cubicBezTo>
                  <a:cubicBezTo>
                    <a:pt x="263663" y="124439"/>
                    <a:pt x="194342" y="180002"/>
                    <a:pt x="177409" y="210164"/>
                  </a:cubicBezTo>
                  <a:cubicBezTo>
                    <a:pt x="160476" y="240326"/>
                    <a:pt x="139309" y="269960"/>
                    <a:pt x="132959" y="270489"/>
                  </a:cubicBezTo>
                  <a:cubicBezTo>
                    <a:pt x="126609" y="271018"/>
                    <a:pt x="143542" y="236093"/>
                    <a:pt x="139309" y="213339"/>
                  </a:cubicBezTo>
                  <a:cubicBezTo>
                    <a:pt x="135076" y="190585"/>
                    <a:pt x="127667" y="165185"/>
                    <a:pt x="107559" y="133964"/>
                  </a:cubicBezTo>
                  <a:cubicBezTo>
                    <a:pt x="87451" y="102743"/>
                    <a:pt x="-18383" y="8022"/>
                    <a:pt x="2784" y="6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3F001E7A-A1E2-624C-5206-B65C873DA489}"/>
                </a:ext>
              </a:extLst>
            </p:cNvPr>
            <p:cNvSpPr/>
            <p:nvPr/>
          </p:nvSpPr>
          <p:spPr>
            <a:xfrm>
              <a:off x="7086420" y="3546441"/>
              <a:ext cx="186369" cy="219369"/>
            </a:xfrm>
            <a:custGeom>
              <a:avLst/>
              <a:gdLst>
                <a:gd name="connsiteX0" fmla="*/ 12880 w 186369"/>
                <a:gd name="connsiteY0" fmla="*/ 34 h 219369"/>
                <a:gd name="connsiteX1" fmla="*/ 184330 w 186369"/>
                <a:gd name="connsiteY1" fmla="*/ 73059 h 219369"/>
                <a:gd name="connsiteX2" fmla="*/ 101780 w 186369"/>
                <a:gd name="connsiteY2" fmla="*/ 123859 h 219369"/>
                <a:gd name="connsiteX3" fmla="*/ 19230 w 186369"/>
                <a:gd name="connsiteY3" fmla="*/ 219109 h 219369"/>
                <a:gd name="connsiteX4" fmla="*/ 54155 w 186369"/>
                <a:gd name="connsiteY4" fmla="*/ 152434 h 219369"/>
                <a:gd name="connsiteX5" fmla="*/ 180 w 186369"/>
                <a:gd name="connsiteY5" fmla="*/ 161959 h 219369"/>
                <a:gd name="connsiteX6" fmla="*/ 76380 w 186369"/>
                <a:gd name="connsiteY6" fmla="*/ 82584 h 219369"/>
                <a:gd name="connsiteX7" fmla="*/ 12880 w 186369"/>
                <a:gd name="connsiteY7" fmla="*/ 34 h 2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69" h="219369">
                  <a:moveTo>
                    <a:pt x="12880" y="34"/>
                  </a:moveTo>
                  <a:cubicBezTo>
                    <a:pt x="30872" y="-1554"/>
                    <a:pt x="169513" y="52422"/>
                    <a:pt x="184330" y="73059"/>
                  </a:cubicBezTo>
                  <a:cubicBezTo>
                    <a:pt x="199147" y="93696"/>
                    <a:pt x="129297" y="99517"/>
                    <a:pt x="101780" y="123859"/>
                  </a:cubicBezTo>
                  <a:cubicBezTo>
                    <a:pt x="74263" y="148201"/>
                    <a:pt x="27168" y="214347"/>
                    <a:pt x="19230" y="219109"/>
                  </a:cubicBezTo>
                  <a:cubicBezTo>
                    <a:pt x="11292" y="223872"/>
                    <a:pt x="57330" y="161959"/>
                    <a:pt x="54155" y="152434"/>
                  </a:cubicBezTo>
                  <a:cubicBezTo>
                    <a:pt x="50980" y="142909"/>
                    <a:pt x="-3524" y="173601"/>
                    <a:pt x="180" y="161959"/>
                  </a:cubicBezTo>
                  <a:cubicBezTo>
                    <a:pt x="3884" y="150317"/>
                    <a:pt x="68972" y="107455"/>
                    <a:pt x="76380" y="82584"/>
                  </a:cubicBezTo>
                  <a:cubicBezTo>
                    <a:pt x="83788" y="57713"/>
                    <a:pt x="-5112" y="1622"/>
                    <a:pt x="12880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EE28220C-817F-A621-059D-3481118C66AF}"/>
                </a:ext>
              </a:extLst>
            </p:cNvPr>
            <p:cNvSpPr/>
            <p:nvPr/>
          </p:nvSpPr>
          <p:spPr>
            <a:xfrm>
              <a:off x="7162798" y="3673473"/>
              <a:ext cx="270113" cy="193793"/>
            </a:xfrm>
            <a:custGeom>
              <a:avLst/>
              <a:gdLst>
                <a:gd name="connsiteX0" fmla="*/ 146052 w 270113"/>
                <a:gd name="connsiteY0" fmla="*/ 2 h 193793"/>
                <a:gd name="connsiteX1" fmla="*/ 269877 w 270113"/>
                <a:gd name="connsiteY1" fmla="*/ 95252 h 193793"/>
                <a:gd name="connsiteX2" fmla="*/ 174627 w 270113"/>
                <a:gd name="connsiteY2" fmla="*/ 114302 h 193793"/>
                <a:gd name="connsiteX3" fmla="*/ 79377 w 270113"/>
                <a:gd name="connsiteY3" fmla="*/ 193677 h 193793"/>
                <a:gd name="connsiteX4" fmla="*/ 82552 w 270113"/>
                <a:gd name="connsiteY4" fmla="*/ 133352 h 193793"/>
                <a:gd name="connsiteX5" fmla="*/ 2 w 270113"/>
                <a:gd name="connsiteY5" fmla="*/ 190502 h 193793"/>
                <a:gd name="connsiteX6" fmla="*/ 85727 w 270113"/>
                <a:gd name="connsiteY6" fmla="*/ 98427 h 193793"/>
                <a:gd name="connsiteX7" fmla="*/ 146052 w 270113"/>
                <a:gd name="connsiteY7" fmla="*/ 2 h 19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113" h="193793">
                  <a:moveTo>
                    <a:pt x="146052" y="2"/>
                  </a:moveTo>
                  <a:cubicBezTo>
                    <a:pt x="176744" y="-527"/>
                    <a:pt x="265115" y="76202"/>
                    <a:pt x="269877" y="95252"/>
                  </a:cubicBezTo>
                  <a:cubicBezTo>
                    <a:pt x="274639" y="114302"/>
                    <a:pt x="206377" y="97898"/>
                    <a:pt x="174627" y="114302"/>
                  </a:cubicBezTo>
                  <a:cubicBezTo>
                    <a:pt x="142877" y="130706"/>
                    <a:pt x="94723" y="190502"/>
                    <a:pt x="79377" y="193677"/>
                  </a:cubicBezTo>
                  <a:cubicBezTo>
                    <a:pt x="64031" y="196852"/>
                    <a:pt x="95781" y="133881"/>
                    <a:pt x="82552" y="133352"/>
                  </a:cubicBezTo>
                  <a:cubicBezTo>
                    <a:pt x="69323" y="132823"/>
                    <a:pt x="-527" y="196323"/>
                    <a:pt x="2" y="190502"/>
                  </a:cubicBezTo>
                  <a:cubicBezTo>
                    <a:pt x="531" y="184681"/>
                    <a:pt x="64031" y="125414"/>
                    <a:pt x="85727" y="98427"/>
                  </a:cubicBezTo>
                  <a:cubicBezTo>
                    <a:pt x="107423" y="71440"/>
                    <a:pt x="115360" y="531"/>
                    <a:pt x="146052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CAC187FD-DB61-571F-B2B0-E15262D0C80A}"/>
                </a:ext>
              </a:extLst>
            </p:cNvPr>
            <p:cNvSpPr/>
            <p:nvPr/>
          </p:nvSpPr>
          <p:spPr>
            <a:xfrm>
              <a:off x="6689725" y="4000500"/>
              <a:ext cx="349250" cy="30814"/>
            </a:xfrm>
            <a:custGeom>
              <a:avLst/>
              <a:gdLst>
                <a:gd name="connsiteX0" fmla="*/ 0 w 349250"/>
                <a:gd name="connsiteY0" fmla="*/ 25400 h 30814"/>
                <a:gd name="connsiteX1" fmla="*/ 241300 w 349250"/>
                <a:gd name="connsiteY1" fmla="*/ 28575 h 30814"/>
                <a:gd name="connsiteX2" fmla="*/ 196850 w 349250"/>
                <a:gd name="connsiteY2" fmla="*/ 28575 h 30814"/>
                <a:gd name="connsiteX3" fmla="*/ 349250 w 349250"/>
                <a:gd name="connsiteY3" fmla="*/ 0 h 3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0" h="30814">
                  <a:moveTo>
                    <a:pt x="0" y="25400"/>
                  </a:moveTo>
                  <a:lnTo>
                    <a:pt x="241300" y="28575"/>
                  </a:lnTo>
                  <a:cubicBezTo>
                    <a:pt x="274108" y="29104"/>
                    <a:pt x="178858" y="33338"/>
                    <a:pt x="196850" y="28575"/>
                  </a:cubicBezTo>
                  <a:cubicBezTo>
                    <a:pt x="214842" y="23812"/>
                    <a:pt x="282046" y="11906"/>
                    <a:pt x="349250" y="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098B5120-23D3-15A8-7D72-DD05AB641AAB}"/>
                </a:ext>
              </a:extLst>
            </p:cNvPr>
            <p:cNvSpPr/>
            <p:nvPr/>
          </p:nvSpPr>
          <p:spPr>
            <a:xfrm>
              <a:off x="6631574" y="3945360"/>
              <a:ext cx="632165" cy="148477"/>
            </a:xfrm>
            <a:custGeom>
              <a:avLst/>
              <a:gdLst>
                <a:gd name="connsiteX0" fmla="*/ 4176 w 632165"/>
                <a:gd name="connsiteY0" fmla="*/ 64665 h 148477"/>
                <a:gd name="connsiteX1" fmla="*/ 239126 w 632165"/>
                <a:gd name="connsiteY1" fmla="*/ 86890 h 148477"/>
                <a:gd name="connsiteX2" fmla="*/ 407401 w 632165"/>
                <a:gd name="connsiteY2" fmla="*/ 36090 h 148477"/>
                <a:gd name="connsiteX3" fmla="*/ 413751 w 632165"/>
                <a:gd name="connsiteY3" fmla="*/ 4340 h 148477"/>
                <a:gd name="connsiteX4" fmla="*/ 626476 w 632165"/>
                <a:gd name="connsiteY4" fmla="*/ 134515 h 148477"/>
                <a:gd name="connsiteX5" fmla="*/ 575676 w 632165"/>
                <a:gd name="connsiteY5" fmla="*/ 128165 h 148477"/>
                <a:gd name="connsiteX6" fmla="*/ 86726 w 632165"/>
                <a:gd name="connsiteY6" fmla="*/ 112290 h 148477"/>
                <a:gd name="connsiteX7" fmla="*/ 258176 w 632165"/>
                <a:gd name="connsiteY7" fmla="*/ 131340 h 148477"/>
                <a:gd name="connsiteX8" fmla="*/ 99426 w 632165"/>
                <a:gd name="connsiteY8" fmla="*/ 147215 h 148477"/>
                <a:gd name="connsiteX9" fmla="*/ 4176 w 632165"/>
                <a:gd name="connsiteY9" fmla="*/ 64665 h 1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165" h="148477">
                  <a:moveTo>
                    <a:pt x="4176" y="64665"/>
                  </a:moveTo>
                  <a:cubicBezTo>
                    <a:pt x="27459" y="54611"/>
                    <a:pt x="171922" y="91653"/>
                    <a:pt x="239126" y="86890"/>
                  </a:cubicBezTo>
                  <a:cubicBezTo>
                    <a:pt x="306330" y="82128"/>
                    <a:pt x="378297" y="49848"/>
                    <a:pt x="407401" y="36090"/>
                  </a:cubicBezTo>
                  <a:cubicBezTo>
                    <a:pt x="436505" y="22332"/>
                    <a:pt x="377239" y="-12064"/>
                    <a:pt x="413751" y="4340"/>
                  </a:cubicBezTo>
                  <a:cubicBezTo>
                    <a:pt x="450263" y="20744"/>
                    <a:pt x="599488" y="113877"/>
                    <a:pt x="626476" y="134515"/>
                  </a:cubicBezTo>
                  <a:cubicBezTo>
                    <a:pt x="653464" y="155153"/>
                    <a:pt x="575676" y="128165"/>
                    <a:pt x="575676" y="128165"/>
                  </a:cubicBezTo>
                  <a:lnTo>
                    <a:pt x="86726" y="112290"/>
                  </a:lnTo>
                  <a:cubicBezTo>
                    <a:pt x="33809" y="112819"/>
                    <a:pt x="256059" y="125519"/>
                    <a:pt x="258176" y="131340"/>
                  </a:cubicBezTo>
                  <a:cubicBezTo>
                    <a:pt x="260293" y="137161"/>
                    <a:pt x="138055" y="153036"/>
                    <a:pt x="99426" y="147215"/>
                  </a:cubicBezTo>
                  <a:cubicBezTo>
                    <a:pt x="60797" y="141394"/>
                    <a:pt x="-19107" y="74719"/>
                    <a:pt x="4176" y="646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42ECF7F4-0FED-A601-A74B-5C71D9615391}"/>
                </a:ext>
              </a:extLst>
            </p:cNvPr>
            <p:cNvSpPr/>
            <p:nvPr/>
          </p:nvSpPr>
          <p:spPr>
            <a:xfrm>
              <a:off x="6413500" y="4108445"/>
              <a:ext cx="1079070" cy="206187"/>
            </a:xfrm>
            <a:custGeom>
              <a:avLst/>
              <a:gdLst>
                <a:gd name="connsiteX0" fmla="*/ 0 w 1079070"/>
                <a:gd name="connsiteY0" fmla="*/ 130180 h 206187"/>
                <a:gd name="connsiteX1" fmla="*/ 76200 w 1079070"/>
                <a:gd name="connsiteY1" fmla="*/ 133355 h 206187"/>
                <a:gd name="connsiteX2" fmla="*/ 669925 w 1079070"/>
                <a:gd name="connsiteY2" fmla="*/ 127005 h 206187"/>
                <a:gd name="connsiteX3" fmla="*/ 596900 w 1079070"/>
                <a:gd name="connsiteY3" fmla="*/ 114305 h 206187"/>
                <a:gd name="connsiteX4" fmla="*/ 714375 w 1079070"/>
                <a:gd name="connsiteY4" fmla="*/ 101605 h 206187"/>
                <a:gd name="connsiteX5" fmla="*/ 847725 w 1079070"/>
                <a:gd name="connsiteY5" fmla="*/ 101605 h 206187"/>
                <a:gd name="connsiteX6" fmla="*/ 923925 w 1079070"/>
                <a:gd name="connsiteY6" fmla="*/ 9530 h 206187"/>
                <a:gd name="connsiteX7" fmla="*/ 869950 w 1079070"/>
                <a:gd name="connsiteY7" fmla="*/ 19055 h 206187"/>
                <a:gd name="connsiteX8" fmla="*/ 1066800 w 1079070"/>
                <a:gd name="connsiteY8" fmla="*/ 152405 h 206187"/>
                <a:gd name="connsiteX9" fmla="*/ 457200 w 1079070"/>
                <a:gd name="connsiteY9" fmla="*/ 190505 h 206187"/>
                <a:gd name="connsiteX10" fmla="*/ 311150 w 1079070"/>
                <a:gd name="connsiteY10" fmla="*/ 200030 h 206187"/>
                <a:gd name="connsiteX11" fmla="*/ 409575 w 1079070"/>
                <a:gd name="connsiteY11" fmla="*/ 203205 h 206187"/>
                <a:gd name="connsiteX12" fmla="*/ 0 w 1079070"/>
                <a:gd name="connsiteY12" fmla="*/ 130180 h 20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070" h="206187">
                  <a:moveTo>
                    <a:pt x="0" y="130180"/>
                  </a:moveTo>
                  <a:lnTo>
                    <a:pt x="76200" y="133355"/>
                  </a:lnTo>
                  <a:lnTo>
                    <a:pt x="669925" y="127005"/>
                  </a:lnTo>
                  <a:cubicBezTo>
                    <a:pt x="756708" y="123830"/>
                    <a:pt x="589492" y="118538"/>
                    <a:pt x="596900" y="114305"/>
                  </a:cubicBezTo>
                  <a:cubicBezTo>
                    <a:pt x="604308" y="110072"/>
                    <a:pt x="672571" y="103722"/>
                    <a:pt x="714375" y="101605"/>
                  </a:cubicBezTo>
                  <a:cubicBezTo>
                    <a:pt x="756179" y="99488"/>
                    <a:pt x="812800" y="116951"/>
                    <a:pt x="847725" y="101605"/>
                  </a:cubicBezTo>
                  <a:cubicBezTo>
                    <a:pt x="882650" y="86259"/>
                    <a:pt x="920221" y="23288"/>
                    <a:pt x="923925" y="9530"/>
                  </a:cubicBezTo>
                  <a:cubicBezTo>
                    <a:pt x="927629" y="-4228"/>
                    <a:pt x="846138" y="-4757"/>
                    <a:pt x="869950" y="19055"/>
                  </a:cubicBezTo>
                  <a:cubicBezTo>
                    <a:pt x="893762" y="42867"/>
                    <a:pt x="1135592" y="123830"/>
                    <a:pt x="1066800" y="152405"/>
                  </a:cubicBezTo>
                  <a:cubicBezTo>
                    <a:pt x="998008" y="180980"/>
                    <a:pt x="457200" y="190505"/>
                    <a:pt x="457200" y="190505"/>
                  </a:cubicBezTo>
                  <a:cubicBezTo>
                    <a:pt x="331258" y="198443"/>
                    <a:pt x="319087" y="197913"/>
                    <a:pt x="311150" y="200030"/>
                  </a:cubicBezTo>
                  <a:cubicBezTo>
                    <a:pt x="303213" y="202147"/>
                    <a:pt x="458258" y="210613"/>
                    <a:pt x="409575" y="203205"/>
                  </a:cubicBezTo>
                  <a:cubicBezTo>
                    <a:pt x="360892" y="195797"/>
                    <a:pt x="189971" y="175688"/>
                    <a:pt x="0" y="1301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DD4CA0D9-3E82-3F15-335B-FE148D7E4574}"/>
                </a:ext>
              </a:extLst>
            </p:cNvPr>
            <p:cNvSpPr/>
            <p:nvPr/>
          </p:nvSpPr>
          <p:spPr>
            <a:xfrm>
              <a:off x="6333540" y="4033723"/>
              <a:ext cx="579714" cy="656359"/>
            </a:xfrm>
            <a:custGeom>
              <a:avLst/>
              <a:gdLst>
                <a:gd name="connsiteX0" fmla="*/ 378410 w 579714"/>
                <a:gd name="connsiteY0" fmla="*/ 11227 h 656359"/>
                <a:gd name="connsiteX1" fmla="*/ 422860 w 579714"/>
                <a:gd name="connsiteY1" fmla="*/ 157277 h 656359"/>
                <a:gd name="connsiteX2" fmla="*/ 327610 w 579714"/>
                <a:gd name="connsiteY2" fmla="*/ 433502 h 656359"/>
                <a:gd name="connsiteX3" fmla="*/ 394285 w 579714"/>
                <a:gd name="connsiteY3" fmla="*/ 392227 h 656359"/>
                <a:gd name="connsiteX4" fmla="*/ 299035 w 579714"/>
                <a:gd name="connsiteY4" fmla="*/ 516052 h 656359"/>
                <a:gd name="connsiteX5" fmla="*/ 585 w 579714"/>
                <a:gd name="connsiteY5" fmla="*/ 655752 h 656359"/>
                <a:gd name="connsiteX6" fmla="*/ 229185 w 579714"/>
                <a:gd name="connsiteY6" fmla="*/ 563677 h 656359"/>
                <a:gd name="connsiteX7" fmla="*/ 451435 w 579714"/>
                <a:gd name="connsiteY7" fmla="*/ 487477 h 656359"/>
                <a:gd name="connsiteX8" fmla="*/ 429210 w 579714"/>
                <a:gd name="connsiteY8" fmla="*/ 490652 h 656359"/>
                <a:gd name="connsiteX9" fmla="*/ 486360 w 579714"/>
                <a:gd name="connsiteY9" fmla="*/ 93777 h 656359"/>
                <a:gd name="connsiteX10" fmla="*/ 578435 w 579714"/>
                <a:gd name="connsiteY10" fmla="*/ 1702 h 656359"/>
                <a:gd name="connsiteX11" fmla="*/ 530810 w 579714"/>
                <a:gd name="connsiteY11" fmla="*/ 33452 h 656359"/>
                <a:gd name="connsiteX12" fmla="*/ 378410 w 579714"/>
                <a:gd name="connsiteY12" fmla="*/ 11227 h 65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714" h="656359">
                  <a:moveTo>
                    <a:pt x="378410" y="11227"/>
                  </a:moveTo>
                  <a:cubicBezTo>
                    <a:pt x="360418" y="31865"/>
                    <a:pt x="431327" y="86898"/>
                    <a:pt x="422860" y="157277"/>
                  </a:cubicBezTo>
                  <a:cubicBezTo>
                    <a:pt x="414393" y="227656"/>
                    <a:pt x="332372" y="394344"/>
                    <a:pt x="327610" y="433502"/>
                  </a:cubicBezTo>
                  <a:cubicBezTo>
                    <a:pt x="322847" y="472660"/>
                    <a:pt x="399047" y="378469"/>
                    <a:pt x="394285" y="392227"/>
                  </a:cubicBezTo>
                  <a:cubicBezTo>
                    <a:pt x="389523" y="405985"/>
                    <a:pt x="364652" y="472131"/>
                    <a:pt x="299035" y="516052"/>
                  </a:cubicBezTo>
                  <a:cubicBezTo>
                    <a:pt x="233418" y="559973"/>
                    <a:pt x="12227" y="647815"/>
                    <a:pt x="585" y="655752"/>
                  </a:cubicBezTo>
                  <a:cubicBezTo>
                    <a:pt x="-11057" y="663690"/>
                    <a:pt x="154043" y="591723"/>
                    <a:pt x="229185" y="563677"/>
                  </a:cubicBezTo>
                  <a:cubicBezTo>
                    <a:pt x="304327" y="535631"/>
                    <a:pt x="418098" y="499648"/>
                    <a:pt x="451435" y="487477"/>
                  </a:cubicBezTo>
                  <a:cubicBezTo>
                    <a:pt x="484772" y="475306"/>
                    <a:pt x="423389" y="556269"/>
                    <a:pt x="429210" y="490652"/>
                  </a:cubicBezTo>
                  <a:cubicBezTo>
                    <a:pt x="435031" y="425035"/>
                    <a:pt x="461489" y="175269"/>
                    <a:pt x="486360" y="93777"/>
                  </a:cubicBezTo>
                  <a:cubicBezTo>
                    <a:pt x="511231" y="12285"/>
                    <a:pt x="571027" y="11756"/>
                    <a:pt x="578435" y="1702"/>
                  </a:cubicBezTo>
                  <a:cubicBezTo>
                    <a:pt x="585843" y="-8352"/>
                    <a:pt x="559914" y="29219"/>
                    <a:pt x="530810" y="33452"/>
                  </a:cubicBezTo>
                  <a:cubicBezTo>
                    <a:pt x="501706" y="37685"/>
                    <a:pt x="396402" y="-9411"/>
                    <a:pt x="378410" y="11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665AD7EF-72B1-B59B-49C0-06868E91E36A}"/>
                </a:ext>
              </a:extLst>
            </p:cNvPr>
            <p:cNvSpPr/>
            <p:nvPr/>
          </p:nvSpPr>
          <p:spPr>
            <a:xfrm>
              <a:off x="6917546" y="4016745"/>
              <a:ext cx="619514" cy="622077"/>
            </a:xfrm>
            <a:custGeom>
              <a:avLst/>
              <a:gdLst>
                <a:gd name="connsiteX0" fmla="*/ 32529 w 619514"/>
                <a:gd name="connsiteY0" fmla="*/ 25030 h 622077"/>
                <a:gd name="connsiteX1" fmla="*/ 45229 w 619514"/>
                <a:gd name="connsiteY1" fmla="*/ 240930 h 622077"/>
                <a:gd name="connsiteX2" fmla="*/ 64279 w 619514"/>
                <a:gd name="connsiteY2" fmla="*/ 202830 h 622077"/>
                <a:gd name="connsiteX3" fmla="*/ 23004 w 619514"/>
                <a:gd name="connsiteY3" fmla="*/ 377455 h 622077"/>
                <a:gd name="connsiteX4" fmla="*/ 54754 w 619514"/>
                <a:gd name="connsiteY4" fmla="*/ 472705 h 622077"/>
                <a:gd name="connsiteX5" fmla="*/ 7129 w 619514"/>
                <a:gd name="connsiteY5" fmla="*/ 580655 h 622077"/>
                <a:gd name="connsiteX6" fmla="*/ 235729 w 619514"/>
                <a:gd name="connsiteY6" fmla="*/ 621930 h 622077"/>
                <a:gd name="connsiteX7" fmla="*/ 613554 w 619514"/>
                <a:gd name="connsiteY7" fmla="*/ 593355 h 622077"/>
                <a:gd name="connsiteX8" fmla="*/ 467504 w 619514"/>
                <a:gd name="connsiteY8" fmla="*/ 564780 h 622077"/>
                <a:gd name="connsiteX9" fmla="*/ 470679 w 619514"/>
                <a:gd name="connsiteY9" fmla="*/ 510805 h 622077"/>
                <a:gd name="connsiteX10" fmla="*/ 543704 w 619514"/>
                <a:gd name="connsiteY10" fmla="*/ 310780 h 622077"/>
                <a:gd name="connsiteX11" fmla="*/ 531004 w 619514"/>
                <a:gd name="connsiteY11" fmla="*/ 342530 h 622077"/>
                <a:gd name="connsiteX12" fmla="*/ 429404 w 619514"/>
                <a:gd name="connsiteY12" fmla="*/ 507630 h 622077"/>
                <a:gd name="connsiteX13" fmla="*/ 426229 w 619514"/>
                <a:gd name="connsiteY13" fmla="*/ 539380 h 622077"/>
                <a:gd name="connsiteX14" fmla="*/ 137304 w 619514"/>
                <a:gd name="connsiteY14" fmla="*/ 558430 h 622077"/>
                <a:gd name="connsiteX15" fmla="*/ 137304 w 619514"/>
                <a:gd name="connsiteY15" fmla="*/ 34555 h 622077"/>
                <a:gd name="connsiteX16" fmla="*/ 146829 w 619514"/>
                <a:gd name="connsiteY16" fmla="*/ 190130 h 622077"/>
                <a:gd name="connsiteX17" fmla="*/ 169054 w 619514"/>
                <a:gd name="connsiteY17" fmla="*/ 21855 h 622077"/>
                <a:gd name="connsiteX18" fmla="*/ 32529 w 619514"/>
                <a:gd name="connsiteY18" fmla="*/ 25030 h 62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9514" h="622077">
                  <a:moveTo>
                    <a:pt x="32529" y="25030"/>
                  </a:moveTo>
                  <a:cubicBezTo>
                    <a:pt x="11891" y="61543"/>
                    <a:pt x="39937" y="211297"/>
                    <a:pt x="45229" y="240930"/>
                  </a:cubicBezTo>
                  <a:cubicBezTo>
                    <a:pt x="50521" y="270563"/>
                    <a:pt x="67983" y="180076"/>
                    <a:pt x="64279" y="202830"/>
                  </a:cubicBezTo>
                  <a:cubicBezTo>
                    <a:pt x="60575" y="225584"/>
                    <a:pt x="24591" y="332476"/>
                    <a:pt x="23004" y="377455"/>
                  </a:cubicBezTo>
                  <a:cubicBezTo>
                    <a:pt x="21417" y="422434"/>
                    <a:pt x="57400" y="438838"/>
                    <a:pt x="54754" y="472705"/>
                  </a:cubicBezTo>
                  <a:cubicBezTo>
                    <a:pt x="52108" y="506572"/>
                    <a:pt x="-23034" y="555784"/>
                    <a:pt x="7129" y="580655"/>
                  </a:cubicBezTo>
                  <a:cubicBezTo>
                    <a:pt x="37292" y="605526"/>
                    <a:pt x="134658" y="619813"/>
                    <a:pt x="235729" y="621930"/>
                  </a:cubicBezTo>
                  <a:cubicBezTo>
                    <a:pt x="336800" y="624047"/>
                    <a:pt x="574925" y="602880"/>
                    <a:pt x="613554" y="593355"/>
                  </a:cubicBezTo>
                  <a:cubicBezTo>
                    <a:pt x="652183" y="583830"/>
                    <a:pt x="491316" y="578538"/>
                    <a:pt x="467504" y="564780"/>
                  </a:cubicBezTo>
                  <a:cubicBezTo>
                    <a:pt x="443692" y="551022"/>
                    <a:pt x="457979" y="553138"/>
                    <a:pt x="470679" y="510805"/>
                  </a:cubicBezTo>
                  <a:cubicBezTo>
                    <a:pt x="483379" y="468472"/>
                    <a:pt x="543704" y="310780"/>
                    <a:pt x="543704" y="310780"/>
                  </a:cubicBezTo>
                  <a:cubicBezTo>
                    <a:pt x="553758" y="282734"/>
                    <a:pt x="550054" y="309722"/>
                    <a:pt x="531004" y="342530"/>
                  </a:cubicBezTo>
                  <a:cubicBezTo>
                    <a:pt x="511954" y="375338"/>
                    <a:pt x="446866" y="474822"/>
                    <a:pt x="429404" y="507630"/>
                  </a:cubicBezTo>
                  <a:cubicBezTo>
                    <a:pt x="411942" y="540438"/>
                    <a:pt x="474912" y="530913"/>
                    <a:pt x="426229" y="539380"/>
                  </a:cubicBezTo>
                  <a:cubicBezTo>
                    <a:pt x="377546" y="547847"/>
                    <a:pt x="185458" y="642567"/>
                    <a:pt x="137304" y="558430"/>
                  </a:cubicBezTo>
                  <a:cubicBezTo>
                    <a:pt x="89150" y="474293"/>
                    <a:pt x="135717" y="95938"/>
                    <a:pt x="137304" y="34555"/>
                  </a:cubicBezTo>
                  <a:cubicBezTo>
                    <a:pt x="138891" y="-26828"/>
                    <a:pt x="141537" y="192247"/>
                    <a:pt x="146829" y="190130"/>
                  </a:cubicBezTo>
                  <a:cubicBezTo>
                    <a:pt x="152121" y="188013"/>
                    <a:pt x="183341" y="47784"/>
                    <a:pt x="169054" y="21855"/>
                  </a:cubicBezTo>
                  <a:cubicBezTo>
                    <a:pt x="154767" y="-4074"/>
                    <a:pt x="53167" y="-11483"/>
                    <a:pt x="32529" y="250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7" name="グループ化 296">
            <a:extLst>
              <a:ext uri="{FF2B5EF4-FFF2-40B4-BE49-F238E27FC236}">
                <a16:creationId xmlns:a16="http://schemas.microsoft.com/office/drawing/2014/main" id="{1640AD1E-F91E-1C19-4D22-5639F19FD38C}"/>
              </a:ext>
            </a:extLst>
          </p:cNvPr>
          <p:cNvGrpSpPr/>
          <p:nvPr/>
        </p:nvGrpSpPr>
        <p:grpSpPr>
          <a:xfrm rot="3332616">
            <a:off x="6596822" y="6612804"/>
            <a:ext cx="744916" cy="686322"/>
            <a:chOff x="7564842" y="3549841"/>
            <a:chExt cx="1193208" cy="1099352"/>
          </a:xfrm>
          <a:solidFill>
            <a:srgbClr val="C00000"/>
          </a:solidFill>
        </p:grpSpPr>
        <p:sp>
          <p:nvSpPr>
            <p:cNvPr id="298" name="フリーフォーム 297">
              <a:extLst>
                <a:ext uri="{FF2B5EF4-FFF2-40B4-BE49-F238E27FC236}">
                  <a16:creationId xmlns:a16="http://schemas.microsoft.com/office/drawing/2014/main" id="{6E2BB4AD-63D0-0FAB-A6D0-EBC03AC311DD}"/>
                </a:ext>
              </a:extLst>
            </p:cNvPr>
            <p:cNvSpPr/>
            <p:nvPr/>
          </p:nvSpPr>
          <p:spPr>
            <a:xfrm>
              <a:off x="7564842" y="3729162"/>
              <a:ext cx="773882" cy="230102"/>
            </a:xfrm>
            <a:custGeom>
              <a:avLst/>
              <a:gdLst>
                <a:gd name="connsiteX0" fmla="*/ 1183 w 773882"/>
                <a:gd name="connsiteY0" fmla="*/ 23688 h 230102"/>
                <a:gd name="connsiteX1" fmla="*/ 210733 w 773882"/>
                <a:gd name="connsiteY1" fmla="*/ 106238 h 230102"/>
                <a:gd name="connsiteX2" fmla="*/ 185333 w 773882"/>
                <a:gd name="connsiteY2" fmla="*/ 122113 h 230102"/>
                <a:gd name="connsiteX3" fmla="*/ 455208 w 773882"/>
                <a:gd name="connsiteY3" fmla="*/ 80838 h 230102"/>
                <a:gd name="connsiteX4" fmla="*/ 439333 w 773882"/>
                <a:gd name="connsiteY4" fmla="*/ 61788 h 230102"/>
                <a:gd name="connsiteX5" fmla="*/ 601258 w 773882"/>
                <a:gd name="connsiteY5" fmla="*/ 23688 h 230102"/>
                <a:gd name="connsiteX6" fmla="*/ 598083 w 773882"/>
                <a:gd name="connsiteY6" fmla="*/ 1463 h 230102"/>
                <a:gd name="connsiteX7" fmla="*/ 769533 w 773882"/>
                <a:gd name="connsiteY7" fmla="*/ 64963 h 230102"/>
                <a:gd name="connsiteX8" fmla="*/ 696508 w 773882"/>
                <a:gd name="connsiteY8" fmla="*/ 99888 h 230102"/>
                <a:gd name="connsiteX9" fmla="*/ 420283 w 773882"/>
                <a:gd name="connsiteY9" fmla="*/ 214188 h 230102"/>
                <a:gd name="connsiteX10" fmla="*/ 493308 w 773882"/>
                <a:gd name="connsiteY10" fmla="*/ 207838 h 230102"/>
                <a:gd name="connsiteX11" fmla="*/ 296458 w 773882"/>
                <a:gd name="connsiteY11" fmla="*/ 230063 h 230102"/>
                <a:gd name="connsiteX12" fmla="*/ 150408 w 773882"/>
                <a:gd name="connsiteY12" fmla="*/ 201488 h 230102"/>
                <a:gd name="connsiteX13" fmla="*/ 150408 w 773882"/>
                <a:gd name="connsiteY13" fmla="*/ 214188 h 230102"/>
                <a:gd name="connsiteX14" fmla="*/ 128183 w 773882"/>
                <a:gd name="connsiteY14" fmla="*/ 150688 h 230102"/>
                <a:gd name="connsiteX15" fmla="*/ 1183 w 773882"/>
                <a:gd name="connsiteY15" fmla="*/ 23688 h 23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882" h="230102">
                  <a:moveTo>
                    <a:pt x="1183" y="23688"/>
                  </a:moveTo>
                  <a:cubicBezTo>
                    <a:pt x="14941" y="16280"/>
                    <a:pt x="180041" y="89834"/>
                    <a:pt x="210733" y="106238"/>
                  </a:cubicBezTo>
                  <a:cubicBezTo>
                    <a:pt x="241425" y="122642"/>
                    <a:pt x="144587" y="126346"/>
                    <a:pt x="185333" y="122113"/>
                  </a:cubicBezTo>
                  <a:cubicBezTo>
                    <a:pt x="226079" y="117880"/>
                    <a:pt x="455208" y="80838"/>
                    <a:pt x="455208" y="80838"/>
                  </a:cubicBezTo>
                  <a:cubicBezTo>
                    <a:pt x="497541" y="70784"/>
                    <a:pt x="414991" y="71313"/>
                    <a:pt x="439333" y="61788"/>
                  </a:cubicBezTo>
                  <a:cubicBezTo>
                    <a:pt x="463675" y="52263"/>
                    <a:pt x="574800" y="33742"/>
                    <a:pt x="601258" y="23688"/>
                  </a:cubicBezTo>
                  <a:cubicBezTo>
                    <a:pt x="627716" y="13634"/>
                    <a:pt x="570037" y="-5416"/>
                    <a:pt x="598083" y="1463"/>
                  </a:cubicBezTo>
                  <a:cubicBezTo>
                    <a:pt x="626129" y="8342"/>
                    <a:pt x="753129" y="48559"/>
                    <a:pt x="769533" y="64963"/>
                  </a:cubicBezTo>
                  <a:cubicBezTo>
                    <a:pt x="785937" y="81367"/>
                    <a:pt x="754716" y="75017"/>
                    <a:pt x="696508" y="99888"/>
                  </a:cubicBezTo>
                  <a:cubicBezTo>
                    <a:pt x="638300" y="124759"/>
                    <a:pt x="454150" y="196196"/>
                    <a:pt x="420283" y="214188"/>
                  </a:cubicBezTo>
                  <a:cubicBezTo>
                    <a:pt x="386416" y="232180"/>
                    <a:pt x="513945" y="205192"/>
                    <a:pt x="493308" y="207838"/>
                  </a:cubicBezTo>
                  <a:cubicBezTo>
                    <a:pt x="472671" y="210484"/>
                    <a:pt x="353608" y="231121"/>
                    <a:pt x="296458" y="230063"/>
                  </a:cubicBezTo>
                  <a:cubicBezTo>
                    <a:pt x="239308" y="229005"/>
                    <a:pt x="174750" y="204134"/>
                    <a:pt x="150408" y="201488"/>
                  </a:cubicBezTo>
                  <a:cubicBezTo>
                    <a:pt x="126066" y="198842"/>
                    <a:pt x="154112" y="222655"/>
                    <a:pt x="150408" y="214188"/>
                  </a:cubicBezTo>
                  <a:cubicBezTo>
                    <a:pt x="146704" y="205721"/>
                    <a:pt x="158875" y="178734"/>
                    <a:pt x="128183" y="150688"/>
                  </a:cubicBezTo>
                  <a:cubicBezTo>
                    <a:pt x="97491" y="122642"/>
                    <a:pt x="-12575" y="31096"/>
                    <a:pt x="1183" y="236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A21EEE01-C8DA-0A8A-D7B2-2AB7F21DC069}"/>
                </a:ext>
              </a:extLst>
            </p:cNvPr>
            <p:cNvSpPr/>
            <p:nvPr/>
          </p:nvSpPr>
          <p:spPr>
            <a:xfrm>
              <a:off x="7654800" y="3550391"/>
              <a:ext cx="478319" cy="1044139"/>
            </a:xfrm>
            <a:custGeom>
              <a:avLst/>
              <a:gdLst>
                <a:gd name="connsiteX0" fmla="*/ 171575 w 478319"/>
                <a:gd name="connsiteY0" fmla="*/ 5609 h 1044139"/>
                <a:gd name="connsiteX1" fmla="*/ 295400 w 478319"/>
                <a:gd name="connsiteY1" fmla="*/ 135784 h 1044139"/>
                <a:gd name="connsiteX2" fmla="*/ 209675 w 478319"/>
                <a:gd name="connsiteY2" fmla="*/ 389784 h 1044139"/>
                <a:gd name="connsiteX3" fmla="*/ 247775 w 478319"/>
                <a:gd name="connsiteY3" fmla="*/ 361209 h 1044139"/>
                <a:gd name="connsiteX4" fmla="*/ 162050 w 478319"/>
                <a:gd name="connsiteY4" fmla="*/ 659659 h 1044139"/>
                <a:gd name="connsiteX5" fmla="*/ 89025 w 478319"/>
                <a:gd name="connsiteY5" fmla="*/ 904134 h 1044139"/>
                <a:gd name="connsiteX6" fmla="*/ 69975 w 478319"/>
                <a:gd name="connsiteY6" fmla="*/ 881909 h 1044139"/>
                <a:gd name="connsiteX7" fmla="*/ 125 w 478319"/>
                <a:gd name="connsiteY7" fmla="*/ 980334 h 1044139"/>
                <a:gd name="connsiteX8" fmla="*/ 89025 w 478319"/>
                <a:gd name="connsiteY8" fmla="*/ 1043834 h 1044139"/>
                <a:gd name="connsiteX9" fmla="*/ 162050 w 478319"/>
                <a:gd name="connsiteY9" fmla="*/ 954934 h 1044139"/>
                <a:gd name="connsiteX10" fmla="*/ 362075 w 478319"/>
                <a:gd name="connsiteY10" fmla="*/ 469159 h 1044139"/>
                <a:gd name="connsiteX11" fmla="*/ 323975 w 478319"/>
                <a:gd name="connsiteY11" fmla="*/ 500909 h 1044139"/>
                <a:gd name="connsiteX12" fmla="*/ 466850 w 478319"/>
                <a:gd name="connsiteY12" fmla="*/ 129434 h 1044139"/>
                <a:gd name="connsiteX13" fmla="*/ 463675 w 478319"/>
                <a:gd name="connsiteY13" fmla="*/ 94509 h 1044139"/>
                <a:gd name="connsiteX14" fmla="*/ 416050 w 478319"/>
                <a:gd name="connsiteY14" fmla="*/ 72284 h 1044139"/>
                <a:gd name="connsiteX15" fmla="*/ 222375 w 478319"/>
                <a:gd name="connsiteY15" fmla="*/ 27834 h 1044139"/>
                <a:gd name="connsiteX16" fmla="*/ 171575 w 478319"/>
                <a:gd name="connsiteY16" fmla="*/ 5609 h 104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319" h="1044139">
                  <a:moveTo>
                    <a:pt x="171575" y="5609"/>
                  </a:moveTo>
                  <a:cubicBezTo>
                    <a:pt x="183746" y="23601"/>
                    <a:pt x="289050" y="71755"/>
                    <a:pt x="295400" y="135784"/>
                  </a:cubicBezTo>
                  <a:cubicBezTo>
                    <a:pt x="301750" y="199813"/>
                    <a:pt x="217612" y="352213"/>
                    <a:pt x="209675" y="389784"/>
                  </a:cubicBezTo>
                  <a:cubicBezTo>
                    <a:pt x="201738" y="427355"/>
                    <a:pt x="255713" y="316230"/>
                    <a:pt x="247775" y="361209"/>
                  </a:cubicBezTo>
                  <a:cubicBezTo>
                    <a:pt x="239837" y="406188"/>
                    <a:pt x="188508" y="569172"/>
                    <a:pt x="162050" y="659659"/>
                  </a:cubicBezTo>
                  <a:cubicBezTo>
                    <a:pt x="135592" y="750146"/>
                    <a:pt x="104371" y="867092"/>
                    <a:pt x="89025" y="904134"/>
                  </a:cubicBezTo>
                  <a:cubicBezTo>
                    <a:pt x="73679" y="941176"/>
                    <a:pt x="84792" y="869209"/>
                    <a:pt x="69975" y="881909"/>
                  </a:cubicBezTo>
                  <a:cubicBezTo>
                    <a:pt x="55158" y="894609"/>
                    <a:pt x="-3050" y="953346"/>
                    <a:pt x="125" y="980334"/>
                  </a:cubicBezTo>
                  <a:cubicBezTo>
                    <a:pt x="3300" y="1007322"/>
                    <a:pt x="62037" y="1048067"/>
                    <a:pt x="89025" y="1043834"/>
                  </a:cubicBezTo>
                  <a:cubicBezTo>
                    <a:pt x="116012" y="1039601"/>
                    <a:pt x="116542" y="1050713"/>
                    <a:pt x="162050" y="954934"/>
                  </a:cubicBezTo>
                  <a:cubicBezTo>
                    <a:pt x="207558" y="859155"/>
                    <a:pt x="335088" y="544830"/>
                    <a:pt x="362075" y="469159"/>
                  </a:cubicBezTo>
                  <a:cubicBezTo>
                    <a:pt x="389063" y="393488"/>
                    <a:pt x="306513" y="557530"/>
                    <a:pt x="323975" y="500909"/>
                  </a:cubicBezTo>
                  <a:cubicBezTo>
                    <a:pt x="341437" y="444288"/>
                    <a:pt x="443567" y="197167"/>
                    <a:pt x="466850" y="129434"/>
                  </a:cubicBezTo>
                  <a:cubicBezTo>
                    <a:pt x="490133" y="61701"/>
                    <a:pt x="472142" y="104034"/>
                    <a:pt x="463675" y="94509"/>
                  </a:cubicBezTo>
                  <a:cubicBezTo>
                    <a:pt x="455208" y="84984"/>
                    <a:pt x="456267" y="83397"/>
                    <a:pt x="416050" y="72284"/>
                  </a:cubicBezTo>
                  <a:cubicBezTo>
                    <a:pt x="375833" y="61172"/>
                    <a:pt x="259417" y="37888"/>
                    <a:pt x="222375" y="27834"/>
                  </a:cubicBezTo>
                  <a:cubicBezTo>
                    <a:pt x="185333" y="17780"/>
                    <a:pt x="159404" y="-12383"/>
                    <a:pt x="171575" y="56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85F1CC01-67BF-B534-A1E7-E3E3AA3965CD}"/>
                </a:ext>
              </a:extLst>
            </p:cNvPr>
            <p:cNvSpPr/>
            <p:nvPr/>
          </p:nvSpPr>
          <p:spPr>
            <a:xfrm>
              <a:off x="8007112" y="3875586"/>
              <a:ext cx="644905" cy="293331"/>
            </a:xfrm>
            <a:custGeom>
              <a:avLst/>
              <a:gdLst>
                <a:gd name="connsiteX0" fmla="*/ 3413 w 644905"/>
                <a:gd name="connsiteY0" fmla="*/ 207464 h 293331"/>
                <a:gd name="connsiteX1" fmla="*/ 451088 w 644905"/>
                <a:gd name="connsiteY1" fmla="*/ 10614 h 293331"/>
                <a:gd name="connsiteX2" fmla="*/ 457438 w 644905"/>
                <a:gd name="connsiteY2" fmla="*/ 39189 h 293331"/>
                <a:gd name="connsiteX3" fmla="*/ 644763 w 644905"/>
                <a:gd name="connsiteY3" fmla="*/ 147139 h 293331"/>
                <a:gd name="connsiteX4" fmla="*/ 482838 w 644905"/>
                <a:gd name="connsiteY4" fmla="*/ 156664 h 293331"/>
                <a:gd name="connsiteX5" fmla="*/ 193913 w 644905"/>
                <a:gd name="connsiteY5" fmla="*/ 293189 h 293331"/>
                <a:gd name="connsiteX6" fmla="*/ 301863 w 644905"/>
                <a:gd name="connsiteY6" fmla="*/ 182064 h 293331"/>
                <a:gd name="connsiteX7" fmla="*/ 339963 w 644905"/>
                <a:gd name="connsiteY7" fmla="*/ 147139 h 293331"/>
                <a:gd name="connsiteX8" fmla="*/ 247888 w 644905"/>
                <a:gd name="connsiteY8" fmla="*/ 172539 h 293331"/>
                <a:gd name="connsiteX9" fmla="*/ 3413 w 644905"/>
                <a:gd name="connsiteY9" fmla="*/ 207464 h 29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05" h="293331">
                  <a:moveTo>
                    <a:pt x="3413" y="207464"/>
                  </a:moveTo>
                  <a:cubicBezTo>
                    <a:pt x="37280" y="180477"/>
                    <a:pt x="375417" y="38660"/>
                    <a:pt x="451088" y="10614"/>
                  </a:cubicBezTo>
                  <a:cubicBezTo>
                    <a:pt x="526759" y="-17432"/>
                    <a:pt x="425159" y="16435"/>
                    <a:pt x="457438" y="39189"/>
                  </a:cubicBezTo>
                  <a:cubicBezTo>
                    <a:pt x="489717" y="61943"/>
                    <a:pt x="640530" y="127560"/>
                    <a:pt x="644763" y="147139"/>
                  </a:cubicBezTo>
                  <a:cubicBezTo>
                    <a:pt x="648996" y="166718"/>
                    <a:pt x="557980" y="132322"/>
                    <a:pt x="482838" y="156664"/>
                  </a:cubicBezTo>
                  <a:cubicBezTo>
                    <a:pt x="407696" y="181006"/>
                    <a:pt x="224075" y="288956"/>
                    <a:pt x="193913" y="293189"/>
                  </a:cubicBezTo>
                  <a:cubicBezTo>
                    <a:pt x="163751" y="297422"/>
                    <a:pt x="277521" y="206406"/>
                    <a:pt x="301863" y="182064"/>
                  </a:cubicBezTo>
                  <a:cubicBezTo>
                    <a:pt x="326205" y="157722"/>
                    <a:pt x="348959" y="148726"/>
                    <a:pt x="339963" y="147139"/>
                  </a:cubicBezTo>
                  <a:cubicBezTo>
                    <a:pt x="330967" y="145552"/>
                    <a:pt x="298159" y="161956"/>
                    <a:pt x="247888" y="172539"/>
                  </a:cubicBezTo>
                  <a:cubicBezTo>
                    <a:pt x="197617" y="183122"/>
                    <a:pt x="-30454" y="234451"/>
                    <a:pt x="3413" y="207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2C929EC0-E30B-DE5E-875B-730A54BC26C7}"/>
                </a:ext>
              </a:extLst>
            </p:cNvPr>
            <p:cNvSpPr/>
            <p:nvPr/>
          </p:nvSpPr>
          <p:spPr>
            <a:xfrm>
              <a:off x="7998123" y="4225797"/>
              <a:ext cx="759927" cy="423396"/>
            </a:xfrm>
            <a:custGeom>
              <a:avLst/>
              <a:gdLst>
                <a:gd name="connsiteX0" fmla="*/ 94952 w 759927"/>
                <a:gd name="connsiteY0" fmla="*/ 128 h 423396"/>
                <a:gd name="connsiteX1" fmla="*/ 88602 w 759927"/>
                <a:gd name="connsiteY1" fmla="*/ 152528 h 423396"/>
                <a:gd name="connsiteX2" fmla="*/ 314027 w 759927"/>
                <a:gd name="connsiteY2" fmla="*/ 333503 h 423396"/>
                <a:gd name="connsiteX3" fmla="*/ 285452 w 759927"/>
                <a:gd name="connsiteY3" fmla="*/ 301753 h 423396"/>
                <a:gd name="connsiteX4" fmla="*/ 450552 w 759927"/>
                <a:gd name="connsiteY4" fmla="*/ 263653 h 423396"/>
                <a:gd name="connsiteX5" fmla="*/ 450552 w 759927"/>
                <a:gd name="connsiteY5" fmla="*/ 235078 h 423396"/>
                <a:gd name="connsiteX6" fmla="*/ 758527 w 759927"/>
                <a:gd name="connsiteY6" fmla="*/ 336678 h 423396"/>
                <a:gd name="connsiteX7" fmla="*/ 548977 w 759927"/>
                <a:gd name="connsiteY7" fmla="*/ 371603 h 423396"/>
                <a:gd name="connsiteX8" fmla="*/ 190202 w 759927"/>
                <a:gd name="connsiteY8" fmla="*/ 416053 h 423396"/>
                <a:gd name="connsiteX9" fmla="*/ 215602 w 759927"/>
                <a:gd name="connsiteY9" fmla="*/ 403353 h 423396"/>
                <a:gd name="connsiteX10" fmla="*/ 79077 w 759927"/>
                <a:gd name="connsiteY10" fmla="*/ 228728 h 423396"/>
                <a:gd name="connsiteX11" fmla="*/ 75902 w 759927"/>
                <a:gd name="connsiteY11" fmla="*/ 244603 h 423396"/>
                <a:gd name="connsiteX12" fmla="*/ 37802 w 759927"/>
                <a:gd name="connsiteY12" fmla="*/ 165228 h 423396"/>
                <a:gd name="connsiteX13" fmla="*/ 2877 w 759927"/>
                <a:gd name="connsiteY13" fmla="*/ 177928 h 423396"/>
                <a:gd name="connsiteX14" fmla="*/ 94952 w 759927"/>
                <a:gd name="connsiteY14" fmla="*/ 128 h 42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927" h="423396">
                  <a:moveTo>
                    <a:pt x="94952" y="128"/>
                  </a:moveTo>
                  <a:cubicBezTo>
                    <a:pt x="109239" y="-4105"/>
                    <a:pt x="52089" y="96966"/>
                    <a:pt x="88602" y="152528"/>
                  </a:cubicBezTo>
                  <a:cubicBezTo>
                    <a:pt x="125115" y="208091"/>
                    <a:pt x="281219" y="308632"/>
                    <a:pt x="314027" y="333503"/>
                  </a:cubicBezTo>
                  <a:cubicBezTo>
                    <a:pt x="346835" y="358374"/>
                    <a:pt x="262698" y="313395"/>
                    <a:pt x="285452" y="301753"/>
                  </a:cubicBezTo>
                  <a:cubicBezTo>
                    <a:pt x="308206" y="290111"/>
                    <a:pt x="423035" y="274765"/>
                    <a:pt x="450552" y="263653"/>
                  </a:cubicBezTo>
                  <a:cubicBezTo>
                    <a:pt x="478069" y="252541"/>
                    <a:pt x="399223" y="222907"/>
                    <a:pt x="450552" y="235078"/>
                  </a:cubicBezTo>
                  <a:cubicBezTo>
                    <a:pt x="501881" y="247249"/>
                    <a:pt x="742123" y="313924"/>
                    <a:pt x="758527" y="336678"/>
                  </a:cubicBezTo>
                  <a:cubicBezTo>
                    <a:pt x="774931" y="359432"/>
                    <a:pt x="643698" y="358374"/>
                    <a:pt x="548977" y="371603"/>
                  </a:cubicBezTo>
                  <a:cubicBezTo>
                    <a:pt x="454256" y="384832"/>
                    <a:pt x="245764" y="410761"/>
                    <a:pt x="190202" y="416053"/>
                  </a:cubicBezTo>
                  <a:cubicBezTo>
                    <a:pt x="134640" y="421345"/>
                    <a:pt x="234123" y="434574"/>
                    <a:pt x="215602" y="403353"/>
                  </a:cubicBezTo>
                  <a:cubicBezTo>
                    <a:pt x="197081" y="372132"/>
                    <a:pt x="102360" y="255186"/>
                    <a:pt x="79077" y="228728"/>
                  </a:cubicBezTo>
                  <a:cubicBezTo>
                    <a:pt x="55794" y="202270"/>
                    <a:pt x="82781" y="255186"/>
                    <a:pt x="75902" y="244603"/>
                  </a:cubicBezTo>
                  <a:cubicBezTo>
                    <a:pt x="69023" y="234020"/>
                    <a:pt x="49973" y="176341"/>
                    <a:pt x="37802" y="165228"/>
                  </a:cubicBezTo>
                  <a:cubicBezTo>
                    <a:pt x="25631" y="154115"/>
                    <a:pt x="-10352" y="204386"/>
                    <a:pt x="2877" y="177928"/>
                  </a:cubicBezTo>
                  <a:cubicBezTo>
                    <a:pt x="16106" y="151470"/>
                    <a:pt x="80665" y="4361"/>
                    <a:pt x="94952" y="1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2F648041-4674-3398-CE6D-F5CCBB1C44FD}"/>
                </a:ext>
              </a:extLst>
            </p:cNvPr>
            <p:cNvSpPr/>
            <p:nvPr/>
          </p:nvSpPr>
          <p:spPr>
            <a:xfrm>
              <a:off x="8317744" y="3589834"/>
              <a:ext cx="223165" cy="239321"/>
            </a:xfrm>
            <a:custGeom>
              <a:avLst/>
              <a:gdLst>
                <a:gd name="connsiteX0" fmla="*/ 756 w 223165"/>
                <a:gd name="connsiteY0" fmla="*/ 1091 h 239321"/>
                <a:gd name="connsiteX1" fmla="*/ 169031 w 223165"/>
                <a:gd name="connsiteY1" fmla="*/ 83641 h 239321"/>
                <a:gd name="connsiteX2" fmla="*/ 223006 w 223165"/>
                <a:gd name="connsiteY2" fmla="*/ 185241 h 239321"/>
                <a:gd name="connsiteX3" fmla="*/ 156331 w 223165"/>
                <a:gd name="connsiteY3" fmla="*/ 239216 h 239321"/>
                <a:gd name="connsiteX4" fmla="*/ 153156 w 223165"/>
                <a:gd name="connsiteY4" fmla="*/ 172541 h 239321"/>
                <a:gd name="connsiteX5" fmla="*/ 99181 w 223165"/>
                <a:gd name="connsiteY5" fmla="*/ 121741 h 239321"/>
                <a:gd name="connsiteX6" fmla="*/ 105531 w 223165"/>
                <a:gd name="connsiteY6" fmla="*/ 143966 h 239321"/>
                <a:gd name="connsiteX7" fmla="*/ 756 w 223165"/>
                <a:gd name="connsiteY7" fmla="*/ 1091 h 2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65" h="239321">
                  <a:moveTo>
                    <a:pt x="756" y="1091"/>
                  </a:moveTo>
                  <a:cubicBezTo>
                    <a:pt x="11339" y="-8963"/>
                    <a:pt x="131989" y="52949"/>
                    <a:pt x="169031" y="83641"/>
                  </a:cubicBezTo>
                  <a:cubicBezTo>
                    <a:pt x="206073" y="114333"/>
                    <a:pt x="225123" y="159312"/>
                    <a:pt x="223006" y="185241"/>
                  </a:cubicBezTo>
                  <a:cubicBezTo>
                    <a:pt x="220889" y="211170"/>
                    <a:pt x="167973" y="241333"/>
                    <a:pt x="156331" y="239216"/>
                  </a:cubicBezTo>
                  <a:cubicBezTo>
                    <a:pt x="144689" y="237099"/>
                    <a:pt x="162681" y="192120"/>
                    <a:pt x="153156" y="172541"/>
                  </a:cubicBezTo>
                  <a:cubicBezTo>
                    <a:pt x="143631" y="152962"/>
                    <a:pt x="107119" y="126504"/>
                    <a:pt x="99181" y="121741"/>
                  </a:cubicBezTo>
                  <a:cubicBezTo>
                    <a:pt x="91244" y="116979"/>
                    <a:pt x="117173" y="161428"/>
                    <a:pt x="105531" y="143966"/>
                  </a:cubicBezTo>
                  <a:cubicBezTo>
                    <a:pt x="93889" y="126504"/>
                    <a:pt x="-9827" y="11145"/>
                    <a:pt x="756" y="10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F025A2A9-9012-E4AF-AA03-0C65CFA5A776}"/>
                </a:ext>
              </a:extLst>
            </p:cNvPr>
            <p:cNvSpPr/>
            <p:nvPr/>
          </p:nvSpPr>
          <p:spPr>
            <a:xfrm>
              <a:off x="8448371" y="3549841"/>
              <a:ext cx="263965" cy="199923"/>
            </a:xfrm>
            <a:custGeom>
              <a:avLst/>
              <a:gdLst>
                <a:gd name="connsiteX0" fmla="*/ 304 w 263965"/>
                <a:gd name="connsiteY0" fmla="*/ 2984 h 199923"/>
                <a:gd name="connsiteX1" fmla="*/ 174929 w 263965"/>
                <a:gd name="connsiteY1" fmla="*/ 41084 h 199923"/>
                <a:gd name="connsiteX2" fmla="*/ 263829 w 263965"/>
                <a:gd name="connsiteY2" fmla="*/ 139509 h 199923"/>
                <a:gd name="connsiteX3" fmla="*/ 193979 w 263965"/>
                <a:gd name="connsiteY3" fmla="*/ 199834 h 199923"/>
                <a:gd name="connsiteX4" fmla="*/ 143179 w 263965"/>
                <a:gd name="connsiteY4" fmla="*/ 126809 h 199923"/>
                <a:gd name="connsiteX5" fmla="*/ 159054 w 263965"/>
                <a:gd name="connsiteY5" fmla="*/ 133159 h 199923"/>
                <a:gd name="connsiteX6" fmla="*/ 76504 w 263965"/>
                <a:gd name="connsiteY6" fmla="*/ 79184 h 199923"/>
                <a:gd name="connsiteX7" fmla="*/ 130479 w 263965"/>
                <a:gd name="connsiteY7" fmla="*/ 114109 h 199923"/>
                <a:gd name="connsiteX8" fmla="*/ 304 w 263965"/>
                <a:gd name="connsiteY8" fmla="*/ 2984 h 19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965" h="199923">
                  <a:moveTo>
                    <a:pt x="304" y="2984"/>
                  </a:moveTo>
                  <a:cubicBezTo>
                    <a:pt x="7712" y="-9187"/>
                    <a:pt x="131008" y="18330"/>
                    <a:pt x="174929" y="41084"/>
                  </a:cubicBezTo>
                  <a:cubicBezTo>
                    <a:pt x="218850" y="63838"/>
                    <a:pt x="260654" y="113051"/>
                    <a:pt x="263829" y="139509"/>
                  </a:cubicBezTo>
                  <a:cubicBezTo>
                    <a:pt x="267004" y="165967"/>
                    <a:pt x="214087" y="201951"/>
                    <a:pt x="193979" y="199834"/>
                  </a:cubicBezTo>
                  <a:cubicBezTo>
                    <a:pt x="173871" y="197717"/>
                    <a:pt x="149000" y="137921"/>
                    <a:pt x="143179" y="126809"/>
                  </a:cubicBezTo>
                  <a:cubicBezTo>
                    <a:pt x="137358" y="115697"/>
                    <a:pt x="170167" y="141097"/>
                    <a:pt x="159054" y="133159"/>
                  </a:cubicBezTo>
                  <a:cubicBezTo>
                    <a:pt x="147942" y="125222"/>
                    <a:pt x="81266" y="82359"/>
                    <a:pt x="76504" y="79184"/>
                  </a:cubicBezTo>
                  <a:cubicBezTo>
                    <a:pt x="71742" y="76009"/>
                    <a:pt x="137887" y="125222"/>
                    <a:pt x="130479" y="114109"/>
                  </a:cubicBezTo>
                  <a:cubicBezTo>
                    <a:pt x="123071" y="102997"/>
                    <a:pt x="-7104" y="15155"/>
                    <a:pt x="304" y="29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4" name="グループ化 303">
            <a:extLst>
              <a:ext uri="{FF2B5EF4-FFF2-40B4-BE49-F238E27FC236}">
                <a16:creationId xmlns:a16="http://schemas.microsoft.com/office/drawing/2014/main" id="{300924EC-9456-CDDB-4D49-29A2467E6A75}"/>
              </a:ext>
            </a:extLst>
          </p:cNvPr>
          <p:cNvGrpSpPr/>
          <p:nvPr/>
        </p:nvGrpSpPr>
        <p:grpSpPr>
          <a:xfrm flipH="1">
            <a:off x="877967" y="565354"/>
            <a:ext cx="4583352" cy="3549177"/>
            <a:chOff x="1601172" y="1081750"/>
            <a:chExt cx="9651918" cy="7474086"/>
          </a:xfrm>
        </p:grpSpPr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E5AA2A15-5C57-C01D-8850-3F1A111B41D2}"/>
                </a:ext>
              </a:extLst>
            </p:cNvPr>
            <p:cNvSpPr/>
            <p:nvPr/>
          </p:nvSpPr>
          <p:spPr>
            <a:xfrm>
              <a:off x="5715348" y="1742495"/>
              <a:ext cx="1919644" cy="1326486"/>
            </a:xfrm>
            <a:custGeom>
              <a:avLst/>
              <a:gdLst>
                <a:gd name="connsiteX0" fmla="*/ 9177 w 1919644"/>
                <a:gd name="connsiteY0" fmla="*/ 353005 h 1326486"/>
                <a:gd name="connsiteX1" fmla="*/ 380652 w 1919644"/>
                <a:gd name="connsiteY1" fmla="*/ 580 h 1326486"/>
                <a:gd name="connsiteX2" fmla="*/ 752127 w 1919644"/>
                <a:gd name="connsiteY2" fmla="*/ 267280 h 1326486"/>
                <a:gd name="connsiteX3" fmla="*/ 714027 w 1919644"/>
                <a:gd name="connsiteY3" fmla="*/ 162505 h 1326486"/>
                <a:gd name="connsiteX4" fmla="*/ 1028352 w 1919644"/>
                <a:gd name="connsiteY4" fmla="*/ 438730 h 1326486"/>
                <a:gd name="connsiteX5" fmla="*/ 1380777 w 1919644"/>
                <a:gd name="connsiteY5" fmla="*/ 619705 h 1326486"/>
                <a:gd name="connsiteX6" fmla="*/ 1495077 w 1919644"/>
                <a:gd name="connsiteY6" fmla="*/ 648280 h 1326486"/>
                <a:gd name="connsiteX7" fmla="*/ 1761777 w 1919644"/>
                <a:gd name="connsiteY7" fmla="*/ 810205 h 1326486"/>
                <a:gd name="connsiteX8" fmla="*/ 1895127 w 1919644"/>
                <a:gd name="connsiteY8" fmla="*/ 914980 h 1326486"/>
                <a:gd name="connsiteX9" fmla="*/ 1866552 w 1919644"/>
                <a:gd name="connsiteY9" fmla="*/ 1191205 h 1326486"/>
                <a:gd name="connsiteX10" fmla="*/ 1380777 w 1919644"/>
                <a:gd name="connsiteY10" fmla="*/ 1315030 h 1326486"/>
                <a:gd name="connsiteX11" fmla="*/ 780702 w 1919644"/>
                <a:gd name="connsiteY11" fmla="*/ 914980 h 1326486"/>
                <a:gd name="connsiteX12" fmla="*/ 9177 w 1919644"/>
                <a:gd name="connsiteY12" fmla="*/ 353005 h 132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9644" h="1326486">
                  <a:moveTo>
                    <a:pt x="9177" y="353005"/>
                  </a:moveTo>
                  <a:cubicBezTo>
                    <a:pt x="-57498" y="200605"/>
                    <a:pt x="256827" y="14867"/>
                    <a:pt x="380652" y="580"/>
                  </a:cubicBezTo>
                  <a:cubicBezTo>
                    <a:pt x="504477" y="-13708"/>
                    <a:pt x="696565" y="240293"/>
                    <a:pt x="752127" y="267280"/>
                  </a:cubicBezTo>
                  <a:cubicBezTo>
                    <a:pt x="807689" y="294267"/>
                    <a:pt x="667989" y="133930"/>
                    <a:pt x="714027" y="162505"/>
                  </a:cubicBezTo>
                  <a:cubicBezTo>
                    <a:pt x="760065" y="191080"/>
                    <a:pt x="917227" y="362530"/>
                    <a:pt x="1028352" y="438730"/>
                  </a:cubicBezTo>
                  <a:cubicBezTo>
                    <a:pt x="1139477" y="514930"/>
                    <a:pt x="1302990" y="584780"/>
                    <a:pt x="1380777" y="619705"/>
                  </a:cubicBezTo>
                  <a:cubicBezTo>
                    <a:pt x="1458564" y="654630"/>
                    <a:pt x="1431577" y="616530"/>
                    <a:pt x="1495077" y="648280"/>
                  </a:cubicBezTo>
                  <a:cubicBezTo>
                    <a:pt x="1558577" y="680030"/>
                    <a:pt x="1695102" y="765755"/>
                    <a:pt x="1761777" y="810205"/>
                  </a:cubicBezTo>
                  <a:cubicBezTo>
                    <a:pt x="1828452" y="854655"/>
                    <a:pt x="1877665" y="851480"/>
                    <a:pt x="1895127" y="914980"/>
                  </a:cubicBezTo>
                  <a:cubicBezTo>
                    <a:pt x="1912589" y="978480"/>
                    <a:pt x="1952277" y="1124530"/>
                    <a:pt x="1866552" y="1191205"/>
                  </a:cubicBezTo>
                  <a:cubicBezTo>
                    <a:pt x="1780827" y="1257880"/>
                    <a:pt x="1561752" y="1361067"/>
                    <a:pt x="1380777" y="1315030"/>
                  </a:cubicBezTo>
                  <a:cubicBezTo>
                    <a:pt x="1199802" y="1268993"/>
                    <a:pt x="1004539" y="1081667"/>
                    <a:pt x="780702" y="914980"/>
                  </a:cubicBezTo>
                  <a:cubicBezTo>
                    <a:pt x="556865" y="748293"/>
                    <a:pt x="75852" y="505405"/>
                    <a:pt x="9177" y="35300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円/楕円 305">
              <a:extLst>
                <a:ext uri="{FF2B5EF4-FFF2-40B4-BE49-F238E27FC236}">
                  <a16:creationId xmlns:a16="http://schemas.microsoft.com/office/drawing/2014/main" id="{4729D12A-4C18-CB44-15D0-73B1CE42CBD3}"/>
                </a:ext>
              </a:extLst>
            </p:cNvPr>
            <p:cNvSpPr/>
            <p:nvPr/>
          </p:nvSpPr>
          <p:spPr>
            <a:xfrm>
              <a:off x="1673873" y="1871871"/>
              <a:ext cx="6559685" cy="65596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07" name="グループ化 306">
              <a:extLst>
                <a:ext uri="{FF2B5EF4-FFF2-40B4-BE49-F238E27FC236}">
                  <a16:creationId xmlns:a16="http://schemas.microsoft.com/office/drawing/2014/main" id="{2DB37843-6632-E5BE-6A2C-96DF035EED2C}"/>
                </a:ext>
              </a:extLst>
            </p:cNvPr>
            <p:cNvGrpSpPr/>
            <p:nvPr/>
          </p:nvGrpSpPr>
          <p:grpSpPr>
            <a:xfrm>
              <a:off x="1601172" y="1081750"/>
              <a:ext cx="8182489" cy="7474086"/>
              <a:chOff x="1601172" y="1081750"/>
              <a:chExt cx="8182489" cy="7474086"/>
            </a:xfrm>
          </p:grpSpPr>
          <p:sp>
            <p:nvSpPr>
              <p:cNvPr id="312" name="フリーフォーム 311">
                <a:extLst>
                  <a:ext uri="{FF2B5EF4-FFF2-40B4-BE49-F238E27FC236}">
                    <a16:creationId xmlns:a16="http://schemas.microsoft.com/office/drawing/2014/main" id="{212F353A-1DFC-94D9-CB51-C19814A7FC79}"/>
                  </a:ext>
                </a:extLst>
              </p:cNvPr>
              <p:cNvSpPr/>
              <p:nvPr/>
            </p:nvSpPr>
            <p:spPr>
              <a:xfrm>
                <a:off x="3645113" y="1745036"/>
                <a:ext cx="2130917" cy="445784"/>
              </a:xfrm>
              <a:custGeom>
                <a:avLst/>
                <a:gdLst>
                  <a:gd name="connsiteX0" fmla="*/ 171237 w 2130917"/>
                  <a:gd name="connsiteY0" fmla="*/ 223464 h 445784"/>
                  <a:gd name="connsiteX1" fmla="*/ 1307887 w 2130917"/>
                  <a:gd name="connsiteY1" fmla="*/ 13914 h 445784"/>
                  <a:gd name="connsiteX2" fmla="*/ 1193587 w 2130917"/>
                  <a:gd name="connsiteY2" fmla="*/ 32964 h 445784"/>
                  <a:gd name="connsiteX3" fmla="*/ 1898437 w 2130917"/>
                  <a:gd name="connsiteY3" fmla="*/ 140914 h 445784"/>
                  <a:gd name="connsiteX4" fmla="*/ 1758737 w 2130917"/>
                  <a:gd name="connsiteY4" fmla="*/ 102814 h 445784"/>
                  <a:gd name="connsiteX5" fmla="*/ 2127037 w 2130917"/>
                  <a:gd name="connsiteY5" fmla="*/ 198064 h 445784"/>
                  <a:gd name="connsiteX6" fmla="*/ 1961937 w 2130917"/>
                  <a:gd name="connsiteY6" fmla="*/ 204414 h 445784"/>
                  <a:gd name="connsiteX7" fmla="*/ 399837 w 2130917"/>
                  <a:gd name="connsiteY7" fmla="*/ 293314 h 445784"/>
                  <a:gd name="connsiteX8" fmla="*/ 501437 w 2130917"/>
                  <a:gd name="connsiteY8" fmla="*/ 318714 h 445784"/>
                  <a:gd name="connsiteX9" fmla="*/ 120437 w 2130917"/>
                  <a:gd name="connsiteY9" fmla="*/ 445714 h 445784"/>
                  <a:gd name="connsiteX10" fmla="*/ 260137 w 2130917"/>
                  <a:gd name="connsiteY10" fmla="*/ 299664 h 445784"/>
                  <a:gd name="connsiteX11" fmla="*/ 12487 w 2130917"/>
                  <a:gd name="connsiteY11" fmla="*/ 369514 h 445784"/>
                  <a:gd name="connsiteX12" fmla="*/ 171237 w 2130917"/>
                  <a:gd name="connsiteY12" fmla="*/ 223464 h 4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0917" h="445784">
                    <a:moveTo>
                      <a:pt x="171237" y="223464"/>
                    </a:moveTo>
                    <a:cubicBezTo>
                      <a:pt x="387137" y="164197"/>
                      <a:pt x="1137495" y="45664"/>
                      <a:pt x="1307887" y="13914"/>
                    </a:cubicBezTo>
                    <a:cubicBezTo>
                      <a:pt x="1478279" y="-17836"/>
                      <a:pt x="1095162" y="11797"/>
                      <a:pt x="1193587" y="32964"/>
                    </a:cubicBezTo>
                    <a:cubicBezTo>
                      <a:pt x="1292012" y="54131"/>
                      <a:pt x="1804245" y="129272"/>
                      <a:pt x="1898437" y="140914"/>
                    </a:cubicBezTo>
                    <a:cubicBezTo>
                      <a:pt x="1992629" y="152556"/>
                      <a:pt x="1758737" y="102814"/>
                      <a:pt x="1758737" y="102814"/>
                    </a:cubicBezTo>
                    <a:cubicBezTo>
                      <a:pt x="1796837" y="112339"/>
                      <a:pt x="2093170" y="181131"/>
                      <a:pt x="2127037" y="198064"/>
                    </a:cubicBezTo>
                    <a:cubicBezTo>
                      <a:pt x="2160904" y="214997"/>
                      <a:pt x="1961937" y="204414"/>
                      <a:pt x="1961937" y="204414"/>
                    </a:cubicBezTo>
                    <a:lnTo>
                      <a:pt x="399837" y="293314"/>
                    </a:lnTo>
                    <a:cubicBezTo>
                      <a:pt x="156420" y="312364"/>
                      <a:pt x="548004" y="293314"/>
                      <a:pt x="501437" y="318714"/>
                    </a:cubicBezTo>
                    <a:cubicBezTo>
                      <a:pt x="454870" y="344114"/>
                      <a:pt x="160654" y="448889"/>
                      <a:pt x="120437" y="445714"/>
                    </a:cubicBezTo>
                    <a:cubicBezTo>
                      <a:pt x="80220" y="442539"/>
                      <a:pt x="278129" y="312364"/>
                      <a:pt x="260137" y="299664"/>
                    </a:cubicBezTo>
                    <a:cubicBezTo>
                      <a:pt x="242145" y="286964"/>
                      <a:pt x="25187" y="377981"/>
                      <a:pt x="12487" y="369514"/>
                    </a:cubicBezTo>
                    <a:cubicBezTo>
                      <a:pt x="-213" y="361047"/>
                      <a:pt x="-44663" y="282731"/>
                      <a:pt x="171237" y="22346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 312">
                <a:extLst>
                  <a:ext uri="{FF2B5EF4-FFF2-40B4-BE49-F238E27FC236}">
                    <a16:creationId xmlns:a16="http://schemas.microsoft.com/office/drawing/2014/main" id="{7EC7FFD2-577B-87F6-5116-AD53BF14938B}"/>
                  </a:ext>
                </a:extLst>
              </p:cNvPr>
              <p:cNvSpPr/>
              <p:nvPr/>
            </p:nvSpPr>
            <p:spPr>
              <a:xfrm>
                <a:off x="1858019" y="1982069"/>
                <a:ext cx="1933329" cy="1791263"/>
              </a:xfrm>
              <a:custGeom>
                <a:avLst/>
                <a:gdLst>
                  <a:gd name="connsiteX0" fmla="*/ 1869431 w 1933329"/>
                  <a:gd name="connsiteY0" fmla="*/ 18181 h 1791263"/>
                  <a:gd name="connsiteX1" fmla="*/ 554981 w 1933329"/>
                  <a:gd name="connsiteY1" fmla="*/ 862731 h 1791263"/>
                  <a:gd name="connsiteX2" fmla="*/ 605781 w 1933329"/>
                  <a:gd name="connsiteY2" fmla="*/ 869081 h 1791263"/>
                  <a:gd name="connsiteX3" fmla="*/ 34281 w 1933329"/>
                  <a:gd name="connsiteY3" fmla="*/ 1751731 h 1791263"/>
                  <a:gd name="connsiteX4" fmla="*/ 161281 w 1933329"/>
                  <a:gd name="connsiteY4" fmla="*/ 1554881 h 1791263"/>
                  <a:gd name="connsiteX5" fmla="*/ 955031 w 1933329"/>
                  <a:gd name="connsiteY5" fmla="*/ 811931 h 1791263"/>
                  <a:gd name="connsiteX6" fmla="*/ 916931 w 1933329"/>
                  <a:gd name="connsiteY6" fmla="*/ 888131 h 1791263"/>
                  <a:gd name="connsiteX7" fmla="*/ 1647181 w 1933329"/>
                  <a:gd name="connsiteY7" fmla="*/ 284881 h 1791263"/>
                  <a:gd name="connsiteX8" fmla="*/ 1609081 w 1933329"/>
                  <a:gd name="connsiteY8" fmla="*/ 342031 h 1791263"/>
                  <a:gd name="connsiteX9" fmla="*/ 1913881 w 1933329"/>
                  <a:gd name="connsiteY9" fmla="*/ 170581 h 1791263"/>
                  <a:gd name="connsiteX10" fmla="*/ 1748781 w 1933329"/>
                  <a:gd name="connsiteY10" fmla="*/ 272181 h 1791263"/>
                  <a:gd name="connsiteX11" fmla="*/ 1869431 w 1933329"/>
                  <a:gd name="connsiteY11" fmla="*/ 18181 h 179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3329" h="1791263">
                    <a:moveTo>
                      <a:pt x="1869431" y="18181"/>
                    </a:moveTo>
                    <a:cubicBezTo>
                      <a:pt x="1670464" y="116606"/>
                      <a:pt x="765589" y="720914"/>
                      <a:pt x="554981" y="862731"/>
                    </a:cubicBezTo>
                    <a:cubicBezTo>
                      <a:pt x="344373" y="1004548"/>
                      <a:pt x="692564" y="720914"/>
                      <a:pt x="605781" y="869081"/>
                    </a:cubicBezTo>
                    <a:cubicBezTo>
                      <a:pt x="518998" y="1017248"/>
                      <a:pt x="108364" y="1637431"/>
                      <a:pt x="34281" y="1751731"/>
                    </a:cubicBezTo>
                    <a:cubicBezTo>
                      <a:pt x="-39802" y="1866031"/>
                      <a:pt x="7823" y="1711514"/>
                      <a:pt x="161281" y="1554881"/>
                    </a:cubicBezTo>
                    <a:cubicBezTo>
                      <a:pt x="314739" y="1398248"/>
                      <a:pt x="829089" y="923056"/>
                      <a:pt x="955031" y="811931"/>
                    </a:cubicBezTo>
                    <a:cubicBezTo>
                      <a:pt x="1080973" y="700806"/>
                      <a:pt x="801573" y="975973"/>
                      <a:pt x="916931" y="888131"/>
                    </a:cubicBezTo>
                    <a:cubicBezTo>
                      <a:pt x="1032289" y="800289"/>
                      <a:pt x="1531823" y="375898"/>
                      <a:pt x="1647181" y="284881"/>
                    </a:cubicBezTo>
                    <a:cubicBezTo>
                      <a:pt x="1762539" y="193864"/>
                      <a:pt x="1564631" y="361081"/>
                      <a:pt x="1609081" y="342031"/>
                    </a:cubicBezTo>
                    <a:cubicBezTo>
                      <a:pt x="1653531" y="322981"/>
                      <a:pt x="1890598" y="182223"/>
                      <a:pt x="1913881" y="170581"/>
                    </a:cubicBezTo>
                    <a:cubicBezTo>
                      <a:pt x="1937164" y="158939"/>
                      <a:pt x="1759364" y="292289"/>
                      <a:pt x="1748781" y="272181"/>
                    </a:cubicBezTo>
                    <a:cubicBezTo>
                      <a:pt x="1738198" y="252073"/>
                      <a:pt x="2068398" y="-80244"/>
                      <a:pt x="1869431" y="1818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 313">
                <a:extLst>
                  <a:ext uri="{FF2B5EF4-FFF2-40B4-BE49-F238E27FC236}">
                    <a16:creationId xmlns:a16="http://schemas.microsoft.com/office/drawing/2014/main" id="{273535A3-C9A6-9339-C579-EE138221161B}"/>
                  </a:ext>
                </a:extLst>
              </p:cNvPr>
              <p:cNvSpPr/>
              <p:nvPr/>
            </p:nvSpPr>
            <p:spPr>
              <a:xfrm>
                <a:off x="1601172" y="3126263"/>
                <a:ext cx="818480" cy="2704925"/>
              </a:xfrm>
              <a:custGeom>
                <a:avLst/>
                <a:gdLst>
                  <a:gd name="connsiteX0" fmla="*/ 792778 w 818480"/>
                  <a:gd name="connsiteY0" fmla="*/ 131287 h 2704925"/>
                  <a:gd name="connsiteX1" fmla="*/ 278428 w 818480"/>
                  <a:gd name="connsiteY1" fmla="*/ 1001237 h 2704925"/>
                  <a:gd name="connsiteX2" fmla="*/ 367328 w 818480"/>
                  <a:gd name="connsiteY2" fmla="*/ 880587 h 2704925"/>
                  <a:gd name="connsiteX3" fmla="*/ 176828 w 818480"/>
                  <a:gd name="connsiteY3" fmla="*/ 1337787 h 2704925"/>
                  <a:gd name="connsiteX4" fmla="*/ 151428 w 818480"/>
                  <a:gd name="connsiteY4" fmla="*/ 1890237 h 2704925"/>
                  <a:gd name="connsiteX5" fmla="*/ 126028 w 818480"/>
                  <a:gd name="connsiteY5" fmla="*/ 1477487 h 2704925"/>
                  <a:gd name="connsiteX6" fmla="*/ 151428 w 818480"/>
                  <a:gd name="connsiteY6" fmla="*/ 2639537 h 2704925"/>
                  <a:gd name="connsiteX7" fmla="*/ 119678 w 818480"/>
                  <a:gd name="connsiteY7" fmla="*/ 2442687 h 2704925"/>
                  <a:gd name="connsiteX8" fmla="*/ 18078 w 818480"/>
                  <a:gd name="connsiteY8" fmla="*/ 1471137 h 2704925"/>
                  <a:gd name="connsiteX9" fmla="*/ 24428 w 818480"/>
                  <a:gd name="connsiteY9" fmla="*/ 1579087 h 2704925"/>
                  <a:gd name="connsiteX10" fmla="*/ 259378 w 818480"/>
                  <a:gd name="connsiteY10" fmla="*/ 747237 h 2704925"/>
                  <a:gd name="connsiteX11" fmla="*/ 227628 w 818480"/>
                  <a:gd name="connsiteY11" fmla="*/ 804387 h 2704925"/>
                  <a:gd name="connsiteX12" fmla="*/ 437178 w 818480"/>
                  <a:gd name="connsiteY12" fmla="*/ 397987 h 2704925"/>
                  <a:gd name="connsiteX13" fmla="*/ 386378 w 818480"/>
                  <a:gd name="connsiteY13" fmla="*/ 493237 h 2704925"/>
                  <a:gd name="connsiteX14" fmla="*/ 780078 w 818480"/>
                  <a:gd name="connsiteY14" fmla="*/ 10637 h 2704925"/>
                  <a:gd name="connsiteX15" fmla="*/ 748328 w 818480"/>
                  <a:gd name="connsiteY15" fmla="*/ 156687 h 2704925"/>
                  <a:gd name="connsiteX16" fmla="*/ 792778 w 818480"/>
                  <a:gd name="connsiteY16" fmla="*/ 131287 h 27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8480" h="2704925">
                    <a:moveTo>
                      <a:pt x="792778" y="131287"/>
                    </a:moveTo>
                    <a:cubicBezTo>
                      <a:pt x="714461" y="272045"/>
                      <a:pt x="349336" y="876354"/>
                      <a:pt x="278428" y="1001237"/>
                    </a:cubicBezTo>
                    <a:cubicBezTo>
                      <a:pt x="207520" y="1126120"/>
                      <a:pt x="384261" y="824495"/>
                      <a:pt x="367328" y="880587"/>
                    </a:cubicBezTo>
                    <a:cubicBezTo>
                      <a:pt x="350395" y="936679"/>
                      <a:pt x="212811" y="1169512"/>
                      <a:pt x="176828" y="1337787"/>
                    </a:cubicBezTo>
                    <a:cubicBezTo>
                      <a:pt x="140845" y="1506062"/>
                      <a:pt x="159895" y="1866954"/>
                      <a:pt x="151428" y="1890237"/>
                    </a:cubicBezTo>
                    <a:cubicBezTo>
                      <a:pt x="142961" y="1913520"/>
                      <a:pt x="126028" y="1352604"/>
                      <a:pt x="126028" y="1477487"/>
                    </a:cubicBezTo>
                    <a:cubicBezTo>
                      <a:pt x="126028" y="1602370"/>
                      <a:pt x="152486" y="2478670"/>
                      <a:pt x="151428" y="2639537"/>
                    </a:cubicBezTo>
                    <a:cubicBezTo>
                      <a:pt x="150370" y="2800404"/>
                      <a:pt x="141903" y="2637420"/>
                      <a:pt x="119678" y="2442687"/>
                    </a:cubicBezTo>
                    <a:cubicBezTo>
                      <a:pt x="97453" y="2247954"/>
                      <a:pt x="33953" y="1615070"/>
                      <a:pt x="18078" y="1471137"/>
                    </a:cubicBezTo>
                    <a:cubicBezTo>
                      <a:pt x="2203" y="1327204"/>
                      <a:pt x="-15789" y="1699737"/>
                      <a:pt x="24428" y="1579087"/>
                    </a:cubicBezTo>
                    <a:cubicBezTo>
                      <a:pt x="64645" y="1458437"/>
                      <a:pt x="225511" y="876354"/>
                      <a:pt x="259378" y="747237"/>
                    </a:cubicBezTo>
                    <a:cubicBezTo>
                      <a:pt x="293245" y="618120"/>
                      <a:pt x="197995" y="862595"/>
                      <a:pt x="227628" y="804387"/>
                    </a:cubicBezTo>
                    <a:cubicBezTo>
                      <a:pt x="257261" y="746179"/>
                      <a:pt x="410720" y="449845"/>
                      <a:pt x="437178" y="397987"/>
                    </a:cubicBezTo>
                    <a:cubicBezTo>
                      <a:pt x="463636" y="346129"/>
                      <a:pt x="329228" y="557795"/>
                      <a:pt x="386378" y="493237"/>
                    </a:cubicBezTo>
                    <a:cubicBezTo>
                      <a:pt x="443528" y="428679"/>
                      <a:pt x="719753" y="66729"/>
                      <a:pt x="780078" y="10637"/>
                    </a:cubicBezTo>
                    <a:cubicBezTo>
                      <a:pt x="840403" y="-45455"/>
                      <a:pt x="751503" y="137637"/>
                      <a:pt x="748328" y="156687"/>
                    </a:cubicBezTo>
                    <a:cubicBezTo>
                      <a:pt x="745153" y="175737"/>
                      <a:pt x="871095" y="-9471"/>
                      <a:pt x="792778" y="13128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 314">
                <a:extLst>
                  <a:ext uri="{FF2B5EF4-FFF2-40B4-BE49-F238E27FC236}">
                    <a16:creationId xmlns:a16="http://schemas.microsoft.com/office/drawing/2014/main" id="{A04C1387-E80D-8B3C-E2D0-9269F9F91630}"/>
                  </a:ext>
                </a:extLst>
              </p:cNvPr>
              <p:cNvSpPr/>
              <p:nvPr/>
            </p:nvSpPr>
            <p:spPr>
              <a:xfrm>
                <a:off x="1619857" y="5259896"/>
                <a:ext cx="823620" cy="2186811"/>
              </a:xfrm>
              <a:custGeom>
                <a:avLst/>
                <a:gdLst>
                  <a:gd name="connsiteX0" fmla="*/ 37493 w 823620"/>
                  <a:gd name="connsiteY0" fmla="*/ 4254 h 2186811"/>
                  <a:gd name="connsiteX1" fmla="*/ 18443 w 823620"/>
                  <a:gd name="connsiteY1" fmla="*/ 569404 h 2186811"/>
                  <a:gd name="connsiteX2" fmla="*/ 221643 w 823620"/>
                  <a:gd name="connsiteY2" fmla="*/ 1198054 h 2186811"/>
                  <a:gd name="connsiteX3" fmla="*/ 145443 w 823620"/>
                  <a:gd name="connsiteY3" fmla="*/ 1077404 h 2186811"/>
                  <a:gd name="connsiteX4" fmla="*/ 380393 w 823620"/>
                  <a:gd name="connsiteY4" fmla="*/ 1439354 h 2186811"/>
                  <a:gd name="connsiteX5" fmla="*/ 793143 w 823620"/>
                  <a:gd name="connsiteY5" fmla="*/ 2144204 h 2186811"/>
                  <a:gd name="connsiteX6" fmla="*/ 716943 w 823620"/>
                  <a:gd name="connsiteY6" fmla="*/ 1934654 h 2186811"/>
                  <a:gd name="connsiteX7" fmla="*/ 113693 w 823620"/>
                  <a:gd name="connsiteY7" fmla="*/ 518604 h 2186811"/>
                  <a:gd name="connsiteX8" fmla="*/ 266093 w 823620"/>
                  <a:gd name="connsiteY8" fmla="*/ 874204 h 2186811"/>
                  <a:gd name="connsiteX9" fmla="*/ 37493 w 823620"/>
                  <a:gd name="connsiteY9" fmla="*/ 4254 h 218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620" h="2186811">
                    <a:moveTo>
                      <a:pt x="37493" y="4254"/>
                    </a:moveTo>
                    <a:cubicBezTo>
                      <a:pt x="-3782" y="-46546"/>
                      <a:pt x="-12249" y="370437"/>
                      <a:pt x="18443" y="569404"/>
                    </a:cubicBezTo>
                    <a:cubicBezTo>
                      <a:pt x="49135" y="768371"/>
                      <a:pt x="200476" y="1113387"/>
                      <a:pt x="221643" y="1198054"/>
                    </a:cubicBezTo>
                    <a:cubicBezTo>
                      <a:pt x="242810" y="1282721"/>
                      <a:pt x="118985" y="1037187"/>
                      <a:pt x="145443" y="1077404"/>
                    </a:cubicBezTo>
                    <a:cubicBezTo>
                      <a:pt x="171901" y="1117621"/>
                      <a:pt x="272443" y="1261554"/>
                      <a:pt x="380393" y="1439354"/>
                    </a:cubicBezTo>
                    <a:cubicBezTo>
                      <a:pt x="488343" y="1617154"/>
                      <a:pt x="737051" y="2061654"/>
                      <a:pt x="793143" y="2144204"/>
                    </a:cubicBezTo>
                    <a:cubicBezTo>
                      <a:pt x="849235" y="2226754"/>
                      <a:pt x="830185" y="2205587"/>
                      <a:pt x="716943" y="1934654"/>
                    </a:cubicBezTo>
                    <a:cubicBezTo>
                      <a:pt x="603701" y="1663721"/>
                      <a:pt x="188835" y="695346"/>
                      <a:pt x="113693" y="518604"/>
                    </a:cubicBezTo>
                    <a:cubicBezTo>
                      <a:pt x="38551" y="341862"/>
                      <a:pt x="274560" y="955696"/>
                      <a:pt x="266093" y="874204"/>
                    </a:cubicBezTo>
                    <a:cubicBezTo>
                      <a:pt x="257626" y="792712"/>
                      <a:pt x="78768" y="55054"/>
                      <a:pt x="37493" y="42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 315">
                <a:extLst>
                  <a:ext uri="{FF2B5EF4-FFF2-40B4-BE49-F238E27FC236}">
                    <a16:creationId xmlns:a16="http://schemas.microsoft.com/office/drawing/2014/main" id="{A90F98A4-BC87-EE8A-3ABB-6C6D883125F0}"/>
                  </a:ext>
                </a:extLst>
              </p:cNvPr>
              <p:cNvSpPr/>
              <p:nvPr/>
            </p:nvSpPr>
            <p:spPr>
              <a:xfrm>
                <a:off x="2129347" y="6600271"/>
                <a:ext cx="4702237" cy="1660160"/>
              </a:xfrm>
              <a:custGeom>
                <a:avLst/>
                <a:gdLst>
                  <a:gd name="connsiteX0" fmla="*/ 55053 w 4702237"/>
                  <a:gd name="connsiteY0" fmla="*/ 232329 h 1660160"/>
                  <a:gd name="connsiteX1" fmla="*/ 1763203 w 4702237"/>
                  <a:gd name="connsiteY1" fmla="*/ 1019729 h 1660160"/>
                  <a:gd name="connsiteX2" fmla="*/ 1515553 w 4702237"/>
                  <a:gd name="connsiteY2" fmla="*/ 1026079 h 1660160"/>
                  <a:gd name="connsiteX3" fmla="*/ 2518853 w 4702237"/>
                  <a:gd name="connsiteY3" fmla="*/ 994329 h 1660160"/>
                  <a:gd name="connsiteX4" fmla="*/ 3909503 w 4702237"/>
                  <a:gd name="connsiteY4" fmla="*/ 664129 h 1660160"/>
                  <a:gd name="connsiteX5" fmla="*/ 3896803 w 4702237"/>
                  <a:gd name="connsiteY5" fmla="*/ 638729 h 1660160"/>
                  <a:gd name="connsiteX6" fmla="*/ 4658803 w 4702237"/>
                  <a:gd name="connsiteY6" fmla="*/ 54529 h 1660160"/>
                  <a:gd name="connsiteX7" fmla="*/ 4461953 w 4702237"/>
                  <a:gd name="connsiteY7" fmla="*/ 194229 h 1660160"/>
                  <a:gd name="connsiteX8" fmla="*/ 3249103 w 4702237"/>
                  <a:gd name="connsiteY8" fmla="*/ 1546779 h 1660160"/>
                  <a:gd name="connsiteX9" fmla="*/ 3572953 w 4702237"/>
                  <a:gd name="connsiteY9" fmla="*/ 1426129 h 1660160"/>
                  <a:gd name="connsiteX10" fmla="*/ 2976053 w 4702237"/>
                  <a:gd name="connsiteY10" fmla="*/ 1654729 h 1660160"/>
                  <a:gd name="connsiteX11" fmla="*/ 1712403 w 4702237"/>
                  <a:gd name="connsiteY11" fmla="*/ 1591229 h 1660160"/>
                  <a:gd name="connsiteX12" fmla="*/ 1883853 w 4702237"/>
                  <a:gd name="connsiteY12" fmla="*/ 1622979 h 1660160"/>
                  <a:gd name="connsiteX13" fmla="*/ 671003 w 4702237"/>
                  <a:gd name="connsiteY13" fmla="*/ 1127679 h 1660160"/>
                  <a:gd name="connsiteX14" fmla="*/ 867853 w 4702237"/>
                  <a:gd name="connsiteY14" fmla="*/ 1229279 h 1660160"/>
                  <a:gd name="connsiteX15" fmla="*/ 105853 w 4702237"/>
                  <a:gd name="connsiteY15" fmla="*/ 587929 h 1660160"/>
                  <a:gd name="connsiteX16" fmla="*/ 391603 w 4702237"/>
                  <a:gd name="connsiteY16" fmla="*/ 740329 h 1660160"/>
                  <a:gd name="connsiteX17" fmla="*/ 55053 w 4702237"/>
                  <a:gd name="connsiteY17" fmla="*/ 232329 h 166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02237" h="1660160">
                    <a:moveTo>
                      <a:pt x="55053" y="232329"/>
                    </a:moveTo>
                    <a:cubicBezTo>
                      <a:pt x="283653" y="278896"/>
                      <a:pt x="1519786" y="887437"/>
                      <a:pt x="1763203" y="1019729"/>
                    </a:cubicBezTo>
                    <a:cubicBezTo>
                      <a:pt x="2006620" y="1152021"/>
                      <a:pt x="1515553" y="1026079"/>
                      <a:pt x="1515553" y="1026079"/>
                    </a:cubicBezTo>
                    <a:cubicBezTo>
                      <a:pt x="1641494" y="1021846"/>
                      <a:pt x="2119861" y="1054654"/>
                      <a:pt x="2518853" y="994329"/>
                    </a:cubicBezTo>
                    <a:cubicBezTo>
                      <a:pt x="2917845" y="934004"/>
                      <a:pt x="3679845" y="723396"/>
                      <a:pt x="3909503" y="664129"/>
                    </a:cubicBezTo>
                    <a:cubicBezTo>
                      <a:pt x="4139161" y="604862"/>
                      <a:pt x="3771920" y="740329"/>
                      <a:pt x="3896803" y="638729"/>
                    </a:cubicBezTo>
                    <a:cubicBezTo>
                      <a:pt x="4021686" y="537129"/>
                      <a:pt x="4564611" y="128612"/>
                      <a:pt x="4658803" y="54529"/>
                    </a:cubicBezTo>
                    <a:cubicBezTo>
                      <a:pt x="4752995" y="-19554"/>
                      <a:pt x="4696903" y="-54479"/>
                      <a:pt x="4461953" y="194229"/>
                    </a:cubicBezTo>
                    <a:cubicBezTo>
                      <a:pt x="4227003" y="442937"/>
                      <a:pt x="3397270" y="1341462"/>
                      <a:pt x="3249103" y="1546779"/>
                    </a:cubicBezTo>
                    <a:cubicBezTo>
                      <a:pt x="3100936" y="1752096"/>
                      <a:pt x="3618461" y="1408137"/>
                      <a:pt x="3572953" y="1426129"/>
                    </a:cubicBezTo>
                    <a:cubicBezTo>
                      <a:pt x="3527445" y="1444121"/>
                      <a:pt x="3286145" y="1627212"/>
                      <a:pt x="2976053" y="1654729"/>
                    </a:cubicBezTo>
                    <a:cubicBezTo>
                      <a:pt x="2665961" y="1682246"/>
                      <a:pt x="1894436" y="1596521"/>
                      <a:pt x="1712403" y="1591229"/>
                    </a:cubicBezTo>
                    <a:cubicBezTo>
                      <a:pt x="1530370" y="1585937"/>
                      <a:pt x="2057420" y="1700237"/>
                      <a:pt x="1883853" y="1622979"/>
                    </a:cubicBezTo>
                    <a:cubicBezTo>
                      <a:pt x="1710286" y="1545721"/>
                      <a:pt x="840336" y="1193296"/>
                      <a:pt x="671003" y="1127679"/>
                    </a:cubicBezTo>
                    <a:cubicBezTo>
                      <a:pt x="501670" y="1062062"/>
                      <a:pt x="962045" y="1319237"/>
                      <a:pt x="867853" y="1229279"/>
                    </a:cubicBezTo>
                    <a:cubicBezTo>
                      <a:pt x="773661" y="1139321"/>
                      <a:pt x="185228" y="669421"/>
                      <a:pt x="105853" y="587929"/>
                    </a:cubicBezTo>
                    <a:cubicBezTo>
                      <a:pt x="26478" y="506437"/>
                      <a:pt x="400070" y="799596"/>
                      <a:pt x="391603" y="740329"/>
                    </a:cubicBezTo>
                    <a:cubicBezTo>
                      <a:pt x="383136" y="681062"/>
                      <a:pt x="-173547" y="185762"/>
                      <a:pt x="55053" y="2323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 316">
                <a:extLst>
                  <a:ext uri="{FF2B5EF4-FFF2-40B4-BE49-F238E27FC236}">
                    <a16:creationId xmlns:a16="http://schemas.microsoft.com/office/drawing/2014/main" id="{C1BEA8CC-9D5F-293F-1F84-C5DE87C40175}"/>
                  </a:ext>
                </a:extLst>
              </p:cNvPr>
              <p:cNvSpPr/>
              <p:nvPr/>
            </p:nvSpPr>
            <p:spPr>
              <a:xfrm>
                <a:off x="3003519" y="5912251"/>
                <a:ext cx="5107565" cy="2643585"/>
              </a:xfrm>
              <a:custGeom>
                <a:avLst/>
                <a:gdLst>
                  <a:gd name="connsiteX0" fmla="*/ 31 w 5107565"/>
                  <a:gd name="connsiteY0" fmla="*/ 1910949 h 2643585"/>
                  <a:gd name="connsiteX1" fmla="*/ 793781 w 5107565"/>
                  <a:gd name="connsiteY1" fmla="*/ 2272899 h 2643585"/>
                  <a:gd name="connsiteX2" fmla="*/ 762031 w 5107565"/>
                  <a:gd name="connsiteY2" fmla="*/ 2228449 h 2643585"/>
                  <a:gd name="connsiteX3" fmla="*/ 1765331 w 5107565"/>
                  <a:gd name="connsiteY3" fmla="*/ 2457049 h 2643585"/>
                  <a:gd name="connsiteX4" fmla="*/ 2768631 w 5107565"/>
                  <a:gd name="connsiteY4" fmla="*/ 2355449 h 2643585"/>
                  <a:gd name="connsiteX5" fmla="*/ 2692431 w 5107565"/>
                  <a:gd name="connsiteY5" fmla="*/ 2380849 h 2643585"/>
                  <a:gd name="connsiteX6" fmla="*/ 3930681 w 5107565"/>
                  <a:gd name="connsiteY6" fmla="*/ 1841099 h 2643585"/>
                  <a:gd name="connsiteX7" fmla="*/ 3810031 w 5107565"/>
                  <a:gd name="connsiteY7" fmla="*/ 1872849 h 2643585"/>
                  <a:gd name="connsiteX8" fmla="*/ 4445031 w 5107565"/>
                  <a:gd name="connsiteY8" fmla="*/ 1320399 h 2643585"/>
                  <a:gd name="connsiteX9" fmla="*/ 4381531 w 5107565"/>
                  <a:gd name="connsiteY9" fmla="*/ 1396599 h 2643585"/>
                  <a:gd name="connsiteX10" fmla="*/ 4806981 w 5107565"/>
                  <a:gd name="connsiteY10" fmla="*/ 786999 h 2643585"/>
                  <a:gd name="connsiteX11" fmla="*/ 4724431 w 5107565"/>
                  <a:gd name="connsiteY11" fmla="*/ 901299 h 2643585"/>
                  <a:gd name="connsiteX12" fmla="*/ 5099081 w 5107565"/>
                  <a:gd name="connsiteY12" fmla="*/ 12299 h 2643585"/>
                  <a:gd name="connsiteX13" fmla="*/ 4978431 w 5107565"/>
                  <a:gd name="connsiteY13" fmla="*/ 405999 h 2643585"/>
                  <a:gd name="connsiteX14" fmla="*/ 4889531 w 5107565"/>
                  <a:gd name="connsiteY14" fmla="*/ 736199 h 2643585"/>
                  <a:gd name="connsiteX15" fmla="*/ 4260881 w 5107565"/>
                  <a:gd name="connsiteY15" fmla="*/ 1733149 h 2643585"/>
                  <a:gd name="connsiteX16" fmla="*/ 3473481 w 5107565"/>
                  <a:gd name="connsiteY16" fmla="*/ 2145899 h 2643585"/>
                  <a:gd name="connsiteX17" fmla="*/ 3543331 w 5107565"/>
                  <a:gd name="connsiteY17" fmla="*/ 2190349 h 2643585"/>
                  <a:gd name="connsiteX18" fmla="*/ 2203481 w 5107565"/>
                  <a:gd name="connsiteY18" fmla="*/ 2596749 h 2643585"/>
                  <a:gd name="connsiteX19" fmla="*/ 2374931 w 5107565"/>
                  <a:gd name="connsiteY19" fmla="*/ 2634849 h 2643585"/>
                  <a:gd name="connsiteX20" fmla="*/ 679481 w 5107565"/>
                  <a:gd name="connsiteY20" fmla="*/ 2361799 h 2643585"/>
                  <a:gd name="connsiteX21" fmla="*/ 825531 w 5107565"/>
                  <a:gd name="connsiteY21" fmla="*/ 2450699 h 2643585"/>
                  <a:gd name="connsiteX22" fmla="*/ 31 w 5107565"/>
                  <a:gd name="connsiteY22" fmla="*/ 1910949 h 264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07565" h="2643585">
                    <a:moveTo>
                      <a:pt x="31" y="1910949"/>
                    </a:moveTo>
                    <a:cubicBezTo>
                      <a:pt x="-5261" y="1881316"/>
                      <a:pt x="666781" y="2219982"/>
                      <a:pt x="793781" y="2272899"/>
                    </a:cubicBezTo>
                    <a:cubicBezTo>
                      <a:pt x="920781" y="2325816"/>
                      <a:pt x="600106" y="2197757"/>
                      <a:pt x="762031" y="2228449"/>
                    </a:cubicBezTo>
                    <a:cubicBezTo>
                      <a:pt x="923956" y="2259141"/>
                      <a:pt x="1430898" y="2435882"/>
                      <a:pt x="1765331" y="2457049"/>
                    </a:cubicBezTo>
                    <a:cubicBezTo>
                      <a:pt x="2099764" y="2478216"/>
                      <a:pt x="2614114" y="2368149"/>
                      <a:pt x="2768631" y="2355449"/>
                    </a:cubicBezTo>
                    <a:cubicBezTo>
                      <a:pt x="2923148" y="2342749"/>
                      <a:pt x="2692431" y="2380849"/>
                      <a:pt x="2692431" y="2380849"/>
                    </a:cubicBezTo>
                    <a:lnTo>
                      <a:pt x="3930681" y="1841099"/>
                    </a:lnTo>
                    <a:cubicBezTo>
                      <a:pt x="4116948" y="1756432"/>
                      <a:pt x="3724306" y="1959632"/>
                      <a:pt x="3810031" y="1872849"/>
                    </a:cubicBezTo>
                    <a:cubicBezTo>
                      <a:pt x="3895756" y="1786066"/>
                      <a:pt x="4349781" y="1399774"/>
                      <a:pt x="4445031" y="1320399"/>
                    </a:cubicBezTo>
                    <a:cubicBezTo>
                      <a:pt x="4540281" y="1241024"/>
                      <a:pt x="4321206" y="1485499"/>
                      <a:pt x="4381531" y="1396599"/>
                    </a:cubicBezTo>
                    <a:cubicBezTo>
                      <a:pt x="4441856" y="1307699"/>
                      <a:pt x="4749831" y="869549"/>
                      <a:pt x="4806981" y="786999"/>
                    </a:cubicBezTo>
                    <a:cubicBezTo>
                      <a:pt x="4864131" y="704449"/>
                      <a:pt x="4675748" y="1030416"/>
                      <a:pt x="4724431" y="901299"/>
                    </a:cubicBezTo>
                    <a:cubicBezTo>
                      <a:pt x="4773114" y="772182"/>
                      <a:pt x="5056748" y="94849"/>
                      <a:pt x="5099081" y="12299"/>
                    </a:cubicBezTo>
                    <a:cubicBezTo>
                      <a:pt x="5141414" y="-70251"/>
                      <a:pt x="5013356" y="285349"/>
                      <a:pt x="4978431" y="405999"/>
                    </a:cubicBezTo>
                    <a:cubicBezTo>
                      <a:pt x="4943506" y="526649"/>
                      <a:pt x="5009123" y="515007"/>
                      <a:pt x="4889531" y="736199"/>
                    </a:cubicBezTo>
                    <a:cubicBezTo>
                      <a:pt x="4769939" y="957391"/>
                      <a:pt x="4496889" y="1498199"/>
                      <a:pt x="4260881" y="1733149"/>
                    </a:cubicBezTo>
                    <a:cubicBezTo>
                      <a:pt x="4024873" y="1968099"/>
                      <a:pt x="3593073" y="2069699"/>
                      <a:pt x="3473481" y="2145899"/>
                    </a:cubicBezTo>
                    <a:cubicBezTo>
                      <a:pt x="3353889" y="2222099"/>
                      <a:pt x="3754998" y="2115207"/>
                      <a:pt x="3543331" y="2190349"/>
                    </a:cubicBezTo>
                    <a:cubicBezTo>
                      <a:pt x="3331664" y="2265491"/>
                      <a:pt x="2398214" y="2522666"/>
                      <a:pt x="2203481" y="2596749"/>
                    </a:cubicBezTo>
                    <a:cubicBezTo>
                      <a:pt x="2008748" y="2670832"/>
                      <a:pt x="2374931" y="2634849"/>
                      <a:pt x="2374931" y="2634849"/>
                    </a:cubicBezTo>
                    <a:lnTo>
                      <a:pt x="679481" y="2361799"/>
                    </a:lnTo>
                    <a:cubicBezTo>
                      <a:pt x="421248" y="2331107"/>
                      <a:pt x="934539" y="2525841"/>
                      <a:pt x="825531" y="2450699"/>
                    </a:cubicBezTo>
                    <a:cubicBezTo>
                      <a:pt x="716523" y="2375557"/>
                      <a:pt x="5323" y="1940582"/>
                      <a:pt x="31" y="19109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 317">
                <a:extLst>
                  <a:ext uri="{FF2B5EF4-FFF2-40B4-BE49-F238E27FC236}">
                    <a16:creationId xmlns:a16="http://schemas.microsoft.com/office/drawing/2014/main" id="{1BBB03ED-48C9-6300-CA57-6BB4C44ABFD3}"/>
                  </a:ext>
                </a:extLst>
              </p:cNvPr>
              <p:cNvSpPr/>
              <p:nvPr/>
            </p:nvSpPr>
            <p:spPr>
              <a:xfrm>
                <a:off x="5043164" y="4885107"/>
                <a:ext cx="3130727" cy="3329313"/>
              </a:xfrm>
              <a:custGeom>
                <a:avLst/>
                <a:gdLst>
                  <a:gd name="connsiteX0" fmla="*/ 284486 w 3130727"/>
                  <a:gd name="connsiteY0" fmla="*/ 3026993 h 3329313"/>
                  <a:gd name="connsiteX1" fmla="*/ 1567186 w 3130727"/>
                  <a:gd name="connsiteY1" fmla="*/ 2207843 h 3329313"/>
                  <a:gd name="connsiteX2" fmla="*/ 1421136 w 3130727"/>
                  <a:gd name="connsiteY2" fmla="*/ 2303093 h 3329313"/>
                  <a:gd name="connsiteX3" fmla="*/ 2259336 w 3130727"/>
                  <a:gd name="connsiteY3" fmla="*/ 893393 h 3329313"/>
                  <a:gd name="connsiteX4" fmla="*/ 2202186 w 3130727"/>
                  <a:gd name="connsiteY4" fmla="*/ 1198193 h 3329313"/>
                  <a:gd name="connsiteX5" fmla="*/ 2665736 w 3130727"/>
                  <a:gd name="connsiteY5" fmla="*/ 4393 h 3329313"/>
                  <a:gd name="connsiteX6" fmla="*/ 2710186 w 3130727"/>
                  <a:gd name="connsiteY6" fmla="*/ 779093 h 3329313"/>
                  <a:gd name="connsiteX7" fmla="*/ 3014986 w 3130727"/>
                  <a:gd name="connsiteY7" fmla="*/ 359993 h 3329313"/>
                  <a:gd name="connsiteX8" fmla="*/ 3014986 w 3130727"/>
                  <a:gd name="connsiteY8" fmla="*/ 823543 h 3329313"/>
                  <a:gd name="connsiteX9" fmla="*/ 3110236 w 3130727"/>
                  <a:gd name="connsiteY9" fmla="*/ 626693 h 3329313"/>
                  <a:gd name="connsiteX10" fmla="*/ 2564136 w 3130727"/>
                  <a:gd name="connsiteY10" fmla="*/ 1693493 h 3329313"/>
                  <a:gd name="connsiteX11" fmla="*/ 2691136 w 3130727"/>
                  <a:gd name="connsiteY11" fmla="*/ 1566493 h 3329313"/>
                  <a:gd name="connsiteX12" fmla="*/ 1935486 w 3130727"/>
                  <a:gd name="connsiteY12" fmla="*/ 2449143 h 3329313"/>
                  <a:gd name="connsiteX13" fmla="*/ 2221236 w 3130727"/>
                  <a:gd name="connsiteY13" fmla="*/ 2284043 h 3329313"/>
                  <a:gd name="connsiteX14" fmla="*/ 1287786 w 3130727"/>
                  <a:gd name="connsiteY14" fmla="*/ 2931743 h 3329313"/>
                  <a:gd name="connsiteX15" fmla="*/ 538486 w 3130727"/>
                  <a:gd name="connsiteY15" fmla="*/ 3141293 h 3329313"/>
                  <a:gd name="connsiteX16" fmla="*/ 5086 w 3130727"/>
                  <a:gd name="connsiteY16" fmla="*/ 3325443 h 3329313"/>
                  <a:gd name="connsiteX17" fmla="*/ 855986 w 3130727"/>
                  <a:gd name="connsiteY17" fmla="*/ 2963493 h 3329313"/>
                  <a:gd name="connsiteX18" fmla="*/ 290836 w 3130727"/>
                  <a:gd name="connsiteY18" fmla="*/ 3109543 h 3329313"/>
                  <a:gd name="connsiteX19" fmla="*/ 284486 w 3130727"/>
                  <a:gd name="connsiteY19" fmla="*/ 3026993 h 33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30727" h="3329313">
                    <a:moveTo>
                      <a:pt x="284486" y="3026993"/>
                    </a:moveTo>
                    <a:cubicBezTo>
                      <a:pt x="497211" y="2876710"/>
                      <a:pt x="1377744" y="2328493"/>
                      <a:pt x="1567186" y="2207843"/>
                    </a:cubicBezTo>
                    <a:cubicBezTo>
                      <a:pt x="1756628" y="2087193"/>
                      <a:pt x="1305778" y="2522168"/>
                      <a:pt x="1421136" y="2303093"/>
                    </a:cubicBezTo>
                    <a:cubicBezTo>
                      <a:pt x="1536494" y="2084018"/>
                      <a:pt x="2129161" y="1077543"/>
                      <a:pt x="2259336" y="893393"/>
                    </a:cubicBezTo>
                    <a:cubicBezTo>
                      <a:pt x="2389511" y="709243"/>
                      <a:pt x="2134453" y="1346360"/>
                      <a:pt x="2202186" y="1198193"/>
                    </a:cubicBezTo>
                    <a:cubicBezTo>
                      <a:pt x="2269919" y="1050026"/>
                      <a:pt x="2581069" y="74243"/>
                      <a:pt x="2665736" y="4393"/>
                    </a:cubicBezTo>
                    <a:cubicBezTo>
                      <a:pt x="2750403" y="-65457"/>
                      <a:pt x="2651978" y="719826"/>
                      <a:pt x="2710186" y="779093"/>
                    </a:cubicBezTo>
                    <a:cubicBezTo>
                      <a:pt x="2768394" y="838360"/>
                      <a:pt x="2964186" y="352585"/>
                      <a:pt x="3014986" y="359993"/>
                    </a:cubicBezTo>
                    <a:cubicBezTo>
                      <a:pt x="3065786" y="367401"/>
                      <a:pt x="2999111" y="779093"/>
                      <a:pt x="3014986" y="823543"/>
                    </a:cubicBezTo>
                    <a:cubicBezTo>
                      <a:pt x="3030861" y="867993"/>
                      <a:pt x="3185378" y="481701"/>
                      <a:pt x="3110236" y="626693"/>
                    </a:cubicBezTo>
                    <a:cubicBezTo>
                      <a:pt x="3035094" y="771685"/>
                      <a:pt x="2633986" y="1536860"/>
                      <a:pt x="2564136" y="1693493"/>
                    </a:cubicBezTo>
                    <a:cubicBezTo>
                      <a:pt x="2494286" y="1850126"/>
                      <a:pt x="2795911" y="1440551"/>
                      <a:pt x="2691136" y="1566493"/>
                    </a:cubicBezTo>
                    <a:cubicBezTo>
                      <a:pt x="2586361" y="1692435"/>
                      <a:pt x="2013803" y="2329551"/>
                      <a:pt x="1935486" y="2449143"/>
                    </a:cubicBezTo>
                    <a:cubicBezTo>
                      <a:pt x="1857169" y="2568735"/>
                      <a:pt x="2329186" y="2203610"/>
                      <a:pt x="2221236" y="2284043"/>
                    </a:cubicBezTo>
                    <a:cubicBezTo>
                      <a:pt x="2113286" y="2364476"/>
                      <a:pt x="1568244" y="2788868"/>
                      <a:pt x="1287786" y="2931743"/>
                    </a:cubicBezTo>
                    <a:cubicBezTo>
                      <a:pt x="1007328" y="3074618"/>
                      <a:pt x="752269" y="3075676"/>
                      <a:pt x="538486" y="3141293"/>
                    </a:cubicBezTo>
                    <a:cubicBezTo>
                      <a:pt x="324703" y="3206910"/>
                      <a:pt x="-47831" y="3355076"/>
                      <a:pt x="5086" y="3325443"/>
                    </a:cubicBezTo>
                    <a:cubicBezTo>
                      <a:pt x="58003" y="3295810"/>
                      <a:pt x="808361" y="2999476"/>
                      <a:pt x="855986" y="2963493"/>
                    </a:cubicBezTo>
                    <a:cubicBezTo>
                      <a:pt x="903611" y="2927510"/>
                      <a:pt x="383969" y="3095785"/>
                      <a:pt x="290836" y="3109543"/>
                    </a:cubicBezTo>
                    <a:cubicBezTo>
                      <a:pt x="197703" y="3123301"/>
                      <a:pt x="71761" y="3177276"/>
                      <a:pt x="284486" y="302699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 318">
                <a:extLst>
                  <a:ext uri="{FF2B5EF4-FFF2-40B4-BE49-F238E27FC236}">
                    <a16:creationId xmlns:a16="http://schemas.microsoft.com/office/drawing/2014/main" id="{EF755E28-F85D-8334-7256-95FD5820C586}"/>
                  </a:ext>
                </a:extLst>
              </p:cNvPr>
              <p:cNvSpPr/>
              <p:nvPr/>
            </p:nvSpPr>
            <p:spPr>
              <a:xfrm>
                <a:off x="7491310" y="3063384"/>
                <a:ext cx="772392" cy="2763179"/>
              </a:xfrm>
              <a:custGeom>
                <a:avLst/>
                <a:gdLst>
                  <a:gd name="connsiteX0" fmla="*/ 39790 w 772392"/>
                  <a:gd name="connsiteY0" fmla="*/ 3666 h 2763179"/>
                  <a:gd name="connsiteX1" fmla="*/ 560490 w 772392"/>
                  <a:gd name="connsiteY1" fmla="*/ 1114916 h 2763179"/>
                  <a:gd name="connsiteX2" fmla="*/ 554140 w 772392"/>
                  <a:gd name="connsiteY2" fmla="*/ 949816 h 2763179"/>
                  <a:gd name="connsiteX3" fmla="*/ 757340 w 772392"/>
                  <a:gd name="connsiteY3" fmla="*/ 2010266 h 2763179"/>
                  <a:gd name="connsiteX4" fmla="*/ 757340 w 772392"/>
                  <a:gd name="connsiteY4" fmla="*/ 1915016 h 2763179"/>
                  <a:gd name="connsiteX5" fmla="*/ 757340 w 772392"/>
                  <a:gd name="connsiteY5" fmla="*/ 2511916 h 2763179"/>
                  <a:gd name="connsiteX6" fmla="*/ 750990 w 772392"/>
                  <a:gd name="connsiteY6" fmla="*/ 2188066 h 2763179"/>
                  <a:gd name="connsiteX7" fmla="*/ 725590 w 772392"/>
                  <a:gd name="connsiteY7" fmla="*/ 1851516 h 2763179"/>
                  <a:gd name="connsiteX8" fmla="*/ 636690 w 772392"/>
                  <a:gd name="connsiteY8" fmla="*/ 2562716 h 2763179"/>
                  <a:gd name="connsiteX9" fmla="*/ 547790 w 772392"/>
                  <a:gd name="connsiteY9" fmla="*/ 1972166 h 2763179"/>
                  <a:gd name="connsiteX10" fmla="*/ 357290 w 772392"/>
                  <a:gd name="connsiteY10" fmla="*/ 2626216 h 2763179"/>
                  <a:gd name="connsiteX11" fmla="*/ 382690 w 772392"/>
                  <a:gd name="connsiteY11" fmla="*/ 2454766 h 2763179"/>
                  <a:gd name="connsiteX12" fmla="*/ 363640 w 772392"/>
                  <a:gd name="connsiteY12" fmla="*/ 1565766 h 2763179"/>
                  <a:gd name="connsiteX13" fmla="*/ 319190 w 772392"/>
                  <a:gd name="connsiteY13" fmla="*/ 1889616 h 2763179"/>
                  <a:gd name="connsiteX14" fmla="*/ 217590 w 772392"/>
                  <a:gd name="connsiteY14" fmla="*/ 2696066 h 2763179"/>
                  <a:gd name="connsiteX15" fmla="*/ 198540 w 772392"/>
                  <a:gd name="connsiteY15" fmla="*/ 2486516 h 2763179"/>
                  <a:gd name="connsiteX16" fmla="*/ 135040 w 772392"/>
                  <a:gd name="connsiteY16" fmla="*/ 657716 h 2763179"/>
                  <a:gd name="connsiteX17" fmla="*/ 122340 w 772392"/>
                  <a:gd name="connsiteY17" fmla="*/ 949816 h 2763179"/>
                  <a:gd name="connsiteX18" fmla="*/ 1690 w 772392"/>
                  <a:gd name="connsiteY18" fmla="*/ 111616 h 2763179"/>
                  <a:gd name="connsiteX19" fmla="*/ 223940 w 772392"/>
                  <a:gd name="connsiteY19" fmla="*/ 733916 h 2763179"/>
                  <a:gd name="connsiteX20" fmla="*/ 39790 w 772392"/>
                  <a:gd name="connsiteY20" fmla="*/ 3666 h 27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2392" h="2763179">
                    <a:moveTo>
                      <a:pt x="39790" y="3666"/>
                    </a:moveTo>
                    <a:cubicBezTo>
                      <a:pt x="95882" y="67166"/>
                      <a:pt x="474765" y="957224"/>
                      <a:pt x="560490" y="1114916"/>
                    </a:cubicBezTo>
                    <a:cubicBezTo>
                      <a:pt x="646215" y="1272608"/>
                      <a:pt x="521332" y="800591"/>
                      <a:pt x="554140" y="949816"/>
                    </a:cubicBezTo>
                    <a:cubicBezTo>
                      <a:pt x="586948" y="1099041"/>
                      <a:pt x="723473" y="1849399"/>
                      <a:pt x="757340" y="2010266"/>
                    </a:cubicBezTo>
                    <a:cubicBezTo>
                      <a:pt x="791207" y="2171133"/>
                      <a:pt x="757340" y="1915016"/>
                      <a:pt x="757340" y="1915016"/>
                    </a:cubicBezTo>
                    <a:cubicBezTo>
                      <a:pt x="757340" y="1998624"/>
                      <a:pt x="758398" y="2466408"/>
                      <a:pt x="757340" y="2511916"/>
                    </a:cubicBezTo>
                    <a:cubicBezTo>
                      <a:pt x="756282" y="2557424"/>
                      <a:pt x="756282" y="2298133"/>
                      <a:pt x="750990" y="2188066"/>
                    </a:cubicBezTo>
                    <a:cubicBezTo>
                      <a:pt x="745698" y="2077999"/>
                      <a:pt x="744640" y="1789074"/>
                      <a:pt x="725590" y="1851516"/>
                    </a:cubicBezTo>
                    <a:cubicBezTo>
                      <a:pt x="706540" y="1913958"/>
                      <a:pt x="666323" y="2542608"/>
                      <a:pt x="636690" y="2562716"/>
                    </a:cubicBezTo>
                    <a:cubicBezTo>
                      <a:pt x="607057" y="2582824"/>
                      <a:pt x="594357" y="1961583"/>
                      <a:pt x="547790" y="1972166"/>
                    </a:cubicBezTo>
                    <a:cubicBezTo>
                      <a:pt x="501223" y="1982749"/>
                      <a:pt x="384807" y="2545783"/>
                      <a:pt x="357290" y="2626216"/>
                    </a:cubicBezTo>
                    <a:cubicBezTo>
                      <a:pt x="329773" y="2706649"/>
                      <a:pt x="381632" y="2631508"/>
                      <a:pt x="382690" y="2454766"/>
                    </a:cubicBezTo>
                    <a:cubicBezTo>
                      <a:pt x="383748" y="2278024"/>
                      <a:pt x="374223" y="1659958"/>
                      <a:pt x="363640" y="1565766"/>
                    </a:cubicBezTo>
                    <a:cubicBezTo>
                      <a:pt x="353057" y="1471574"/>
                      <a:pt x="343532" y="1701233"/>
                      <a:pt x="319190" y="1889616"/>
                    </a:cubicBezTo>
                    <a:cubicBezTo>
                      <a:pt x="294848" y="2077999"/>
                      <a:pt x="237698" y="2596583"/>
                      <a:pt x="217590" y="2696066"/>
                    </a:cubicBezTo>
                    <a:cubicBezTo>
                      <a:pt x="197482" y="2795549"/>
                      <a:pt x="212298" y="2826241"/>
                      <a:pt x="198540" y="2486516"/>
                    </a:cubicBezTo>
                    <a:cubicBezTo>
                      <a:pt x="184782" y="2146791"/>
                      <a:pt x="147740" y="913833"/>
                      <a:pt x="135040" y="657716"/>
                    </a:cubicBezTo>
                    <a:cubicBezTo>
                      <a:pt x="122340" y="401599"/>
                      <a:pt x="144565" y="1040833"/>
                      <a:pt x="122340" y="949816"/>
                    </a:cubicBezTo>
                    <a:cubicBezTo>
                      <a:pt x="100115" y="858799"/>
                      <a:pt x="-15243" y="147599"/>
                      <a:pt x="1690" y="111616"/>
                    </a:cubicBezTo>
                    <a:cubicBezTo>
                      <a:pt x="18623" y="75633"/>
                      <a:pt x="215473" y="745558"/>
                      <a:pt x="223940" y="733916"/>
                    </a:cubicBezTo>
                    <a:cubicBezTo>
                      <a:pt x="232407" y="722274"/>
                      <a:pt x="-16302" y="-59834"/>
                      <a:pt x="39790" y="366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 319">
                <a:extLst>
                  <a:ext uri="{FF2B5EF4-FFF2-40B4-BE49-F238E27FC236}">
                    <a16:creationId xmlns:a16="http://schemas.microsoft.com/office/drawing/2014/main" id="{55F886AB-A579-B89E-0F39-56BEE550DDC4}"/>
                  </a:ext>
                </a:extLst>
              </p:cNvPr>
              <p:cNvSpPr/>
              <p:nvPr/>
            </p:nvSpPr>
            <p:spPr>
              <a:xfrm>
                <a:off x="5966514" y="1547164"/>
                <a:ext cx="1742567" cy="1224691"/>
              </a:xfrm>
              <a:custGeom>
                <a:avLst/>
                <a:gdLst>
                  <a:gd name="connsiteX0" fmla="*/ 821636 w 1742567"/>
                  <a:gd name="connsiteY0" fmla="*/ 370536 h 1224691"/>
                  <a:gd name="connsiteX1" fmla="*/ 332686 w 1742567"/>
                  <a:gd name="connsiteY1" fmla="*/ 110186 h 1224691"/>
                  <a:gd name="connsiteX2" fmla="*/ 53286 w 1742567"/>
                  <a:gd name="connsiteY2" fmla="*/ 2236 h 1224691"/>
                  <a:gd name="connsiteX3" fmla="*/ 192986 w 1742567"/>
                  <a:gd name="connsiteY3" fmla="*/ 199086 h 1224691"/>
                  <a:gd name="connsiteX4" fmla="*/ 15186 w 1742567"/>
                  <a:gd name="connsiteY4" fmla="*/ 192736 h 1224691"/>
                  <a:gd name="connsiteX5" fmla="*/ 662886 w 1742567"/>
                  <a:gd name="connsiteY5" fmla="*/ 700736 h 1224691"/>
                  <a:gd name="connsiteX6" fmla="*/ 1164536 w 1742567"/>
                  <a:gd name="connsiteY6" fmla="*/ 834086 h 1224691"/>
                  <a:gd name="connsiteX7" fmla="*/ 993086 w 1742567"/>
                  <a:gd name="connsiteY7" fmla="*/ 865836 h 1224691"/>
                  <a:gd name="connsiteX8" fmla="*/ 1539186 w 1742567"/>
                  <a:gd name="connsiteY8" fmla="*/ 1145236 h 1224691"/>
                  <a:gd name="connsiteX9" fmla="*/ 1640786 w 1742567"/>
                  <a:gd name="connsiteY9" fmla="*/ 1221436 h 1224691"/>
                  <a:gd name="connsiteX10" fmla="*/ 1583636 w 1742567"/>
                  <a:gd name="connsiteY10" fmla="*/ 1062686 h 1224691"/>
                  <a:gd name="connsiteX11" fmla="*/ 1609036 w 1742567"/>
                  <a:gd name="connsiteY11" fmla="*/ 1024586 h 1224691"/>
                  <a:gd name="connsiteX12" fmla="*/ 1742386 w 1742567"/>
                  <a:gd name="connsiteY12" fmla="*/ 1113486 h 1224691"/>
                  <a:gd name="connsiteX13" fmla="*/ 1577286 w 1742567"/>
                  <a:gd name="connsiteY13" fmla="*/ 929336 h 1224691"/>
                  <a:gd name="connsiteX14" fmla="*/ 1259786 w 1742567"/>
                  <a:gd name="connsiteY14" fmla="*/ 649936 h 1224691"/>
                  <a:gd name="connsiteX15" fmla="*/ 1151836 w 1742567"/>
                  <a:gd name="connsiteY15" fmla="*/ 732486 h 1224691"/>
                  <a:gd name="connsiteX16" fmla="*/ 967686 w 1742567"/>
                  <a:gd name="connsiteY16" fmla="*/ 738836 h 1224691"/>
                  <a:gd name="connsiteX17" fmla="*/ 688286 w 1742567"/>
                  <a:gd name="connsiteY17" fmla="*/ 573736 h 1224691"/>
                  <a:gd name="connsiteX18" fmla="*/ 720036 w 1742567"/>
                  <a:gd name="connsiteY18" fmla="*/ 618186 h 1224691"/>
                  <a:gd name="connsiteX19" fmla="*/ 681936 w 1742567"/>
                  <a:gd name="connsiteY19" fmla="*/ 395936 h 1224691"/>
                  <a:gd name="connsiteX20" fmla="*/ 586686 w 1742567"/>
                  <a:gd name="connsiteY20" fmla="*/ 319736 h 1224691"/>
                  <a:gd name="connsiteX21" fmla="*/ 821636 w 1742567"/>
                  <a:gd name="connsiteY21" fmla="*/ 370536 h 122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42567" h="1224691">
                    <a:moveTo>
                      <a:pt x="821636" y="370536"/>
                    </a:moveTo>
                    <a:cubicBezTo>
                      <a:pt x="779303" y="335611"/>
                      <a:pt x="460744" y="171569"/>
                      <a:pt x="332686" y="110186"/>
                    </a:cubicBezTo>
                    <a:cubicBezTo>
                      <a:pt x="204628" y="48803"/>
                      <a:pt x="76569" y="-12581"/>
                      <a:pt x="53286" y="2236"/>
                    </a:cubicBezTo>
                    <a:cubicBezTo>
                      <a:pt x="30003" y="17053"/>
                      <a:pt x="199336" y="167336"/>
                      <a:pt x="192986" y="199086"/>
                    </a:cubicBezTo>
                    <a:cubicBezTo>
                      <a:pt x="186636" y="230836"/>
                      <a:pt x="-63131" y="109128"/>
                      <a:pt x="15186" y="192736"/>
                    </a:cubicBezTo>
                    <a:cubicBezTo>
                      <a:pt x="93503" y="276344"/>
                      <a:pt x="471328" y="593844"/>
                      <a:pt x="662886" y="700736"/>
                    </a:cubicBezTo>
                    <a:cubicBezTo>
                      <a:pt x="854444" y="807628"/>
                      <a:pt x="1109503" y="806569"/>
                      <a:pt x="1164536" y="834086"/>
                    </a:cubicBezTo>
                    <a:cubicBezTo>
                      <a:pt x="1219569" y="861603"/>
                      <a:pt x="930644" y="813978"/>
                      <a:pt x="993086" y="865836"/>
                    </a:cubicBezTo>
                    <a:cubicBezTo>
                      <a:pt x="1055528" y="917694"/>
                      <a:pt x="1431236" y="1085969"/>
                      <a:pt x="1539186" y="1145236"/>
                    </a:cubicBezTo>
                    <a:cubicBezTo>
                      <a:pt x="1647136" y="1204503"/>
                      <a:pt x="1633378" y="1235194"/>
                      <a:pt x="1640786" y="1221436"/>
                    </a:cubicBezTo>
                    <a:cubicBezTo>
                      <a:pt x="1648194" y="1207678"/>
                      <a:pt x="1588928" y="1095494"/>
                      <a:pt x="1583636" y="1062686"/>
                    </a:cubicBezTo>
                    <a:cubicBezTo>
                      <a:pt x="1578344" y="1029878"/>
                      <a:pt x="1582578" y="1016119"/>
                      <a:pt x="1609036" y="1024586"/>
                    </a:cubicBezTo>
                    <a:cubicBezTo>
                      <a:pt x="1635494" y="1033053"/>
                      <a:pt x="1747678" y="1129361"/>
                      <a:pt x="1742386" y="1113486"/>
                    </a:cubicBezTo>
                    <a:cubicBezTo>
                      <a:pt x="1737094" y="1097611"/>
                      <a:pt x="1657719" y="1006594"/>
                      <a:pt x="1577286" y="929336"/>
                    </a:cubicBezTo>
                    <a:cubicBezTo>
                      <a:pt x="1496853" y="852078"/>
                      <a:pt x="1330694" y="682744"/>
                      <a:pt x="1259786" y="649936"/>
                    </a:cubicBezTo>
                    <a:cubicBezTo>
                      <a:pt x="1188878" y="617128"/>
                      <a:pt x="1200519" y="717669"/>
                      <a:pt x="1151836" y="732486"/>
                    </a:cubicBezTo>
                    <a:cubicBezTo>
                      <a:pt x="1103153" y="747303"/>
                      <a:pt x="1044944" y="765294"/>
                      <a:pt x="967686" y="738836"/>
                    </a:cubicBezTo>
                    <a:cubicBezTo>
                      <a:pt x="890428" y="712378"/>
                      <a:pt x="729561" y="593844"/>
                      <a:pt x="688286" y="573736"/>
                    </a:cubicBezTo>
                    <a:cubicBezTo>
                      <a:pt x="647011" y="553628"/>
                      <a:pt x="721094" y="647819"/>
                      <a:pt x="720036" y="618186"/>
                    </a:cubicBezTo>
                    <a:cubicBezTo>
                      <a:pt x="718978" y="588553"/>
                      <a:pt x="704161" y="445678"/>
                      <a:pt x="681936" y="395936"/>
                    </a:cubicBezTo>
                    <a:cubicBezTo>
                      <a:pt x="659711" y="346194"/>
                      <a:pt x="559169" y="317619"/>
                      <a:pt x="586686" y="319736"/>
                    </a:cubicBezTo>
                    <a:cubicBezTo>
                      <a:pt x="614203" y="321853"/>
                      <a:pt x="863969" y="405461"/>
                      <a:pt x="821636" y="370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 320">
                <a:extLst>
                  <a:ext uri="{FF2B5EF4-FFF2-40B4-BE49-F238E27FC236}">
                    <a16:creationId xmlns:a16="http://schemas.microsoft.com/office/drawing/2014/main" id="{6F3C83F3-8A7A-C5C9-6269-8137A6094AFB}"/>
                  </a:ext>
                </a:extLst>
              </p:cNvPr>
              <p:cNvSpPr/>
              <p:nvPr/>
            </p:nvSpPr>
            <p:spPr>
              <a:xfrm>
                <a:off x="5403621" y="1511029"/>
                <a:ext cx="941890" cy="886466"/>
              </a:xfrm>
              <a:custGeom>
                <a:avLst/>
                <a:gdLst>
                  <a:gd name="connsiteX0" fmla="*/ 635229 w 941890"/>
                  <a:gd name="connsiteY0" fmla="*/ 271 h 886466"/>
                  <a:gd name="connsiteX1" fmla="*/ 489179 w 941890"/>
                  <a:gd name="connsiteY1" fmla="*/ 273321 h 886466"/>
                  <a:gd name="connsiteX2" fmla="*/ 266929 w 941890"/>
                  <a:gd name="connsiteY2" fmla="*/ 540021 h 886466"/>
                  <a:gd name="connsiteX3" fmla="*/ 305029 w 941890"/>
                  <a:gd name="connsiteY3" fmla="*/ 501921 h 886466"/>
                  <a:gd name="connsiteX4" fmla="*/ 229 w 941890"/>
                  <a:gd name="connsiteY4" fmla="*/ 501921 h 886466"/>
                  <a:gd name="connsiteX5" fmla="*/ 260579 w 941890"/>
                  <a:gd name="connsiteY5" fmla="*/ 482871 h 886466"/>
                  <a:gd name="connsiteX6" fmla="*/ 565379 w 941890"/>
                  <a:gd name="connsiteY6" fmla="*/ 876571 h 886466"/>
                  <a:gd name="connsiteX7" fmla="*/ 527279 w 941890"/>
                  <a:gd name="connsiteY7" fmla="*/ 755921 h 886466"/>
                  <a:gd name="connsiteX8" fmla="*/ 470129 w 941890"/>
                  <a:gd name="connsiteY8" fmla="*/ 622571 h 886466"/>
                  <a:gd name="connsiteX9" fmla="*/ 584429 w 941890"/>
                  <a:gd name="connsiteY9" fmla="*/ 235221 h 886466"/>
                  <a:gd name="connsiteX10" fmla="*/ 559029 w 941890"/>
                  <a:gd name="connsiteY10" fmla="*/ 286021 h 886466"/>
                  <a:gd name="connsiteX11" fmla="*/ 832079 w 941890"/>
                  <a:gd name="connsiteY11" fmla="*/ 260621 h 886466"/>
                  <a:gd name="connsiteX12" fmla="*/ 933679 w 941890"/>
                  <a:gd name="connsiteY12" fmla="*/ 324121 h 886466"/>
                  <a:gd name="connsiteX13" fmla="*/ 635229 w 941890"/>
                  <a:gd name="connsiteY13" fmla="*/ 271 h 88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1890" h="886466">
                    <a:moveTo>
                      <a:pt x="635229" y="271"/>
                    </a:moveTo>
                    <a:cubicBezTo>
                      <a:pt x="561146" y="-8196"/>
                      <a:pt x="550562" y="183363"/>
                      <a:pt x="489179" y="273321"/>
                    </a:cubicBezTo>
                    <a:cubicBezTo>
                      <a:pt x="427796" y="363279"/>
                      <a:pt x="266929" y="540021"/>
                      <a:pt x="266929" y="540021"/>
                    </a:cubicBezTo>
                    <a:cubicBezTo>
                      <a:pt x="236237" y="578121"/>
                      <a:pt x="349479" y="508271"/>
                      <a:pt x="305029" y="501921"/>
                    </a:cubicBezTo>
                    <a:cubicBezTo>
                      <a:pt x="260579" y="495571"/>
                      <a:pt x="7637" y="505096"/>
                      <a:pt x="229" y="501921"/>
                    </a:cubicBezTo>
                    <a:cubicBezTo>
                      <a:pt x="-7179" y="498746"/>
                      <a:pt x="166387" y="420429"/>
                      <a:pt x="260579" y="482871"/>
                    </a:cubicBezTo>
                    <a:cubicBezTo>
                      <a:pt x="354771" y="545313"/>
                      <a:pt x="520929" y="831063"/>
                      <a:pt x="565379" y="876571"/>
                    </a:cubicBezTo>
                    <a:cubicBezTo>
                      <a:pt x="609829" y="922079"/>
                      <a:pt x="543154" y="798254"/>
                      <a:pt x="527279" y="755921"/>
                    </a:cubicBezTo>
                    <a:cubicBezTo>
                      <a:pt x="511404" y="713588"/>
                      <a:pt x="460604" y="709354"/>
                      <a:pt x="470129" y="622571"/>
                    </a:cubicBezTo>
                    <a:cubicBezTo>
                      <a:pt x="479654" y="535788"/>
                      <a:pt x="569612" y="291313"/>
                      <a:pt x="584429" y="235221"/>
                    </a:cubicBezTo>
                    <a:cubicBezTo>
                      <a:pt x="599246" y="179129"/>
                      <a:pt x="517754" y="281788"/>
                      <a:pt x="559029" y="286021"/>
                    </a:cubicBezTo>
                    <a:cubicBezTo>
                      <a:pt x="600304" y="290254"/>
                      <a:pt x="769637" y="254271"/>
                      <a:pt x="832079" y="260621"/>
                    </a:cubicBezTo>
                    <a:cubicBezTo>
                      <a:pt x="894521" y="266971"/>
                      <a:pt x="966487" y="372804"/>
                      <a:pt x="933679" y="324121"/>
                    </a:cubicBezTo>
                    <a:cubicBezTo>
                      <a:pt x="900871" y="275438"/>
                      <a:pt x="709312" y="8738"/>
                      <a:pt x="635229" y="27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 321">
                <a:extLst>
                  <a:ext uri="{FF2B5EF4-FFF2-40B4-BE49-F238E27FC236}">
                    <a16:creationId xmlns:a16="http://schemas.microsoft.com/office/drawing/2014/main" id="{BCDD3D16-BE6A-B0A8-7896-C366398969BF}"/>
                  </a:ext>
                </a:extLst>
              </p:cNvPr>
              <p:cNvSpPr/>
              <p:nvPr/>
            </p:nvSpPr>
            <p:spPr>
              <a:xfrm>
                <a:off x="5851552" y="2139943"/>
                <a:ext cx="1930592" cy="1109774"/>
              </a:xfrm>
              <a:custGeom>
                <a:avLst/>
                <a:gdLst>
                  <a:gd name="connsiteX0" fmla="*/ 3148 w 1930592"/>
                  <a:gd name="connsiteY0" fmla="*/ 7 h 1109774"/>
                  <a:gd name="connsiteX1" fmla="*/ 644498 w 1930592"/>
                  <a:gd name="connsiteY1" fmla="*/ 495307 h 1109774"/>
                  <a:gd name="connsiteX2" fmla="*/ 555598 w 1930592"/>
                  <a:gd name="connsiteY2" fmla="*/ 444507 h 1109774"/>
                  <a:gd name="connsiteX3" fmla="*/ 1120748 w 1930592"/>
                  <a:gd name="connsiteY3" fmla="*/ 787407 h 1109774"/>
                  <a:gd name="connsiteX4" fmla="*/ 1508098 w 1930592"/>
                  <a:gd name="connsiteY4" fmla="*/ 939807 h 1109774"/>
                  <a:gd name="connsiteX5" fmla="*/ 1419198 w 1930592"/>
                  <a:gd name="connsiteY5" fmla="*/ 939807 h 1109774"/>
                  <a:gd name="connsiteX6" fmla="*/ 1647798 w 1930592"/>
                  <a:gd name="connsiteY6" fmla="*/ 800107 h 1109774"/>
                  <a:gd name="connsiteX7" fmla="*/ 1666848 w 1930592"/>
                  <a:gd name="connsiteY7" fmla="*/ 419107 h 1109774"/>
                  <a:gd name="connsiteX8" fmla="*/ 1749398 w 1930592"/>
                  <a:gd name="connsiteY8" fmla="*/ 533407 h 1109774"/>
                  <a:gd name="connsiteX9" fmla="*/ 1774798 w 1930592"/>
                  <a:gd name="connsiteY9" fmla="*/ 444507 h 1109774"/>
                  <a:gd name="connsiteX10" fmla="*/ 1927198 w 1930592"/>
                  <a:gd name="connsiteY10" fmla="*/ 546107 h 1109774"/>
                  <a:gd name="connsiteX11" fmla="*/ 1863698 w 1930592"/>
                  <a:gd name="connsiteY11" fmla="*/ 622307 h 1109774"/>
                  <a:gd name="connsiteX12" fmla="*/ 1673198 w 1930592"/>
                  <a:gd name="connsiteY12" fmla="*/ 1079507 h 1109774"/>
                  <a:gd name="connsiteX13" fmla="*/ 1603348 w 1930592"/>
                  <a:gd name="connsiteY13" fmla="*/ 1054107 h 1109774"/>
                  <a:gd name="connsiteX14" fmla="*/ 1196948 w 1930592"/>
                  <a:gd name="connsiteY14" fmla="*/ 952507 h 1109774"/>
                  <a:gd name="connsiteX15" fmla="*/ 1254098 w 1930592"/>
                  <a:gd name="connsiteY15" fmla="*/ 1003307 h 1109774"/>
                  <a:gd name="connsiteX16" fmla="*/ 168248 w 1930592"/>
                  <a:gd name="connsiteY16" fmla="*/ 361957 h 1109774"/>
                  <a:gd name="connsiteX17" fmla="*/ 390498 w 1930592"/>
                  <a:gd name="connsiteY17" fmla="*/ 508007 h 1109774"/>
                  <a:gd name="connsiteX18" fmla="*/ 3148 w 1930592"/>
                  <a:gd name="connsiteY18" fmla="*/ 7 h 110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0592" h="1109774">
                    <a:moveTo>
                      <a:pt x="3148" y="7"/>
                    </a:moveTo>
                    <a:cubicBezTo>
                      <a:pt x="45481" y="-2110"/>
                      <a:pt x="552423" y="421224"/>
                      <a:pt x="644498" y="495307"/>
                    </a:cubicBezTo>
                    <a:cubicBezTo>
                      <a:pt x="736573" y="569390"/>
                      <a:pt x="555598" y="444507"/>
                      <a:pt x="555598" y="444507"/>
                    </a:cubicBezTo>
                    <a:cubicBezTo>
                      <a:pt x="634973" y="493190"/>
                      <a:pt x="961998" y="704857"/>
                      <a:pt x="1120748" y="787407"/>
                    </a:cubicBezTo>
                    <a:cubicBezTo>
                      <a:pt x="1279498" y="869957"/>
                      <a:pt x="1458356" y="914407"/>
                      <a:pt x="1508098" y="939807"/>
                    </a:cubicBezTo>
                    <a:cubicBezTo>
                      <a:pt x="1557840" y="965207"/>
                      <a:pt x="1395915" y="963090"/>
                      <a:pt x="1419198" y="939807"/>
                    </a:cubicBezTo>
                    <a:cubicBezTo>
                      <a:pt x="1442481" y="916524"/>
                      <a:pt x="1606523" y="886890"/>
                      <a:pt x="1647798" y="800107"/>
                    </a:cubicBezTo>
                    <a:cubicBezTo>
                      <a:pt x="1689073" y="713324"/>
                      <a:pt x="1649915" y="463557"/>
                      <a:pt x="1666848" y="419107"/>
                    </a:cubicBezTo>
                    <a:cubicBezTo>
                      <a:pt x="1683781" y="374657"/>
                      <a:pt x="1731406" y="529174"/>
                      <a:pt x="1749398" y="533407"/>
                    </a:cubicBezTo>
                    <a:cubicBezTo>
                      <a:pt x="1767390" y="537640"/>
                      <a:pt x="1745165" y="442390"/>
                      <a:pt x="1774798" y="444507"/>
                    </a:cubicBezTo>
                    <a:cubicBezTo>
                      <a:pt x="1804431" y="446624"/>
                      <a:pt x="1912381" y="516474"/>
                      <a:pt x="1927198" y="546107"/>
                    </a:cubicBezTo>
                    <a:cubicBezTo>
                      <a:pt x="1942015" y="575740"/>
                      <a:pt x="1906031" y="533407"/>
                      <a:pt x="1863698" y="622307"/>
                    </a:cubicBezTo>
                    <a:cubicBezTo>
                      <a:pt x="1821365" y="711207"/>
                      <a:pt x="1716590" y="1007540"/>
                      <a:pt x="1673198" y="1079507"/>
                    </a:cubicBezTo>
                    <a:cubicBezTo>
                      <a:pt x="1629806" y="1151474"/>
                      <a:pt x="1682723" y="1075274"/>
                      <a:pt x="1603348" y="1054107"/>
                    </a:cubicBezTo>
                    <a:cubicBezTo>
                      <a:pt x="1523973" y="1032940"/>
                      <a:pt x="1255156" y="960974"/>
                      <a:pt x="1196948" y="952507"/>
                    </a:cubicBezTo>
                    <a:cubicBezTo>
                      <a:pt x="1138740" y="944040"/>
                      <a:pt x="1425548" y="1101732"/>
                      <a:pt x="1254098" y="1003307"/>
                    </a:cubicBezTo>
                    <a:cubicBezTo>
                      <a:pt x="1082648" y="904882"/>
                      <a:pt x="312181" y="444507"/>
                      <a:pt x="168248" y="361957"/>
                    </a:cubicBezTo>
                    <a:cubicBezTo>
                      <a:pt x="24315" y="279407"/>
                      <a:pt x="422248" y="566215"/>
                      <a:pt x="390498" y="508007"/>
                    </a:cubicBezTo>
                    <a:cubicBezTo>
                      <a:pt x="358748" y="449799"/>
                      <a:pt x="-39185" y="2124"/>
                      <a:pt x="3148" y="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 322">
                <a:extLst>
                  <a:ext uri="{FF2B5EF4-FFF2-40B4-BE49-F238E27FC236}">
                    <a16:creationId xmlns:a16="http://schemas.microsoft.com/office/drawing/2014/main" id="{AC7E474F-CAE3-A22C-5C24-C4A84884D954}"/>
                  </a:ext>
                </a:extLst>
              </p:cNvPr>
              <p:cNvSpPr/>
              <p:nvPr/>
            </p:nvSpPr>
            <p:spPr>
              <a:xfrm>
                <a:off x="6557374" y="1081750"/>
                <a:ext cx="2329555" cy="1155197"/>
              </a:xfrm>
              <a:custGeom>
                <a:avLst/>
                <a:gdLst>
                  <a:gd name="connsiteX0" fmla="*/ 14876 w 2329555"/>
                  <a:gd name="connsiteY0" fmla="*/ 982000 h 1155197"/>
                  <a:gd name="connsiteX1" fmla="*/ 580026 w 2329555"/>
                  <a:gd name="connsiteY1" fmla="*/ 423200 h 1155197"/>
                  <a:gd name="connsiteX2" fmla="*/ 478426 w 2329555"/>
                  <a:gd name="connsiteY2" fmla="*/ 505750 h 1155197"/>
                  <a:gd name="connsiteX3" fmla="*/ 1056276 w 2329555"/>
                  <a:gd name="connsiteY3" fmla="*/ 124750 h 1155197"/>
                  <a:gd name="connsiteX4" fmla="*/ 891176 w 2329555"/>
                  <a:gd name="connsiteY4" fmla="*/ 162850 h 1155197"/>
                  <a:gd name="connsiteX5" fmla="*/ 1475376 w 2329555"/>
                  <a:gd name="connsiteY5" fmla="*/ 4100 h 1155197"/>
                  <a:gd name="connsiteX6" fmla="*/ 1951626 w 2329555"/>
                  <a:gd name="connsiteY6" fmla="*/ 48550 h 1155197"/>
                  <a:gd name="connsiteX7" fmla="*/ 1818276 w 2329555"/>
                  <a:gd name="connsiteY7" fmla="*/ 67600 h 1155197"/>
                  <a:gd name="connsiteX8" fmla="*/ 2319926 w 2329555"/>
                  <a:gd name="connsiteY8" fmla="*/ 296200 h 1155197"/>
                  <a:gd name="connsiteX9" fmla="*/ 2161176 w 2329555"/>
                  <a:gd name="connsiteY9" fmla="*/ 283500 h 1155197"/>
                  <a:gd name="connsiteX10" fmla="*/ 1380126 w 2329555"/>
                  <a:gd name="connsiteY10" fmla="*/ 188250 h 1155197"/>
                  <a:gd name="connsiteX11" fmla="*/ 1056276 w 2329555"/>
                  <a:gd name="connsiteY11" fmla="*/ 251750 h 1155197"/>
                  <a:gd name="connsiteX12" fmla="*/ 1284876 w 2329555"/>
                  <a:gd name="connsiteY12" fmla="*/ 131100 h 1155197"/>
                  <a:gd name="connsiteX13" fmla="*/ 726076 w 2329555"/>
                  <a:gd name="connsiteY13" fmla="*/ 499400 h 1155197"/>
                  <a:gd name="connsiteX14" fmla="*/ 503826 w 2329555"/>
                  <a:gd name="connsiteY14" fmla="*/ 689900 h 1155197"/>
                  <a:gd name="connsiteX15" fmla="*/ 192676 w 2329555"/>
                  <a:gd name="connsiteY15" fmla="*/ 1134400 h 1155197"/>
                  <a:gd name="connsiteX16" fmla="*/ 230776 w 2329555"/>
                  <a:gd name="connsiteY16" fmla="*/ 1026450 h 1155197"/>
                  <a:gd name="connsiteX17" fmla="*/ 91076 w 2329555"/>
                  <a:gd name="connsiteY17" fmla="*/ 1153450 h 1155197"/>
                  <a:gd name="connsiteX18" fmla="*/ 154576 w 2329555"/>
                  <a:gd name="connsiteY18" fmla="*/ 912150 h 1155197"/>
                  <a:gd name="connsiteX19" fmla="*/ 14876 w 2329555"/>
                  <a:gd name="connsiteY19" fmla="*/ 982000 h 115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29555" h="1155197">
                    <a:moveTo>
                      <a:pt x="14876" y="982000"/>
                    </a:moveTo>
                    <a:cubicBezTo>
                      <a:pt x="85784" y="900508"/>
                      <a:pt x="502768" y="502575"/>
                      <a:pt x="580026" y="423200"/>
                    </a:cubicBezTo>
                    <a:cubicBezTo>
                      <a:pt x="657284" y="343825"/>
                      <a:pt x="399051" y="555492"/>
                      <a:pt x="478426" y="505750"/>
                    </a:cubicBezTo>
                    <a:cubicBezTo>
                      <a:pt x="557801" y="456008"/>
                      <a:pt x="987484" y="181900"/>
                      <a:pt x="1056276" y="124750"/>
                    </a:cubicBezTo>
                    <a:cubicBezTo>
                      <a:pt x="1125068" y="67600"/>
                      <a:pt x="821326" y="182958"/>
                      <a:pt x="891176" y="162850"/>
                    </a:cubicBezTo>
                    <a:cubicBezTo>
                      <a:pt x="961026" y="142742"/>
                      <a:pt x="1298634" y="23150"/>
                      <a:pt x="1475376" y="4100"/>
                    </a:cubicBezTo>
                    <a:cubicBezTo>
                      <a:pt x="1652118" y="-14950"/>
                      <a:pt x="1894476" y="37967"/>
                      <a:pt x="1951626" y="48550"/>
                    </a:cubicBezTo>
                    <a:cubicBezTo>
                      <a:pt x="2008776" y="59133"/>
                      <a:pt x="1756893" y="26325"/>
                      <a:pt x="1818276" y="67600"/>
                    </a:cubicBezTo>
                    <a:cubicBezTo>
                      <a:pt x="1879659" y="108875"/>
                      <a:pt x="2262776" y="260217"/>
                      <a:pt x="2319926" y="296200"/>
                    </a:cubicBezTo>
                    <a:cubicBezTo>
                      <a:pt x="2377076" y="332183"/>
                      <a:pt x="2161176" y="283500"/>
                      <a:pt x="2161176" y="283500"/>
                    </a:cubicBezTo>
                    <a:cubicBezTo>
                      <a:pt x="2004543" y="265508"/>
                      <a:pt x="1564276" y="193542"/>
                      <a:pt x="1380126" y="188250"/>
                    </a:cubicBezTo>
                    <a:cubicBezTo>
                      <a:pt x="1195976" y="182958"/>
                      <a:pt x="1072151" y="261275"/>
                      <a:pt x="1056276" y="251750"/>
                    </a:cubicBezTo>
                    <a:cubicBezTo>
                      <a:pt x="1040401" y="242225"/>
                      <a:pt x="1339909" y="89825"/>
                      <a:pt x="1284876" y="131100"/>
                    </a:cubicBezTo>
                    <a:cubicBezTo>
                      <a:pt x="1229843" y="172375"/>
                      <a:pt x="856251" y="406267"/>
                      <a:pt x="726076" y="499400"/>
                    </a:cubicBezTo>
                    <a:cubicBezTo>
                      <a:pt x="595901" y="592533"/>
                      <a:pt x="592726" y="584067"/>
                      <a:pt x="503826" y="689900"/>
                    </a:cubicBezTo>
                    <a:cubicBezTo>
                      <a:pt x="414926" y="795733"/>
                      <a:pt x="238184" y="1078308"/>
                      <a:pt x="192676" y="1134400"/>
                    </a:cubicBezTo>
                    <a:cubicBezTo>
                      <a:pt x="147168" y="1190492"/>
                      <a:pt x="247709" y="1023275"/>
                      <a:pt x="230776" y="1026450"/>
                    </a:cubicBezTo>
                    <a:cubicBezTo>
                      <a:pt x="213843" y="1029625"/>
                      <a:pt x="103776" y="1172500"/>
                      <a:pt x="91076" y="1153450"/>
                    </a:cubicBezTo>
                    <a:cubicBezTo>
                      <a:pt x="78376" y="1134400"/>
                      <a:pt x="159868" y="941783"/>
                      <a:pt x="154576" y="912150"/>
                    </a:cubicBezTo>
                    <a:cubicBezTo>
                      <a:pt x="149284" y="882517"/>
                      <a:pt x="-56032" y="1063492"/>
                      <a:pt x="14876" y="9820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 323">
                <a:extLst>
                  <a:ext uri="{FF2B5EF4-FFF2-40B4-BE49-F238E27FC236}">
                    <a16:creationId xmlns:a16="http://schemas.microsoft.com/office/drawing/2014/main" id="{9AEC3640-1986-BD5C-DD3A-6422D873F8B8}"/>
                  </a:ext>
                </a:extLst>
              </p:cNvPr>
              <p:cNvSpPr/>
              <p:nvPr/>
            </p:nvSpPr>
            <p:spPr>
              <a:xfrm>
                <a:off x="6860011" y="1364763"/>
                <a:ext cx="1972627" cy="946766"/>
              </a:xfrm>
              <a:custGeom>
                <a:avLst/>
                <a:gdLst>
                  <a:gd name="connsiteX0" fmla="*/ 4339 w 1972627"/>
                  <a:gd name="connsiteY0" fmla="*/ 908537 h 946766"/>
                  <a:gd name="connsiteX1" fmla="*/ 423439 w 1972627"/>
                  <a:gd name="connsiteY1" fmla="*/ 444987 h 946766"/>
                  <a:gd name="connsiteX2" fmla="*/ 359939 w 1972627"/>
                  <a:gd name="connsiteY2" fmla="*/ 457687 h 946766"/>
                  <a:gd name="connsiteX3" fmla="*/ 969539 w 1972627"/>
                  <a:gd name="connsiteY3" fmla="*/ 25887 h 946766"/>
                  <a:gd name="connsiteX4" fmla="*/ 861589 w 1972627"/>
                  <a:gd name="connsiteY4" fmla="*/ 76687 h 946766"/>
                  <a:gd name="connsiteX5" fmla="*/ 1306089 w 1972627"/>
                  <a:gd name="connsiteY5" fmla="*/ 487 h 946766"/>
                  <a:gd name="connsiteX6" fmla="*/ 1661689 w 1972627"/>
                  <a:gd name="connsiteY6" fmla="*/ 121137 h 946766"/>
                  <a:gd name="connsiteX7" fmla="*/ 1648989 w 1972627"/>
                  <a:gd name="connsiteY7" fmla="*/ 114787 h 946766"/>
                  <a:gd name="connsiteX8" fmla="*/ 1922039 w 1972627"/>
                  <a:gd name="connsiteY8" fmla="*/ 413237 h 946766"/>
                  <a:gd name="connsiteX9" fmla="*/ 1947439 w 1972627"/>
                  <a:gd name="connsiteY9" fmla="*/ 622787 h 946766"/>
                  <a:gd name="connsiteX10" fmla="*/ 1966489 w 1972627"/>
                  <a:gd name="connsiteY10" fmla="*/ 559287 h 946766"/>
                  <a:gd name="connsiteX11" fmla="*/ 1833139 w 1972627"/>
                  <a:gd name="connsiteY11" fmla="*/ 432287 h 946766"/>
                  <a:gd name="connsiteX12" fmla="*/ 1604539 w 1972627"/>
                  <a:gd name="connsiteY12" fmla="*/ 229087 h 946766"/>
                  <a:gd name="connsiteX13" fmla="*/ 1693439 w 1972627"/>
                  <a:gd name="connsiteY13" fmla="*/ 298937 h 946766"/>
                  <a:gd name="connsiteX14" fmla="*/ 1255289 w 1972627"/>
                  <a:gd name="connsiteY14" fmla="*/ 121137 h 946766"/>
                  <a:gd name="connsiteX15" fmla="*/ 588539 w 1972627"/>
                  <a:gd name="connsiteY15" fmla="*/ 432287 h 946766"/>
                  <a:gd name="connsiteX16" fmla="*/ 956839 w 1972627"/>
                  <a:gd name="connsiteY16" fmla="*/ 279887 h 946766"/>
                  <a:gd name="connsiteX17" fmla="*/ 417089 w 1972627"/>
                  <a:gd name="connsiteY17" fmla="*/ 514837 h 946766"/>
                  <a:gd name="connsiteX18" fmla="*/ 556789 w 1972627"/>
                  <a:gd name="connsiteY18" fmla="*/ 476737 h 946766"/>
                  <a:gd name="connsiteX19" fmla="*/ 537739 w 1972627"/>
                  <a:gd name="connsiteY19" fmla="*/ 495787 h 946766"/>
                  <a:gd name="connsiteX20" fmla="*/ 296439 w 1972627"/>
                  <a:gd name="connsiteY20" fmla="*/ 819637 h 946766"/>
                  <a:gd name="connsiteX21" fmla="*/ 182139 w 1972627"/>
                  <a:gd name="connsiteY21" fmla="*/ 946637 h 946766"/>
                  <a:gd name="connsiteX22" fmla="*/ 201189 w 1972627"/>
                  <a:gd name="connsiteY22" fmla="*/ 845037 h 946766"/>
                  <a:gd name="connsiteX23" fmla="*/ 4339 w 1972627"/>
                  <a:gd name="connsiteY23" fmla="*/ 908537 h 94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72627" h="946766">
                    <a:moveTo>
                      <a:pt x="4339" y="908537"/>
                    </a:moveTo>
                    <a:cubicBezTo>
                      <a:pt x="41381" y="841862"/>
                      <a:pt x="364172" y="520129"/>
                      <a:pt x="423439" y="444987"/>
                    </a:cubicBezTo>
                    <a:cubicBezTo>
                      <a:pt x="482706" y="369845"/>
                      <a:pt x="268922" y="527537"/>
                      <a:pt x="359939" y="457687"/>
                    </a:cubicBezTo>
                    <a:cubicBezTo>
                      <a:pt x="450956" y="387837"/>
                      <a:pt x="885931" y="89387"/>
                      <a:pt x="969539" y="25887"/>
                    </a:cubicBezTo>
                    <a:cubicBezTo>
                      <a:pt x="1053147" y="-37613"/>
                      <a:pt x="805497" y="80920"/>
                      <a:pt x="861589" y="76687"/>
                    </a:cubicBezTo>
                    <a:cubicBezTo>
                      <a:pt x="917681" y="72454"/>
                      <a:pt x="1172739" y="-6921"/>
                      <a:pt x="1306089" y="487"/>
                    </a:cubicBezTo>
                    <a:cubicBezTo>
                      <a:pt x="1439439" y="7895"/>
                      <a:pt x="1661689" y="121137"/>
                      <a:pt x="1661689" y="121137"/>
                    </a:cubicBezTo>
                    <a:cubicBezTo>
                      <a:pt x="1718839" y="140187"/>
                      <a:pt x="1605597" y="66104"/>
                      <a:pt x="1648989" y="114787"/>
                    </a:cubicBezTo>
                    <a:cubicBezTo>
                      <a:pt x="1692381" y="163470"/>
                      <a:pt x="1872297" y="328570"/>
                      <a:pt x="1922039" y="413237"/>
                    </a:cubicBezTo>
                    <a:cubicBezTo>
                      <a:pt x="1971781" y="497904"/>
                      <a:pt x="1940031" y="598445"/>
                      <a:pt x="1947439" y="622787"/>
                    </a:cubicBezTo>
                    <a:cubicBezTo>
                      <a:pt x="1954847" y="647129"/>
                      <a:pt x="1985539" y="591037"/>
                      <a:pt x="1966489" y="559287"/>
                    </a:cubicBezTo>
                    <a:cubicBezTo>
                      <a:pt x="1947439" y="527537"/>
                      <a:pt x="1893464" y="487320"/>
                      <a:pt x="1833139" y="432287"/>
                    </a:cubicBezTo>
                    <a:cubicBezTo>
                      <a:pt x="1772814" y="377254"/>
                      <a:pt x="1627822" y="251312"/>
                      <a:pt x="1604539" y="229087"/>
                    </a:cubicBezTo>
                    <a:cubicBezTo>
                      <a:pt x="1581256" y="206862"/>
                      <a:pt x="1751647" y="316929"/>
                      <a:pt x="1693439" y="298937"/>
                    </a:cubicBezTo>
                    <a:cubicBezTo>
                      <a:pt x="1635231" y="280945"/>
                      <a:pt x="1439439" y="98912"/>
                      <a:pt x="1255289" y="121137"/>
                    </a:cubicBezTo>
                    <a:cubicBezTo>
                      <a:pt x="1071139" y="143362"/>
                      <a:pt x="638281" y="405829"/>
                      <a:pt x="588539" y="432287"/>
                    </a:cubicBezTo>
                    <a:cubicBezTo>
                      <a:pt x="538797" y="458745"/>
                      <a:pt x="985414" y="266129"/>
                      <a:pt x="956839" y="279887"/>
                    </a:cubicBezTo>
                    <a:cubicBezTo>
                      <a:pt x="928264" y="293645"/>
                      <a:pt x="483764" y="482029"/>
                      <a:pt x="417089" y="514837"/>
                    </a:cubicBezTo>
                    <a:cubicBezTo>
                      <a:pt x="350414" y="547645"/>
                      <a:pt x="556789" y="476737"/>
                      <a:pt x="556789" y="476737"/>
                    </a:cubicBezTo>
                    <a:cubicBezTo>
                      <a:pt x="576897" y="473562"/>
                      <a:pt x="581131" y="438637"/>
                      <a:pt x="537739" y="495787"/>
                    </a:cubicBezTo>
                    <a:cubicBezTo>
                      <a:pt x="494347" y="552937"/>
                      <a:pt x="355706" y="744495"/>
                      <a:pt x="296439" y="819637"/>
                    </a:cubicBezTo>
                    <a:cubicBezTo>
                      <a:pt x="237172" y="894779"/>
                      <a:pt x="198014" y="942404"/>
                      <a:pt x="182139" y="946637"/>
                    </a:cubicBezTo>
                    <a:cubicBezTo>
                      <a:pt x="166264" y="950870"/>
                      <a:pt x="223414" y="850329"/>
                      <a:pt x="201189" y="845037"/>
                    </a:cubicBezTo>
                    <a:cubicBezTo>
                      <a:pt x="178964" y="839745"/>
                      <a:pt x="-32703" y="975212"/>
                      <a:pt x="4339" y="9085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 324">
                <a:extLst>
                  <a:ext uri="{FF2B5EF4-FFF2-40B4-BE49-F238E27FC236}">
                    <a16:creationId xmlns:a16="http://schemas.microsoft.com/office/drawing/2014/main" id="{40586EF4-C069-DB25-5599-96E30B38846F}"/>
                  </a:ext>
                </a:extLst>
              </p:cNvPr>
              <p:cNvSpPr/>
              <p:nvPr/>
            </p:nvSpPr>
            <p:spPr>
              <a:xfrm>
                <a:off x="8616947" y="1704251"/>
                <a:ext cx="1042034" cy="1954882"/>
              </a:xfrm>
              <a:custGeom>
                <a:avLst/>
                <a:gdLst>
                  <a:gd name="connsiteX0" fmla="*/ 3 w 1042034"/>
                  <a:gd name="connsiteY0" fmla="*/ 3899 h 1954882"/>
                  <a:gd name="connsiteX1" fmla="*/ 247653 w 1042034"/>
                  <a:gd name="connsiteY1" fmla="*/ 759549 h 1954882"/>
                  <a:gd name="connsiteX2" fmla="*/ 184153 w 1042034"/>
                  <a:gd name="connsiteY2" fmla="*/ 626199 h 1954882"/>
                  <a:gd name="connsiteX3" fmla="*/ 209553 w 1042034"/>
                  <a:gd name="connsiteY3" fmla="*/ 943699 h 1954882"/>
                  <a:gd name="connsiteX4" fmla="*/ 234953 w 1042034"/>
                  <a:gd name="connsiteY4" fmla="*/ 892899 h 1954882"/>
                  <a:gd name="connsiteX5" fmla="*/ 215903 w 1042034"/>
                  <a:gd name="connsiteY5" fmla="*/ 1197699 h 1954882"/>
                  <a:gd name="connsiteX6" fmla="*/ 304803 w 1042034"/>
                  <a:gd name="connsiteY6" fmla="*/ 1140549 h 1954882"/>
                  <a:gd name="connsiteX7" fmla="*/ 406403 w 1042034"/>
                  <a:gd name="connsiteY7" fmla="*/ 1432649 h 1954882"/>
                  <a:gd name="connsiteX8" fmla="*/ 482603 w 1042034"/>
                  <a:gd name="connsiteY8" fmla="*/ 1642199 h 1954882"/>
                  <a:gd name="connsiteX9" fmla="*/ 463553 w 1042034"/>
                  <a:gd name="connsiteY9" fmla="*/ 1616799 h 1954882"/>
                  <a:gd name="connsiteX10" fmla="*/ 673103 w 1042034"/>
                  <a:gd name="connsiteY10" fmla="*/ 1883499 h 1954882"/>
                  <a:gd name="connsiteX11" fmla="*/ 869953 w 1042034"/>
                  <a:gd name="connsiteY11" fmla="*/ 1946999 h 1954882"/>
                  <a:gd name="connsiteX12" fmla="*/ 692153 w 1042034"/>
                  <a:gd name="connsiteY12" fmla="*/ 1915249 h 1954882"/>
                  <a:gd name="connsiteX13" fmla="*/ 1041403 w 1042034"/>
                  <a:gd name="connsiteY13" fmla="*/ 1953349 h 1954882"/>
                  <a:gd name="connsiteX14" fmla="*/ 768353 w 1042034"/>
                  <a:gd name="connsiteY14" fmla="*/ 1851749 h 1954882"/>
                  <a:gd name="connsiteX15" fmla="*/ 419103 w 1042034"/>
                  <a:gd name="connsiteY15" fmla="*/ 1337399 h 1954882"/>
                  <a:gd name="connsiteX16" fmla="*/ 438153 w 1042034"/>
                  <a:gd name="connsiteY16" fmla="*/ 1356449 h 1954882"/>
                  <a:gd name="connsiteX17" fmla="*/ 260353 w 1042034"/>
                  <a:gd name="connsiteY17" fmla="*/ 403949 h 1954882"/>
                  <a:gd name="connsiteX18" fmla="*/ 254003 w 1042034"/>
                  <a:gd name="connsiteY18" fmla="*/ 461099 h 1954882"/>
                  <a:gd name="connsiteX19" fmla="*/ 3 w 1042034"/>
                  <a:gd name="connsiteY19" fmla="*/ 3899 h 195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2034" h="1954882">
                    <a:moveTo>
                      <a:pt x="3" y="3899"/>
                    </a:moveTo>
                    <a:cubicBezTo>
                      <a:pt x="-1055" y="53641"/>
                      <a:pt x="216961" y="655832"/>
                      <a:pt x="247653" y="759549"/>
                    </a:cubicBezTo>
                    <a:cubicBezTo>
                      <a:pt x="278345" y="863266"/>
                      <a:pt x="190503" y="595507"/>
                      <a:pt x="184153" y="626199"/>
                    </a:cubicBezTo>
                    <a:cubicBezTo>
                      <a:pt x="177803" y="656891"/>
                      <a:pt x="201086" y="899249"/>
                      <a:pt x="209553" y="943699"/>
                    </a:cubicBezTo>
                    <a:cubicBezTo>
                      <a:pt x="218020" y="988149"/>
                      <a:pt x="233895" y="850566"/>
                      <a:pt x="234953" y="892899"/>
                    </a:cubicBezTo>
                    <a:cubicBezTo>
                      <a:pt x="236011" y="935232"/>
                      <a:pt x="204261" y="1156424"/>
                      <a:pt x="215903" y="1197699"/>
                    </a:cubicBezTo>
                    <a:cubicBezTo>
                      <a:pt x="227545" y="1238974"/>
                      <a:pt x="273053" y="1101391"/>
                      <a:pt x="304803" y="1140549"/>
                    </a:cubicBezTo>
                    <a:cubicBezTo>
                      <a:pt x="336553" y="1179707"/>
                      <a:pt x="376770" y="1349041"/>
                      <a:pt x="406403" y="1432649"/>
                    </a:cubicBezTo>
                    <a:cubicBezTo>
                      <a:pt x="436036" y="1516257"/>
                      <a:pt x="482603" y="1642199"/>
                      <a:pt x="482603" y="1642199"/>
                    </a:cubicBezTo>
                    <a:cubicBezTo>
                      <a:pt x="492128" y="1672891"/>
                      <a:pt x="463553" y="1616799"/>
                      <a:pt x="463553" y="1616799"/>
                    </a:cubicBezTo>
                    <a:cubicBezTo>
                      <a:pt x="495303" y="1657016"/>
                      <a:pt x="605370" y="1828466"/>
                      <a:pt x="673103" y="1883499"/>
                    </a:cubicBezTo>
                    <a:cubicBezTo>
                      <a:pt x="740836" y="1938532"/>
                      <a:pt x="866778" y="1941707"/>
                      <a:pt x="869953" y="1946999"/>
                    </a:cubicBezTo>
                    <a:cubicBezTo>
                      <a:pt x="873128" y="1952291"/>
                      <a:pt x="663578" y="1914191"/>
                      <a:pt x="692153" y="1915249"/>
                    </a:cubicBezTo>
                    <a:cubicBezTo>
                      <a:pt x="720728" y="1916307"/>
                      <a:pt x="1028703" y="1963932"/>
                      <a:pt x="1041403" y="1953349"/>
                    </a:cubicBezTo>
                    <a:cubicBezTo>
                      <a:pt x="1054103" y="1942766"/>
                      <a:pt x="872070" y="1954407"/>
                      <a:pt x="768353" y="1851749"/>
                    </a:cubicBezTo>
                    <a:cubicBezTo>
                      <a:pt x="664636" y="1749091"/>
                      <a:pt x="474136" y="1419949"/>
                      <a:pt x="419103" y="1337399"/>
                    </a:cubicBezTo>
                    <a:cubicBezTo>
                      <a:pt x="364070" y="1254849"/>
                      <a:pt x="464611" y="1512024"/>
                      <a:pt x="438153" y="1356449"/>
                    </a:cubicBezTo>
                    <a:cubicBezTo>
                      <a:pt x="411695" y="1200874"/>
                      <a:pt x="291045" y="553174"/>
                      <a:pt x="260353" y="403949"/>
                    </a:cubicBezTo>
                    <a:cubicBezTo>
                      <a:pt x="229661" y="254724"/>
                      <a:pt x="295278" y="526716"/>
                      <a:pt x="254003" y="461099"/>
                    </a:cubicBezTo>
                    <a:cubicBezTo>
                      <a:pt x="212728" y="395482"/>
                      <a:pt x="1061" y="-45843"/>
                      <a:pt x="3" y="389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 325">
                <a:extLst>
                  <a:ext uri="{FF2B5EF4-FFF2-40B4-BE49-F238E27FC236}">
                    <a16:creationId xmlns:a16="http://schemas.microsoft.com/office/drawing/2014/main" id="{F9DE6236-4CD5-1585-F3FB-50243E37E39A}"/>
                  </a:ext>
                </a:extLst>
              </p:cNvPr>
              <p:cNvSpPr/>
              <p:nvPr/>
            </p:nvSpPr>
            <p:spPr>
              <a:xfrm>
                <a:off x="8464543" y="1159722"/>
                <a:ext cx="1251062" cy="2202838"/>
              </a:xfrm>
              <a:custGeom>
                <a:avLst/>
                <a:gdLst>
                  <a:gd name="connsiteX0" fmla="*/ 7 w 1251062"/>
                  <a:gd name="connsiteY0" fmla="*/ 2328 h 2202838"/>
                  <a:gd name="connsiteX1" fmla="*/ 508007 w 1251062"/>
                  <a:gd name="connsiteY1" fmla="*/ 313478 h 2202838"/>
                  <a:gd name="connsiteX2" fmla="*/ 508007 w 1251062"/>
                  <a:gd name="connsiteY2" fmla="*/ 243628 h 2202838"/>
                  <a:gd name="connsiteX3" fmla="*/ 647707 w 1251062"/>
                  <a:gd name="connsiteY3" fmla="*/ 681778 h 2202838"/>
                  <a:gd name="connsiteX4" fmla="*/ 768357 w 1251062"/>
                  <a:gd name="connsiteY4" fmla="*/ 1132628 h 2202838"/>
                  <a:gd name="connsiteX5" fmla="*/ 723907 w 1251062"/>
                  <a:gd name="connsiteY5" fmla="*/ 1088178 h 2202838"/>
                  <a:gd name="connsiteX6" fmla="*/ 869957 w 1251062"/>
                  <a:gd name="connsiteY6" fmla="*/ 1723178 h 2202838"/>
                  <a:gd name="connsiteX7" fmla="*/ 857257 w 1251062"/>
                  <a:gd name="connsiteY7" fmla="*/ 1862878 h 2202838"/>
                  <a:gd name="connsiteX8" fmla="*/ 952507 w 1251062"/>
                  <a:gd name="connsiteY8" fmla="*/ 2059728 h 2202838"/>
                  <a:gd name="connsiteX9" fmla="*/ 1244607 w 1251062"/>
                  <a:gd name="connsiteY9" fmla="*/ 2199428 h 2202838"/>
                  <a:gd name="connsiteX10" fmla="*/ 1130307 w 1251062"/>
                  <a:gd name="connsiteY10" fmla="*/ 2142278 h 2202838"/>
                  <a:gd name="connsiteX11" fmla="*/ 850907 w 1251062"/>
                  <a:gd name="connsiteY11" fmla="*/ 1951778 h 2202838"/>
                  <a:gd name="connsiteX12" fmla="*/ 939807 w 1251062"/>
                  <a:gd name="connsiteY12" fmla="*/ 2078778 h 2202838"/>
                  <a:gd name="connsiteX13" fmla="*/ 571507 w 1251062"/>
                  <a:gd name="connsiteY13" fmla="*/ 669078 h 2202838"/>
                  <a:gd name="connsiteX14" fmla="*/ 603257 w 1251062"/>
                  <a:gd name="connsiteY14" fmla="*/ 700828 h 2202838"/>
                  <a:gd name="connsiteX15" fmla="*/ 444507 w 1251062"/>
                  <a:gd name="connsiteY15" fmla="*/ 440478 h 2202838"/>
                  <a:gd name="connsiteX16" fmla="*/ 495307 w 1251062"/>
                  <a:gd name="connsiteY16" fmla="*/ 503978 h 2202838"/>
                  <a:gd name="connsiteX17" fmla="*/ 7 w 1251062"/>
                  <a:gd name="connsiteY17" fmla="*/ 2328 h 220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51062" h="2202838">
                    <a:moveTo>
                      <a:pt x="7" y="2328"/>
                    </a:moveTo>
                    <a:cubicBezTo>
                      <a:pt x="2124" y="-29422"/>
                      <a:pt x="423340" y="273261"/>
                      <a:pt x="508007" y="313478"/>
                    </a:cubicBezTo>
                    <a:cubicBezTo>
                      <a:pt x="592674" y="353695"/>
                      <a:pt x="484724" y="182245"/>
                      <a:pt x="508007" y="243628"/>
                    </a:cubicBezTo>
                    <a:cubicBezTo>
                      <a:pt x="531290" y="305011"/>
                      <a:pt x="604315" y="533611"/>
                      <a:pt x="647707" y="681778"/>
                    </a:cubicBezTo>
                    <a:cubicBezTo>
                      <a:pt x="691099" y="829945"/>
                      <a:pt x="755657" y="1064895"/>
                      <a:pt x="768357" y="1132628"/>
                    </a:cubicBezTo>
                    <a:cubicBezTo>
                      <a:pt x="781057" y="1200361"/>
                      <a:pt x="706974" y="989753"/>
                      <a:pt x="723907" y="1088178"/>
                    </a:cubicBezTo>
                    <a:cubicBezTo>
                      <a:pt x="740840" y="1186603"/>
                      <a:pt x="847732" y="1594061"/>
                      <a:pt x="869957" y="1723178"/>
                    </a:cubicBezTo>
                    <a:cubicBezTo>
                      <a:pt x="892182" y="1852295"/>
                      <a:pt x="843499" y="1806786"/>
                      <a:pt x="857257" y="1862878"/>
                    </a:cubicBezTo>
                    <a:cubicBezTo>
                      <a:pt x="871015" y="1918970"/>
                      <a:pt x="887949" y="2003636"/>
                      <a:pt x="952507" y="2059728"/>
                    </a:cubicBezTo>
                    <a:cubicBezTo>
                      <a:pt x="1017065" y="2115820"/>
                      <a:pt x="1214974" y="2185670"/>
                      <a:pt x="1244607" y="2199428"/>
                    </a:cubicBezTo>
                    <a:cubicBezTo>
                      <a:pt x="1274240" y="2213186"/>
                      <a:pt x="1195924" y="2183553"/>
                      <a:pt x="1130307" y="2142278"/>
                    </a:cubicBezTo>
                    <a:cubicBezTo>
                      <a:pt x="1064690" y="2101003"/>
                      <a:pt x="882657" y="1962361"/>
                      <a:pt x="850907" y="1951778"/>
                    </a:cubicBezTo>
                    <a:cubicBezTo>
                      <a:pt x="819157" y="1941195"/>
                      <a:pt x="986374" y="2292561"/>
                      <a:pt x="939807" y="2078778"/>
                    </a:cubicBezTo>
                    <a:cubicBezTo>
                      <a:pt x="893240" y="1864995"/>
                      <a:pt x="627599" y="898736"/>
                      <a:pt x="571507" y="669078"/>
                    </a:cubicBezTo>
                    <a:cubicBezTo>
                      <a:pt x="515415" y="439420"/>
                      <a:pt x="624424" y="738928"/>
                      <a:pt x="603257" y="700828"/>
                    </a:cubicBezTo>
                    <a:cubicBezTo>
                      <a:pt x="582090" y="662728"/>
                      <a:pt x="462499" y="473286"/>
                      <a:pt x="444507" y="440478"/>
                    </a:cubicBezTo>
                    <a:cubicBezTo>
                      <a:pt x="426515" y="407670"/>
                      <a:pt x="564099" y="579120"/>
                      <a:pt x="495307" y="503978"/>
                    </a:cubicBezTo>
                    <a:cubicBezTo>
                      <a:pt x="426515" y="428836"/>
                      <a:pt x="-2110" y="34078"/>
                      <a:pt x="7" y="232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 326">
                <a:extLst>
                  <a:ext uri="{FF2B5EF4-FFF2-40B4-BE49-F238E27FC236}">
                    <a16:creationId xmlns:a16="http://schemas.microsoft.com/office/drawing/2014/main" id="{035CAA00-7C55-F419-617E-171568EFD328}"/>
                  </a:ext>
                </a:extLst>
              </p:cNvPr>
              <p:cNvSpPr/>
              <p:nvPr/>
            </p:nvSpPr>
            <p:spPr>
              <a:xfrm>
                <a:off x="6862580" y="1783977"/>
                <a:ext cx="562343" cy="175788"/>
              </a:xfrm>
              <a:custGeom>
                <a:avLst/>
                <a:gdLst>
                  <a:gd name="connsiteX0" fmla="*/ 11295 w 562343"/>
                  <a:gd name="connsiteY0" fmla="*/ 86098 h 175788"/>
                  <a:gd name="connsiteX1" fmla="*/ 439920 w 562343"/>
                  <a:gd name="connsiteY1" fmla="*/ 22598 h 175788"/>
                  <a:gd name="connsiteX2" fmla="*/ 309745 w 562343"/>
                  <a:gd name="connsiteY2" fmla="*/ 41648 h 175788"/>
                  <a:gd name="connsiteX3" fmla="*/ 560570 w 562343"/>
                  <a:gd name="connsiteY3" fmla="*/ 373 h 175788"/>
                  <a:gd name="connsiteX4" fmla="*/ 411345 w 562343"/>
                  <a:gd name="connsiteY4" fmla="*/ 70223 h 175788"/>
                  <a:gd name="connsiteX5" fmla="*/ 214495 w 562343"/>
                  <a:gd name="connsiteY5" fmla="*/ 133723 h 175788"/>
                  <a:gd name="connsiteX6" fmla="*/ 319270 w 562343"/>
                  <a:gd name="connsiteY6" fmla="*/ 136898 h 175788"/>
                  <a:gd name="connsiteX7" fmla="*/ 90670 w 562343"/>
                  <a:gd name="connsiteY7" fmla="*/ 146423 h 175788"/>
                  <a:gd name="connsiteX8" fmla="*/ 1770 w 562343"/>
                  <a:gd name="connsiteY8" fmla="*/ 174998 h 175788"/>
                  <a:gd name="connsiteX9" fmla="*/ 160520 w 562343"/>
                  <a:gd name="connsiteY9" fmla="*/ 111498 h 175788"/>
                  <a:gd name="connsiteX10" fmla="*/ 11295 w 562343"/>
                  <a:gd name="connsiteY10" fmla="*/ 86098 h 17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2343" h="175788">
                    <a:moveTo>
                      <a:pt x="11295" y="86098"/>
                    </a:moveTo>
                    <a:lnTo>
                      <a:pt x="439920" y="22598"/>
                    </a:lnTo>
                    <a:lnTo>
                      <a:pt x="309745" y="41648"/>
                    </a:lnTo>
                    <a:cubicBezTo>
                      <a:pt x="329853" y="37944"/>
                      <a:pt x="543637" y="-4389"/>
                      <a:pt x="560570" y="373"/>
                    </a:cubicBezTo>
                    <a:cubicBezTo>
                      <a:pt x="577503" y="5135"/>
                      <a:pt x="469024" y="47998"/>
                      <a:pt x="411345" y="70223"/>
                    </a:cubicBezTo>
                    <a:cubicBezTo>
                      <a:pt x="353666" y="92448"/>
                      <a:pt x="229841" y="122611"/>
                      <a:pt x="214495" y="133723"/>
                    </a:cubicBezTo>
                    <a:cubicBezTo>
                      <a:pt x="199149" y="144835"/>
                      <a:pt x="339907" y="134781"/>
                      <a:pt x="319270" y="136898"/>
                    </a:cubicBezTo>
                    <a:cubicBezTo>
                      <a:pt x="298633" y="139015"/>
                      <a:pt x="143587" y="140073"/>
                      <a:pt x="90670" y="146423"/>
                    </a:cubicBezTo>
                    <a:cubicBezTo>
                      <a:pt x="37753" y="152773"/>
                      <a:pt x="-9872" y="180819"/>
                      <a:pt x="1770" y="174998"/>
                    </a:cubicBezTo>
                    <a:cubicBezTo>
                      <a:pt x="13412" y="169177"/>
                      <a:pt x="152583" y="127373"/>
                      <a:pt x="160520" y="111498"/>
                    </a:cubicBezTo>
                    <a:cubicBezTo>
                      <a:pt x="168457" y="95623"/>
                      <a:pt x="108926" y="87685"/>
                      <a:pt x="11295" y="8609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 327">
                <a:extLst>
                  <a:ext uri="{FF2B5EF4-FFF2-40B4-BE49-F238E27FC236}">
                    <a16:creationId xmlns:a16="http://schemas.microsoft.com/office/drawing/2014/main" id="{54013835-28D2-B069-EE1E-95A35E6F1B4A}"/>
                  </a:ext>
                </a:extLst>
              </p:cNvPr>
              <p:cNvSpPr/>
              <p:nvPr/>
            </p:nvSpPr>
            <p:spPr>
              <a:xfrm>
                <a:off x="7200683" y="1492248"/>
                <a:ext cx="542117" cy="98837"/>
              </a:xfrm>
              <a:custGeom>
                <a:avLst/>
                <a:gdLst>
                  <a:gd name="connsiteX0" fmla="*/ 130392 w 542117"/>
                  <a:gd name="connsiteY0" fmla="*/ 3177 h 98837"/>
                  <a:gd name="connsiteX1" fmla="*/ 536792 w 542117"/>
                  <a:gd name="connsiteY1" fmla="*/ 9527 h 98837"/>
                  <a:gd name="connsiteX2" fmla="*/ 365342 w 542117"/>
                  <a:gd name="connsiteY2" fmla="*/ 57152 h 98837"/>
                  <a:gd name="connsiteX3" fmla="*/ 406617 w 542117"/>
                  <a:gd name="connsiteY3" fmla="*/ 76202 h 98837"/>
                  <a:gd name="connsiteX4" fmla="*/ 219292 w 542117"/>
                  <a:gd name="connsiteY4" fmla="*/ 73027 h 98837"/>
                  <a:gd name="connsiteX5" fmla="*/ 217 w 542117"/>
                  <a:gd name="connsiteY5" fmla="*/ 98427 h 98837"/>
                  <a:gd name="connsiteX6" fmla="*/ 260567 w 542117"/>
                  <a:gd name="connsiteY6" fmla="*/ 85727 h 98837"/>
                  <a:gd name="connsiteX7" fmla="*/ 25617 w 542117"/>
                  <a:gd name="connsiteY7" fmla="*/ 47627 h 98837"/>
                  <a:gd name="connsiteX8" fmla="*/ 130392 w 542117"/>
                  <a:gd name="connsiteY8" fmla="*/ 3177 h 9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117" h="98837">
                    <a:moveTo>
                      <a:pt x="130392" y="3177"/>
                    </a:moveTo>
                    <a:cubicBezTo>
                      <a:pt x="215588" y="-3173"/>
                      <a:pt x="497634" y="531"/>
                      <a:pt x="536792" y="9527"/>
                    </a:cubicBezTo>
                    <a:cubicBezTo>
                      <a:pt x="575950" y="18523"/>
                      <a:pt x="387038" y="46040"/>
                      <a:pt x="365342" y="57152"/>
                    </a:cubicBezTo>
                    <a:cubicBezTo>
                      <a:pt x="343646" y="68264"/>
                      <a:pt x="430959" y="73556"/>
                      <a:pt x="406617" y="76202"/>
                    </a:cubicBezTo>
                    <a:cubicBezTo>
                      <a:pt x="382275" y="78848"/>
                      <a:pt x="287025" y="69323"/>
                      <a:pt x="219292" y="73027"/>
                    </a:cubicBezTo>
                    <a:cubicBezTo>
                      <a:pt x="151559" y="76731"/>
                      <a:pt x="-6662" y="96310"/>
                      <a:pt x="217" y="98427"/>
                    </a:cubicBezTo>
                    <a:cubicBezTo>
                      <a:pt x="7096" y="100544"/>
                      <a:pt x="256334" y="94194"/>
                      <a:pt x="260567" y="85727"/>
                    </a:cubicBezTo>
                    <a:cubicBezTo>
                      <a:pt x="264800" y="77260"/>
                      <a:pt x="44138" y="56094"/>
                      <a:pt x="25617" y="47627"/>
                    </a:cubicBezTo>
                    <a:cubicBezTo>
                      <a:pt x="7096" y="39160"/>
                      <a:pt x="45196" y="9527"/>
                      <a:pt x="130392" y="317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 328">
                <a:extLst>
                  <a:ext uri="{FF2B5EF4-FFF2-40B4-BE49-F238E27FC236}">
                    <a16:creationId xmlns:a16="http://schemas.microsoft.com/office/drawing/2014/main" id="{C78E4531-84E6-1805-F64F-6BDA9DA6103C}"/>
                  </a:ext>
                </a:extLst>
              </p:cNvPr>
              <p:cNvSpPr/>
              <p:nvPr/>
            </p:nvSpPr>
            <p:spPr>
              <a:xfrm>
                <a:off x="7669193" y="1232600"/>
                <a:ext cx="481465" cy="165582"/>
              </a:xfrm>
              <a:custGeom>
                <a:avLst/>
                <a:gdLst>
                  <a:gd name="connsiteX0" fmla="*/ 80982 w 481465"/>
                  <a:gd name="connsiteY0" fmla="*/ 2475 h 165582"/>
                  <a:gd name="connsiteX1" fmla="*/ 468332 w 481465"/>
                  <a:gd name="connsiteY1" fmla="*/ 158050 h 165582"/>
                  <a:gd name="connsiteX2" fmla="*/ 376257 w 481465"/>
                  <a:gd name="connsiteY2" fmla="*/ 139000 h 165582"/>
                  <a:gd name="connsiteX3" fmla="*/ 233382 w 481465"/>
                  <a:gd name="connsiteY3" fmla="*/ 119950 h 165582"/>
                  <a:gd name="connsiteX4" fmla="*/ 293707 w 481465"/>
                  <a:gd name="connsiteY4" fmla="*/ 161225 h 165582"/>
                  <a:gd name="connsiteX5" fmla="*/ 4782 w 481465"/>
                  <a:gd name="connsiteY5" fmla="*/ 40575 h 165582"/>
                  <a:gd name="connsiteX6" fmla="*/ 112732 w 481465"/>
                  <a:gd name="connsiteY6" fmla="*/ 59625 h 165582"/>
                  <a:gd name="connsiteX7" fmla="*/ 80982 w 481465"/>
                  <a:gd name="connsiteY7" fmla="*/ 2475 h 16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1465" h="165582">
                    <a:moveTo>
                      <a:pt x="80982" y="2475"/>
                    </a:moveTo>
                    <a:cubicBezTo>
                      <a:pt x="140249" y="18879"/>
                      <a:pt x="419120" y="135296"/>
                      <a:pt x="468332" y="158050"/>
                    </a:cubicBezTo>
                    <a:cubicBezTo>
                      <a:pt x="517545" y="180804"/>
                      <a:pt x="415415" y="145350"/>
                      <a:pt x="376257" y="139000"/>
                    </a:cubicBezTo>
                    <a:cubicBezTo>
                      <a:pt x="337099" y="132650"/>
                      <a:pt x="247140" y="116246"/>
                      <a:pt x="233382" y="119950"/>
                    </a:cubicBezTo>
                    <a:cubicBezTo>
                      <a:pt x="219624" y="123654"/>
                      <a:pt x="331807" y="174454"/>
                      <a:pt x="293707" y="161225"/>
                    </a:cubicBezTo>
                    <a:cubicBezTo>
                      <a:pt x="255607" y="147996"/>
                      <a:pt x="34944" y="57508"/>
                      <a:pt x="4782" y="40575"/>
                    </a:cubicBezTo>
                    <a:cubicBezTo>
                      <a:pt x="-25380" y="23642"/>
                      <a:pt x="96328" y="62800"/>
                      <a:pt x="112732" y="59625"/>
                    </a:cubicBezTo>
                    <a:cubicBezTo>
                      <a:pt x="129136" y="56450"/>
                      <a:pt x="21715" y="-13929"/>
                      <a:pt x="80982" y="247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 329">
                <a:extLst>
                  <a:ext uri="{FF2B5EF4-FFF2-40B4-BE49-F238E27FC236}">
                    <a16:creationId xmlns:a16="http://schemas.microsoft.com/office/drawing/2014/main" id="{C8D4ADF1-0394-A5D9-62E8-29E20554C64A}"/>
                  </a:ext>
                </a:extLst>
              </p:cNvPr>
              <p:cNvSpPr/>
              <p:nvPr/>
            </p:nvSpPr>
            <p:spPr>
              <a:xfrm>
                <a:off x="8252231" y="1188204"/>
                <a:ext cx="280349" cy="337246"/>
              </a:xfrm>
              <a:custGeom>
                <a:avLst/>
                <a:gdLst>
                  <a:gd name="connsiteX0" fmla="*/ 56744 w 280349"/>
                  <a:gd name="connsiteY0" fmla="*/ 5596 h 337246"/>
                  <a:gd name="connsiteX1" fmla="*/ 275819 w 280349"/>
                  <a:gd name="connsiteY1" fmla="*/ 326271 h 337246"/>
                  <a:gd name="connsiteX2" fmla="*/ 205969 w 280349"/>
                  <a:gd name="connsiteY2" fmla="*/ 265946 h 337246"/>
                  <a:gd name="connsiteX3" fmla="*/ 218669 w 280349"/>
                  <a:gd name="connsiteY3" fmla="*/ 297696 h 337246"/>
                  <a:gd name="connsiteX4" fmla="*/ 2769 w 280349"/>
                  <a:gd name="connsiteY4" fmla="*/ 40521 h 337246"/>
                  <a:gd name="connsiteX5" fmla="*/ 94844 w 280349"/>
                  <a:gd name="connsiteY5" fmla="*/ 116721 h 337246"/>
                  <a:gd name="connsiteX6" fmla="*/ 56744 w 280349"/>
                  <a:gd name="connsiteY6" fmla="*/ 5596 h 33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349" h="337246">
                    <a:moveTo>
                      <a:pt x="56744" y="5596"/>
                    </a:moveTo>
                    <a:cubicBezTo>
                      <a:pt x="86907" y="40521"/>
                      <a:pt x="250948" y="282879"/>
                      <a:pt x="275819" y="326271"/>
                    </a:cubicBezTo>
                    <a:cubicBezTo>
                      <a:pt x="300690" y="369663"/>
                      <a:pt x="215494" y="270709"/>
                      <a:pt x="205969" y="265946"/>
                    </a:cubicBezTo>
                    <a:cubicBezTo>
                      <a:pt x="196444" y="261183"/>
                      <a:pt x="252536" y="335267"/>
                      <a:pt x="218669" y="297696"/>
                    </a:cubicBezTo>
                    <a:cubicBezTo>
                      <a:pt x="184802" y="260125"/>
                      <a:pt x="23406" y="70683"/>
                      <a:pt x="2769" y="40521"/>
                    </a:cubicBezTo>
                    <a:cubicBezTo>
                      <a:pt x="-17868" y="10359"/>
                      <a:pt x="83202" y="123071"/>
                      <a:pt x="94844" y="116721"/>
                    </a:cubicBezTo>
                    <a:cubicBezTo>
                      <a:pt x="106486" y="110371"/>
                      <a:pt x="26581" y="-29329"/>
                      <a:pt x="56744" y="559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 330">
                <a:extLst>
                  <a:ext uri="{FF2B5EF4-FFF2-40B4-BE49-F238E27FC236}">
                    <a16:creationId xmlns:a16="http://schemas.microsoft.com/office/drawing/2014/main" id="{94981066-964D-5D22-0CE6-56419DB8D740}"/>
                  </a:ext>
                </a:extLst>
              </p:cNvPr>
              <p:cNvSpPr/>
              <p:nvPr/>
            </p:nvSpPr>
            <p:spPr>
              <a:xfrm>
                <a:off x="8613210" y="1276210"/>
                <a:ext cx="294168" cy="872062"/>
              </a:xfrm>
              <a:custGeom>
                <a:avLst/>
                <a:gdLst>
                  <a:gd name="connsiteX0" fmla="*/ 565 w 294168"/>
                  <a:gd name="connsiteY0" fmla="*/ 140 h 872062"/>
                  <a:gd name="connsiteX1" fmla="*/ 152965 w 294168"/>
                  <a:gd name="connsiteY1" fmla="*/ 235090 h 872062"/>
                  <a:gd name="connsiteX2" fmla="*/ 130740 w 294168"/>
                  <a:gd name="connsiteY2" fmla="*/ 555765 h 872062"/>
                  <a:gd name="connsiteX3" fmla="*/ 137090 w 294168"/>
                  <a:gd name="connsiteY3" fmla="*/ 349390 h 872062"/>
                  <a:gd name="connsiteX4" fmla="*/ 241865 w 294168"/>
                  <a:gd name="connsiteY4" fmla="*/ 727215 h 872062"/>
                  <a:gd name="connsiteX5" fmla="*/ 289490 w 294168"/>
                  <a:gd name="connsiteY5" fmla="*/ 866915 h 872062"/>
                  <a:gd name="connsiteX6" fmla="*/ 130740 w 294168"/>
                  <a:gd name="connsiteY6" fmla="*/ 568465 h 872062"/>
                  <a:gd name="connsiteX7" fmla="*/ 213290 w 294168"/>
                  <a:gd name="connsiteY7" fmla="*/ 612915 h 872062"/>
                  <a:gd name="connsiteX8" fmla="*/ 213290 w 294168"/>
                  <a:gd name="connsiteY8" fmla="*/ 181115 h 872062"/>
                  <a:gd name="connsiteX9" fmla="*/ 216465 w 294168"/>
                  <a:gd name="connsiteY9" fmla="*/ 200165 h 872062"/>
                  <a:gd name="connsiteX10" fmla="*/ 565 w 294168"/>
                  <a:gd name="connsiteY10" fmla="*/ 140 h 87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168" h="872062">
                    <a:moveTo>
                      <a:pt x="565" y="140"/>
                    </a:moveTo>
                    <a:cubicBezTo>
                      <a:pt x="-10018" y="5961"/>
                      <a:pt x="131269" y="142486"/>
                      <a:pt x="152965" y="235090"/>
                    </a:cubicBezTo>
                    <a:cubicBezTo>
                      <a:pt x="174661" y="327694"/>
                      <a:pt x="133386" y="536715"/>
                      <a:pt x="130740" y="555765"/>
                    </a:cubicBezTo>
                    <a:cubicBezTo>
                      <a:pt x="128094" y="574815"/>
                      <a:pt x="118569" y="320815"/>
                      <a:pt x="137090" y="349390"/>
                    </a:cubicBezTo>
                    <a:cubicBezTo>
                      <a:pt x="155611" y="377965"/>
                      <a:pt x="216465" y="640961"/>
                      <a:pt x="241865" y="727215"/>
                    </a:cubicBezTo>
                    <a:cubicBezTo>
                      <a:pt x="267265" y="813469"/>
                      <a:pt x="308011" y="893373"/>
                      <a:pt x="289490" y="866915"/>
                    </a:cubicBezTo>
                    <a:cubicBezTo>
                      <a:pt x="270969" y="840457"/>
                      <a:pt x="143440" y="610798"/>
                      <a:pt x="130740" y="568465"/>
                    </a:cubicBezTo>
                    <a:cubicBezTo>
                      <a:pt x="118040" y="526132"/>
                      <a:pt x="199532" y="677473"/>
                      <a:pt x="213290" y="612915"/>
                    </a:cubicBezTo>
                    <a:cubicBezTo>
                      <a:pt x="227048" y="548357"/>
                      <a:pt x="212761" y="249907"/>
                      <a:pt x="213290" y="181115"/>
                    </a:cubicBezTo>
                    <a:cubicBezTo>
                      <a:pt x="213819" y="112323"/>
                      <a:pt x="246627" y="228740"/>
                      <a:pt x="216465" y="200165"/>
                    </a:cubicBezTo>
                    <a:cubicBezTo>
                      <a:pt x="186303" y="171590"/>
                      <a:pt x="11148" y="-5681"/>
                      <a:pt x="565" y="1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 331">
                <a:extLst>
                  <a:ext uri="{FF2B5EF4-FFF2-40B4-BE49-F238E27FC236}">
                    <a16:creationId xmlns:a16="http://schemas.microsoft.com/office/drawing/2014/main" id="{16017F3E-1F42-A68B-EED4-DFEDCFF2C8AB}"/>
                  </a:ext>
                </a:extLst>
              </p:cNvPr>
              <p:cNvSpPr/>
              <p:nvPr/>
            </p:nvSpPr>
            <p:spPr>
              <a:xfrm>
                <a:off x="8930542" y="1653084"/>
                <a:ext cx="202412" cy="983507"/>
              </a:xfrm>
              <a:custGeom>
                <a:avLst/>
                <a:gdLst>
                  <a:gd name="connsiteX0" fmla="*/ 45183 w 202412"/>
                  <a:gd name="connsiteY0" fmla="*/ 1091 h 983507"/>
                  <a:gd name="connsiteX1" fmla="*/ 51533 w 202412"/>
                  <a:gd name="connsiteY1" fmla="*/ 407491 h 983507"/>
                  <a:gd name="connsiteX2" fmla="*/ 57883 w 202412"/>
                  <a:gd name="connsiteY2" fmla="*/ 343991 h 983507"/>
                  <a:gd name="connsiteX3" fmla="*/ 733 w 202412"/>
                  <a:gd name="connsiteY3" fmla="*/ 737691 h 983507"/>
                  <a:gd name="connsiteX4" fmla="*/ 26133 w 202412"/>
                  <a:gd name="connsiteY4" fmla="*/ 651966 h 983507"/>
                  <a:gd name="connsiteX5" fmla="*/ 35658 w 202412"/>
                  <a:gd name="connsiteY5" fmla="*/ 969466 h 983507"/>
                  <a:gd name="connsiteX6" fmla="*/ 38833 w 202412"/>
                  <a:gd name="connsiteY6" fmla="*/ 877391 h 983507"/>
                  <a:gd name="connsiteX7" fmla="*/ 127733 w 202412"/>
                  <a:gd name="connsiteY7" fmla="*/ 432891 h 983507"/>
                  <a:gd name="connsiteX8" fmla="*/ 200758 w 202412"/>
                  <a:gd name="connsiteY8" fmla="*/ 772616 h 983507"/>
                  <a:gd name="connsiteX9" fmla="*/ 169008 w 202412"/>
                  <a:gd name="connsiteY9" fmla="*/ 550366 h 983507"/>
                  <a:gd name="connsiteX10" fmla="*/ 45183 w 202412"/>
                  <a:gd name="connsiteY10" fmla="*/ 1091 h 98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412" h="983507">
                    <a:moveTo>
                      <a:pt x="45183" y="1091"/>
                    </a:moveTo>
                    <a:cubicBezTo>
                      <a:pt x="25604" y="-22721"/>
                      <a:pt x="49416" y="350341"/>
                      <a:pt x="51533" y="407491"/>
                    </a:cubicBezTo>
                    <a:cubicBezTo>
                      <a:pt x="53650" y="464641"/>
                      <a:pt x="66350" y="288958"/>
                      <a:pt x="57883" y="343991"/>
                    </a:cubicBezTo>
                    <a:cubicBezTo>
                      <a:pt x="49416" y="399024"/>
                      <a:pt x="6025" y="686362"/>
                      <a:pt x="733" y="737691"/>
                    </a:cubicBezTo>
                    <a:cubicBezTo>
                      <a:pt x="-4559" y="789020"/>
                      <a:pt x="20312" y="613337"/>
                      <a:pt x="26133" y="651966"/>
                    </a:cubicBezTo>
                    <a:cubicBezTo>
                      <a:pt x="31954" y="690595"/>
                      <a:pt x="33541" y="931895"/>
                      <a:pt x="35658" y="969466"/>
                    </a:cubicBezTo>
                    <a:cubicBezTo>
                      <a:pt x="37775" y="1007037"/>
                      <a:pt x="23487" y="966820"/>
                      <a:pt x="38833" y="877391"/>
                    </a:cubicBezTo>
                    <a:cubicBezTo>
                      <a:pt x="54179" y="787962"/>
                      <a:pt x="100745" y="450354"/>
                      <a:pt x="127733" y="432891"/>
                    </a:cubicBezTo>
                    <a:cubicBezTo>
                      <a:pt x="154721" y="415428"/>
                      <a:pt x="193879" y="753037"/>
                      <a:pt x="200758" y="772616"/>
                    </a:cubicBezTo>
                    <a:cubicBezTo>
                      <a:pt x="207637" y="792195"/>
                      <a:pt x="192291" y="676308"/>
                      <a:pt x="169008" y="550366"/>
                    </a:cubicBezTo>
                    <a:cubicBezTo>
                      <a:pt x="145725" y="424424"/>
                      <a:pt x="64762" y="24903"/>
                      <a:pt x="45183" y="10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 332">
                <a:extLst>
                  <a:ext uri="{FF2B5EF4-FFF2-40B4-BE49-F238E27FC236}">
                    <a16:creationId xmlns:a16="http://schemas.microsoft.com/office/drawing/2014/main" id="{496992D3-3DB8-B85C-259C-8BD95CAA90CD}"/>
                  </a:ext>
                </a:extLst>
              </p:cNvPr>
              <p:cNvSpPr/>
              <p:nvPr/>
            </p:nvSpPr>
            <p:spPr>
              <a:xfrm>
                <a:off x="9015443" y="2160586"/>
                <a:ext cx="300028" cy="897616"/>
              </a:xfrm>
              <a:custGeom>
                <a:avLst/>
                <a:gdLst>
                  <a:gd name="connsiteX0" fmla="*/ 65057 w 300028"/>
                  <a:gd name="connsiteY0" fmla="*/ 1589 h 897616"/>
                  <a:gd name="connsiteX1" fmla="*/ 93632 w 300028"/>
                  <a:gd name="connsiteY1" fmla="*/ 322264 h 897616"/>
                  <a:gd name="connsiteX2" fmla="*/ 131732 w 300028"/>
                  <a:gd name="connsiteY2" fmla="*/ 252414 h 897616"/>
                  <a:gd name="connsiteX3" fmla="*/ 1557 w 300028"/>
                  <a:gd name="connsiteY3" fmla="*/ 798514 h 897616"/>
                  <a:gd name="connsiteX4" fmla="*/ 58707 w 300028"/>
                  <a:gd name="connsiteY4" fmla="*/ 709614 h 897616"/>
                  <a:gd name="connsiteX5" fmla="*/ 39657 w 300028"/>
                  <a:gd name="connsiteY5" fmla="*/ 896939 h 897616"/>
                  <a:gd name="connsiteX6" fmla="*/ 99982 w 300028"/>
                  <a:gd name="connsiteY6" fmla="*/ 763589 h 897616"/>
                  <a:gd name="connsiteX7" fmla="*/ 173007 w 300028"/>
                  <a:gd name="connsiteY7" fmla="*/ 538164 h 897616"/>
                  <a:gd name="connsiteX8" fmla="*/ 188882 w 300028"/>
                  <a:gd name="connsiteY8" fmla="*/ 623889 h 897616"/>
                  <a:gd name="connsiteX9" fmla="*/ 255557 w 300028"/>
                  <a:gd name="connsiteY9" fmla="*/ 881064 h 897616"/>
                  <a:gd name="connsiteX10" fmla="*/ 255557 w 300028"/>
                  <a:gd name="connsiteY10" fmla="*/ 757239 h 897616"/>
                  <a:gd name="connsiteX11" fmla="*/ 300007 w 300028"/>
                  <a:gd name="connsiteY11" fmla="*/ 801689 h 897616"/>
                  <a:gd name="connsiteX12" fmla="*/ 249207 w 300028"/>
                  <a:gd name="connsiteY12" fmla="*/ 496889 h 897616"/>
                  <a:gd name="connsiteX13" fmla="*/ 185707 w 300028"/>
                  <a:gd name="connsiteY13" fmla="*/ 106364 h 897616"/>
                  <a:gd name="connsiteX14" fmla="*/ 207932 w 300028"/>
                  <a:gd name="connsiteY14" fmla="*/ 195264 h 897616"/>
                  <a:gd name="connsiteX15" fmla="*/ 65057 w 300028"/>
                  <a:gd name="connsiteY15" fmla="*/ 1589 h 89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0028" h="897616">
                    <a:moveTo>
                      <a:pt x="65057" y="1589"/>
                    </a:moveTo>
                    <a:cubicBezTo>
                      <a:pt x="46007" y="22755"/>
                      <a:pt x="82520" y="280460"/>
                      <a:pt x="93632" y="322264"/>
                    </a:cubicBezTo>
                    <a:cubicBezTo>
                      <a:pt x="104744" y="364068"/>
                      <a:pt x="147078" y="173039"/>
                      <a:pt x="131732" y="252414"/>
                    </a:cubicBezTo>
                    <a:cubicBezTo>
                      <a:pt x="116386" y="331789"/>
                      <a:pt x="13728" y="722314"/>
                      <a:pt x="1557" y="798514"/>
                    </a:cubicBezTo>
                    <a:cubicBezTo>
                      <a:pt x="-10614" y="874714"/>
                      <a:pt x="52357" y="693210"/>
                      <a:pt x="58707" y="709614"/>
                    </a:cubicBezTo>
                    <a:cubicBezTo>
                      <a:pt x="65057" y="726018"/>
                      <a:pt x="32778" y="887943"/>
                      <a:pt x="39657" y="896939"/>
                    </a:cubicBezTo>
                    <a:cubicBezTo>
                      <a:pt x="46536" y="905935"/>
                      <a:pt x="77757" y="823385"/>
                      <a:pt x="99982" y="763589"/>
                    </a:cubicBezTo>
                    <a:cubicBezTo>
                      <a:pt x="122207" y="703793"/>
                      <a:pt x="158190" y="561447"/>
                      <a:pt x="173007" y="538164"/>
                    </a:cubicBezTo>
                    <a:cubicBezTo>
                      <a:pt x="187824" y="514881"/>
                      <a:pt x="175124" y="566739"/>
                      <a:pt x="188882" y="623889"/>
                    </a:cubicBezTo>
                    <a:cubicBezTo>
                      <a:pt x="202640" y="681039"/>
                      <a:pt x="244445" y="858839"/>
                      <a:pt x="255557" y="881064"/>
                    </a:cubicBezTo>
                    <a:cubicBezTo>
                      <a:pt x="266669" y="903289"/>
                      <a:pt x="248149" y="770468"/>
                      <a:pt x="255557" y="757239"/>
                    </a:cubicBezTo>
                    <a:cubicBezTo>
                      <a:pt x="262965" y="744010"/>
                      <a:pt x="301065" y="845081"/>
                      <a:pt x="300007" y="801689"/>
                    </a:cubicBezTo>
                    <a:cubicBezTo>
                      <a:pt x="298949" y="758297"/>
                      <a:pt x="268257" y="612777"/>
                      <a:pt x="249207" y="496889"/>
                    </a:cubicBezTo>
                    <a:cubicBezTo>
                      <a:pt x="230157" y="381002"/>
                      <a:pt x="192586" y="156635"/>
                      <a:pt x="185707" y="106364"/>
                    </a:cubicBezTo>
                    <a:cubicBezTo>
                      <a:pt x="178828" y="56093"/>
                      <a:pt x="224336" y="213256"/>
                      <a:pt x="207932" y="195264"/>
                    </a:cubicBezTo>
                    <a:cubicBezTo>
                      <a:pt x="191528" y="177272"/>
                      <a:pt x="84107" y="-19577"/>
                      <a:pt x="65057" y="15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 333">
                <a:extLst>
                  <a:ext uri="{FF2B5EF4-FFF2-40B4-BE49-F238E27FC236}">
                    <a16:creationId xmlns:a16="http://schemas.microsoft.com/office/drawing/2014/main" id="{C2E03777-6D12-2777-0242-3B40917A3481}"/>
                  </a:ext>
                </a:extLst>
              </p:cNvPr>
              <p:cNvSpPr/>
              <p:nvPr/>
            </p:nvSpPr>
            <p:spPr>
              <a:xfrm>
                <a:off x="9184931" y="2793212"/>
                <a:ext cx="161355" cy="684317"/>
              </a:xfrm>
              <a:custGeom>
                <a:avLst/>
                <a:gdLst>
                  <a:gd name="connsiteX0" fmla="*/ 70194 w 161355"/>
                  <a:gd name="connsiteY0" fmla="*/ 788 h 684317"/>
                  <a:gd name="connsiteX1" fmla="*/ 13044 w 161355"/>
                  <a:gd name="connsiteY1" fmla="*/ 413538 h 684317"/>
                  <a:gd name="connsiteX2" fmla="*/ 44794 w 161355"/>
                  <a:gd name="connsiteY2" fmla="*/ 330988 h 684317"/>
                  <a:gd name="connsiteX3" fmla="*/ 344 w 161355"/>
                  <a:gd name="connsiteY3" fmla="*/ 534188 h 684317"/>
                  <a:gd name="connsiteX4" fmla="*/ 25744 w 161355"/>
                  <a:gd name="connsiteY4" fmla="*/ 464338 h 684317"/>
                  <a:gd name="connsiteX5" fmla="*/ 54319 w 161355"/>
                  <a:gd name="connsiteY5" fmla="*/ 683413 h 684317"/>
                  <a:gd name="connsiteX6" fmla="*/ 73369 w 161355"/>
                  <a:gd name="connsiteY6" fmla="*/ 531013 h 684317"/>
                  <a:gd name="connsiteX7" fmla="*/ 152744 w 161355"/>
                  <a:gd name="connsiteY7" fmla="*/ 264313 h 684317"/>
                  <a:gd name="connsiteX8" fmla="*/ 149569 w 161355"/>
                  <a:gd name="connsiteY8" fmla="*/ 308763 h 684317"/>
                  <a:gd name="connsiteX9" fmla="*/ 70194 w 161355"/>
                  <a:gd name="connsiteY9" fmla="*/ 788 h 68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355" h="684317">
                    <a:moveTo>
                      <a:pt x="70194" y="788"/>
                    </a:moveTo>
                    <a:cubicBezTo>
                      <a:pt x="47440" y="18251"/>
                      <a:pt x="17277" y="358505"/>
                      <a:pt x="13044" y="413538"/>
                    </a:cubicBezTo>
                    <a:cubicBezTo>
                      <a:pt x="8811" y="468571"/>
                      <a:pt x="46911" y="310880"/>
                      <a:pt x="44794" y="330988"/>
                    </a:cubicBezTo>
                    <a:cubicBezTo>
                      <a:pt x="42677" y="351096"/>
                      <a:pt x="3519" y="511963"/>
                      <a:pt x="344" y="534188"/>
                    </a:cubicBezTo>
                    <a:cubicBezTo>
                      <a:pt x="-2831" y="556413"/>
                      <a:pt x="16748" y="439467"/>
                      <a:pt x="25744" y="464338"/>
                    </a:cubicBezTo>
                    <a:cubicBezTo>
                      <a:pt x="34740" y="489209"/>
                      <a:pt x="46381" y="672301"/>
                      <a:pt x="54319" y="683413"/>
                    </a:cubicBezTo>
                    <a:cubicBezTo>
                      <a:pt x="62256" y="694526"/>
                      <a:pt x="56965" y="600863"/>
                      <a:pt x="73369" y="531013"/>
                    </a:cubicBezTo>
                    <a:cubicBezTo>
                      <a:pt x="89773" y="461163"/>
                      <a:pt x="140044" y="301355"/>
                      <a:pt x="152744" y="264313"/>
                    </a:cubicBezTo>
                    <a:cubicBezTo>
                      <a:pt x="165444" y="227271"/>
                      <a:pt x="163856" y="356388"/>
                      <a:pt x="149569" y="308763"/>
                    </a:cubicBezTo>
                    <a:cubicBezTo>
                      <a:pt x="135282" y="261138"/>
                      <a:pt x="92948" y="-16675"/>
                      <a:pt x="70194" y="78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 334">
                <a:extLst>
                  <a:ext uri="{FF2B5EF4-FFF2-40B4-BE49-F238E27FC236}">
                    <a16:creationId xmlns:a16="http://schemas.microsoft.com/office/drawing/2014/main" id="{56449960-8BC5-5DFB-CDDE-10C6E00148AD}"/>
                  </a:ext>
                </a:extLst>
              </p:cNvPr>
              <p:cNvSpPr/>
              <p:nvPr/>
            </p:nvSpPr>
            <p:spPr>
              <a:xfrm>
                <a:off x="9342684" y="3112781"/>
                <a:ext cx="440977" cy="530809"/>
              </a:xfrm>
              <a:custGeom>
                <a:avLst/>
                <a:gdLst>
                  <a:gd name="connsiteX0" fmla="*/ 4516 w 440977"/>
                  <a:gd name="connsiteY0" fmla="*/ 1894 h 530809"/>
                  <a:gd name="connsiteX1" fmla="*/ 83891 w 440977"/>
                  <a:gd name="connsiteY1" fmla="*/ 357494 h 530809"/>
                  <a:gd name="connsiteX2" fmla="*/ 96591 w 440977"/>
                  <a:gd name="connsiteY2" fmla="*/ 455919 h 530809"/>
                  <a:gd name="connsiteX3" fmla="*/ 14041 w 440977"/>
                  <a:gd name="connsiteY3" fmla="*/ 357494 h 530809"/>
                  <a:gd name="connsiteX4" fmla="*/ 429966 w 440977"/>
                  <a:gd name="connsiteY4" fmla="*/ 478144 h 530809"/>
                  <a:gd name="connsiteX5" fmla="*/ 318841 w 440977"/>
                  <a:gd name="connsiteY5" fmla="*/ 500369 h 530809"/>
                  <a:gd name="connsiteX6" fmla="*/ 299791 w 440977"/>
                  <a:gd name="connsiteY6" fmla="*/ 528944 h 530809"/>
                  <a:gd name="connsiteX7" fmla="*/ 55316 w 440977"/>
                  <a:gd name="connsiteY7" fmla="*/ 443219 h 530809"/>
                  <a:gd name="connsiteX8" fmla="*/ 118816 w 440977"/>
                  <a:gd name="connsiteY8" fmla="*/ 478144 h 530809"/>
                  <a:gd name="connsiteX9" fmla="*/ 93416 w 440977"/>
                  <a:gd name="connsiteY9" fmla="*/ 106669 h 530809"/>
                  <a:gd name="connsiteX10" fmla="*/ 191841 w 440977"/>
                  <a:gd name="connsiteY10" fmla="*/ 211444 h 530809"/>
                  <a:gd name="connsiteX11" fmla="*/ 4516 w 440977"/>
                  <a:gd name="connsiteY11" fmla="*/ 1894 h 53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977" h="530809">
                    <a:moveTo>
                      <a:pt x="4516" y="1894"/>
                    </a:moveTo>
                    <a:cubicBezTo>
                      <a:pt x="-13476" y="26236"/>
                      <a:pt x="68545" y="281823"/>
                      <a:pt x="83891" y="357494"/>
                    </a:cubicBezTo>
                    <a:cubicBezTo>
                      <a:pt x="99237" y="433165"/>
                      <a:pt x="108233" y="455919"/>
                      <a:pt x="96591" y="455919"/>
                    </a:cubicBezTo>
                    <a:cubicBezTo>
                      <a:pt x="84949" y="455919"/>
                      <a:pt x="-41521" y="353790"/>
                      <a:pt x="14041" y="357494"/>
                    </a:cubicBezTo>
                    <a:cubicBezTo>
                      <a:pt x="69603" y="361198"/>
                      <a:pt x="379166" y="454332"/>
                      <a:pt x="429966" y="478144"/>
                    </a:cubicBezTo>
                    <a:cubicBezTo>
                      <a:pt x="480766" y="501956"/>
                      <a:pt x="340537" y="491902"/>
                      <a:pt x="318841" y="500369"/>
                    </a:cubicBezTo>
                    <a:cubicBezTo>
                      <a:pt x="297145" y="508836"/>
                      <a:pt x="343712" y="538469"/>
                      <a:pt x="299791" y="528944"/>
                    </a:cubicBezTo>
                    <a:cubicBezTo>
                      <a:pt x="255870" y="519419"/>
                      <a:pt x="85479" y="451686"/>
                      <a:pt x="55316" y="443219"/>
                    </a:cubicBezTo>
                    <a:cubicBezTo>
                      <a:pt x="25154" y="434752"/>
                      <a:pt x="112466" y="534236"/>
                      <a:pt x="118816" y="478144"/>
                    </a:cubicBezTo>
                    <a:cubicBezTo>
                      <a:pt x="125166" y="422052"/>
                      <a:pt x="81245" y="151119"/>
                      <a:pt x="93416" y="106669"/>
                    </a:cubicBezTo>
                    <a:cubicBezTo>
                      <a:pt x="105587" y="62219"/>
                      <a:pt x="205070" y="227319"/>
                      <a:pt x="191841" y="211444"/>
                    </a:cubicBezTo>
                    <a:cubicBezTo>
                      <a:pt x="178612" y="195569"/>
                      <a:pt x="22508" y="-22448"/>
                      <a:pt x="4516" y="189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 335">
                <a:extLst>
                  <a:ext uri="{FF2B5EF4-FFF2-40B4-BE49-F238E27FC236}">
                    <a16:creationId xmlns:a16="http://schemas.microsoft.com/office/drawing/2014/main" id="{42519DCD-1C15-9151-3A8C-35A81C8119D7}"/>
                  </a:ext>
                </a:extLst>
              </p:cNvPr>
              <p:cNvSpPr/>
              <p:nvPr/>
            </p:nvSpPr>
            <p:spPr>
              <a:xfrm>
                <a:off x="9577271" y="3282037"/>
                <a:ext cx="167052" cy="356551"/>
              </a:xfrm>
              <a:custGeom>
                <a:avLst/>
                <a:gdLst>
                  <a:gd name="connsiteX0" fmla="*/ 1704 w 167052"/>
                  <a:gd name="connsiteY0" fmla="*/ 913 h 356551"/>
                  <a:gd name="connsiteX1" fmla="*/ 77904 w 167052"/>
                  <a:gd name="connsiteY1" fmla="*/ 197763 h 356551"/>
                  <a:gd name="connsiteX2" fmla="*/ 100129 w 167052"/>
                  <a:gd name="connsiteY2" fmla="*/ 324763 h 356551"/>
                  <a:gd name="connsiteX3" fmla="*/ 109654 w 167052"/>
                  <a:gd name="connsiteY3" fmla="*/ 248563 h 356551"/>
                  <a:gd name="connsiteX4" fmla="*/ 116004 w 167052"/>
                  <a:gd name="connsiteY4" fmla="*/ 356513 h 356551"/>
                  <a:gd name="connsiteX5" fmla="*/ 144579 w 167052"/>
                  <a:gd name="connsiteY5" fmla="*/ 261263 h 356551"/>
                  <a:gd name="connsiteX6" fmla="*/ 160454 w 167052"/>
                  <a:gd name="connsiteY6" fmla="*/ 283488 h 356551"/>
                  <a:gd name="connsiteX7" fmla="*/ 1704 w 167052"/>
                  <a:gd name="connsiteY7" fmla="*/ 913 h 3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2" h="356551">
                    <a:moveTo>
                      <a:pt x="1704" y="913"/>
                    </a:moveTo>
                    <a:cubicBezTo>
                      <a:pt x="-12054" y="-13375"/>
                      <a:pt x="61500" y="143788"/>
                      <a:pt x="77904" y="197763"/>
                    </a:cubicBezTo>
                    <a:cubicBezTo>
                      <a:pt x="94308" y="251738"/>
                      <a:pt x="94837" y="316296"/>
                      <a:pt x="100129" y="324763"/>
                    </a:cubicBezTo>
                    <a:cubicBezTo>
                      <a:pt x="105421" y="333230"/>
                      <a:pt x="107008" y="243271"/>
                      <a:pt x="109654" y="248563"/>
                    </a:cubicBezTo>
                    <a:cubicBezTo>
                      <a:pt x="112300" y="253855"/>
                      <a:pt x="110183" y="354396"/>
                      <a:pt x="116004" y="356513"/>
                    </a:cubicBezTo>
                    <a:cubicBezTo>
                      <a:pt x="121825" y="358630"/>
                      <a:pt x="137171" y="273434"/>
                      <a:pt x="144579" y="261263"/>
                    </a:cubicBezTo>
                    <a:cubicBezTo>
                      <a:pt x="151987" y="249092"/>
                      <a:pt x="179504" y="326880"/>
                      <a:pt x="160454" y="283488"/>
                    </a:cubicBezTo>
                    <a:cubicBezTo>
                      <a:pt x="141404" y="240096"/>
                      <a:pt x="15462" y="15201"/>
                      <a:pt x="1704" y="9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8" name="グループ化 307">
              <a:extLst>
                <a:ext uri="{FF2B5EF4-FFF2-40B4-BE49-F238E27FC236}">
                  <a16:creationId xmlns:a16="http://schemas.microsoft.com/office/drawing/2014/main" id="{3290BCA4-B1DD-A152-AF8A-69F0231F4C6D}"/>
                </a:ext>
              </a:extLst>
            </p:cNvPr>
            <p:cNvGrpSpPr/>
            <p:nvPr/>
          </p:nvGrpSpPr>
          <p:grpSpPr>
            <a:xfrm>
              <a:off x="8438572" y="2138065"/>
              <a:ext cx="2814518" cy="2917890"/>
              <a:chOff x="9353070" y="2420289"/>
              <a:chExt cx="1821715" cy="1950812"/>
            </a:xfrm>
          </p:grpSpPr>
          <p:sp>
            <p:nvSpPr>
              <p:cNvPr id="310" name="フリーフォーム 309">
                <a:extLst>
                  <a:ext uri="{FF2B5EF4-FFF2-40B4-BE49-F238E27FC236}">
                    <a16:creationId xmlns:a16="http://schemas.microsoft.com/office/drawing/2014/main" id="{B72BF5FC-C0D5-BEFF-F011-81BEC6368802}"/>
                  </a:ext>
                </a:extLst>
              </p:cNvPr>
              <p:cNvSpPr/>
              <p:nvPr/>
            </p:nvSpPr>
            <p:spPr>
              <a:xfrm>
                <a:off x="9353070" y="2420289"/>
                <a:ext cx="1821715" cy="1950812"/>
              </a:xfrm>
              <a:custGeom>
                <a:avLst/>
                <a:gdLst>
                  <a:gd name="connsiteX0" fmla="*/ 797137 w 1821715"/>
                  <a:gd name="connsiteY0" fmla="*/ 778275 h 1950812"/>
                  <a:gd name="connsiteX1" fmla="*/ 573128 w 1821715"/>
                  <a:gd name="connsiteY1" fmla="*/ 682795 h 1950812"/>
                  <a:gd name="connsiteX2" fmla="*/ 187537 w 1821715"/>
                  <a:gd name="connsiteY2" fmla="*/ 422063 h 1950812"/>
                  <a:gd name="connsiteX3" fmla="*/ 272000 w 1821715"/>
                  <a:gd name="connsiteY3" fmla="*/ 458786 h 1950812"/>
                  <a:gd name="connsiteX4" fmla="*/ 540077 w 1821715"/>
                  <a:gd name="connsiteY4" fmla="*/ 590988 h 1950812"/>
                  <a:gd name="connsiteX5" fmla="*/ 492337 w 1821715"/>
                  <a:gd name="connsiteY5" fmla="*/ 535904 h 1950812"/>
                  <a:gd name="connsiteX6" fmla="*/ 580472 w 1821715"/>
                  <a:gd name="connsiteY6" fmla="*/ 546921 h 1950812"/>
                  <a:gd name="connsiteX7" fmla="*/ 701658 w 1821715"/>
                  <a:gd name="connsiteY7" fmla="*/ 142969 h 1950812"/>
                  <a:gd name="connsiteX8" fmla="*/ 668607 w 1821715"/>
                  <a:gd name="connsiteY8" fmla="*/ 271499 h 1950812"/>
                  <a:gd name="connsiteX9" fmla="*/ 675952 w 1821715"/>
                  <a:gd name="connsiteY9" fmla="*/ 212742 h 1950812"/>
                  <a:gd name="connsiteX10" fmla="*/ 899961 w 1821715"/>
                  <a:gd name="connsiteY10" fmla="*/ 517542 h 1950812"/>
                  <a:gd name="connsiteX11" fmla="*/ 995441 w 1821715"/>
                  <a:gd name="connsiteY11" fmla="*/ 396357 h 1950812"/>
                  <a:gd name="connsiteX12" fmla="*/ 1318602 w 1821715"/>
                  <a:gd name="connsiteY12" fmla="*/ 40145 h 1950812"/>
                  <a:gd name="connsiteX13" fmla="*/ 1292896 w 1821715"/>
                  <a:gd name="connsiteY13" fmla="*/ 84212 h 1950812"/>
                  <a:gd name="connsiteX14" fmla="*/ 1179055 w 1821715"/>
                  <a:gd name="connsiteY14" fmla="*/ 715846 h 1950812"/>
                  <a:gd name="connsiteX15" fmla="*/ 1146005 w 1821715"/>
                  <a:gd name="connsiteY15" fmla="*/ 737880 h 1950812"/>
                  <a:gd name="connsiteX16" fmla="*/ 1193744 w 1821715"/>
                  <a:gd name="connsiteY16" fmla="*/ 624039 h 1950812"/>
                  <a:gd name="connsiteX17" fmla="*/ 1531595 w 1821715"/>
                  <a:gd name="connsiteY17" fmla="*/ 469803 h 1950812"/>
                  <a:gd name="connsiteX18" fmla="*/ 1450805 w 1821715"/>
                  <a:gd name="connsiteY18" fmla="*/ 524887 h 1950812"/>
                  <a:gd name="connsiteX19" fmla="*/ 1575663 w 1821715"/>
                  <a:gd name="connsiteY19" fmla="*/ 484492 h 1950812"/>
                  <a:gd name="connsiteX20" fmla="*/ 1370014 w 1821715"/>
                  <a:gd name="connsiteY20" fmla="*/ 752569 h 1950812"/>
                  <a:gd name="connsiteX21" fmla="*/ 1751932 w 1821715"/>
                  <a:gd name="connsiteY21" fmla="*/ 888444 h 1950812"/>
                  <a:gd name="connsiteX22" fmla="*/ 1538940 w 1821715"/>
                  <a:gd name="connsiteY22" fmla="*/ 892116 h 1950812"/>
                  <a:gd name="connsiteX23" fmla="*/ 1821706 w 1821715"/>
                  <a:gd name="connsiteY23" fmla="*/ 848048 h 1950812"/>
                  <a:gd name="connsiteX24" fmla="*/ 1527923 w 1821715"/>
                  <a:gd name="connsiteY24" fmla="*/ 1042680 h 1950812"/>
                  <a:gd name="connsiteX25" fmla="*/ 1428771 w 1821715"/>
                  <a:gd name="connsiteY25" fmla="*/ 1086747 h 1950812"/>
                  <a:gd name="connsiteX26" fmla="*/ 1612385 w 1821715"/>
                  <a:gd name="connsiteY26" fmla="*/ 1218950 h 1950812"/>
                  <a:gd name="connsiteX27" fmla="*/ 1818034 w 1821715"/>
                  <a:gd name="connsiteY27" fmla="*/ 1384203 h 1950812"/>
                  <a:gd name="connsiteX28" fmla="*/ 1656453 w 1821715"/>
                  <a:gd name="connsiteY28" fmla="*/ 1343807 h 1950812"/>
                  <a:gd name="connsiteX29" fmla="*/ 1333291 w 1821715"/>
                  <a:gd name="connsiteY29" fmla="*/ 1358497 h 1950812"/>
                  <a:gd name="connsiteX30" fmla="*/ 1406737 w 1821715"/>
                  <a:gd name="connsiteY30" fmla="*/ 1464993 h 1950812"/>
                  <a:gd name="connsiteX31" fmla="*/ 1465494 w 1821715"/>
                  <a:gd name="connsiteY31" fmla="*/ 1733070 h 1950812"/>
                  <a:gd name="connsiteX32" fmla="*/ 1362670 w 1821715"/>
                  <a:gd name="connsiteY32" fmla="*/ 1560472 h 1950812"/>
                  <a:gd name="connsiteX33" fmla="*/ 1131316 w 1821715"/>
                  <a:gd name="connsiteY33" fmla="*/ 1409909 h 1950812"/>
                  <a:gd name="connsiteX34" fmla="*/ 1120299 w 1821715"/>
                  <a:gd name="connsiteY34" fmla="*/ 1611884 h 1950812"/>
                  <a:gd name="connsiteX35" fmla="*/ 1046853 w 1821715"/>
                  <a:gd name="connsiteY35" fmla="*/ 1942391 h 1950812"/>
                  <a:gd name="connsiteX36" fmla="*/ 1017475 w 1821715"/>
                  <a:gd name="connsiteY36" fmla="*/ 1835894 h 1950812"/>
                  <a:gd name="connsiteX37" fmla="*/ 980752 w 1821715"/>
                  <a:gd name="connsiteY37" fmla="*/ 1655952 h 1950812"/>
                  <a:gd name="connsiteX38" fmla="*/ 866911 w 1821715"/>
                  <a:gd name="connsiteY38" fmla="*/ 1413581 h 1950812"/>
                  <a:gd name="connsiteX39" fmla="*/ 863238 w 1821715"/>
                  <a:gd name="connsiteY39" fmla="*/ 1494371 h 1950812"/>
                  <a:gd name="connsiteX40" fmla="*/ 407875 w 1821715"/>
                  <a:gd name="connsiteY40" fmla="*/ 1876289 h 1950812"/>
                  <a:gd name="connsiteX41" fmla="*/ 595161 w 1821715"/>
                  <a:gd name="connsiteY41" fmla="*/ 1670641 h 1950812"/>
                  <a:gd name="connsiteX42" fmla="*/ 529060 w 1821715"/>
                  <a:gd name="connsiteY42" fmla="*/ 1700019 h 1950812"/>
                  <a:gd name="connsiteX43" fmla="*/ 543749 w 1821715"/>
                  <a:gd name="connsiteY43" fmla="*/ 1329118 h 1950812"/>
                  <a:gd name="connsiteX44" fmla="*/ 418891 w 1821715"/>
                  <a:gd name="connsiteY44" fmla="*/ 1446631 h 1950812"/>
                  <a:gd name="connsiteX45" fmla="*/ 172848 w 1821715"/>
                  <a:gd name="connsiteY45" fmla="*/ 1531094 h 1950812"/>
                  <a:gd name="connsiteX46" fmla="*/ 455614 w 1821715"/>
                  <a:gd name="connsiteY46" fmla="*/ 1369513 h 1950812"/>
                  <a:gd name="connsiteX47" fmla="*/ 88385 w 1821715"/>
                  <a:gd name="connsiteY47" fmla="*/ 1527422 h 1950812"/>
                  <a:gd name="connsiteX48" fmla="*/ 260983 w 1821715"/>
                  <a:gd name="connsiteY48" fmla="*/ 1384203 h 1950812"/>
                  <a:gd name="connsiteX49" fmla="*/ 507026 w 1821715"/>
                  <a:gd name="connsiteY49" fmla="*/ 1105109 h 1950812"/>
                  <a:gd name="connsiteX50" fmla="*/ 429908 w 1821715"/>
                  <a:gd name="connsiteY50" fmla="*/ 1086747 h 1950812"/>
                  <a:gd name="connsiteX51" fmla="*/ 3923 w 1821715"/>
                  <a:gd name="connsiteY51" fmla="*/ 829687 h 1950812"/>
                  <a:gd name="connsiteX52" fmla="*/ 227932 w 1821715"/>
                  <a:gd name="connsiteY52" fmla="*/ 895788 h 1950812"/>
                  <a:gd name="connsiteX53" fmla="*/ 396858 w 1821715"/>
                  <a:gd name="connsiteY53" fmla="*/ 800309 h 1950812"/>
                  <a:gd name="connsiteX54" fmla="*/ 396858 w 1821715"/>
                  <a:gd name="connsiteY54" fmla="*/ 745224 h 1950812"/>
                  <a:gd name="connsiteX55" fmla="*/ 797137 w 1821715"/>
                  <a:gd name="connsiteY55" fmla="*/ 778275 h 195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21715" h="1950812">
                    <a:moveTo>
                      <a:pt x="797137" y="778275"/>
                    </a:moveTo>
                    <a:cubicBezTo>
                      <a:pt x="826515" y="767870"/>
                      <a:pt x="674728" y="742164"/>
                      <a:pt x="573128" y="682795"/>
                    </a:cubicBezTo>
                    <a:cubicBezTo>
                      <a:pt x="471528" y="623426"/>
                      <a:pt x="237725" y="459398"/>
                      <a:pt x="187537" y="422063"/>
                    </a:cubicBezTo>
                    <a:cubicBezTo>
                      <a:pt x="137349" y="384728"/>
                      <a:pt x="213243" y="430632"/>
                      <a:pt x="272000" y="458786"/>
                    </a:cubicBezTo>
                    <a:cubicBezTo>
                      <a:pt x="330757" y="486940"/>
                      <a:pt x="503354" y="578135"/>
                      <a:pt x="540077" y="590988"/>
                    </a:cubicBezTo>
                    <a:cubicBezTo>
                      <a:pt x="576800" y="603841"/>
                      <a:pt x="485605" y="543248"/>
                      <a:pt x="492337" y="535904"/>
                    </a:cubicBezTo>
                    <a:cubicBezTo>
                      <a:pt x="499069" y="528560"/>
                      <a:pt x="545585" y="612410"/>
                      <a:pt x="580472" y="546921"/>
                    </a:cubicBezTo>
                    <a:cubicBezTo>
                      <a:pt x="615359" y="481432"/>
                      <a:pt x="686969" y="188873"/>
                      <a:pt x="701658" y="142969"/>
                    </a:cubicBezTo>
                    <a:cubicBezTo>
                      <a:pt x="716347" y="97065"/>
                      <a:pt x="672891" y="259870"/>
                      <a:pt x="668607" y="271499"/>
                    </a:cubicBezTo>
                    <a:cubicBezTo>
                      <a:pt x="664323" y="283128"/>
                      <a:pt x="637393" y="171735"/>
                      <a:pt x="675952" y="212742"/>
                    </a:cubicBezTo>
                    <a:cubicBezTo>
                      <a:pt x="714511" y="253749"/>
                      <a:pt x="846713" y="486940"/>
                      <a:pt x="899961" y="517542"/>
                    </a:cubicBezTo>
                    <a:cubicBezTo>
                      <a:pt x="953209" y="548144"/>
                      <a:pt x="925668" y="475923"/>
                      <a:pt x="995441" y="396357"/>
                    </a:cubicBezTo>
                    <a:cubicBezTo>
                      <a:pt x="1065214" y="316791"/>
                      <a:pt x="1269026" y="92169"/>
                      <a:pt x="1318602" y="40145"/>
                    </a:cubicBezTo>
                    <a:cubicBezTo>
                      <a:pt x="1368178" y="-11879"/>
                      <a:pt x="1316154" y="-28405"/>
                      <a:pt x="1292896" y="84212"/>
                    </a:cubicBezTo>
                    <a:cubicBezTo>
                      <a:pt x="1269638" y="196829"/>
                      <a:pt x="1203537" y="606901"/>
                      <a:pt x="1179055" y="715846"/>
                    </a:cubicBezTo>
                    <a:cubicBezTo>
                      <a:pt x="1154573" y="824791"/>
                      <a:pt x="1143557" y="753181"/>
                      <a:pt x="1146005" y="737880"/>
                    </a:cubicBezTo>
                    <a:cubicBezTo>
                      <a:pt x="1148453" y="722579"/>
                      <a:pt x="1129479" y="668718"/>
                      <a:pt x="1193744" y="624039"/>
                    </a:cubicBezTo>
                    <a:cubicBezTo>
                      <a:pt x="1258009" y="579359"/>
                      <a:pt x="1488752" y="486328"/>
                      <a:pt x="1531595" y="469803"/>
                    </a:cubicBezTo>
                    <a:cubicBezTo>
                      <a:pt x="1574439" y="453278"/>
                      <a:pt x="1443460" y="522439"/>
                      <a:pt x="1450805" y="524887"/>
                    </a:cubicBezTo>
                    <a:cubicBezTo>
                      <a:pt x="1458150" y="527335"/>
                      <a:pt x="1589128" y="446545"/>
                      <a:pt x="1575663" y="484492"/>
                    </a:cubicBezTo>
                    <a:cubicBezTo>
                      <a:pt x="1562198" y="522439"/>
                      <a:pt x="1340636" y="685244"/>
                      <a:pt x="1370014" y="752569"/>
                    </a:cubicBezTo>
                    <a:cubicBezTo>
                      <a:pt x="1399392" y="819894"/>
                      <a:pt x="1723778" y="865186"/>
                      <a:pt x="1751932" y="888444"/>
                    </a:cubicBezTo>
                    <a:cubicBezTo>
                      <a:pt x="1780086" y="911702"/>
                      <a:pt x="1527311" y="898849"/>
                      <a:pt x="1538940" y="892116"/>
                    </a:cubicBezTo>
                    <a:cubicBezTo>
                      <a:pt x="1550569" y="885383"/>
                      <a:pt x="1823542" y="822954"/>
                      <a:pt x="1821706" y="848048"/>
                    </a:cubicBezTo>
                    <a:cubicBezTo>
                      <a:pt x="1819870" y="873142"/>
                      <a:pt x="1593412" y="1002897"/>
                      <a:pt x="1527923" y="1042680"/>
                    </a:cubicBezTo>
                    <a:cubicBezTo>
                      <a:pt x="1462434" y="1082463"/>
                      <a:pt x="1414694" y="1057369"/>
                      <a:pt x="1428771" y="1086747"/>
                    </a:cubicBezTo>
                    <a:cubicBezTo>
                      <a:pt x="1442848" y="1116125"/>
                      <a:pt x="1547508" y="1169374"/>
                      <a:pt x="1612385" y="1218950"/>
                    </a:cubicBezTo>
                    <a:cubicBezTo>
                      <a:pt x="1677262" y="1268526"/>
                      <a:pt x="1810689" y="1363394"/>
                      <a:pt x="1818034" y="1384203"/>
                    </a:cubicBezTo>
                    <a:cubicBezTo>
                      <a:pt x="1825379" y="1405012"/>
                      <a:pt x="1737243" y="1348091"/>
                      <a:pt x="1656453" y="1343807"/>
                    </a:cubicBezTo>
                    <a:cubicBezTo>
                      <a:pt x="1575663" y="1339523"/>
                      <a:pt x="1374910" y="1338299"/>
                      <a:pt x="1333291" y="1358497"/>
                    </a:cubicBezTo>
                    <a:cubicBezTo>
                      <a:pt x="1291672" y="1378695"/>
                      <a:pt x="1384703" y="1402564"/>
                      <a:pt x="1406737" y="1464993"/>
                    </a:cubicBezTo>
                    <a:cubicBezTo>
                      <a:pt x="1428771" y="1527422"/>
                      <a:pt x="1472838" y="1717157"/>
                      <a:pt x="1465494" y="1733070"/>
                    </a:cubicBezTo>
                    <a:cubicBezTo>
                      <a:pt x="1458150" y="1748983"/>
                      <a:pt x="1418366" y="1614332"/>
                      <a:pt x="1362670" y="1560472"/>
                    </a:cubicBezTo>
                    <a:cubicBezTo>
                      <a:pt x="1306974" y="1506612"/>
                      <a:pt x="1171711" y="1401340"/>
                      <a:pt x="1131316" y="1409909"/>
                    </a:cubicBezTo>
                    <a:cubicBezTo>
                      <a:pt x="1090921" y="1418478"/>
                      <a:pt x="1134376" y="1523137"/>
                      <a:pt x="1120299" y="1611884"/>
                    </a:cubicBezTo>
                    <a:cubicBezTo>
                      <a:pt x="1106222" y="1700631"/>
                      <a:pt x="1063990" y="1905056"/>
                      <a:pt x="1046853" y="1942391"/>
                    </a:cubicBezTo>
                    <a:cubicBezTo>
                      <a:pt x="1029716" y="1979726"/>
                      <a:pt x="1028492" y="1883634"/>
                      <a:pt x="1017475" y="1835894"/>
                    </a:cubicBezTo>
                    <a:cubicBezTo>
                      <a:pt x="1006458" y="1788154"/>
                      <a:pt x="1005846" y="1726337"/>
                      <a:pt x="980752" y="1655952"/>
                    </a:cubicBezTo>
                    <a:cubicBezTo>
                      <a:pt x="955658" y="1585567"/>
                      <a:pt x="886497" y="1440511"/>
                      <a:pt x="866911" y="1413581"/>
                    </a:cubicBezTo>
                    <a:cubicBezTo>
                      <a:pt x="847325" y="1386651"/>
                      <a:pt x="939744" y="1417253"/>
                      <a:pt x="863238" y="1494371"/>
                    </a:cubicBezTo>
                    <a:cubicBezTo>
                      <a:pt x="786732" y="1571489"/>
                      <a:pt x="452554" y="1846911"/>
                      <a:pt x="407875" y="1876289"/>
                    </a:cubicBezTo>
                    <a:cubicBezTo>
                      <a:pt x="363195" y="1905667"/>
                      <a:pt x="574964" y="1700019"/>
                      <a:pt x="595161" y="1670641"/>
                    </a:cubicBezTo>
                    <a:cubicBezTo>
                      <a:pt x="615358" y="1641263"/>
                      <a:pt x="537629" y="1756939"/>
                      <a:pt x="529060" y="1700019"/>
                    </a:cubicBezTo>
                    <a:cubicBezTo>
                      <a:pt x="520491" y="1643099"/>
                      <a:pt x="562110" y="1371349"/>
                      <a:pt x="543749" y="1329118"/>
                    </a:cubicBezTo>
                    <a:cubicBezTo>
                      <a:pt x="525387" y="1286887"/>
                      <a:pt x="480708" y="1412968"/>
                      <a:pt x="418891" y="1446631"/>
                    </a:cubicBezTo>
                    <a:cubicBezTo>
                      <a:pt x="357074" y="1480294"/>
                      <a:pt x="166728" y="1543947"/>
                      <a:pt x="172848" y="1531094"/>
                    </a:cubicBezTo>
                    <a:cubicBezTo>
                      <a:pt x="178968" y="1518241"/>
                      <a:pt x="469691" y="1370125"/>
                      <a:pt x="455614" y="1369513"/>
                    </a:cubicBezTo>
                    <a:cubicBezTo>
                      <a:pt x="441537" y="1368901"/>
                      <a:pt x="120823" y="1524974"/>
                      <a:pt x="88385" y="1527422"/>
                    </a:cubicBezTo>
                    <a:cubicBezTo>
                      <a:pt x="55946" y="1529870"/>
                      <a:pt x="191209" y="1454589"/>
                      <a:pt x="260983" y="1384203"/>
                    </a:cubicBezTo>
                    <a:cubicBezTo>
                      <a:pt x="330756" y="1313818"/>
                      <a:pt x="478872" y="1154685"/>
                      <a:pt x="507026" y="1105109"/>
                    </a:cubicBezTo>
                    <a:cubicBezTo>
                      <a:pt x="535180" y="1055533"/>
                      <a:pt x="513758" y="1132651"/>
                      <a:pt x="429908" y="1086747"/>
                    </a:cubicBezTo>
                    <a:cubicBezTo>
                      <a:pt x="346058" y="1040843"/>
                      <a:pt x="37586" y="861514"/>
                      <a:pt x="3923" y="829687"/>
                    </a:cubicBezTo>
                    <a:cubicBezTo>
                      <a:pt x="-29740" y="797861"/>
                      <a:pt x="162443" y="900684"/>
                      <a:pt x="227932" y="895788"/>
                    </a:cubicBezTo>
                    <a:cubicBezTo>
                      <a:pt x="293421" y="890892"/>
                      <a:pt x="368704" y="825403"/>
                      <a:pt x="396858" y="800309"/>
                    </a:cubicBezTo>
                    <a:cubicBezTo>
                      <a:pt x="425012" y="775215"/>
                      <a:pt x="333817" y="748284"/>
                      <a:pt x="396858" y="745224"/>
                    </a:cubicBezTo>
                    <a:cubicBezTo>
                      <a:pt x="459899" y="742164"/>
                      <a:pt x="767759" y="788680"/>
                      <a:pt x="797137" y="778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 310">
                <a:extLst>
                  <a:ext uri="{FF2B5EF4-FFF2-40B4-BE49-F238E27FC236}">
                    <a16:creationId xmlns:a16="http://schemas.microsoft.com/office/drawing/2014/main" id="{EC4BB4E3-C64F-385C-07F7-E6696F79933C}"/>
                  </a:ext>
                </a:extLst>
              </p:cNvPr>
              <p:cNvSpPr/>
              <p:nvPr/>
            </p:nvSpPr>
            <p:spPr>
              <a:xfrm>
                <a:off x="9667308" y="2793212"/>
                <a:ext cx="1186458" cy="1270537"/>
              </a:xfrm>
              <a:custGeom>
                <a:avLst/>
                <a:gdLst>
                  <a:gd name="connsiteX0" fmla="*/ 797137 w 1821715"/>
                  <a:gd name="connsiteY0" fmla="*/ 778275 h 1950812"/>
                  <a:gd name="connsiteX1" fmla="*/ 573128 w 1821715"/>
                  <a:gd name="connsiteY1" fmla="*/ 682795 h 1950812"/>
                  <a:gd name="connsiteX2" fmla="*/ 187537 w 1821715"/>
                  <a:gd name="connsiteY2" fmla="*/ 422063 h 1950812"/>
                  <a:gd name="connsiteX3" fmla="*/ 272000 w 1821715"/>
                  <a:gd name="connsiteY3" fmla="*/ 458786 h 1950812"/>
                  <a:gd name="connsiteX4" fmla="*/ 540077 w 1821715"/>
                  <a:gd name="connsiteY4" fmla="*/ 590988 h 1950812"/>
                  <a:gd name="connsiteX5" fmla="*/ 492337 w 1821715"/>
                  <a:gd name="connsiteY5" fmla="*/ 535904 h 1950812"/>
                  <a:gd name="connsiteX6" fmla="*/ 580472 w 1821715"/>
                  <a:gd name="connsiteY6" fmla="*/ 546921 h 1950812"/>
                  <a:gd name="connsiteX7" fmla="*/ 701658 w 1821715"/>
                  <a:gd name="connsiteY7" fmla="*/ 142969 h 1950812"/>
                  <a:gd name="connsiteX8" fmla="*/ 668607 w 1821715"/>
                  <a:gd name="connsiteY8" fmla="*/ 271499 h 1950812"/>
                  <a:gd name="connsiteX9" fmla="*/ 675952 w 1821715"/>
                  <a:gd name="connsiteY9" fmla="*/ 212742 h 1950812"/>
                  <a:gd name="connsiteX10" fmla="*/ 899961 w 1821715"/>
                  <a:gd name="connsiteY10" fmla="*/ 517542 h 1950812"/>
                  <a:gd name="connsiteX11" fmla="*/ 995441 w 1821715"/>
                  <a:gd name="connsiteY11" fmla="*/ 396357 h 1950812"/>
                  <a:gd name="connsiteX12" fmla="*/ 1318602 w 1821715"/>
                  <a:gd name="connsiteY12" fmla="*/ 40145 h 1950812"/>
                  <a:gd name="connsiteX13" fmla="*/ 1292896 w 1821715"/>
                  <a:gd name="connsiteY13" fmla="*/ 84212 h 1950812"/>
                  <a:gd name="connsiteX14" fmla="*/ 1179055 w 1821715"/>
                  <a:gd name="connsiteY14" fmla="*/ 715846 h 1950812"/>
                  <a:gd name="connsiteX15" fmla="*/ 1146005 w 1821715"/>
                  <a:gd name="connsiteY15" fmla="*/ 737880 h 1950812"/>
                  <a:gd name="connsiteX16" fmla="*/ 1193744 w 1821715"/>
                  <a:gd name="connsiteY16" fmla="*/ 624039 h 1950812"/>
                  <a:gd name="connsiteX17" fmla="*/ 1531595 w 1821715"/>
                  <a:gd name="connsiteY17" fmla="*/ 469803 h 1950812"/>
                  <a:gd name="connsiteX18" fmla="*/ 1450805 w 1821715"/>
                  <a:gd name="connsiteY18" fmla="*/ 524887 h 1950812"/>
                  <a:gd name="connsiteX19" fmla="*/ 1575663 w 1821715"/>
                  <a:gd name="connsiteY19" fmla="*/ 484492 h 1950812"/>
                  <a:gd name="connsiteX20" fmla="*/ 1370014 w 1821715"/>
                  <a:gd name="connsiteY20" fmla="*/ 752569 h 1950812"/>
                  <a:gd name="connsiteX21" fmla="*/ 1751932 w 1821715"/>
                  <a:gd name="connsiteY21" fmla="*/ 888444 h 1950812"/>
                  <a:gd name="connsiteX22" fmla="*/ 1538940 w 1821715"/>
                  <a:gd name="connsiteY22" fmla="*/ 892116 h 1950812"/>
                  <a:gd name="connsiteX23" fmla="*/ 1821706 w 1821715"/>
                  <a:gd name="connsiteY23" fmla="*/ 848048 h 1950812"/>
                  <a:gd name="connsiteX24" fmla="*/ 1527923 w 1821715"/>
                  <a:gd name="connsiteY24" fmla="*/ 1042680 h 1950812"/>
                  <a:gd name="connsiteX25" fmla="*/ 1428771 w 1821715"/>
                  <a:gd name="connsiteY25" fmla="*/ 1086747 h 1950812"/>
                  <a:gd name="connsiteX26" fmla="*/ 1612385 w 1821715"/>
                  <a:gd name="connsiteY26" fmla="*/ 1218950 h 1950812"/>
                  <a:gd name="connsiteX27" fmla="*/ 1818034 w 1821715"/>
                  <a:gd name="connsiteY27" fmla="*/ 1384203 h 1950812"/>
                  <a:gd name="connsiteX28" fmla="*/ 1656453 w 1821715"/>
                  <a:gd name="connsiteY28" fmla="*/ 1343807 h 1950812"/>
                  <a:gd name="connsiteX29" fmla="*/ 1333291 w 1821715"/>
                  <a:gd name="connsiteY29" fmla="*/ 1358497 h 1950812"/>
                  <a:gd name="connsiteX30" fmla="*/ 1406737 w 1821715"/>
                  <a:gd name="connsiteY30" fmla="*/ 1464993 h 1950812"/>
                  <a:gd name="connsiteX31" fmla="*/ 1465494 w 1821715"/>
                  <a:gd name="connsiteY31" fmla="*/ 1733070 h 1950812"/>
                  <a:gd name="connsiteX32" fmla="*/ 1362670 w 1821715"/>
                  <a:gd name="connsiteY32" fmla="*/ 1560472 h 1950812"/>
                  <a:gd name="connsiteX33" fmla="*/ 1131316 w 1821715"/>
                  <a:gd name="connsiteY33" fmla="*/ 1409909 h 1950812"/>
                  <a:gd name="connsiteX34" fmla="*/ 1120299 w 1821715"/>
                  <a:gd name="connsiteY34" fmla="*/ 1611884 h 1950812"/>
                  <a:gd name="connsiteX35" fmla="*/ 1046853 w 1821715"/>
                  <a:gd name="connsiteY35" fmla="*/ 1942391 h 1950812"/>
                  <a:gd name="connsiteX36" fmla="*/ 1017475 w 1821715"/>
                  <a:gd name="connsiteY36" fmla="*/ 1835894 h 1950812"/>
                  <a:gd name="connsiteX37" fmla="*/ 980752 w 1821715"/>
                  <a:gd name="connsiteY37" fmla="*/ 1655952 h 1950812"/>
                  <a:gd name="connsiteX38" fmla="*/ 866911 w 1821715"/>
                  <a:gd name="connsiteY38" fmla="*/ 1413581 h 1950812"/>
                  <a:gd name="connsiteX39" fmla="*/ 863238 w 1821715"/>
                  <a:gd name="connsiteY39" fmla="*/ 1494371 h 1950812"/>
                  <a:gd name="connsiteX40" fmla="*/ 407875 w 1821715"/>
                  <a:gd name="connsiteY40" fmla="*/ 1876289 h 1950812"/>
                  <a:gd name="connsiteX41" fmla="*/ 595161 w 1821715"/>
                  <a:gd name="connsiteY41" fmla="*/ 1670641 h 1950812"/>
                  <a:gd name="connsiteX42" fmla="*/ 529060 w 1821715"/>
                  <a:gd name="connsiteY42" fmla="*/ 1700019 h 1950812"/>
                  <a:gd name="connsiteX43" fmla="*/ 543749 w 1821715"/>
                  <a:gd name="connsiteY43" fmla="*/ 1329118 h 1950812"/>
                  <a:gd name="connsiteX44" fmla="*/ 418891 w 1821715"/>
                  <a:gd name="connsiteY44" fmla="*/ 1446631 h 1950812"/>
                  <a:gd name="connsiteX45" fmla="*/ 172848 w 1821715"/>
                  <a:gd name="connsiteY45" fmla="*/ 1531094 h 1950812"/>
                  <a:gd name="connsiteX46" fmla="*/ 455614 w 1821715"/>
                  <a:gd name="connsiteY46" fmla="*/ 1369513 h 1950812"/>
                  <a:gd name="connsiteX47" fmla="*/ 88385 w 1821715"/>
                  <a:gd name="connsiteY47" fmla="*/ 1527422 h 1950812"/>
                  <a:gd name="connsiteX48" fmla="*/ 260983 w 1821715"/>
                  <a:gd name="connsiteY48" fmla="*/ 1384203 h 1950812"/>
                  <a:gd name="connsiteX49" fmla="*/ 507026 w 1821715"/>
                  <a:gd name="connsiteY49" fmla="*/ 1105109 h 1950812"/>
                  <a:gd name="connsiteX50" fmla="*/ 429908 w 1821715"/>
                  <a:gd name="connsiteY50" fmla="*/ 1086747 h 1950812"/>
                  <a:gd name="connsiteX51" fmla="*/ 3923 w 1821715"/>
                  <a:gd name="connsiteY51" fmla="*/ 829687 h 1950812"/>
                  <a:gd name="connsiteX52" fmla="*/ 227932 w 1821715"/>
                  <a:gd name="connsiteY52" fmla="*/ 895788 h 1950812"/>
                  <a:gd name="connsiteX53" fmla="*/ 396858 w 1821715"/>
                  <a:gd name="connsiteY53" fmla="*/ 800309 h 1950812"/>
                  <a:gd name="connsiteX54" fmla="*/ 396858 w 1821715"/>
                  <a:gd name="connsiteY54" fmla="*/ 745224 h 1950812"/>
                  <a:gd name="connsiteX55" fmla="*/ 797137 w 1821715"/>
                  <a:gd name="connsiteY55" fmla="*/ 778275 h 195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21715" h="1950812">
                    <a:moveTo>
                      <a:pt x="797137" y="778275"/>
                    </a:moveTo>
                    <a:cubicBezTo>
                      <a:pt x="826515" y="767870"/>
                      <a:pt x="674728" y="742164"/>
                      <a:pt x="573128" y="682795"/>
                    </a:cubicBezTo>
                    <a:cubicBezTo>
                      <a:pt x="471528" y="623426"/>
                      <a:pt x="237725" y="459398"/>
                      <a:pt x="187537" y="422063"/>
                    </a:cubicBezTo>
                    <a:cubicBezTo>
                      <a:pt x="137349" y="384728"/>
                      <a:pt x="213243" y="430632"/>
                      <a:pt x="272000" y="458786"/>
                    </a:cubicBezTo>
                    <a:cubicBezTo>
                      <a:pt x="330757" y="486940"/>
                      <a:pt x="503354" y="578135"/>
                      <a:pt x="540077" y="590988"/>
                    </a:cubicBezTo>
                    <a:cubicBezTo>
                      <a:pt x="576800" y="603841"/>
                      <a:pt x="485605" y="543248"/>
                      <a:pt x="492337" y="535904"/>
                    </a:cubicBezTo>
                    <a:cubicBezTo>
                      <a:pt x="499069" y="528560"/>
                      <a:pt x="545585" y="612410"/>
                      <a:pt x="580472" y="546921"/>
                    </a:cubicBezTo>
                    <a:cubicBezTo>
                      <a:pt x="615359" y="481432"/>
                      <a:pt x="686969" y="188873"/>
                      <a:pt x="701658" y="142969"/>
                    </a:cubicBezTo>
                    <a:cubicBezTo>
                      <a:pt x="716347" y="97065"/>
                      <a:pt x="672891" y="259870"/>
                      <a:pt x="668607" y="271499"/>
                    </a:cubicBezTo>
                    <a:cubicBezTo>
                      <a:pt x="664323" y="283128"/>
                      <a:pt x="637393" y="171735"/>
                      <a:pt x="675952" y="212742"/>
                    </a:cubicBezTo>
                    <a:cubicBezTo>
                      <a:pt x="714511" y="253749"/>
                      <a:pt x="846713" y="486940"/>
                      <a:pt x="899961" y="517542"/>
                    </a:cubicBezTo>
                    <a:cubicBezTo>
                      <a:pt x="953209" y="548144"/>
                      <a:pt x="925668" y="475923"/>
                      <a:pt x="995441" y="396357"/>
                    </a:cubicBezTo>
                    <a:cubicBezTo>
                      <a:pt x="1065214" y="316791"/>
                      <a:pt x="1269026" y="92169"/>
                      <a:pt x="1318602" y="40145"/>
                    </a:cubicBezTo>
                    <a:cubicBezTo>
                      <a:pt x="1368178" y="-11879"/>
                      <a:pt x="1316154" y="-28405"/>
                      <a:pt x="1292896" y="84212"/>
                    </a:cubicBezTo>
                    <a:cubicBezTo>
                      <a:pt x="1269638" y="196829"/>
                      <a:pt x="1203537" y="606901"/>
                      <a:pt x="1179055" y="715846"/>
                    </a:cubicBezTo>
                    <a:cubicBezTo>
                      <a:pt x="1154573" y="824791"/>
                      <a:pt x="1143557" y="753181"/>
                      <a:pt x="1146005" y="737880"/>
                    </a:cubicBezTo>
                    <a:cubicBezTo>
                      <a:pt x="1148453" y="722579"/>
                      <a:pt x="1129479" y="668718"/>
                      <a:pt x="1193744" y="624039"/>
                    </a:cubicBezTo>
                    <a:cubicBezTo>
                      <a:pt x="1258009" y="579359"/>
                      <a:pt x="1488752" y="486328"/>
                      <a:pt x="1531595" y="469803"/>
                    </a:cubicBezTo>
                    <a:cubicBezTo>
                      <a:pt x="1574439" y="453278"/>
                      <a:pt x="1443460" y="522439"/>
                      <a:pt x="1450805" y="524887"/>
                    </a:cubicBezTo>
                    <a:cubicBezTo>
                      <a:pt x="1458150" y="527335"/>
                      <a:pt x="1589128" y="446545"/>
                      <a:pt x="1575663" y="484492"/>
                    </a:cubicBezTo>
                    <a:cubicBezTo>
                      <a:pt x="1562198" y="522439"/>
                      <a:pt x="1340636" y="685244"/>
                      <a:pt x="1370014" y="752569"/>
                    </a:cubicBezTo>
                    <a:cubicBezTo>
                      <a:pt x="1399392" y="819894"/>
                      <a:pt x="1723778" y="865186"/>
                      <a:pt x="1751932" y="888444"/>
                    </a:cubicBezTo>
                    <a:cubicBezTo>
                      <a:pt x="1780086" y="911702"/>
                      <a:pt x="1527311" y="898849"/>
                      <a:pt x="1538940" y="892116"/>
                    </a:cubicBezTo>
                    <a:cubicBezTo>
                      <a:pt x="1550569" y="885383"/>
                      <a:pt x="1823542" y="822954"/>
                      <a:pt x="1821706" y="848048"/>
                    </a:cubicBezTo>
                    <a:cubicBezTo>
                      <a:pt x="1819870" y="873142"/>
                      <a:pt x="1593412" y="1002897"/>
                      <a:pt x="1527923" y="1042680"/>
                    </a:cubicBezTo>
                    <a:cubicBezTo>
                      <a:pt x="1462434" y="1082463"/>
                      <a:pt x="1414694" y="1057369"/>
                      <a:pt x="1428771" y="1086747"/>
                    </a:cubicBezTo>
                    <a:cubicBezTo>
                      <a:pt x="1442848" y="1116125"/>
                      <a:pt x="1547508" y="1169374"/>
                      <a:pt x="1612385" y="1218950"/>
                    </a:cubicBezTo>
                    <a:cubicBezTo>
                      <a:pt x="1677262" y="1268526"/>
                      <a:pt x="1810689" y="1363394"/>
                      <a:pt x="1818034" y="1384203"/>
                    </a:cubicBezTo>
                    <a:cubicBezTo>
                      <a:pt x="1825379" y="1405012"/>
                      <a:pt x="1737243" y="1348091"/>
                      <a:pt x="1656453" y="1343807"/>
                    </a:cubicBezTo>
                    <a:cubicBezTo>
                      <a:pt x="1575663" y="1339523"/>
                      <a:pt x="1374910" y="1338299"/>
                      <a:pt x="1333291" y="1358497"/>
                    </a:cubicBezTo>
                    <a:cubicBezTo>
                      <a:pt x="1291672" y="1378695"/>
                      <a:pt x="1384703" y="1402564"/>
                      <a:pt x="1406737" y="1464993"/>
                    </a:cubicBezTo>
                    <a:cubicBezTo>
                      <a:pt x="1428771" y="1527422"/>
                      <a:pt x="1472838" y="1717157"/>
                      <a:pt x="1465494" y="1733070"/>
                    </a:cubicBezTo>
                    <a:cubicBezTo>
                      <a:pt x="1458150" y="1748983"/>
                      <a:pt x="1418366" y="1614332"/>
                      <a:pt x="1362670" y="1560472"/>
                    </a:cubicBezTo>
                    <a:cubicBezTo>
                      <a:pt x="1306974" y="1506612"/>
                      <a:pt x="1171711" y="1401340"/>
                      <a:pt x="1131316" y="1409909"/>
                    </a:cubicBezTo>
                    <a:cubicBezTo>
                      <a:pt x="1090921" y="1418478"/>
                      <a:pt x="1134376" y="1523137"/>
                      <a:pt x="1120299" y="1611884"/>
                    </a:cubicBezTo>
                    <a:cubicBezTo>
                      <a:pt x="1106222" y="1700631"/>
                      <a:pt x="1063990" y="1905056"/>
                      <a:pt x="1046853" y="1942391"/>
                    </a:cubicBezTo>
                    <a:cubicBezTo>
                      <a:pt x="1029716" y="1979726"/>
                      <a:pt x="1028492" y="1883634"/>
                      <a:pt x="1017475" y="1835894"/>
                    </a:cubicBezTo>
                    <a:cubicBezTo>
                      <a:pt x="1006458" y="1788154"/>
                      <a:pt x="1005846" y="1726337"/>
                      <a:pt x="980752" y="1655952"/>
                    </a:cubicBezTo>
                    <a:cubicBezTo>
                      <a:pt x="955658" y="1585567"/>
                      <a:pt x="886497" y="1440511"/>
                      <a:pt x="866911" y="1413581"/>
                    </a:cubicBezTo>
                    <a:cubicBezTo>
                      <a:pt x="847325" y="1386651"/>
                      <a:pt x="939744" y="1417253"/>
                      <a:pt x="863238" y="1494371"/>
                    </a:cubicBezTo>
                    <a:cubicBezTo>
                      <a:pt x="786732" y="1571489"/>
                      <a:pt x="452554" y="1846911"/>
                      <a:pt x="407875" y="1876289"/>
                    </a:cubicBezTo>
                    <a:cubicBezTo>
                      <a:pt x="363195" y="1905667"/>
                      <a:pt x="574964" y="1700019"/>
                      <a:pt x="595161" y="1670641"/>
                    </a:cubicBezTo>
                    <a:cubicBezTo>
                      <a:pt x="615358" y="1641263"/>
                      <a:pt x="537629" y="1756939"/>
                      <a:pt x="529060" y="1700019"/>
                    </a:cubicBezTo>
                    <a:cubicBezTo>
                      <a:pt x="520491" y="1643099"/>
                      <a:pt x="562110" y="1371349"/>
                      <a:pt x="543749" y="1329118"/>
                    </a:cubicBezTo>
                    <a:cubicBezTo>
                      <a:pt x="525387" y="1286887"/>
                      <a:pt x="480708" y="1412968"/>
                      <a:pt x="418891" y="1446631"/>
                    </a:cubicBezTo>
                    <a:cubicBezTo>
                      <a:pt x="357074" y="1480294"/>
                      <a:pt x="166728" y="1543947"/>
                      <a:pt x="172848" y="1531094"/>
                    </a:cubicBezTo>
                    <a:cubicBezTo>
                      <a:pt x="178968" y="1518241"/>
                      <a:pt x="469691" y="1370125"/>
                      <a:pt x="455614" y="1369513"/>
                    </a:cubicBezTo>
                    <a:cubicBezTo>
                      <a:pt x="441537" y="1368901"/>
                      <a:pt x="120823" y="1524974"/>
                      <a:pt x="88385" y="1527422"/>
                    </a:cubicBezTo>
                    <a:cubicBezTo>
                      <a:pt x="55946" y="1529870"/>
                      <a:pt x="191209" y="1454589"/>
                      <a:pt x="260983" y="1384203"/>
                    </a:cubicBezTo>
                    <a:cubicBezTo>
                      <a:pt x="330756" y="1313818"/>
                      <a:pt x="478872" y="1154685"/>
                      <a:pt x="507026" y="1105109"/>
                    </a:cubicBezTo>
                    <a:cubicBezTo>
                      <a:pt x="535180" y="1055533"/>
                      <a:pt x="513758" y="1132651"/>
                      <a:pt x="429908" y="1086747"/>
                    </a:cubicBezTo>
                    <a:cubicBezTo>
                      <a:pt x="346058" y="1040843"/>
                      <a:pt x="37586" y="861514"/>
                      <a:pt x="3923" y="829687"/>
                    </a:cubicBezTo>
                    <a:cubicBezTo>
                      <a:pt x="-29740" y="797861"/>
                      <a:pt x="162443" y="900684"/>
                      <a:pt x="227932" y="895788"/>
                    </a:cubicBezTo>
                    <a:cubicBezTo>
                      <a:pt x="293421" y="890892"/>
                      <a:pt x="368704" y="825403"/>
                      <a:pt x="396858" y="800309"/>
                    </a:cubicBezTo>
                    <a:cubicBezTo>
                      <a:pt x="425012" y="775215"/>
                      <a:pt x="333817" y="748284"/>
                      <a:pt x="396858" y="745224"/>
                    </a:cubicBezTo>
                    <a:cubicBezTo>
                      <a:pt x="459899" y="742164"/>
                      <a:pt x="767759" y="788680"/>
                      <a:pt x="797137" y="77827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FDB9D0C4-9C13-BA84-F8D2-A5EB35B71529}"/>
                </a:ext>
              </a:extLst>
            </p:cNvPr>
            <p:cNvSpPr/>
            <p:nvPr/>
          </p:nvSpPr>
          <p:spPr>
            <a:xfrm>
              <a:off x="2748391" y="2626144"/>
              <a:ext cx="1265348" cy="916082"/>
            </a:xfrm>
            <a:custGeom>
              <a:avLst/>
              <a:gdLst>
                <a:gd name="connsiteX0" fmla="*/ 20209 w 1265348"/>
                <a:gd name="connsiteY0" fmla="*/ 586956 h 916082"/>
                <a:gd name="connsiteX1" fmla="*/ 452009 w 1265348"/>
                <a:gd name="connsiteY1" fmla="*/ 155156 h 916082"/>
                <a:gd name="connsiteX2" fmla="*/ 401209 w 1265348"/>
                <a:gd name="connsiteY2" fmla="*/ 218656 h 916082"/>
                <a:gd name="connsiteX3" fmla="*/ 807609 w 1265348"/>
                <a:gd name="connsiteY3" fmla="*/ 2756 h 916082"/>
                <a:gd name="connsiteX4" fmla="*/ 1214009 w 1265348"/>
                <a:gd name="connsiteY4" fmla="*/ 104356 h 916082"/>
                <a:gd name="connsiteX5" fmla="*/ 1175909 w 1265348"/>
                <a:gd name="connsiteY5" fmla="*/ 218656 h 916082"/>
                <a:gd name="connsiteX6" fmla="*/ 782209 w 1265348"/>
                <a:gd name="connsiteY6" fmla="*/ 574256 h 916082"/>
                <a:gd name="connsiteX7" fmla="*/ 1252109 w 1265348"/>
                <a:gd name="connsiteY7" fmla="*/ 434556 h 916082"/>
                <a:gd name="connsiteX8" fmla="*/ 147209 w 1265348"/>
                <a:gd name="connsiteY8" fmla="*/ 904456 h 916082"/>
                <a:gd name="connsiteX9" fmla="*/ 223409 w 1265348"/>
                <a:gd name="connsiteY9" fmla="*/ 777456 h 916082"/>
                <a:gd name="connsiteX10" fmla="*/ 83709 w 1265348"/>
                <a:gd name="connsiteY10" fmla="*/ 828256 h 916082"/>
                <a:gd name="connsiteX11" fmla="*/ 20209 w 1265348"/>
                <a:gd name="connsiteY11" fmla="*/ 586956 h 91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5348" h="916082">
                  <a:moveTo>
                    <a:pt x="20209" y="586956"/>
                  </a:moveTo>
                  <a:cubicBezTo>
                    <a:pt x="81592" y="474773"/>
                    <a:pt x="388509" y="216539"/>
                    <a:pt x="452009" y="155156"/>
                  </a:cubicBezTo>
                  <a:cubicBezTo>
                    <a:pt x="515509" y="93773"/>
                    <a:pt x="341942" y="244056"/>
                    <a:pt x="401209" y="218656"/>
                  </a:cubicBezTo>
                  <a:cubicBezTo>
                    <a:pt x="460476" y="193256"/>
                    <a:pt x="672142" y="21806"/>
                    <a:pt x="807609" y="2756"/>
                  </a:cubicBezTo>
                  <a:cubicBezTo>
                    <a:pt x="943076" y="-16294"/>
                    <a:pt x="1152626" y="68373"/>
                    <a:pt x="1214009" y="104356"/>
                  </a:cubicBezTo>
                  <a:cubicBezTo>
                    <a:pt x="1275392" y="140339"/>
                    <a:pt x="1247876" y="140339"/>
                    <a:pt x="1175909" y="218656"/>
                  </a:cubicBezTo>
                  <a:cubicBezTo>
                    <a:pt x="1103942" y="296973"/>
                    <a:pt x="769509" y="538273"/>
                    <a:pt x="782209" y="574256"/>
                  </a:cubicBezTo>
                  <a:cubicBezTo>
                    <a:pt x="794909" y="610239"/>
                    <a:pt x="1357942" y="379523"/>
                    <a:pt x="1252109" y="434556"/>
                  </a:cubicBezTo>
                  <a:cubicBezTo>
                    <a:pt x="1146276" y="489589"/>
                    <a:pt x="318659" y="847306"/>
                    <a:pt x="147209" y="904456"/>
                  </a:cubicBezTo>
                  <a:cubicBezTo>
                    <a:pt x="-24241" y="961606"/>
                    <a:pt x="233992" y="790156"/>
                    <a:pt x="223409" y="777456"/>
                  </a:cubicBezTo>
                  <a:cubicBezTo>
                    <a:pt x="212826" y="764756"/>
                    <a:pt x="113342" y="855773"/>
                    <a:pt x="83709" y="828256"/>
                  </a:cubicBezTo>
                  <a:cubicBezTo>
                    <a:pt x="54076" y="800739"/>
                    <a:pt x="-41174" y="699139"/>
                    <a:pt x="20209" y="5869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95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フリーフォーム 33" hidden="1">
            <a:extLst>
              <a:ext uri="{FF2B5EF4-FFF2-40B4-BE49-F238E27FC236}">
                <a16:creationId xmlns:a16="http://schemas.microsoft.com/office/drawing/2014/main" id="{41C4835C-E4FF-4754-0A11-F1476509C2FB}"/>
              </a:ext>
            </a:extLst>
          </p:cNvPr>
          <p:cNvSpPr/>
          <p:nvPr/>
        </p:nvSpPr>
        <p:spPr>
          <a:xfrm>
            <a:off x="5574280" y="1755839"/>
            <a:ext cx="2009009" cy="1289953"/>
          </a:xfrm>
          <a:custGeom>
            <a:avLst/>
            <a:gdLst>
              <a:gd name="connsiteX0" fmla="*/ 35945 w 2009009"/>
              <a:gd name="connsiteY0" fmla="*/ 415861 h 1289953"/>
              <a:gd name="connsiteX1" fmla="*/ 445520 w 2009009"/>
              <a:gd name="connsiteY1" fmla="*/ 6286 h 1289953"/>
              <a:gd name="connsiteX2" fmla="*/ 836045 w 2009009"/>
              <a:gd name="connsiteY2" fmla="*/ 187261 h 1289953"/>
              <a:gd name="connsiteX3" fmla="*/ 1093220 w 2009009"/>
              <a:gd name="connsiteY3" fmla="*/ 453961 h 1289953"/>
              <a:gd name="connsiteX4" fmla="*/ 1740920 w 2009009"/>
              <a:gd name="connsiteY4" fmla="*/ 577786 h 1289953"/>
              <a:gd name="connsiteX5" fmla="*/ 2007620 w 2009009"/>
              <a:gd name="connsiteY5" fmla="*/ 1025461 h 1289953"/>
              <a:gd name="connsiteX6" fmla="*/ 1826645 w 2009009"/>
              <a:gd name="connsiteY6" fmla="*/ 1263586 h 1289953"/>
              <a:gd name="connsiteX7" fmla="*/ 1426595 w 2009009"/>
              <a:gd name="connsiteY7" fmla="*/ 1187386 h 1289953"/>
              <a:gd name="connsiteX8" fmla="*/ 35945 w 2009009"/>
              <a:gd name="connsiteY8" fmla="*/ 415861 h 128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009" h="1289953">
                <a:moveTo>
                  <a:pt x="35945" y="415861"/>
                </a:moveTo>
                <a:cubicBezTo>
                  <a:pt x="-127567" y="219011"/>
                  <a:pt x="312170" y="44386"/>
                  <a:pt x="445520" y="6286"/>
                </a:cubicBezTo>
                <a:cubicBezTo>
                  <a:pt x="578870" y="-31814"/>
                  <a:pt x="728095" y="112649"/>
                  <a:pt x="836045" y="187261"/>
                </a:cubicBezTo>
                <a:cubicBezTo>
                  <a:pt x="943995" y="261873"/>
                  <a:pt x="942408" y="388874"/>
                  <a:pt x="1093220" y="453961"/>
                </a:cubicBezTo>
                <a:cubicBezTo>
                  <a:pt x="1244032" y="519048"/>
                  <a:pt x="1588520" y="482536"/>
                  <a:pt x="1740920" y="577786"/>
                </a:cubicBezTo>
                <a:cubicBezTo>
                  <a:pt x="1893320" y="673036"/>
                  <a:pt x="1993332" y="911161"/>
                  <a:pt x="2007620" y="1025461"/>
                </a:cubicBezTo>
                <a:cubicBezTo>
                  <a:pt x="2021908" y="1139761"/>
                  <a:pt x="1923483" y="1236599"/>
                  <a:pt x="1826645" y="1263586"/>
                </a:cubicBezTo>
                <a:cubicBezTo>
                  <a:pt x="1729808" y="1290574"/>
                  <a:pt x="1721870" y="1330261"/>
                  <a:pt x="1426595" y="1187386"/>
                </a:cubicBezTo>
                <a:cubicBezTo>
                  <a:pt x="1131320" y="1044511"/>
                  <a:pt x="199457" y="612711"/>
                  <a:pt x="35945" y="4158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爆弾 | 無料イラスト＆かわいいフリー素材集 ねこ画伯コハクちゃん" hidden="1">
            <a:extLst>
              <a:ext uri="{FF2B5EF4-FFF2-40B4-BE49-F238E27FC236}">
                <a16:creationId xmlns:a16="http://schemas.microsoft.com/office/drawing/2014/main" id="{A4F4F34F-B70E-5968-BE95-BC5288E5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DD97ACAD-11FB-F044-68FF-033D802F7FD7}"/>
              </a:ext>
            </a:extLst>
          </p:cNvPr>
          <p:cNvGrpSpPr/>
          <p:nvPr/>
        </p:nvGrpSpPr>
        <p:grpSpPr>
          <a:xfrm>
            <a:off x="1601172" y="1081750"/>
            <a:ext cx="9651918" cy="7474086"/>
            <a:chOff x="1601172" y="1081750"/>
            <a:chExt cx="9651918" cy="7474086"/>
          </a:xfrm>
        </p:grpSpPr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69ED107-78F7-ADBA-05CA-04167CE13846}"/>
                </a:ext>
              </a:extLst>
            </p:cNvPr>
            <p:cNvSpPr/>
            <p:nvPr/>
          </p:nvSpPr>
          <p:spPr>
            <a:xfrm>
              <a:off x="5715348" y="1742495"/>
              <a:ext cx="1919644" cy="1326486"/>
            </a:xfrm>
            <a:custGeom>
              <a:avLst/>
              <a:gdLst>
                <a:gd name="connsiteX0" fmla="*/ 9177 w 1919644"/>
                <a:gd name="connsiteY0" fmla="*/ 353005 h 1326486"/>
                <a:gd name="connsiteX1" fmla="*/ 380652 w 1919644"/>
                <a:gd name="connsiteY1" fmla="*/ 580 h 1326486"/>
                <a:gd name="connsiteX2" fmla="*/ 752127 w 1919644"/>
                <a:gd name="connsiteY2" fmla="*/ 267280 h 1326486"/>
                <a:gd name="connsiteX3" fmla="*/ 714027 w 1919644"/>
                <a:gd name="connsiteY3" fmla="*/ 162505 h 1326486"/>
                <a:gd name="connsiteX4" fmla="*/ 1028352 w 1919644"/>
                <a:gd name="connsiteY4" fmla="*/ 438730 h 1326486"/>
                <a:gd name="connsiteX5" fmla="*/ 1380777 w 1919644"/>
                <a:gd name="connsiteY5" fmla="*/ 619705 h 1326486"/>
                <a:gd name="connsiteX6" fmla="*/ 1495077 w 1919644"/>
                <a:gd name="connsiteY6" fmla="*/ 648280 h 1326486"/>
                <a:gd name="connsiteX7" fmla="*/ 1761777 w 1919644"/>
                <a:gd name="connsiteY7" fmla="*/ 810205 h 1326486"/>
                <a:gd name="connsiteX8" fmla="*/ 1895127 w 1919644"/>
                <a:gd name="connsiteY8" fmla="*/ 914980 h 1326486"/>
                <a:gd name="connsiteX9" fmla="*/ 1866552 w 1919644"/>
                <a:gd name="connsiteY9" fmla="*/ 1191205 h 1326486"/>
                <a:gd name="connsiteX10" fmla="*/ 1380777 w 1919644"/>
                <a:gd name="connsiteY10" fmla="*/ 1315030 h 1326486"/>
                <a:gd name="connsiteX11" fmla="*/ 780702 w 1919644"/>
                <a:gd name="connsiteY11" fmla="*/ 914980 h 1326486"/>
                <a:gd name="connsiteX12" fmla="*/ 9177 w 1919644"/>
                <a:gd name="connsiteY12" fmla="*/ 353005 h 132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9644" h="1326486">
                  <a:moveTo>
                    <a:pt x="9177" y="353005"/>
                  </a:moveTo>
                  <a:cubicBezTo>
                    <a:pt x="-57498" y="200605"/>
                    <a:pt x="256827" y="14867"/>
                    <a:pt x="380652" y="580"/>
                  </a:cubicBezTo>
                  <a:cubicBezTo>
                    <a:pt x="504477" y="-13708"/>
                    <a:pt x="696565" y="240293"/>
                    <a:pt x="752127" y="267280"/>
                  </a:cubicBezTo>
                  <a:cubicBezTo>
                    <a:pt x="807689" y="294267"/>
                    <a:pt x="667989" y="133930"/>
                    <a:pt x="714027" y="162505"/>
                  </a:cubicBezTo>
                  <a:cubicBezTo>
                    <a:pt x="760065" y="191080"/>
                    <a:pt x="917227" y="362530"/>
                    <a:pt x="1028352" y="438730"/>
                  </a:cubicBezTo>
                  <a:cubicBezTo>
                    <a:pt x="1139477" y="514930"/>
                    <a:pt x="1302990" y="584780"/>
                    <a:pt x="1380777" y="619705"/>
                  </a:cubicBezTo>
                  <a:cubicBezTo>
                    <a:pt x="1458564" y="654630"/>
                    <a:pt x="1431577" y="616530"/>
                    <a:pt x="1495077" y="648280"/>
                  </a:cubicBezTo>
                  <a:cubicBezTo>
                    <a:pt x="1558577" y="680030"/>
                    <a:pt x="1695102" y="765755"/>
                    <a:pt x="1761777" y="810205"/>
                  </a:cubicBezTo>
                  <a:cubicBezTo>
                    <a:pt x="1828452" y="854655"/>
                    <a:pt x="1877665" y="851480"/>
                    <a:pt x="1895127" y="914980"/>
                  </a:cubicBezTo>
                  <a:cubicBezTo>
                    <a:pt x="1912589" y="978480"/>
                    <a:pt x="1952277" y="1124530"/>
                    <a:pt x="1866552" y="1191205"/>
                  </a:cubicBezTo>
                  <a:cubicBezTo>
                    <a:pt x="1780827" y="1257880"/>
                    <a:pt x="1561752" y="1361067"/>
                    <a:pt x="1380777" y="1315030"/>
                  </a:cubicBezTo>
                  <a:cubicBezTo>
                    <a:pt x="1199802" y="1268993"/>
                    <a:pt x="1004539" y="1081667"/>
                    <a:pt x="780702" y="914980"/>
                  </a:cubicBezTo>
                  <a:cubicBezTo>
                    <a:pt x="556865" y="748293"/>
                    <a:pt x="75852" y="505405"/>
                    <a:pt x="9177" y="35300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>
              <a:extLst>
                <a:ext uri="{FF2B5EF4-FFF2-40B4-BE49-F238E27FC236}">
                  <a16:creationId xmlns:a16="http://schemas.microsoft.com/office/drawing/2014/main" id="{CCEDAE10-5477-9F8B-2B07-75B28926ADCE}"/>
                </a:ext>
              </a:extLst>
            </p:cNvPr>
            <p:cNvSpPr/>
            <p:nvPr/>
          </p:nvSpPr>
          <p:spPr>
            <a:xfrm>
              <a:off x="1673873" y="1871871"/>
              <a:ext cx="6559685" cy="65596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F5582D5B-A7D7-A144-E90F-C5DCA363D126}"/>
                </a:ext>
              </a:extLst>
            </p:cNvPr>
            <p:cNvGrpSpPr/>
            <p:nvPr/>
          </p:nvGrpSpPr>
          <p:grpSpPr>
            <a:xfrm>
              <a:off x="1601172" y="1081750"/>
              <a:ext cx="8182489" cy="7474086"/>
              <a:chOff x="1601172" y="1081750"/>
              <a:chExt cx="8182489" cy="7474086"/>
            </a:xfrm>
          </p:grpSpPr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B5CABF59-E88B-982C-4E7A-82601B818EED}"/>
                  </a:ext>
                </a:extLst>
              </p:cNvPr>
              <p:cNvSpPr/>
              <p:nvPr/>
            </p:nvSpPr>
            <p:spPr>
              <a:xfrm>
                <a:off x="3645113" y="1745036"/>
                <a:ext cx="2130917" cy="445784"/>
              </a:xfrm>
              <a:custGeom>
                <a:avLst/>
                <a:gdLst>
                  <a:gd name="connsiteX0" fmla="*/ 171237 w 2130917"/>
                  <a:gd name="connsiteY0" fmla="*/ 223464 h 445784"/>
                  <a:gd name="connsiteX1" fmla="*/ 1307887 w 2130917"/>
                  <a:gd name="connsiteY1" fmla="*/ 13914 h 445784"/>
                  <a:gd name="connsiteX2" fmla="*/ 1193587 w 2130917"/>
                  <a:gd name="connsiteY2" fmla="*/ 32964 h 445784"/>
                  <a:gd name="connsiteX3" fmla="*/ 1898437 w 2130917"/>
                  <a:gd name="connsiteY3" fmla="*/ 140914 h 445784"/>
                  <a:gd name="connsiteX4" fmla="*/ 1758737 w 2130917"/>
                  <a:gd name="connsiteY4" fmla="*/ 102814 h 445784"/>
                  <a:gd name="connsiteX5" fmla="*/ 2127037 w 2130917"/>
                  <a:gd name="connsiteY5" fmla="*/ 198064 h 445784"/>
                  <a:gd name="connsiteX6" fmla="*/ 1961937 w 2130917"/>
                  <a:gd name="connsiteY6" fmla="*/ 204414 h 445784"/>
                  <a:gd name="connsiteX7" fmla="*/ 399837 w 2130917"/>
                  <a:gd name="connsiteY7" fmla="*/ 293314 h 445784"/>
                  <a:gd name="connsiteX8" fmla="*/ 501437 w 2130917"/>
                  <a:gd name="connsiteY8" fmla="*/ 318714 h 445784"/>
                  <a:gd name="connsiteX9" fmla="*/ 120437 w 2130917"/>
                  <a:gd name="connsiteY9" fmla="*/ 445714 h 445784"/>
                  <a:gd name="connsiteX10" fmla="*/ 260137 w 2130917"/>
                  <a:gd name="connsiteY10" fmla="*/ 299664 h 445784"/>
                  <a:gd name="connsiteX11" fmla="*/ 12487 w 2130917"/>
                  <a:gd name="connsiteY11" fmla="*/ 369514 h 445784"/>
                  <a:gd name="connsiteX12" fmla="*/ 171237 w 2130917"/>
                  <a:gd name="connsiteY12" fmla="*/ 223464 h 4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30917" h="445784">
                    <a:moveTo>
                      <a:pt x="171237" y="223464"/>
                    </a:moveTo>
                    <a:cubicBezTo>
                      <a:pt x="387137" y="164197"/>
                      <a:pt x="1137495" y="45664"/>
                      <a:pt x="1307887" y="13914"/>
                    </a:cubicBezTo>
                    <a:cubicBezTo>
                      <a:pt x="1478279" y="-17836"/>
                      <a:pt x="1095162" y="11797"/>
                      <a:pt x="1193587" y="32964"/>
                    </a:cubicBezTo>
                    <a:cubicBezTo>
                      <a:pt x="1292012" y="54131"/>
                      <a:pt x="1804245" y="129272"/>
                      <a:pt x="1898437" y="140914"/>
                    </a:cubicBezTo>
                    <a:cubicBezTo>
                      <a:pt x="1992629" y="152556"/>
                      <a:pt x="1758737" y="102814"/>
                      <a:pt x="1758737" y="102814"/>
                    </a:cubicBezTo>
                    <a:cubicBezTo>
                      <a:pt x="1796837" y="112339"/>
                      <a:pt x="2093170" y="181131"/>
                      <a:pt x="2127037" y="198064"/>
                    </a:cubicBezTo>
                    <a:cubicBezTo>
                      <a:pt x="2160904" y="214997"/>
                      <a:pt x="1961937" y="204414"/>
                      <a:pt x="1961937" y="204414"/>
                    </a:cubicBezTo>
                    <a:lnTo>
                      <a:pt x="399837" y="293314"/>
                    </a:lnTo>
                    <a:cubicBezTo>
                      <a:pt x="156420" y="312364"/>
                      <a:pt x="548004" y="293314"/>
                      <a:pt x="501437" y="318714"/>
                    </a:cubicBezTo>
                    <a:cubicBezTo>
                      <a:pt x="454870" y="344114"/>
                      <a:pt x="160654" y="448889"/>
                      <a:pt x="120437" y="445714"/>
                    </a:cubicBezTo>
                    <a:cubicBezTo>
                      <a:pt x="80220" y="442539"/>
                      <a:pt x="278129" y="312364"/>
                      <a:pt x="260137" y="299664"/>
                    </a:cubicBezTo>
                    <a:cubicBezTo>
                      <a:pt x="242145" y="286964"/>
                      <a:pt x="25187" y="377981"/>
                      <a:pt x="12487" y="369514"/>
                    </a:cubicBezTo>
                    <a:cubicBezTo>
                      <a:pt x="-213" y="361047"/>
                      <a:pt x="-44663" y="282731"/>
                      <a:pt x="171237" y="22346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42B3B01E-EC31-B5E7-8DF8-0D16501B3767}"/>
                  </a:ext>
                </a:extLst>
              </p:cNvPr>
              <p:cNvSpPr/>
              <p:nvPr/>
            </p:nvSpPr>
            <p:spPr>
              <a:xfrm>
                <a:off x="1858019" y="1982069"/>
                <a:ext cx="1933329" cy="1791263"/>
              </a:xfrm>
              <a:custGeom>
                <a:avLst/>
                <a:gdLst>
                  <a:gd name="connsiteX0" fmla="*/ 1869431 w 1933329"/>
                  <a:gd name="connsiteY0" fmla="*/ 18181 h 1791263"/>
                  <a:gd name="connsiteX1" fmla="*/ 554981 w 1933329"/>
                  <a:gd name="connsiteY1" fmla="*/ 862731 h 1791263"/>
                  <a:gd name="connsiteX2" fmla="*/ 605781 w 1933329"/>
                  <a:gd name="connsiteY2" fmla="*/ 869081 h 1791263"/>
                  <a:gd name="connsiteX3" fmla="*/ 34281 w 1933329"/>
                  <a:gd name="connsiteY3" fmla="*/ 1751731 h 1791263"/>
                  <a:gd name="connsiteX4" fmla="*/ 161281 w 1933329"/>
                  <a:gd name="connsiteY4" fmla="*/ 1554881 h 1791263"/>
                  <a:gd name="connsiteX5" fmla="*/ 955031 w 1933329"/>
                  <a:gd name="connsiteY5" fmla="*/ 811931 h 1791263"/>
                  <a:gd name="connsiteX6" fmla="*/ 916931 w 1933329"/>
                  <a:gd name="connsiteY6" fmla="*/ 888131 h 1791263"/>
                  <a:gd name="connsiteX7" fmla="*/ 1647181 w 1933329"/>
                  <a:gd name="connsiteY7" fmla="*/ 284881 h 1791263"/>
                  <a:gd name="connsiteX8" fmla="*/ 1609081 w 1933329"/>
                  <a:gd name="connsiteY8" fmla="*/ 342031 h 1791263"/>
                  <a:gd name="connsiteX9" fmla="*/ 1913881 w 1933329"/>
                  <a:gd name="connsiteY9" fmla="*/ 170581 h 1791263"/>
                  <a:gd name="connsiteX10" fmla="*/ 1748781 w 1933329"/>
                  <a:gd name="connsiteY10" fmla="*/ 272181 h 1791263"/>
                  <a:gd name="connsiteX11" fmla="*/ 1869431 w 1933329"/>
                  <a:gd name="connsiteY11" fmla="*/ 18181 h 1791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3329" h="1791263">
                    <a:moveTo>
                      <a:pt x="1869431" y="18181"/>
                    </a:moveTo>
                    <a:cubicBezTo>
                      <a:pt x="1670464" y="116606"/>
                      <a:pt x="765589" y="720914"/>
                      <a:pt x="554981" y="862731"/>
                    </a:cubicBezTo>
                    <a:cubicBezTo>
                      <a:pt x="344373" y="1004548"/>
                      <a:pt x="692564" y="720914"/>
                      <a:pt x="605781" y="869081"/>
                    </a:cubicBezTo>
                    <a:cubicBezTo>
                      <a:pt x="518998" y="1017248"/>
                      <a:pt x="108364" y="1637431"/>
                      <a:pt x="34281" y="1751731"/>
                    </a:cubicBezTo>
                    <a:cubicBezTo>
                      <a:pt x="-39802" y="1866031"/>
                      <a:pt x="7823" y="1711514"/>
                      <a:pt x="161281" y="1554881"/>
                    </a:cubicBezTo>
                    <a:cubicBezTo>
                      <a:pt x="314739" y="1398248"/>
                      <a:pt x="829089" y="923056"/>
                      <a:pt x="955031" y="811931"/>
                    </a:cubicBezTo>
                    <a:cubicBezTo>
                      <a:pt x="1080973" y="700806"/>
                      <a:pt x="801573" y="975973"/>
                      <a:pt x="916931" y="888131"/>
                    </a:cubicBezTo>
                    <a:cubicBezTo>
                      <a:pt x="1032289" y="800289"/>
                      <a:pt x="1531823" y="375898"/>
                      <a:pt x="1647181" y="284881"/>
                    </a:cubicBezTo>
                    <a:cubicBezTo>
                      <a:pt x="1762539" y="193864"/>
                      <a:pt x="1564631" y="361081"/>
                      <a:pt x="1609081" y="342031"/>
                    </a:cubicBezTo>
                    <a:cubicBezTo>
                      <a:pt x="1653531" y="322981"/>
                      <a:pt x="1890598" y="182223"/>
                      <a:pt x="1913881" y="170581"/>
                    </a:cubicBezTo>
                    <a:cubicBezTo>
                      <a:pt x="1937164" y="158939"/>
                      <a:pt x="1759364" y="292289"/>
                      <a:pt x="1748781" y="272181"/>
                    </a:cubicBezTo>
                    <a:cubicBezTo>
                      <a:pt x="1738198" y="252073"/>
                      <a:pt x="2068398" y="-80244"/>
                      <a:pt x="1869431" y="1818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CE0D314C-3FE8-7E1B-4CD9-6E41E3625F15}"/>
                  </a:ext>
                </a:extLst>
              </p:cNvPr>
              <p:cNvSpPr/>
              <p:nvPr/>
            </p:nvSpPr>
            <p:spPr>
              <a:xfrm>
                <a:off x="1601172" y="3126263"/>
                <a:ext cx="818480" cy="2704925"/>
              </a:xfrm>
              <a:custGeom>
                <a:avLst/>
                <a:gdLst>
                  <a:gd name="connsiteX0" fmla="*/ 792778 w 818480"/>
                  <a:gd name="connsiteY0" fmla="*/ 131287 h 2704925"/>
                  <a:gd name="connsiteX1" fmla="*/ 278428 w 818480"/>
                  <a:gd name="connsiteY1" fmla="*/ 1001237 h 2704925"/>
                  <a:gd name="connsiteX2" fmla="*/ 367328 w 818480"/>
                  <a:gd name="connsiteY2" fmla="*/ 880587 h 2704925"/>
                  <a:gd name="connsiteX3" fmla="*/ 176828 w 818480"/>
                  <a:gd name="connsiteY3" fmla="*/ 1337787 h 2704925"/>
                  <a:gd name="connsiteX4" fmla="*/ 151428 w 818480"/>
                  <a:gd name="connsiteY4" fmla="*/ 1890237 h 2704925"/>
                  <a:gd name="connsiteX5" fmla="*/ 126028 w 818480"/>
                  <a:gd name="connsiteY5" fmla="*/ 1477487 h 2704925"/>
                  <a:gd name="connsiteX6" fmla="*/ 151428 w 818480"/>
                  <a:gd name="connsiteY6" fmla="*/ 2639537 h 2704925"/>
                  <a:gd name="connsiteX7" fmla="*/ 119678 w 818480"/>
                  <a:gd name="connsiteY7" fmla="*/ 2442687 h 2704925"/>
                  <a:gd name="connsiteX8" fmla="*/ 18078 w 818480"/>
                  <a:gd name="connsiteY8" fmla="*/ 1471137 h 2704925"/>
                  <a:gd name="connsiteX9" fmla="*/ 24428 w 818480"/>
                  <a:gd name="connsiteY9" fmla="*/ 1579087 h 2704925"/>
                  <a:gd name="connsiteX10" fmla="*/ 259378 w 818480"/>
                  <a:gd name="connsiteY10" fmla="*/ 747237 h 2704925"/>
                  <a:gd name="connsiteX11" fmla="*/ 227628 w 818480"/>
                  <a:gd name="connsiteY11" fmla="*/ 804387 h 2704925"/>
                  <a:gd name="connsiteX12" fmla="*/ 437178 w 818480"/>
                  <a:gd name="connsiteY12" fmla="*/ 397987 h 2704925"/>
                  <a:gd name="connsiteX13" fmla="*/ 386378 w 818480"/>
                  <a:gd name="connsiteY13" fmla="*/ 493237 h 2704925"/>
                  <a:gd name="connsiteX14" fmla="*/ 780078 w 818480"/>
                  <a:gd name="connsiteY14" fmla="*/ 10637 h 2704925"/>
                  <a:gd name="connsiteX15" fmla="*/ 748328 w 818480"/>
                  <a:gd name="connsiteY15" fmla="*/ 156687 h 2704925"/>
                  <a:gd name="connsiteX16" fmla="*/ 792778 w 818480"/>
                  <a:gd name="connsiteY16" fmla="*/ 131287 h 27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8480" h="2704925">
                    <a:moveTo>
                      <a:pt x="792778" y="131287"/>
                    </a:moveTo>
                    <a:cubicBezTo>
                      <a:pt x="714461" y="272045"/>
                      <a:pt x="349336" y="876354"/>
                      <a:pt x="278428" y="1001237"/>
                    </a:cubicBezTo>
                    <a:cubicBezTo>
                      <a:pt x="207520" y="1126120"/>
                      <a:pt x="384261" y="824495"/>
                      <a:pt x="367328" y="880587"/>
                    </a:cubicBezTo>
                    <a:cubicBezTo>
                      <a:pt x="350395" y="936679"/>
                      <a:pt x="212811" y="1169512"/>
                      <a:pt x="176828" y="1337787"/>
                    </a:cubicBezTo>
                    <a:cubicBezTo>
                      <a:pt x="140845" y="1506062"/>
                      <a:pt x="159895" y="1866954"/>
                      <a:pt x="151428" y="1890237"/>
                    </a:cubicBezTo>
                    <a:cubicBezTo>
                      <a:pt x="142961" y="1913520"/>
                      <a:pt x="126028" y="1352604"/>
                      <a:pt x="126028" y="1477487"/>
                    </a:cubicBezTo>
                    <a:cubicBezTo>
                      <a:pt x="126028" y="1602370"/>
                      <a:pt x="152486" y="2478670"/>
                      <a:pt x="151428" y="2639537"/>
                    </a:cubicBezTo>
                    <a:cubicBezTo>
                      <a:pt x="150370" y="2800404"/>
                      <a:pt x="141903" y="2637420"/>
                      <a:pt x="119678" y="2442687"/>
                    </a:cubicBezTo>
                    <a:cubicBezTo>
                      <a:pt x="97453" y="2247954"/>
                      <a:pt x="33953" y="1615070"/>
                      <a:pt x="18078" y="1471137"/>
                    </a:cubicBezTo>
                    <a:cubicBezTo>
                      <a:pt x="2203" y="1327204"/>
                      <a:pt x="-15789" y="1699737"/>
                      <a:pt x="24428" y="1579087"/>
                    </a:cubicBezTo>
                    <a:cubicBezTo>
                      <a:pt x="64645" y="1458437"/>
                      <a:pt x="225511" y="876354"/>
                      <a:pt x="259378" y="747237"/>
                    </a:cubicBezTo>
                    <a:cubicBezTo>
                      <a:pt x="293245" y="618120"/>
                      <a:pt x="197995" y="862595"/>
                      <a:pt x="227628" y="804387"/>
                    </a:cubicBezTo>
                    <a:cubicBezTo>
                      <a:pt x="257261" y="746179"/>
                      <a:pt x="410720" y="449845"/>
                      <a:pt x="437178" y="397987"/>
                    </a:cubicBezTo>
                    <a:cubicBezTo>
                      <a:pt x="463636" y="346129"/>
                      <a:pt x="329228" y="557795"/>
                      <a:pt x="386378" y="493237"/>
                    </a:cubicBezTo>
                    <a:cubicBezTo>
                      <a:pt x="443528" y="428679"/>
                      <a:pt x="719753" y="66729"/>
                      <a:pt x="780078" y="10637"/>
                    </a:cubicBezTo>
                    <a:cubicBezTo>
                      <a:pt x="840403" y="-45455"/>
                      <a:pt x="751503" y="137637"/>
                      <a:pt x="748328" y="156687"/>
                    </a:cubicBezTo>
                    <a:cubicBezTo>
                      <a:pt x="745153" y="175737"/>
                      <a:pt x="871095" y="-9471"/>
                      <a:pt x="792778" y="13128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EECE3E88-AF53-AF93-B68E-B7FB3DCC66F3}"/>
                  </a:ext>
                </a:extLst>
              </p:cNvPr>
              <p:cNvSpPr/>
              <p:nvPr/>
            </p:nvSpPr>
            <p:spPr>
              <a:xfrm>
                <a:off x="1619857" y="5259896"/>
                <a:ext cx="823620" cy="2186811"/>
              </a:xfrm>
              <a:custGeom>
                <a:avLst/>
                <a:gdLst>
                  <a:gd name="connsiteX0" fmla="*/ 37493 w 823620"/>
                  <a:gd name="connsiteY0" fmla="*/ 4254 h 2186811"/>
                  <a:gd name="connsiteX1" fmla="*/ 18443 w 823620"/>
                  <a:gd name="connsiteY1" fmla="*/ 569404 h 2186811"/>
                  <a:gd name="connsiteX2" fmla="*/ 221643 w 823620"/>
                  <a:gd name="connsiteY2" fmla="*/ 1198054 h 2186811"/>
                  <a:gd name="connsiteX3" fmla="*/ 145443 w 823620"/>
                  <a:gd name="connsiteY3" fmla="*/ 1077404 h 2186811"/>
                  <a:gd name="connsiteX4" fmla="*/ 380393 w 823620"/>
                  <a:gd name="connsiteY4" fmla="*/ 1439354 h 2186811"/>
                  <a:gd name="connsiteX5" fmla="*/ 793143 w 823620"/>
                  <a:gd name="connsiteY5" fmla="*/ 2144204 h 2186811"/>
                  <a:gd name="connsiteX6" fmla="*/ 716943 w 823620"/>
                  <a:gd name="connsiteY6" fmla="*/ 1934654 h 2186811"/>
                  <a:gd name="connsiteX7" fmla="*/ 113693 w 823620"/>
                  <a:gd name="connsiteY7" fmla="*/ 518604 h 2186811"/>
                  <a:gd name="connsiteX8" fmla="*/ 266093 w 823620"/>
                  <a:gd name="connsiteY8" fmla="*/ 874204 h 2186811"/>
                  <a:gd name="connsiteX9" fmla="*/ 37493 w 823620"/>
                  <a:gd name="connsiteY9" fmla="*/ 4254 h 218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3620" h="2186811">
                    <a:moveTo>
                      <a:pt x="37493" y="4254"/>
                    </a:moveTo>
                    <a:cubicBezTo>
                      <a:pt x="-3782" y="-46546"/>
                      <a:pt x="-12249" y="370437"/>
                      <a:pt x="18443" y="569404"/>
                    </a:cubicBezTo>
                    <a:cubicBezTo>
                      <a:pt x="49135" y="768371"/>
                      <a:pt x="200476" y="1113387"/>
                      <a:pt x="221643" y="1198054"/>
                    </a:cubicBezTo>
                    <a:cubicBezTo>
                      <a:pt x="242810" y="1282721"/>
                      <a:pt x="118985" y="1037187"/>
                      <a:pt x="145443" y="1077404"/>
                    </a:cubicBezTo>
                    <a:cubicBezTo>
                      <a:pt x="171901" y="1117621"/>
                      <a:pt x="272443" y="1261554"/>
                      <a:pt x="380393" y="1439354"/>
                    </a:cubicBezTo>
                    <a:cubicBezTo>
                      <a:pt x="488343" y="1617154"/>
                      <a:pt x="737051" y="2061654"/>
                      <a:pt x="793143" y="2144204"/>
                    </a:cubicBezTo>
                    <a:cubicBezTo>
                      <a:pt x="849235" y="2226754"/>
                      <a:pt x="830185" y="2205587"/>
                      <a:pt x="716943" y="1934654"/>
                    </a:cubicBezTo>
                    <a:cubicBezTo>
                      <a:pt x="603701" y="1663721"/>
                      <a:pt x="188835" y="695346"/>
                      <a:pt x="113693" y="518604"/>
                    </a:cubicBezTo>
                    <a:cubicBezTo>
                      <a:pt x="38551" y="341862"/>
                      <a:pt x="274560" y="955696"/>
                      <a:pt x="266093" y="874204"/>
                    </a:cubicBezTo>
                    <a:cubicBezTo>
                      <a:pt x="257626" y="792712"/>
                      <a:pt x="78768" y="55054"/>
                      <a:pt x="37493" y="425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BA99ABC7-AE96-DF01-9B84-99049301049C}"/>
                  </a:ext>
                </a:extLst>
              </p:cNvPr>
              <p:cNvSpPr/>
              <p:nvPr/>
            </p:nvSpPr>
            <p:spPr>
              <a:xfrm>
                <a:off x="2129347" y="6600271"/>
                <a:ext cx="4702237" cy="1660160"/>
              </a:xfrm>
              <a:custGeom>
                <a:avLst/>
                <a:gdLst>
                  <a:gd name="connsiteX0" fmla="*/ 55053 w 4702237"/>
                  <a:gd name="connsiteY0" fmla="*/ 232329 h 1660160"/>
                  <a:gd name="connsiteX1" fmla="*/ 1763203 w 4702237"/>
                  <a:gd name="connsiteY1" fmla="*/ 1019729 h 1660160"/>
                  <a:gd name="connsiteX2" fmla="*/ 1515553 w 4702237"/>
                  <a:gd name="connsiteY2" fmla="*/ 1026079 h 1660160"/>
                  <a:gd name="connsiteX3" fmla="*/ 2518853 w 4702237"/>
                  <a:gd name="connsiteY3" fmla="*/ 994329 h 1660160"/>
                  <a:gd name="connsiteX4" fmla="*/ 3909503 w 4702237"/>
                  <a:gd name="connsiteY4" fmla="*/ 664129 h 1660160"/>
                  <a:gd name="connsiteX5" fmla="*/ 3896803 w 4702237"/>
                  <a:gd name="connsiteY5" fmla="*/ 638729 h 1660160"/>
                  <a:gd name="connsiteX6" fmla="*/ 4658803 w 4702237"/>
                  <a:gd name="connsiteY6" fmla="*/ 54529 h 1660160"/>
                  <a:gd name="connsiteX7" fmla="*/ 4461953 w 4702237"/>
                  <a:gd name="connsiteY7" fmla="*/ 194229 h 1660160"/>
                  <a:gd name="connsiteX8" fmla="*/ 3249103 w 4702237"/>
                  <a:gd name="connsiteY8" fmla="*/ 1546779 h 1660160"/>
                  <a:gd name="connsiteX9" fmla="*/ 3572953 w 4702237"/>
                  <a:gd name="connsiteY9" fmla="*/ 1426129 h 1660160"/>
                  <a:gd name="connsiteX10" fmla="*/ 2976053 w 4702237"/>
                  <a:gd name="connsiteY10" fmla="*/ 1654729 h 1660160"/>
                  <a:gd name="connsiteX11" fmla="*/ 1712403 w 4702237"/>
                  <a:gd name="connsiteY11" fmla="*/ 1591229 h 1660160"/>
                  <a:gd name="connsiteX12" fmla="*/ 1883853 w 4702237"/>
                  <a:gd name="connsiteY12" fmla="*/ 1622979 h 1660160"/>
                  <a:gd name="connsiteX13" fmla="*/ 671003 w 4702237"/>
                  <a:gd name="connsiteY13" fmla="*/ 1127679 h 1660160"/>
                  <a:gd name="connsiteX14" fmla="*/ 867853 w 4702237"/>
                  <a:gd name="connsiteY14" fmla="*/ 1229279 h 1660160"/>
                  <a:gd name="connsiteX15" fmla="*/ 105853 w 4702237"/>
                  <a:gd name="connsiteY15" fmla="*/ 587929 h 1660160"/>
                  <a:gd name="connsiteX16" fmla="*/ 391603 w 4702237"/>
                  <a:gd name="connsiteY16" fmla="*/ 740329 h 1660160"/>
                  <a:gd name="connsiteX17" fmla="*/ 55053 w 4702237"/>
                  <a:gd name="connsiteY17" fmla="*/ 232329 h 1660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02237" h="1660160">
                    <a:moveTo>
                      <a:pt x="55053" y="232329"/>
                    </a:moveTo>
                    <a:cubicBezTo>
                      <a:pt x="283653" y="278896"/>
                      <a:pt x="1519786" y="887437"/>
                      <a:pt x="1763203" y="1019729"/>
                    </a:cubicBezTo>
                    <a:cubicBezTo>
                      <a:pt x="2006620" y="1152021"/>
                      <a:pt x="1515553" y="1026079"/>
                      <a:pt x="1515553" y="1026079"/>
                    </a:cubicBezTo>
                    <a:cubicBezTo>
                      <a:pt x="1641494" y="1021846"/>
                      <a:pt x="2119861" y="1054654"/>
                      <a:pt x="2518853" y="994329"/>
                    </a:cubicBezTo>
                    <a:cubicBezTo>
                      <a:pt x="2917845" y="934004"/>
                      <a:pt x="3679845" y="723396"/>
                      <a:pt x="3909503" y="664129"/>
                    </a:cubicBezTo>
                    <a:cubicBezTo>
                      <a:pt x="4139161" y="604862"/>
                      <a:pt x="3771920" y="740329"/>
                      <a:pt x="3896803" y="638729"/>
                    </a:cubicBezTo>
                    <a:cubicBezTo>
                      <a:pt x="4021686" y="537129"/>
                      <a:pt x="4564611" y="128612"/>
                      <a:pt x="4658803" y="54529"/>
                    </a:cubicBezTo>
                    <a:cubicBezTo>
                      <a:pt x="4752995" y="-19554"/>
                      <a:pt x="4696903" y="-54479"/>
                      <a:pt x="4461953" y="194229"/>
                    </a:cubicBezTo>
                    <a:cubicBezTo>
                      <a:pt x="4227003" y="442937"/>
                      <a:pt x="3397270" y="1341462"/>
                      <a:pt x="3249103" y="1546779"/>
                    </a:cubicBezTo>
                    <a:cubicBezTo>
                      <a:pt x="3100936" y="1752096"/>
                      <a:pt x="3618461" y="1408137"/>
                      <a:pt x="3572953" y="1426129"/>
                    </a:cubicBezTo>
                    <a:cubicBezTo>
                      <a:pt x="3527445" y="1444121"/>
                      <a:pt x="3286145" y="1627212"/>
                      <a:pt x="2976053" y="1654729"/>
                    </a:cubicBezTo>
                    <a:cubicBezTo>
                      <a:pt x="2665961" y="1682246"/>
                      <a:pt x="1894436" y="1596521"/>
                      <a:pt x="1712403" y="1591229"/>
                    </a:cubicBezTo>
                    <a:cubicBezTo>
                      <a:pt x="1530370" y="1585937"/>
                      <a:pt x="2057420" y="1700237"/>
                      <a:pt x="1883853" y="1622979"/>
                    </a:cubicBezTo>
                    <a:cubicBezTo>
                      <a:pt x="1710286" y="1545721"/>
                      <a:pt x="840336" y="1193296"/>
                      <a:pt x="671003" y="1127679"/>
                    </a:cubicBezTo>
                    <a:cubicBezTo>
                      <a:pt x="501670" y="1062062"/>
                      <a:pt x="962045" y="1319237"/>
                      <a:pt x="867853" y="1229279"/>
                    </a:cubicBezTo>
                    <a:cubicBezTo>
                      <a:pt x="773661" y="1139321"/>
                      <a:pt x="185228" y="669421"/>
                      <a:pt x="105853" y="587929"/>
                    </a:cubicBezTo>
                    <a:cubicBezTo>
                      <a:pt x="26478" y="506437"/>
                      <a:pt x="400070" y="799596"/>
                      <a:pt x="391603" y="740329"/>
                    </a:cubicBezTo>
                    <a:cubicBezTo>
                      <a:pt x="383136" y="681062"/>
                      <a:pt x="-173547" y="185762"/>
                      <a:pt x="55053" y="2323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CDB9982B-1CDF-4C95-8CC0-B35F3D75BCD2}"/>
                  </a:ext>
                </a:extLst>
              </p:cNvPr>
              <p:cNvSpPr/>
              <p:nvPr/>
            </p:nvSpPr>
            <p:spPr>
              <a:xfrm>
                <a:off x="3003519" y="5912251"/>
                <a:ext cx="5107565" cy="2643585"/>
              </a:xfrm>
              <a:custGeom>
                <a:avLst/>
                <a:gdLst>
                  <a:gd name="connsiteX0" fmla="*/ 31 w 5107565"/>
                  <a:gd name="connsiteY0" fmla="*/ 1910949 h 2643585"/>
                  <a:gd name="connsiteX1" fmla="*/ 793781 w 5107565"/>
                  <a:gd name="connsiteY1" fmla="*/ 2272899 h 2643585"/>
                  <a:gd name="connsiteX2" fmla="*/ 762031 w 5107565"/>
                  <a:gd name="connsiteY2" fmla="*/ 2228449 h 2643585"/>
                  <a:gd name="connsiteX3" fmla="*/ 1765331 w 5107565"/>
                  <a:gd name="connsiteY3" fmla="*/ 2457049 h 2643585"/>
                  <a:gd name="connsiteX4" fmla="*/ 2768631 w 5107565"/>
                  <a:gd name="connsiteY4" fmla="*/ 2355449 h 2643585"/>
                  <a:gd name="connsiteX5" fmla="*/ 2692431 w 5107565"/>
                  <a:gd name="connsiteY5" fmla="*/ 2380849 h 2643585"/>
                  <a:gd name="connsiteX6" fmla="*/ 3930681 w 5107565"/>
                  <a:gd name="connsiteY6" fmla="*/ 1841099 h 2643585"/>
                  <a:gd name="connsiteX7" fmla="*/ 3810031 w 5107565"/>
                  <a:gd name="connsiteY7" fmla="*/ 1872849 h 2643585"/>
                  <a:gd name="connsiteX8" fmla="*/ 4445031 w 5107565"/>
                  <a:gd name="connsiteY8" fmla="*/ 1320399 h 2643585"/>
                  <a:gd name="connsiteX9" fmla="*/ 4381531 w 5107565"/>
                  <a:gd name="connsiteY9" fmla="*/ 1396599 h 2643585"/>
                  <a:gd name="connsiteX10" fmla="*/ 4806981 w 5107565"/>
                  <a:gd name="connsiteY10" fmla="*/ 786999 h 2643585"/>
                  <a:gd name="connsiteX11" fmla="*/ 4724431 w 5107565"/>
                  <a:gd name="connsiteY11" fmla="*/ 901299 h 2643585"/>
                  <a:gd name="connsiteX12" fmla="*/ 5099081 w 5107565"/>
                  <a:gd name="connsiteY12" fmla="*/ 12299 h 2643585"/>
                  <a:gd name="connsiteX13" fmla="*/ 4978431 w 5107565"/>
                  <a:gd name="connsiteY13" fmla="*/ 405999 h 2643585"/>
                  <a:gd name="connsiteX14" fmla="*/ 4889531 w 5107565"/>
                  <a:gd name="connsiteY14" fmla="*/ 736199 h 2643585"/>
                  <a:gd name="connsiteX15" fmla="*/ 4260881 w 5107565"/>
                  <a:gd name="connsiteY15" fmla="*/ 1733149 h 2643585"/>
                  <a:gd name="connsiteX16" fmla="*/ 3473481 w 5107565"/>
                  <a:gd name="connsiteY16" fmla="*/ 2145899 h 2643585"/>
                  <a:gd name="connsiteX17" fmla="*/ 3543331 w 5107565"/>
                  <a:gd name="connsiteY17" fmla="*/ 2190349 h 2643585"/>
                  <a:gd name="connsiteX18" fmla="*/ 2203481 w 5107565"/>
                  <a:gd name="connsiteY18" fmla="*/ 2596749 h 2643585"/>
                  <a:gd name="connsiteX19" fmla="*/ 2374931 w 5107565"/>
                  <a:gd name="connsiteY19" fmla="*/ 2634849 h 2643585"/>
                  <a:gd name="connsiteX20" fmla="*/ 679481 w 5107565"/>
                  <a:gd name="connsiteY20" fmla="*/ 2361799 h 2643585"/>
                  <a:gd name="connsiteX21" fmla="*/ 825531 w 5107565"/>
                  <a:gd name="connsiteY21" fmla="*/ 2450699 h 2643585"/>
                  <a:gd name="connsiteX22" fmla="*/ 31 w 5107565"/>
                  <a:gd name="connsiteY22" fmla="*/ 1910949 h 264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07565" h="2643585">
                    <a:moveTo>
                      <a:pt x="31" y="1910949"/>
                    </a:moveTo>
                    <a:cubicBezTo>
                      <a:pt x="-5261" y="1881316"/>
                      <a:pt x="666781" y="2219982"/>
                      <a:pt x="793781" y="2272899"/>
                    </a:cubicBezTo>
                    <a:cubicBezTo>
                      <a:pt x="920781" y="2325816"/>
                      <a:pt x="600106" y="2197757"/>
                      <a:pt x="762031" y="2228449"/>
                    </a:cubicBezTo>
                    <a:cubicBezTo>
                      <a:pt x="923956" y="2259141"/>
                      <a:pt x="1430898" y="2435882"/>
                      <a:pt x="1765331" y="2457049"/>
                    </a:cubicBezTo>
                    <a:cubicBezTo>
                      <a:pt x="2099764" y="2478216"/>
                      <a:pt x="2614114" y="2368149"/>
                      <a:pt x="2768631" y="2355449"/>
                    </a:cubicBezTo>
                    <a:cubicBezTo>
                      <a:pt x="2923148" y="2342749"/>
                      <a:pt x="2692431" y="2380849"/>
                      <a:pt x="2692431" y="2380849"/>
                    </a:cubicBezTo>
                    <a:lnTo>
                      <a:pt x="3930681" y="1841099"/>
                    </a:lnTo>
                    <a:cubicBezTo>
                      <a:pt x="4116948" y="1756432"/>
                      <a:pt x="3724306" y="1959632"/>
                      <a:pt x="3810031" y="1872849"/>
                    </a:cubicBezTo>
                    <a:cubicBezTo>
                      <a:pt x="3895756" y="1786066"/>
                      <a:pt x="4349781" y="1399774"/>
                      <a:pt x="4445031" y="1320399"/>
                    </a:cubicBezTo>
                    <a:cubicBezTo>
                      <a:pt x="4540281" y="1241024"/>
                      <a:pt x="4321206" y="1485499"/>
                      <a:pt x="4381531" y="1396599"/>
                    </a:cubicBezTo>
                    <a:cubicBezTo>
                      <a:pt x="4441856" y="1307699"/>
                      <a:pt x="4749831" y="869549"/>
                      <a:pt x="4806981" y="786999"/>
                    </a:cubicBezTo>
                    <a:cubicBezTo>
                      <a:pt x="4864131" y="704449"/>
                      <a:pt x="4675748" y="1030416"/>
                      <a:pt x="4724431" y="901299"/>
                    </a:cubicBezTo>
                    <a:cubicBezTo>
                      <a:pt x="4773114" y="772182"/>
                      <a:pt x="5056748" y="94849"/>
                      <a:pt x="5099081" y="12299"/>
                    </a:cubicBezTo>
                    <a:cubicBezTo>
                      <a:pt x="5141414" y="-70251"/>
                      <a:pt x="5013356" y="285349"/>
                      <a:pt x="4978431" y="405999"/>
                    </a:cubicBezTo>
                    <a:cubicBezTo>
                      <a:pt x="4943506" y="526649"/>
                      <a:pt x="5009123" y="515007"/>
                      <a:pt x="4889531" y="736199"/>
                    </a:cubicBezTo>
                    <a:cubicBezTo>
                      <a:pt x="4769939" y="957391"/>
                      <a:pt x="4496889" y="1498199"/>
                      <a:pt x="4260881" y="1733149"/>
                    </a:cubicBezTo>
                    <a:cubicBezTo>
                      <a:pt x="4024873" y="1968099"/>
                      <a:pt x="3593073" y="2069699"/>
                      <a:pt x="3473481" y="2145899"/>
                    </a:cubicBezTo>
                    <a:cubicBezTo>
                      <a:pt x="3353889" y="2222099"/>
                      <a:pt x="3754998" y="2115207"/>
                      <a:pt x="3543331" y="2190349"/>
                    </a:cubicBezTo>
                    <a:cubicBezTo>
                      <a:pt x="3331664" y="2265491"/>
                      <a:pt x="2398214" y="2522666"/>
                      <a:pt x="2203481" y="2596749"/>
                    </a:cubicBezTo>
                    <a:cubicBezTo>
                      <a:pt x="2008748" y="2670832"/>
                      <a:pt x="2374931" y="2634849"/>
                      <a:pt x="2374931" y="2634849"/>
                    </a:cubicBezTo>
                    <a:lnTo>
                      <a:pt x="679481" y="2361799"/>
                    </a:lnTo>
                    <a:cubicBezTo>
                      <a:pt x="421248" y="2331107"/>
                      <a:pt x="934539" y="2525841"/>
                      <a:pt x="825531" y="2450699"/>
                    </a:cubicBezTo>
                    <a:cubicBezTo>
                      <a:pt x="716523" y="2375557"/>
                      <a:pt x="5323" y="1940582"/>
                      <a:pt x="31" y="19109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584B47DF-07B5-D50A-D8C0-38F3C09B37DB}"/>
                  </a:ext>
                </a:extLst>
              </p:cNvPr>
              <p:cNvSpPr/>
              <p:nvPr/>
            </p:nvSpPr>
            <p:spPr>
              <a:xfrm>
                <a:off x="5043164" y="4885107"/>
                <a:ext cx="3130727" cy="3329313"/>
              </a:xfrm>
              <a:custGeom>
                <a:avLst/>
                <a:gdLst>
                  <a:gd name="connsiteX0" fmla="*/ 284486 w 3130727"/>
                  <a:gd name="connsiteY0" fmla="*/ 3026993 h 3329313"/>
                  <a:gd name="connsiteX1" fmla="*/ 1567186 w 3130727"/>
                  <a:gd name="connsiteY1" fmla="*/ 2207843 h 3329313"/>
                  <a:gd name="connsiteX2" fmla="*/ 1421136 w 3130727"/>
                  <a:gd name="connsiteY2" fmla="*/ 2303093 h 3329313"/>
                  <a:gd name="connsiteX3" fmla="*/ 2259336 w 3130727"/>
                  <a:gd name="connsiteY3" fmla="*/ 893393 h 3329313"/>
                  <a:gd name="connsiteX4" fmla="*/ 2202186 w 3130727"/>
                  <a:gd name="connsiteY4" fmla="*/ 1198193 h 3329313"/>
                  <a:gd name="connsiteX5" fmla="*/ 2665736 w 3130727"/>
                  <a:gd name="connsiteY5" fmla="*/ 4393 h 3329313"/>
                  <a:gd name="connsiteX6" fmla="*/ 2710186 w 3130727"/>
                  <a:gd name="connsiteY6" fmla="*/ 779093 h 3329313"/>
                  <a:gd name="connsiteX7" fmla="*/ 3014986 w 3130727"/>
                  <a:gd name="connsiteY7" fmla="*/ 359993 h 3329313"/>
                  <a:gd name="connsiteX8" fmla="*/ 3014986 w 3130727"/>
                  <a:gd name="connsiteY8" fmla="*/ 823543 h 3329313"/>
                  <a:gd name="connsiteX9" fmla="*/ 3110236 w 3130727"/>
                  <a:gd name="connsiteY9" fmla="*/ 626693 h 3329313"/>
                  <a:gd name="connsiteX10" fmla="*/ 2564136 w 3130727"/>
                  <a:gd name="connsiteY10" fmla="*/ 1693493 h 3329313"/>
                  <a:gd name="connsiteX11" fmla="*/ 2691136 w 3130727"/>
                  <a:gd name="connsiteY11" fmla="*/ 1566493 h 3329313"/>
                  <a:gd name="connsiteX12" fmla="*/ 1935486 w 3130727"/>
                  <a:gd name="connsiteY12" fmla="*/ 2449143 h 3329313"/>
                  <a:gd name="connsiteX13" fmla="*/ 2221236 w 3130727"/>
                  <a:gd name="connsiteY13" fmla="*/ 2284043 h 3329313"/>
                  <a:gd name="connsiteX14" fmla="*/ 1287786 w 3130727"/>
                  <a:gd name="connsiteY14" fmla="*/ 2931743 h 3329313"/>
                  <a:gd name="connsiteX15" fmla="*/ 538486 w 3130727"/>
                  <a:gd name="connsiteY15" fmla="*/ 3141293 h 3329313"/>
                  <a:gd name="connsiteX16" fmla="*/ 5086 w 3130727"/>
                  <a:gd name="connsiteY16" fmla="*/ 3325443 h 3329313"/>
                  <a:gd name="connsiteX17" fmla="*/ 855986 w 3130727"/>
                  <a:gd name="connsiteY17" fmla="*/ 2963493 h 3329313"/>
                  <a:gd name="connsiteX18" fmla="*/ 290836 w 3130727"/>
                  <a:gd name="connsiteY18" fmla="*/ 3109543 h 3329313"/>
                  <a:gd name="connsiteX19" fmla="*/ 284486 w 3130727"/>
                  <a:gd name="connsiteY19" fmla="*/ 3026993 h 332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130727" h="3329313">
                    <a:moveTo>
                      <a:pt x="284486" y="3026993"/>
                    </a:moveTo>
                    <a:cubicBezTo>
                      <a:pt x="497211" y="2876710"/>
                      <a:pt x="1377744" y="2328493"/>
                      <a:pt x="1567186" y="2207843"/>
                    </a:cubicBezTo>
                    <a:cubicBezTo>
                      <a:pt x="1756628" y="2087193"/>
                      <a:pt x="1305778" y="2522168"/>
                      <a:pt x="1421136" y="2303093"/>
                    </a:cubicBezTo>
                    <a:cubicBezTo>
                      <a:pt x="1536494" y="2084018"/>
                      <a:pt x="2129161" y="1077543"/>
                      <a:pt x="2259336" y="893393"/>
                    </a:cubicBezTo>
                    <a:cubicBezTo>
                      <a:pt x="2389511" y="709243"/>
                      <a:pt x="2134453" y="1346360"/>
                      <a:pt x="2202186" y="1198193"/>
                    </a:cubicBezTo>
                    <a:cubicBezTo>
                      <a:pt x="2269919" y="1050026"/>
                      <a:pt x="2581069" y="74243"/>
                      <a:pt x="2665736" y="4393"/>
                    </a:cubicBezTo>
                    <a:cubicBezTo>
                      <a:pt x="2750403" y="-65457"/>
                      <a:pt x="2651978" y="719826"/>
                      <a:pt x="2710186" y="779093"/>
                    </a:cubicBezTo>
                    <a:cubicBezTo>
                      <a:pt x="2768394" y="838360"/>
                      <a:pt x="2964186" y="352585"/>
                      <a:pt x="3014986" y="359993"/>
                    </a:cubicBezTo>
                    <a:cubicBezTo>
                      <a:pt x="3065786" y="367401"/>
                      <a:pt x="2999111" y="779093"/>
                      <a:pt x="3014986" y="823543"/>
                    </a:cubicBezTo>
                    <a:cubicBezTo>
                      <a:pt x="3030861" y="867993"/>
                      <a:pt x="3185378" y="481701"/>
                      <a:pt x="3110236" y="626693"/>
                    </a:cubicBezTo>
                    <a:cubicBezTo>
                      <a:pt x="3035094" y="771685"/>
                      <a:pt x="2633986" y="1536860"/>
                      <a:pt x="2564136" y="1693493"/>
                    </a:cubicBezTo>
                    <a:cubicBezTo>
                      <a:pt x="2494286" y="1850126"/>
                      <a:pt x="2795911" y="1440551"/>
                      <a:pt x="2691136" y="1566493"/>
                    </a:cubicBezTo>
                    <a:cubicBezTo>
                      <a:pt x="2586361" y="1692435"/>
                      <a:pt x="2013803" y="2329551"/>
                      <a:pt x="1935486" y="2449143"/>
                    </a:cubicBezTo>
                    <a:cubicBezTo>
                      <a:pt x="1857169" y="2568735"/>
                      <a:pt x="2329186" y="2203610"/>
                      <a:pt x="2221236" y="2284043"/>
                    </a:cubicBezTo>
                    <a:cubicBezTo>
                      <a:pt x="2113286" y="2364476"/>
                      <a:pt x="1568244" y="2788868"/>
                      <a:pt x="1287786" y="2931743"/>
                    </a:cubicBezTo>
                    <a:cubicBezTo>
                      <a:pt x="1007328" y="3074618"/>
                      <a:pt x="752269" y="3075676"/>
                      <a:pt x="538486" y="3141293"/>
                    </a:cubicBezTo>
                    <a:cubicBezTo>
                      <a:pt x="324703" y="3206910"/>
                      <a:pt x="-47831" y="3355076"/>
                      <a:pt x="5086" y="3325443"/>
                    </a:cubicBezTo>
                    <a:cubicBezTo>
                      <a:pt x="58003" y="3295810"/>
                      <a:pt x="808361" y="2999476"/>
                      <a:pt x="855986" y="2963493"/>
                    </a:cubicBezTo>
                    <a:cubicBezTo>
                      <a:pt x="903611" y="2927510"/>
                      <a:pt x="383969" y="3095785"/>
                      <a:pt x="290836" y="3109543"/>
                    </a:cubicBezTo>
                    <a:cubicBezTo>
                      <a:pt x="197703" y="3123301"/>
                      <a:pt x="71761" y="3177276"/>
                      <a:pt x="284486" y="302699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9F4124FF-A099-BDF8-4D9D-1BC76BF301B5}"/>
                  </a:ext>
                </a:extLst>
              </p:cNvPr>
              <p:cNvSpPr/>
              <p:nvPr/>
            </p:nvSpPr>
            <p:spPr>
              <a:xfrm>
                <a:off x="7491310" y="3063384"/>
                <a:ext cx="772392" cy="2763179"/>
              </a:xfrm>
              <a:custGeom>
                <a:avLst/>
                <a:gdLst>
                  <a:gd name="connsiteX0" fmla="*/ 39790 w 772392"/>
                  <a:gd name="connsiteY0" fmla="*/ 3666 h 2763179"/>
                  <a:gd name="connsiteX1" fmla="*/ 560490 w 772392"/>
                  <a:gd name="connsiteY1" fmla="*/ 1114916 h 2763179"/>
                  <a:gd name="connsiteX2" fmla="*/ 554140 w 772392"/>
                  <a:gd name="connsiteY2" fmla="*/ 949816 h 2763179"/>
                  <a:gd name="connsiteX3" fmla="*/ 757340 w 772392"/>
                  <a:gd name="connsiteY3" fmla="*/ 2010266 h 2763179"/>
                  <a:gd name="connsiteX4" fmla="*/ 757340 w 772392"/>
                  <a:gd name="connsiteY4" fmla="*/ 1915016 h 2763179"/>
                  <a:gd name="connsiteX5" fmla="*/ 757340 w 772392"/>
                  <a:gd name="connsiteY5" fmla="*/ 2511916 h 2763179"/>
                  <a:gd name="connsiteX6" fmla="*/ 750990 w 772392"/>
                  <a:gd name="connsiteY6" fmla="*/ 2188066 h 2763179"/>
                  <a:gd name="connsiteX7" fmla="*/ 725590 w 772392"/>
                  <a:gd name="connsiteY7" fmla="*/ 1851516 h 2763179"/>
                  <a:gd name="connsiteX8" fmla="*/ 636690 w 772392"/>
                  <a:gd name="connsiteY8" fmla="*/ 2562716 h 2763179"/>
                  <a:gd name="connsiteX9" fmla="*/ 547790 w 772392"/>
                  <a:gd name="connsiteY9" fmla="*/ 1972166 h 2763179"/>
                  <a:gd name="connsiteX10" fmla="*/ 357290 w 772392"/>
                  <a:gd name="connsiteY10" fmla="*/ 2626216 h 2763179"/>
                  <a:gd name="connsiteX11" fmla="*/ 382690 w 772392"/>
                  <a:gd name="connsiteY11" fmla="*/ 2454766 h 2763179"/>
                  <a:gd name="connsiteX12" fmla="*/ 363640 w 772392"/>
                  <a:gd name="connsiteY12" fmla="*/ 1565766 h 2763179"/>
                  <a:gd name="connsiteX13" fmla="*/ 319190 w 772392"/>
                  <a:gd name="connsiteY13" fmla="*/ 1889616 h 2763179"/>
                  <a:gd name="connsiteX14" fmla="*/ 217590 w 772392"/>
                  <a:gd name="connsiteY14" fmla="*/ 2696066 h 2763179"/>
                  <a:gd name="connsiteX15" fmla="*/ 198540 w 772392"/>
                  <a:gd name="connsiteY15" fmla="*/ 2486516 h 2763179"/>
                  <a:gd name="connsiteX16" fmla="*/ 135040 w 772392"/>
                  <a:gd name="connsiteY16" fmla="*/ 657716 h 2763179"/>
                  <a:gd name="connsiteX17" fmla="*/ 122340 w 772392"/>
                  <a:gd name="connsiteY17" fmla="*/ 949816 h 2763179"/>
                  <a:gd name="connsiteX18" fmla="*/ 1690 w 772392"/>
                  <a:gd name="connsiteY18" fmla="*/ 111616 h 2763179"/>
                  <a:gd name="connsiteX19" fmla="*/ 223940 w 772392"/>
                  <a:gd name="connsiteY19" fmla="*/ 733916 h 2763179"/>
                  <a:gd name="connsiteX20" fmla="*/ 39790 w 772392"/>
                  <a:gd name="connsiteY20" fmla="*/ 3666 h 27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72392" h="2763179">
                    <a:moveTo>
                      <a:pt x="39790" y="3666"/>
                    </a:moveTo>
                    <a:cubicBezTo>
                      <a:pt x="95882" y="67166"/>
                      <a:pt x="474765" y="957224"/>
                      <a:pt x="560490" y="1114916"/>
                    </a:cubicBezTo>
                    <a:cubicBezTo>
                      <a:pt x="646215" y="1272608"/>
                      <a:pt x="521332" y="800591"/>
                      <a:pt x="554140" y="949816"/>
                    </a:cubicBezTo>
                    <a:cubicBezTo>
                      <a:pt x="586948" y="1099041"/>
                      <a:pt x="723473" y="1849399"/>
                      <a:pt x="757340" y="2010266"/>
                    </a:cubicBezTo>
                    <a:cubicBezTo>
                      <a:pt x="791207" y="2171133"/>
                      <a:pt x="757340" y="1915016"/>
                      <a:pt x="757340" y="1915016"/>
                    </a:cubicBezTo>
                    <a:cubicBezTo>
                      <a:pt x="757340" y="1998624"/>
                      <a:pt x="758398" y="2466408"/>
                      <a:pt x="757340" y="2511916"/>
                    </a:cubicBezTo>
                    <a:cubicBezTo>
                      <a:pt x="756282" y="2557424"/>
                      <a:pt x="756282" y="2298133"/>
                      <a:pt x="750990" y="2188066"/>
                    </a:cubicBezTo>
                    <a:cubicBezTo>
                      <a:pt x="745698" y="2077999"/>
                      <a:pt x="744640" y="1789074"/>
                      <a:pt x="725590" y="1851516"/>
                    </a:cubicBezTo>
                    <a:cubicBezTo>
                      <a:pt x="706540" y="1913958"/>
                      <a:pt x="666323" y="2542608"/>
                      <a:pt x="636690" y="2562716"/>
                    </a:cubicBezTo>
                    <a:cubicBezTo>
                      <a:pt x="607057" y="2582824"/>
                      <a:pt x="594357" y="1961583"/>
                      <a:pt x="547790" y="1972166"/>
                    </a:cubicBezTo>
                    <a:cubicBezTo>
                      <a:pt x="501223" y="1982749"/>
                      <a:pt x="384807" y="2545783"/>
                      <a:pt x="357290" y="2626216"/>
                    </a:cubicBezTo>
                    <a:cubicBezTo>
                      <a:pt x="329773" y="2706649"/>
                      <a:pt x="381632" y="2631508"/>
                      <a:pt x="382690" y="2454766"/>
                    </a:cubicBezTo>
                    <a:cubicBezTo>
                      <a:pt x="383748" y="2278024"/>
                      <a:pt x="374223" y="1659958"/>
                      <a:pt x="363640" y="1565766"/>
                    </a:cubicBezTo>
                    <a:cubicBezTo>
                      <a:pt x="353057" y="1471574"/>
                      <a:pt x="343532" y="1701233"/>
                      <a:pt x="319190" y="1889616"/>
                    </a:cubicBezTo>
                    <a:cubicBezTo>
                      <a:pt x="294848" y="2077999"/>
                      <a:pt x="237698" y="2596583"/>
                      <a:pt x="217590" y="2696066"/>
                    </a:cubicBezTo>
                    <a:cubicBezTo>
                      <a:pt x="197482" y="2795549"/>
                      <a:pt x="212298" y="2826241"/>
                      <a:pt x="198540" y="2486516"/>
                    </a:cubicBezTo>
                    <a:cubicBezTo>
                      <a:pt x="184782" y="2146791"/>
                      <a:pt x="147740" y="913833"/>
                      <a:pt x="135040" y="657716"/>
                    </a:cubicBezTo>
                    <a:cubicBezTo>
                      <a:pt x="122340" y="401599"/>
                      <a:pt x="144565" y="1040833"/>
                      <a:pt x="122340" y="949816"/>
                    </a:cubicBezTo>
                    <a:cubicBezTo>
                      <a:pt x="100115" y="858799"/>
                      <a:pt x="-15243" y="147599"/>
                      <a:pt x="1690" y="111616"/>
                    </a:cubicBezTo>
                    <a:cubicBezTo>
                      <a:pt x="18623" y="75633"/>
                      <a:pt x="215473" y="745558"/>
                      <a:pt x="223940" y="733916"/>
                    </a:cubicBezTo>
                    <a:cubicBezTo>
                      <a:pt x="232407" y="722274"/>
                      <a:pt x="-16302" y="-59834"/>
                      <a:pt x="39790" y="366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E33D24C7-5C1E-81A7-389D-953D22FD88B5}"/>
                  </a:ext>
                </a:extLst>
              </p:cNvPr>
              <p:cNvSpPr/>
              <p:nvPr/>
            </p:nvSpPr>
            <p:spPr>
              <a:xfrm>
                <a:off x="5966514" y="1547164"/>
                <a:ext cx="1742567" cy="1224691"/>
              </a:xfrm>
              <a:custGeom>
                <a:avLst/>
                <a:gdLst>
                  <a:gd name="connsiteX0" fmla="*/ 821636 w 1742567"/>
                  <a:gd name="connsiteY0" fmla="*/ 370536 h 1224691"/>
                  <a:gd name="connsiteX1" fmla="*/ 332686 w 1742567"/>
                  <a:gd name="connsiteY1" fmla="*/ 110186 h 1224691"/>
                  <a:gd name="connsiteX2" fmla="*/ 53286 w 1742567"/>
                  <a:gd name="connsiteY2" fmla="*/ 2236 h 1224691"/>
                  <a:gd name="connsiteX3" fmla="*/ 192986 w 1742567"/>
                  <a:gd name="connsiteY3" fmla="*/ 199086 h 1224691"/>
                  <a:gd name="connsiteX4" fmla="*/ 15186 w 1742567"/>
                  <a:gd name="connsiteY4" fmla="*/ 192736 h 1224691"/>
                  <a:gd name="connsiteX5" fmla="*/ 662886 w 1742567"/>
                  <a:gd name="connsiteY5" fmla="*/ 700736 h 1224691"/>
                  <a:gd name="connsiteX6" fmla="*/ 1164536 w 1742567"/>
                  <a:gd name="connsiteY6" fmla="*/ 834086 h 1224691"/>
                  <a:gd name="connsiteX7" fmla="*/ 993086 w 1742567"/>
                  <a:gd name="connsiteY7" fmla="*/ 865836 h 1224691"/>
                  <a:gd name="connsiteX8" fmla="*/ 1539186 w 1742567"/>
                  <a:gd name="connsiteY8" fmla="*/ 1145236 h 1224691"/>
                  <a:gd name="connsiteX9" fmla="*/ 1640786 w 1742567"/>
                  <a:gd name="connsiteY9" fmla="*/ 1221436 h 1224691"/>
                  <a:gd name="connsiteX10" fmla="*/ 1583636 w 1742567"/>
                  <a:gd name="connsiteY10" fmla="*/ 1062686 h 1224691"/>
                  <a:gd name="connsiteX11" fmla="*/ 1609036 w 1742567"/>
                  <a:gd name="connsiteY11" fmla="*/ 1024586 h 1224691"/>
                  <a:gd name="connsiteX12" fmla="*/ 1742386 w 1742567"/>
                  <a:gd name="connsiteY12" fmla="*/ 1113486 h 1224691"/>
                  <a:gd name="connsiteX13" fmla="*/ 1577286 w 1742567"/>
                  <a:gd name="connsiteY13" fmla="*/ 929336 h 1224691"/>
                  <a:gd name="connsiteX14" fmla="*/ 1259786 w 1742567"/>
                  <a:gd name="connsiteY14" fmla="*/ 649936 h 1224691"/>
                  <a:gd name="connsiteX15" fmla="*/ 1151836 w 1742567"/>
                  <a:gd name="connsiteY15" fmla="*/ 732486 h 1224691"/>
                  <a:gd name="connsiteX16" fmla="*/ 967686 w 1742567"/>
                  <a:gd name="connsiteY16" fmla="*/ 738836 h 1224691"/>
                  <a:gd name="connsiteX17" fmla="*/ 688286 w 1742567"/>
                  <a:gd name="connsiteY17" fmla="*/ 573736 h 1224691"/>
                  <a:gd name="connsiteX18" fmla="*/ 720036 w 1742567"/>
                  <a:gd name="connsiteY18" fmla="*/ 618186 h 1224691"/>
                  <a:gd name="connsiteX19" fmla="*/ 681936 w 1742567"/>
                  <a:gd name="connsiteY19" fmla="*/ 395936 h 1224691"/>
                  <a:gd name="connsiteX20" fmla="*/ 586686 w 1742567"/>
                  <a:gd name="connsiteY20" fmla="*/ 319736 h 1224691"/>
                  <a:gd name="connsiteX21" fmla="*/ 821636 w 1742567"/>
                  <a:gd name="connsiteY21" fmla="*/ 370536 h 122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42567" h="1224691">
                    <a:moveTo>
                      <a:pt x="821636" y="370536"/>
                    </a:moveTo>
                    <a:cubicBezTo>
                      <a:pt x="779303" y="335611"/>
                      <a:pt x="460744" y="171569"/>
                      <a:pt x="332686" y="110186"/>
                    </a:cubicBezTo>
                    <a:cubicBezTo>
                      <a:pt x="204628" y="48803"/>
                      <a:pt x="76569" y="-12581"/>
                      <a:pt x="53286" y="2236"/>
                    </a:cubicBezTo>
                    <a:cubicBezTo>
                      <a:pt x="30003" y="17053"/>
                      <a:pt x="199336" y="167336"/>
                      <a:pt x="192986" y="199086"/>
                    </a:cubicBezTo>
                    <a:cubicBezTo>
                      <a:pt x="186636" y="230836"/>
                      <a:pt x="-63131" y="109128"/>
                      <a:pt x="15186" y="192736"/>
                    </a:cubicBezTo>
                    <a:cubicBezTo>
                      <a:pt x="93503" y="276344"/>
                      <a:pt x="471328" y="593844"/>
                      <a:pt x="662886" y="700736"/>
                    </a:cubicBezTo>
                    <a:cubicBezTo>
                      <a:pt x="854444" y="807628"/>
                      <a:pt x="1109503" y="806569"/>
                      <a:pt x="1164536" y="834086"/>
                    </a:cubicBezTo>
                    <a:cubicBezTo>
                      <a:pt x="1219569" y="861603"/>
                      <a:pt x="930644" y="813978"/>
                      <a:pt x="993086" y="865836"/>
                    </a:cubicBezTo>
                    <a:cubicBezTo>
                      <a:pt x="1055528" y="917694"/>
                      <a:pt x="1431236" y="1085969"/>
                      <a:pt x="1539186" y="1145236"/>
                    </a:cubicBezTo>
                    <a:cubicBezTo>
                      <a:pt x="1647136" y="1204503"/>
                      <a:pt x="1633378" y="1235194"/>
                      <a:pt x="1640786" y="1221436"/>
                    </a:cubicBezTo>
                    <a:cubicBezTo>
                      <a:pt x="1648194" y="1207678"/>
                      <a:pt x="1588928" y="1095494"/>
                      <a:pt x="1583636" y="1062686"/>
                    </a:cubicBezTo>
                    <a:cubicBezTo>
                      <a:pt x="1578344" y="1029878"/>
                      <a:pt x="1582578" y="1016119"/>
                      <a:pt x="1609036" y="1024586"/>
                    </a:cubicBezTo>
                    <a:cubicBezTo>
                      <a:pt x="1635494" y="1033053"/>
                      <a:pt x="1747678" y="1129361"/>
                      <a:pt x="1742386" y="1113486"/>
                    </a:cubicBezTo>
                    <a:cubicBezTo>
                      <a:pt x="1737094" y="1097611"/>
                      <a:pt x="1657719" y="1006594"/>
                      <a:pt x="1577286" y="929336"/>
                    </a:cubicBezTo>
                    <a:cubicBezTo>
                      <a:pt x="1496853" y="852078"/>
                      <a:pt x="1330694" y="682744"/>
                      <a:pt x="1259786" y="649936"/>
                    </a:cubicBezTo>
                    <a:cubicBezTo>
                      <a:pt x="1188878" y="617128"/>
                      <a:pt x="1200519" y="717669"/>
                      <a:pt x="1151836" y="732486"/>
                    </a:cubicBezTo>
                    <a:cubicBezTo>
                      <a:pt x="1103153" y="747303"/>
                      <a:pt x="1044944" y="765294"/>
                      <a:pt x="967686" y="738836"/>
                    </a:cubicBezTo>
                    <a:cubicBezTo>
                      <a:pt x="890428" y="712378"/>
                      <a:pt x="729561" y="593844"/>
                      <a:pt x="688286" y="573736"/>
                    </a:cubicBezTo>
                    <a:cubicBezTo>
                      <a:pt x="647011" y="553628"/>
                      <a:pt x="721094" y="647819"/>
                      <a:pt x="720036" y="618186"/>
                    </a:cubicBezTo>
                    <a:cubicBezTo>
                      <a:pt x="718978" y="588553"/>
                      <a:pt x="704161" y="445678"/>
                      <a:pt x="681936" y="395936"/>
                    </a:cubicBezTo>
                    <a:cubicBezTo>
                      <a:pt x="659711" y="346194"/>
                      <a:pt x="559169" y="317619"/>
                      <a:pt x="586686" y="319736"/>
                    </a:cubicBezTo>
                    <a:cubicBezTo>
                      <a:pt x="614203" y="321853"/>
                      <a:pt x="863969" y="405461"/>
                      <a:pt x="821636" y="370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3263B1C1-66B1-C7D9-97C6-9D190B8ECEB0}"/>
                  </a:ext>
                </a:extLst>
              </p:cNvPr>
              <p:cNvSpPr/>
              <p:nvPr/>
            </p:nvSpPr>
            <p:spPr>
              <a:xfrm>
                <a:off x="5403621" y="1511029"/>
                <a:ext cx="941890" cy="886466"/>
              </a:xfrm>
              <a:custGeom>
                <a:avLst/>
                <a:gdLst>
                  <a:gd name="connsiteX0" fmla="*/ 635229 w 941890"/>
                  <a:gd name="connsiteY0" fmla="*/ 271 h 886466"/>
                  <a:gd name="connsiteX1" fmla="*/ 489179 w 941890"/>
                  <a:gd name="connsiteY1" fmla="*/ 273321 h 886466"/>
                  <a:gd name="connsiteX2" fmla="*/ 266929 w 941890"/>
                  <a:gd name="connsiteY2" fmla="*/ 540021 h 886466"/>
                  <a:gd name="connsiteX3" fmla="*/ 305029 w 941890"/>
                  <a:gd name="connsiteY3" fmla="*/ 501921 h 886466"/>
                  <a:gd name="connsiteX4" fmla="*/ 229 w 941890"/>
                  <a:gd name="connsiteY4" fmla="*/ 501921 h 886466"/>
                  <a:gd name="connsiteX5" fmla="*/ 260579 w 941890"/>
                  <a:gd name="connsiteY5" fmla="*/ 482871 h 886466"/>
                  <a:gd name="connsiteX6" fmla="*/ 565379 w 941890"/>
                  <a:gd name="connsiteY6" fmla="*/ 876571 h 886466"/>
                  <a:gd name="connsiteX7" fmla="*/ 527279 w 941890"/>
                  <a:gd name="connsiteY7" fmla="*/ 755921 h 886466"/>
                  <a:gd name="connsiteX8" fmla="*/ 470129 w 941890"/>
                  <a:gd name="connsiteY8" fmla="*/ 622571 h 886466"/>
                  <a:gd name="connsiteX9" fmla="*/ 584429 w 941890"/>
                  <a:gd name="connsiteY9" fmla="*/ 235221 h 886466"/>
                  <a:gd name="connsiteX10" fmla="*/ 559029 w 941890"/>
                  <a:gd name="connsiteY10" fmla="*/ 286021 h 886466"/>
                  <a:gd name="connsiteX11" fmla="*/ 832079 w 941890"/>
                  <a:gd name="connsiteY11" fmla="*/ 260621 h 886466"/>
                  <a:gd name="connsiteX12" fmla="*/ 933679 w 941890"/>
                  <a:gd name="connsiteY12" fmla="*/ 324121 h 886466"/>
                  <a:gd name="connsiteX13" fmla="*/ 635229 w 941890"/>
                  <a:gd name="connsiteY13" fmla="*/ 271 h 886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41890" h="886466">
                    <a:moveTo>
                      <a:pt x="635229" y="271"/>
                    </a:moveTo>
                    <a:cubicBezTo>
                      <a:pt x="561146" y="-8196"/>
                      <a:pt x="550562" y="183363"/>
                      <a:pt x="489179" y="273321"/>
                    </a:cubicBezTo>
                    <a:cubicBezTo>
                      <a:pt x="427796" y="363279"/>
                      <a:pt x="266929" y="540021"/>
                      <a:pt x="266929" y="540021"/>
                    </a:cubicBezTo>
                    <a:cubicBezTo>
                      <a:pt x="236237" y="578121"/>
                      <a:pt x="349479" y="508271"/>
                      <a:pt x="305029" y="501921"/>
                    </a:cubicBezTo>
                    <a:cubicBezTo>
                      <a:pt x="260579" y="495571"/>
                      <a:pt x="7637" y="505096"/>
                      <a:pt x="229" y="501921"/>
                    </a:cubicBezTo>
                    <a:cubicBezTo>
                      <a:pt x="-7179" y="498746"/>
                      <a:pt x="166387" y="420429"/>
                      <a:pt x="260579" y="482871"/>
                    </a:cubicBezTo>
                    <a:cubicBezTo>
                      <a:pt x="354771" y="545313"/>
                      <a:pt x="520929" y="831063"/>
                      <a:pt x="565379" y="876571"/>
                    </a:cubicBezTo>
                    <a:cubicBezTo>
                      <a:pt x="609829" y="922079"/>
                      <a:pt x="543154" y="798254"/>
                      <a:pt x="527279" y="755921"/>
                    </a:cubicBezTo>
                    <a:cubicBezTo>
                      <a:pt x="511404" y="713588"/>
                      <a:pt x="460604" y="709354"/>
                      <a:pt x="470129" y="622571"/>
                    </a:cubicBezTo>
                    <a:cubicBezTo>
                      <a:pt x="479654" y="535788"/>
                      <a:pt x="569612" y="291313"/>
                      <a:pt x="584429" y="235221"/>
                    </a:cubicBezTo>
                    <a:cubicBezTo>
                      <a:pt x="599246" y="179129"/>
                      <a:pt x="517754" y="281788"/>
                      <a:pt x="559029" y="286021"/>
                    </a:cubicBezTo>
                    <a:cubicBezTo>
                      <a:pt x="600304" y="290254"/>
                      <a:pt x="769637" y="254271"/>
                      <a:pt x="832079" y="260621"/>
                    </a:cubicBezTo>
                    <a:cubicBezTo>
                      <a:pt x="894521" y="266971"/>
                      <a:pt x="966487" y="372804"/>
                      <a:pt x="933679" y="324121"/>
                    </a:cubicBezTo>
                    <a:cubicBezTo>
                      <a:pt x="900871" y="275438"/>
                      <a:pt x="709312" y="8738"/>
                      <a:pt x="635229" y="27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19A23C12-523B-8881-099C-9B59D638A1B1}"/>
                  </a:ext>
                </a:extLst>
              </p:cNvPr>
              <p:cNvSpPr/>
              <p:nvPr/>
            </p:nvSpPr>
            <p:spPr>
              <a:xfrm>
                <a:off x="5851552" y="2139943"/>
                <a:ext cx="1930592" cy="1109774"/>
              </a:xfrm>
              <a:custGeom>
                <a:avLst/>
                <a:gdLst>
                  <a:gd name="connsiteX0" fmla="*/ 3148 w 1930592"/>
                  <a:gd name="connsiteY0" fmla="*/ 7 h 1109774"/>
                  <a:gd name="connsiteX1" fmla="*/ 644498 w 1930592"/>
                  <a:gd name="connsiteY1" fmla="*/ 495307 h 1109774"/>
                  <a:gd name="connsiteX2" fmla="*/ 555598 w 1930592"/>
                  <a:gd name="connsiteY2" fmla="*/ 444507 h 1109774"/>
                  <a:gd name="connsiteX3" fmla="*/ 1120748 w 1930592"/>
                  <a:gd name="connsiteY3" fmla="*/ 787407 h 1109774"/>
                  <a:gd name="connsiteX4" fmla="*/ 1508098 w 1930592"/>
                  <a:gd name="connsiteY4" fmla="*/ 939807 h 1109774"/>
                  <a:gd name="connsiteX5" fmla="*/ 1419198 w 1930592"/>
                  <a:gd name="connsiteY5" fmla="*/ 939807 h 1109774"/>
                  <a:gd name="connsiteX6" fmla="*/ 1647798 w 1930592"/>
                  <a:gd name="connsiteY6" fmla="*/ 800107 h 1109774"/>
                  <a:gd name="connsiteX7" fmla="*/ 1666848 w 1930592"/>
                  <a:gd name="connsiteY7" fmla="*/ 419107 h 1109774"/>
                  <a:gd name="connsiteX8" fmla="*/ 1749398 w 1930592"/>
                  <a:gd name="connsiteY8" fmla="*/ 533407 h 1109774"/>
                  <a:gd name="connsiteX9" fmla="*/ 1774798 w 1930592"/>
                  <a:gd name="connsiteY9" fmla="*/ 444507 h 1109774"/>
                  <a:gd name="connsiteX10" fmla="*/ 1927198 w 1930592"/>
                  <a:gd name="connsiteY10" fmla="*/ 546107 h 1109774"/>
                  <a:gd name="connsiteX11" fmla="*/ 1863698 w 1930592"/>
                  <a:gd name="connsiteY11" fmla="*/ 622307 h 1109774"/>
                  <a:gd name="connsiteX12" fmla="*/ 1673198 w 1930592"/>
                  <a:gd name="connsiteY12" fmla="*/ 1079507 h 1109774"/>
                  <a:gd name="connsiteX13" fmla="*/ 1603348 w 1930592"/>
                  <a:gd name="connsiteY13" fmla="*/ 1054107 h 1109774"/>
                  <a:gd name="connsiteX14" fmla="*/ 1196948 w 1930592"/>
                  <a:gd name="connsiteY14" fmla="*/ 952507 h 1109774"/>
                  <a:gd name="connsiteX15" fmla="*/ 1254098 w 1930592"/>
                  <a:gd name="connsiteY15" fmla="*/ 1003307 h 1109774"/>
                  <a:gd name="connsiteX16" fmla="*/ 168248 w 1930592"/>
                  <a:gd name="connsiteY16" fmla="*/ 361957 h 1109774"/>
                  <a:gd name="connsiteX17" fmla="*/ 390498 w 1930592"/>
                  <a:gd name="connsiteY17" fmla="*/ 508007 h 1109774"/>
                  <a:gd name="connsiteX18" fmla="*/ 3148 w 1930592"/>
                  <a:gd name="connsiteY18" fmla="*/ 7 h 110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30592" h="1109774">
                    <a:moveTo>
                      <a:pt x="3148" y="7"/>
                    </a:moveTo>
                    <a:cubicBezTo>
                      <a:pt x="45481" y="-2110"/>
                      <a:pt x="552423" y="421224"/>
                      <a:pt x="644498" y="495307"/>
                    </a:cubicBezTo>
                    <a:cubicBezTo>
                      <a:pt x="736573" y="569390"/>
                      <a:pt x="555598" y="444507"/>
                      <a:pt x="555598" y="444507"/>
                    </a:cubicBezTo>
                    <a:cubicBezTo>
                      <a:pt x="634973" y="493190"/>
                      <a:pt x="961998" y="704857"/>
                      <a:pt x="1120748" y="787407"/>
                    </a:cubicBezTo>
                    <a:cubicBezTo>
                      <a:pt x="1279498" y="869957"/>
                      <a:pt x="1458356" y="914407"/>
                      <a:pt x="1508098" y="939807"/>
                    </a:cubicBezTo>
                    <a:cubicBezTo>
                      <a:pt x="1557840" y="965207"/>
                      <a:pt x="1395915" y="963090"/>
                      <a:pt x="1419198" y="939807"/>
                    </a:cubicBezTo>
                    <a:cubicBezTo>
                      <a:pt x="1442481" y="916524"/>
                      <a:pt x="1606523" y="886890"/>
                      <a:pt x="1647798" y="800107"/>
                    </a:cubicBezTo>
                    <a:cubicBezTo>
                      <a:pt x="1689073" y="713324"/>
                      <a:pt x="1649915" y="463557"/>
                      <a:pt x="1666848" y="419107"/>
                    </a:cubicBezTo>
                    <a:cubicBezTo>
                      <a:pt x="1683781" y="374657"/>
                      <a:pt x="1731406" y="529174"/>
                      <a:pt x="1749398" y="533407"/>
                    </a:cubicBezTo>
                    <a:cubicBezTo>
                      <a:pt x="1767390" y="537640"/>
                      <a:pt x="1745165" y="442390"/>
                      <a:pt x="1774798" y="444507"/>
                    </a:cubicBezTo>
                    <a:cubicBezTo>
                      <a:pt x="1804431" y="446624"/>
                      <a:pt x="1912381" y="516474"/>
                      <a:pt x="1927198" y="546107"/>
                    </a:cubicBezTo>
                    <a:cubicBezTo>
                      <a:pt x="1942015" y="575740"/>
                      <a:pt x="1906031" y="533407"/>
                      <a:pt x="1863698" y="622307"/>
                    </a:cubicBezTo>
                    <a:cubicBezTo>
                      <a:pt x="1821365" y="711207"/>
                      <a:pt x="1716590" y="1007540"/>
                      <a:pt x="1673198" y="1079507"/>
                    </a:cubicBezTo>
                    <a:cubicBezTo>
                      <a:pt x="1629806" y="1151474"/>
                      <a:pt x="1682723" y="1075274"/>
                      <a:pt x="1603348" y="1054107"/>
                    </a:cubicBezTo>
                    <a:cubicBezTo>
                      <a:pt x="1523973" y="1032940"/>
                      <a:pt x="1255156" y="960974"/>
                      <a:pt x="1196948" y="952507"/>
                    </a:cubicBezTo>
                    <a:cubicBezTo>
                      <a:pt x="1138740" y="944040"/>
                      <a:pt x="1425548" y="1101732"/>
                      <a:pt x="1254098" y="1003307"/>
                    </a:cubicBezTo>
                    <a:cubicBezTo>
                      <a:pt x="1082648" y="904882"/>
                      <a:pt x="312181" y="444507"/>
                      <a:pt x="168248" y="361957"/>
                    </a:cubicBezTo>
                    <a:cubicBezTo>
                      <a:pt x="24315" y="279407"/>
                      <a:pt x="422248" y="566215"/>
                      <a:pt x="390498" y="508007"/>
                    </a:cubicBezTo>
                    <a:cubicBezTo>
                      <a:pt x="358748" y="449799"/>
                      <a:pt x="-39185" y="2124"/>
                      <a:pt x="3148" y="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9BCB895E-B43C-AB7E-DED2-02212EEEF397}"/>
                  </a:ext>
                </a:extLst>
              </p:cNvPr>
              <p:cNvSpPr/>
              <p:nvPr/>
            </p:nvSpPr>
            <p:spPr>
              <a:xfrm>
                <a:off x="6557374" y="1081750"/>
                <a:ext cx="2329555" cy="1155197"/>
              </a:xfrm>
              <a:custGeom>
                <a:avLst/>
                <a:gdLst>
                  <a:gd name="connsiteX0" fmla="*/ 14876 w 2329555"/>
                  <a:gd name="connsiteY0" fmla="*/ 982000 h 1155197"/>
                  <a:gd name="connsiteX1" fmla="*/ 580026 w 2329555"/>
                  <a:gd name="connsiteY1" fmla="*/ 423200 h 1155197"/>
                  <a:gd name="connsiteX2" fmla="*/ 478426 w 2329555"/>
                  <a:gd name="connsiteY2" fmla="*/ 505750 h 1155197"/>
                  <a:gd name="connsiteX3" fmla="*/ 1056276 w 2329555"/>
                  <a:gd name="connsiteY3" fmla="*/ 124750 h 1155197"/>
                  <a:gd name="connsiteX4" fmla="*/ 891176 w 2329555"/>
                  <a:gd name="connsiteY4" fmla="*/ 162850 h 1155197"/>
                  <a:gd name="connsiteX5" fmla="*/ 1475376 w 2329555"/>
                  <a:gd name="connsiteY5" fmla="*/ 4100 h 1155197"/>
                  <a:gd name="connsiteX6" fmla="*/ 1951626 w 2329555"/>
                  <a:gd name="connsiteY6" fmla="*/ 48550 h 1155197"/>
                  <a:gd name="connsiteX7" fmla="*/ 1818276 w 2329555"/>
                  <a:gd name="connsiteY7" fmla="*/ 67600 h 1155197"/>
                  <a:gd name="connsiteX8" fmla="*/ 2319926 w 2329555"/>
                  <a:gd name="connsiteY8" fmla="*/ 296200 h 1155197"/>
                  <a:gd name="connsiteX9" fmla="*/ 2161176 w 2329555"/>
                  <a:gd name="connsiteY9" fmla="*/ 283500 h 1155197"/>
                  <a:gd name="connsiteX10" fmla="*/ 1380126 w 2329555"/>
                  <a:gd name="connsiteY10" fmla="*/ 188250 h 1155197"/>
                  <a:gd name="connsiteX11" fmla="*/ 1056276 w 2329555"/>
                  <a:gd name="connsiteY11" fmla="*/ 251750 h 1155197"/>
                  <a:gd name="connsiteX12" fmla="*/ 1284876 w 2329555"/>
                  <a:gd name="connsiteY12" fmla="*/ 131100 h 1155197"/>
                  <a:gd name="connsiteX13" fmla="*/ 726076 w 2329555"/>
                  <a:gd name="connsiteY13" fmla="*/ 499400 h 1155197"/>
                  <a:gd name="connsiteX14" fmla="*/ 503826 w 2329555"/>
                  <a:gd name="connsiteY14" fmla="*/ 689900 h 1155197"/>
                  <a:gd name="connsiteX15" fmla="*/ 192676 w 2329555"/>
                  <a:gd name="connsiteY15" fmla="*/ 1134400 h 1155197"/>
                  <a:gd name="connsiteX16" fmla="*/ 230776 w 2329555"/>
                  <a:gd name="connsiteY16" fmla="*/ 1026450 h 1155197"/>
                  <a:gd name="connsiteX17" fmla="*/ 91076 w 2329555"/>
                  <a:gd name="connsiteY17" fmla="*/ 1153450 h 1155197"/>
                  <a:gd name="connsiteX18" fmla="*/ 154576 w 2329555"/>
                  <a:gd name="connsiteY18" fmla="*/ 912150 h 1155197"/>
                  <a:gd name="connsiteX19" fmla="*/ 14876 w 2329555"/>
                  <a:gd name="connsiteY19" fmla="*/ 982000 h 1155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29555" h="1155197">
                    <a:moveTo>
                      <a:pt x="14876" y="982000"/>
                    </a:moveTo>
                    <a:cubicBezTo>
                      <a:pt x="85784" y="900508"/>
                      <a:pt x="502768" y="502575"/>
                      <a:pt x="580026" y="423200"/>
                    </a:cubicBezTo>
                    <a:cubicBezTo>
                      <a:pt x="657284" y="343825"/>
                      <a:pt x="399051" y="555492"/>
                      <a:pt x="478426" y="505750"/>
                    </a:cubicBezTo>
                    <a:cubicBezTo>
                      <a:pt x="557801" y="456008"/>
                      <a:pt x="987484" y="181900"/>
                      <a:pt x="1056276" y="124750"/>
                    </a:cubicBezTo>
                    <a:cubicBezTo>
                      <a:pt x="1125068" y="67600"/>
                      <a:pt x="821326" y="182958"/>
                      <a:pt x="891176" y="162850"/>
                    </a:cubicBezTo>
                    <a:cubicBezTo>
                      <a:pt x="961026" y="142742"/>
                      <a:pt x="1298634" y="23150"/>
                      <a:pt x="1475376" y="4100"/>
                    </a:cubicBezTo>
                    <a:cubicBezTo>
                      <a:pt x="1652118" y="-14950"/>
                      <a:pt x="1894476" y="37967"/>
                      <a:pt x="1951626" y="48550"/>
                    </a:cubicBezTo>
                    <a:cubicBezTo>
                      <a:pt x="2008776" y="59133"/>
                      <a:pt x="1756893" y="26325"/>
                      <a:pt x="1818276" y="67600"/>
                    </a:cubicBezTo>
                    <a:cubicBezTo>
                      <a:pt x="1879659" y="108875"/>
                      <a:pt x="2262776" y="260217"/>
                      <a:pt x="2319926" y="296200"/>
                    </a:cubicBezTo>
                    <a:cubicBezTo>
                      <a:pt x="2377076" y="332183"/>
                      <a:pt x="2161176" y="283500"/>
                      <a:pt x="2161176" y="283500"/>
                    </a:cubicBezTo>
                    <a:cubicBezTo>
                      <a:pt x="2004543" y="265508"/>
                      <a:pt x="1564276" y="193542"/>
                      <a:pt x="1380126" y="188250"/>
                    </a:cubicBezTo>
                    <a:cubicBezTo>
                      <a:pt x="1195976" y="182958"/>
                      <a:pt x="1072151" y="261275"/>
                      <a:pt x="1056276" y="251750"/>
                    </a:cubicBezTo>
                    <a:cubicBezTo>
                      <a:pt x="1040401" y="242225"/>
                      <a:pt x="1339909" y="89825"/>
                      <a:pt x="1284876" y="131100"/>
                    </a:cubicBezTo>
                    <a:cubicBezTo>
                      <a:pt x="1229843" y="172375"/>
                      <a:pt x="856251" y="406267"/>
                      <a:pt x="726076" y="499400"/>
                    </a:cubicBezTo>
                    <a:cubicBezTo>
                      <a:pt x="595901" y="592533"/>
                      <a:pt x="592726" y="584067"/>
                      <a:pt x="503826" y="689900"/>
                    </a:cubicBezTo>
                    <a:cubicBezTo>
                      <a:pt x="414926" y="795733"/>
                      <a:pt x="238184" y="1078308"/>
                      <a:pt x="192676" y="1134400"/>
                    </a:cubicBezTo>
                    <a:cubicBezTo>
                      <a:pt x="147168" y="1190492"/>
                      <a:pt x="247709" y="1023275"/>
                      <a:pt x="230776" y="1026450"/>
                    </a:cubicBezTo>
                    <a:cubicBezTo>
                      <a:pt x="213843" y="1029625"/>
                      <a:pt x="103776" y="1172500"/>
                      <a:pt x="91076" y="1153450"/>
                    </a:cubicBezTo>
                    <a:cubicBezTo>
                      <a:pt x="78376" y="1134400"/>
                      <a:pt x="159868" y="941783"/>
                      <a:pt x="154576" y="912150"/>
                    </a:cubicBezTo>
                    <a:cubicBezTo>
                      <a:pt x="149284" y="882517"/>
                      <a:pt x="-56032" y="1063492"/>
                      <a:pt x="14876" y="98200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CF0F72C0-5E99-434C-8B56-932858D45B16}"/>
                  </a:ext>
                </a:extLst>
              </p:cNvPr>
              <p:cNvSpPr/>
              <p:nvPr/>
            </p:nvSpPr>
            <p:spPr>
              <a:xfrm>
                <a:off x="6860011" y="1364763"/>
                <a:ext cx="1972627" cy="946766"/>
              </a:xfrm>
              <a:custGeom>
                <a:avLst/>
                <a:gdLst>
                  <a:gd name="connsiteX0" fmla="*/ 4339 w 1972627"/>
                  <a:gd name="connsiteY0" fmla="*/ 908537 h 946766"/>
                  <a:gd name="connsiteX1" fmla="*/ 423439 w 1972627"/>
                  <a:gd name="connsiteY1" fmla="*/ 444987 h 946766"/>
                  <a:gd name="connsiteX2" fmla="*/ 359939 w 1972627"/>
                  <a:gd name="connsiteY2" fmla="*/ 457687 h 946766"/>
                  <a:gd name="connsiteX3" fmla="*/ 969539 w 1972627"/>
                  <a:gd name="connsiteY3" fmla="*/ 25887 h 946766"/>
                  <a:gd name="connsiteX4" fmla="*/ 861589 w 1972627"/>
                  <a:gd name="connsiteY4" fmla="*/ 76687 h 946766"/>
                  <a:gd name="connsiteX5" fmla="*/ 1306089 w 1972627"/>
                  <a:gd name="connsiteY5" fmla="*/ 487 h 946766"/>
                  <a:gd name="connsiteX6" fmla="*/ 1661689 w 1972627"/>
                  <a:gd name="connsiteY6" fmla="*/ 121137 h 946766"/>
                  <a:gd name="connsiteX7" fmla="*/ 1648989 w 1972627"/>
                  <a:gd name="connsiteY7" fmla="*/ 114787 h 946766"/>
                  <a:gd name="connsiteX8" fmla="*/ 1922039 w 1972627"/>
                  <a:gd name="connsiteY8" fmla="*/ 413237 h 946766"/>
                  <a:gd name="connsiteX9" fmla="*/ 1947439 w 1972627"/>
                  <a:gd name="connsiteY9" fmla="*/ 622787 h 946766"/>
                  <a:gd name="connsiteX10" fmla="*/ 1966489 w 1972627"/>
                  <a:gd name="connsiteY10" fmla="*/ 559287 h 946766"/>
                  <a:gd name="connsiteX11" fmla="*/ 1833139 w 1972627"/>
                  <a:gd name="connsiteY11" fmla="*/ 432287 h 946766"/>
                  <a:gd name="connsiteX12" fmla="*/ 1604539 w 1972627"/>
                  <a:gd name="connsiteY12" fmla="*/ 229087 h 946766"/>
                  <a:gd name="connsiteX13" fmla="*/ 1693439 w 1972627"/>
                  <a:gd name="connsiteY13" fmla="*/ 298937 h 946766"/>
                  <a:gd name="connsiteX14" fmla="*/ 1255289 w 1972627"/>
                  <a:gd name="connsiteY14" fmla="*/ 121137 h 946766"/>
                  <a:gd name="connsiteX15" fmla="*/ 588539 w 1972627"/>
                  <a:gd name="connsiteY15" fmla="*/ 432287 h 946766"/>
                  <a:gd name="connsiteX16" fmla="*/ 956839 w 1972627"/>
                  <a:gd name="connsiteY16" fmla="*/ 279887 h 946766"/>
                  <a:gd name="connsiteX17" fmla="*/ 417089 w 1972627"/>
                  <a:gd name="connsiteY17" fmla="*/ 514837 h 946766"/>
                  <a:gd name="connsiteX18" fmla="*/ 556789 w 1972627"/>
                  <a:gd name="connsiteY18" fmla="*/ 476737 h 946766"/>
                  <a:gd name="connsiteX19" fmla="*/ 537739 w 1972627"/>
                  <a:gd name="connsiteY19" fmla="*/ 495787 h 946766"/>
                  <a:gd name="connsiteX20" fmla="*/ 296439 w 1972627"/>
                  <a:gd name="connsiteY20" fmla="*/ 819637 h 946766"/>
                  <a:gd name="connsiteX21" fmla="*/ 182139 w 1972627"/>
                  <a:gd name="connsiteY21" fmla="*/ 946637 h 946766"/>
                  <a:gd name="connsiteX22" fmla="*/ 201189 w 1972627"/>
                  <a:gd name="connsiteY22" fmla="*/ 845037 h 946766"/>
                  <a:gd name="connsiteX23" fmla="*/ 4339 w 1972627"/>
                  <a:gd name="connsiteY23" fmla="*/ 908537 h 946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72627" h="946766">
                    <a:moveTo>
                      <a:pt x="4339" y="908537"/>
                    </a:moveTo>
                    <a:cubicBezTo>
                      <a:pt x="41381" y="841862"/>
                      <a:pt x="364172" y="520129"/>
                      <a:pt x="423439" y="444987"/>
                    </a:cubicBezTo>
                    <a:cubicBezTo>
                      <a:pt x="482706" y="369845"/>
                      <a:pt x="268922" y="527537"/>
                      <a:pt x="359939" y="457687"/>
                    </a:cubicBezTo>
                    <a:cubicBezTo>
                      <a:pt x="450956" y="387837"/>
                      <a:pt x="885931" y="89387"/>
                      <a:pt x="969539" y="25887"/>
                    </a:cubicBezTo>
                    <a:cubicBezTo>
                      <a:pt x="1053147" y="-37613"/>
                      <a:pt x="805497" y="80920"/>
                      <a:pt x="861589" y="76687"/>
                    </a:cubicBezTo>
                    <a:cubicBezTo>
                      <a:pt x="917681" y="72454"/>
                      <a:pt x="1172739" y="-6921"/>
                      <a:pt x="1306089" y="487"/>
                    </a:cubicBezTo>
                    <a:cubicBezTo>
                      <a:pt x="1439439" y="7895"/>
                      <a:pt x="1661689" y="121137"/>
                      <a:pt x="1661689" y="121137"/>
                    </a:cubicBezTo>
                    <a:cubicBezTo>
                      <a:pt x="1718839" y="140187"/>
                      <a:pt x="1605597" y="66104"/>
                      <a:pt x="1648989" y="114787"/>
                    </a:cubicBezTo>
                    <a:cubicBezTo>
                      <a:pt x="1692381" y="163470"/>
                      <a:pt x="1872297" y="328570"/>
                      <a:pt x="1922039" y="413237"/>
                    </a:cubicBezTo>
                    <a:cubicBezTo>
                      <a:pt x="1971781" y="497904"/>
                      <a:pt x="1940031" y="598445"/>
                      <a:pt x="1947439" y="622787"/>
                    </a:cubicBezTo>
                    <a:cubicBezTo>
                      <a:pt x="1954847" y="647129"/>
                      <a:pt x="1985539" y="591037"/>
                      <a:pt x="1966489" y="559287"/>
                    </a:cubicBezTo>
                    <a:cubicBezTo>
                      <a:pt x="1947439" y="527537"/>
                      <a:pt x="1893464" y="487320"/>
                      <a:pt x="1833139" y="432287"/>
                    </a:cubicBezTo>
                    <a:cubicBezTo>
                      <a:pt x="1772814" y="377254"/>
                      <a:pt x="1627822" y="251312"/>
                      <a:pt x="1604539" y="229087"/>
                    </a:cubicBezTo>
                    <a:cubicBezTo>
                      <a:pt x="1581256" y="206862"/>
                      <a:pt x="1751647" y="316929"/>
                      <a:pt x="1693439" y="298937"/>
                    </a:cubicBezTo>
                    <a:cubicBezTo>
                      <a:pt x="1635231" y="280945"/>
                      <a:pt x="1439439" y="98912"/>
                      <a:pt x="1255289" y="121137"/>
                    </a:cubicBezTo>
                    <a:cubicBezTo>
                      <a:pt x="1071139" y="143362"/>
                      <a:pt x="638281" y="405829"/>
                      <a:pt x="588539" y="432287"/>
                    </a:cubicBezTo>
                    <a:cubicBezTo>
                      <a:pt x="538797" y="458745"/>
                      <a:pt x="985414" y="266129"/>
                      <a:pt x="956839" y="279887"/>
                    </a:cubicBezTo>
                    <a:cubicBezTo>
                      <a:pt x="928264" y="293645"/>
                      <a:pt x="483764" y="482029"/>
                      <a:pt x="417089" y="514837"/>
                    </a:cubicBezTo>
                    <a:cubicBezTo>
                      <a:pt x="350414" y="547645"/>
                      <a:pt x="556789" y="476737"/>
                      <a:pt x="556789" y="476737"/>
                    </a:cubicBezTo>
                    <a:cubicBezTo>
                      <a:pt x="576897" y="473562"/>
                      <a:pt x="581131" y="438637"/>
                      <a:pt x="537739" y="495787"/>
                    </a:cubicBezTo>
                    <a:cubicBezTo>
                      <a:pt x="494347" y="552937"/>
                      <a:pt x="355706" y="744495"/>
                      <a:pt x="296439" y="819637"/>
                    </a:cubicBezTo>
                    <a:cubicBezTo>
                      <a:pt x="237172" y="894779"/>
                      <a:pt x="198014" y="942404"/>
                      <a:pt x="182139" y="946637"/>
                    </a:cubicBezTo>
                    <a:cubicBezTo>
                      <a:pt x="166264" y="950870"/>
                      <a:pt x="223414" y="850329"/>
                      <a:pt x="201189" y="845037"/>
                    </a:cubicBezTo>
                    <a:cubicBezTo>
                      <a:pt x="178964" y="839745"/>
                      <a:pt x="-32703" y="975212"/>
                      <a:pt x="4339" y="9085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7E43A009-7446-E07C-94E7-148A31BF835F}"/>
                  </a:ext>
                </a:extLst>
              </p:cNvPr>
              <p:cNvSpPr/>
              <p:nvPr/>
            </p:nvSpPr>
            <p:spPr>
              <a:xfrm>
                <a:off x="8616947" y="1704251"/>
                <a:ext cx="1042034" cy="1954882"/>
              </a:xfrm>
              <a:custGeom>
                <a:avLst/>
                <a:gdLst>
                  <a:gd name="connsiteX0" fmla="*/ 3 w 1042034"/>
                  <a:gd name="connsiteY0" fmla="*/ 3899 h 1954882"/>
                  <a:gd name="connsiteX1" fmla="*/ 247653 w 1042034"/>
                  <a:gd name="connsiteY1" fmla="*/ 759549 h 1954882"/>
                  <a:gd name="connsiteX2" fmla="*/ 184153 w 1042034"/>
                  <a:gd name="connsiteY2" fmla="*/ 626199 h 1954882"/>
                  <a:gd name="connsiteX3" fmla="*/ 209553 w 1042034"/>
                  <a:gd name="connsiteY3" fmla="*/ 943699 h 1954882"/>
                  <a:gd name="connsiteX4" fmla="*/ 234953 w 1042034"/>
                  <a:gd name="connsiteY4" fmla="*/ 892899 h 1954882"/>
                  <a:gd name="connsiteX5" fmla="*/ 215903 w 1042034"/>
                  <a:gd name="connsiteY5" fmla="*/ 1197699 h 1954882"/>
                  <a:gd name="connsiteX6" fmla="*/ 304803 w 1042034"/>
                  <a:gd name="connsiteY6" fmla="*/ 1140549 h 1954882"/>
                  <a:gd name="connsiteX7" fmla="*/ 406403 w 1042034"/>
                  <a:gd name="connsiteY7" fmla="*/ 1432649 h 1954882"/>
                  <a:gd name="connsiteX8" fmla="*/ 482603 w 1042034"/>
                  <a:gd name="connsiteY8" fmla="*/ 1642199 h 1954882"/>
                  <a:gd name="connsiteX9" fmla="*/ 463553 w 1042034"/>
                  <a:gd name="connsiteY9" fmla="*/ 1616799 h 1954882"/>
                  <a:gd name="connsiteX10" fmla="*/ 673103 w 1042034"/>
                  <a:gd name="connsiteY10" fmla="*/ 1883499 h 1954882"/>
                  <a:gd name="connsiteX11" fmla="*/ 869953 w 1042034"/>
                  <a:gd name="connsiteY11" fmla="*/ 1946999 h 1954882"/>
                  <a:gd name="connsiteX12" fmla="*/ 692153 w 1042034"/>
                  <a:gd name="connsiteY12" fmla="*/ 1915249 h 1954882"/>
                  <a:gd name="connsiteX13" fmla="*/ 1041403 w 1042034"/>
                  <a:gd name="connsiteY13" fmla="*/ 1953349 h 1954882"/>
                  <a:gd name="connsiteX14" fmla="*/ 768353 w 1042034"/>
                  <a:gd name="connsiteY14" fmla="*/ 1851749 h 1954882"/>
                  <a:gd name="connsiteX15" fmla="*/ 419103 w 1042034"/>
                  <a:gd name="connsiteY15" fmla="*/ 1337399 h 1954882"/>
                  <a:gd name="connsiteX16" fmla="*/ 438153 w 1042034"/>
                  <a:gd name="connsiteY16" fmla="*/ 1356449 h 1954882"/>
                  <a:gd name="connsiteX17" fmla="*/ 260353 w 1042034"/>
                  <a:gd name="connsiteY17" fmla="*/ 403949 h 1954882"/>
                  <a:gd name="connsiteX18" fmla="*/ 254003 w 1042034"/>
                  <a:gd name="connsiteY18" fmla="*/ 461099 h 1954882"/>
                  <a:gd name="connsiteX19" fmla="*/ 3 w 1042034"/>
                  <a:gd name="connsiteY19" fmla="*/ 3899 h 195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2034" h="1954882">
                    <a:moveTo>
                      <a:pt x="3" y="3899"/>
                    </a:moveTo>
                    <a:cubicBezTo>
                      <a:pt x="-1055" y="53641"/>
                      <a:pt x="216961" y="655832"/>
                      <a:pt x="247653" y="759549"/>
                    </a:cubicBezTo>
                    <a:cubicBezTo>
                      <a:pt x="278345" y="863266"/>
                      <a:pt x="190503" y="595507"/>
                      <a:pt x="184153" y="626199"/>
                    </a:cubicBezTo>
                    <a:cubicBezTo>
                      <a:pt x="177803" y="656891"/>
                      <a:pt x="201086" y="899249"/>
                      <a:pt x="209553" y="943699"/>
                    </a:cubicBezTo>
                    <a:cubicBezTo>
                      <a:pt x="218020" y="988149"/>
                      <a:pt x="233895" y="850566"/>
                      <a:pt x="234953" y="892899"/>
                    </a:cubicBezTo>
                    <a:cubicBezTo>
                      <a:pt x="236011" y="935232"/>
                      <a:pt x="204261" y="1156424"/>
                      <a:pt x="215903" y="1197699"/>
                    </a:cubicBezTo>
                    <a:cubicBezTo>
                      <a:pt x="227545" y="1238974"/>
                      <a:pt x="273053" y="1101391"/>
                      <a:pt x="304803" y="1140549"/>
                    </a:cubicBezTo>
                    <a:cubicBezTo>
                      <a:pt x="336553" y="1179707"/>
                      <a:pt x="376770" y="1349041"/>
                      <a:pt x="406403" y="1432649"/>
                    </a:cubicBezTo>
                    <a:cubicBezTo>
                      <a:pt x="436036" y="1516257"/>
                      <a:pt x="482603" y="1642199"/>
                      <a:pt x="482603" y="1642199"/>
                    </a:cubicBezTo>
                    <a:cubicBezTo>
                      <a:pt x="492128" y="1672891"/>
                      <a:pt x="463553" y="1616799"/>
                      <a:pt x="463553" y="1616799"/>
                    </a:cubicBezTo>
                    <a:cubicBezTo>
                      <a:pt x="495303" y="1657016"/>
                      <a:pt x="605370" y="1828466"/>
                      <a:pt x="673103" y="1883499"/>
                    </a:cubicBezTo>
                    <a:cubicBezTo>
                      <a:pt x="740836" y="1938532"/>
                      <a:pt x="866778" y="1941707"/>
                      <a:pt x="869953" y="1946999"/>
                    </a:cubicBezTo>
                    <a:cubicBezTo>
                      <a:pt x="873128" y="1952291"/>
                      <a:pt x="663578" y="1914191"/>
                      <a:pt x="692153" y="1915249"/>
                    </a:cubicBezTo>
                    <a:cubicBezTo>
                      <a:pt x="720728" y="1916307"/>
                      <a:pt x="1028703" y="1963932"/>
                      <a:pt x="1041403" y="1953349"/>
                    </a:cubicBezTo>
                    <a:cubicBezTo>
                      <a:pt x="1054103" y="1942766"/>
                      <a:pt x="872070" y="1954407"/>
                      <a:pt x="768353" y="1851749"/>
                    </a:cubicBezTo>
                    <a:cubicBezTo>
                      <a:pt x="664636" y="1749091"/>
                      <a:pt x="474136" y="1419949"/>
                      <a:pt x="419103" y="1337399"/>
                    </a:cubicBezTo>
                    <a:cubicBezTo>
                      <a:pt x="364070" y="1254849"/>
                      <a:pt x="464611" y="1512024"/>
                      <a:pt x="438153" y="1356449"/>
                    </a:cubicBezTo>
                    <a:cubicBezTo>
                      <a:pt x="411695" y="1200874"/>
                      <a:pt x="291045" y="553174"/>
                      <a:pt x="260353" y="403949"/>
                    </a:cubicBezTo>
                    <a:cubicBezTo>
                      <a:pt x="229661" y="254724"/>
                      <a:pt x="295278" y="526716"/>
                      <a:pt x="254003" y="461099"/>
                    </a:cubicBezTo>
                    <a:cubicBezTo>
                      <a:pt x="212728" y="395482"/>
                      <a:pt x="1061" y="-45843"/>
                      <a:pt x="3" y="389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05775D22-31CC-E408-8AC5-6B41A602E1F0}"/>
                  </a:ext>
                </a:extLst>
              </p:cNvPr>
              <p:cNvSpPr/>
              <p:nvPr/>
            </p:nvSpPr>
            <p:spPr>
              <a:xfrm>
                <a:off x="8464543" y="1159722"/>
                <a:ext cx="1251062" cy="2202838"/>
              </a:xfrm>
              <a:custGeom>
                <a:avLst/>
                <a:gdLst>
                  <a:gd name="connsiteX0" fmla="*/ 7 w 1251062"/>
                  <a:gd name="connsiteY0" fmla="*/ 2328 h 2202838"/>
                  <a:gd name="connsiteX1" fmla="*/ 508007 w 1251062"/>
                  <a:gd name="connsiteY1" fmla="*/ 313478 h 2202838"/>
                  <a:gd name="connsiteX2" fmla="*/ 508007 w 1251062"/>
                  <a:gd name="connsiteY2" fmla="*/ 243628 h 2202838"/>
                  <a:gd name="connsiteX3" fmla="*/ 647707 w 1251062"/>
                  <a:gd name="connsiteY3" fmla="*/ 681778 h 2202838"/>
                  <a:gd name="connsiteX4" fmla="*/ 768357 w 1251062"/>
                  <a:gd name="connsiteY4" fmla="*/ 1132628 h 2202838"/>
                  <a:gd name="connsiteX5" fmla="*/ 723907 w 1251062"/>
                  <a:gd name="connsiteY5" fmla="*/ 1088178 h 2202838"/>
                  <a:gd name="connsiteX6" fmla="*/ 869957 w 1251062"/>
                  <a:gd name="connsiteY6" fmla="*/ 1723178 h 2202838"/>
                  <a:gd name="connsiteX7" fmla="*/ 857257 w 1251062"/>
                  <a:gd name="connsiteY7" fmla="*/ 1862878 h 2202838"/>
                  <a:gd name="connsiteX8" fmla="*/ 952507 w 1251062"/>
                  <a:gd name="connsiteY8" fmla="*/ 2059728 h 2202838"/>
                  <a:gd name="connsiteX9" fmla="*/ 1244607 w 1251062"/>
                  <a:gd name="connsiteY9" fmla="*/ 2199428 h 2202838"/>
                  <a:gd name="connsiteX10" fmla="*/ 1130307 w 1251062"/>
                  <a:gd name="connsiteY10" fmla="*/ 2142278 h 2202838"/>
                  <a:gd name="connsiteX11" fmla="*/ 850907 w 1251062"/>
                  <a:gd name="connsiteY11" fmla="*/ 1951778 h 2202838"/>
                  <a:gd name="connsiteX12" fmla="*/ 939807 w 1251062"/>
                  <a:gd name="connsiteY12" fmla="*/ 2078778 h 2202838"/>
                  <a:gd name="connsiteX13" fmla="*/ 571507 w 1251062"/>
                  <a:gd name="connsiteY13" fmla="*/ 669078 h 2202838"/>
                  <a:gd name="connsiteX14" fmla="*/ 603257 w 1251062"/>
                  <a:gd name="connsiteY14" fmla="*/ 700828 h 2202838"/>
                  <a:gd name="connsiteX15" fmla="*/ 444507 w 1251062"/>
                  <a:gd name="connsiteY15" fmla="*/ 440478 h 2202838"/>
                  <a:gd name="connsiteX16" fmla="*/ 495307 w 1251062"/>
                  <a:gd name="connsiteY16" fmla="*/ 503978 h 2202838"/>
                  <a:gd name="connsiteX17" fmla="*/ 7 w 1251062"/>
                  <a:gd name="connsiteY17" fmla="*/ 2328 h 220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51062" h="2202838">
                    <a:moveTo>
                      <a:pt x="7" y="2328"/>
                    </a:moveTo>
                    <a:cubicBezTo>
                      <a:pt x="2124" y="-29422"/>
                      <a:pt x="423340" y="273261"/>
                      <a:pt x="508007" y="313478"/>
                    </a:cubicBezTo>
                    <a:cubicBezTo>
                      <a:pt x="592674" y="353695"/>
                      <a:pt x="484724" y="182245"/>
                      <a:pt x="508007" y="243628"/>
                    </a:cubicBezTo>
                    <a:cubicBezTo>
                      <a:pt x="531290" y="305011"/>
                      <a:pt x="604315" y="533611"/>
                      <a:pt x="647707" y="681778"/>
                    </a:cubicBezTo>
                    <a:cubicBezTo>
                      <a:pt x="691099" y="829945"/>
                      <a:pt x="755657" y="1064895"/>
                      <a:pt x="768357" y="1132628"/>
                    </a:cubicBezTo>
                    <a:cubicBezTo>
                      <a:pt x="781057" y="1200361"/>
                      <a:pt x="706974" y="989753"/>
                      <a:pt x="723907" y="1088178"/>
                    </a:cubicBezTo>
                    <a:cubicBezTo>
                      <a:pt x="740840" y="1186603"/>
                      <a:pt x="847732" y="1594061"/>
                      <a:pt x="869957" y="1723178"/>
                    </a:cubicBezTo>
                    <a:cubicBezTo>
                      <a:pt x="892182" y="1852295"/>
                      <a:pt x="843499" y="1806786"/>
                      <a:pt x="857257" y="1862878"/>
                    </a:cubicBezTo>
                    <a:cubicBezTo>
                      <a:pt x="871015" y="1918970"/>
                      <a:pt x="887949" y="2003636"/>
                      <a:pt x="952507" y="2059728"/>
                    </a:cubicBezTo>
                    <a:cubicBezTo>
                      <a:pt x="1017065" y="2115820"/>
                      <a:pt x="1214974" y="2185670"/>
                      <a:pt x="1244607" y="2199428"/>
                    </a:cubicBezTo>
                    <a:cubicBezTo>
                      <a:pt x="1274240" y="2213186"/>
                      <a:pt x="1195924" y="2183553"/>
                      <a:pt x="1130307" y="2142278"/>
                    </a:cubicBezTo>
                    <a:cubicBezTo>
                      <a:pt x="1064690" y="2101003"/>
                      <a:pt x="882657" y="1962361"/>
                      <a:pt x="850907" y="1951778"/>
                    </a:cubicBezTo>
                    <a:cubicBezTo>
                      <a:pt x="819157" y="1941195"/>
                      <a:pt x="986374" y="2292561"/>
                      <a:pt x="939807" y="2078778"/>
                    </a:cubicBezTo>
                    <a:cubicBezTo>
                      <a:pt x="893240" y="1864995"/>
                      <a:pt x="627599" y="898736"/>
                      <a:pt x="571507" y="669078"/>
                    </a:cubicBezTo>
                    <a:cubicBezTo>
                      <a:pt x="515415" y="439420"/>
                      <a:pt x="624424" y="738928"/>
                      <a:pt x="603257" y="700828"/>
                    </a:cubicBezTo>
                    <a:cubicBezTo>
                      <a:pt x="582090" y="662728"/>
                      <a:pt x="462499" y="473286"/>
                      <a:pt x="444507" y="440478"/>
                    </a:cubicBezTo>
                    <a:cubicBezTo>
                      <a:pt x="426515" y="407670"/>
                      <a:pt x="564099" y="579120"/>
                      <a:pt x="495307" y="503978"/>
                    </a:cubicBezTo>
                    <a:cubicBezTo>
                      <a:pt x="426515" y="428836"/>
                      <a:pt x="-2110" y="34078"/>
                      <a:pt x="7" y="232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2E027BDC-C28E-7A67-B3D6-16A02AFB115A}"/>
                  </a:ext>
                </a:extLst>
              </p:cNvPr>
              <p:cNvSpPr/>
              <p:nvPr/>
            </p:nvSpPr>
            <p:spPr>
              <a:xfrm>
                <a:off x="6862580" y="1783977"/>
                <a:ext cx="562343" cy="175788"/>
              </a:xfrm>
              <a:custGeom>
                <a:avLst/>
                <a:gdLst>
                  <a:gd name="connsiteX0" fmla="*/ 11295 w 562343"/>
                  <a:gd name="connsiteY0" fmla="*/ 86098 h 175788"/>
                  <a:gd name="connsiteX1" fmla="*/ 439920 w 562343"/>
                  <a:gd name="connsiteY1" fmla="*/ 22598 h 175788"/>
                  <a:gd name="connsiteX2" fmla="*/ 309745 w 562343"/>
                  <a:gd name="connsiteY2" fmla="*/ 41648 h 175788"/>
                  <a:gd name="connsiteX3" fmla="*/ 560570 w 562343"/>
                  <a:gd name="connsiteY3" fmla="*/ 373 h 175788"/>
                  <a:gd name="connsiteX4" fmla="*/ 411345 w 562343"/>
                  <a:gd name="connsiteY4" fmla="*/ 70223 h 175788"/>
                  <a:gd name="connsiteX5" fmla="*/ 214495 w 562343"/>
                  <a:gd name="connsiteY5" fmla="*/ 133723 h 175788"/>
                  <a:gd name="connsiteX6" fmla="*/ 319270 w 562343"/>
                  <a:gd name="connsiteY6" fmla="*/ 136898 h 175788"/>
                  <a:gd name="connsiteX7" fmla="*/ 90670 w 562343"/>
                  <a:gd name="connsiteY7" fmla="*/ 146423 h 175788"/>
                  <a:gd name="connsiteX8" fmla="*/ 1770 w 562343"/>
                  <a:gd name="connsiteY8" fmla="*/ 174998 h 175788"/>
                  <a:gd name="connsiteX9" fmla="*/ 160520 w 562343"/>
                  <a:gd name="connsiteY9" fmla="*/ 111498 h 175788"/>
                  <a:gd name="connsiteX10" fmla="*/ 11295 w 562343"/>
                  <a:gd name="connsiteY10" fmla="*/ 86098 h 175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2343" h="175788">
                    <a:moveTo>
                      <a:pt x="11295" y="86098"/>
                    </a:moveTo>
                    <a:lnTo>
                      <a:pt x="439920" y="22598"/>
                    </a:lnTo>
                    <a:lnTo>
                      <a:pt x="309745" y="41648"/>
                    </a:lnTo>
                    <a:cubicBezTo>
                      <a:pt x="329853" y="37944"/>
                      <a:pt x="543637" y="-4389"/>
                      <a:pt x="560570" y="373"/>
                    </a:cubicBezTo>
                    <a:cubicBezTo>
                      <a:pt x="577503" y="5135"/>
                      <a:pt x="469024" y="47998"/>
                      <a:pt x="411345" y="70223"/>
                    </a:cubicBezTo>
                    <a:cubicBezTo>
                      <a:pt x="353666" y="92448"/>
                      <a:pt x="229841" y="122611"/>
                      <a:pt x="214495" y="133723"/>
                    </a:cubicBezTo>
                    <a:cubicBezTo>
                      <a:pt x="199149" y="144835"/>
                      <a:pt x="339907" y="134781"/>
                      <a:pt x="319270" y="136898"/>
                    </a:cubicBezTo>
                    <a:cubicBezTo>
                      <a:pt x="298633" y="139015"/>
                      <a:pt x="143587" y="140073"/>
                      <a:pt x="90670" y="146423"/>
                    </a:cubicBezTo>
                    <a:cubicBezTo>
                      <a:pt x="37753" y="152773"/>
                      <a:pt x="-9872" y="180819"/>
                      <a:pt x="1770" y="174998"/>
                    </a:cubicBezTo>
                    <a:cubicBezTo>
                      <a:pt x="13412" y="169177"/>
                      <a:pt x="152583" y="127373"/>
                      <a:pt x="160520" y="111498"/>
                    </a:cubicBezTo>
                    <a:cubicBezTo>
                      <a:pt x="168457" y="95623"/>
                      <a:pt x="108926" y="87685"/>
                      <a:pt x="11295" y="8609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369EF785-5138-9ABF-1413-9D7C9CD4BA15}"/>
                  </a:ext>
                </a:extLst>
              </p:cNvPr>
              <p:cNvSpPr/>
              <p:nvPr/>
            </p:nvSpPr>
            <p:spPr>
              <a:xfrm>
                <a:off x="7200683" y="1492248"/>
                <a:ext cx="542117" cy="98837"/>
              </a:xfrm>
              <a:custGeom>
                <a:avLst/>
                <a:gdLst>
                  <a:gd name="connsiteX0" fmla="*/ 130392 w 542117"/>
                  <a:gd name="connsiteY0" fmla="*/ 3177 h 98837"/>
                  <a:gd name="connsiteX1" fmla="*/ 536792 w 542117"/>
                  <a:gd name="connsiteY1" fmla="*/ 9527 h 98837"/>
                  <a:gd name="connsiteX2" fmla="*/ 365342 w 542117"/>
                  <a:gd name="connsiteY2" fmla="*/ 57152 h 98837"/>
                  <a:gd name="connsiteX3" fmla="*/ 406617 w 542117"/>
                  <a:gd name="connsiteY3" fmla="*/ 76202 h 98837"/>
                  <a:gd name="connsiteX4" fmla="*/ 219292 w 542117"/>
                  <a:gd name="connsiteY4" fmla="*/ 73027 h 98837"/>
                  <a:gd name="connsiteX5" fmla="*/ 217 w 542117"/>
                  <a:gd name="connsiteY5" fmla="*/ 98427 h 98837"/>
                  <a:gd name="connsiteX6" fmla="*/ 260567 w 542117"/>
                  <a:gd name="connsiteY6" fmla="*/ 85727 h 98837"/>
                  <a:gd name="connsiteX7" fmla="*/ 25617 w 542117"/>
                  <a:gd name="connsiteY7" fmla="*/ 47627 h 98837"/>
                  <a:gd name="connsiteX8" fmla="*/ 130392 w 542117"/>
                  <a:gd name="connsiteY8" fmla="*/ 3177 h 9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117" h="98837">
                    <a:moveTo>
                      <a:pt x="130392" y="3177"/>
                    </a:moveTo>
                    <a:cubicBezTo>
                      <a:pt x="215588" y="-3173"/>
                      <a:pt x="497634" y="531"/>
                      <a:pt x="536792" y="9527"/>
                    </a:cubicBezTo>
                    <a:cubicBezTo>
                      <a:pt x="575950" y="18523"/>
                      <a:pt x="387038" y="46040"/>
                      <a:pt x="365342" y="57152"/>
                    </a:cubicBezTo>
                    <a:cubicBezTo>
                      <a:pt x="343646" y="68264"/>
                      <a:pt x="430959" y="73556"/>
                      <a:pt x="406617" y="76202"/>
                    </a:cubicBezTo>
                    <a:cubicBezTo>
                      <a:pt x="382275" y="78848"/>
                      <a:pt x="287025" y="69323"/>
                      <a:pt x="219292" y="73027"/>
                    </a:cubicBezTo>
                    <a:cubicBezTo>
                      <a:pt x="151559" y="76731"/>
                      <a:pt x="-6662" y="96310"/>
                      <a:pt x="217" y="98427"/>
                    </a:cubicBezTo>
                    <a:cubicBezTo>
                      <a:pt x="7096" y="100544"/>
                      <a:pt x="256334" y="94194"/>
                      <a:pt x="260567" y="85727"/>
                    </a:cubicBezTo>
                    <a:cubicBezTo>
                      <a:pt x="264800" y="77260"/>
                      <a:pt x="44138" y="56094"/>
                      <a:pt x="25617" y="47627"/>
                    </a:cubicBezTo>
                    <a:cubicBezTo>
                      <a:pt x="7096" y="39160"/>
                      <a:pt x="45196" y="9527"/>
                      <a:pt x="130392" y="317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EA135F6E-3099-8ED5-308D-01F2B9C4D466}"/>
                  </a:ext>
                </a:extLst>
              </p:cNvPr>
              <p:cNvSpPr/>
              <p:nvPr/>
            </p:nvSpPr>
            <p:spPr>
              <a:xfrm>
                <a:off x="7669193" y="1232600"/>
                <a:ext cx="481465" cy="165582"/>
              </a:xfrm>
              <a:custGeom>
                <a:avLst/>
                <a:gdLst>
                  <a:gd name="connsiteX0" fmla="*/ 80982 w 481465"/>
                  <a:gd name="connsiteY0" fmla="*/ 2475 h 165582"/>
                  <a:gd name="connsiteX1" fmla="*/ 468332 w 481465"/>
                  <a:gd name="connsiteY1" fmla="*/ 158050 h 165582"/>
                  <a:gd name="connsiteX2" fmla="*/ 376257 w 481465"/>
                  <a:gd name="connsiteY2" fmla="*/ 139000 h 165582"/>
                  <a:gd name="connsiteX3" fmla="*/ 233382 w 481465"/>
                  <a:gd name="connsiteY3" fmla="*/ 119950 h 165582"/>
                  <a:gd name="connsiteX4" fmla="*/ 293707 w 481465"/>
                  <a:gd name="connsiteY4" fmla="*/ 161225 h 165582"/>
                  <a:gd name="connsiteX5" fmla="*/ 4782 w 481465"/>
                  <a:gd name="connsiteY5" fmla="*/ 40575 h 165582"/>
                  <a:gd name="connsiteX6" fmla="*/ 112732 w 481465"/>
                  <a:gd name="connsiteY6" fmla="*/ 59625 h 165582"/>
                  <a:gd name="connsiteX7" fmla="*/ 80982 w 481465"/>
                  <a:gd name="connsiteY7" fmla="*/ 2475 h 16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1465" h="165582">
                    <a:moveTo>
                      <a:pt x="80982" y="2475"/>
                    </a:moveTo>
                    <a:cubicBezTo>
                      <a:pt x="140249" y="18879"/>
                      <a:pt x="419120" y="135296"/>
                      <a:pt x="468332" y="158050"/>
                    </a:cubicBezTo>
                    <a:cubicBezTo>
                      <a:pt x="517545" y="180804"/>
                      <a:pt x="415415" y="145350"/>
                      <a:pt x="376257" y="139000"/>
                    </a:cubicBezTo>
                    <a:cubicBezTo>
                      <a:pt x="337099" y="132650"/>
                      <a:pt x="247140" y="116246"/>
                      <a:pt x="233382" y="119950"/>
                    </a:cubicBezTo>
                    <a:cubicBezTo>
                      <a:pt x="219624" y="123654"/>
                      <a:pt x="331807" y="174454"/>
                      <a:pt x="293707" y="161225"/>
                    </a:cubicBezTo>
                    <a:cubicBezTo>
                      <a:pt x="255607" y="147996"/>
                      <a:pt x="34944" y="57508"/>
                      <a:pt x="4782" y="40575"/>
                    </a:cubicBezTo>
                    <a:cubicBezTo>
                      <a:pt x="-25380" y="23642"/>
                      <a:pt x="96328" y="62800"/>
                      <a:pt x="112732" y="59625"/>
                    </a:cubicBezTo>
                    <a:cubicBezTo>
                      <a:pt x="129136" y="56450"/>
                      <a:pt x="21715" y="-13929"/>
                      <a:pt x="80982" y="247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BDA2C424-B7CE-9F77-933E-BA40070CAA3E}"/>
                  </a:ext>
                </a:extLst>
              </p:cNvPr>
              <p:cNvSpPr/>
              <p:nvPr/>
            </p:nvSpPr>
            <p:spPr>
              <a:xfrm>
                <a:off x="8252231" y="1188204"/>
                <a:ext cx="280349" cy="337246"/>
              </a:xfrm>
              <a:custGeom>
                <a:avLst/>
                <a:gdLst>
                  <a:gd name="connsiteX0" fmla="*/ 56744 w 280349"/>
                  <a:gd name="connsiteY0" fmla="*/ 5596 h 337246"/>
                  <a:gd name="connsiteX1" fmla="*/ 275819 w 280349"/>
                  <a:gd name="connsiteY1" fmla="*/ 326271 h 337246"/>
                  <a:gd name="connsiteX2" fmla="*/ 205969 w 280349"/>
                  <a:gd name="connsiteY2" fmla="*/ 265946 h 337246"/>
                  <a:gd name="connsiteX3" fmla="*/ 218669 w 280349"/>
                  <a:gd name="connsiteY3" fmla="*/ 297696 h 337246"/>
                  <a:gd name="connsiteX4" fmla="*/ 2769 w 280349"/>
                  <a:gd name="connsiteY4" fmla="*/ 40521 h 337246"/>
                  <a:gd name="connsiteX5" fmla="*/ 94844 w 280349"/>
                  <a:gd name="connsiteY5" fmla="*/ 116721 h 337246"/>
                  <a:gd name="connsiteX6" fmla="*/ 56744 w 280349"/>
                  <a:gd name="connsiteY6" fmla="*/ 5596 h 33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349" h="337246">
                    <a:moveTo>
                      <a:pt x="56744" y="5596"/>
                    </a:moveTo>
                    <a:cubicBezTo>
                      <a:pt x="86907" y="40521"/>
                      <a:pt x="250948" y="282879"/>
                      <a:pt x="275819" y="326271"/>
                    </a:cubicBezTo>
                    <a:cubicBezTo>
                      <a:pt x="300690" y="369663"/>
                      <a:pt x="215494" y="270709"/>
                      <a:pt x="205969" y="265946"/>
                    </a:cubicBezTo>
                    <a:cubicBezTo>
                      <a:pt x="196444" y="261183"/>
                      <a:pt x="252536" y="335267"/>
                      <a:pt x="218669" y="297696"/>
                    </a:cubicBezTo>
                    <a:cubicBezTo>
                      <a:pt x="184802" y="260125"/>
                      <a:pt x="23406" y="70683"/>
                      <a:pt x="2769" y="40521"/>
                    </a:cubicBezTo>
                    <a:cubicBezTo>
                      <a:pt x="-17868" y="10359"/>
                      <a:pt x="83202" y="123071"/>
                      <a:pt x="94844" y="116721"/>
                    </a:cubicBezTo>
                    <a:cubicBezTo>
                      <a:pt x="106486" y="110371"/>
                      <a:pt x="26581" y="-29329"/>
                      <a:pt x="56744" y="559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0B688C53-8ADC-CBA4-FB14-2CC240C8CA1B}"/>
                  </a:ext>
                </a:extLst>
              </p:cNvPr>
              <p:cNvSpPr/>
              <p:nvPr/>
            </p:nvSpPr>
            <p:spPr>
              <a:xfrm>
                <a:off x="8613210" y="1276210"/>
                <a:ext cx="294168" cy="872062"/>
              </a:xfrm>
              <a:custGeom>
                <a:avLst/>
                <a:gdLst>
                  <a:gd name="connsiteX0" fmla="*/ 565 w 294168"/>
                  <a:gd name="connsiteY0" fmla="*/ 140 h 872062"/>
                  <a:gd name="connsiteX1" fmla="*/ 152965 w 294168"/>
                  <a:gd name="connsiteY1" fmla="*/ 235090 h 872062"/>
                  <a:gd name="connsiteX2" fmla="*/ 130740 w 294168"/>
                  <a:gd name="connsiteY2" fmla="*/ 555765 h 872062"/>
                  <a:gd name="connsiteX3" fmla="*/ 137090 w 294168"/>
                  <a:gd name="connsiteY3" fmla="*/ 349390 h 872062"/>
                  <a:gd name="connsiteX4" fmla="*/ 241865 w 294168"/>
                  <a:gd name="connsiteY4" fmla="*/ 727215 h 872062"/>
                  <a:gd name="connsiteX5" fmla="*/ 289490 w 294168"/>
                  <a:gd name="connsiteY5" fmla="*/ 866915 h 872062"/>
                  <a:gd name="connsiteX6" fmla="*/ 130740 w 294168"/>
                  <a:gd name="connsiteY6" fmla="*/ 568465 h 872062"/>
                  <a:gd name="connsiteX7" fmla="*/ 213290 w 294168"/>
                  <a:gd name="connsiteY7" fmla="*/ 612915 h 872062"/>
                  <a:gd name="connsiteX8" fmla="*/ 213290 w 294168"/>
                  <a:gd name="connsiteY8" fmla="*/ 181115 h 872062"/>
                  <a:gd name="connsiteX9" fmla="*/ 216465 w 294168"/>
                  <a:gd name="connsiteY9" fmla="*/ 200165 h 872062"/>
                  <a:gd name="connsiteX10" fmla="*/ 565 w 294168"/>
                  <a:gd name="connsiteY10" fmla="*/ 140 h 87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4168" h="872062">
                    <a:moveTo>
                      <a:pt x="565" y="140"/>
                    </a:moveTo>
                    <a:cubicBezTo>
                      <a:pt x="-10018" y="5961"/>
                      <a:pt x="131269" y="142486"/>
                      <a:pt x="152965" y="235090"/>
                    </a:cubicBezTo>
                    <a:cubicBezTo>
                      <a:pt x="174661" y="327694"/>
                      <a:pt x="133386" y="536715"/>
                      <a:pt x="130740" y="555765"/>
                    </a:cubicBezTo>
                    <a:cubicBezTo>
                      <a:pt x="128094" y="574815"/>
                      <a:pt x="118569" y="320815"/>
                      <a:pt x="137090" y="349390"/>
                    </a:cubicBezTo>
                    <a:cubicBezTo>
                      <a:pt x="155611" y="377965"/>
                      <a:pt x="216465" y="640961"/>
                      <a:pt x="241865" y="727215"/>
                    </a:cubicBezTo>
                    <a:cubicBezTo>
                      <a:pt x="267265" y="813469"/>
                      <a:pt x="308011" y="893373"/>
                      <a:pt x="289490" y="866915"/>
                    </a:cubicBezTo>
                    <a:cubicBezTo>
                      <a:pt x="270969" y="840457"/>
                      <a:pt x="143440" y="610798"/>
                      <a:pt x="130740" y="568465"/>
                    </a:cubicBezTo>
                    <a:cubicBezTo>
                      <a:pt x="118040" y="526132"/>
                      <a:pt x="199532" y="677473"/>
                      <a:pt x="213290" y="612915"/>
                    </a:cubicBezTo>
                    <a:cubicBezTo>
                      <a:pt x="227048" y="548357"/>
                      <a:pt x="212761" y="249907"/>
                      <a:pt x="213290" y="181115"/>
                    </a:cubicBezTo>
                    <a:cubicBezTo>
                      <a:pt x="213819" y="112323"/>
                      <a:pt x="246627" y="228740"/>
                      <a:pt x="216465" y="200165"/>
                    </a:cubicBezTo>
                    <a:cubicBezTo>
                      <a:pt x="186303" y="171590"/>
                      <a:pt x="11148" y="-5681"/>
                      <a:pt x="565" y="14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DD8D5ABF-CDB6-0BAB-1912-7C42FEBDA324}"/>
                  </a:ext>
                </a:extLst>
              </p:cNvPr>
              <p:cNvSpPr/>
              <p:nvPr/>
            </p:nvSpPr>
            <p:spPr>
              <a:xfrm>
                <a:off x="8930542" y="1653084"/>
                <a:ext cx="202412" cy="983507"/>
              </a:xfrm>
              <a:custGeom>
                <a:avLst/>
                <a:gdLst>
                  <a:gd name="connsiteX0" fmla="*/ 45183 w 202412"/>
                  <a:gd name="connsiteY0" fmla="*/ 1091 h 983507"/>
                  <a:gd name="connsiteX1" fmla="*/ 51533 w 202412"/>
                  <a:gd name="connsiteY1" fmla="*/ 407491 h 983507"/>
                  <a:gd name="connsiteX2" fmla="*/ 57883 w 202412"/>
                  <a:gd name="connsiteY2" fmla="*/ 343991 h 983507"/>
                  <a:gd name="connsiteX3" fmla="*/ 733 w 202412"/>
                  <a:gd name="connsiteY3" fmla="*/ 737691 h 983507"/>
                  <a:gd name="connsiteX4" fmla="*/ 26133 w 202412"/>
                  <a:gd name="connsiteY4" fmla="*/ 651966 h 983507"/>
                  <a:gd name="connsiteX5" fmla="*/ 35658 w 202412"/>
                  <a:gd name="connsiteY5" fmla="*/ 969466 h 983507"/>
                  <a:gd name="connsiteX6" fmla="*/ 38833 w 202412"/>
                  <a:gd name="connsiteY6" fmla="*/ 877391 h 983507"/>
                  <a:gd name="connsiteX7" fmla="*/ 127733 w 202412"/>
                  <a:gd name="connsiteY7" fmla="*/ 432891 h 983507"/>
                  <a:gd name="connsiteX8" fmla="*/ 200758 w 202412"/>
                  <a:gd name="connsiteY8" fmla="*/ 772616 h 983507"/>
                  <a:gd name="connsiteX9" fmla="*/ 169008 w 202412"/>
                  <a:gd name="connsiteY9" fmla="*/ 550366 h 983507"/>
                  <a:gd name="connsiteX10" fmla="*/ 45183 w 202412"/>
                  <a:gd name="connsiteY10" fmla="*/ 1091 h 98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412" h="983507">
                    <a:moveTo>
                      <a:pt x="45183" y="1091"/>
                    </a:moveTo>
                    <a:cubicBezTo>
                      <a:pt x="25604" y="-22721"/>
                      <a:pt x="49416" y="350341"/>
                      <a:pt x="51533" y="407491"/>
                    </a:cubicBezTo>
                    <a:cubicBezTo>
                      <a:pt x="53650" y="464641"/>
                      <a:pt x="66350" y="288958"/>
                      <a:pt x="57883" y="343991"/>
                    </a:cubicBezTo>
                    <a:cubicBezTo>
                      <a:pt x="49416" y="399024"/>
                      <a:pt x="6025" y="686362"/>
                      <a:pt x="733" y="737691"/>
                    </a:cubicBezTo>
                    <a:cubicBezTo>
                      <a:pt x="-4559" y="789020"/>
                      <a:pt x="20312" y="613337"/>
                      <a:pt x="26133" y="651966"/>
                    </a:cubicBezTo>
                    <a:cubicBezTo>
                      <a:pt x="31954" y="690595"/>
                      <a:pt x="33541" y="931895"/>
                      <a:pt x="35658" y="969466"/>
                    </a:cubicBezTo>
                    <a:cubicBezTo>
                      <a:pt x="37775" y="1007037"/>
                      <a:pt x="23487" y="966820"/>
                      <a:pt x="38833" y="877391"/>
                    </a:cubicBezTo>
                    <a:cubicBezTo>
                      <a:pt x="54179" y="787962"/>
                      <a:pt x="100745" y="450354"/>
                      <a:pt x="127733" y="432891"/>
                    </a:cubicBezTo>
                    <a:cubicBezTo>
                      <a:pt x="154721" y="415428"/>
                      <a:pt x="193879" y="753037"/>
                      <a:pt x="200758" y="772616"/>
                    </a:cubicBezTo>
                    <a:cubicBezTo>
                      <a:pt x="207637" y="792195"/>
                      <a:pt x="192291" y="676308"/>
                      <a:pt x="169008" y="550366"/>
                    </a:cubicBezTo>
                    <a:cubicBezTo>
                      <a:pt x="145725" y="424424"/>
                      <a:pt x="64762" y="24903"/>
                      <a:pt x="45183" y="109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74BE8826-DE97-DF3F-9AA7-19F610E66215}"/>
                  </a:ext>
                </a:extLst>
              </p:cNvPr>
              <p:cNvSpPr/>
              <p:nvPr/>
            </p:nvSpPr>
            <p:spPr>
              <a:xfrm>
                <a:off x="9015443" y="2160586"/>
                <a:ext cx="300028" cy="897616"/>
              </a:xfrm>
              <a:custGeom>
                <a:avLst/>
                <a:gdLst>
                  <a:gd name="connsiteX0" fmla="*/ 65057 w 300028"/>
                  <a:gd name="connsiteY0" fmla="*/ 1589 h 897616"/>
                  <a:gd name="connsiteX1" fmla="*/ 93632 w 300028"/>
                  <a:gd name="connsiteY1" fmla="*/ 322264 h 897616"/>
                  <a:gd name="connsiteX2" fmla="*/ 131732 w 300028"/>
                  <a:gd name="connsiteY2" fmla="*/ 252414 h 897616"/>
                  <a:gd name="connsiteX3" fmla="*/ 1557 w 300028"/>
                  <a:gd name="connsiteY3" fmla="*/ 798514 h 897616"/>
                  <a:gd name="connsiteX4" fmla="*/ 58707 w 300028"/>
                  <a:gd name="connsiteY4" fmla="*/ 709614 h 897616"/>
                  <a:gd name="connsiteX5" fmla="*/ 39657 w 300028"/>
                  <a:gd name="connsiteY5" fmla="*/ 896939 h 897616"/>
                  <a:gd name="connsiteX6" fmla="*/ 99982 w 300028"/>
                  <a:gd name="connsiteY6" fmla="*/ 763589 h 897616"/>
                  <a:gd name="connsiteX7" fmla="*/ 173007 w 300028"/>
                  <a:gd name="connsiteY7" fmla="*/ 538164 h 897616"/>
                  <a:gd name="connsiteX8" fmla="*/ 188882 w 300028"/>
                  <a:gd name="connsiteY8" fmla="*/ 623889 h 897616"/>
                  <a:gd name="connsiteX9" fmla="*/ 255557 w 300028"/>
                  <a:gd name="connsiteY9" fmla="*/ 881064 h 897616"/>
                  <a:gd name="connsiteX10" fmla="*/ 255557 w 300028"/>
                  <a:gd name="connsiteY10" fmla="*/ 757239 h 897616"/>
                  <a:gd name="connsiteX11" fmla="*/ 300007 w 300028"/>
                  <a:gd name="connsiteY11" fmla="*/ 801689 h 897616"/>
                  <a:gd name="connsiteX12" fmla="*/ 249207 w 300028"/>
                  <a:gd name="connsiteY12" fmla="*/ 496889 h 897616"/>
                  <a:gd name="connsiteX13" fmla="*/ 185707 w 300028"/>
                  <a:gd name="connsiteY13" fmla="*/ 106364 h 897616"/>
                  <a:gd name="connsiteX14" fmla="*/ 207932 w 300028"/>
                  <a:gd name="connsiteY14" fmla="*/ 195264 h 897616"/>
                  <a:gd name="connsiteX15" fmla="*/ 65057 w 300028"/>
                  <a:gd name="connsiteY15" fmla="*/ 1589 h 89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0028" h="897616">
                    <a:moveTo>
                      <a:pt x="65057" y="1589"/>
                    </a:moveTo>
                    <a:cubicBezTo>
                      <a:pt x="46007" y="22755"/>
                      <a:pt x="82520" y="280460"/>
                      <a:pt x="93632" y="322264"/>
                    </a:cubicBezTo>
                    <a:cubicBezTo>
                      <a:pt x="104744" y="364068"/>
                      <a:pt x="147078" y="173039"/>
                      <a:pt x="131732" y="252414"/>
                    </a:cubicBezTo>
                    <a:cubicBezTo>
                      <a:pt x="116386" y="331789"/>
                      <a:pt x="13728" y="722314"/>
                      <a:pt x="1557" y="798514"/>
                    </a:cubicBezTo>
                    <a:cubicBezTo>
                      <a:pt x="-10614" y="874714"/>
                      <a:pt x="52357" y="693210"/>
                      <a:pt x="58707" y="709614"/>
                    </a:cubicBezTo>
                    <a:cubicBezTo>
                      <a:pt x="65057" y="726018"/>
                      <a:pt x="32778" y="887943"/>
                      <a:pt x="39657" y="896939"/>
                    </a:cubicBezTo>
                    <a:cubicBezTo>
                      <a:pt x="46536" y="905935"/>
                      <a:pt x="77757" y="823385"/>
                      <a:pt x="99982" y="763589"/>
                    </a:cubicBezTo>
                    <a:cubicBezTo>
                      <a:pt x="122207" y="703793"/>
                      <a:pt x="158190" y="561447"/>
                      <a:pt x="173007" y="538164"/>
                    </a:cubicBezTo>
                    <a:cubicBezTo>
                      <a:pt x="187824" y="514881"/>
                      <a:pt x="175124" y="566739"/>
                      <a:pt x="188882" y="623889"/>
                    </a:cubicBezTo>
                    <a:cubicBezTo>
                      <a:pt x="202640" y="681039"/>
                      <a:pt x="244445" y="858839"/>
                      <a:pt x="255557" y="881064"/>
                    </a:cubicBezTo>
                    <a:cubicBezTo>
                      <a:pt x="266669" y="903289"/>
                      <a:pt x="248149" y="770468"/>
                      <a:pt x="255557" y="757239"/>
                    </a:cubicBezTo>
                    <a:cubicBezTo>
                      <a:pt x="262965" y="744010"/>
                      <a:pt x="301065" y="845081"/>
                      <a:pt x="300007" y="801689"/>
                    </a:cubicBezTo>
                    <a:cubicBezTo>
                      <a:pt x="298949" y="758297"/>
                      <a:pt x="268257" y="612777"/>
                      <a:pt x="249207" y="496889"/>
                    </a:cubicBezTo>
                    <a:cubicBezTo>
                      <a:pt x="230157" y="381002"/>
                      <a:pt x="192586" y="156635"/>
                      <a:pt x="185707" y="106364"/>
                    </a:cubicBezTo>
                    <a:cubicBezTo>
                      <a:pt x="178828" y="56093"/>
                      <a:pt x="224336" y="213256"/>
                      <a:pt x="207932" y="195264"/>
                    </a:cubicBezTo>
                    <a:cubicBezTo>
                      <a:pt x="191528" y="177272"/>
                      <a:pt x="84107" y="-19577"/>
                      <a:pt x="65057" y="158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E7F76085-019E-67CB-AFF9-E068129C4812}"/>
                  </a:ext>
                </a:extLst>
              </p:cNvPr>
              <p:cNvSpPr/>
              <p:nvPr/>
            </p:nvSpPr>
            <p:spPr>
              <a:xfrm>
                <a:off x="9184931" y="2793212"/>
                <a:ext cx="161355" cy="684317"/>
              </a:xfrm>
              <a:custGeom>
                <a:avLst/>
                <a:gdLst>
                  <a:gd name="connsiteX0" fmla="*/ 70194 w 161355"/>
                  <a:gd name="connsiteY0" fmla="*/ 788 h 684317"/>
                  <a:gd name="connsiteX1" fmla="*/ 13044 w 161355"/>
                  <a:gd name="connsiteY1" fmla="*/ 413538 h 684317"/>
                  <a:gd name="connsiteX2" fmla="*/ 44794 w 161355"/>
                  <a:gd name="connsiteY2" fmla="*/ 330988 h 684317"/>
                  <a:gd name="connsiteX3" fmla="*/ 344 w 161355"/>
                  <a:gd name="connsiteY3" fmla="*/ 534188 h 684317"/>
                  <a:gd name="connsiteX4" fmla="*/ 25744 w 161355"/>
                  <a:gd name="connsiteY4" fmla="*/ 464338 h 684317"/>
                  <a:gd name="connsiteX5" fmla="*/ 54319 w 161355"/>
                  <a:gd name="connsiteY5" fmla="*/ 683413 h 684317"/>
                  <a:gd name="connsiteX6" fmla="*/ 73369 w 161355"/>
                  <a:gd name="connsiteY6" fmla="*/ 531013 h 684317"/>
                  <a:gd name="connsiteX7" fmla="*/ 152744 w 161355"/>
                  <a:gd name="connsiteY7" fmla="*/ 264313 h 684317"/>
                  <a:gd name="connsiteX8" fmla="*/ 149569 w 161355"/>
                  <a:gd name="connsiteY8" fmla="*/ 308763 h 684317"/>
                  <a:gd name="connsiteX9" fmla="*/ 70194 w 161355"/>
                  <a:gd name="connsiteY9" fmla="*/ 788 h 68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355" h="684317">
                    <a:moveTo>
                      <a:pt x="70194" y="788"/>
                    </a:moveTo>
                    <a:cubicBezTo>
                      <a:pt x="47440" y="18251"/>
                      <a:pt x="17277" y="358505"/>
                      <a:pt x="13044" y="413538"/>
                    </a:cubicBezTo>
                    <a:cubicBezTo>
                      <a:pt x="8811" y="468571"/>
                      <a:pt x="46911" y="310880"/>
                      <a:pt x="44794" y="330988"/>
                    </a:cubicBezTo>
                    <a:cubicBezTo>
                      <a:pt x="42677" y="351096"/>
                      <a:pt x="3519" y="511963"/>
                      <a:pt x="344" y="534188"/>
                    </a:cubicBezTo>
                    <a:cubicBezTo>
                      <a:pt x="-2831" y="556413"/>
                      <a:pt x="16748" y="439467"/>
                      <a:pt x="25744" y="464338"/>
                    </a:cubicBezTo>
                    <a:cubicBezTo>
                      <a:pt x="34740" y="489209"/>
                      <a:pt x="46381" y="672301"/>
                      <a:pt x="54319" y="683413"/>
                    </a:cubicBezTo>
                    <a:cubicBezTo>
                      <a:pt x="62256" y="694526"/>
                      <a:pt x="56965" y="600863"/>
                      <a:pt x="73369" y="531013"/>
                    </a:cubicBezTo>
                    <a:cubicBezTo>
                      <a:pt x="89773" y="461163"/>
                      <a:pt x="140044" y="301355"/>
                      <a:pt x="152744" y="264313"/>
                    </a:cubicBezTo>
                    <a:cubicBezTo>
                      <a:pt x="165444" y="227271"/>
                      <a:pt x="163856" y="356388"/>
                      <a:pt x="149569" y="308763"/>
                    </a:cubicBezTo>
                    <a:cubicBezTo>
                      <a:pt x="135282" y="261138"/>
                      <a:pt x="92948" y="-16675"/>
                      <a:pt x="70194" y="78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F78F7A26-2210-2622-4D58-A14378B6E987}"/>
                  </a:ext>
                </a:extLst>
              </p:cNvPr>
              <p:cNvSpPr/>
              <p:nvPr/>
            </p:nvSpPr>
            <p:spPr>
              <a:xfrm>
                <a:off x="9342684" y="3112781"/>
                <a:ext cx="440977" cy="530809"/>
              </a:xfrm>
              <a:custGeom>
                <a:avLst/>
                <a:gdLst>
                  <a:gd name="connsiteX0" fmla="*/ 4516 w 440977"/>
                  <a:gd name="connsiteY0" fmla="*/ 1894 h 530809"/>
                  <a:gd name="connsiteX1" fmla="*/ 83891 w 440977"/>
                  <a:gd name="connsiteY1" fmla="*/ 357494 h 530809"/>
                  <a:gd name="connsiteX2" fmla="*/ 96591 w 440977"/>
                  <a:gd name="connsiteY2" fmla="*/ 455919 h 530809"/>
                  <a:gd name="connsiteX3" fmla="*/ 14041 w 440977"/>
                  <a:gd name="connsiteY3" fmla="*/ 357494 h 530809"/>
                  <a:gd name="connsiteX4" fmla="*/ 429966 w 440977"/>
                  <a:gd name="connsiteY4" fmla="*/ 478144 h 530809"/>
                  <a:gd name="connsiteX5" fmla="*/ 318841 w 440977"/>
                  <a:gd name="connsiteY5" fmla="*/ 500369 h 530809"/>
                  <a:gd name="connsiteX6" fmla="*/ 299791 w 440977"/>
                  <a:gd name="connsiteY6" fmla="*/ 528944 h 530809"/>
                  <a:gd name="connsiteX7" fmla="*/ 55316 w 440977"/>
                  <a:gd name="connsiteY7" fmla="*/ 443219 h 530809"/>
                  <a:gd name="connsiteX8" fmla="*/ 118816 w 440977"/>
                  <a:gd name="connsiteY8" fmla="*/ 478144 h 530809"/>
                  <a:gd name="connsiteX9" fmla="*/ 93416 w 440977"/>
                  <a:gd name="connsiteY9" fmla="*/ 106669 h 530809"/>
                  <a:gd name="connsiteX10" fmla="*/ 191841 w 440977"/>
                  <a:gd name="connsiteY10" fmla="*/ 211444 h 530809"/>
                  <a:gd name="connsiteX11" fmla="*/ 4516 w 440977"/>
                  <a:gd name="connsiteY11" fmla="*/ 1894 h 53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977" h="530809">
                    <a:moveTo>
                      <a:pt x="4516" y="1894"/>
                    </a:moveTo>
                    <a:cubicBezTo>
                      <a:pt x="-13476" y="26236"/>
                      <a:pt x="68545" y="281823"/>
                      <a:pt x="83891" y="357494"/>
                    </a:cubicBezTo>
                    <a:cubicBezTo>
                      <a:pt x="99237" y="433165"/>
                      <a:pt x="108233" y="455919"/>
                      <a:pt x="96591" y="455919"/>
                    </a:cubicBezTo>
                    <a:cubicBezTo>
                      <a:pt x="84949" y="455919"/>
                      <a:pt x="-41521" y="353790"/>
                      <a:pt x="14041" y="357494"/>
                    </a:cubicBezTo>
                    <a:cubicBezTo>
                      <a:pt x="69603" y="361198"/>
                      <a:pt x="379166" y="454332"/>
                      <a:pt x="429966" y="478144"/>
                    </a:cubicBezTo>
                    <a:cubicBezTo>
                      <a:pt x="480766" y="501956"/>
                      <a:pt x="340537" y="491902"/>
                      <a:pt x="318841" y="500369"/>
                    </a:cubicBezTo>
                    <a:cubicBezTo>
                      <a:pt x="297145" y="508836"/>
                      <a:pt x="343712" y="538469"/>
                      <a:pt x="299791" y="528944"/>
                    </a:cubicBezTo>
                    <a:cubicBezTo>
                      <a:pt x="255870" y="519419"/>
                      <a:pt x="85479" y="451686"/>
                      <a:pt x="55316" y="443219"/>
                    </a:cubicBezTo>
                    <a:cubicBezTo>
                      <a:pt x="25154" y="434752"/>
                      <a:pt x="112466" y="534236"/>
                      <a:pt x="118816" y="478144"/>
                    </a:cubicBezTo>
                    <a:cubicBezTo>
                      <a:pt x="125166" y="422052"/>
                      <a:pt x="81245" y="151119"/>
                      <a:pt x="93416" y="106669"/>
                    </a:cubicBezTo>
                    <a:cubicBezTo>
                      <a:pt x="105587" y="62219"/>
                      <a:pt x="205070" y="227319"/>
                      <a:pt x="191841" y="211444"/>
                    </a:cubicBezTo>
                    <a:cubicBezTo>
                      <a:pt x="178612" y="195569"/>
                      <a:pt x="22508" y="-22448"/>
                      <a:pt x="4516" y="189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AE195AA2-1706-BAE3-FB2E-FB76310EE1C3}"/>
                  </a:ext>
                </a:extLst>
              </p:cNvPr>
              <p:cNvSpPr/>
              <p:nvPr/>
            </p:nvSpPr>
            <p:spPr>
              <a:xfrm>
                <a:off x="9577271" y="3282037"/>
                <a:ext cx="167052" cy="356551"/>
              </a:xfrm>
              <a:custGeom>
                <a:avLst/>
                <a:gdLst>
                  <a:gd name="connsiteX0" fmla="*/ 1704 w 167052"/>
                  <a:gd name="connsiteY0" fmla="*/ 913 h 356551"/>
                  <a:gd name="connsiteX1" fmla="*/ 77904 w 167052"/>
                  <a:gd name="connsiteY1" fmla="*/ 197763 h 356551"/>
                  <a:gd name="connsiteX2" fmla="*/ 100129 w 167052"/>
                  <a:gd name="connsiteY2" fmla="*/ 324763 h 356551"/>
                  <a:gd name="connsiteX3" fmla="*/ 109654 w 167052"/>
                  <a:gd name="connsiteY3" fmla="*/ 248563 h 356551"/>
                  <a:gd name="connsiteX4" fmla="*/ 116004 w 167052"/>
                  <a:gd name="connsiteY4" fmla="*/ 356513 h 356551"/>
                  <a:gd name="connsiteX5" fmla="*/ 144579 w 167052"/>
                  <a:gd name="connsiteY5" fmla="*/ 261263 h 356551"/>
                  <a:gd name="connsiteX6" fmla="*/ 160454 w 167052"/>
                  <a:gd name="connsiteY6" fmla="*/ 283488 h 356551"/>
                  <a:gd name="connsiteX7" fmla="*/ 1704 w 167052"/>
                  <a:gd name="connsiteY7" fmla="*/ 913 h 3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052" h="356551">
                    <a:moveTo>
                      <a:pt x="1704" y="913"/>
                    </a:moveTo>
                    <a:cubicBezTo>
                      <a:pt x="-12054" y="-13375"/>
                      <a:pt x="61500" y="143788"/>
                      <a:pt x="77904" y="197763"/>
                    </a:cubicBezTo>
                    <a:cubicBezTo>
                      <a:pt x="94308" y="251738"/>
                      <a:pt x="94837" y="316296"/>
                      <a:pt x="100129" y="324763"/>
                    </a:cubicBezTo>
                    <a:cubicBezTo>
                      <a:pt x="105421" y="333230"/>
                      <a:pt x="107008" y="243271"/>
                      <a:pt x="109654" y="248563"/>
                    </a:cubicBezTo>
                    <a:cubicBezTo>
                      <a:pt x="112300" y="253855"/>
                      <a:pt x="110183" y="354396"/>
                      <a:pt x="116004" y="356513"/>
                    </a:cubicBezTo>
                    <a:cubicBezTo>
                      <a:pt x="121825" y="358630"/>
                      <a:pt x="137171" y="273434"/>
                      <a:pt x="144579" y="261263"/>
                    </a:cubicBezTo>
                    <a:cubicBezTo>
                      <a:pt x="151987" y="249092"/>
                      <a:pt x="179504" y="326880"/>
                      <a:pt x="160454" y="283488"/>
                    </a:cubicBezTo>
                    <a:cubicBezTo>
                      <a:pt x="141404" y="240096"/>
                      <a:pt x="15462" y="15201"/>
                      <a:pt x="1704" y="9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288F0840-51F0-0A09-1BAF-4AB9EF9C3708}"/>
                </a:ext>
              </a:extLst>
            </p:cNvPr>
            <p:cNvGrpSpPr/>
            <p:nvPr/>
          </p:nvGrpSpPr>
          <p:grpSpPr>
            <a:xfrm>
              <a:off x="8438572" y="2138065"/>
              <a:ext cx="2814518" cy="2917890"/>
              <a:chOff x="9353070" y="2420289"/>
              <a:chExt cx="1821715" cy="1950812"/>
            </a:xfrm>
          </p:grpSpPr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128EDE64-53F1-3020-0E5D-244BA1F47A6C}"/>
                  </a:ext>
                </a:extLst>
              </p:cNvPr>
              <p:cNvSpPr/>
              <p:nvPr/>
            </p:nvSpPr>
            <p:spPr>
              <a:xfrm>
                <a:off x="9353070" y="2420289"/>
                <a:ext cx="1821715" cy="1950812"/>
              </a:xfrm>
              <a:custGeom>
                <a:avLst/>
                <a:gdLst>
                  <a:gd name="connsiteX0" fmla="*/ 797137 w 1821715"/>
                  <a:gd name="connsiteY0" fmla="*/ 778275 h 1950812"/>
                  <a:gd name="connsiteX1" fmla="*/ 573128 w 1821715"/>
                  <a:gd name="connsiteY1" fmla="*/ 682795 h 1950812"/>
                  <a:gd name="connsiteX2" fmla="*/ 187537 w 1821715"/>
                  <a:gd name="connsiteY2" fmla="*/ 422063 h 1950812"/>
                  <a:gd name="connsiteX3" fmla="*/ 272000 w 1821715"/>
                  <a:gd name="connsiteY3" fmla="*/ 458786 h 1950812"/>
                  <a:gd name="connsiteX4" fmla="*/ 540077 w 1821715"/>
                  <a:gd name="connsiteY4" fmla="*/ 590988 h 1950812"/>
                  <a:gd name="connsiteX5" fmla="*/ 492337 w 1821715"/>
                  <a:gd name="connsiteY5" fmla="*/ 535904 h 1950812"/>
                  <a:gd name="connsiteX6" fmla="*/ 580472 w 1821715"/>
                  <a:gd name="connsiteY6" fmla="*/ 546921 h 1950812"/>
                  <a:gd name="connsiteX7" fmla="*/ 701658 w 1821715"/>
                  <a:gd name="connsiteY7" fmla="*/ 142969 h 1950812"/>
                  <a:gd name="connsiteX8" fmla="*/ 668607 w 1821715"/>
                  <a:gd name="connsiteY8" fmla="*/ 271499 h 1950812"/>
                  <a:gd name="connsiteX9" fmla="*/ 675952 w 1821715"/>
                  <a:gd name="connsiteY9" fmla="*/ 212742 h 1950812"/>
                  <a:gd name="connsiteX10" fmla="*/ 899961 w 1821715"/>
                  <a:gd name="connsiteY10" fmla="*/ 517542 h 1950812"/>
                  <a:gd name="connsiteX11" fmla="*/ 995441 w 1821715"/>
                  <a:gd name="connsiteY11" fmla="*/ 396357 h 1950812"/>
                  <a:gd name="connsiteX12" fmla="*/ 1318602 w 1821715"/>
                  <a:gd name="connsiteY12" fmla="*/ 40145 h 1950812"/>
                  <a:gd name="connsiteX13" fmla="*/ 1292896 w 1821715"/>
                  <a:gd name="connsiteY13" fmla="*/ 84212 h 1950812"/>
                  <a:gd name="connsiteX14" fmla="*/ 1179055 w 1821715"/>
                  <a:gd name="connsiteY14" fmla="*/ 715846 h 1950812"/>
                  <a:gd name="connsiteX15" fmla="*/ 1146005 w 1821715"/>
                  <a:gd name="connsiteY15" fmla="*/ 737880 h 1950812"/>
                  <a:gd name="connsiteX16" fmla="*/ 1193744 w 1821715"/>
                  <a:gd name="connsiteY16" fmla="*/ 624039 h 1950812"/>
                  <a:gd name="connsiteX17" fmla="*/ 1531595 w 1821715"/>
                  <a:gd name="connsiteY17" fmla="*/ 469803 h 1950812"/>
                  <a:gd name="connsiteX18" fmla="*/ 1450805 w 1821715"/>
                  <a:gd name="connsiteY18" fmla="*/ 524887 h 1950812"/>
                  <a:gd name="connsiteX19" fmla="*/ 1575663 w 1821715"/>
                  <a:gd name="connsiteY19" fmla="*/ 484492 h 1950812"/>
                  <a:gd name="connsiteX20" fmla="*/ 1370014 w 1821715"/>
                  <a:gd name="connsiteY20" fmla="*/ 752569 h 1950812"/>
                  <a:gd name="connsiteX21" fmla="*/ 1751932 w 1821715"/>
                  <a:gd name="connsiteY21" fmla="*/ 888444 h 1950812"/>
                  <a:gd name="connsiteX22" fmla="*/ 1538940 w 1821715"/>
                  <a:gd name="connsiteY22" fmla="*/ 892116 h 1950812"/>
                  <a:gd name="connsiteX23" fmla="*/ 1821706 w 1821715"/>
                  <a:gd name="connsiteY23" fmla="*/ 848048 h 1950812"/>
                  <a:gd name="connsiteX24" fmla="*/ 1527923 w 1821715"/>
                  <a:gd name="connsiteY24" fmla="*/ 1042680 h 1950812"/>
                  <a:gd name="connsiteX25" fmla="*/ 1428771 w 1821715"/>
                  <a:gd name="connsiteY25" fmla="*/ 1086747 h 1950812"/>
                  <a:gd name="connsiteX26" fmla="*/ 1612385 w 1821715"/>
                  <a:gd name="connsiteY26" fmla="*/ 1218950 h 1950812"/>
                  <a:gd name="connsiteX27" fmla="*/ 1818034 w 1821715"/>
                  <a:gd name="connsiteY27" fmla="*/ 1384203 h 1950812"/>
                  <a:gd name="connsiteX28" fmla="*/ 1656453 w 1821715"/>
                  <a:gd name="connsiteY28" fmla="*/ 1343807 h 1950812"/>
                  <a:gd name="connsiteX29" fmla="*/ 1333291 w 1821715"/>
                  <a:gd name="connsiteY29" fmla="*/ 1358497 h 1950812"/>
                  <a:gd name="connsiteX30" fmla="*/ 1406737 w 1821715"/>
                  <a:gd name="connsiteY30" fmla="*/ 1464993 h 1950812"/>
                  <a:gd name="connsiteX31" fmla="*/ 1465494 w 1821715"/>
                  <a:gd name="connsiteY31" fmla="*/ 1733070 h 1950812"/>
                  <a:gd name="connsiteX32" fmla="*/ 1362670 w 1821715"/>
                  <a:gd name="connsiteY32" fmla="*/ 1560472 h 1950812"/>
                  <a:gd name="connsiteX33" fmla="*/ 1131316 w 1821715"/>
                  <a:gd name="connsiteY33" fmla="*/ 1409909 h 1950812"/>
                  <a:gd name="connsiteX34" fmla="*/ 1120299 w 1821715"/>
                  <a:gd name="connsiteY34" fmla="*/ 1611884 h 1950812"/>
                  <a:gd name="connsiteX35" fmla="*/ 1046853 w 1821715"/>
                  <a:gd name="connsiteY35" fmla="*/ 1942391 h 1950812"/>
                  <a:gd name="connsiteX36" fmla="*/ 1017475 w 1821715"/>
                  <a:gd name="connsiteY36" fmla="*/ 1835894 h 1950812"/>
                  <a:gd name="connsiteX37" fmla="*/ 980752 w 1821715"/>
                  <a:gd name="connsiteY37" fmla="*/ 1655952 h 1950812"/>
                  <a:gd name="connsiteX38" fmla="*/ 866911 w 1821715"/>
                  <a:gd name="connsiteY38" fmla="*/ 1413581 h 1950812"/>
                  <a:gd name="connsiteX39" fmla="*/ 863238 w 1821715"/>
                  <a:gd name="connsiteY39" fmla="*/ 1494371 h 1950812"/>
                  <a:gd name="connsiteX40" fmla="*/ 407875 w 1821715"/>
                  <a:gd name="connsiteY40" fmla="*/ 1876289 h 1950812"/>
                  <a:gd name="connsiteX41" fmla="*/ 595161 w 1821715"/>
                  <a:gd name="connsiteY41" fmla="*/ 1670641 h 1950812"/>
                  <a:gd name="connsiteX42" fmla="*/ 529060 w 1821715"/>
                  <a:gd name="connsiteY42" fmla="*/ 1700019 h 1950812"/>
                  <a:gd name="connsiteX43" fmla="*/ 543749 w 1821715"/>
                  <a:gd name="connsiteY43" fmla="*/ 1329118 h 1950812"/>
                  <a:gd name="connsiteX44" fmla="*/ 418891 w 1821715"/>
                  <a:gd name="connsiteY44" fmla="*/ 1446631 h 1950812"/>
                  <a:gd name="connsiteX45" fmla="*/ 172848 w 1821715"/>
                  <a:gd name="connsiteY45" fmla="*/ 1531094 h 1950812"/>
                  <a:gd name="connsiteX46" fmla="*/ 455614 w 1821715"/>
                  <a:gd name="connsiteY46" fmla="*/ 1369513 h 1950812"/>
                  <a:gd name="connsiteX47" fmla="*/ 88385 w 1821715"/>
                  <a:gd name="connsiteY47" fmla="*/ 1527422 h 1950812"/>
                  <a:gd name="connsiteX48" fmla="*/ 260983 w 1821715"/>
                  <a:gd name="connsiteY48" fmla="*/ 1384203 h 1950812"/>
                  <a:gd name="connsiteX49" fmla="*/ 507026 w 1821715"/>
                  <a:gd name="connsiteY49" fmla="*/ 1105109 h 1950812"/>
                  <a:gd name="connsiteX50" fmla="*/ 429908 w 1821715"/>
                  <a:gd name="connsiteY50" fmla="*/ 1086747 h 1950812"/>
                  <a:gd name="connsiteX51" fmla="*/ 3923 w 1821715"/>
                  <a:gd name="connsiteY51" fmla="*/ 829687 h 1950812"/>
                  <a:gd name="connsiteX52" fmla="*/ 227932 w 1821715"/>
                  <a:gd name="connsiteY52" fmla="*/ 895788 h 1950812"/>
                  <a:gd name="connsiteX53" fmla="*/ 396858 w 1821715"/>
                  <a:gd name="connsiteY53" fmla="*/ 800309 h 1950812"/>
                  <a:gd name="connsiteX54" fmla="*/ 396858 w 1821715"/>
                  <a:gd name="connsiteY54" fmla="*/ 745224 h 1950812"/>
                  <a:gd name="connsiteX55" fmla="*/ 797137 w 1821715"/>
                  <a:gd name="connsiteY55" fmla="*/ 778275 h 195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21715" h="1950812">
                    <a:moveTo>
                      <a:pt x="797137" y="778275"/>
                    </a:moveTo>
                    <a:cubicBezTo>
                      <a:pt x="826515" y="767870"/>
                      <a:pt x="674728" y="742164"/>
                      <a:pt x="573128" y="682795"/>
                    </a:cubicBezTo>
                    <a:cubicBezTo>
                      <a:pt x="471528" y="623426"/>
                      <a:pt x="237725" y="459398"/>
                      <a:pt x="187537" y="422063"/>
                    </a:cubicBezTo>
                    <a:cubicBezTo>
                      <a:pt x="137349" y="384728"/>
                      <a:pt x="213243" y="430632"/>
                      <a:pt x="272000" y="458786"/>
                    </a:cubicBezTo>
                    <a:cubicBezTo>
                      <a:pt x="330757" y="486940"/>
                      <a:pt x="503354" y="578135"/>
                      <a:pt x="540077" y="590988"/>
                    </a:cubicBezTo>
                    <a:cubicBezTo>
                      <a:pt x="576800" y="603841"/>
                      <a:pt x="485605" y="543248"/>
                      <a:pt x="492337" y="535904"/>
                    </a:cubicBezTo>
                    <a:cubicBezTo>
                      <a:pt x="499069" y="528560"/>
                      <a:pt x="545585" y="612410"/>
                      <a:pt x="580472" y="546921"/>
                    </a:cubicBezTo>
                    <a:cubicBezTo>
                      <a:pt x="615359" y="481432"/>
                      <a:pt x="686969" y="188873"/>
                      <a:pt x="701658" y="142969"/>
                    </a:cubicBezTo>
                    <a:cubicBezTo>
                      <a:pt x="716347" y="97065"/>
                      <a:pt x="672891" y="259870"/>
                      <a:pt x="668607" y="271499"/>
                    </a:cubicBezTo>
                    <a:cubicBezTo>
                      <a:pt x="664323" y="283128"/>
                      <a:pt x="637393" y="171735"/>
                      <a:pt x="675952" y="212742"/>
                    </a:cubicBezTo>
                    <a:cubicBezTo>
                      <a:pt x="714511" y="253749"/>
                      <a:pt x="846713" y="486940"/>
                      <a:pt x="899961" y="517542"/>
                    </a:cubicBezTo>
                    <a:cubicBezTo>
                      <a:pt x="953209" y="548144"/>
                      <a:pt x="925668" y="475923"/>
                      <a:pt x="995441" y="396357"/>
                    </a:cubicBezTo>
                    <a:cubicBezTo>
                      <a:pt x="1065214" y="316791"/>
                      <a:pt x="1269026" y="92169"/>
                      <a:pt x="1318602" y="40145"/>
                    </a:cubicBezTo>
                    <a:cubicBezTo>
                      <a:pt x="1368178" y="-11879"/>
                      <a:pt x="1316154" y="-28405"/>
                      <a:pt x="1292896" y="84212"/>
                    </a:cubicBezTo>
                    <a:cubicBezTo>
                      <a:pt x="1269638" y="196829"/>
                      <a:pt x="1203537" y="606901"/>
                      <a:pt x="1179055" y="715846"/>
                    </a:cubicBezTo>
                    <a:cubicBezTo>
                      <a:pt x="1154573" y="824791"/>
                      <a:pt x="1143557" y="753181"/>
                      <a:pt x="1146005" y="737880"/>
                    </a:cubicBezTo>
                    <a:cubicBezTo>
                      <a:pt x="1148453" y="722579"/>
                      <a:pt x="1129479" y="668718"/>
                      <a:pt x="1193744" y="624039"/>
                    </a:cubicBezTo>
                    <a:cubicBezTo>
                      <a:pt x="1258009" y="579359"/>
                      <a:pt x="1488752" y="486328"/>
                      <a:pt x="1531595" y="469803"/>
                    </a:cubicBezTo>
                    <a:cubicBezTo>
                      <a:pt x="1574439" y="453278"/>
                      <a:pt x="1443460" y="522439"/>
                      <a:pt x="1450805" y="524887"/>
                    </a:cubicBezTo>
                    <a:cubicBezTo>
                      <a:pt x="1458150" y="527335"/>
                      <a:pt x="1589128" y="446545"/>
                      <a:pt x="1575663" y="484492"/>
                    </a:cubicBezTo>
                    <a:cubicBezTo>
                      <a:pt x="1562198" y="522439"/>
                      <a:pt x="1340636" y="685244"/>
                      <a:pt x="1370014" y="752569"/>
                    </a:cubicBezTo>
                    <a:cubicBezTo>
                      <a:pt x="1399392" y="819894"/>
                      <a:pt x="1723778" y="865186"/>
                      <a:pt x="1751932" y="888444"/>
                    </a:cubicBezTo>
                    <a:cubicBezTo>
                      <a:pt x="1780086" y="911702"/>
                      <a:pt x="1527311" y="898849"/>
                      <a:pt x="1538940" y="892116"/>
                    </a:cubicBezTo>
                    <a:cubicBezTo>
                      <a:pt x="1550569" y="885383"/>
                      <a:pt x="1823542" y="822954"/>
                      <a:pt x="1821706" y="848048"/>
                    </a:cubicBezTo>
                    <a:cubicBezTo>
                      <a:pt x="1819870" y="873142"/>
                      <a:pt x="1593412" y="1002897"/>
                      <a:pt x="1527923" y="1042680"/>
                    </a:cubicBezTo>
                    <a:cubicBezTo>
                      <a:pt x="1462434" y="1082463"/>
                      <a:pt x="1414694" y="1057369"/>
                      <a:pt x="1428771" y="1086747"/>
                    </a:cubicBezTo>
                    <a:cubicBezTo>
                      <a:pt x="1442848" y="1116125"/>
                      <a:pt x="1547508" y="1169374"/>
                      <a:pt x="1612385" y="1218950"/>
                    </a:cubicBezTo>
                    <a:cubicBezTo>
                      <a:pt x="1677262" y="1268526"/>
                      <a:pt x="1810689" y="1363394"/>
                      <a:pt x="1818034" y="1384203"/>
                    </a:cubicBezTo>
                    <a:cubicBezTo>
                      <a:pt x="1825379" y="1405012"/>
                      <a:pt x="1737243" y="1348091"/>
                      <a:pt x="1656453" y="1343807"/>
                    </a:cubicBezTo>
                    <a:cubicBezTo>
                      <a:pt x="1575663" y="1339523"/>
                      <a:pt x="1374910" y="1338299"/>
                      <a:pt x="1333291" y="1358497"/>
                    </a:cubicBezTo>
                    <a:cubicBezTo>
                      <a:pt x="1291672" y="1378695"/>
                      <a:pt x="1384703" y="1402564"/>
                      <a:pt x="1406737" y="1464993"/>
                    </a:cubicBezTo>
                    <a:cubicBezTo>
                      <a:pt x="1428771" y="1527422"/>
                      <a:pt x="1472838" y="1717157"/>
                      <a:pt x="1465494" y="1733070"/>
                    </a:cubicBezTo>
                    <a:cubicBezTo>
                      <a:pt x="1458150" y="1748983"/>
                      <a:pt x="1418366" y="1614332"/>
                      <a:pt x="1362670" y="1560472"/>
                    </a:cubicBezTo>
                    <a:cubicBezTo>
                      <a:pt x="1306974" y="1506612"/>
                      <a:pt x="1171711" y="1401340"/>
                      <a:pt x="1131316" y="1409909"/>
                    </a:cubicBezTo>
                    <a:cubicBezTo>
                      <a:pt x="1090921" y="1418478"/>
                      <a:pt x="1134376" y="1523137"/>
                      <a:pt x="1120299" y="1611884"/>
                    </a:cubicBezTo>
                    <a:cubicBezTo>
                      <a:pt x="1106222" y="1700631"/>
                      <a:pt x="1063990" y="1905056"/>
                      <a:pt x="1046853" y="1942391"/>
                    </a:cubicBezTo>
                    <a:cubicBezTo>
                      <a:pt x="1029716" y="1979726"/>
                      <a:pt x="1028492" y="1883634"/>
                      <a:pt x="1017475" y="1835894"/>
                    </a:cubicBezTo>
                    <a:cubicBezTo>
                      <a:pt x="1006458" y="1788154"/>
                      <a:pt x="1005846" y="1726337"/>
                      <a:pt x="980752" y="1655952"/>
                    </a:cubicBezTo>
                    <a:cubicBezTo>
                      <a:pt x="955658" y="1585567"/>
                      <a:pt x="886497" y="1440511"/>
                      <a:pt x="866911" y="1413581"/>
                    </a:cubicBezTo>
                    <a:cubicBezTo>
                      <a:pt x="847325" y="1386651"/>
                      <a:pt x="939744" y="1417253"/>
                      <a:pt x="863238" y="1494371"/>
                    </a:cubicBezTo>
                    <a:cubicBezTo>
                      <a:pt x="786732" y="1571489"/>
                      <a:pt x="452554" y="1846911"/>
                      <a:pt x="407875" y="1876289"/>
                    </a:cubicBezTo>
                    <a:cubicBezTo>
                      <a:pt x="363195" y="1905667"/>
                      <a:pt x="574964" y="1700019"/>
                      <a:pt x="595161" y="1670641"/>
                    </a:cubicBezTo>
                    <a:cubicBezTo>
                      <a:pt x="615358" y="1641263"/>
                      <a:pt x="537629" y="1756939"/>
                      <a:pt x="529060" y="1700019"/>
                    </a:cubicBezTo>
                    <a:cubicBezTo>
                      <a:pt x="520491" y="1643099"/>
                      <a:pt x="562110" y="1371349"/>
                      <a:pt x="543749" y="1329118"/>
                    </a:cubicBezTo>
                    <a:cubicBezTo>
                      <a:pt x="525387" y="1286887"/>
                      <a:pt x="480708" y="1412968"/>
                      <a:pt x="418891" y="1446631"/>
                    </a:cubicBezTo>
                    <a:cubicBezTo>
                      <a:pt x="357074" y="1480294"/>
                      <a:pt x="166728" y="1543947"/>
                      <a:pt x="172848" y="1531094"/>
                    </a:cubicBezTo>
                    <a:cubicBezTo>
                      <a:pt x="178968" y="1518241"/>
                      <a:pt x="469691" y="1370125"/>
                      <a:pt x="455614" y="1369513"/>
                    </a:cubicBezTo>
                    <a:cubicBezTo>
                      <a:pt x="441537" y="1368901"/>
                      <a:pt x="120823" y="1524974"/>
                      <a:pt x="88385" y="1527422"/>
                    </a:cubicBezTo>
                    <a:cubicBezTo>
                      <a:pt x="55946" y="1529870"/>
                      <a:pt x="191209" y="1454589"/>
                      <a:pt x="260983" y="1384203"/>
                    </a:cubicBezTo>
                    <a:cubicBezTo>
                      <a:pt x="330756" y="1313818"/>
                      <a:pt x="478872" y="1154685"/>
                      <a:pt x="507026" y="1105109"/>
                    </a:cubicBezTo>
                    <a:cubicBezTo>
                      <a:pt x="535180" y="1055533"/>
                      <a:pt x="513758" y="1132651"/>
                      <a:pt x="429908" y="1086747"/>
                    </a:cubicBezTo>
                    <a:cubicBezTo>
                      <a:pt x="346058" y="1040843"/>
                      <a:pt x="37586" y="861514"/>
                      <a:pt x="3923" y="829687"/>
                    </a:cubicBezTo>
                    <a:cubicBezTo>
                      <a:pt x="-29740" y="797861"/>
                      <a:pt x="162443" y="900684"/>
                      <a:pt x="227932" y="895788"/>
                    </a:cubicBezTo>
                    <a:cubicBezTo>
                      <a:pt x="293421" y="890892"/>
                      <a:pt x="368704" y="825403"/>
                      <a:pt x="396858" y="800309"/>
                    </a:cubicBezTo>
                    <a:cubicBezTo>
                      <a:pt x="425012" y="775215"/>
                      <a:pt x="333817" y="748284"/>
                      <a:pt x="396858" y="745224"/>
                    </a:cubicBezTo>
                    <a:cubicBezTo>
                      <a:pt x="459899" y="742164"/>
                      <a:pt x="767759" y="788680"/>
                      <a:pt x="797137" y="778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7252C15E-BA36-D0B9-9A58-2D52940DC0DD}"/>
                  </a:ext>
                </a:extLst>
              </p:cNvPr>
              <p:cNvSpPr/>
              <p:nvPr/>
            </p:nvSpPr>
            <p:spPr>
              <a:xfrm>
                <a:off x="9667308" y="2793212"/>
                <a:ext cx="1186458" cy="1270537"/>
              </a:xfrm>
              <a:custGeom>
                <a:avLst/>
                <a:gdLst>
                  <a:gd name="connsiteX0" fmla="*/ 797137 w 1821715"/>
                  <a:gd name="connsiteY0" fmla="*/ 778275 h 1950812"/>
                  <a:gd name="connsiteX1" fmla="*/ 573128 w 1821715"/>
                  <a:gd name="connsiteY1" fmla="*/ 682795 h 1950812"/>
                  <a:gd name="connsiteX2" fmla="*/ 187537 w 1821715"/>
                  <a:gd name="connsiteY2" fmla="*/ 422063 h 1950812"/>
                  <a:gd name="connsiteX3" fmla="*/ 272000 w 1821715"/>
                  <a:gd name="connsiteY3" fmla="*/ 458786 h 1950812"/>
                  <a:gd name="connsiteX4" fmla="*/ 540077 w 1821715"/>
                  <a:gd name="connsiteY4" fmla="*/ 590988 h 1950812"/>
                  <a:gd name="connsiteX5" fmla="*/ 492337 w 1821715"/>
                  <a:gd name="connsiteY5" fmla="*/ 535904 h 1950812"/>
                  <a:gd name="connsiteX6" fmla="*/ 580472 w 1821715"/>
                  <a:gd name="connsiteY6" fmla="*/ 546921 h 1950812"/>
                  <a:gd name="connsiteX7" fmla="*/ 701658 w 1821715"/>
                  <a:gd name="connsiteY7" fmla="*/ 142969 h 1950812"/>
                  <a:gd name="connsiteX8" fmla="*/ 668607 w 1821715"/>
                  <a:gd name="connsiteY8" fmla="*/ 271499 h 1950812"/>
                  <a:gd name="connsiteX9" fmla="*/ 675952 w 1821715"/>
                  <a:gd name="connsiteY9" fmla="*/ 212742 h 1950812"/>
                  <a:gd name="connsiteX10" fmla="*/ 899961 w 1821715"/>
                  <a:gd name="connsiteY10" fmla="*/ 517542 h 1950812"/>
                  <a:gd name="connsiteX11" fmla="*/ 995441 w 1821715"/>
                  <a:gd name="connsiteY11" fmla="*/ 396357 h 1950812"/>
                  <a:gd name="connsiteX12" fmla="*/ 1318602 w 1821715"/>
                  <a:gd name="connsiteY12" fmla="*/ 40145 h 1950812"/>
                  <a:gd name="connsiteX13" fmla="*/ 1292896 w 1821715"/>
                  <a:gd name="connsiteY13" fmla="*/ 84212 h 1950812"/>
                  <a:gd name="connsiteX14" fmla="*/ 1179055 w 1821715"/>
                  <a:gd name="connsiteY14" fmla="*/ 715846 h 1950812"/>
                  <a:gd name="connsiteX15" fmla="*/ 1146005 w 1821715"/>
                  <a:gd name="connsiteY15" fmla="*/ 737880 h 1950812"/>
                  <a:gd name="connsiteX16" fmla="*/ 1193744 w 1821715"/>
                  <a:gd name="connsiteY16" fmla="*/ 624039 h 1950812"/>
                  <a:gd name="connsiteX17" fmla="*/ 1531595 w 1821715"/>
                  <a:gd name="connsiteY17" fmla="*/ 469803 h 1950812"/>
                  <a:gd name="connsiteX18" fmla="*/ 1450805 w 1821715"/>
                  <a:gd name="connsiteY18" fmla="*/ 524887 h 1950812"/>
                  <a:gd name="connsiteX19" fmla="*/ 1575663 w 1821715"/>
                  <a:gd name="connsiteY19" fmla="*/ 484492 h 1950812"/>
                  <a:gd name="connsiteX20" fmla="*/ 1370014 w 1821715"/>
                  <a:gd name="connsiteY20" fmla="*/ 752569 h 1950812"/>
                  <a:gd name="connsiteX21" fmla="*/ 1751932 w 1821715"/>
                  <a:gd name="connsiteY21" fmla="*/ 888444 h 1950812"/>
                  <a:gd name="connsiteX22" fmla="*/ 1538940 w 1821715"/>
                  <a:gd name="connsiteY22" fmla="*/ 892116 h 1950812"/>
                  <a:gd name="connsiteX23" fmla="*/ 1821706 w 1821715"/>
                  <a:gd name="connsiteY23" fmla="*/ 848048 h 1950812"/>
                  <a:gd name="connsiteX24" fmla="*/ 1527923 w 1821715"/>
                  <a:gd name="connsiteY24" fmla="*/ 1042680 h 1950812"/>
                  <a:gd name="connsiteX25" fmla="*/ 1428771 w 1821715"/>
                  <a:gd name="connsiteY25" fmla="*/ 1086747 h 1950812"/>
                  <a:gd name="connsiteX26" fmla="*/ 1612385 w 1821715"/>
                  <a:gd name="connsiteY26" fmla="*/ 1218950 h 1950812"/>
                  <a:gd name="connsiteX27" fmla="*/ 1818034 w 1821715"/>
                  <a:gd name="connsiteY27" fmla="*/ 1384203 h 1950812"/>
                  <a:gd name="connsiteX28" fmla="*/ 1656453 w 1821715"/>
                  <a:gd name="connsiteY28" fmla="*/ 1343807 h 1950812"/>
                  <a:gd name="connsiteX29" fmla="*/ 1333291 w 1821715"/>
                  <a:gd name="connsiteY29" fmla="*/ 1358497 h 1950812"/>
                  <a:gd name="connsiteX30" fmla="*/ 1406737 w 1821715"/>
                  <a:gd name="connsiteY30" fmla="*/ 1464993 h 1950812"/>
                  <a:gd name="connsiteX31" fmla="*/ 1465494 w 1821715"/>
                  <a:gd name="connsiteY31" fmla="*/ 1733070 h 1950812"/>
                  <a:gd name="connsiteX32" fmla="*/ 1362670 w 1821715"/>
                  <a:gd name="connsiteY32" fmla="*/ 1560472 h 1950812"/>
                  <a:gd name="connsiteX33" fmla="*/ 1131316 w 1821715"/>
                  <a:gd name="connsiteY33" fmla="*/ 1409909 h 1950812"/>
                  <a:gd name="connsiteX34" fmla="*/ 1120299 w 1821715"/>
                  <a:gd name="connsiteY34" fmla="*/ 1611884 h 1950812"/>
                  <a:gd name="connsiteX35" fmla="*/ 1046853 w 1821715"/>
                  <a:gd name="connsiteY35" fmla="*/ 1942391 h 1950812"/>
                  <a:gd name="connsiteX36" fmla="*/ 1017475 w 1821715"/>
                  <a:gd name="connsiteY36" fmla="*/ 1835894 h 1950812"/>
                  <a:gd name="connsiteX37" fmla="*/ 980752 w 1821715"/>
                  <a:gd name="connsiteY37" fmla="*/ 1655952 h 1950812"/>
                  <a:gd name="connsiteX38" fmla="*/ 866911 w 1821715"/>
                  <a:gd name="connsiteY38" fmla="*/ 1413581 h 1950812"/>
                  <a:gd name="connsiteX39" fmla="*/ 863238 w 1821715"/>
                  <a:gd name="connsiteY39" fmla="*/ 1494371 h 1950812"/>
                  <a:gd name="connsiteX40" fmla="*/ 407875 w 1821715"/>
                  <a:gd name="connsiteY40" fmla="*/ 1876289 h 1950812"/>
                  <a:gd name="connsiteX41" fmla="*/ 595161 w 1821715"/>
                  <a:gd name="connsiteY41" fmla="*/ 1670641 h 1950812"/>
                  <a:gd name="connsiteX42" fmla="*/ 529060 w 1821715"/>
                  <a:gd name="connsiteY42" fmla="*/ 1700019 h 1950812"/>
                  <a:gd name="connsiteX43" fmla="*/ 543749 w 1821715"/>
                  <a:gd name="connsiteY43" fmla="*/ 1329118 h 1950812"/>
                  <a:gd name="connsiteX44" fmla="*/ 418891 w 1821715"/>
                  <a:gd name="connsiteY44" fmla="*/ 1446631 h 1950812"/>
                  <a:gd name="connsiteX45" fmla="*/ 172848 w 1821715"/>
                  <a:gd name="connsiteY45" fmla="*/ 1531094 h 1950812"/>
                  <a:gd name="connsiteX46" fmla="*/ 455614 w 1821715"/>
                  <a:gd name="connsiteY46" fmla="*/ 1369513 h 1950812"/>
                  <a:gd name="connsiteX47" fmla="*/ 88385 w 1821715"/>
                  <a:gd name="connsiteY47" fmla="*/ 1527422 h 1950812"/>
                  <a:gd name="connsiteX48" fmla="*/ 260983 w 1821715"/>
                  <a:gd name="connsiteY48" fmla="*/ 1384203 h 1950812"/>
                  <a:gd name="connsiteX49" fmla="*/ 507026 w 1821715"/>
                  <a:gd name="connsiteY49" fmla="*/ 1105109 h 1950812"/>
                  <a:gd name="connsiteX50" fmla="*/ 429908 w 1821715"/>
                  <a:gd name="connsiteY50" fmla="*/ 1086747 h 1950812"/>
                  <a:gd name="connsiteX51" fmla="*/ 3923 w 1821715"/>
                  <a:gd name="connsiteY51" fmla="*/ 829687 h 1950812"/>
                  <a:gd name="connsiteX52" fmla="*/ 227932 w 1821715"/>
                  <a:gd name="connsiteY52" fmla="*/ 895788 h 1950812"/>
                  <a:gd name="connsiteX53" fmla="*/ 396858 w 1821715"/>
                  <a:gd name="connsiteY53" fmla="*/ 800309 h 1950812"/>
                  <a:gd name="connsiteX54" fmla="*/ 396858 w 1821715"/>
                  <a:gd name="connsiteY54" fmla="*/ 745224 h 1950812"/>
                  <a:gd name="connsiteX55" fmla="*/ 797137 w 1821715"/>
                  <a:gd name="connsiteY55" fmla="*/ 778275 h 195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21715" h="1950812">
                    <a:moveTo>
                      <a:pt x="797137" y="778275"/>
                    </a:moveTo>
                    <a:cubicBezTo>
                      <a:pt x="826515" y="767870"/>
                      <a:pt x="674728" y="742164"/>
                      <a:pt x="573128" y="682795"/>
                    </a:cubicBezTo>
                    <a:cubicBezTo>
                      <a:pt x="471528" y="623426"/>
                      <a:pt x="237725" y="459398"/>
                      <a:pt x="187537" y="422063"/>
                    </a:cubicBezTo>
                    <a:cubicBezTo>
                      <a:pt x="137349" y="384728"/>
                      <a:pt x="213243" y="430632"/>
                      <a:pt x="272000" y="458786"/>
                    </a:cubicBezTo>
                    <a:cubicBezTo>
                      <a:pt x="330757" y="486940"/>
                      <a:pt x="503354" y="578135"/>
                      <a:pt x="540077" y="590988"/>
                    </a:cubicBezTo>
                    <a:cubicBezTo>
                      <a:pt x="576800" y="603841"/>
                      <a:pt x="485605" y="543248"/>
                      <a:pt x="492337" y="535904"/>
                    </a:cubicBezTo>
                    <a:cubicBezTo>
                      <a:pt x="499069" y="528560"/>
                      <a:pt x="545585" y="612410"/>
                      <a:pt x="580472" y="546921"/>
                    </a:cubicBezTo>
                    <a:cubicBezTo>
                      <a:pt x="615359" y="481432"/>
                      <a:pt x="686969" y="188873"/>
                      <a:pt x="701658" y="142969"/>
                    </a:cubicBezTo>
                    <a:cubicBezTo>
                      <a:pt x="716347" y="97065"/>
                      <a:pt x="672891" y="259870"/>
                      <a:pt x="668607" y="271499"/>
                    </a:cubicBezTo>
                    <a:cubicBezTo>
                      <a:pt x="664323" y="283128"/>
                      <a:pt x="637393" y="171735"/>
                      <a:pt x="675952" y="212742"/>
                    </a:cubicBezTo>
                    <a:cubicBezTo>
                      <a:pt x="714511" y="253749"/>
                      <a:pt x="846713" y="486940"/>
                      <a:pt x="899961" y="517542"/>
                    </a:cubicBezTo>
                    <a:cubicBezTo>
                      <a:pt x="953209" y="548144"/>
                      <a:pt x="925668" y="475923"/>
                      <a:pt x="995441" y="396357"/>
                    </a:cubicBezTo>
                    <a:cubicBezTo>
                      <a:pt x="1065214" y="316791"/>
                      <a:pt x="1269026" y="92169"/>
                      <a:pt x="1318602" y="40145"/>
                    </a:cubicBezTo>
                    <a:cubicBezTo>
                      <a:pt x="1368178" y="-11879"/>
                      <a:pt x="1316154" y="-28405"/>
                      <a:pt x="1292896" y="84212"/>
                    </a:cubicBezTo>
                    <a:cubicBezTo>
                      <a:pt x="1269638" y="196829"/>
                      <a:pt x="1203537" y="606901"/>
                      <a:pt x="1179055" y="715846"/>
                    </a:cubicBezTo>
                    <a:cubicBezTo>
                      <a:pt x="1154573" y="824791"/>
                      <a:pt x="1143557" y="753181"/>
                      <a:pt x="1146005" y="737880"/>
                    </a:cubicBezTo>
                    <a:cubicBezTo>
                      <a:pt x="1148453" y="722579"/>
                      <a:pt x="1129479" y="668718"/>
                      <a:pt x="1193744" y="624039"/>
                    </a:cubicBezTo>
                    <a:cubicBezTo>
                      <a:pt x="1258009" y="579359"/>
                      <a:pt x="1488752" y="486328"/>
                      <a:pt x="1531595" y="469803"/>
                    </a:cubicBezTo>
                    <a:cubicBezTo>
                      <a:pt x="1574439" y="453278"/>
                      <a:pt x="1443460" y="522439"/>
                      <a:pt x="1450805" y="524887"/>
                    </a:cubicBezTo>
                    <a:cubicBezTo>
                      <a:pt x="1458150" y="527335"/>
                      <a:pt x="1589128" y="446545"/>
                      <a:pt x="1575663" y="484492"/>
                    </a:cubicBezTo>
                    <a:cubicBezTo>
                      <a:pt x="1562198" y="522439"/>
                      <a:pt x="1340636" y="685244"/>
                      <a:pt x="1370014" y="752569"/>
                    </a:cubicBezTo>
                    <a:cubicBezTo>
                      <a:pt x="1399392" y="819894"/>
                      <a:pt x="1723778" y="865186"/>
                      <a:pt x="1751932" y="888444"/>
                    </a:cubicBezTo>
                    <a:cubicBezTo>
                      <a:pt x="1780086" y="911702"/>
                      <a:pt x="1527311" y="898849"/>
                      <a:pt x="1538940" y="892116"/>
                    </a:cubicBezTo>
                    <a:cubicBezTo>
                      <a:pt x="1550569" y="885383"/>
                      <a:pt x="1823542" y="822954"/>
                      <a:pt x="1821706" y="848048"/>
                    </a:cubicBezTo>
                    <a:cubicBezTo>
                      <a:pt x="1819870" y="873142"/>
                      <a:pt x="1593412" y="1002897"/>
                      <a:pt x="1527923" y="1042680"/>
                    </a:cubicBezTo>
                    <a:cubicBezTo>
                      <a:pt x="1462434" y="1082463"/>
                      <a:pt x="1414694" y="1057369"/>
                      <a:pt x="1428771" y="1086747"/>
                    </a:cubicBezTo>
                    <a:cubicBezTo>
                      <a:pt x="1442848" y="1116125"/>
                      <a:pt x="1547508" y="1169374"/>
                      <a:pt x="1612385" y="1218950"/>
                    </a:cubicBezTo>
                    <a:cubicBezTo>
                      <a:pt x="1677262" y="1268526"/>
                      <a:pt x="1810689" y="1363394"/>
                      <a:pt x="1818034" y="1384203"/>
                    </a:cubicBezTo>
                    <a:cubicBezTo>
                      <a:pt x="1825379" y="1405012"/>
                      <a:pt x="1737243" y="1348091"/>
                      <a:pt x="1656453" y="1343807"/>
                    </a:cubicBezTo>
                    <a:cubicBezTo>
                      <a:pt x="1575663" y="1339523"/>
                      <a:pt x="1374910" y="1338299"/>
                      <a:pt x="1333291" y="1358497"/>
                    </a:cubicBezTo>
                    <a:cubicBezTo>
                      <a:pt x="1291672" y="1378695"/>
                      <a:pt x="1384703" y="1402564"/>
                      <a:pt x="1406737" y="1464993"/>
                    </a:cubicBezTo>
                    <a:cubicBezTo>
                      <a:pt x="1428771" y="1527422"/>
                      <a:pt x="1472838" y="1717157"/>
                      <a:pt x="1465494" y="1733070"/>
                    </a:cubicBezTo>
                    <a:cubicBezTo>
                      <a:pt x="1458150" y="1748983"/>
                      <a:pt x="1418366" y="1614332"/>
                      <a:pt x="1362670" y="1560472"/>
                    </a:cubicBezTo>
                    <a:cubicBezTo>
                      <a:pt x="1306974" y="1506612"/>
                      <a:pt x="1171711" y="1401340"/>
                      <a:pt x="1131316" y="1409909"/>
                    </a:cubicBezTo>
                    <a:cubicBezTo>
                      <a:pt x="1090921" y="1418478"/>
                      <a:pt x="1134376" y="1523137"/>
                      <a:pt x="1120299" y="1611884"/>
                    </a:cubicBezTo>
                    <a:cubicBezTo>
                      <a:pt x="1106222" y="1700631"/>
                      <a:pt x="1063990" y="1905056"/>
                      <a:pt x="1046853" y="1942391"/>
                    </a:cubicBezTo>
                    <a:cubicBezTo>
                      <a:pt x="1029716" y="1979726"/>
                      <a:pt x="1028492" y="1883634"/>
                      <a:pt x="1017475" y="1835894"/>
                    </a:cubicBezTo>
                    <a:cubicBezTo>
                      <a:pt x="1006458" y="1788154"/>
                      <a:pt x="1005846" y="1726337"/>
                      <a:pt x="980752" y="1655952"/>
                    </a:cubicBezTo>
                    <a:cubicBezTo>
                      <a:pt x="955658" y="1585567"/>
                      <a:pt x="886497" y="1440511"/>
                      <a:pt x="866911" y="1413581"/>
                    </a:cubicBezTo>
                    <a:cubicBezTo>
                      <a:pt x="847325" y="1386651"/>
                      <a:pt x="939744" y="1417253"/>
                      <a:pt x="863238" y="1494371"/>
                    </a:cubicBezTo>
                    <a:cubicBezTo>
                      <a:pt x="786732" y="1571489"/>
                      <a:pt x="452554" y="1846911"/>
                      <a:pt x="407875" y="1876289"/>
                    </a:cubicBezTo>
                    <a:cubicBezTo>
                      <a:pt x="363195" y="1905667"/>
                      <a:pt x="574964" y="1700019"/>
                      <a:pt x="595161" y="1670641"/>
                    </a:cubicBezTo>
                    <a:cubicBezTo>
                      <a:pt x="615358" y="1641263"/>
                      <a:pt x="537629" y="1756939"/>
                      <a:pt x="529060" y="1700019"/>
                    </a:cubicBezTo>
                    <a:cubicBezTo>
                      <a:pt x="520491" y="1643099"/>
                      <a:pt x="562110" y="1371349"/>
                      <a:pt x="543749" y="1329118"/>
                    </a:cubicBezTo>
                    <a:cubicBezTo>
                      <a:pt x="525387" y="1286887"/>
                      <a:pt x="480708" y="1412968"/>
                      <a:pt x="418891" y="1446631"/>
                    </a:cubicBezTo>
                    <a:cubicBezTo>
                      <a:pt x="357074" y="1480294"/>
                      <a:pt x="166728" y="1543947"/>
                      <a:pt x="172848" y="1531094"/>
                    </a:cubicBezTo>
                    <a:cubicBezTo>
                      <a:pt x="178968" y="1518241"/>
                      <a:pt x="469691" y="1370125"/>
                      <a:pt x="455614" y="1369513"/>
                    </a:cubicBezTo>
                    <a:cubicBezTo>
                      <a:pt x="441537" y="1368901"/>
                      <a:pt x="120823" y="1524974"/>
                      <a:pt x="88385" y="1527422"/>
                    </a:cubicBezTo>
                    <a:cubicBezTo>
                      <a:pt x="55946" y="1529870"/>
                      <a:pt x="191209" y="1454589"/>
                      <a:pt x="260983" y="1384203"/>
                    </a:cubicBezTo>
                    <a:cubicBezTo>
                      <a:pt x="330756" y="1313818"/>
                      <a:pt x="478872" y="1154685"/>
                      <a:pt x="507026" y="1105109"/>
                    </a:cubicBezTo>
                    <a:cubicBezTo>
                      <a:pt x="535180" y="1055533"/>
                      <a:pt x="513758" y="1132651"/>
                      <a:pt x="429908" y="1086747"/>
                    </a:cubicBezTo>
                    <a:cubicBezTo>
                      <a:pt x="346058" y="1040843"/>
                      <a:pt x="37586" y="861514"/>
                      <a:pt x="3923" y="829687"/>
                    </a:cubicBezTo>
                    <a:cubicBezTo>
                      <a:pt x="-29740" y="797861"/>
                      <a:pt x="162443" y="900684"/>
                      <a:pt x="227932" y="895788"/>
                    </a:cubicBezTo>
                    <a:cubicBezTo>
                      <a:pt x="293421" y="890892"/>
                      <a:pt x="368704" y="825403"/>
                      <a:pt x="396858" y="800309"/>
                    </a:cubicBezTo>
                    <a:cubicBezTo>
                      <a:pt x="425012" y="775215"/>
                      <a:pt x="333817" y="748284"/>
                      <a:pt x="396858" y="745224"/>
                    </a:cubicBezTo>
                    <a:cubicBezTo>
                      <a:pt x="459899" y="742164"/>
                      <a:pt x="767759" y="788680"/>
                      <a:pt x="797137" y="77827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EA4713A9-B7D2-81FD-5ABD-2607DE6AFB2A}"/>
                </a:ext>
              </a:extLst>
            </p:cNvPr>
            <p:cNvSpPr/>
            <p:nvPr/>
          </p:nvSpPr>
          <p:spPr>
            <a:xfrm>
              <a:off x="2748391" y="2626144"/>
              <a:ext cx="1265348" cy="916082"/>
            </a:xfrm>
            <a:custGeom>
              <a:avLst/>
              <a:gdLst>
                <a:gd name="connsiteX0" fmla="*/ 20209 w 1265348"/>
                <a:gd name="connsiteY0" fmla="*/ 586956 h 916082"/>
                <a:gd name="connsiteX1" fmla="*/ 452009 w 1265348"/>
                <a:gd name="connsiteY1" fmla="*/ 155156 h 916082"/>
                <a:gd name="connsiteX2" fmla="*/ 401209 w 1265348"/>
                <a:gd name="connsiteY2" fmla="*/ 218656 h 916082"/>
                <a:gd name="connsiteX3" fmla="*/ 807609 w 1265348"/>
                <a:gd name="connsiteY3" fmla="*/ 2756 h 916082"/>
                <a:gd name="connsiteX4" fmla="*/ 1214009 w 1265348"/>
                <a:gd name="connsiteY4" fmla="*/ 104356 h 916082"/>
                <a:gd name="connsiteX5" fmla="*/ 1175909 w 1265348"/>
                <a:gd name="connsiteY5" fmla="*/ 218656 h 916082"/>
                <a:gd name="connsiteX6" fmla="*/ 782209 w 1265348"/>
                <a:gd name="connsiteY6" fmla="*/ 574256 h 916082"/>
                <a:gd name="connsiteX7" fmla="*/ 1252109 w 1265348"/>
                <a:gd name="connsiteY7" fmla="*/ 434556 h 916082"/>
                <a:gd name="connsiteX8" fmla="*/ 147209 w 1265348"/>
                <a:gd name="connsiteY8" fmla="*/ 904456 h 916082"/>
                <a:gd name="connsiteX9" fmla="*/ 223409 w 1265348"/>
                <a:gd name="connsiteY9" fmla="*/ 777456 h 916082"/>
                <a:gd name="connsiteX10" fmla="*/ 83709 w 1265348"/>
                <a:gd name="connsiteY10" fmla="*/ 828256 h 916082"/>
                <a:gd name="connsiteX11" fmla="*/ 20209 w 1265348"/>
                <a:gd name="connsiteY11" fmla="*/ 586956 h 91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5348" h="916082">
                  <a:moveTo>
                    <a:pt x="20209" y="586956"/>
                  </a:moveTo>
                  <a:cubicBezTo>
                    <a:pt x="81592" y="474773"/>
                    <a:pt x="388509" y="216539"/>
                    <a:pt x="452009" y="155156"/>
                  </a:cubicBezTo>
                  <a:cubicBezTo>
                    <a:pt x="515509" y="93773"/>
                    <a:pt x="341942" y="244056"/>
                    <a:pt x="401209" y="218656"/>
                  </a:cubicBezTo>
                  <a:cubicBezTo>
                    <a:pt x="460476" y="193256"/>
                    <a:pt x="672142" y="21806"/>
                    <a:pt x="807609" y="2756"/>
                  </a:cubicBezTo>
                  <a:cubicBezTo>
                    <a:pt x="943076" y="-16294"/>
                    <a:pt x="1152626" y="68373"/>
                    <a:pt x="1214009" y="104356"/>
                  </a:cubicBezTo>
                  <a:cubicBezTo>
                    <a:pt x="1275392" y="140339"/>
                    <a:pt x="1247876" y="140339"/>
                    <a:pt x="1175909" y="218656"/>
                  </a:cubicBezTo>
                  <a:cubicBezTo>
                    <a:pt x="1103942" y="296973"/>
                    <a:pt x="769509" y="538273"/>
                    <a:pt x="782209" y="574256"/>
                  </a:cubicBezTo>
                  <a:cubicBezTo>
                    <a:pt x="794909" y="610239"/>
                    <a:pt x="1357942" y="379523"/>
                    <a:pt x="1252109" y="434556"/>
                  </a:cubicBezTo>
                  <a:cubicBezTo>
                    <a:pt x="1146276" y="489589"/>
                    <a:pt x="318659" y="847306"/>
                    <a:pt x="147209" y="904456"/>
                  </a:cubicBezTo>
                  <a:cubicBezTo>
                    <a:pt x="-24241" y="961606"/>
                    <a:pt x="233992" y="790156"/>
                    <a:pt x="223409" y="777456"/>
                  </a:cubicBezTo>
                  <a:cubicBezTo>
                    <a:pt x="212826" y="764756"/>
                    <a:pt x="113342" y="855773"/>
                    <a:pt x="83709" y="828256"/>
                  </a:cubicBezTo>
                  <a:cubicBezTo>
                    <a:pt x="54076" y="800739"/>
                    <a:pt x="-41174" y="699139"/>
                    <a:pt x="20209" y="5869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639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ボンバーマン】ハドソンの生んだ傑作アクションパズルゲーム！爆弾を駆使して地下迷宮を脱出しろ！【ファミコン・ハドソン・レビュー】 -  サブカルチャーのある生活">
            <a:extLst>
              <a:ext uri="{FF2B5EF4-FFF2-40B4-BE49-F238E27FC236}">
                <a16:creationId xmlns:a16="http://schemas.microsoft.com/office/drawing/2014/main" id="{9E0E16E7-043B-F9EC-7E54-A32500E8B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9" y="336885"/>
            <a:ext cx="11486147" cy="86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1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 hidden="1">
            <a:extLst>
              <a:ext uri="{FF2B5EF4-FFF2-40B4-BE49-F238E27FC236}">
                <a16:creationId xmlns:a16="http://schemas.microsoft.com/office/drawing/2014/main" id="{FB004D37-180E-2E07-6FF8-2955510BBFF2}"/>
              </a:ext>
            </a:extLst>
          </p:cNvPr>
          <p:cNvSpPr txBox="1"/>
          <p:nvPr/>
        </p:nvSpPr>
        <p:spPr>
          <a:xfrm>
            <a:off x="1346886" y="3361038"/>
            <a:ext cx="75713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芸術は爆発だ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ED0413B6-702C-F2A1-6D87-CF108BDCE5E8}"/>
              </a:ext>
            </a:extLst>
          </p:cNvPr>
          <p:cNvGrpSpPr/>
          <p:nvPr/>
        </p:nvGrpSpPr>
        <p:grpSpPr>
          <a:xfrm>
            <a:off x="1410731" y="3482597"/>
            <a:ext cx="1225921" cy="1233353"/>
            <a:chOff x="1410731" y="3482597"/>
            <a:chExt cx="1225921" cy="1233353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7E06724E-24A1-BB4A-E3B3-45F0B0C92F96}"/>
                </a:ext>
              </a:extLst>
            </p:cNvPr>
            <p:cNvSpPr/>
            <p:nvPr/>
          </p:nvSpPr>
          <p:spPr>
            <a:xfrm>
              <a:off x="1416428" y="3675416"/>
              <a:ext cx="1220224" cy="101231"/>
            </a:xfrm>
            <a:custGeom>
              <a:avLst/>
              <a:gdLst>
                <a:gd name="connsiteX0" fmla="*/ 16667 w 1220224"/>
                <a:gd name="connsiteY0" fmla="*/ 94479 h 101231"/>
                <a:gd name="connsiteX1" fmla="*/ 727867 w 1220224"/>
                <a:gd name="connsiteY1" fmla="*/ 57047 h 101231"/>
                <a:gd name="connsiteX2" fmla="*/ 824119 w 1220224"/>
                <a:gd name="connsiteY2" fmla="*/ 51700 h 101231"/>
                <a:gd name="connsiteX3" fmla="*/ 1027319 w 1220224"/>
                <a:gd name="connsiteY3" fmla="*/ 19616 h 101231"/>
                <a:gd name="connsiteX4" fmla="*/ 1080793 w 1220224"/>
                <a:gd name="connsiteY4" fmla="*/ 3573 h 101231"/>
                <a:gd name="connsiteX5" fmla="*/ 1219825 w 1220224"/>
                <a:gd name="connsiteY5" fmla="*/ 89131 h 101231"/>
                <a:gd name="connsiteX6" fmla="*/ 1032667 w 1220224"/>
                <a:gd name="connsiteY6" fmla="*/ 94479 h 101231"/>
                <a:gd name="connsiteX7" fmla="*/ 369593 w 1220224"/>
                <a:gd name="connsiteY7" fmla="*/ 83784 h 101231"/>
                <a:gd name="connsiteX8" fmla="*/ 380288 w 1220224"/>
                <a:gd name="connsiteY8" fmla="*/ 99826 h 101231"/>
                <a:gd name="connsiteX9" fmla="*/ 235909 w 1220224"/>
                <a:gd name="connsiteY9" fmla="*/ 41005 h 101231"/>
                <a:gd name="connsiteX10" fmla="*/ 16667 w 1220224"/>
                <a:gd name="connsiteY10" fmla="*/ 94479 h 10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20224" h="101231">
                  <a:moveTo>
                    <a:pt x="16667" y="94479"/>
                  </a:moveTo>
                  <a:cubicBezTo>
                    <a:pt x="98660" y="97153"/>
                    <a:pt x="727867" y="57047"/>
                    <a:pt x="727867" y="57047"/>
                  </a:cubicBezTo>
                  <a:cubicBezTo>
                    <a:pt x="862442" y="49917"/>
                    <a:pt x="774210" y="57938"/>
                    <a:pt x="824119" y="51700"/>
                  </a:cubicBezTo>
                  <a:cubicBezTo>
                    <a:pt x="874028" y="45462"/>
                    <a:pt x="984540" y="27637"/>
                    <a:pt x="1027319" y="19616"/>
                  </a:cubicBezTo>
                  <a:cubicBezTo>
                    <a:pt x="1070098" y="11595"/>
                    <a:pt x="1048709" y="-8013"/>
                    <a:pt x="1080793" y="3573"/>
                  </a:cubicBezTo>
                  <a:cubicBezTo>
                    <a:pt x="1112877" y="15159"/>
                    <a:pt x="1227846" y="73980"/>
                    <a:pt x="1219825" y="89131"/>
                  </a:cubicBezTo>
                  <a:cubicBezTo>
                    <a:pt x="1211804" y="104282"/>
                    <a:pt x="1032667" y="94479"/>
                    <a:pt x="1032667" y="94479"/>
                  </a:cubicBezTo>
                  <a:lnTo>
                    <a:pt x="369593" y="83784"/>
                  </a:lnTo>
                  <a:cubicBezTo>
                    <a:pt x="260863" y="84675"/>
                    <a:pt x="402569" y="106956"/>
                    <a:pt x="380288" y="99826"/>
                  </a:cubicBezTo>
                  <a:cubicBezTo>
                    <a:pt x="358007" y="92696"/>
                    <a:pt x="292948" y="41896"/>
                    <a:pt x="235909" y="41005"/>
                  </a:cubicBezTo>
                  <a:cubicBezTo>
                    <a:pt x="178870" y="40114"/>
                    <a:pt x="-65326" y="91805"/>
                    <a:pt x="16667" y="94479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83156C12-5F2A-C615-AF67-5036F40C1465}"/>
                </a:ext>
              </a:extLst>
            </p:cNvPr>
            <p:cNvSpPr/>
            <p:nvPr/>
          </p:nvSpPr>
          <p:spPr>
            <a:xfrm>
              <a:off x="1706645" y="3482597"/>
              <a:ext cx="244903" cy="456278"/>
            </a:xfrm>
            <a:custGeom>
              <a:avLst/>
              <a:gdLst>
                <a:gd name="connsiteX0" fmla="*/ 4513 w 244903"/>
                <a:gd name="connsiteY0" fmla="*/ 9235 h 456278"/>
                <a:gd name="connsiteX1" fmla="*/ 47292 w 244903"/>
                <a:gd name="connsiteY1" fmla="*/ 35971 h 456278"/>
                <a:gd name="connsiteX2" fmla="*/ 239797 w 244903"/>
                <a:gd name="connsiteY2" fmla="*/ 116182 h 456278"/>
                <a:gd name="connsiteX3" fmla="*/ 186323 w 244903"/>
                <a:gd name="connsiteY3" fmla="*/ 212435 h 456278"/>
                <a:gd name="connsiteX4" fmla="*/ 154239 w 244903"/>
                <a:gd name="connsiteY4" fmla="*/ 420982 h 456278"/>
                <a:gd name="connsiteX5" fmla="*/ 111460 w 244903"/>
                <a:gd name="connsiteY5" fmla="*/ 447719 h 456278"/>
                <a:gd name="connsiteX6" fmla="*/ 111460 w 244903"/>
                <a:gd name="connsiteY6" fmla="*/ 330077 h 456278"/>
                <a:gd name="connsiteX7" fmla="*/ 127502 w 244903"/>
                <a:gd name="connsiteY7" fmla="*/ 191045 h 456278"/>
                <a:gd name="connsiteX8" fmla="*/ 4513 w 244903"/>
                <a:gd name="connsiteY8" fmla="*/ 9235 h 4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903" h="456278">
                  <a:moveTo>
                    <a:pt x="4513" y="9235"/>
                  </a:moveTo>
                  <a:cubicBezTo>
                    <a:pt x="-8855" y="-16611"/>
                    <a:pt x="8078" y="18147"/>
                    <a:pt x="47292" y="35971"/>
                  </a:cubicBezTo>
                  <a:cubicBezTo>
                    <a:pt x="86506" y="53796"/>
                    <a:pt x="216625" y="86771"/>
                    <a:pt x="239797" y="116182"/>
                  </a:cubicBezTo>
                  <a:cubicBezTo>
                    <a:pt x="262969" y="145593"/>
                    <a:pt x="200583" y="161635"/>
                    <a:pt x="186323" y="212435"/>
                  </a:cubicBezTo>
                  <a:cubicBezTo>
                    <a:pt x="172063" y="263235"/>
                    <a:pt x="166716" y="381768"/>
                    <a:pt x="154239" y="420982"/>
                  </a:cubicBezTo>
                  <a:cubicBezTo>
                    <a:pt x="141762" y="460196"/>
                    <a:pt x="118590" y="462870"/>
                    <a:pt x="111460" y="447719"/>
                  </a:cubicBezTo>
                  <a:cubicBezTo>
                    <a:pt x="104330" y="432568"/>
                    <a:pt x="108786" y="372856"/>
                    <a:pt x="111460" y="330077"/>
                  </a:cubicBezTo>
                  <a:cubicBezTo>
                    <a:pt x="114134" y="287298"/>
                    <a:pt x="143544" y="239171"/>
                    <a:pt x="127502" y="191045"/>
                  </a:cubicBezTo>
                  <a:cubicBezTo>
                    <a:pt x="111460" y="142919"/>
                    <a:pt x="17881" y="35081"/>
                    <a:pt x="4513" y="9235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D5F4A895-4FE4-27C1-758B-AADD2A5A431D}"/>
                </a:ext>
              </a:extLst>
            </p:cNvPr>
            <p:cNvSpPr/>
            <p:nvPr/>
          </p:nvSpPr>
          <p:spPr>
            <a:xfrm>
              <a:off x="2055107" y="3529150"/>
              <a:ext cx="288725" cy="412362"/>
            </a:xfrm>
            <a:custGeom>
              <a:avLst/>
              <a:gdLst>
                <a:gd name="connsiteX0" fmla="*/ 3630 w 288725"/>
                <a:gd name="connsiteY0" fmla="*/ 113 h 412362"/>
                <a:gd name="connsiteX1" fmla="*/ 281693 w 288725"/>
                <a:gd name="connsiteY1" fmla="*/ 64282 h 412362"/>
                <a:gd name="connsiteX2" fmla="*/ 206830 w 288725"/>
                <a:gd name="connsiteY2" fmla="*/ 128450 h 412362"/>
                <a:gd name="connsiteX3" fmla="*/ 222872 w 288725"/>
                <a:gd name="connsiteY3" fmla="*/ 347692 h 412362"/>
                <a:gd name="connsiteX4" fmla="*/ 142661 w 288725"/>
                <a:gd name="connsiteY4" fmla="*/ 401166 h 412362"/>
                <a:gd name="connsiteX5" fmla="*/ 126619 w 288725"/>
                <a:gd name="connsiteY5" fmla="*/ 160534 h 412362"/>
                <a:gd name="connsiteX6" fmla="*/ 121272 w 288725"/>
                <a:gd name="connsiteY6" fmla="*/ 80324 h 412362"/>
                <a:gd name="connsiteX7" fmla="*/ 3630 w 288725"/>
                <a:gd name="connsiteY7" fmla="*/ 113 h 41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8725" h="412362">
                  <a:moveTo>
                    <a:pt x="3630" y="113"/>
                  </a:moveTo>
                  <a:cubicBezTo>
                    <a:pt x="30367" y="-2561"/>
                    <a:pt x="247826" y="42893"/>
                    <a:pt x="281693" y="64282"/>
                  </a:cubicBezTo>
                  <a:cubicBezTo>
                    <a:pt x="315560" y="85671"/>
                    <a:pt x="216633" y="81215"/>
                    <a:pt x="206830" y="128450"/>
                  </a:cubicBezTo>
                  <a:cubicBezTo>
                    <a:pt x="197027" y="175685"/>
                    <a:pt x="233567" y="302239"/>
                    <a:pt x="222872" y="347692"/>
                  </a:cubicBezTo>
                  <a:cubicBezTo>
                    <a:pt x="212177" y="393145"/>
                    <a:pt x="158703" y="432359"/>
                    <a:pt x="142661" y="401166"/>
                  </a:cubicBezTo>
                  <a:cubicBezTo>
                    <a:pt x="126619" y="369973"/>
                    <a:pt x="126619" y="160534"/>
                    <a:pt x="126619" y="160534"/>
                  </a:cubicBezTo>
                  <a:cubicBezTo>
                    <a:pt x="123054" y="107060"/>
                    <a:pt x="136423" y="106170"/>
                    <a:pt x="121272" y="80324"/>
                  </a:cubicBezTo>
                  <a:cubicBezTo>
                    <a:pt x="106121" y="54478"/>
                    <a:pt x="-23107" y="2787"/>
                    <a:pt x="3630" y="113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DF14C8D-2397-DEA8-C586-033DFA92503E}"/>
                </a:ext>
              </a:extLst>
            </p:cNvPr>
            <p:cNvSpPr/>
            <p:nvPr/>
          </p:nvSpPr>
          <p:spPr>
            <a:xfrm>
              <a:off x="1475716" y="3926294"/>
              <a:ext cx="1010967" cy="139269"/>
            </a:xfrm>
            <a:custGeom>
              <a:avLst/>
              <a:gdLst>
                <a:gd name="connsiteX0" fmla="*/ 32242 w 1010967"/>
                <a:gd name="connsiteY0" fmla="*/ 41453 h 139269"/>
                <a:gd name="connsiteX1" fmla="*/ 165926 w 1010967"/>
                <a:gd name="connsiteY1" fmla="*/ 68190 h 139269"/>
                <a:gd name="connsiteX2" fmla="*/ 829000 w 1010967"/>
                <a:gd name="connsiteY2" fmla="*/ 78885 h 139269"/>
                <a:gd name="connsiteX3" fmla="*/ 850389 w 1010967"/>
                <a:gd name="connsiteY3" fmla="*/ 9369 h 139269"/>
                <a:gd name="connsiteX4" fmla="*/ 818305 w 1010967"/>
                <a:gd name="connsiteY4" fmla="*/ 9369 h 139269"/>
                <a:gd name="connsiteX5" fmla="*/ 1010810 w 1010967"/>
                <a:gd name="connsiteY5" fmla="*/ 89580 h 139269"/>
                <a:gd name="connsiteX6" fmla="*/ 845042 w 1010967"/>
                <a:gd name="connsiteY6" fmla="*/ 137706 h 139269"/>
                <a:gd name="connsiteX7" fmla="*/ 534895 w 1010967"/>
                <a:gd name="connsiteY7" fmla="*/ 127011 h 139269"/>
                <a:gd name="connsiteX8" fmla="*/ 652537 w 1010967"/>
                <a:gd name="connsiteY8" fmla="*/ 121664 h 139269"/>
                <a:gd name="connsiteX9" fmla="*/ 32242 w 1010967"/>
                <a:gd name="connsiteY9" fmla="*/ 41453 h 13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0967" h="139269">
                  <a:moveTo>
                    <a:pt x="32242" y="41453"/>
                  </a:moveTo>
                  <a:cubicBezTo>
                    <a:pt x="-48860" y="32541"/>
                    <a:pt x="33133" y="61951"/>
                    <a:pt x="165926" y="68190"/>
                  </a:cubicBezTo>
                  <a:cubicBezTo>
                    <a:pt x="298719" y="74429"/>
                    <a:pt x="714923" y="88688"/>
                    <a:pt x="829000" y="78885"/>
                  </a:cubicBezTo>
                  <a:cubicBezTo>
                    <a:pt x="943077" y="69082"/>
                    <a:pt x="852172" y="20955"/>
                    <a:pt x="850389" y="9369"/>
                  </a:cubicBezTo>
                  <a:cubicBezTo>
                    <a:pt x="848606" y="-2217"/>
                    <a:pt x="791568" y="-3999"/>
                    <a:pt x="818305" y="9369"/>
                  </a:cubicBezTo>
                  <a:cubicBezTo>
                    <a:pt x="845042" y="22737"/>
                    <a:pt x="1006354" y="68191"/>
                    <a:pt x="1010810" y="89580"/>
                  </a:cubicBezTo>
                  <a:cubicBezTo>
                    <a:pt x="1015266" y="110969"/>
                    <a:pt x="924361" y="131468"/>
                    <a:pt x="845042" y="137706"/>
                  </a:cubicBezTo>
                  <a:cubicBezTo>
                    <a:pt x="765723" y="143944"/>
                    <a:pt x="566979" y="129685"/>
                    <a:pt x="534895" y="127011"/>
                  </a:cubicBezTo>
                  <a:cubicBezTo>
                    <a:pt x="502811" y="124337"/>
                    <a:pt x="740769" y="134141"/>
                    <a:pt x="652537" y="121664"/>
                  </a:cubicBezTo>
                  <a:cubicBezTo>
                    <a:pt x="564305" y="109187"/>
                    <a:pt x="113344" y="50365"/>
                    <a:pt x="32242" y="41453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06159AC7-E714-D6C3-D63E-0C3F168510B1}"/>
                </a:ext>
              </a:extLst>
            </p:cNvPr>
            <p:cNvSpPr/>
            <p:nvPr/>
          </p:nvSpPr>
          <p:spPr>
            <a:xfrm>
              <a:off x="1569720" y="3989869"/>
              <a:ext cx="551557" cy="101984"/>
            </a:xfrm>
            <a:custGeom>
              <a:avLst/>
              <a:gdLst>
                <a:gd name="connsiteX0" fmla="*/ 2406 w 551557"/>
                <a:gd name="connsiteY0" fmla="*/ 4615 h 101984"/>
                <a:gd name="connsiteX1" fmla="*/ 259080 w 551557"/>
                <a:gd name="connsiteY1" fmla="*/ 100868 h 101984"/>
                <a:gd name="connsiteX2" fmla="*/ 275122 w 551557"/>
                <a:gd name="connsiteY2" fmla="*/ 58089 h 101984"/>
                <a:gd name="connsiteX3" fmla="*/ 547838 w 551557"/>
                <a:gd name="connsiteY3" fmla="*/ 74131 h 101984"/>
                <a:gd name="connsiteX4" fmla="*/ 414154 w 551557"/>
                <a:gd name="connsiteY4" fmla="*/ 26005 h 101984"/>
                <a:gd name="connsiteX5" fmla="*/ 146785 w 551557"/>
                <a:gd name="connsiteY5" fmla="*/ 15310 h 101984"/>
                <a:gd name="connsiteX6" fmla="*/ 2406 w 551557"/>
                <a:gd name="connsiteY6" fmla="*/ 4615 h 101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57" h="101984">
                  <a:moveTo>
                    <a:pt x="2406" y="4615"/>
                  </a:moveTo>
                  <a:cubicBezTo>
                    <a:pt x="21122" y="18875"/>
                    <a:pt x="213627" y="91956"/>
                    <a:pt x="259080" y="100868"/>
                  </a:cubicBezTo>
                  <a:cubicBezTo>
                    <a:pt x="304533" y="109780"/>
                    <a:pt x="226996" y="62545"/>
                    <a:pt x="275122" y="58089"/>
                  </a:cubicBezTo>
                  <a:cubicBezTo>
                    <a:pt x="323248" y="53633"/>
                    <a:pt x="524666" y="79478"/>
                    <a:pt x="547838" y="74131"/>
                  </a:cubicBezTo>
                  <a:cubicBezTo>
                    <a:pt x="571010" y="68784"/>
                    <a:pt x="480996" y="35808"/>
                    <a:pt x="414154" y="26005"/>
                  </a:cubicBezTo>
                  <a:cubicBezTo>
                    <a:pt x="347312" y="16202"/>
                    <a:pt x="215410" y="17092"/>
                    <a:pt x="146785" y="15310"/>
                  </a:cubicBezTo>
                  <a:cubicBezTo>
                    <a:pt x="78160" y="13528"/>
                    <a:pt x="-16310" y="-9645"/>
                    <a:pt x="2406" y="4615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87C3A6CB-7952-984D-933B-81A61EB17247}"/>
                </a:ext>
              </a:extLst>
            </p:cNvPr>
            <p:cNvSpPr/>
            <p:nvPr/>
          </p:nvSpPr>
          <p:spPr>
            <a:xfrm>
              <a:off x="1497263" y="4133205"/>
              <a:ext cx="1096683" cy="166079"/>
            </a:xfrm>
            <a:custGeom>
              <a:avLst/>
              <a:gdLst>
                <a:gd name="connsiteX0" fmla="*/ 0 w 1096683"/>
                <a:gd name="connsiteY0" fmla="*/ 96563 h 166079"/>
                <a:gd name="connsiteX1" fmla="*/ 679116 w 1096683"/>
                <a:gd name="connsiteY1" fmla="*/ 91216 h 166079"/>
                <a:gd name="connsiteX2" fmla="*/ 679116 w 1096683"/>
                <a:gd name="connsiteY2" fmla="*/ 59132 h 166079"/>
                <a:gd name="connsiteX3" fmla="*/ 903705 w 1096683"/>
                <a:gd name="connsiteY3" fmla="*/ 69827 h 166079"/>
                <a:gd name="connsiteX4" fmla="*/ 951832 w 1096683"/>
                <a:gd name="connsiteY4" fmla="*/ 311 h 166079"/>
                <a:gd name="connsiteX5" fmla="*/ 1090863 w 1096683"/>
                <a:gd name="connsiteY5" fmla="*/ 101911 h 166079"/>
                <a:gd name="connsiteX6" fmla="*/ 1037390 w 1096683"/>
                <a:gd name="connsiteY6" fmla="*/ 128648 h 166079"/>
                <a:gd name="connsiteX7" fmla="*/ 743284 w 1096683"/>
                <a:gd name="connsiteY7" fmla="*/ 128648 h 166079"/>
                <a:gd name="connsiteX8" fmla="*/ 657726 w 1096683"/>
                <a:gd name="connsiteY8" fmla="*/ 166079 h 166079"/>
                <a:gd name="connsiteX9" fmla="*/ 294105 w 1096683"/>
                <a:gd name="connsiteY9" fmla="*/ 150037 h 166079"/>
                <a:gd name="connsiteX10" fmla="*/ 310148 w 1096683"/>
                <a:gd name="connsiteY10" fmla="*/ 139342 h 166079"/>
                <a:gd name="connsiteX11" fmla="*/ 427790 w 1096683"/>
                <a:gd name="connsiteY11" fmla="*/ 139342 h 166079"/>
                <a:gd name="connsiteX12" fmla="*/ 0 w 1096683"/>
                <a:gd name="connsiteY12" fmla="*/ 96563 h 16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683" h="166079">
                  <a:moveTo>
                    <a:pt x="0" y="96563"/>
                  </a:moveTo>
                  <a:lnTo>
                    <a:pt x="679116" y="91216"/>
                  </a:lnTo>
                  <a:cubicBezTo>
                    <a:pt x="792302" y="84978"/>
                    <a:pt x="641685" y="62697"/>
                    <a:pt x="679116" y="59132"/>
                  </a:cubicBezTo>
                  <a:cubicBezTo>
                    <a:pt x="716548" y="55567"/>
                    <a:pt x="858252" y="79630"/>
                    <a:pt x="903705" y="69827"/>
                  </a:cubicBezTo>
                  <a:cubicBezTo>
                    <a:pt x="949158" y="60024"/>
                    <a:pt x="920639" y="-5036"/>
                    <a:pt x="951832" y="311"/>
                  </a:cubicBezTo>
                  <a:cubicBezTo>
                    <a:pt x="983025" y="5658"/>
                    <a:pt x="1076603" y="80522"/>
                    <a:pt x="1090863" y="101911"/>
                  </a:cubicBezTo>
                  <a:cubicBezTo>
                    <a:pt x="1105123" y="123300"/>
                    <a:pt x="1095320" y="124192"/>
                    <a:pt x="1037390" y="128648"/>
                  </a:cubicBezTo>
                  <a:cubicBezTo>
                    <a:pt x="979460" y="133104"/>
                    <a:pt x="806561" y="122410"/>
                    <a:pt x="743284" y="128648"/>
                  </a:cubicBezTo>
                  <a:cubicBezTo>
                    <a:pt x="680007" y="134886"/>
                    <a:pt x="732589" y="162514"/>
                    <a:pt x="657726" y="166079"/>
                  </a:cubicBezTo>
                  <a:lnTo>
                    <a:pt x="294105" y="150037"/>
                  </a:lnTo>
                  <a:cubicBezTo>
                    <a:pt x="236175" y="145581"/>
                    <a:pt x="287867" y="141124"/>
                    <a:pt x="310148" y="139342"/>
                  </a:cubicBezTo>
                  <a:cubicBezTo>
                    <a:pt x="332429" y="137560"/>
                    <a:pt x="427790" y="139342"/>
                    <a:pt x="427790" y="139342"/>
                  </a:cubicBezTo>
                  <a:lnTo>
                    <a:pt x="0" y="96563"/>
                  </a:ln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9D611180-A0D1-B678-1684-CCFCCB6CD89D}"/>
                </a:ext>
              </a:extLst>
            </p:cNvPr>
            <p:cNvSpPr/>
            <p:nvPr/>
          </p:nvSpPr>
          <p:spPr>
            <a:xfrm>
              <a:off x="1410731" y="4265988"/>
              <a:ext cx="1017050" cy="440019"/>
            </a:xfrm>
            <a:custGeom>
              <a:avLst/>
              <a:gdLst>
                <a:gd name="connsiteX0" fmla="*/ 471543 w 1017050"/>
                <a:gd name="connsiteY0" fmla="*/ 1212 h 440019"/>
                <a:gd name="connsiteX1" fmla="*/ 428764 w 1017050"/>
                <a:gd name="connsiteY1" fmla="*/ 161633 h 440019"/>
                <a:gd name="connsiteX2" fmla="*/ 343206 w 1017050"/>
                <a:gd name="connsiteY2" fmla="*/ 241844 h 440019"/>
                <a:gd name="connsiteX3" fmla="*/ 17016 w 1017050"/>
                <a:gd name="connsiteY3" fmla="*/ 231149 h 440019"/>
                <a:gd name="connsiteX4" fmla="*/ 59795 w 1017050"/>
                <a:gd name="connsiteY4" fmla="*/ 241844 h 440019"/>
                <a:gd name="connsiteX5" fmla="*/ 177437 w 1017050"/>
                <a:gd name="connsiteY5" fmla="*/ 327401 h 440019"/>
                <a:gd name="connsiteX6" fmla="*/ 118616 w 1017050"/>
                <a:gd name="connsiteY6" fmla="*/ 439696 h 440019"/>
                <a:gd name="connsiteX7" fmla="*/ 680090 w 1017050"/>
                <a:gd name="connsiteY7" fmla="*/ 289970 h 440019"/>
                <a:gd name="connsiteX8" fmla="*/ 696132 w 1017050"/>
                <a:gd name="connsiteY8" fmla="*/ 273928 h 440019"/>
                <a:gd name="connsiteX9" fmla="*/ 615922 w 1017050"/>
                <a:gd name="connsiteY9" fmla="*/ 268580 h 440019"/>
                <a:gd name="connsiteX10" fmla="*/ 1016974 w 1017050"/>
                <a:gd name="connsiteY10" fmla="*/ 273928 h 440019"/>
                <a:gd name="connsiteX11" fmla="*/ 648006 w 1017050"/>
                <a:gd name="connsiteY11" fmla="*/ 263233 h 440019"/>
                <a:gd name="connsiteX12" fmla="*/ 428764 w 1017050"/>
                <a:gd name="connsiteY12" fmla="*/ 241844 h 440019"/>
                <a:gd name="connsiteX13" fmla="*/ 594532 w 1017050"/>
                <a:gd name="connsiteY13" fmla="*/ 97465 h 440019"/>
                <a:gd name="connsiteX14" fmla="*/ 471543 w 1017050"/>
                <a:gd name="connsiteY14" fmla="*/ 1212 h 44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7050" h="440019">
                  <a:moveTo>
                    <a:pt x="471543" y="1212"/>
                  </a:moveTo>
                  <a:cubicBezTo>
                    <a:pt x="443915" y="11907"/>
                    <a:pt x="450153" y="121528"/>
                    <a:pt x="428764" y="161633"/>
                  </a:cubicBezTo>
                  <a:cubicBezTo>
                    <a:pt x="407375" y="201738"/>
                    <a:pt x="411831" y="230258"/>
                    <a:pt x="343206" y="241844"/>
                  </a:cubicBezTo>
                  <a:cubicBezTo>
                    <a:pt x="274581" y="253430"/>
                    <a:pt x="64251" y="231149"/>
                    <a:pt x="17016" y="231149"/>
                  </a:cubicBezTo>
                  <a:cubicBezTo>
                    <a:pt x="-30219" y="231149"/>
                    <a:pt x="33058" y="225802"/>
                    <a:pt x="59795" y="241844"/>
                  </a:cubicBezTo>
                  <a:cubicBezTo>
                    <a:pt x="86532" y="257886"/>
                    <a:pt x="167634" y="294426"/>
                    <a:pt x="177437" y="327401"/>
                  </a:cubicBezTo>
                  <a:cubicBezTo>
                    <a:pt x="187240" y="360376"/>
                    <a:pt x="34840" y="445935"/>
                    <a:pt x="118616" y="439696"/>
                  </a:cubicBezTo>
                  <a:cubicBezTo>
                    <a:pt x="202391" y="433458"/>
                    <a:pt x="583837" y="317598"/>
                    <a:pt x="680090" y="289970"/>
                  </a:cubicBezTo>
                  <a:cubicBezTo>
                    <a:pt x="776343" y="262342"/>
                    <a:pt x="706827" y="277493"/>
                    <a:pt x="696132" y="273928"/>
                  </a:cubicBezTo>
                  <a:cubicBezTo>
                    <a:pt x="685437" y="270363"/>
                    <a:pt x="562448" y="268580"/>
                    <a:pt x="615922" y="268580"/>
                  </a:cubicBezTo>
                  <a:cubicBezTo>
                    <a:pt x="669396" y="268580"/>
                    <a:pt x="1011627" y="274819"/>
                    <a:pt x="1016974" y="273928"/>
                  </a:cubicBezTo>
                  <a:cubicBezTo>
                    <a:pt x="1022321" y="273037"/>
                    <a:pt x="746041" y="268580"/>
                    <a:pt x="648006" y="263233"/>
                  </a:cubicBezTo>
                  <a:cubicBezTo>
                    <a:pt x="549971" y="257886"/>
                    <a:pt x="437676" y="269472"/>
                    <a:pt x="428764" y="241844"/>
                  </a:cubicBezTo>
                  <a:cubicBezTo>
                    <a:pt x="419852" y="214216"/>
                    <a:pt x="582055" y="142026"/>
                    <a:pt x="594532" y="97465"/>
                  </a:cubicBezTo>
                  <a:cubicBezTo>
                    <a:pt x="607009" y="52904"/>
                    <a:pt x="499171" y="-9483"/>
                    <a:pt x="471543" y="1212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DA95919E-C393-6C6E-77A3-2CB8749F7761}"/>
                </a:ext>
              </a:extLst>
            </p:cNvPr>
            <p:cNvSpPr/>
            <p:nvPr/>
          </p:nvSpPr>
          <p:spPr>
            <a:xfrm>
              <a:off x="2111258" y="4341519"/>
              <a:ext cx="488984" cy="374431"/>
            </a:xfrm>
            <a:custGeom>
              <a:avLst/>
              <a:gdLst>
                <a:gd name="connsiteX0" fmla="*/ 953 w 488984"/>
                <a:gd name="connsiteY0" fmla="*/ 544 h 374431"/>
                <a:gd name="connsiteX1" fmla="*/ 311100 w 488984"/>
                <a:gd name="connsiteY1" fmla="*/ 155618 h 374431"/>
                <a:gd name="connsiteX2" fmla="*/ 246931 w 488984"/>
                <a:gd name="connsiteY2" fmla="*/ 369513 h 374431"/>
                <a:gd name="connsiteX3" fmla="*/ 182763 w 488984"/>
                <a:gd name="connsiteY3" fmla="*/ 305344 h 374431"/>
                <a:gd name="connsiteX4" fmla="*/ 460826 w 488984"/>
                <a:gd name="connsiteY4" fmla="*/ 299997 h 374431"/>
                <a:gd name="connsiteX5" fmla="*/ 428742 w 488984"/>
                <a:gd name="connsiteY5" fmla="*/ 209092 h 374431"/>
                <a:gd name="connsiteX6" fmla="*/ 953 w 488984"/>
                <a:gd name="connsiteY6" fmla="*/ 544 h 3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984" h="374431">
                  <a:moveTo>
                    <a:pt x="953" y="544"/>
                  </a:moveTo>
                  <a:cubicBezTo>
                    <a:pt x="-18654" y="-8368"/>
                    <a:pt x="270104" y="94123"/>
                    <a:pt x="311100" y="155618"/>
                  </a:cubicBezTo>
                  <a:cubicBezTo>
                    <a:pt x="352096" y="217113"/>
                    <a:pt x="268321" y="344559"/>
                    <a:pt x="246931" y="369513"/>
                  </a:cubicBezTo>
                  <a:cubicBezTo>
                    <a:pt x="225542" y="394467"/>
                    <a:pt x="147114" y="316930"/>
                    <a:pt x="182763" y="305344"/>
                  </a:cubicBezTo>
                  <a:cubicBezTo>
                    <a:pt x="218412" y="293758"/>
                    <a:pt x="419830" y="316039"/>
                    <a:pt x="460826" y="299997"/>
                  </a:cubicBezTo>
                  <a:cubicBezTo>
                    <a:pt x="501822" y="283955"/>
                    <a:pt x="503605" y="256327"/>
                    <a:pt x="428742" y="209092"/>
                  </a:cubicBezTo>
                  <a:cubicBezTo>
                    <a:pt x="353879" y="161857"/>
                    <a:pt x="20560" y="9456"/>
                    <a:pt x="953" y="544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2EB96AB0-22C8-EB2A-7D98-CE7403E8D74B}"/>
              </a:ext>
            </a:extLst>
          </p:cNvPr>
          <p:cNvGrpSpPr/>
          <p:nvPr/>
        </p:nvGrpSpPr>
        <p:grpSpPr>
          <a:xfrm>
            <a:off x="2667779" y="3491828"/>
            <a:ext cx="1222695" cy="1242419"/>
            <a:chOff x="2667779" y="3491828"/>
            <a:chExt cx="1222695" cy="1242419"/>
          </a:xfrm>
        </p:grpSpPr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72D738D2-E92F-20C3-F38B-1C2844362B48}"/>
                </a:ext>
              </a:extLst>
            </p:cNvPr>
            <p:cNvSpPr/>
            <p:nvPr/>
          </p:nvSpPr>
          <p:spPr>
            <a:xfrm>
              <a:off x="2737853" y="3491828"/>
              <a:ext cx="372134" cy="440492"/>
            </a:xfrm>
            <a:custGeom>
              <a:avLst/>
              <a:gdLst>
                <a:gd name="connsiteX0" fmla="*/ 165768 w 372134"/>
                <a:gd name="connsiteY0" fmla="*/ 4 h 440492"/>
                <a:gd name="connsiteX1" fmla="*/ 368968 w 372134"/>
                <a:gd name="connsiteY1" fmla="*/ 181814 h 440492"/>
                <a:gd name="connsiteX2" fmla="*/ 278063 w 372134"/>
                <a:gd name="connsiteY2" fmla="*/ 213898 h 440492"/>
                <a:gd name="connsiteX3" fmla="*/ 122989 w 372134"/>
                <a:gd name="connsiteY3" fmla="*/ 417098 h 440492"/>
                <a:gd name="connsiteX4" fmla="*/ 21389 w 372134"/>
                <a:gd name="connsiteY4" fmla="*/ 433140 h 440492"/>
                <a:gd name="connsiteX5" fmla="*/ 0 w 372134"/>
                <a:gd name="connsiteY5" fmla="*/ 390361 h 440492"/>
                <a:gd name="connsiteX6" fmla="*/ 21389 w 372134"/>
                <a:gd name="connsiteY6" fmla="*/ 336888 h 440492"/>
                <a:gd name="connsiteX7" fmla="*/ 106947 w 372134"/>
                <a:gd name="connsiteY7" fmla="*/ 224593 h 440492"/>
                <a:gd name="connsiteX8" fmla="*/ 155073 w 372134"/>
                <a:gd name="connsiteY8" fmla="*/ 203204 h 440492"/>
                <a:gd name="connsiteX9" fmla="*/ 213894 w 372134"/>
                <a:gd name="connsiteY9" fmla="*/ 176467 h 440492"/>
                <a:gd name="connsiteX10" fmla="*/ 165768 w 372134"/>
                <a:gd name="connsiteY10" fmla="*/ 4 h 44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134" h="440492">
                  <a:moveTo>
                    <a:pt x="165768" y="4"/>
                  </a:moveTo>
                  <a:cubicBezTo>
                    <a:pt x="191614" y="895"/>
                    <a:pt x="350252" y="146165"/>
                    <a:pt x="368968" y="181814"/>
                  </a:cubicBezTo>
                  <a:cubicBezTo>
                    <a:pt x="387684" y="217463"/>
                    <a:pt x="319059" y="174684"/>
                    <a:pt x="278063" y="213898"/>
                  </a:cubicBezTo>
                  <a:cubicBezTo>
                    <a:pt x="237067" y="253112"/>
                    <a:pt x="165768" y="380558"/>
                    <a:pt x="122989" y="417098"/>
                  </a:cubicBezTo>
                  <a:cubicBezTo>
                    <a:pt x="80210" y="453638"/>
                    <a:pt x="41887" y="437596"/>
                    <a:pt x="21389" y="433140"/>
                  </a:cubicBezTo>
                  <a:cubicBezTo>
                    <a:pt x="891" y="428684"/>
                    <a:pt x="0" y="406403"/>
                    <a:pt x="0" y="390361"/>
                  </a:cubicBezTo>
                  <a:cubicBezTo>
                    <a:pt x="0" y="374319"/>
                    <a:pt x="3565" y="364516"/>
                    <a:pt x="21389" y="336888"/>
                  </a:cubicBezTo>
                  <a:cubicBezTo>
                    <a:pt x="39213" y="309260"/>
                    <a:pt x="84666" y="246874"/>
                    <a:pt x="106947" y="224593"/>
                  </a:cubicBezTo>
                  <a:cubicBezTo>
                    <a:pt x="129228" y="202312"/>
                    <a:pt x="155073" y="203204"/>
                    <a:pt x="155073" y="203204"/>
                  </a:cubicBezTo>
                  <a:cubicBezTo>
                    <a:pt x="172898" y="195183"/>
                    <a:pt x="213003" y="211225"/>
                    <a:pt x="213894" y="176467"/>
                  </a:cubicBezTo>
                  <a:cubicBezTo>
                    <a:pt x="214785" y="141709"/>
                    <a:pt x="139922" y="-887"/>
                    <a:pt x="165768" y="4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A0A911C4-A845-FBA7-B6D3-AAAC3555D58E}"/>
                </a:ext>
              </a:extLst>
            </p:cNvPr>
            <p:cNvSpPr/>
            <p:nvPr/>
          </p:nvSpPr>
          <p:spPr>
            <a:xfrm>
              <a:off x="2667779" y="3811305"/>
              <a:ext cx="375046" cy="467169"/>
            </a:xfrm>
            <a:custGeom>
              <a:avLst/>
              <a:gdLst>
                <a:gd name="connsiteX0" fmla="*/ 305358 w 375046"/>
                <a:gd name="connsiteY0" fmla="*/ 12063 h 467169"/>
                <a:gd name="connsiteX1" fmla="*/ 123547 w 375046"/>
                <a:gd name="connsiteY1" fmla="*/ 322211 h 467169"/>
                <a:gd name="connsiteX2" fmla="*/ 558 w 375046"/>
                <a:gd name="connsiteY2" fmla="*/ 466590 h 467169"/>
                <a:gd name="connsiteX3" fmla="*/ 171674 w 375046"/>
                <a:gd name="connsiteY3" fmla="*/ 274084 h 467169"/>
                <a:gd name="connsiteX4" fmla="*/ 166326 w 375046"/>
                <a:gd name="connsiteY4" fmla="*/ 418463 h 467169"/>
                <a:gd name="connsiteX5" fmla="*/ 358832 w 375046"/>
                <a:gd name="connsiteY5" fmla="*/ 102969 h 467169"/>
                <a:gd name="connsiteX6" fmla="*/ 358832 w 375046"/>
                <a:gd name="connsiteY6" fmla="*/ 65537 h 467169"/>
                <a:gd name="connsiteX7" fmla="*/ 305358 w 375046"/>
                <a:gd name="connsiteY7" fmla="*/ 12063 h 46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046" h="467169">
                  <a:moveTo>
                    <a:pt x="305358" y="12063"/>
                  </a:moveTo>
                  <a:cubicBezTo>
                    <a:pt x="266144" y="54842"/>
                    <a:pt x="174347" y="246457"/>
                    <a:pt x="123547" y="322211"/>
                  </a:cubicBezTo>
                  <a:cubicBezTo>
                    <a:pt x="72747" y="397965"/>
                    <a:pt x="-7463" y="474611"/>
                    <a:pt x="558" y="466590"/>
                  </a:cubicBezTo>
                  <a:cubicBezTo>
                    <a:pt x="8579" y="458569"/>
                    <a:pt x="144046" y="282105"/>
                    <a:pt x="171674" y="274084"/>
                  </a:cubicBezTo>
                  <a:cubicBezTo>
                    <a:pt x="199302" y="266063"/>
                    <a:pt x="135133" y="446982"/>
                    <a:pt x="166326" y="418463"/>
                  </a:cubicBezTo>
                  <a:cubicBezTo>
                    <a:pt x="197519" y="389944"/>
                    <a:pt x="326748" y="161790"/>
                    <a:pt x="358832" y="102969"/>
                  </a:cubicBezTo>
                  <a:cubicBezTo>
                    <a:pt x="390916" y="44148"/>
                    <a:pt x="366853" y="78014"/>
                    <a:pt x="358832" y="65537"/>
                  </a:cubicBezTo>
                  <a:cubicBezTo>
                    <a:pt x="350811" y="53060"/>
                    <a:pt x="344572" y="-30716"/>
                    <a:pt x="305358" y="12063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BC896F3F-01E8-0738-6DFD-E08E491130F2}"/>
                </a:ext>
              </a:extLst>
            </p:cNvPr>
            <p:cNvSpPr/>
            <p:nvPr/>
          </p:nvSpPr>
          <p:spPr>
            <a:xfrm>
              <a:off x="2844722" y="4070373"/>
              <a:ext cx="130609" cy="586202"/>
            </a:xfrm>
            <a:custGeom>
              <a:avLst/>
              <a:gdLst>
                <a:gd name="connsiteX0" fmla="*/ 5425 w 130609"/>
                <a:gd name="connsiteY0" fmla="*/ 95227 h 586202"/>
                <a:gd name="connsiteX1" fmla="*/ 21467 w 130609"/>
                <a:gd name="connsiteY1" fmla="*/ 405374 h 586202"/>
                <a:gd name="connsiteX2" fmla="*/ 37510 w 130609"/>
                <a:gd name="connsiteY2" fmla="*/ 581838 h 586202"/>
                <a:gd name="connsiteX3" fmla="*/ 80289 w 130609"/>
                <a:gd name="connsiteY3" fmla="*/ 528364 h 586202"/>
                <a:gd name="connsiteX4" fmla="*/ 101678 w 130609"/>
                <a:gd name="connsiteY4" fmla="*/ 581838 h 586202"/>
                <a:gd name="connsiteX5" fmla="*/ 112373 w 130609"/>
                <a:gd name="connsiteY5" fmla="*/ 389332 h 586202"/>
                <a:gd name="connsiteX6" fmla="*/ 123067 w 130609"/>
                <a:gd name="connsiteY6" fmla="*/ 9669 h 586202"/>
                <a:gd name="connsiteX7" fmla="*/ 123067 w 130609"/>
                <a:gd name="connsiteY7" fmla="*/ 111269 h 586202"/>
                <a:gd name="connsiteX8" fmla="*/ 5425 w 130609"/>
                <a:gd name="connsiteY8" fmla="*/ 95227 h 58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09" h="586202">
                  <a:moveTo>
                    <a:pt x="5425" y="95227"/>
                  </a:moveTo>
                  <a:cubicBezTo>
                    <a:pt x="-11508" y="144244"/>
                    <a:pt x="16120" y="324272"/>
                    <a:pt x="21467" y="405374"/>
                  </a:cubicBezTo>
                  <a:cubicBezTo>
                    <a:pt x="26814" y="486476"/>
                    <a:pt x="27706" y="561340"/>
                    <a:pt x="37510" y="581838"/>
                  </a:cubicBezTo>
                  <a:cubicBezTo>
                    <a:pt x="47314" y="602336"/>
                    <a:pt x="69594" y="528364"/>
                    <a:pt x="80289" y="528364"/>
                  </a:cubicBezTo>
                  <a:cubicBezTo>
                    <a:pt x="90984" y="528364"/>
                    <a:pt x="96331" y="605010"/>
                    <a:pt x="101678" y="581838"/>
                  </a:cubicBezTo>
                  <a:cubicBezTo>
                    <a:pt x="107025" y="558666"/>
                    <a:pt x="108808" y="484693"/>
                    <a:pt x="112373" y="389332"/>
                  </a:cubicBezTo>
                  <a:cubicBezTo>
                    <a:pt x="115938" y="293971"/>
                    <a:pt x="121285" y="56013"/>
                    <a:pt x="123067" y="9669"/>
                  </a:cubicBezTo>
                  <a:cubicBezTo>
                    <a:pt x="124849" y="-36675"/>
                    <a:pt x="139109" y="97901"/>
                    <a:pt x="123067" y="111269"/>
                  </a:cubicBezTo>
                  <a:cubicBezTo>
                    <a:pt x="107025" y="124638"/>
                    <a:pt x="22358" y="46210"/>
                    <a:pt x="5425" y="95227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8F2D817D-4D68-B675-9BCD-384CC5210524}"/>
                </a:ext>
              </a:extLst>
            </p:cNvPr>
            <p:cNvSpPr/>
            <p:nvPr/>
          </p:nvSpPr>
          <p:spPr>
            <a:xfrm>
              <a:off x="2935133" y="3826562"/>
              <a:ext cx="670877" cy="121253"/>
            </a:xfrm>
            <a:custGeom>
              <a:avLst/>
              <a:gdLst>
                <a:gd name="connsiteX0" fmla="*/ 16614 w 670877"/>
                <a:gd name="connsiteY0" fmla="*/ 44933 h 121253"/>
                <a:gd name="connsiteX1" fmla="*/ 107520 w 670877"/>
                <a:gd name="connsiteY1" fmla="*/ 60975 h 121253"/>
                <a:gd name="connsiteX2" fmla="*/ 374888 w 670877"/>
                <a:gd name="connsiteY2" fmla="*/ 82364 h 121253"/>
                <a:gd name="connsiteX3" fmla="*/ 353499 w 670877"/>
                <a:gd name="connsiteY3" fmla="*/ 66322 h 121253"/>
                <a:gd name="connsiteX4" fmla="*/ 535309 w 670877"/>
                <a:gd name="connsiteY4" fmla="*/ 23543 h 121253"/>
                <a:gd name="connsiteX5" fmla="*/ 503225 w 670877"/>
                <a:gd name="connsiteY5" fmla="*/ 18196 h 121253"/>
                <a:gd name="connsiteX6" fmla="*/ 620867 w 670877"/>
                <a:gd name="connsiteY6" fmla="*/ 2154 h 121253"/>
                <a:gd name="connsiteX7" fmla="*/ 668993 w 670877"/>
                <a:gd name="connsiteY7" fmla="*/ 71670 h 121253"/>
                <a:gd name="connsiteX8" fmla="*/ 562046 w 670877"/>
                <a:gd name="connsiteY8" fmla="*/ 109101 h 121253"/>
                <a:gd name="connsiteX9" fmla="*/ 348151 w 670877"/>
                <a:gd name="connsiteY9" fmla="*/ 98406 h 121253"/>
                <a:gd name="connsiteX10" fmla="*/ 423014 w 670877"/>
                <a:gd name="connsiteY10" fmla="*/ 119796 h 121253"/>
                <a:gd name="connsiteX11" fmla="*/ 16614 w 670877"/>
                <a:gd name="connsiteY11" fmla="*/ 44933 h 1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0877" h="121253">
                  <a:moveTo>
                    <a:pt x="16614" y="44933"/>
                  </a:moveTo>
                  <a:cubicBezTo>
                    <a:pt x="-35968" y="35130"/>
                    <a:pt x="47808" y="54737"/>
                    <a:pt x="107520" y="60975"/>
                  </a:cubicBezTo>
                  <a:cubicBezTo>
                    <a:pt x="167232" y="67213"/>
                    <a:pt x="333892" y="81473"/>
                    <a:pt x="374888" y="82364"/>
                  </a:cubicBezTo>
                  <a:cubicBezTo>
                    <a:pt x="415884" y="83255"/>
                    <a:pt x="326762" y="76125"/>
                    <a:pt x="353499" y="66322"/>
                  </a:cubicBezTo>
                  <a:cubicBezTo>
                    <a:pt x="380236" y="56519"/>
                    <a:pt x="535309" y="23543"/>
                    <a:pt x="535309" y="23543"/>
                  </a:cubicBezTo>
                  <a:cubicBezTo>
                    <a:pt x="560263" y="15522"/>
                    <a:pt x="488965" y="21761"/>
                    <a:pt x="503225" y="18196"/>
                  </a:cubicBezTo>
                  <a:cubicBezTo>
                    <a:pt x="517485" y="14631"/>
                    <a:pt x="593239" y="-6758"/>
                    <a:pt x="620867" y="2154"/>
                  </a:cubicBezTo>
                  <a:cubicBezTo>
                    <a:pt x="648495" y="11066"/>
                    <a:pt x="678796" y="53846"/>
                    <a:pt x="668993" y="71670"/>
                  </a:cubicBezTo>
                  <a:cubicBezTo>
                    <a:pt x="659190" y="89494"/>
                    <a:pt x="615520" y="104645"/>
                    <a:pt x="562046" y="109101"/>
                  </a:cubicBezTo>
                  <a:cubicBezTo>
                    <a:pt x="508572" y="113557"/>
                    <a:pt x="371323" y="96624"/>
                    <a:pt x="348151" y="98406"/>
                  </a:cubicBezTo>
                  <a:cubicBezTo>
                    <a:pt x="324979" y="100188"/>
                    <a:pt x="473814" y="127817"/>
                    <a:pt x="423014" y="119796"/>
                  </a:cubicBezTo>
                  <a:cubicBezTo>
                    <a:pt x="372214" y="111775"/>
                    <a:pt x="69196" y="54736"/>
                    <a:pt x="16614" y="44933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F94E7466-A43F-D308-5CA2-39A59E6BAFF5}"/>
                </a:ext>
              </a:extLst>
            </p:cNvPr>
            <p:cNvSpPr/>
            <p:nvPr/>
          </p:nvSpPr>
          <p:spPr>
            <a:xfrm>
              <a:off x="3179215" y="3526285"/>
              <a:ext cx="211530" cy="1207962"/>
            </a:xfrm>
            <a:custGeom>
              <a:avLst/>
              <a:gdLst>
                <a:gd name="connsiteX0" fmla="*/ 211017 w 211530"/>
                <a:gd name="connsiteY0" fmla="*/ 40410 h 1207962"/>
                <a:gd name="connsiteX1" fmla="*/ 13164 w 211530"/>
                <a:gd name="connsiteY1" fmla="*/ 2978 h 1207962"/>
                <a:gd name="connsiteX2" fmla="*/ 18511 w 211530"/>
                <a:gd name="connsiteY2" fmla="*/ 125968 h 1207962"/>
                <a:gd name="connsiteX3" fmla="*/ 18511 w 211530"/>
                <a:gd name="connsiteY3" fmla="*/ 484241 h 1207962"/>
                <a:gd name="connsiteX4" fmla="*/ 39901 w 211530"/>
                <a:gd name="connsiteY4" fmla="*/ 1195441 h 1207962"/>
                <a:gd name="connsiteX5" fmla="*/ 50596 w 211530"/>
                <a:gd name="connsiteY5" fmla="*/ 954810 h 1207962"/>
                <a:gd name="connsiteX6" fmla="*/ 104069 w 211530"/>
                <a:gd name="connsiteY6" fmla="*/ 1174052 h 1207962"/>
                <a:gd name="connsiteX7" fmla="*/ 109417 w 211530"/>
                <a:gd name="connsiteY7" fmla="*/ 858557 h 1207962"/>
                <a:gd name="connsiteX8" fmla="*/ 104069 w 211530"/>
                <a:gd name="connsiteY8" fmla="*/ 109926 h 1207962"/>
                <a:gd name="connsiteX9" fmla="*/ 71985 w 211530"/>
                <a:gd name="connsiteY9" fmla="*/ 67147 h 1207962"/>
                <a:gd name="connsiteX10" fmla="*/ 211017 w 211530"/>
                <a:gd name="connsiteY10" fmla="*/ 40410 h 120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1530" h="1207962">
                  <a:moveTo>
                    <a:pt x="211017" y="40410"/>
                  </a:moveTo>
                  <a:cubicBezTo>
                    <a:pt x="201213" y="29715"/>
                    <a:pt x="45248" y="-11282"/>
                    <a:pt x="13164" y="2978"/>
                  </a:cubicBezTo>
                  <a:cubicBezTo>
                    <a:pt x="-18920" y="17238"/>
                    <a:pt x="17620" y="45758"/>
                    <a:pt x="18511" y="125968"/>
                  </a:cubicBezTo>
                  <a:cubicBezTo>
                    <a:pt x="19402" y="206178"/>
                    <a:pt x="14946" y="305996"/>
                    <a:pt x="18511" y="484241"/>
                  </a:cubicBezTo>
                  <a:cubicBezTo>
                    <a:pt x="22076" y="662486"/>
                    <a:pt x="34553" y="1117013"/>
                    <a:pt x="39901" y="1195441"/>
                  </a:cubicBezTo>
                  <a:cubicBezTo>
                    <a:pt x="45248" y="1273869"/>
                    <a:pt x="39901" y="958375"/>
                    <a:pt x="50596" y="954810"/>
                  </a:cubicBezTo>
                  <a:cubicBezTo>
                    <a:pt x="61291" y="951245"/>
                    <a:pt x="94266" y="1190094"/>
                    <a:pt x="104069" y="1174052"/>
                  </a:cubicBezTo>
                  <a:cubicBezTo>
                    <a:pt x="113872" y="1158010"/>
                    <a:pt x="109417" y="1035911"/>
                    <a:pt x="109417" y="858557"/>
                  </a:cubicBezTo>
                  <a:cubicBezTo>
                    <a:pt x="109417" y="681203"/>
                    <a:pt x="110308" y="241828"/>
                    <a:pt x="104069" y="109926"/>
                  </a:cubicBezTo>
                  <a:cubicBezTo>
                    <a:pt x="97830" y="-21976"/>
                    <a:pt x="56834" y="72495"/>
                    <a:pt x="71985" y="67147"/>
                  </a:cubicBezTo>
                  <a:cubicBezTo>
                    <a:pt x="87136" y="61800"/>
                    <a:pt x="220821" y="51105"/>
                    <a:pt x="211017" y="40410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430BD8F-F7FB-16B7-28BE-4776FADA4C2E}"/>
                </a:ext>
              </a:extLst>
            </p:cNvPr>
            <p:cNvSpPr/>
            <p:nvPr/>
          </p:nvSpPr>
          <p:spPr>
            <a:xfrm>
              <a:off x="3015602" y="3996624"/>
              <a:ext cx="122679" cy="554386"/>
            </a:xfrm>
            <a:custGeom>
              <a:avLst/>
              <a:gdLst>
                <a:gd name="connsiteX0" fmla="*/ 21703 w 122679"/>
                <a:gd name="connsiteY0" fmla="*/ 8555 h 554386"/>
                <a:gd name="connsiteX1" fmla="*/ 112609 w 122679"/>
                <a:gd name="connsiteY1" fmla="*/ 78071 h 554386"/>
                <a:gd name="connsiteX2" fmla="*/ 112609 w 122679"/>
                <a:gd name="connsiteY2" fmla="*/ 174323 h 554386"/>
                <a:gd name="connsiteX3" fmla="*/ 43093 w 122679"/>
                <a:gd name="connsiteY3" fmla="*/ 484471 h 554386"/>
                <a:gd name="connsiteX4" fmla="*/ 21703 w 122679"/>
                <a:gd name="connsiteY4" fmla="*/ 345439 h 554386"/>
                <a:gd name="connsiteX5" fmla="*/ 16356 w 122679"/>
                <a:gd name="connsiteY5" fmla="*/ 553987 h 554386"/>
                <a:gd name="connsiteX6" fmla="*/ 314 w 122679"/>
                <a:gd name="connsiteY6" fmla="*/ 281271 h 554386"/>
                <a:gd name="connsiteX7" fmla="*/ 21703 w 122679"/>
                <a:gd name="connsiteY7" fmla="*/ 8555 h 55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679" h="554386">
                  <a:moveTo>
                    <a:pt x="21703" y="8555"/>
                  </a:moveTo>
                  <a:cubicBezTo>
                    <a:pt x="40419" y="-25312"/>
                    <a:pt x="97458" y="50443"/>
                    <a:pt x="112609" y="78071"/>
                  </a:cubicBezTo>
                  <a:cubicBezTo>
                    <a:pt x="127760" y="105699"/>
                    <a:pt x="124195" y="106590"/>
                    <a:pt x="112609" y="174323"/>
                  </a:cubicBezTo>
                  <a:cubicBezTo>
                    <a:pt x="101023" y="242056"/>
                    <a:pt x="58244" y="455952"/>
                    <a:pt x="43093" y="484471"/>
                  </a:cubicBezTo>
                  <a:cubicBezTo>
                    <a:pt x="27942" y="512990"/>
                    <a:pt x="26159" y="333853"/>
                    <a:pt x="21703" y="345439"/>
                  </a:cubicBezTo>
                  <a:cubicBezTo>
                    <a:pt x="17247" y="357025"/>
                    <a:pt x="19921" y="564682"/>
                    <a:pt x="16356" y="553987"/>
                  </a:cubicBezTo>
                  <a:cubicBezTo>
                    <a:pt x="12791" y="543292"/>
                    <a:pt x="-2360" y="368611"/>
                    <a:pt x="314" y="281271"/>
                  </a:cubicBezTo>
                  <a:cubicBezTo>
                    <a:pt x="2988" y="193931"/>
                    <a:pt x="2987" y="42422"/>
                    <a:pt x="21703" y="8555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C72EF493-0E77-B277-6898-20D66B1C8CA8}"/>
                </a:ext>
              </a:extLst>
            </p:cNvPr>
            <p:cNvSpPr/>
            <p:nvPr/>
          </p:nvSpPr>
          <p:spPr>
            <a:xfrm>
              <a:off x="3335093" y="4020964"/>
              <a:ext cx="184678" cy="423571"/>
            </a:xfrm>
            <a:custGeom>
              <a:avLst/>
              <a:gdLst>
                <a:gd name="connsiteX0" fmla="*/ 1665 w 184678"/>
                <a:gd name="connsiteY0" fmla="*/ 257 h 423571"/>
                <a:gd name="connsiteX1" fmla="*/ 146044 w 184678"/>
                <a:gd name="connsiteY1" fmla="*/ 149983 h 423571"/>
                <a:gd name="connsiteX2" fmla="*/ 183475 w 184678"/>
                <a:gd name="connsiteY2" fmla="*/ 283668 h 423571"/>
                <a:gd name="connsiteX3" fmla="*/ 113960 w 184678"/>
                <a:gd name="connsiteY3" fmla="*/ 422699 h 423571"/>
                <a:gd name="connsiteX4" fmla="*/ 81875 w 184678"/>
                <a:gd name="connsiteY4" fmla="*/ 342489 h 423571"/>
                <a:gd name="connsiteX5" fmla="*/ 60486 w 184678"/>
                <a:gd name="connsiteY5" fmla="*/ 337141 h 423571"/>
                <a:gd name="connsiteX6" fmla="*/ 44444 w 184678"/>
                <a:gd name="connsiteY6" fmla="*/ 198110 h 423571"/>
                <a:gd name="connsiteX7" fmla="*/ 65833 w 184678"/>
                <a:gd name="connsiteY7" fmla="*/ 187415 h 423571"/>
                <a:gd name="connsiteX8" fmla="*/ 1665 w 184678"/>
                <a:gd name="connsiteY8" fmla="*/ 257 h 42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678" h="423571">
                  <a:moveTo>
                    <a:pt x="1665" y="257"/>
                  </a:moveTo>
                  <a:cubicBezTo>
                    <a:pt x="15033" y="-5982"/>
                    <a:pt x="115742" y="102748"/>
                    <a:pt x="146044" y="149983"/>
                  </a:cubicBezTo>
                  <a:cubicBezTo>
                    <a:pt x="176346" y="197218"/>
                    <a:pt x="188822" y="238215"/>
                    <a:pt x="183475" y="283668"/>
                  </a:cubicBezTo>
                  <a:cubicBezTo>
                    <a:pt x="178128" y="329121"/>
                    <a:pt x="130893" y="412896"/>
                    <a:pt x="113960" y="422699"/>
                  </a:cubicBezTo>
                  <a:cubicBezTo>
                    <a:pt x="97027" y="432502"/>
                    <a:pt x="90787" y="356749"/>
                    <a:pt x="81875" y="342489"/>
                  </a:cubicBezTo>
                  <a:cubicBezTo>
                    <a:pt x="72963" y="328229"/>
                    <a:pt x="66725" y="361204"/>
                    <a:pt x="60486" y="337141"/>
                  </a:cubicBezTo>
                  <a:cubicBezTo>
                    <a:pt x="54248" y="313078"/>
                    <a:pt x="43553" y="223064"/>
                    <a:pt x="44444" y="198110"/>
                  </a:cubicBezTo>
                  <a:cubicBezTo>
                    <a:pt x="45335" y="173156"/>
                    <a:pt x="72072" y="219499"/>
                    <a:pt x="65833" y="187415"/>
                  </a:cubicBezTo>
                  <a:cubicBezTo>
                    <a:pt x="59594" y="155331"/>
                    <a:pt x="-11703" y="6496"/>
                    <a:pt x="1665" y="257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03808982-F28E-00DA-2EFE-10DB9A04F0C6}"/>
                </a:ext>
              </a:extLst>
            </p:cNvPr>
            <p:cNvSpPr/>
            <p:nvPr/>
          </p:nvSpPr>
          <p:spPr>
            <a:xfrm>
              <a:off x="3306543" y="3654413"/>
              <a:ext cx="160820" cy="187408"/>
            </a:xfrm>
            <a:custGeom>
              <a:avLst/>
              <a:gdLst>
                <a:gd name="connsiteX0" fmla="*/ 1807 w 160820"/>
                <a:gd name="connsiteY0" fmla="*/ 12 h 187408"/>
                <a:gd name="connsiteX1" fmla="*/ 138332 w 160820"/>
                <a:gd name="connsiteY1" fmla="*/ 92087 h 187408"/>
                <a:gd name="connsiteX2" fmla="*/ 100232 w 160820"/>
                <a:gd name="connsiteY2" fmla="*/ 161937 h 187408"/>
                <a:gd name="connsiteX3" fmla="*/ 160557 w 160820"/>
                <a:gd name="connsiteY3" fmla="*/ 139712 h 187408"/>
                <a:gd name="connsiteX4" fmla="*/ 71657 w 160820"/>
                <a:gd name="connsiteY4" fmla="*/ 187337 h 187408"/>
                <a:gd name="connsiteX5" fmla="*/ 84357 w 160820"/>
                <a:gd name="connsiteY5" fmla="*/ 127012 h 187408"/>
                <a:gd name="connsiteX6" fmla="*/ 62132 w 160820"/>
                <a:gd name="connsiteY6" fmla="*/ 82562 h 187408"/>
                <a:gd name="connsiteX7" fmla="*/ 58957 w 160820"/>
                <a:gd name="connsiteY7" fmla="*/ 98437 h 187408"/>
                <a:gd name="connsiteX8" fmla="*/ 1807 w 160820"/>
                <a:gd name="connsiteY8" fmla="*/ 12 h 18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820" h="187408">
                  <a:moveTo>
                    <a:pt x="1807" y="12"/>
                  </a:moveTo>
                  <a:cubicBezTo>
                    <a:pt x="15036" y="-1046"/>
                    <a:pt x="121928" y="65100"/>
                    <a:pt x="138332" y="92087"/>
                  </a:cubicBezTo>
                  <a:cubicBezTo>
                    <a:pt x="154736" y="119074"/>
                    <a:pt x="96528" y="154000"/>
                    <a:pt x="100232" y="161937"/>
                  </a:cubicBezTo>
                  <a:cubicBezTo>
                    <a:pt x="103936" y="169874"/>
                    <a:pt x="165319" y="135479"/>
                    <a:pt x="160557" y="139712"/>
                  </a:cubicBezTo>
                  <a:cubicBezTo>
                    <a:pt x="155795" y="143945"/>
                    <a:pt x="84357" y="189454"/>
                    <a:pt x="71657" y="187337"/>
                  </a:cubicBezTo>
                  <a:cubicBezTo>
                    <a:pt x="58957" y="185220"/>
                    <a:pt x="85944" y="144474"/>
                    <a:pt x="84357" y="127012"/>
                  </a:cubicBezTo>
                  <a:cubicBezTo>
                    <a:pt x="82770" y="109550"/>
                    <a:pt x="66365" y="87324"/>
                    <a:pt x="62132" y="82562"/>
                  </a:cubicBezTo>
                  <a:cubicBezTo>
                    <a:pt x="57899" y="77800"/>
                    <a:pt x="65836" y="107962"/>
                    <a:pt x="58957" y="98437"/>
                  </a:cubicBezTo>
                  <a:cubicBezTo>
                    <a:pt x="52078" y="88912"/>
                    <a:pt x="-11422" y="1070"/>
                    <a:pt x="1807" y="12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3D1DA77A-5DA6-E977-A208-2413385DB45A}"/>
                </a:ext>
              </a:extLst>
            </p:cNvPr>
            <p:cNvSpPr/>
            <p:nvPr/>
          </p:nvSpPr>
          <p:spPr>
            <a:xfrm>
              <a:off x="3460406" y="3536459"/>
              <a:ext cx="390871" cy="191121"/>
            </a:xfrm>
            <a:custGeom>
              <a:avLst/>
              <a:gdLst>
                <a:gd name="connsiteX0" fmla="*/ 344 w 390871"/>
                <a:gd name="connsiteY0" fmla="*/ 156066 h 191121"/>
                <a:gd name="connsiteX1" fmla="*/ 187669 w 390871"/>
                <a:gd name="connsiteY1" fmla="*/ 156066 h 191121"/>
                <a:gd name="connsiteX2" fmla="*/ 159094 w 390871"/>
                <a:gd name="connsiteY2" fmla="*/ 149716 h 191121"/>
                <a:gd name="connsiteX3" fmla="*/ 187669 w 390871"/>
                <a:gd name="connsiteY3" fmla="*/ 3666 h 191121"/>
                <a:gd name="connsiteX4" fmla="*/ 238469 w 390871"/>
                <a:gd name="connsiteY4" fmla="*/ 54466 h 191121"/>
                <a:gd name="connsiteX5" fmla="*/ 390869 w 390871"/>
                <a:gd name="connsiteY5" fmla="*/ 168766 h 191121"/>
                <a:gd name="connsiteX6" fmla="*/ 241644 w 390871"/>
                <a:gd name="connsiteY6" fmla="*/ 190991 h 191121"/>
                <a:gd name="connsiteX7" fmla="*/ 344 w 390871"/>
                <a:gd name="connsiteY7" fmla="*/ 156066 h 191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871" h="191121">
                  <a:moveTo>
                    <a:pt x="344" y="156066"/>
                  </a:moveTo>
                  <a:cubicBezTo>
                    <a:pt x="-8652" y="150245"/>
                    <a:pt x="161211" y="157124"/>
                    <a:pt x="187669" y="156066"/>
                  </a:cubicBezTo>
                  <a:cubicBezTo>
                    <a:pt x="214127" y="155008"/>
                    <a:pt x="159094" y="175116"/>
                    <a:pt x="159094" y="149716"/>
                  </a:cubicBezTo>
                  <a:cubicBezTo>
                    <a:pt x="159094" y="124316"/>
                    <a:pt x="174440" y="19541"/>
                    <a:pt x="187669" y="3666"/>
                  </a:cubicBezTo>
                  <a:cubicBezTo>
                    <a:pt x="200898" y="-12209"/>
                    <a:pt x="204602" y="26949"/>
                    <a:pt x="238469" y="54466"/>
                  </a:cubicBezTo>
                  <a:cubicBezTo>
                    <a:pt x="272336" y="81983"/>
                    <a:pt x="390340" y="146012"/>
                    <a:pt x="390869" y="168766"/>
                  </a:cubicBezTo>
                  <a:cubicBezTo>
                    <a:pt x="391398" y="191520"/>
                    <a:pt x="303027" y="191520"/>
                    <a:pt x="241644" y="190991"/>
                  </a:cubicBezTo>
                  <a:cubicBezTo>
                    <a:pt x="180261" y="190462"/>
                    <a:pt x="9340" y="161887"/>
                    <a:pt x="344" y="156066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A28389BB-E9F9-3180-FDF4-794F31687A31}"/>
                </a:ext>
              </a:extLst>
            </p:cNvPr>
            <p:cNvSpPr/>
            <p:nvPr/>
          </p:nvSpPr>
          <p:spPr>
            <a:xfrm>
              <a:off x="3390900" y="3888904"/>
              <a:ext cx="499574" cy="144867"/>
            </a:xfrm>
            <a:custGeom>
              <a:avLst/>
              <a:gdLst>
                <a:gd name="connsiteX0" fmla="*/ 0 w 499574"/>
                <a:gd name="connsiteY0" fmla="*/ 114771 h 144867"/>
                <a:gd name="connsiteX1" fmla="*/ 228600 w 499574"/>
                <a:gd name="connsiteY1" fmla="*/ 95721 h 144867"/>
                <a:gd name="connsiteX2" fmla="*/ 327025 w 499574"/>
                <a:gd name="connsiteY2" fmla="*/ 471 h 144867"/>
                <a:gd name="connsiteX3" fmla="*/ 377825 w 499574"/>
                <a:gd name="connsiteY3" fmla="*/ 60796 h 144867"/>
                <a:gd name="connsiteX4" fmla="*/ 463550 w 499574"/>
                <a:gd name="connsiteY4" fmla="*/ 98896 h 144867"/>
                <a:gd name="connsiteX5" fmla="*/ 336550 w 499574"/>
                <a:gd name="connsiteY5" fmla="*/ 111596 h 144867"/>
                <a:gd name="connsiteX6" fmla="*/ 498475 w 499574"/>
                <a:gd name="connsiteY6" fmla="*/ 143346 h 144867"/>
                <a:gd name="connsiteX7" fmla="*/ 238125 w 499574"/>
                <a:gd name="connsiteY7" fmla="*/ 140171 h 144867"/>
                <a:gd name="connsiteX8" fmla="*/ 0 w 499574"/>
                <a:gd name="connsiteY8" fmla="*/ 114771 h 14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574" h="144867">
                  <a:moveTo>
                    <a:pt x="0" y="114771"/>
                  </a:moveTo>
                  <a:cubicBezTo>
                    <a:pt x="87048" y="114771"/>
                    <a:pt x="174096" y="114771"/>
                    <a:pt x="228600" y="95721"/>
                  </a:cubicBezTo>
                  <a:cubicBezTo>
                    <a:pt x="283104" y="76671"/>
                    <a:pt x="302154" y="6292"/>
                    <a:pt x="327025" y="471"/>
                  </a:cubicBezTo>
                  <a:cubicBezTo>
                    <a:pt x="351896" y="-5350"/>
                    <a:pt x="355071" y="44392"/>
                    <a:pt x="377825" y="60796"/>
                  </a:cubicBezTo>
                  <a:cubicBezTo>
                    <a:pt x="400579" y="77200"/>
                    <a:pt x="470429" y="90429"/>
                    <a:pt x="463550" y="98896"/>
                  </a:cubicBezTo>
                  <a:cubicBezTo>
                    <a:pt x="456671" y="107363"/>
                    <a:pt x="330729" y="104188"/>
                    <a:pt x="336550" y="111596"/>
                  </a:cubicBezTo>
                  <a:cubicBezTo>
                    <a:pt x="342371" y="119004"/>
                    <a:pt x="514879" y="138583"/>
                    <a:pt x="498475" y="143346"/>
                  </a:cubicBezTo>
                  <a:cubicBezTo>
                    <a:pt x="482071" y="148109"/>
                    <a:pt x="238125" y="140171"/>
                    <a:pt x="238125" y="140171"/>
                  </a:cubicBezTo>
                  <a:lnTo>
                    <a:pt x="0" y="114771"/>
                  </a:ln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D8FBC53-C2E8-F393-A07A-801367C0B058}"/>
                </a:ext>
              </a:extLst>
            </p:cNvPr>
            <p:cNvSpPr/>
            <p:nvPr/>
          </p:nvSpPr>
          <p:spPr>
            <a:xfrm>
              <a:off x="3364395" y="3963706"/>
              <a:ext cx="317627" cy="725189"/>
            </a:xfrm>
            <a:custGeom>
              <a:avLst/>
              <a:gdLst>
                <a:gd name="connsiteX0" fmla="*/ 236055 w 317627"/>
                <a:gd name="connsiteY0" fmla="*/ 65369 h 725189"/>
                <a:gd name="connsiteX1" fmla="*/ 239230 w 317627"/>
                <a:gd name="connsiteY1" fmla="*/ 433669 h 725189"/>
                <a:gd name="connsiteX2" fmla="*/ 201130 w 317627"/>
                <a:gd name="connsiteY2" fmla="*/ 560669 h 725189"/>
                <a:gd name="connsiteX3" fmla="*/ 83655 w 317627"/>
                <a:gd name="connsiteY3" fmla="*/ 551144 h 725189"/>
                <a:gd name="connsiteX4" fmla="*/ 143980 w 317627"/>
                <a:gd name="connsiteY4" fmla="*/ 563844 h 725189"/>
                <a:gd name="connsiteX5" fmla="*/ 32855 w 317627"/>
                <a:gd name="connsiteY5" fmla="*/ 532094 h 725189"/>
                <a:gd name="connsiteX6" fmla="*/ 61430 w 317627"/>
                <a:gd name="connsiteY6" fmla="*/ 589244 h 725189"/>
                <a:gd name="connsiteX7" fmla="*/ 4280 w 317627"/>
                <a:gd name="connsiteY7" fmla="*/ 576544 h 725189"/>
                <a:gd name="connsiteX8" fmla="*/ 197955 w 317627"/>
                <a:gd name="connsiteY8" fmla="*/ 633694 h 725189"/>
                <a:gd name="connsiteX9" fmla="*/ 134455 w 317627"/>
                <a:gd name="connsiteY9" fmla="*/ 690844 h 725189"/>
                <a:gd name="connsiteX10" fmla="*/ 267805 w 317627"/>
                <a:gd name="connsiteY10" fmla="*/ 668619 h 725189"/>
                <a:gd name="connsiteX11" fmla="*/ 204305 w 317627"/>
                <a:gd name="connsiteY11" fmla="*/ 716244 h 725189"/>
                <a:gd name="connsiteX12" fmla="*/ 277330 w 317627"/>
                <a:gd name="connsiteY12" fmla="*/ 459069 h 725189"/>
                <a:gd name="connsiteX13" fmla="*/ 315430 w 317627"/>
                <a:gd name="connsiteY13" fmla="*/ 306669 h 725189"/>
                <a:gd name="connsiteX14" fmla="*/ 312255 w 317627"/>
                <a:gd name="connsiteY14" fmla="*/ 579719 h 725189"/>
                <a:gd name="connsiteX15" fmla="*/ 305905 w 317627"/>
                <a:gd name="connsiteY15" fmla="*/ 49494 h 725189"/>
                <a:gd name="connsiteX16" fmla="*/ 236055 w 317627"/>
                <a:gd name="connsiteY16" fmla="*/ 65369 h 72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627" h="725189">
                  <a:moveTo>
                    <a:pt x="236055" y="65369"/>
                  </a:moveTo>
                  <a:cubicBezTo>
                    <a:pt x="224942" y="129398"/>
                    <a:pt x="245051" y="351119"/>
                    <a:pt x="239230" y="433669"/>
                  </a:cubicBezTo>
                  <a:cubicBezTo>
                    <a:pt x="233409" y="516219"/>
                    <a:pt x="227059" y="541090"/>
                    <a:pt x="201130" y="560669"/>
                  </a:cubicBezTo>
                  <a:cubicBezTo>
                    <a:pt x="175201" y="580248"/>
                    <a:pt x="93180" y="550615"/>
                    <a:pt x="83655" y="551144"/>
                  </a:cubicBezTo>
                  <a:cubicBezTo>
                    <a:pt x="74130" y="551673"/>
                    <a:pt x="152447" y="567019"/>
                    <a:pt x="143980" y="563844"/>
                  </a:cubicBezTo>
                  <a:cubicBezTo>
                    <a:pt x="135513" y="560669"/>
                    <a:pt x="46613" y="527861"/>
                    <a:pt x="32855" y="532094"/>
                  </a:cubicBezTo>
                  <a:cubicBezTo>
                    <a:pt x="19097" y="536327"/>
                    <a:pt x="66192" y="581836"/>
                    <a:pt x="61430" y="589244"/>
                  </a:cubicBezTo>
                  <a:cubicBezTo>
                    <a:pt x="56667" y="596652"/>
                    <a:pt x="-18474" y="569136"/>
                    <a:pt x="4280" y="576544"/>
                  </a:cubicBezTo>
                  <a:cubicBezTo>
                    <a:pt x="27034" y="583952"/>
                    <a:pt x="176259" y="614644"/>
                    <a:pt x="197955" y="633694"/>
                  </a:cubicBezTo>
                  <a:cubicBezTo>
                    <a:pt x="219651" y="652744"/>
                    <a:pt x="122813" y="685023"/>
                    <a:pt x="134455" y="690844"/>
                  </a:cubicBezTo>
                  <a:cubicBezTo>
                    <a:pt x="146097" y="696665"/>
                    <a:pt x="256163" y="664386"/>
                    <a:pt x="267805" y="668619"/>
                  </a:cubicBezTo>
                  <a:cubicBezTo>
                    <a:pt x="279447" y="672852"/>
                    <a:pt x="202717" y="751169"/>
                    <a:pt x="204305" y="716244"/>
                  </a:cubicBezTo>
                  <a:cubicBezTo>
                    <a:pt x="205893" y="681319"/>
                    <a:pt x="258809" y="527331"/>
                    <a:pt x="277330" y="459069"/>
                  </a:cubicBezTo>
                  <a:cubicBezTo>
                    <a:pt x="295851" y="390807"/>
                    <a:pt x="309609" y="286561"/>
                    <a:pt x="315430" y="306669"/>
                  </a:cubicBezTo>
                  <a:cubicBezTo>
                    <a:pt x="321251" y="326777"/>
                    <a:pt x="313842" y="622581"/>
                    <a:pt x="312255" y="579719"/>
                  </a:cubicBezTo>
                  <a:cubicBezTo>
                    <a:pt x="310668" y="536857"/>
                    <a:pt x="314901" y="134161"/>
                    <a:pt x="305905" y="49494"/>
                  </a:cubicBezTo>
                  <a:cubicBezTo>
                    <a:pt x="296909" y="-35173"/>
                    <a:pt x="247168" y="1340"/>
                    <a:pt x="236055" y="65369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D4E28B61-6E6F-7137-A32F-01B95C3739E3}"/>
              </a:ext>
            </a:extLst>
          </p:cNvPr>
          <p:cNvGrpSpPr/>
          <p:nvPr/>
        </p:nvGrpSpPr>
        <p:grpSpPr>
          <a:xfrm>
            <a:off x="3594629" y="4108329"/>
            <a:ext cx="1083399" cy="1081727"/>
            <a:chOff x="3961013" y="3591274"/>
            <a:chExt cx="1083399" cy="1081727"/>
          </a:xfrm>
        </p:grpSpPr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B850B620-E167-151A-A4B7-6BDDAE4C7727}"/>
                </a:ext>
              </a:extLst>
            </p:cNvPr>
            <p:cNvSpPr/>
            <p:nvPr/>
          </p:nvSpPr>
          <p:spPr>
            <a:xfrm>
              <a:off x="3961013" y="3635304"/>
              <a:ext cx="313607" cy="1037697"/>
            </a:xfrm>
            <a:custGeom>
              <a:avLst/>
              <a:gdLst>
                <a:gd name="connsiteX0" fmla="*/ 1387 w 313607"/>
                <a:gd name="connsiteY0" fmla="*/ 71 h 1037697"/>
                <a:gd name="connsiteX1" fmla="*/ 106162 w 313607"/>
                <a:gd name="connsiteY1" fmla="*/ 139771 h 1037697"/>
                <a:gd name="connsiteX2" fmla="*/ 20437 w 313607"/>
                <a:gd name="connsiteY2" fmla="*/ 425521 h 1037697"/>
                <a:gd name="connsiteX3" fmla="*/ 58537 w 313607"/>
                <a:gd name="connsiteY3" fmla="*/ 415996 h 1037697"/>
                <a:gd name="connsiteX4" fmla="*/ 7737 w 313607"/>
                <a:gd name="connsiteY4" fmla="*/ 752546 h 1037697"/>
                <a:gd name="connsiteX5" fmla="*/ 20437 w 313607"/>
                <a:gd name="connsiteY5" fmla="*/ 733496 h 1037697"/>
                <a:gd name="connsiteX6" fmla="*/ 153787 w 313607"/>
                <a:gd name="connsiteY6" fmla="*/ 1031946 h 1037697"/>
                <a:gd name="connsiteX7" fmla="*/ 150612 w 313607"/>
                <a:gd name="connsiteY7" fmla="*/ 914471 h 1037697"/>
                <a:gd name="connsiteX8" fmla="*/ 176012 w 313607"/>
                <a:gd name="connsiteY8" fmla="*/ 720796 h 1037697"/>
                <a:gd name="connsiteX9" fmla="*/ 303012 w 313607"/>
                <a:gd name="connsiteY9" fmla="*/ 435046 h 1037697"/>
                <a:gd name="connsiteX10" fmla="*/ 296662 w 313607"/>
                <a:gd name="connsiteY10" fmla="*/ 441396 h 1037697"/>
                <a:gd name="connsiteX11" fmla="*/ 217287 w 313607"/>
                <a:gd name="connsiteY11" fmla="*/ 454096 h 1037697"/>
                <a:gd name="connsiteX12" fmla="*/ 118862 w 313607"/>
                <a:gd name="connsiteY12" fmla="*/ 730321 h 1037697"/>
                <a:gd name="connsiteX13" fmla="*/ 166487 w 313607"/>
                <a:gd name="connsiteY13" fmla="*/ 476321 h 1037697"/>
                <a:gd name="connsiteX14" fmla="*/ 179187 w 313607"/>
                <a:gd name="connsiteY14" fmla="*/ 241371 h 1037697"/>
                <a:gd name="connsiteX15" fmla="*/ 185537 w 313607"/>
                <a:gd name="connsiteY15" fmla="*/ 260421 h 1037697"/>
                <a:gd name="connsiteX16" fmla="*/ 198237 w 313607"/>
                <a:gd name="connsiteY16" fmla="*/ 155646 h 1037697"/>
                <a:gd name="connsiteX17" fmla="*/ 1387 w 313607"/>
                <a:gd name="connsiteY17" fmla="*/ 71 h 103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3607" h="1037697">
                  <a:moveTo>
                    <a:pt x="1387" y="71"/>
                  </a:moveTo>
                  <a:cubicBezTo>
                    <a:pt x="-13959" y="-2575"/>
                    <a:pt x="102987" y="68863"/>
                    <a:pt x="106162" y="139771"/>
                  </a:cubicBezTo>
                  <a:cubicBezTo>
                    <a:pt x="109337" y="210679"/>
                    <a:pt x="28374" y="379484"/>
                    <a:pt x="20437" y="425521"/>
                  </a:cubicBezTo>
                  <a:cubicBezTo>
                    <a:pt x="12500" y="471558"/>
                    <a:pt x="60654" y="361492"/>
                    <a:pt x="58537" y="415996"/>
                  </a:cubicBezTo>
                  <a:cubicBezTo>
                    <a:pt x="56420" y="470500"/>
                    <a:pt x="14087" y="699629"/>
                    <a:pt x="7737" y="752546"/>
                  </a:cubicBezTo>
                  <a:cubicBezTo>
                    <a:pt x="1387" y="805463"/>
                    <a:pt x="-3905" y="686929"/>
                    <a:pt x="20437" y="733496"/>
                  </a:cubicBezTo>
                  <a:cubicBezTo>
                    <a:pt x="44779" y="780063"/>
                    <a:pt x="132091" y="1001784"/>
                    <a:pt x="153787" y="1031946"/>
                  </a:cubicBezTo>
                  <a:cubicBezTo>
                    <a:pt x="175483" y="1062108"/>
                    <a:pt x="146908" y="966329"/>
                    <a:pt x="150612" y="914471"/>
                  </a:cubicBezTo>
                  <a:cubicBezTo>
                    <a:pt x="154316" y="862613"/>
                    <a:pt x="150612" y="800700"/>
                    <a:pt x="176012" y="720796"/>
                  </a:cubicBezTo>
                  <a:cubicBezTo>
                    <a:pt x="201412" y="640892"/>
                    <a:pt x="303012" y="435046"/>
                    <a:pt x="303012" y="435046"/>
                  </a:cubicBezTo>
                  <a:cubicBezTo>
                    <a:pt x="323120" y="388479"/>
                    <a:pt x="310949" y="438221"/>
                    <a:pt x="296662" y="441396"/>
                  </a:cubicBezTo>
                  <a:cubicBezTo>
                    <a:pt x="282375" y="444571"/>
                    <a:pt x="246920" y="405942"/>
                    <a:pt x="217287" y="454096"/>
                  </a:cubicBezTo>
                  <a:cubicBezTo>
                    <a:pt x="187654" y="502250"/>
                    <a:pt x="127329" y="726617"/>
                    <a:pt x="118862" y="730321"/>
                  </a:cubicBezTo>
                  <a:cubicBezTo>
                    <a:pt x="110395" y="734025"/>
                    <a:pt x="156433" y="557813"/>
                    <a:pt x="166487" y="476321"/>
                  </a:cubicBezTo>
                  <a:cubicBezTo>
                    <a:pt x="176541" y="394829"/>
                    <a:pt x="176012" y="277354"/>
                    <a:pt x="179187" y="241371"/>
                  </a:cubicBezTo>
                  <a:cubicBezTo>
                    <a:pt x="182362" y="205388"/>
                    <a:pt x="182362" y="274708"/>
                    <a:pt x="185537" y="260421"/>
                  </a:cubicBezTo>
                  <a:cubicBezTo>
                    <a:pt x="188712" y="246134"/>
                    <a:pt x="224695" y="193217"/>
                    <a:pt x="198237" y="155646"/>
                  </a:cubicBezTo>
                  <a:cubicBezTo>
                    <a:pt x="171779" y="118075"/>
                    <a:pt x="16733" y="2717"/>
                    <a:pt x="1387" y="71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7F2A2DEF-8C1D-2C66-2675-0BF407A151F1}"/>
                </a:ext>
              </a:extLst>
            </p:cNvPr>
            <p:cNvSpPr/>
            <p:nvPr/>
          </p:nvSpPr>
          <p:spPr>
            <a:xfrm>
              <a:off x="4169400" y="3798076"/>
              <a:ext cx="834445" cy="222211"/>
            </a:xfrm>
            <a:custGeom>
              <a:avLst/>
              <a:gdLst>
                <a:gd name="connsiteX0" fmla="*/ 62875 w 834445"/>
                <a:gd name="connsiteY0" fmla="*/ 50024 h 222211"/>
                <a:gd name="connsiteX1" fmla="*/ 329575 w 834445"/>
                <a:gd name="connsiteY1" fmla="*/ 119874 h 222211"/>
                <a:gd name="connsiteX2" fmla="*/ 278775 w 834445"/>
                <a:gd name="connsiteY2" fmla="*/ 113524 h 222211"/>
                <a:gd name="connsiteX3" fmla="*/ 612150 w 834445"/>
                <a:gd name="connsiteY3" fmla="*/ 30974 h 222211"/>
                <a:gd name="connsiteX4" fmla="*/ 647075 w 834445"/>
                <a:gd name="connsiteY4" fmla="*/ 46849 h 222211"/>
                <a:gd name="connsiteX5" fmla="*/ 691525 w 834445"/>
                <a:gd name="connsiteY5" fmla="*/ 2399 h 222211"/>
                <a:gd name="connsiteX6" fmla="*/ 834400 w 834445"/>
                <a:gd name="connsiteY6" fmla="*/ 132574 h 222211"/>
                <a:gd name="connsiteX7" fmla="*/ 675650 w 834445"/>
                <a:gd name="connsiteY7" fmla="*/ 164324 h 222211"/>
                <a:gd name="connsiteX8" fmla="*/ 304175 w 834445"/>
                <a:gd name="connsiteY8" fmla="*/ 218299 h 222211"/>
                <a:gd name="connsiteX9" fmla="*/ 297825 w 834445"/>
                <a:gd name="connsiteY9" fmla="*/ 202424 h 222211"/>
                <a:gd name="connsiteX10" fmla="*/ 18425 w 834445"/>
                <a:gd name="connsiteY10" fmla="*/ 78599 h 222211"/>
                <a:gd name="connsiteX11" fmla="*/ 62875 w 834445"/>
                <a:gd name="connsiteY11" fmla="*/ 50024 h 22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4445" h="222211">
                  <a:moveTo>
                    <a:pt x="62875" y="50024"/>
                  </a:moveTo>
                  <a:cubicBezTo>
                    <a:pt x="114733" y="56903"/>
                    <a:pt x="293592" y="109291"/>
                    <a:pt x="329575" y="119874"/>
                  </a:cubicBezTo>
                  <a:cubicBezTo>
                    <a:pt x="365558" y="130457"/>
                    <a:pt x="231679" y="128341"/>
                    <a:pt x="278775" y="113524"/>
                  </a:cubicBezTo>
                  <a:cubicBezTo>
                    <a:pt x="325871" y="98707"/>
                    <a:pt x="550767" y="42086"/>
                    <a:pt x="612150" y="30974"/>
                  </a:cubicBezTo>
                  <a:cubicBezTo>
                    <a:pt x="673533" y="19862"/>
                    <a:pt x="633846" y="51611"/>
                    <a:pt x="647075" y="46849"/>
                  </a:cubicBezTo>
                  <a:cubicBezTo>
                    <a:pt x="660304" y="42087"/>
                    <a:pt x="660304" y="-11889"/>
                    <a:pt x="691525" y="2399"/>
                  </a:cubicBezTo>
                  <a:cubicBezTo>
                    <a:pt x="722746" y="16686"/>
                    <a:pt x="837046" y="105587"/>
                    <a:pt x="834400" y="132574"/>
                  </a:cubicBezTo>
                  <a:cubicBezTo>
                    <a:pt x="831754" y="159562"/>
                    <a:pt x="764021" y="150037"/>
                    <a:pt x="675650" y="164324"/>
                  </a:cubicBezTo>
                  <a:cubicBezTo>
                    <a:pt x="587279" y="178611"/>
                    <a:pt x="367146" y="211949"/>
                    <a:pt x="304175" y="218299"/>
                  </a:cubicBezTo>
                  <a:cubicBezTo>
                    <a:pt x="241204" y="224649"/>
                    <a:pt x="345450" y="225707"/>
                    <a:pt x="297825" y="202424"/>
                  </a:cubicBezTo>
                  <a:cubicBezTo>
                    <a:pt x="250200" y="179141"/>
                    <a:pt x="59700" y="97120"/>
                    <a:pt x="18425" y="78599"/>
                  </a:cubicBezTo>
                  <a:cubicBezTo>
                    <a:pt x="-22850" y="60078"/>
                    <a:pt x="11017" y="43145"/>
                    <a:pt x="62875" y="50024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410E29F-602F-B5F1-05BF-7F0800A0B612}"/>
                </a:ext>
              </a:extLst>
            </p:cNvPr>
            <p:cNvSpPr/>
            <p:nvPr/>
          </p:nvSpPr>
          <p:spPr>
            <a:xfrm>
              <a:off x="4337009" y="3591274"/>
              <a:ext cx="506317" cy="1024722"/>
            </a:xfrm>
            <a:custGeom>
              <a:avLst/>
              <a:gdLst>
                <a:gd name="connsiteX0" fmla="*/ 158791 w 506317"/>
                <a:gd name="connsiteY0" fmla="*/ 59976 h 1024722"/>
                <a:gd name="connsiteX1" fmla="*/ 495341 w 506317"/>
                <a:gd name="connsiteY1" fmla="*/ 91726 h 1024722"/>
                <a:gd name="connsiteX2" fmla="*/ 425491 w 506317"/>
                <a:gd name="connsiteY2" fmla="*/ 145701 h 1024722"/>
                <a:gd name="connsiteX3" fmla="*/ 435016 w 506317"/>
                <a:gd name="connsiteY3" fmla="*/ 409226 h 1024722"/>
                <a:gd name="connsiteX4" fmla="*/ 425491 w 506317"/>
                <a:gd name="connsiteY4" fmla="*/ 885476 h 1024722"/>
                <a:gd name="connsiteX5" fmla="*/ 355641 w 506317"/>
                <a:gd name="connsiteY5" fmla="*/ 980726 h 1024722"/>
                <a:gd name="connsiteX6" fmla="*/ 136566 w 506317"/>
                <a:gd name="connsiteY6" fmla="*/ 1018826 h 1024722"/>
                <a:gd name="connsiteX7" fmla="*/ 41 w 506317"/>
                <a:gd name="connsiteY7" fmla="*/ 860076 h 1024722"/>
                <a:gd name="connsiteX8" fmla="*/ 149266 w 506317"/>
                <a:gd name="connsiteY8" fmla="*/ 933101 h 1024722"/>
                <a:gd name="connsiteX9" fmla="*/ 311191 w 506317"/>
                <a:gd name="connsiteY9" fmla="*/ 866426 h 1024722"/>
                <a:gd name="connsiteX10" fmla="*/ 320716 w 506317"/>
                <a:gd name="connsiteY10" fmla="*/ 777526 h 1024722"/>
                <a:gd name="connsiteX11" fmla="*/ 323891 w 506317"/>
                <a:gd name="connsiteY11" fmla="*/ 218726 h 1024722"/>
                <a:gd name="connsiteX12" fmla="*/ 311191 w 506317"/>
                <a:gd name="connsiteY12" fmla="*/ 6001 h 1024722"/>
                <a:gd name="connsiteX13" fmla="*/ 158791 w 506317"/>
                <a:gd name="connsiteY13" fmla="*/ 59976 h 102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6317" h="1024722">
                  <a:moveTo>
                    <a:pt x="158791" y="59976"/>
                  </a:moveTo>
                  <a:cubicBezTo>
                    <a:pt x="189483" y="74263"/>
                    <a:pt x="450891" y="77439"/>
                    <a:pt x="495341" y="91726"/>
                  </a:cubicBezTo>
                  <a:cubicBezTo>
                    <a:pt x="539791" y="106013"/>
                    <a:pt x="435545" y="92784"/>
                    <a:pt x="425491" y="145701"/>
                  </a:cubicBezTo>
                  <a:cubicBezTo>
                    <a:pt x="415437" y="198618"/>
                    <a:pt x="435016" y="285930"/>
                    <a:pt x="435016" y="409226"/>
                  </a:cubicBezTo>
                  <a:cubicBezTo>
                    <a:pt x="435016" y="532522"/>
                    <a:pt x="438720" y="790226"/>
                    <a:pt x="425491" y="885476"/>
                  </a:cubicBezTo>
                  <a:cubicBezTo>
                    <a:pt x="412262" y="980726"/>
                    <a:pt x="403795" y="958501"/>
                    <a:pt x="355641" y="980726"/>
                  </a:cubicBezTo>
                  <a:cubicBezTo>
                    <a:pt x="307487" y="1002951"/>
                    <a:pt x="195833" y="1038934"/>
                    <a:pt x="136566" y="1018826"/>
                  </a:cubicBezTo>
                  <a:cubicBezTo>
                    <a:pt x="77299" y="998718"/>
                    <a:pt x="-2076" y="874364"/>
                    <a:pt x="41" y="860076"/>
                  </a:cubicBezTo>
                  <a:cubicBezTo>
                    <a:pt x="2158" y="845789"/>
                    <a:pt x="97408" y="932043"/>
                    <a:pt x="149266" y="933101"/>
                  </a:cubicBezTo>
                  <a:cubicBezTo>
                    <a:pt x="201124" y="934159"/>
                    <a:pt x="282616" y="892355"/>
                    <a:pt x="311191" y="866426"/>
                  </a:cubicBezTo>
                  <a:cubicBezTo>
                    <a:pt x="339766" y="840497"/>
                    <a:pt x="318599" y="885476"/>
                    <a:pt x="320716" y="777526"/>
                  </a:cubicBezTo>
                  <a:cubicBezTo>
                    <a:pt x="322833" y="669576"/>
                    <a:pt x="325479" y="347314"/>
                    <a:pt x="323891" y="218726"/>
                  </a:cubicBezTo>
                  <a:cubicBezTo>
                    <a:pt x="322304" y="90139"/>
                    <a:pt x="335003" y="31930"/>
                    <a:pt x="311191" y="6001"/>
                  </a:cubicBezTo>
                  <a:cubicBezTo>
                    <a:pt x="287379" y="-19928"/>
                    <a:pt x="128099" y="45689"/>
                    <a:pt x="158791" y="59976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E0815704-B55B-6FA6-6068-096AF8ED437B}"/>
                </a:ext>
              </a:extLst>
            </p:cNvPr>
            <p:cNvSpPr/>
            <p:nvPr/>
          </p:nvSpPr>
          <p:spPr>
            <a:xfrm>
              <a:off x="4335108" y="4208727"/>
              <a:ext cx="709304" cy="363281"/>
            </a:xfrm>
            <a:custGeom>
              <a:avLst/>
              <a:gdLst>
                <a:gd name="connsiteX0" fmla="*/ 36867 w 709304"/>
                <a:gd name="connsiteY0" fmla="*/ 156898 h 363281"/>
                <a:gd name="connsiteX1" fmla="*/ 294042 w 709304"/>
                <a:gd name="connsiteY1" fmla="*/ 90223 h 363281"/>
                <a:gd name="connsiteX2" fmla="*/ 170217 w 709304"/>
                <a:gd name="connsiteY2" fmla="*/ 4498 h 363281"/>
                <a:gd name="connsiteX3" fmla="*/ 681392 w 709304"/>
                <a:gd name="connsiteY3" fmla="*/ 239448 h 363281"/>
                <a:gd name="connsiteX4" fmla="*/ 624242 w 709304"/>
                <a:gd name="connsiteY4" fmla="*/ 363273 h 363281"/>
                <a:gd name="connsiteX5" fmla="*/ 475017 w 709304"/>
                <a:gd name="connsiteY5" fmla="*/ 245798 h 363281"/>
                <a:gd name="connsiteX6" fmla="*/ 78142 w 709304"/>
                <a:gd name="connsiteY6" fmla="*/ 214048 h 363281"/>
                <a:gd name="connsiteX7" fmla="*/ 138467 w 709304"/>
                <a:gd name="connsiteY7" fmla="*/ 296598 h 363281"/>
                <a:gd name="connsiteX8" fmla="*/ 214667 w 709304"/>
                <a:gd name="connsiteY8" fmla="*/ 341048 h 363281"/>
                <a:gd name="connsiteX9" fmla="*/ 20992 w 709304"/>
                <a:gd name="connsiteY9" fmla="*/ 293423 h 363281"/>
                <a:gd name="connsiteX10" fmla="*/ 36867 w 709304"/>
                <a:gd name="connsiteY10" fmla="*/ 156898 h 36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9304" h="363281">
                  <a:moveTo>
                    <a:pt x="36867" y="156898"/>
                  </a:moveTo>
                  <a:cubicBezTo>
                    <a:pt x="82375" y="123031"/>
                    <a:pt x="271817" y="115623"/>
                    <a:pt x="294042" y="90223"/>
                  </a:cubicBezTo>
                  <a:cubicBezTo>
                    <a:pt x="316267" y="64823"/>
                    <a:pt x="105659" y="-20373"/>
                    <a:pt x="170217" y="4498"/>
                  </a:cubicBezTo>
                  <a:cubicBezTo>
                    <a:pt x="234775" y="29369"/>
                    <a:pt x="605721" y="179652"/>
                    <a:pt x="681392" y="239448"/>
                  </a:cubicBezTo>
                  <a:cubicBezTo>
                    <a:pt x="757063" y="299244"/>
                    <a:pt x="658638" y="362215"/>
                    <a:pt x="624242" y="363273"/>
                  </a:cubicBezTo>
                  <a:cubicBezTo>
                    <a:pt x="589846" y="364331"/>
                    <a:pt x="566034" y="270669"/>
                    <a:pt x="475017" y="245798"/>
                  </a:cubicBezTo>
                  <a:cubicBezTo>
                    <a:pt x="384000" y="220927"/>
                    <a:pt x="134234" y="205581"/>
                    <a:pt x="78142" y="214048"/>
                  </a:cubicBezTo>
                  <a:cubicBezTo>
                    <a:pt x="22050" y="222515"/>
                    <a:pt x="115713" y="275431"/>
                    <a:pt x="138467" y="296598"/>
                  </a:cubicBezTo>
                  <a:cubicBezTo>
                    <a:pt x="161221" y="317765"/>
                    <a:pt x="234246" y="341577"/>
                    <a:pt x="214667" y="341048"/>
                  </a:cubicBezTo>
                  <a:cubicBezTo>
                    <a:pt x="195088" y="340519"/>
                    <a:pt x="51684" y="321998"/>
                    <a:pt x="20992" y="293423"/>
                  </a:cubicBezTo>
                  <a:cubicBezTo>
                    <a:pt x="-9700" y="264848"/>
                    <a:pt x="-8641" y="190765"/>
                    <a:pt x="36867" y="156898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03816CFA-9AC1-F465-3827-02BC95876872}"/>
              </a:ext>
            </a:extLst>
          </p:cNvPr>
          <p:cNvGrpSpPr/>
          <p:nvPr/>
        </p:nvGrpSpPr>
        <p:grpSpPr>
          <a:xfrm>
            <a:off x="4873670" y="3505901"/>
            <a:ext cx="1260630" cy="1217970"/>
            <a:chOff x="5095449" y="3498391"/>
            <a:chExt cx="1260630" cy="1217970"/>
          </a:xfrm>
        </p:grpSpPr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DA7BE57E-1B07-343C-4313-6D5F3DAC3592}"/>
                </a:ext>
              </a:extLst>
            </p:cNvPr>
            <p:cNvSpPr/>
            <p:nvPr/>
          </p:nvSpPr>
          <p:spPr>
            <a:xfrm>
              <a:off x="5095449" y="3788274"/>
              <a:ext cx="169123" cy="418922"/>
            </a:xfrm>
            <a:custGeom>
              <a:avLst/>
              <a:gdLst>
                <a:gd name="connsiteX0" fmla="*/ 41701 w 169123"/>
                <a:gd name="connsiteY0" fmla="*/ 2676 h 418922"/>
                <a:gd name="connsiteX1" fmla="*/ 102026 w 169123"/>
                <a:gd name="connsiteY1" fmla="*/ 88401 h 418922"/>
                <a:gd name="connsiteX2" fmla="*/ 25826 w 169123"/>
                <a:gd name="connsiteY2" fmla="*/ 310651 h 418922"/>
                <a:gd name="connsiteX3" fmla="*/ 54401 w 169123"/>
                <a:gd name="connsiteY3" fmla="*/ 339226 h 418922"/>
                <a:gd name="connsiteX4" fmla="*/ 426 w 169123"/>
                <a:gd name="connsiteY4" fmla="*/ 418601 h 418922"/>
                <a:gd name="connsiteX5" fmla="*/ 89326 w 169123"/>
                <a:gd name="connsiteY5" fmla="*/ 364626 h 418922"/>
                <a:gd name="connsiteX6" fmla="*/ 143301 w 169123"/>
                <a:gd name="connsiteY6" fmla="*/ 301126 h 418922"/>
                <a:gd name="connsiteX7" fmla="*/ 168701 w 169123"/>
                <a:gd name="connsiteY7" fmla="*/ 339226 h 418922"/>
                <a:gd name="connsiteX8" fmla="*/ 124251 w 169123"/>
                <a:gd name="connsiteY8" fmla="*/ 177301 h 418922"/>
                <a:gd name="connsiteX9" fmla="*/ 41701 w 169123"/>
                <a:gd name="connsiteY9" fmla="*/ 2676 h 41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23" h="418922">
                  <a:moveTo>
                    <a:pt x="41701" y="2676"/>
                  </a:moveTo>
                  <a:cubicBezTo>
                    <a:pt x="37997" y="-12141"/>
                    <a:pt x="104672" y="37072"/>
                    <a:pt x="102026" y="88401"/>
                  </a:cubicBezTo>
                  <a:cubicBezTo>
                    <a:pt x="99380" y="139730"/>
                    <a:pt x="33763" y="268847"/>
                    <a:pt x="25826" y="310651"/>
                  </a:cubicBezTo>
                  <a:cubicBezTo>
                    <a:pt x="17889" y="352455"/>
                    <a:pt x="58634" y="321234"/>
                    <a:pt x="54401" y="339226"/>
                  </a:cubicBezTo>
                  <a:cubicBezTo>
                    <a:pt x="50168" y="357218"/>
                    <a:pt x="-5395" y="414368"/>
                    <a:pt x="426" y="418601"/>
                  </a:cubicBezTo>
                  <a:cubicBezTo>
                    <a:pt x="6247" y="422834"/>
                    <a:pt x="65514" y="384205"/>
                    <a:pt x="89326" y="364626"/>
                  </a:cubicBezTo>
                  <a:cubicBezTo>
                    <a:pt x="113138" y="345047"/>
                    <a:pt x="130072" y="305359"/>
                    <a:pt x="143301" y="301126"/>
                  </a:cubicBezTo>
                  <a:cubicBezTo>
                    <a:pt x="156530" y="296893"/>
                    <a:pt x="171876" y="359864"/>
                    <a:pt x="168701" y="339226"/>
                  </a:cubicBezTo>
                  <a:cubicBezTo>
                    <a:pt x="165526" y="318589"/>
                    <a:pt x="141184" y="233922"/>
                    <a:pt x="124251" y="177301"/>
                  </a:cubicBezTo>
                  <a:cubicBezTo>
                    <a:pt x="107318" y="120680"/>
                    <a:pt x="45405" y="17493"/>
                    <a:pt x="41701" y="2676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A0A97EF-89ED-8C77-8C5E-581CE2440653}"/>
                </a:ext>
              </a:extLst>
            </p:cNvPr>
            <p:cNvSpPr/>
            <p:nvPr/>
          </p:nvSpPr>
          <p:spPr>
            <a:xfrm>
              <a:off x="5139188" y="3526971"/>
              <a:ext cx="303721" cy="1189390"/>
            </a:xfrm>
            <a:custGeom>
              <a:avLst/>
              <a:gdLst>
                <a:gd name="connsiteX0" fmla="*/ 93212 w 303721"/>
                <a:gd name="connsiteY0" fmla="*/ 3629 h 1189390"/>
                <a:gd name="connsiteX1" fmla="*/ 299587 w 303721"/>
                <a:gd name="connsiteY1" fmla="*/ 67129 h 1189390"/>
                <a:gd name="connsiteX2" fmla="*/ 236087 w 303721"/>
                <a:gd name="connsiteY2" fmla="*/ 152854 h 1189390"/>
                <a:gd name="connsiteX3" fmla="*/ 296412 w 303721"/>
                <a:gd name="connsiteY3" fmla="*/ 289379 h 1189390"/>
                <a:gd name="connsiteX4" fmla="*/ 274187 w 303721"/>
                <a:gd name="connsiteY4" fmla="*/ 441779 h 1189390"/>
                <a:gd name="connsiteX5" fmla="*/ 229737 w 303721"/>
                <a:gd name="connsiteY5" fmla="*/ 689429 h 1189390"/>
                <a:gd name="connsiteX6" fmla="*/ 134487 w 303721"/>
                <a:gd name="connsiteY6" fmla="*/ 1013279 h 1189390"/>
                <a:gd name="connsiteX7" fmla="*/ 1137 w 303721"/>
                <a:gd name="connsiteY7" fmla="*/ 1187904 h 1189390"/>
                <a:gd name="connsiteX8" fmla="*/ 74162 w 303721"/>
                <a:gd name="connsiteY8" fmla="*/ 1073604 h 1189390"/>
                <a:gd name="connsiteX9" fmla="*/ 144012 w 303721"/>
                <a:gd name="connsiteY9" fmla="*/ 689429 h 1189390"/>
                <a:gd name="connsiteX10" fmla="*/ 128137 w 303721"/>
                <a:gd name="connsiteY10" fmla="*/ 791029 h 1189390"/>
                <a:gd name="connsiteX11" fmla="*/ 185287 w 303721"/>
                <a:gd name="connsiteY11" fmla="*/ 130629 h 1189390"/>
                <a:gd name="connsiteX12" fmla="*/ 175762 w 303721"/>
                <a:gd name="connsiteY12" fmla="*/ 178254 h 1189390"/>
                <a:gd name="connsiteX13" fmla="*/ 93212 w 303721"/>
                <a:gd name="connsiteY13" fmla="*/ 3629 h 118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3721" h="1189390">
                  <a:moveTo>
                    <a:pt x="93212" y="3629"/>
                  </a:moveTo>
                  <a:cubicBezTo>
                    <a:pt x="113849" y="-14892"/>
                    <a:pt x="275775" y="42258"/>
                    <a:pt x="299587" y="67129"/>
                  </a:cubicBezTo>
                  <a:cubicBezTo>
                    <a:pt x="323399" y="92000"/>
                    <a:pt x="236616" y="115812"/>
                    <a:pt x="236087" y="152854"/>
                  </a:cubicBezTo>
                  <a:cubicBezTo>
                    <a:pt x="235558" y="189896"/>
                    <a:pt x="290062" y="241225"/>
                    <a:pt x="296412" y="289379"/>
                  </a:cubicBezTo>
                  <a:cubicBezTo>
                    <a:pt x="302762" y="337533"/>
                    <a:pt x="285300" y="375104"/>
                    <a:pt x="274187" y="441779"/>
                  </a:cubicBezTo>
                  <a:cubicBezTo>
                    <a:pt x="263075" y="508454"/>
                    <a:pt x="253020" y="594179"/>
                    <a:pt x="229737" y="689429"/>
                  </a:cubicBezTo>
                  <a:cubicBezTo>
                    <a:pt x="206454" y="784679"/>
                    <a:pt x="172587" y="930200"/>
                    <a:pt x="134487" y="1013279"/>
                  </a:cubicBezTo>
                  <a:cubicBezTo>
                    <a:pt x="96387" y="1096358"/>
                    <a:pt x="11191" y="1177850"/>
                    <a:pt x="1137" y="1187904"/>
                  </a:cubicBezTo>
                  <a:cubicBezTo>
                    <a:pt x="-8917" y="1197958"/>
                    <a:pt x="50349" y="1156683"/>
                    <a:pt x="74162" y="1073604"/>
                  </a:cubicBezTo>
                  <a:cubicBezTo>
                    <a:pt x="97975" y="990525"/>
                    <a:pt x="135016" y="736525"/>
                    <a:pt x="144012" y="689429"/>
                  </a:cubicBezTo>
                  <a:cubicBezTo>
                    <a:pt x="153008" y="642333"/>
                    <a:pt x="121258" y="884162"/>
                    <a:pt x="128137" y="791029"/>
                  </a:cubicBezTo>
                  <a:cubicBezTo>
                    <a:pt x="135016" y="697896"/>
                    <a:pt x="177349" y="232758"/>
                    <a:pt x="185287" y="130629"/>
                  </a:cubicBezTo>
                  <a:cubicBezTo>
                    <a:pt x="193225" y="28500"/>
                    <a:pt x="191637" y="195716"/>
                    <a:pt x="175762" y="178254"/>
                  </a:cubicBezTo>
                  <a:cubicBezTo>
                    <a:pt x="159887" y="160792"/>
                    <a:pt x="72575" y="22150"/>
                    <a:pt x="93212" y="3629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8202130A-F657-7027-844C-C53FA3B5BC97}"/>
                </a:ext>
              </a:extLst>
            </p:cNvPr>
            <p:cNvSpPr/>
            <p:nvPr/>
          </p:nvSpPr>
          <p:spPr>
            <a:xfrm>
              <a:off x="5340832" y="3720318"/>
              <a:ext cx="217750" cy="219859"/>
            </a:xfrm>
            <a:custGeom>
              <a:avLst/>
              <a:gdLst>
                <a:gd name="connsiteX0" fmla="*/ 177318 w 217750"/>
                <a:gd name="connsiteY0" fmla="*/ 782 h 219859"/>
                <a:gd name="connsiteX1" fmla="*/ 2693 w 217750"/>
                <a:gd name="connsiteY1" fmla="*/ 169057 h 219859"/>
                <a:gd name="connsiteX2" fmla="*/ 69368 w 217750"/>
                <a:gd name="connsiteY2" fmla="*/ 140482 h 219859"/>
                <a:gd name="connsiteX3" fmla="*/ 43968 w 217750"/>
                <a:gd name="connsiteY3" fmla="*/ 219857 h 219859"/>
                <a:gd name="connsiteX4" fmla="*/ 209068 w 217750"/>
                <a:gd name="connsiteY4" fmla="*/ 137307 h 219859"/>
                <a:gd name="connsiteX5" fmla="*/ 193193 w 217750"/>
                <a:gd name="connsiteY5" fmla="*/ 102382 h 219859"/>
                <a:gd name="connsiteX6" fmla="*/ 180493 w 217750"/>
                <a:gd name="connsiteY6" fmla="*/ 105557 h 219859"/>
                <a:gd name="connsiteX7" fmla="*/ 177318 w 217750"/>
                <a:gd name="connsiteY7" fmla="*/ 782 h 21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750" h="219859">
                  <a:moveTo>
                    <a:pt x="177318" y="782"/>
                  </a:moveTo>
                  <a:cubicBezTo>
                    <a:pt x="147685" y="11365"/>
                    <a:pt x="20685" y="145774"/>
                    <a:pt x="2693" y="169057"/>
                  </a:cubicBezTo>
                  <a:cubicBezTo>
                    <a:pt x="-15299" y="192340"/>
                    <a:pt x="62489" y="132015"/>
                    <a:pt x="69368" y="140482"/>
                  </a:cubicBezTo>
                  <a:cubicBezTo>
                    <a:pt x="76247" y="148949"/>
                    <a:pt x="20685" y="220386"/>
                    <a:pt x="43968" y="219857"/>
                  </a:cubicBezTo>
                  <a:cubicBezTo>
                    <a:pt x="67251" y="219328"/>
                    <a:pt x="184197" y="156886"/>
                    <a:pt x="209068" y="137307"/>
                  </a:cubicBezTo>
                  <a:cubicBezTo>
                    <a:pt x="233939" y="117728"/>
                    <a:pt x="197956" y="107674"/>
                    <a:pt x="193193" y="102382"/>
                  </a:cubicBezTo>
                  <a:cubicBezTo>
                    <a:pt x="188431" y="97090"/>
                    <a:pt x="178376" y="120903"/>
                    <a:pt x="180493" y="105557"/>
                  </a:cubicBezTo>
                  <a:cubicBezTo>
                    <a:pt x="182610" y="90211"/>
                    <a:pt x="206951" y="-9801"/>
                    <a:pt x="177318" y="782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AA7EA605-DC54-6D57-C7F6-74A2D02F6F07}"/>
                </a:ext>
              </a:extLst>
            </p:cNvPr>
            <p:cNvSpPr/>
            <p:nvPr/>
          </p:nvSpPr>
          <p:spPr>
            <a:xfrm>
              <a:off x="5317394" y="4260674"/>
              <a:ext cx="190348" cy="308154"/>
            </a:xfrm>
            <a:custGeom>
              <a:avLst/>
              <a:gdLst>
                <a:gd name="connsiteX0" fmla="*/ 13431 w 190348"/>
                <a:gd name="connsiteY0" fmla="*/ 6526 h 308154"/>
                <a:gd name="connsiteX1" fmla="*/ 175356 w 190348"/>
                <a:gd name="connsiteY1" fmla="*/ 184326 h 308154"/>
                <a:gd name="connsiteX2" fmla="*/ 178531 w 190348"/>
                <a:gd name="connsiteY2" fmla="*/ 276401 h 308154"/>
                <a:gd name="connsiteX3" fmla="*/ 134081 w 190348"/>
                <a:gd name="connsiteY3" fmla="*/ 251001 h 308154"/>
                <a:gd name="connsiteX4" fmla="*/ 108681 w 190348"/>
                <a:gd name="connsiteY4" fmla="*/ 308151 h 308154"/>
                <a:gd name="connsiteX5" fmla="*/ 105506 w 190348"/>
                <a:gd name="connsiteY5" fmla="*/ 247826 h 308154"/>
                <a:gd name="connsiteX6" fmla="*/ 19781 w 190348"/>
                <a:gd name="connsiteY6" fmla="*/ 57326 h 308154"/>
                <a:gd name="connsiteX7" fmla="*/ 13431 w 190348"/>
                <a:gd name="connsiteY7" fmla="*/ 6526 h 30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348" h="308154">
                  <a:moveTo>
                    <a:pt x="13431" y="6526"/>
                  </a:moveTo>
                  <a:cubicBezTo>
                    <a:pt x="39360" y="27693"/>
                    <a:pt x="147839" y="139347"/>
                    <a:pt x="175356" y="184326"/>
                  </a:cubicBezTo>
                  <a:cubicBezTo>
                    <a:pt x="202873" y="229305"/>
                    <a:pt x="185410" y="265289"/>
                    <a:pt x="178531" y="276401"/>
                  </a:cubicBezTo>
                  <a:cubicBezTo>
                    <a:pt x="171652" y="287513"/>
                    <a:pt x="145723" y="245709"/>
                    <a:pt x="134081" y="251001"/>
                  </a:cubicBezTo>
                  <a:cubicBezTo>
                    <a:pt x="122439" y="256293"/>
                    <a:pt x="113444" y="308680"/>
                    <a:pt x="108681" y="308151"/>
                  </a:cubicBezTo>
                  <a:cubicBezTo>
                    <a:pt x="103919" y="307622"/>
                    <a:pt x="120323" y="289630"/>
                    <a:pt x="105506" y="247826"/>
                  </a:cubicBezTo>
                  <a:cubicBezTo>
                    <a:pt x="90689" y="206022"/>
                    <a:pt x="35127" y="95426"/>
                    <a:pt x="19781" y="57326"/>
                  </a:cubicBezTo>
                  <a:cubicBezTo>
                    <a:pt x="4435" y="19226"/>
                    <a:pt x="-12498" y="-14641"/>
                    <a:pt x="13431" y="6526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159C3B1F-541D-C0C4-9022-C54D00EFD239}"/>
                </a:ext>
              </a:extLst>
            </p:cNvPr>
            <p:cNvSpPr/>
            <p:nvPr/>
          </p:nvSpPr>
          <p:spPr>
            <a:xfrm>
              <a:off x="5513960" y="3498391"/>
              <a:ext cx="184257" cy="522796"/>
            </a:xfrm>
            <a:custGeom>
              <a:avLst/>
              <a:gdLst>
                <a:gd name="connsiteX0" fmla="*/ 1015 w 184257"/>
                <a:gd name="connsiteY0" fmla="*/ 459 h 522796"/>
                <a:gd name="connsiteX1" fmla="*/ 45465 w 184257"/>
                <a:gd name="connsiteY1" fmla="*/ 184609 h 522796"/>
                <a:gd name="connsiteX2" fmla="*/ 35940 w 184257"/>
                <a:gd name="connsiteY2" fmla="*/ 505284 h 522796"/>
                <a:gd name="connsiteX3" fmla="*/ 93090 w 184257"/>
                <a:gd name="connsiteY3" fmla="*/ 476709 h 522796"/>
                <a:gd name="connsiteX4" fmla="*/ 137540 w 184257"/>
                <a:gd name="connsiteY4" fmla="*/ 444959 h 522796"/>
                <a:gd name="connsiteX5" fmla="*/ 166115 w 184257"/>
                <a:gd name="connsiteY5" fmla="*/ 213184 h 522796"/>
                <a:gd name="connsiteX6" fmla="*/ 181990 w 184257"/>
                <a:gd name="connsiteY6" fmla="*/ 225884 h 522796"/>
                <a:gd name="connsiteX7" fmla="*/ 159765 w 184257"/>
                <a:gd name="connsiteY7" fmla="*/ 146509 h 522796"/>
                <a:gd name="connsiteX8" fmla="*/ 181990 w 184257"/>
                <a:gd name="connsiteY8" fmla="*/ 156034 h 522796"/>
                <a:gd name="connsiteX9" fmla="*/ 93090 w 184257"/>
                <a:gd name="connsiteY9" fmla="*/ 111584 h 522796"/>
                <a:gd name="connsiteX10" fmla="*/ 96265 w 184257"/>
                <a:gd name="connsiteY10" fmla="*/ 130634 h 522796"/>
                <a:gd name="connsiteX11" fmla="*/ 1015 w 184257"/>
                <a:gd name="connsiteY11" fmla="*/ 459 h 52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257" h="522796">
                  <a:moveTo>
                    <a:pt x="1015" y="459"/>
                  </a:moveTo>
                  <a:cubicBezTo>
                    <a:pt x="-7452" y="9455"/>
                    <a:pt x="39644" y="100472"/>
                    <a:pt x="45465" y="184609"/>
                  </a:cubicBezTo>
                  <a:cubicBezTo>
                    <a:pt x="51286" y="268746"/>
                    <a:pt x="28003" y="456601"/>
                    <a:pt x="35940" y="505284"/>
                  </a:cubicBezTo>
                  <a:cubicBezTo>
                    <a:pt x="43877" y="553967"/>
                    <a:pt x="76157" y="486763"/>
                    <a:pt x="93090" y="476709"/>
                  </a:cubicBezTo>
                  <a:cubicBezTo>
                    <a:pt x="110023" y="466655"/>
                    <a:pt x="125369" y="488880"/>
                    <a:pt x="137540" y="444959"/>
                  </a:cubicBezTo>
                  <a:cubicBezTo>
                    <a:pt x="149711" y="401038"/>
                    <a:pt x="158707" y="249696"/>
                    <a:pt x="166115" y="213184"/>
                  </a:cubicBezTo>
                  <a:cubicBezTo>
                    <a:pt x="173523" y="176672"/>
                    <a:pt x="183048" y="236996"/>
                    <a:pt x="181990" y="225884"/>
                  </a:cubicBezTo>
                  <a:cubicBezTo>
                    <a:pt x="180932" y="214772"/>
                    <a:pt x="159765" y="158151"/>
                    <a:pt x="159765" y="146509"/>
                  </a:cubicBezTo>
                  <a:cubicBezTo>
                    <a:pt x="159765" y="134867"/>
                    <a:pt x="193102" y="161855"/>
                    <a:pt x="181990" y="156034"/>
                  </a:cubicBezTo>
                  <a:cubicBezTo>
                    <a:pt x="170878" y="150213"/>
                    <a:pt x="107377" y="115817"/>
                    <a:pt x="93090" y="111584"/>
                  </a:cubicBezTo>
                  <a:cubicBezTo>
                    <a:pt x="78803" y="107351"/>
                    <a:pt x="108436" y="143863"/>
                    <a:pt x="96265" y="130634"/>
                  </a:cubicBezTo>
                  <a:cubicBezTo>
                    <a:pt x="84094" y="117405"/>
                    <a:pt x="9482" y="-8537"/>
                    <a:pt x="1015" y="459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3148EBC7-AB4A-307A-5C27-B89626B783A4}"/>
                </a:ext>
              </a:extLst>
            </p:cNvPr>
            <p:cNvSpPr/>
            <p:nvPr/>
          </p:nvSpPr>
          <p:spPr>
            <a:xfrm>
              <a:off x="5582083" y="3521324"/>
              <a:ext cx="604580" cy="450866"/>
            </a:xfrm>
            <a:custGeom>
              <a:avLst/>
              <a:gdLst>
                <a:gd name="connsiteX0" fmla="*/ 2742 w 604580"/>
                <a:gd name="connsiteY0" fmla="*/ 104526 h 450866"/>
                <a:gd name="connsiteX1" fmla="*/ 380567 w 604580"/>
                <a:gd name="connsiteY1" fmla="*/ 110876 h 450866"/>
                <a:gd name="connsiteX2" fmla="*/ 393267 w 604580"/>
                <a:gd name="connsiteY2" fmla="*/ 114051 h 450866"/>
                <a:gd name="connsiteX3" fmla="*/ 463117 w 604580"/>
                <a:gd name="connsiteY3" fmla="*/ 69601 h 450866"/>
                <a:gd name="connsiteX4" fmla="*/ 456767 w 604580"/>
                <a:gd name="connsiteY4" fmla="*/ 2926 h 450866"/>
                <a:gd name="connsiteX5" fmla="*/ 599642 w 604580"/>
                <a:gd name="connsiteY5" fmla="*/ 174376 h 450866"/>
                <a:gd name="connsiteX6" fmla="*/ 571067 w 604580"/>
                <a:gd name="connsiteY6" fmla="*/ 212476 h 450866"/>
                <a:gd name="connsiteX7" fmla="*/ 564717 w 604580"/>
                <a:gd name="connsiteY7" fmla="*/ 402976 h 450866"/>
                <a:gd name="connsiteX8" fmla="*/ 501217 w 604580"/>
                <a:gd name="connsiteY8" fmla="*/ 450601 h 450866"/>
                <a:gd name="connsiteX9" fmla="*/ 498042 w 604580"/>
                <a:gd name="connsiteY9" fmla="*/ 390276 h 450866"/>
                <a:gd name="connsiteX10" fmla="*/ 469467 w 604580"/>
                <a:gd name="connsiteY10" fmla="*/ 164851 h 450866"/>
                <a:gd name="connsiteX11" fmla="*/ 158317 w 604580"/>
                <a:gd name="connsiteY11" fmla="*/ 152151 h 450866"/>
                <a:gd name="connsiteX12" fmla="*/ 205942 w 604580"/>
                <a:gd name="connsiteY12" fmla="*/ 161676 h 450866"/>
                <a:gd name="connsiteX13" fmla="*/ 2742 w 604580"/>
                <a:gd name="connsiteY13" fmla="*/ 104526 h 45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580" h="450866">
                  <a:moveTo>
                    <a:pt x="2742" y="104526"/>
                  </a:moveTo>
                  <a:cubicBezTo>
                    <a:pt x="31846" y="96059"/>
                    <a:pt x="315480" y="109289"/>
                    <a:pt x="380567" y="110876"/>
                  </a:cubicBezTo>
                  <a:cubicBezTo>
                    <a:pt x="445654" y="112463"/>
                    <a:pt x="379509" y="120930"/>
                    <a:pt x="393267" y="114051"/>
                  </a:cubicBezTo>
                  <a:cubicBezTo>
                    <a:pt x="407025" y="107172"/>
                    <a:pt x="452534" y="88122"/>
                    <a:pt x="463117" y="69601"/>
                  </a:cubicBezTo>
                  <a:cubicBezTo>
                    <a:pt x="473700" y="51080"/>
                    <a:pt x="434013" y="-14537"/>
                    <a:pt x="456767" y="2926"/>
                  </a:cubicBezTo>
                  <a:cubicBezTo>
                    <a:pt x="479521" y="20388"/>
                    <a:pt x="580592" y="139451"/>
                    <a:pt x="599642" y="174376"/>
                  </a:cubicBezTo>
                  <a:cubicBezTo>
                    <a:pt x="618692" y="209301"/>
                    <a:pt x="576888" y="174376"/>
                    <a:pt x="571067" y="212476"/>
                  </a:cubicBezTo>
                  <a:cubicBezTo>
                    <a:pt x="565246" y="250576"/>
                    <a:pt x="576359" y="363289"/>
                    <a:pt x="564717" y="402976"/>
                  </a:cubicBezTo>
                  <a:cubicBezTo>
                    <a:pt x="553075" y="442664"/>
                    <a:pt x="512329" y="452718"/>
                    <a:pt x="501217" y="450601"/>
                  </a:cubicBezTo>
                  <a:cubicBezTo>
                    <a:pt x="490105" y="448484"/>
                    <a:pt x="503334" y="437901"/>
                    <a:pt x="498042" y="390276"/>
                  </a:cubicBezTo>
                  <a:cubicBezTo>
                    <a:pt x="492750" y="342651"/>
                    <a:pt x="526088" y="204538"/>
                    <a:pt x="469467" y="164851"/>
                  </a:cubicBezTo>
                  <a:cubicBezTo>
                    <a:pt x="412846" y="125164"/>
                    <a:pt x="202238" y="152680"/>
                    <a:pt x="158317" y="152151"/>
                  </a:cubicBezTo>
                  <a:cubicBezTo>
                    <a:pt x="114396" y="151622"/>
                    <a:pt x="226579" y="166968"/>
                    <a:pt x="205942" y="161676"/>
                  </a:cubicBezTo>
                  <a:cubicBezTo>
                    <a:pt x="185305" y="156384"/>
                    <a:pt x="-26362" y="112993"/>
                    <a:pt x="2742" y="104526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93A2362-B73A-EBF5-D0F8-5FF7500C68A9}"/>
                </a:ext>
              </a:extLst>
            </p:cNvPr>
            <p:cNvSpPr/>
            <p:nvPr/>
          </p:nvSpPr>
          <p:spPr>
            <a:xfrm>
              <a:off x="5563898" y="3730007"/>
              <a:ext cx="525059" cy="104176"/>
            </a:xfrm>
            <a:custGeom>
              <a:avLst/>
              <a:gdLst>
                <a:gd name="connsiteX0" fmla="*/ 17752 w 525059"/>
                <a:gd name="connsiteY0" fmla="*/ 26018 h 104176"/>
                <a:gd name="connsiteX1" fmla="*/ 420977 w 525059"/>
                <a:gd name="connsiteY1" fmla="*/ 618 h 104176"/>
                <a:gd name="connsiteX2" fmla="*/ 322552 w 525059"/>
                <a:gd name="connsiteY2" fmla="*/ 10143 h 104176"/>
                <a:gd name="connsiteX3" fmla="*/ 522577 w 525059"/>
                <a:gd name="connsiteY3" fmla="*/ 35543 h 104176"/>
                <a:gd name="connsiteX4" fmla="*/ 414627 w 525059"/>
                <a:gd name="connsiteY4" fmla="*/ 41893 h 104176"/>
                <a:gd name="connsiteX5" fmla="*/ 132052 w 525059"/>
                <a:gd name="connsiteY5" fmla="*/ 76818 h 104176"/>
                <a:gd name="connsiteX6" fmla="*/ 163802 w 525059"/>
                <a:gd name="connsiteY6" fmla="*/ 102218 h 104176"/>
                <a:gd name="connsiteX7" fmla="*/ 78077 w 525059"/>
                <a:gd name="connsiteY7" fmla="*/ 22843 h 104176"/>
                <a:gd name="connsiteX8" fmla="*/ 17752 w 525059"/>
                <a:gd name="connsiteY8" fmla="*/ 26018 h 10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9" h="104176">
                  <a:moveTo>
                    <a:pt x="17752" y="26018"/>
                  </a:moveTo>
                  <a:lnTo>
                    <a:pt x="420977" y="618"/>
                  </a:lnTo>
                  <a:cubicBezTo>
                    <a:pt x="471777" y="-2028"/>
                    <a:pt x="305619" y="4322"/>
                    <a:pt x="322552" y="10143"/>
                  </a:cubicBezTo>
                  <a:cubicBezTo>
                    <a:pt x="339485" y="15964"/>
                    <a:pt x="507231" y="30251"/>
                    <a:pt x="522577" y="35543"/>
                  </a:cubicBezTo>
                  <a:cubicBezTo>
                    <a:pt x="537923" y="40835"/>
                    <a:pt x="479714" y="35014"/>
                    <a:pt x="414627" y="41893"/>
                  </a:cubicBezTo>
                  <a:cubicBezTo>
                    <a:pt x="349540" y="48772"/>
                    <a:pt x="173856" y="66764"/>
                    <a:pt x="132052" y="76818"/>
                  </a:cubicBezTo>
                  <a:cubicBezTo>
                    <a:pt x="90248" y="86872"/>
                    <a:pt x="172798" y="111214"/>
                    <a:pt x="163802" y="102218"/>
                  </a:cubicBezTo>
                  <a:cubicBezTo>
                    <a:pt x="154806" y="93222"/>
                    <a:pt x="98185" y="37660"/>
                    <a:pt x="78077" y="22843"/>
                  </a:cubicBezTo>
                  <a:cubicBezTo>
                    <a:pt x="57969" y="8026"/>
                    <a:pt x="-39398" y="29722"/>
                    <a:pt x="17752" y="26018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981957D4-C522-5482-0543-7E02B8C3D176}"/>
                </a:ext>
              </a:extLst>
            </p:cNvPr>
            <p:cNvSpPr/>
            <p:nvPr/>
          </p:nvSpPr>
          <p:spPr>
            <a:xfrm>
              <a:off x="5652449" y="3869845"/>
              <a:ext cx="460654" cy="58152"/>
            </a:xfrm>
            <a:custGeom>
              <a:avLst/>
              <a:gdLst>
                <a:gd name="connsiteX0" fmla="*/ 2226 w 460654"/>
                <a:gd name="connsiteY0" fmla="*/ 3655 h 58152"/>
                <a:gd name="connsiteX1" fmla="*/ 446726 w 460654"/>
                <a:gd name="connsiteY1" fmla="*/ 6830 h 58152"/>
                <a:gd name="connsiteX2" fmla="*/ 351476 w 460654"/>
                <a:gd name="connsiteY2" fmla="*/ 22705 h 58152"/>
                <a:gd name="connsiteX3" fmla="*/ 380051 w 460654"/>
                <a:gd name="connsiteY3" fmla="*/ 35405 h 58152"/>
                <a:gd name="connsiteX4" fmla="*/ 262576 w 460654"/>
                <a:gd name="connsiteY4" fmla="*/ 51280 h 58152"/>
                <a:gd name="connsiteX5" fmla="*/ 275276 w 460654"/>
                <a:gd name="connsiteY5" fmla="*/ 57630 h 58152"/>
                <a:gd name="connsiteX6" fmla="*/ 2226 w 460654"/>
                <a:gd name="connsiteY6" fmla="*/ 3655 h 5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54" h="58152">
                  <a:moveTo>
                    <a:pt x="2226" y="3655"/>
                  </a:moveTo>
                  <a:cubicBezTo>
                    <a:pt x="30801" y="-4812"/>
                    <a:pt x="388518" y="3655"/>
                    <a:pt x="446726" y="6830"/>
                  </a:cubicBezTo>
                  <a:cubicBezTo>
                    <a:pt x="504934" y="10005"/>
                    <a:pt x="362588" y="17943"/>
                    <a:pt x="351476" y="22705"/>
                  </a:cubicBezTo>
                  <a:cubicBezTo>
                    <a:pt x="340364" y="27467"/>
                    <a:pt x="394868" y="30642"/>
                    <a:pt x="380051" y="35405"/>
                  </a:cubicBezTo>
                  <a:cubicBezTo>
                    <a:pt x="365234" y="40168"/>
                    <a:pt x="280038" y="47576"/>
                    <a:pt x="262576" y="51280"/>
                  </a:cubicBezTo>
                  <a:cubicBezTo>
                    <a:pt x="245114" y="54984"/>
                    <a:pt x="321843" y="59747"/>
                    <a:pt x="275276" y="57630"/>
                  </a:cubicBezTo>
                  <a:cubicBezTo>
                    <a:pt x="228709" y="55513"/>
                    <a:pt x="-26349" y="12122"/>
                    <a:pt x="2226" y="3655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7C1D5798-BDE2-1D53-EA7F-45F9964645A6}"/>
                </a:ext>
              </a:extLst>
            </p:cNvPr>
            <p:cNvSpPr/>
            <p:nvPr/>
          </p:nvSpPr>
          <p:spPr>
            <a:xfrm>
              <a:off x="5460247" y="3946202"/>
              <a:ext cx="874701" cy="145002"/>
            </a:xfrm>
            <a:custGeom>
              <a:avLst/>
              <a:gdLst>
                <a:gd name="connsiteX0" fmla="*/ 3928 w 874701"/>
                <a:gd name="connsiteY0" fmla="*/ 57473 h 145002"/>
                <a:gd name="connsiteX1" fmla="*/ 315078 w 874701"/>
                <a:gd name="connsiteY1" fmla="*/ 73348 h 145002"/>
                <a:gd name="connsiteX2" fmla="*/ 327778 w 874701"/>
                <a:gd name="connsiteY2" fmla="*/ 76523 h 145002"/>
                <a:gd name="connsiteX3" fmla="*/ 629403 w 874701"/>
                <a:gd name="connsiteY3" fmla="*/ 57473 h 145002"/>
                <a:gd name="connsiteX4" fmla="*/ 670678 w 874701"/>
                <a:gd name="connsiteY4" fmla="*/ 323 h 145002"/>
                <a:gd name="connsiteX5" fmla="*/ 873878 w 874701"/>
                <a:gd name="connsiteY5" fmla="*/ 86048 h 145002"/>
                <a:gd name="connsiteX6" fmla="*/ 727828 w 874701"/>
                <a:gd name="connsiteY6" fmla="*/ 111448 h 145002"/>
                <a:gd name="connsiteX7" fmla="*/ 388103 w 874701"/>
                <a:gd name="connsiteY7" fmla="*/ 114623 h 145002"/>
                <a:gd name="connsiteX8" fmla="*/ 388103 w 874701"/>
                <a:gd name="connsiteY8" fmla="*/ 124148 h 145002"/>
                <a:gd name="connsiteX9" fmla="*/ 35678 w 874701"/>
                <a:gd name="connsiteY9" fmla="*/ 127323 h 145002"/>
                <a:gd name="connsiteX10" fmla="*/ 130928 w 874701"/>
                <a:gd name="connsiteY10" fmla="*/ 143198 h 145002"/>
                <a:gd name="connsiteX11" fmla="*/ 3928 w 874701"/>
                <a:gd name="connsiteY11" fmla="*/ 57473 h 1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4701" h="145002">
                  <a:moveTo>
                    <a:pt x="3928" y="57473"/>
                  </a:moveTo>
                  <a:cubicBezTo>
                    <a:pt x="34620" y="45831"/>
                    <a:pt x="261103" y="70173"/>
                    <a:pt x="315078" y="73348"/>
                  </a:cubicBezTo>
                  <a:cubicBezTo>
                    <a:pt x="369053" y="76523"/>
                    <a:pt x="275391" y="79169"/>
                    <a:pt x="327778" y="76523"/>
                  </a:cubicBezTo>
                  <a:cubicBezTo>
                    <a:pt x="380166" y="73877"/>
                    <a:pt x="572253" y="70173"/>
                    <a:pt x="629403" y="57473"/>
                  </a:cubicBezTo>
                  <a:cubicBezTo>
                    <a:pt x="686553" y="44773"/>
                    <a:pt x="629932" y="-4439"/>
                    <a:pt x="670678" y="323"/>
                  </a:cubicBezTo>
                  <a:cubicBezTo>
                    <a:pt x="711424" y="5085"/>
                    <a:pt x="864353" y="67527"/>
                    <a:pt x="873878" y="86048"/>
                  </a:cubicBezTo>
                  <a:cubicBezTo>
                    <a:pt x="883403" y="104569"/>
                    <a:pt x="808790" y="106686"/>
                    <a:pt x="727828" y="111448"/>
                  </a:cubicBezTo>
                  <a:cubicBezTo>
                    <a:pt x="646866" y="116210"/>
                    <a:pt x="444724" y="112506"/>
                    <a:pt x="388103" y="114623"/>
                  </a:cubicBezTo>
                  <a:cubicBezTo>
                    <a:pt x="331482" y="116740"/>
                    <a:pt x="446840" y="122031"/>
                    <a:pt x="388103" y="124148"/>
                  </a:cubicBezTo>
                  <a:cubicBezTo>
                    <a:pt x="329366" y="126265"/>
                    <a:pt x="78540" y="124148"/>
                    <a:pt x="35678" y="127323"/>
                  </a:cubicBezTo>
                  <a:cubicBezTo>
                    <a:pt x="-7184" y="130498"/>
                    <a:pt x="129340" y="151136"/>
                    <a:pt x="130928" y="143198"/>
                  </a:cubicBezTo>
                  <a:cubicBezTo>
                    <a:pt x="132516" y="135260"/>
                    <a:pt x="-26764" y="69115"/>
                    <a:pt x="3928" y="57473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598CAC1C-285F-26A9-900F-2BA16296D780}"/>
                </a:ext>
              </a:extLst>
            </p:cNvPr>
            <p:cNvSpPr/>
            <p:nvPr/>
          </p:nvSpPr>
          <p:spPr>
            <a:xfrm>
              <a:off x="5683204" y="3876496"/>
              <a:ext cx="123419" cy="291351"/>
            </a:xfrm>
            <a:custGeom>
              <a:avLst/>
              <a:gdLst>
                <a:gd name="connsiteX0" fmla="*/ 9571 w 123419"/>
                <a:gd name="connsiteY0" fmla="*/ 179 h 291351"/>
                <a:gd name="connsiteX1" fmla="*/ 6396 w 123419"/>
                <a:gd name="connsiteY1" fmla="*/ 98604 h 291351"/>
                <a:gd name="connsiteX2" fmla="*/ 22271 w 123419"/>
                <a:gd name="connsiteY2" fmla="*/ 149404 h 291351"/>
                <a:gd name="connsiteX3" fmla="*/ 3221 w 123419"/>
                <a:gd name="connsiteY3" fmla="*/ 270054 h 291351"/>
                <a:gd name="connsiteX4" fmla="*/ 101646 w 123419"/>
                <a:gd name="connsiteY4" fmla="*/ 285929 h 291351"/>
                <a:gd name="connsiteX5" fmla="*/ 92121 w 123419"/>
                <a:gd name="connsiteY5" fmla="*/ 209729 h 291351"/>
                <a:gd name="connsiteX6" fmla="*/ 120696 w 123419"/>
                <a:gd name="connsiteY6" fmla="*/ 50979 h 291351"/>
                <a:gd name="connsiteX7" fmla="*/ 114346 w 123419"/>
                <a:gd name="connsiteY7" fmla="*/ 73204 h 291351"/>
                <a:gd name="connsiteX8" fmla="*/ 9571 w 123419"/>
                <a:gd name="connsiteY8" fmla="*/ 179 h 29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19" h="291351">
                  <a:moveTo>
                    <a:pt x="9571" y="179"/>
                  </a:moveTo>
                  <a:cubicBezTo>
                    <a:pt x="-8421" y="4412"/>
                    <a:pt x="4279" y="73733"/>
                    <a:pt x="6396" y="98604"/>
                  </a:cubicBezTo>
                  <a:cubicBezTo>
                    <a:pt x="8513" y="123475"/>
                    <a:pt x="22800" y="120829"/>
                    <a:pt x="22271" y="149404"/>
                  </a:cubicBezTo>
                  <a:cubicBezTo>
                    <a:pt x="21742" y="177979"/>
                    <a:pt x="-10008" y="247300"/>
                    <a:pt x="3221" y="270054"/>
                  </a:cubicBezTo>
                  <a:cubicBezTo>
                    <a:pt x="16450" y="292808"/>
                    <a:pt x="86829" y="295983"/>
                    <a:pt x="101646" y="285929"/>
                  </a:cubicBezTo>
                  <a:cubicBezTo>
                    <a:pt x="116463" y="275875"/>
                    <a:pt x="88946" y="248887"/>
                    <a:pt x="92121" y="209729"/>
                  </a:cubicBezTo>
                  <a:cubicBezTo>
                    <a:pt x="95296" y="170571"/>
                    <a:pt x="116992" y="73733"/>
                    <a:pt x="120696" y="50979"/>
                  </a:cubicBezTo>
                  <a:cubicBezTo>
                    <a:pt x="124400" y="28225"/>
                    <a:pt x="125988" y="78496"/>
                    <a:pt x="114346" y="73204"/>
                  </a:cubicBezTo>
                  <a:cubicBezTo>
                    <a:pt x="102704" y="67912"/>
                    <a:pt x="27563" y="-4054"/>
                    <a:pt x="9571" y="179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A63FEB7E-E71D-FEDD-98B0-82701BE5995C}"/>
                </a:ext>
              </a:extLst>
            </p:cNvPr>
            <p:cNvSpPr/>
            <p:nvPr/>
          </p:nvSpPr>
          <p:spPr>
            <a:xfrm>
              <a:off x="5907355" y="3869865"/>
              <a:ext cx="116290" cy="306531"/>
            </a:xfrm>
            <a:custGeom>
              <a:avLst/>
              <a:gdLst>
                <a:gd name="connsiteX0" fmla="*/ 10845 w 116290"/>
                <a:gd name="connsiteY0" fmla="*/ 460 h 306531"/>
                <a:gd name="connsiteX1" fmla="*/ 10845 w 116290"/>
                <a:gd name="connsiteY1" fmla="*/ 213185 h 306531"/>
                <a:gd name="connsiteX2" fmla="*/ 77520 w 116290"/>
                <a:gd name="connsiteY2" fmla="*/ 305260 h 306531"/>
                <a:gd name="connsiteX3" fmla="*/ 67995 w 116290"/>
                <a:gd name="connsiteY3" fmla="*/ 152860 h 306531"/>
                <a:gd name="connsiteX4" fmla="*/ 115620 w 116290"/>
                <a:gd name="connsiteY4" fmla="*/ 156035 h 306531"/>
                <a:gd name="connsiteX5" fmla="*/ 10845 w 116290"/>
                <a:gd name="connsiteY5" fmla="*/ 460 h 3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90" h="306531">
                  <a:moveTo>
                    <a:pt x="10845" y="460"/>
                  </a:moveTo>
                  <a:cubicBezTo>
                    <a:pt x="-6618" y="9985"/>
                    <a:pt x="-268" y="162385"/>
                    <a:pt x="10845" y="213185"/>
                  </a:cubicBezTo>
                  <a:cubicBezTo>
                    <a:pt x="21958" y="263985"/>
                    <a:pt x="67995" y="315314"/>
                    <a:pt x="77520" y="305260"/>
                  </a:cubicBezTo>
                  <a:cubicBezTo>
                    <a:pt x="87045" y="295206"/>
                    <a:pt x="61645" y="177731"/>
                    <a:pt x="67995" y="152860"/>
                  </a:cubicBezTo>
                  <a:cubicBezTo>
                    <a:pt x="74345" y="127989"/>
                    <a:pt x="122499" y="179847"/>
                    <a:pt x="115620" y="156035"/>
                  </a:cubicBezTo>
                  <a:cubicBezTo>
                    <a:pt x="108741" y="132223"/>
                    <a:pt x="28308" y="-9065"/>
                    <a:pt x="10845" y="460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AD65F64-C5FC-6E06-3D8B-88AFEFB09380}"/>
                </a:ext>
              </a:extLst>
            </p:cNvPr>
            <p:cNvSpPr/>
            <p:nvPr/>
          </p:nvSpPr>
          <p:spPr>
            <a:xfrm>
              <a:off x="5428157" y="4082699"/>
              <a:ext cx="864142" cy="124774"/>
            </a:xfrm>
            <a:custGeom>
              <a:avLst/>
              <a:gdLst>
                <a:gd name="connsiteX0" fmla="*/ 7443 w 864142"/>
                <a:gd name="connsiteY0" fmla="*/ 70201 h 124774"/>
                <a:gd name="connsiteX1" fmla="*/ 89993 w 864142"/>
                <a:gd name="connsiteY1" fmla="*/ 108301 h 124774"/>
                <a:gd name="connsiteX2" fmla="*/ 140793 w 864142"/>
                <a:gd name="connsiteY2" fmla="*/ 124176 h 124774"/>
                <a:gd name="connsiteX3" fmla="*/ 334468 w 864142"/>
                <a:gd name="connsiteY3" fmla="*/ 89251 h 124774"/>
                <a:gd name="connsiteX4" fmla="*/ 413843 w 864142"/>
                <a:gd name="connsiteY4" fmla="*/ 89251 h 124774"/>
                <a:gd name="connsiteX5" fmla="*/ 728168 w 864142"/>
                <a:gd name="connsiteY5" fmla="*/ 82901 h 124774"/>
                <a:gd name="connsiteX6" fmla="*/ 648793 w 864142"/>
                <a:gd name="connsiteY6" fmla="*/ 92426 h 124774"/>
                <a:gd name="connsiteX7" fmla="*/ 861518 w 864142"/>
                <a:gd name="connsiteY7" fmla="*/ 95601 h 124774"/>
                <a:gd name="connsiteX8" fmla="*/ 763093 w 864142"/>
                <a:gd name="connsiteY8" fmla="*/ 351 h 124774"/>
                <a:gd name="connsiteX9" fmla="*/ 696418 w 864142"/>
                <a:gd name="connsiteY9" fmla="*/ 63851 h 124774"/>
                <a:gd name="connsiteX10" fmla="*/ 610693 w 864142"/>
                <a:gd name="connsiteY10" fmla="*/ 76551 h 124774"/>
                <a:gd name="connsiteX11" fmla="*/ 658318 w 864142"/>
                <a:gd name="connsiteY11" fmla="*/ 57501 h 124774"/>
                <a:gd name="connsiteX12" fmla="*/ 442418 w 864142"/>
                <a:gd name="connsiteY12" fmla="*/ 47976 h 124774"/>
                <a:gd name="connsiteX13" fmla="*/ 166193 w 864142"/>
                <a:gd name="connsiteY13" fmla="*/ 63851 h 124774"/>
                <a:gd name="connsiteX14" fmla="*/ 296368 w 864142"/>
                <a:gd name="connsiteY14" fmla="*/ 67026 h 124774"/>
                <a:gd name="connsiteX15" fmla="*/ 7443 w 864142"/>
                <a:gd name="connsiteY15" fmla="*/ 70201 h 12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142" h="124774">
                  <a:moveTo>
                    <a:pt x="7443" y="70201"/>
                  </a:moveTo>
                  <a:cubicBezTo>
                    <a:pt x="-26953" y="77080"/>
                    <a:pt x="67768" y="99305"/>
                    <a:pt x="89993" y="108301"/>
                  </a:cubicBezTo>
                  <a:cubicBezTo>
                    <a:pt x="112218" y="117297"/>
                    <a:pt x="100047" y="127351"/>
                    <a:pt x="140793" y="124176"/>
                  </a:cubicBezTo>
                  <a:cubicBezTo>
                    <a:pt x="181539" y="121001"/>
                    <a:pt x="288960" y="95072"/>
                    <a:pt x="334468" y="89251"/>
                  </a:cubicBezTo>
                  <a:cubicBezTo>
                    <a:pt x="379976" y="83430"/>
                    <a:pt x="413843" y="89251"/>
                    <a:pt x="413843" y="89251"/>
                  </a:cubicBezTo>
                  <a:lnTo>
                    <a:pt x="728168" y="82901"/>
                  </a:lnTo>
                  <a:cubicBezTo>
                    <a:pt x="767326" y="83430"/>
                    <a:pt x="626568" y="90309"/>
                    <a:pt x="648793" y="92426"/>
                  </a:cubicBezTo>
                  <a:cubicBezTo>
                    <a:pt x="671018" y="94543"/>
                    <a:pt x="842468" y="110947"/>
                    <a:pt x="861518" y="95601"/>
                  </a:cubicBezTo>
                  <a:cubicBezTo>
                    <a:pt x="880568" y="80255"/>
                    <a:pt x="790610" y="5643"/>
                    <a:pt x="763093" y="351"/>
                  </a:cubicBezTo>
                  <a:cubicBezTo>
                    <a:pt x="735576" y="-4941"/>
                    <a:pt x="721818" y="51151"/>
                    <a:pt x="696418" y="63851"/>
                  </a:cubicBezTo>
                  <a:cubicBezTo>
                    <a:pt x="671018" y="76551"/>
                    <a:pt x="617043" y="77609"/>
                    <a:pt x="610693" y="76551"/>
                  </a:cubicBezTo>
                  <a:cubicBezTo>
                    <a:pt x="604343" y="75493"/>
                    <a:pt x="686364" y="62263"/>
                    <a:pt x="658318" y="57501"/>
                  </a:cubicBezTo>
                  <a:cubicBezTo>
                    <a:pt x="630272" y="52739"/>
                    <a:pt x="524439" y="46918"/>
                    <a:pt x="442418" y="47976"/>
                  </a:cubicBezTo>
                  <a:cubicBezTo>
                    <a:pt x="360397" y="49034"/>
                    <a:pt x="190535" y="60676"/>
                    <a:pt x="166193" y="63851"/>
                  </a:cubicBezTo>
                  <a:cubicBezTo>
                    <a:pt x="141851" y="67026"/>
                    <a:pt x="324943" y="67026"/>
                    <a:pt x="296368" y="67026"/>
                  </a:cubicBezTo>
                  <a:cubicBezTo>
                    <a:pt x="267793" y="67026"/>
                    <a:pt x="41839" y="63322"/>
                    <a:pt x="7443" y="70201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E43C2811-4656-0234-50E1-DAAE95CFF6D9}"/>
                </a:ext>
              </a:extLst>
            </p:cNvPr>
            <p:cNvSpPr/>
            <p:nvPr/>
          </p:nvSpPr>
          <p:spPr>
            <a:xfrm>
              <a:off x="5467321" y="4149337"/>
              <a:ext cx="298521" cy="289946"/>
            </a:xfrm>
            <a:custGeom>
              <a:avLst/>
              <a:gdLst>
                <a:gd name="connsiteX0" fmla="*/ 247679 w 298521"/>
                <a:gd name="connsiteY0" fmla="*/ 3563 h 289946"/>
                <a:gd name="connsiteX1" fmla="*/ 98454 w 298521"/>
                <a:gd name="connsiteY1" fmla="*/ 152788 h 289946"/>
                <a:gd name="connsiteX2" fmla="*/ 133379 w 298521"/>
                <a:gd name="connsiteY2" fmla="*/ 136913 h 289946"/>
                <a:gd name="connsiteX3" fmla="*/ 12729 w 298521"/>
                <a:gd name="connsiteY3" fmla="*/ 222638 h 289946"/>
                <a:gd name="connsiteX4" fmla="*/ 54004 w 298521"/>
                <a:gd name="connsiteY4" fmla="*/ 225813 h 289946"/>
                <a:gd name="connsiteX5" fmla="*/ 3204 w 298521"/>
                <a:gd name="connsiteY5" fmla="*/ 289313 h 289946"/>
                <a:gd name="connsiteX6" fmla="*/ 165129 w 298521"/>
                <a:gd name="connsiteY6" fmla="*/ 181363 h 289946"/>
                <a:gd name="connsiteX7" fmla="*/ 279429 w 298521"/>
                <a:gd name="connsiteY7" fmla="*/ 82938 h 289946"/>
                <a:gd name="connsiteX8" fmla="*/ 266729 w 298521"/>
                <a:gd name="connsiteY8" fmla="*/ 89288 h 289946"/>
                <a:gd name="connsiteX9" fmla="*/ 298479 w 298521"/>
                <a:gd name="connsiteY9" fmla="*/ 48013 h 289946"/>
                <a:gd name="connsiteX10" fmla="*/ 247679 w 298521"/>
                <a:gd name="connsiteY10" fmla="*/ 3563 h 2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521" h="289946">
                  <a:moveTo>
                    <a:pt x="247679" y="3563"/>
                  </a:moveTo>
                  <a:cubicBezTo>
                    <a:pt x="214342" y="21025"/>
                    <a:pt x="117504" y="130563"/>
                    <a:pt x="98454" y="152788"/>
                  </a:cubicBezTo>
                  <a:cubicBezTo>
                    <a:pt x="79404" y="175013"/>
                    <a:pt x="147666" y="125271"/>
                    <a:pt x="133379" y="136913"/>
                  </a:cubicBezTo>
                  <a:cubicBezTo>
                    <a:pt x="119092" y="148555"/>
                    <a:pt x="25958" y="207821"/>
                    <a:pt x="12729" y="222638"/>
                  </a:cubicBezTo>
                  <a:cubicBezTo>
                    <a:pt x="-500" y="237455"/>
                    <a:pt x="55591" y="214701"/>
                    <a:pt x="54004" y="225813"/>
                  </a:cubicBezTo>
                  <a:cubicBezTo>
                    <a:pt x="52417" y="236925"/>
                    <a:pt x="-15317" y="296721"/>
                    <a:pt x="3204" y="289313"/>
                  </a:cubicBezTo>
                  <a:cubicBezTo>
                    <a:pt x="21725" y="281905"/>
                    <a:pt x="119092" y="215759"/>
                    <a:pt x="165129" y="181363"/>
                  </a:cubicBezTo>
                  <a:cubicBezTo>
                    <a:pt x="211166" y="146967"/>
                    <a:pt x="262496" y="98284"/>
                    <a:pt x="279429" y="82938"/>
                  </a:cubicBezTo>
                  <a:cubicBezTo>
                    <a:pt x="296362" y="67592"/>
                    <a:pt x="263554" y="95109"/>
                    <a:pt x="266729" y="89288"/>
                  </a:cubicBezTo>
                  <a:cubicBezTo>
                    <a:pt x="269904" y="83467"/>
                    <a:pt x="297421" y="58067"/>
                    <a:pt x="298479" y="48013"/>
                  </a:cubicBezTo>
                  <a:cubicBezTo>
                    <a:pt x="299537" y="37959"/>
                    <a:pt x="281016" y="-13899"/>
                    <a:pt x="247679" y="3563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F5D7541A-5D26-339E-94D3-F72AE0D23AD5}"/>
                </a:ext>
              </a:extLst>
            </p:cNvPr>
            <p:cNvSpPr/>
            <p:nvPr/>
          </p:nvSpPr>
          <p:spPr>
            <a:xfrm>
              <a:off x="5921332" y="4157883"/>
              <a:ext cx="434747" cy="266067"/>
            </a:xfrm>
            <a:custGeom>
              <a:avLst/>
              <a:gdLst>
                <a:gd name="connsiteX0" fmla="*/ 43 w 434747"/>
                <a:gd name="connsiteY0" fmla="*/ 1367 h 266067"/>
                <a:gd name="connsiteX1" fmla="*/ 187368 w 434747"/>
                <a:gd name="connsiteY1" fmla="*/ 115667 h 266067"/>
                <a:gd name="connsiteX2" fmla="*/ 428668 w 434747"/>
                <a:gd name="connsiteY2" fmla="*/ 115667 h 266067"/>
                <a:gd name="connsiteX3" fmla="*/ 355643 w 434747"/>
                <a:gd name="connsiteY3" fmla="*/ 172817 h 266067"/>
                <a:gd name="connsiteX4" fmla="*/ 282618 w 434747"/>
                <a:gd name="connsiteY4" fmla="*/ 264892 h 266067"/>
                <a:gd name="connsiteX5" fmla="*/ 168318 w 434747"/>
                <a:gd name="connsiteY5" fmla="*/ 223617 h 266067"/>
                <a:gd name="connsiteX6" fmla="*/ 203243 w 434747"/>
                <a:gd name="connsiteY6" fmla="*/ 204567 h 266067"/>
                <a:gd name="connsiteX7" fmla="*/ 43 w 434747"/>
                <a:gd name="connsiteY7" fmla="*/ 1367 h 26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47" h="266067">
                  <a:moveTo>
                    <a:pt x="43" y="1367"/>
                  </a:moveTo>
                  <a:cubicBezTo>
                    <a:pt x="-2603" y="-13450"/>
                    <a:pt x="115931" y="96617"/>
                    <a:pt x="187368" y="115667"/>
                  </a:cubicBezTo>
                  <a:cubicBezTo>
                    <a:pt x="258806" y="134717"/>
                    <a:pt x="400622" y="106142"/>
                    <a:pt x="428668" y="115667"/>
                  </a:cubicBezTo>
                  <a:cubicBezTo>
                    <a:pt x="456714" y="125192"/>
                    <a:pt x="379985" y="147946"/>
                    <a:pt x="355643" y="172817"/>
                  </a:cubicBezTo>
                  <a:cubicBezTo>
                    <a:pt x="331301" y="197688"/>
                    <a:pt x="313839" y="256425"/>
                    <a:pt x="282618" y="264892"/>
                  </a:cubicBezTo>
                  <a:cubicBezTo>
                    <a:pt x="251397" y="273359"/>
                    <a:pt x="181547" y="233671"/>
                    <a:pt x="168318" y="223617"/>
                  </a:cubicBezTo>
                  <a:cubicBezTo>
                    <a:pt x="155089" y="213563"/>
                    <a:pt x="227055" y="241079"/>
                    <a:pt x="203243" y="204567"/>
                  </a:cubicBezTo>
                  <a:cubicBezTo>
                    <a:pt x="179431" y="168055"/>
                    <a:pt x="2689" y="16184"/>
                    <a:pt x="43" y="1367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86C09E3D-8DA6-05A1-08A9-F7509A51EE81}"/>
                </a:ext>
              </a:extLst>
            </p:cNvPr>
            <p:cNvSpPr/>
            <p:nvPr/>
          </p:nvSpPr>
          <p:spPr>
            <a:xfrm>
              <a:off x="5608885" y="4203544"/>
              <a:ext cx="330577" cy="499123"/>
            </a:xfrm>
            <a:custGeom>
              <a:avLst/>
              <a:gdLst>
                <a:gd name="connsiteX0" fmla="*/ 175965 w 330577"/>
                <a:gd name="connsiteY0" fmla="*/ 3331 h 499123"/>
                <a:gd name="connsiteX1" fmla="*/ 283915 w 330577"/>
                <a:gd name="connsiteY1" fmla="*/ 38256 h 499123"/>
                <a:gd name="connsiteX2" fmla="*/ 258515 w 330577"/>
                <a:gd name="connsiteY2" fmla="*/ 85881 h 499123"/>
                <a:gd name="connsiteX3" fmla="*/ 318840 w 330577"/>
                <a:gd name="connsiteY3" fmla="*/ 216056 h 499123"/>
                <a:gd name="connsiteX4" fmla="*/ 293440 w 330577"/>
                <a:gd name="connsiteY4" fmla="*/ 298606 h 499123"/>
                <a:gd name="connsiteX5" fmla="*/ 328365 w 330577"/>
                <a:gd name="connsiteY5" fmla="*/ 412906 h 499123"/>
                <a:gd name="connsiteX6" fmla="*/ 217240 w 330577"/>
                <a:gd name="connsiteY6" fmla="*/ 498631 h 499123"/>
                <a:gd name="connsiteX7" fmla="*/ 160090 w 330577"/>
                <a:gd name="connsiteY7" fmla="*/ 444656 h 499123"/>
                <a:gd name="connsiteX8" fmla="*/ 77540 w 330577"/>
                <a:gd name="connsiteY8" fmla="*/ 374806 h 499123"/>
                <a:gd name="connsiteX9" fmla="*/ 1340 w 330577"/>
                <a:gd name="connsiteY9" fmla="*/ 330356 h 499123"/>
                <a:gd name="connsiteX10" fmla="*/ 144215 w 330577"/>
                <a:gd name="connsiteY10" fmla="*/ 400206 h 499123"/>
                <a:gd name="connsiteX11" fmla="*/ 220415 w 330577"/>
                <a:gd name="connsiteY11" fmla="*/ 412906 h 499123"/>
                <a:gd name="connsiteX12" fmla="*/ 185490 w 330577"/>
                <a:gd name="connsiteY12" fmla="*/ 254156 h 499123"/>
                <a:gd name="connsiteX13" fmla="*/ 169615 w 330577"/>
                <a:gd name="connsiteY13" fmla="*/ 117631 h 499123"/>
                <a:gd name="connsiteX14" fmla="*/ 210890 w 330577"/>
                <a:gd name="connsiteY14" fmla="*/ 123981 h 499123"/>
                <a:gd name="connsiteX15" fmla="*/ 175965 w 330577"/>
                <a:gd name="connsiteY15" fmla="*/ 3331 h 499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577" h="499123">
                  <a:moveTo>
                    <a:pt x="175965" y="3331"/>
                  </a:moveTo>
                  <a:cubicBezTo>
                    <a:pt x="188136" y="-10956"/>
                    <a:pt x="270157" y="24498"/>
                    <a:pt x="283915" y="38256"/>
                  </a:cubicBezTo>
                  <a:cubicBezTo>
                    <a:pt x="297673" y="52014"/>
                    <a:pt x="252694" y="56248"/>
                    <a:pt x="258515" y="85881"/>
                  </a:cubicBezTo>
                  <a:cubicBezTo>
                    <a:pt x="264336" y="115514"/>
                    <a:pt x="313019" y="180602"/>
                    <a:pt x="318840" y="216056"/>
                  </a:cubicBezTo>
                  <a:cubicBezTo>
                    <a:pt x="324661" y="251510"/>
                    <a:pt x="291853" y="265798"/>
                    <a:pt x="293440" y="298606"/>
                  </a:cubicBezTo>
                  <a:cubicBezTo>
                    <a:pt x="295028" y="331414"/>
                    <a:pt x="341065" y="379569"/>
                    <a:pt x="328365" y="412906"/>
                  </a:cubicBezTo>
                  <a:cubicBezTo>
                    <a:pt x="315665" y="446244"/>
                    <a:pt x="245286" y="493339"/>
                    <a:pt x="217240" y="498631"/>
                  </a:cubicBezTo>
                  <a:cubicBezTo>
                    <a:pt x="189194" y="503923"/>
                    <a:pt x="183373" y="465293"/>
                    <a:pt x="160090" y="444656"/>
                  </a:cubicBezTo>
                  <a:cubicBezTo>
                    <a:pt x="136807" y="424019"/>
                    <a:pt x="103998" y="393856"/>
                    <a:pt x="77540" y="374806"/>
                  </a:cubicBezTo>
                  <a:cubicBezTo>
                    <a:pt x="51082" y="355756"/>
                    <a:pt x="-9773" y="326123"/>
                    <a:pt x="1340" y="330356"/>
                  </a:cubicBezTo>
                  <a:cubicBezTo>
                    <a:pt x="12452" y="334589"/>
                    <a:pt x="107703" y="386448"/>
                    <a:pt x="144215" y="400206"/>
                  </a:cubicBezTo>
                  <a:cubicBezTo>
                    <a:pt x="180727" y="413964"/>
                    <a:pt x="213536" y="437248"/>
                    <a:pt x="220415" y="412906"/>
                  </a:cubicBezTo>
                  <a:cubicBezTo>
                    <a:pt x="227294" y="388564"/>
                    <a:pt x="193957" y="303369"/>
                    <a:pt x="185490" y="254156"/>
                  </a:cubicBezTo>
                  <a:cubicBezTo>
                    <a:pt x="177023" y="204943"/>
                    <a:pt x="165382" y="139327"/>
                    <a:pt x="169615" y="117631"/>
                  </a:cubicBezTo>
                  <a:cubicBezTo>
                    <a:pt x="173848" y="95935"/>
                    <a:pt x="207186" y="137739"/>
                    <a:pt x="210890" y="123981"/>
                  </a:cubicBezTo>
                  <a:cubicBezTo>
                    <a:pt x="214594" y="110223"/>
                    <a:pt x="163794" y="17618"/>
                    <a:pt x="175965" y="3331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8C9345F3-4F42-94C7-5F7B-23573F06723D}"/>
                </a:ext>
              </a:extLst>
            </p:cNvPr>
            <p:cNvSpPr/>
            <p:nvPr/>
          </p:nvSpPr>
          <p:spPr>
            <a:xfrm>
              <a:off x="5609514" y="4308472"/>
              <a:ext cx="151478" cy="155590"/>
            </a:xfrm>
            <a:custGeom>
              <a:avLst/>
              <a:gdLst>
                <a:gd name="connsiteX0" fmla="*/ 73736 w 151478"/>
                <a:gd name="connsiteY0" fmla="*/ 3 h 155590"/>
                <a:gd name="connsiteX1" fmla="*/ 149936 w 151478"/>
                <a:gd name="connsiteY1" fmla="*/ 76203 h 155590"/>
                <a:gd name="connsiteX2" fmla="*/ 115011 w 151478"/>
                <a:gd name="connsiteY2" fmla="*/ 127003 h 155590"/>
                <a:gd name="connsiteX3" fmla="*/ 711 w 151478"/>
                <a:gd name="connsiteY3" fmla="*/ 155578 h 155590"/>
                <a:gd name="connsiteX4" fmla="*/ 67386 w 151478"/>
                <a:gd name="connsiteY4" fmla="*/ 123828 h 155590"/>
                <a:gd name="connsiteX5" fmla="*/ 83261 w 151478"/>
                <a:gd name="connsiteY5" fmla="*/ 79378 h 155590"/>
                <a:gd name="connsiteX6" fmla="*/ 73736 w 151478"/>
                <a:gd name="connsiteY6" fmla="*/ 3 h 15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78" h="155590">
                  <a:moveTo>
                    <a:pt x="73736" y="3"/>
                  </a:moveTo>
                  <a:cubicBezTo>
                    <a:pt x="84848" y="-526"/>
                    <a:pt x="143057" y="55037"/>
                    <a:pt x="149936" y="76203"/>
                  </a:cubicBezTo>
                  <a:cubicBezTo>
                    <a:pt x="156815" y="97369"/>
                    <a:pt x="139882" y="113774"/>
                    <a:pt x="115011" y="127003"/>
                  </a:cubicBezTo>
                  <a:cubicBezTo>
                    <a:pt x="90140" y="140232"/>
                    <a:pt x="8648" y="156107"/>
                    <a:pt x="711" y="155578"/>
                  </a:cubicBezTo>
                  <a:cubicBezTo>
                    <a:pt x="-7227" y="155049"/>
                    <a:pt x="53628" y="136528"/>
                    <a:pt x="67386" y="123828"/>
                  </a:cubicBezTo>
                  <a:cubicBezTo>
                    <a:pt x="81144" y="111128"/>
                    <a:pt x="83790" y="95782"/>
                    <a:pt x="83261" y="79378"/>
                  </a:cubicBezTo>
                  <a:cubicBezTo>
                    <a:pt x="82732" y="62974"/>
                    <a:pt x="62624" y="532"/>
                    <a:pt x="73736" y="3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A89D3EFB-E6C1-0625-97E6-F63D1C01A176}"/>
                </a:ext>
              </a:extLst>
            </p:cNvPr>
            <p:cNvSpPr/>
            <p:nvPr/>
          </p:nvSpPr>
          <p:spPr>
            <a:xfrm>
              <a:off x="5892771" y="4282959"/>
              <a:ext cx="165765" cy="152921"/>
            </a:xfrm>
            <a:custGeom>
              <a:avLst/>
              <a:gdLst>
                <a:gd name="connsiteX0" fmla="*/ 114329 w 165765"/>
                <a:gd name="connsiteY0" fmla="*/ 116 h 152921"/>
                <a:gd name="connsiteX1" fmla="*/ 38129 w 165765"/>
                <a:gd name="connsiteY1" fmla="*/ 73141 h 152921"/>
                <a:gd name="connsiteX2" fmla="*/ 107979 w 165765"/>
                <a:gd name="connsiteY2" fmla="*/ 82666 h 152921"/>
                <a:gd name="connsiteX3" fmla="*/ 3204 w 165765"/>
                <a:gd name="connsiteY3" fmla="*/ 152516 h 152921"/>
                <a:gd name="connsiteX4" fmla="*/ 98454 w 165765"/>
                <a:gd name="connsiteY4" fmla="*/ 111241 h 152921"/>
                <a:gd name="connsiteX5" fmla="*/ 29 w 165765"/>
                <a:gd name="connsiteY5" fmla="*/ 108066 h 152921"/>
                <a:gd name="connsiteX6" fmla="*/ 88929 w 165765"/>
                <a:gd name="connsiteY6" fmla="*/ 73141 h 152921"/>
                <a:gd name="connsiteX7" fmla="*/ 165129 w 165765"/>
                <a:gd name="connsiteY7" fmla="*/ 92191 h 152921"/>
                <a:gd name="connsiteX8" fmla="*/ 114329 w 165765"/>
                <a:gd name="connsiteY8" fmla="*/ 116 h 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765" h="152921">
                  <a:moveTo>
                    <a:pt x="114329" y="116"/>
                  </a:moveTo>
                  <a:cubicBezTo>
                    <a:pt x="93162" y="-3059"/>
                    <a:pt x="39187" y="59383"/>
                    <a:pt x="38129" y="73141"/>
                  </a:cubicBezTo>
                  <a:cubicBezTo>
                    <a:pt x="37071" y="86899"/>
                    <a:pt x="113800" y="69437"/>
                    <a:pt x="107979" y="82666"/>
                  </a:cubicBezTo>
                  <a:cubicBezTo>
                    <a:pt x="102158" y="95895"/>
                    <a:pt x="4791" y="147754"/>
                    <a:pt x="3204" y="152516"/>
                  </a:cubicBezTo>
                  <a:cubicBezTo>
                    <a:pt x="1617" y="157278"/>
                    <a:pt x="98983" y="118649"/>
                    <a:pt x="98454" y="111241"/>
                  </a:cubicBezTo>
                  <a:cubicBezTo>
                    <a:pt x="97925" y="103833"/>
                    <a:pt x="1616" y="114416"/>
                    <a:pt x="29" y="108066"/>
                  </a:cubicBezTo>
                  <a:cubicBezTo>
                    <a:pt x="-1559" y="101716"/>
                    <a:pt x="61412" y="75787"/>
                    <a:pt x="88929" y="73141"/>
                  </a:cubicBezTo>
                  <a:cubicBezTo>
                    <a:pt x="116446" y="70495"/>
                    <a:pt x="159308" y="100128"/>
                    <a:pt x="165129" y="92191"/>
                  </a:cubicBezTo>
                  <a:cubicBezTo>
                    <a:pt x="170950" y="84254"/>
                    <a:pt x="135496" y="3291"/>
                    <a:pt x="114329" y="116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2648E21-9E67-6A4A-E45E-83E51DEDBFC4}"/>
                </a:ext>
              </a:extLst>
            </p:cNvPr>
            <p:cNvSpPr/>
            <p:nvPr/>
          </p:nvSpPr>
          <p:spPr>
            <a:xfrm>
              <a:off x="5427577" y="4422284"/>
              <a:ext cx="464785" cy="264900"/>
            </a:xfrm>
            <a:custGeom>
              <a:avLst/>
              <a:gdLst>
                <a:gd name="connsiteX0" fmla="*/ 398548 w 464785"/>
                <a:gd name="connsiteY0" fmla="*/ 19541 h 264900"/>
                <a:gd name="connsiteX1" fmla="*/ 115973 w 464785"/>
                <a:gd name="connsiteY1" fmla="*/ 121141 h 264900"/>
                <a:gd name="connsiteX2" fmla="*/ 1673 w 464785"/>
                <a:gd name="connsiteY2" fmla="*/ 143366 h 264900"/>
                <a:gd name="connsiteX3" fmla="*/ 52473 w 464785"/>
                <a:gd name="connsiteY3" fmla="*/ 137016 h 264900"/>
                <a:gd name="connsiteX4" fmla="*/ 115973 w 464785"/>
                <a:gd name="connsiteY4" fmla="*/ 264016 h 264900"/>
                <a:gd name="connsiteX5" fmla="*/ 128673 w 464785"/>
                <a:gd name="connsiteY5" fmla="*/ 194166 h 264900"/>
                <a:gd name="connsiteX6" fmla="*/ 144548 w 464785"/>
                <a:gd name="connsiteY6" fmla="*/ 210041 h 264900"/>
                <a:gd name="connsiteX7" fmla="*/ 188998 w 464785"/>
                <a:gd name="connsiteY7" fmla="*/ 140191 h 264900"/>
                <a:gd name="connsiteX8" fmla="*/ 157248 w 464785"/>
                <a:gd name="connsiteY8" fmla="*/ 168766 h 264900"/>
                <a:gd name="connsiteX9" fmla="*/ 287423 w 464785"/>
                <a:gd name="connsiteY9" fmla="*/ 124316 h 264900"/>
                <a:gd name="connsiteX10" fmla="*/ 274723 w 464785"/>
                <a:gd name="connsiteY10" fmla="*/ 105266 h 264900"/>
                <a:gd name="connsiteX11" fmla="*/ 455698 w 464785"/>
                <a:gd name="connsiteY11" fmla="*/ 6841 h 264900"/>
                <a:gd name="connsiteX12" fmla="*/ 398548 w 464785"/>
                <a:gd name="connsiteY12" fmla="*/ 19541 h 26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785" h="264900">
                  <a:moveTo>
                    <a:pt x="398548" y="19541"/>
                  </a:moveTo>
                  <a:cubicBezTo>
                    <a:pt x="341927" y="38591"/>
                    <a:pt x="182119" y="100504"/>
                    <a:pt x="115973" y="121141"/>
                  </a:cubicBezTo>
                  <a:cubicBezTo>
                    <a:pt x="49827" y="141779"/>
                    <a:pt x="12256" y="140720"/>
                    <a:pt x="1673" y="143366"/>
                  </a:cubicBezTo>
                  <a:cubicBezTo>
                    <a:pt x="-8910" y="146012"/>
                    <a:pt x="33423" y="116908"/>
                    <a:pt x="52473" y="137016"/>
                  </a:cubicBezTo>
                  <a:cubicBezTo>
                    <a:pt x="71523" y="157124"/>
                    <a:pt x="103273" y="254491"/>
                    <a:pt x="115973" y="264016"/>
                  </a:cubicBezTo>
                  <a:cubicBezTo>
                    <a:pt x="128673" y="273541"/>
                    <a:pt x="123911" y="203162"/>
                    <a:pt x="128673" y="194166"/>
                  </a:cubicBezTo>
                  <a:cubicBezTo>
                    <a:pt x="133435" y="185170"/>
                    <a:pt x="134494" y="219037"/>
                    <a:pt x="144548" y="210041"/>
                  </a:cubicBezTo>
                  <a:cubicBezTo>
                    <a:pt x="154602" y="201045"/>
                    <a:pt x="186881" y="147070"/>
                    <a:pt x="188998" y="140191"/>
                  </a:cubicBezTo>
                  <a:cubicBezTo>
                    <a:pt x="191115" y="133312"/>
                    <a:pt x="140844" y="171412"/>
                    <a:pt x="157248" y="168766"/>
                  </a:cubicBezTo>
                  <a:cubicBezTo>
                    <a:pt x="173652" y="166120"/>
                    <a:pt x="267844" y="134899"/>
                    <a:pt x="287423" y="124316"/>
                  </a:cubicBezTo>
                  <a:cubicBezTo>
                    <a:pt x="307002" y="113733"/>
                    <a:pt x="246677" y="124845"/>
                    <a:pt x="274723" y="105266"/>
                  </a:cubicBezTo>
                  <a:cubicBezTo>
                    <a:pt x="302769" y="85687"/>
                    <a:pt x="431886" y="20070"/>
                    <a:pt x="455698" y="6841"/>
                  </a:cubicBezTo>
                  <a:cubicBezTo>
                    <a:pt x="479510" y="-6388"/>
                    <a:pt x="455169" y="491"/>
                    <a:pt x="398548" y="19541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C66925AA-B86E-BA76-4921-B7915CB4BE3F}"/>
                </a:ext>
              </a:extLst>
            </p:cNvPr>
            <p:cNvSpPr/>
            <p:nvPr/>
          </p:nvSpPr>
          <p:spPr>
            <a:xfrm>
              <a:off x="5921259" y="4444373"/>
              <a:ext cx="256750" cy="232809"/>
            </a:xfrm>
            <a:custGeom>
              <a:avLst/>
              <a:gdLst>
                <a:gd name="connsiteX0" fmla="*/ 116 w 256750"/>
                <a:gd name="connsiteY0" fmla="*/ 3802 h 232809"/>
                <a:gd name="connsiteX1" fmla="*/ 152516 w 256750"/>
                <a:gd name="connsiteY1" fmla="*/ 35552 h 232809"/>
                <a:gd name="connsiteX2" fmla="*/ 244591 w 256750"/>
                <a:gd name="connsiteY2" fmla="*/ 89527 h 232809"/>
                <a:gd name="connsiteX3" fmla="*/ 250941 w 256750"/>
                <a:gd name="connsiteY3" fmla="*/ 175252 h 232809"/>
                <a:gd name="connsiteX4" fmla="*/ 200141 w 256750"/>
                <a:gd name="connsiteY4" fmla="*/ 232402 h 232809"/>
                <a:gd name="connsiteX5" fmla="*/ 133466 w 256750"/>
                <a:gd name="connsiteY5" fmla="*/ 146677 h 232809"/>
                <a:gd name="connsiteX6" fmla="*/ 127116 w 256750"/>
                <a:gd name="connsiteY6" fmla="*/ 124452 h 232809"/>
                <a:gd name="connsiteX7" fmla="*/ 116 w 256750"/>
                <a:gd name="connsiteY7" fmla="*/ 3802 h 23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6750" h="232809">
                  <a:moveTo>
                    <a:pt x="116" y="3802"/>
                  </a:moveTo>
                  <a:cubicBezTo>
                    <a:pt x="4349" y="-11015"/>
                    <a:pt x="111770" y="21265"/>
                    <a:pt x="152516" y="35552"/>
                  </a:cubicBezTo>
                  <a:cubicBezTo>
                    <a:pt x="193262" y="49839"/>
                    <a:pt x="228187" y="66244"/>
                    <a:pt x="244591" y="89527"/>
                  </a:cubicBezTo>
                  <a:cubicBezTo>
                    <a:pt x="260995" y="112810"/>
                    <a:pt x="258349" y="151440"/>
                    <a:pt x="250941" y="175252"/>
                  </a:cubicBezTo>
                  <a:cubicBezTo>
                    <a:pt x="243533" y="199065"/>
                    <a:pt x="219720" y="237164"/>
                    <a:pt x="200141" y="232402"/>
                  </a:cubicBezTo>
                  <a:cubicBezTo>
                    <a:pt x="180562" y="227640"/>
                    <a:pt x="145637" y="164669"/>
                    <a:pt x="133466" y="146677"/>
                  </a:cubicBezTo>
                  <a:cubicBezTo>
                    <a:pt x="121295" y="128685"/>
                    <a:pt x="145637" y="144560"/>
                    <a:pt x="127116" y="124452"/>
                  </a:cubicBezTo>
                  <a:cubicBezTo>
                    <a:pt x="108595" y="104344"/>
                    <a:pt x="-4117" y="18619"/>
                    <a:pt x="116" y="3802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FB5CD274-F4A5-93BA-355F-08BDF6496485}"/>
              </a:ext>
            </a:extLst>
          </p:cNvPr>
          <p:cNvGrpSpPr/>
          <p:nvPr/>
        </p:nvGrpSpPr>
        <p:grpSpPr>
          <a:xfrm>
            <a:off x="6282010" y="3789605"/>
            <a:ext cx="1220726" cy="1163717"/>
            <a:chOff x="6333540" y="3526365"/>
            <a:chExt cx="1220726" cy="1163717"/>
          </a:xfrm>
        </p:grpSpPr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BA40F6F2-A0CA-1D98-2750-39BE5EB630F6}"/>
                </a:ext>
              </a:extLst>
            </p:cNvPr>
            <p:cNvSpPr/>
            <p:nvPr/>
          </p:nvSpPr>
          <p:spPr>
            <a:xfrm>
              <a:off x="6353175" y="3551478"/>
              <a:ext cx="550763" cy="640125"/>
            </a:xfrm>
            <a:custGeom>
              <a:avLst/>
              <a:gdLst>
                <a:gd name="connsiteX0" fmla="*/ 28575 w 550763"/>
                <a:gd name="connsiteY0" fmla="*/ 83897 h 640125"/>
                <a:gd name="connsiteX1" fmla="*/ 419100 w 550763"/>
                <a:gd name="connsiteY1" fmla="*/ 64847 h 640125"/>
                <a:gd name="connsiteX2" fmla="*/ 425450 w 550763"/>
                <a:gd name="connsiteY2" fmla="*/ 1347 h 640125"/>
                <a:gd name="connsiteX3" fmla="*/ 546100 w 550763"/>
                <a:gd name="connsiteY3" fmla="*/ 131522 h 640125"/>
                <a:gd name="connsiteX4" fmla="*/ 517525 w 550763"/>
                <a:gd name="connsiteY4" fmla="*/ 188672 h 640125"/>
                <a:gd name="connsiteX5" fmla="*/ 438150 w 550763"/>
                <a:gd name="connsiteY5" fmla="*/ 287097 h 640125"/>
                <a:gd name="connsiteX6" fmla="*/ 482600 w 550763"/>
                <a:gd name="connsiteY6" fmla="*/ 258522 h 640125"/>
                <a:gd name="connsiteX7" fmla="*/ 206375 w 550763"/>
                <a:gd name="connsiteY7" fmla="*/ 480772 h 640125"/>
                <a:gd name="connsiteX8" fmla="*/ 0 w 550763"/>
                <a:gd name="connsiteY8" fmla="*/ 639522 h 640125"/>
                <a:gd name="connsiteX9" fmla="*/ 206375 w 550763"/>
                <a:gd name="connsiteY9" fmla="*/ 537922 h 640125"/>
                <a:gd name="connsiteX10" fmla="*/ 69850 w 550763"/>
                <a:gd name="connsiteY10" fmla="*/ 610947 h 640125"/>
                <a:gd name="connsiteX11" fmla="*/ 260350 w 550763"/>
                <a:gd name="connsiteY11" fmla="*/ 429972 h 640125"/>
                <a:gd name="connsiteX12" fmla="*/ 415925 w 550763"/>
                <a:gd name="connsiteY12" fmla="*/ 198197 h 640125"/>
                <a:gd name="connsiteX13" fmla="*/ 358775 w 550763"/>
                <a:gd name="connsiteY13" fmla="*/ 242647 h 640125"/>
                <a:gd name="connsiteX14" fmla="*/ 384175 w 550763"/>
                <a:gd name="connsiteY14" fmla="*/ 163272 h 640125"/>
                <a:gd name="connsiteX15" fmla="*/ 307975 w 550763"/>
                <a:gd name="connsiteY15" fmla="*/ 141047 h 640125"/>
                <a:gd name="connsiteX16" fmla="*/ 28575 w 550763"/>
                <a:gd name="connsiteY16" fmla="*/ 83897 h 64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0763" h="640125">
                  <a:moveTo>
                    <a:pt x="28575" y="83897"/>
                  </a:moveTo>
                  <a:cubicBezTo>
                    <a:pt x="47096" y="71197"/>
                    <a:pt x="352954" y="78605"/>
                    <a:pt x="419100" y="64847"/>
                  </a:cubicBezTo>
                  <a:cubicBezTo>
                    <a:pt x="485246" y="51089"/>
                    <a:pt x="404283" y="-9766"/>
                    <a:pt x="425450" y="1347"/>
                  </a:cubicBezTo>
                  <a:cubicBezTo>
                    <a:pt x="446617" y="12459"/>
                    <a:pt x="530754" y="100301"/>
                    <a:pt x="546100" y="131522"/>
                  </a:cubicBezTo>
                  <a:cubicBezTo>
                    <a:pt x="561446" y="162743"/>
                    <a:pt x="535517" y="162743"/>
                    <a:pt x="517525" y="188672"/>
                  </a:cubicBezTo>
                  <a:cubicBezTo>
                    <a:pt x="499533" y="214601"/>
                    <a:pt x="443971" y="275455"/>
                    <a:pt x="438150" y="287097"/>
                  </a:cubicBezTo>
                  <a:cubicBezTo>
                    <a:pt x="432329" y="298739"/>
                    <a:pt x="521229" y="226243"/>
                    <a:pt x="482600" y="258522"/>
                  </a:cubicBezTo>
                  <a:cubicBezTo>
                    <a:pt x="443971" y="290801"/>
                    <a:pt x="286808" y="417272"/>
                    <a:pt x="206375" y="480772"/>
                  </a:cubicBezTo>
                  <a:cubicBezTo>
                    <a:pt x="125942" y="544272"/>
                    <a:pt x="0" y="629997"/>
                    <a:pt x="0" y="639522"/>
                  </a:cubicBezTo>
                  <a:cubicBezTo>
                    <a:pt x="0" y="649047"/>
                    <a:pt x="194733" y="542684"/>
                    <a:pt x="206375" y="537922"/>
                  </a:cubicBezTo>
                  <a:cubicBezTo>
                    <a:pt x="218017" y="533160"/>
                    <a:pt x="60854" y="628939"/>
                    <a:pt x="69850" y="610947"/>
                  </a:cubicBezTo>
                  <a:cubicBezTo>
                    <a:pt x="78846" y="592955"/>
                    <a:pt x="202671" y="498764"/>
                    <a:pt x="260350" y="429972"/>
                  </a:cubicBezTo>
                  <a:cubicBezTo>
                    <a:pt x="318029" y="361180"/>
                    <a:pt x="399521" y="229418"/>
                    <a:pt x="415925" y="198197"/>
                  </a:cubicBezTo>
                  <a:cubicBezTo>
                    <a:pt x="432329" y="166976"/>
                    <a:pt x="364067" y="248468"/>
                    <a:pt x="358775" y="242647"/>
                  </a:cubicBezTo>
                  <a:cubicBezTo>
                    <a:pt x="353483" y="236826"/>
                    <a:pt x="392642" y="180205"/>
                    <a:pt x="384175" y="163272"/>
                  </a:cubicBezTo>
                  <a:cubicBezTo>
                    <a:pt x="375708" y="146339"/>
                    <a:pt x="363537" y="154276"/>
                    <a:pt x="307975" y="141047"/>
                  </a:cubicBezTo>
                  <a:cubicBezTo>
                    <a:pt x="252413" y="127818"/>
                    <a:pt x="10054" y="96597"/>
                    <a:pt x="28575" y="83897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2821962C-D1F0-DD92-80DA-9EEE7E6C16DA}"/>
                </a:ext>
              </a:extLst>
            </p:cNvPr>
            <p:cNvSpPr/>
            <p:nvPr/>
          </p:nvSpPr>
          <p:spPr>
            <a:xfrm>
              <a:off x="6902061" y="3526365"/>
              <a:ext cx="652205" cy="603344"/>
            </a:xfrm>
            <a:custGeom>
              <a:avLst/>
              <a:gdLst>
                <a:gd name="connsiteX0" fmla="*/ 389 w 652205"/>
                <a:gd name="connsiteY0" fmla="*/ 1060 h 603344"/>
                <a:gd name="connsiteX1" fmla="*/ 114689 w 652205"/>
                <a:gd name="connsiteY1" fmla="*/ 356660 h 603344"/>
                <a:gd name="connsiteX2" fmla="*/ 127389 w 652205"/>
                <a:gd name="connsiteY2" fmla="*/ 321735 h 603344"/>
                <a:gd name="connsiteX3" fmla="*/ 248039 w 652205"/>
                <a:gd name="connsiteY3" fmla="*/ 445560 h 603344"/>
                <a:gd name="connsiteX4" fmla="*/ 235339 w 652205"/>
                <a:gd name="connsiteY4" fmla="*/ 423335 h 603344"/>
                <a:gd name="connsiteX5" fmla="*/ 463939 w 652205"/>
                <a:gd name="connsiteY5" fmla="*/ 597960 h 603344"/>
                <a:gd name="connsiteX6" fmla="*/ 486164 w 652205"/>
                <a:gd name="connsiteY6" fmla="*/ 550335 h 603344"/>
                <a:gd name="connsiteX7" fmla="*/ 651264 w 652205"/>
                <a:gd name="connsiteY7" fmla="*/ 464610 h 603344"/>
                <a:gd name="connsiteX8" fmla="*/ 549664 w 652205"/>
                <a:gd name="connsiteY8" fmla="*/ 490010 h 603344"/>
                <a:gd name="connsiteX9" fmla="*/ 467114 w 652205"/>
                <a:gd name="connsiteY9" fmla="*/ 480485 h 603344"/>
                <a:gd name="connsiteX10" fmla="*/ 178189 w 652205"/>
                <a:gd name="connsiteY10" fmla="*/ 201085 h 603344"/>
                <a:gd name="connsiteX11" fmla="*/ 159139 w 652205"/>
                <a:gd name="connsiteY11" fmla="*/ 245535 h 603344"/>
                <a:gd name="connsiteX12" fmla="*/ 389 w 652205"/>
                <a:gd name="connsiteY12" fmla="*/ 1060 h 60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2205" h="603344">
                  <a:moveTo>
                    <a:pt x="389" y="1060"/>
                  </a:moveTo>
                  <a:cubicBezTo>
                    <a:pt x="-7019" y="19581"/>
                    <a:pt x="93522" y="303214"/>
                    <a:pt x="114689" y="356660"/>
                  </a:cubicBezTo>
                  <a:cubicBezTo>
                    <a:pt x="135856" y="410106"/>
                    <a:pt x="105164" y="306918"/>
                    <a:pt x="127389" y="321735"/>
                  </a:cubicBezTo>
                  <a:cubicBezTo>
                    <a:pt x="149614" y="336552"/>
                    <a:pt x="230047" y="428627"/>
                    <a:pt x="248039" y="445560"/>
                  </a:cubicBezTo>
                  <a:cubicBezTo>
                    <a:pt x="266031" y="462493"/>
                    <a:pt x="199356" y="397935"/>
                    <a:pt x="235339" y="423335"/>
                  </a:cubicBezTo>
                  <a:cubicBezTo>
                    <a:pt x="271322" y="448735"/>
                    <a:pt x="422135" y="576793"/>
                    <a:pt x="463939" y="597960"/>
                  </a:cubicBezTo>
                  <a:cubicBezTo>
                    <a:pt x="505743" y="619127"/>
                    <a:pt x="454943" y="572560"/>
                    <a:pt x="486164" y="550335"/>
                  </a:cubicBezTo>
                  <a:cubicBezTo>
                    <a:pt x="517385" y="528110"/>
                    <a:pt x="640681" y="474664"/>
                    <a:pt x="651264" y="464610"/>
                  </a:cubicBezTo>
                  <a:cubicBezTo>
                    <a:pt x="661847" y="454556"/>
                    <a:pt x="580356" y="487364"/>
                    <a:pt x="549664" y="490010"/>
                  </a:cubicBezTo>
                  <a:cubicBezTo>
                    <a:pt x="518972" y="492656"/>
                    <a:pt x="529026" y="528639"/>
                    <a:pt x="467114" y="480485"/>
                  </a:cubicBezTo>
                  <a:cubicBezTo>
                    <a:pt x="405202" y="432331"/>
                    <a:pt x="229518" y="240243"/>
                    <a:pt x="178189" y="201085"/>
                  </a:cubicBezTo>
                  <a:cubicBezTo>
                    <a:pt x="126860" y="161927"/>
                    <a:pt x="185597" y="278873"/>
                    <a:pt x="159139" y="245535"/>
                  </a:cubicBezTo>
                  <a:cubicBezTo>
                    <a:pt x="132681" y="212198"/>
                    <a:pt x="7797" y="-17461"/>
                    <a:pt x="389" y="1060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9385BB5A-4973-229B-B561-AB56A3B51788}"/>
                </a:ext>
              </a:extLst>
            </p:cNvPr>
            <p:cNvSpPr/>
            <p:nvPr/>
          </p:nvSpPr>
          <p:spPr>
            <a:xfrm>
              <a:off x="6439291" y="3733186"/>
              <a:ext cx="241609" cy="270494"/>
            </a:xfrm>
            <a:custGeom>
              <a:avLst/>
              <a:gdLst>
                <a:gd name="connsiteX0" fmla="*/ 2784 w 241609"/>
                <a:gd name="connsiteY0" fmla="*/ 614 h 270494"/>
                <a:gd name="connsiteX1" fmla="*/ 234559 w 241609"/>
                <a:gd name="connsiteY1" fmla="*/ 89514 h 270494"/>
                <a:gd name="connsiteX2" fmla="*/ 177409 w 241609"/>
                <a:gd name="connsiteY2" fmla="*/ 210164 h 270494"/>
                <a:gd name="connsiteX3" fmla="*/ 132959 w 241609"/>
                <a:gd name="connsiteY3" fmla="*/ 270489 h 270494"/>
                <a:gd name="connsiteX4" fmla="*/ 139309 w 241609"/>
                <a:gd name="connsiteY4" fmla="*/ 213339 h 270494"/>
                <a:gd name="connsiteX5" fmla="*/ 107559 w 241609"/>
                <a:gd name="connsiteY5" fmla="*/ 133964 h 270494"/>
                <a:gd name="connsiteX6" fmla="*/ 2784 w 241609"/>
                <a:gd name="connsiteY6" fmla="*/ 614 h 27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609" h="270494">
                  <a:moveTo>
                    <a:pt x="2784" y="614"/>
                  </a:moveTo>
                  <a:cubicBezTo>
                    <a:pt x="23951" y="-6794"/>
                    <a:pt x="205455" y="54589"/>
                    <a:pt x="234559" y="89514"/>
                  </a:cubicBezTo>
                  <a:cubicBezTo>
                    <a:pt x="263663" y="124439"/>
                    <a:pt x="194342" y="180002"/>
                    <a:pt x="177409" y="210164"/>
                  </a:cubicBezTo>
                  <a:cubicBezTo>
                    <a:pt x="160476" y="240326"/>
                    <a:pt x="139309" y="269960"/>
                    <a:pt x="132959" y="270489"/>
                  </a:cubicBezTo>
                  <a:cubicBezTo>
                    <a:pt x="126609" y="271018"/>
                    <a:pt x="143542" y="236093"/>
                    <a:pt x="139309" y="213339"/>
                  </a:cubicBezTo>
                  <a:cubicBezTo>
                    <a:pt x="135076" y="190585"/>
                    <a:pt x="127667" y="165185"/>
                    <a:pt x="107559" y="133964"/>
                  </a:cubicBezTo>
                  <a:cubicBezTo>
                    <a:pt x="87451" y="102743"/>
                    <a:pt x="-18383" y="8022"/>
                    <a:pt x="2784" y="614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ADC6C7E3-817B-0561-ACDA-A0A60DA8C674}"/>
                </a:ext>
              </a:extLst>
            </p:cNvPr>
            <p:cNvSpPr/>
            <p:nvPr/>
          </p:nvSpPr>
          <p:spPr>
            <a:xfrm>
              <a:off x="7086420" y="3546441"/>
              <a:ext cx="186369" cy="219369"/>
            </a:xfrm>
            <a:custGeom>
              <a:avLst/>
              <a:gdLst>
                <a:gd name="connsiteX0" fmla="*/ 12880 w 186369"/>
                <a:gd name="connsiteY0" fmla="*/ 34 h 219369"/>
                <a:gd name="connsiteX1" fmla="*/ 184330 w 186369"/>
                <a:gd name="connsiteY1" fmla="*/ 73059 h 219369"/>
                <a:gd name="connsiteX2" fmla="*/ 101780 w 186369"/>
                <a:gd name="connsiteY2" fmla="*/ 123859 h 219369"/>
                <a:gd name="connsiteX3" fmla="*/ 19230 w 186369"/>
                <a:gd name="connsiteY3" fmla="*/ 219109 h 219369"/>
                <a:gd name="connsiteX4" fmla="*/ 54155 w 186369"/>
                <a:gd name="connsiteY4" fmla="*/ 152434 h 219369"/>
                <a:gd name="connsiteX5" fmla="*/ 180 w 186369"/>
                <a:gd name="connsiteY5" fmla="*/ 161959 h 219369"/>
                <a:gd name="connsiteX6" fmla="*/ 76380 w 186369"/>
                <a:gd name="connsiteY6" fmla="*/ 82584 h 219369"/>
                <a:gd name="connsiteX7" fmla="*/ 12880 w 186369"/>
                <a:gd name="connsiteY7" fmla="*/ 34 h 2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369" h="219369">
                  <a:moveTo>
                    <a:pt x="12880" y="34"/>
                  </a:moveTo>
                  <a:cubicBezTo>
                    <a:pt x="30872" y="-1554"/>
                    <a:pt x="169513" y="52422"/>
                    <a:pt x="184330" y="73059"/>
                  </a:cubicBezTo>
                  <a:cubicBezTo>
                    <a:pt x="199147" y="93696"/>
                    <a:pt x="129297" y="99517"/>
                    <a:pt x="101780" y="123859"/>
                  </a:cubicBezTo>
                  <a:cubicBezTo>
                    <a:pt x="74263" y="148201"/>
                    <a:pt x="27168" y="214347"/>
                    <a:pt x="19230" y="219109"/>
                  </a:cubicBezTo>
                  <a:cubicBezTo>
                    <a:pt x="11292" y="223872"/>
                    <a:pt x="57330" y="161959"/>
                    <a:pt x="54155" y="152434"/>
                  </a:cubicBezTo>
                  <a:cubicBezTo>
                    <a:pt x="50980" y="142909"/>
                    <a:pt x="-3524" y="173601"/>
                    <a:pt x="180" y="161959"/>
                  </a:cubicBezTo>
                  <a:cubicBezTo>
                    <a:pt x="3884" y="150317"/>
                    <a:pt x="68972" y="107455"/>
                    <a:pt x="76380" y="82584"/>
                  </a:cubicBezTo>
                  <a:cubicBezTo>
                    <a:pt x="83788" y="57713"/>
                    <a:pt x="-5112" y="1622"/>
                    <a:pt x="12880" y="34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301601C-6753-7783-776F-DAE4D434E555}"/>
                </a:ext>
              </a:extLst>
            </p:cNvPr>
            <p:cNvSpPr/>
            <p:nvPr/>
          </p:nvSpPr>
          <p:spPr>
            <a:xfrm>
              <a:off x="7162798" y="3673473"/>
              <a:ext cx="270113" cy="193793"/>
            </a:xfrm>
            <a:custGeom>
              <a:avLst/>
              <a:gdLst>
                <a:gd name="connsiteX0" fmla="*/ 146052 w 270113"/>
                <a:gd name="connsiteY0" fmla="*/ 2 h 193793"/>
                <a:gd name="connsiteX1" fmla="*/ 269877 w 270113"/>
                <a:gd name="connsiteY1" fmla="*/ 95252 h 193793"/>
                <a:gd name="connsiteX2" fmla="*/ 174627 w 270113"/>
                <a:gd name="connsiteY2" fmla="*/ 114302 h 193793"/>
                <a:gd name="connsiteX3" fmla="*/ 79377 w 270113"/>
                <a:gd name="connsiteY3" fmla="*/ 193677 h 193793"/>
                <a:gd name="connsiteX4" fmla="*/ 82552 w 270113"/>
                <a:gd name="connsiteY4" fmla="*/ 133352 h 193793"/>
                <a:gd name="connsiteX5" fmla="*/ 2 w 270113"/>
                <a:gd name="connsiteY5" fmla="*/ 190502 h 193793"/>
                <a:gd name="connsiteX6" fmla="*/ 85727 w 270113"/>
                <a:gd name="connsiteY6" fmla="*/ 98427 h 193793"/>
                <a:gd name="connsiteX7" fmla="*/ 146052 w 270113"/>
                <a:gd name="connsiteY7" fmla="*/ 2 h 19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113" h="193793">
                  <a:moveTo>
                    <a:pt x="146052" y="2"/>
                  </a:moveTo>
                  <a:cubicBezTo>
                    <a:pt x="176744" y="-527"/>
                    <a:pt x="265115" y="76202"/>
                    <a:pt x="269877" y="95252"/>
                  </a:cubicBezTo>
                  <a:cubicBezTo>
                    <a:pt x="274639" y="114302"/>
                    <a:pt x="206377" y="97898"/>
                    <a:pt x="174627" y="114302"/>
                  </a:cubicBezTo>
                  <a:cubicBezTo>
                    <a:pt x="142877" y="130706"/>
                    <a:pt x="94723" y="190502"/>
                    <a:pt x="79377" y="193677"/>
                  </a:cubicBezTo>
                  <a:cubicBezTo>
                    <a:pt x="64031" y="196852"/>
                    <a:pt x="95781" y="133881"/>
                    <a:pt x="82552" y="133352"/>
                  </a:cubicBezTo>
                  <a:cubicBezTo>
                    <a:pt x="69323" y="132823"/>
                    <a:pt x="-527" y="196323"/>
                    <a:pt x="2" y="190502"/>
                  </a:cubicBezTo>
                  <a:cubicBezTo>
                    <a:pt x="531" y="184681"/>
                    <a:pt x="64031" y="125414"/>
                    <a:pt x="85727" y="98427"/>
                  </a:cubicBezTo>
                  <a:cubicBezTo>
                    <a:pt x="107423" y="71440"/>
                    <a:pt x="115360" y="531"/>
                    <a:pt x="146052" y="2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4F5491CD-8126-197E-D9E9-CFF276C2E816}"/>
                </a:ext>
              </a:extLst>
            </p:cNvPr>
            <p:cNvSpPr/>
            <p:nvPr/>
          </p:nvSpPr>
          <p:spPr>
            <a:xfrm>
              <a:off x="6689725" y="4000500"/>
              <a:ext cx="349250" cy="30814"/>
            </a:xfrm>
            <a:custGeom>
              <a:avLst/>
              <a:gdLst>
                <a:gd name="connsiteX0" fmla="*/ 0 w 349250"/>
                <a:gd name="connsiteY0" fmla="*/ 25400 h 30814"/>
                <a:gd name="connsiteX1" fmla="*/ 241300 w 349250"/>
                <a:gd name="connsiteY1" fmla="*/ 28575 h 30814"/>
                <a:gd name="connsiteX2" fmla="*/ 196850 w 349250"/>
                <a:gd name="connsiteY2" fmla="*/ 28575 h 30814"/>
                <a:gd name="connsiteX3" fmla="*/ 349250 w 349250"/>
                <a:gd name="connsiteY3" fmla="*/ 0 h 3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250" h="30814">
                  <a:moveTo>
                    <a:pt x="0" y="25400"/>
                  </a:moveTo>
                  <a:lnTo>
                    <a:pt x="241300" y="28575"/>
                  </a:lnTo>
                  <a:cubicBezTo>
                    <a:pt x="274108" y="29104"/>
                    <a:pt x="178858" y="33338"/>
                    <a:pt x="196850" y="28575"/>
                  </a:cubicBezTo>
                  <a:cubicBezTo>
                    <a:pt x="214842" y="23812"/>
                    <a:pt x="282046" y="11906"/>
                    <a:pt x="349250" y="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00BEF9D-0225-875B-799A-E192A612990D}"/>
                </a:ext>
              </a:extLst>
            </p:cNvPr>
            <p:cNvSpPr/>
            <p:nvPr/>
          </p:nvSpPr>
          <p:spPr>
            <a:xfrm>
              <a:off x="6631574" y="3945360"/>
              <a:ext cx="632165" cy="148477"/>
            </a:xfrm>
            <a:custGeom>
              <a:avLst/>
              <a:gdLst>
                <a:gd name="connsiteX0" fmla="*/ 4176 w 632165"/>
                <a:gd name="connsiteY0" fmla="*/ 64665 h 148477"/>
                <a:gd name="connsiteX1" fmla="*/ 239126 w 632165"/>
                <a:gd name="connsiteY1" fmla="*/ 86890 h 148477"/>
                <a:gd name="connsiteX2" fmla="*/ 407401 w 632165"/>
                <a:gd name="connsiteY2" fmla="*/ 36090 h 148477"/>
                <a:gd name="connsiteX3" fmla="*/ 413751 w 632165"/>
                <a:gd name="connsiteY3" fmla="*/ 4340 h 148477"/>
                <a:gd name="connsiteX4" fmla="*/ 626476 w 632165"/>
                <a:gd name="connsiteY4" fmla="*/ 134515 h 148477"/>
                <a:gd name="connsiteX5" fmla="*/ 575676 w 632165"/>
                <a:gd name="connsiteY5" fmla="*/ 128165 h 148477"/>
                <a:gd name="connsiteX6" fmla="*/ 86726 w 632165"/>
                <a:gd name="connsiteY6" fmla="*/ 112290 h 148477"/>
                <a:gd name="connsiteX7" fmla="*/ 258176 w 632165"/>
                <a:gd name="connsiteY7" fmla="*/ 131340 h 148477"/>
                <a:gd name="connsiteX8" fmla="*/ 99426 w 632165"/>
                <a:gd name="connsiteY8" fmla="*/ 147215 h 148477"/>
                <a:gd name="connsiteX9" fmla="*/ 4176 w 632165"/>
                <a:gd name="connsiteY9" fmla="*/ 64665 h 14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165" h="148477">
                  <a:moveTo>
                    <a:pt x="4176" y="64665"/>
                  </a:moveTo>
                  <a:cubicBezTo>
                    <a:pt x="27459" y="54611"/>
                    <a:pt x="171922" y="91653"/>
                    <a:pt x="239126" y="86890"/>
                  </a:cubicBezTo>
                  <a:cubicBezTo>
                    <a:pt x="306330" y="82128"/>
                    <a:pt x="378297" y="49848"/>
                    <a:pt x="407401" y="36090"/>
                  </a:cubicBezTo>
                  <a:cubicBezTo>
                    <a:pt x="436505" y="22332"/>
                    <a:pt x="377239" y="-12064"/>
                    <a:pt x="413751" y="4340"/>
                  </a:cubicBezTo>
                  <a:cubicBezTo>
                    <a:pt x="450263" y="20744"/>
                    <a:pt x="599488" y="113877"/>
                    <a:pt x="626476" y="134515"/>
                  </a:cubicBezTo>
                  <a:cubicBezTo>
                    <a:pt x="653464" y="155153"/>
                    <a:pt x="575676" y="128165"/>
                    <a:pt x="575676" y="128165"/>
                  </a:cubicBezTo>
                  <a:lnTo>
                    <a:pt x="86726" y="112290"/>
                  </a:lnTo>
                  <a:cubicBezTo>
                    <a:pt x="33809" y="112819"/>
                    <a:pt x="256059" y="125519"/>
                    <a:pt x="258176" y="131340"/>
                  </a:cubicBezTo>
                  <a:cubicBezTo>
                    <a:pt x="260293" y="137161"/>
                    <a:pt x="138055" y="153036"/>
                    <a:pt x="99426" y="147215"/>
                  </a:cubicBezTo>
                  <a:cubicBezTo>
                    <a:pt x="60797" y="141394"/>
                    <a:pt x="-19107" y="74719"/>
                    <a:pt x="4176" y="64665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4A11CF1A-65DF-C69C-9417-D9B36B7E5887}"/>
                </a:ext>
              </a:extLst>
            </p:cNvPr>
            <p:cNvSpPr/>
            <p:nvPr/>
          </p:nvSpPr>
          <p:spPr>
            <a:xfrm>
              <a:off x="6413500" y="4108445"/>
              <a:ext cx="1079070" cy="206187"/>
            </a:xfrm>
            <a:custGeom>
              <a:avLst/>
              <a:gdLst>
                <a:gd name="connsiteX0" fmla="*/ 0 w 1079070"/>
                <a:gd name="connsiteY0" fmla="*/ 130180 h 206187"/>
                <a:gd name="connsiteX1" fmla="*/ 76200 w 1079070"/>
                <a:gd name="connsiteY1" fmla="*/ 133355 h 206187"/>
                <a:gd name="connsiteX2" fmla="*/ 669925 w 1079070"/>
                <a:gd name="connsiteY2" fmla="*/ 127005 h 206187"/>
                <a:gd name="connsiteX3" fmla="*/ 596900 w 1079070"/>
                <a:gd name="connsiteY3" fmla="*/ 114305 h 206187"/>
                <a:gd name="connsiteX4" fmla="*/ 714375 w 1079070"/>
                <a:gd name="connsiteY4" fmla="*/ 101605 h 206187"/>
                <a:gd name="connsiteX5" fmla="*/ 847725 w 1079070"/>
                <a:gd name="connsiteY5" fmla="*/ 101605 h 206187"/>
                <a:gd name="connsiteX6" fmla="*/ 923925 w 1079070"/>
                <a:gd name="connsiteY6" fmla="*/ 9530 h 206187"/>
                <a:gd name="connsiteX7" fmla="*/ 869950 w 1079070"/>
                <a:gd name="connsiteY7" fmla="*/ 19055 h 206187"/>
                <a:gd name="connsiteX8" fmla="*/ 1066800 w 1079070"/>
                <a:gd name="connsiteY8" fmla="*/ 152405 h 206187"/>
                <a:gd name="connsiteX9" fmla="*/ 457200 w 1079070"/>
                <a:gd name="connsiteY9" fmla="*/ 190505 h 206187"/>
                <a:gd name="connsiteX10" fmla="*/ 311150 w 1079070"/>
                <a:gd name="connsiteY10" fmla="*/ 200030 h 206187"/>
                <a:gd name="connsiteX11" fmla="*/ 409575 w 1079070"/>
                <a:gd name="connsiteY11" fmla="*/ 203205 h 206187"/>
                <a:gd name="connsiteX12" fmla="*/ 0 w 1079070"/>
                <a:gd name="connsiteY12" fmla="*/ 130180 h 20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9070" h="206187">
                  <a:moveTo>
                    <a:pt x="0" y="130180"/>
                  </a:moveTo>
                  <a:lnTo>
                    <a:pt x="76200" y="133355"/>
                  </a:lnTo>
                  <a:lnTo>
                    <a:pt x="669925" y="127005"/>
                  </a:lnTo>
                  <a:cubicBezTo>
                    <a:pt x="756708" y="123830"/>
                    <a:pt x="589492" y="118538"/>
                    <a:pt x="596900" y="114305"/>
                  </a:cubicBezTo>
                  <a:cubicBezTo>
                    <a:pt x="604308" y="110072"/>
                    <a:pt x="672571" y="103722"/>
                    <a:pt x="714375" y="101605"/>
                  </a:cubicBezTo>
                  <a:cubicBezTo>
                    <a:pt x="756179" y="99488"/>
                    <a:pt x="812800" y="116951"/>
                    <a:pt x="847725" y="101605"/>
                  </a:cubicBezTo>
                  <a:cubicBezTo>
                    <a:pt x="882650" y="86259"/>
                    <a:pt x="920221" y="23288"/>
                    <a:pt x="923925" y="9530"/>
                  </a:cubicBezTo>
                  <a:cubicBezTo>
                    <a:pt x="927629" y="-4228"/>
                    <a:pt x="846138" y="-4757"/>
                    <a:pt x="869950" y="19055"/>
                  </a:cubicBezTo>
                  <a:cubicBezTo>
                    <a:pt x="893762" y="42867"/>
                    <a:pt x="1135592" y="123830"/>
                    <a:pt x="1066800" y="152405"/>
                  </a:cubicBezTo>
                  <a:cubicBezTo>
                    <a:pt x="998008" y="180980"/>
                    <a:pt x="457200" y="190505"/>
                    <a:pt x="457200" y="190505"/>
                  </a:cubicBezTo>
                  <a:cubicBezTo>
                    <a:pt x="331258" y="198443"/>
                    <a:pt x="319087" y="197913"/>
                    <a:pt x="311150" y="200030"/>
                  </a:cubicBezTo>
                  <a:cubicBezTo>
                    <a:pt x="303213" y="202147"/>
                    <a:pt x="458258" y="210613"/>
                    <a:pt x="409575" y="203205"/>
                  </a:cubicBezTo>
                  <a:cubicBezTo>
                    <a:pt x="360892" y="195797"/>
                    <a:pt x="189971" y="175688"/>
                    <a:pt x="0" y="130180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8518B5D6-3AEF-F9C3-E953-D338D5A21EA6}"/>
                </a:ext>
              </a:extLst>
            </p:cNvPr>
            <p:cNvSpPr/>
            <p:nvPr/>
          </p:nvSpPr>
          <p:spPr>
            <a:xfrm>
              <a:off x="6333540" y="4033723"/>
              <a:ext cx="579714" cy="656359"/>
            </a:xfrm>
            <a:custGeom>
              <a:avLst/>
              <a:gdLst>
                <a:gd name="connsiteX0" fmla="*/ 378410 w 579714"/>
                <a:gd name="connsiteY0" fmla="*/ 11227 h 656359"/>
                <a:gd name="connsiteX1" fmla="*/ 422860 w 579714"/>
                <a:gd name="connsiteY1" fmla="*/ 157277 h 656359"/>
                <a:gd name="connsiteX2" fmla="*/ 327610 w 579714"/>
                <a:gd name="connsiteY2" fmla="*/ 433502 h 656359"/>
                <a:gd name="connsiteX3" fmla="*/ 394285 w 579714"/>
                <a:gd name="connsiteY3" fmla="*/ 392227 h 656359"/>
                <a:gd name="connsiteX4" fmla="*/ 299035 w 579714"/>
                <a:gd name="connsiteY4" fmla="*/ 516052 h 656359"/>
                <a:gd name="connsiteX5" fmla="*/ 585 w 579714"/>
                <a:gd name="connsiteY5" fmla="*/ 655752 h 656359"/>
                <a:gd name="connsiteX6" fmla="*/ 229185 w 579714"/>
                <a:gd name="connsiteY6" fmla="*/ 563677 h 656359"/>
                <a:gd name="connsiteX7" fmla="*/ 451435 w 579714"/>
                <a:gd name="connsiteY7" fmla="*/ 487477 h 656359"/>
                <a:gd name="connsiteX8" fmla="*/ 429210 w 579714"/>
                <a:gd name="connsiteY8" fmla="*/ 490652 h 656359"/>
                <a:gd name="connsiteX9" fmla="*/ 486360 w 579714"/>
                <a:gd name="connsiteY9" fmla="*/ 93777 h 656359"/>
                <a:gd name="connsiteX10" fmla="*/ 578435 w 579714"/>
                <a:gd name="connsiteY10" fmla="*/ 1702 h 656359"/>
                <a:gd name="connsiteX11" fmla="*/ 530810 w 579714"/>
                <a:gd name="connsiteY11" fmla="*/ 33452 h 656359"/>
                <a:gd name="connsiteX12" fmla="*/ 378410 w 579714"/>
                <a:gd name="connsiteY12" fmla="*/ 11227 h 65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9714" h="656359">
                  <a:moveTo>
                    <a:pt x="378410" y="11227"/>
                  </a:moveTo>
                  <a:cubicBezTo>
                    <a:pt x="360418" y="31865"/>
                    <a:pt x="431327" y="86898"/>
                    <a:pt x="422860" y="157277"/>
                  </a:cubicBezTo>
                  <a:cubicBezTo>
                    <a:pt x="414393" y="227656"/>
                    <a:pt x="332372" y="394344"/>
                    <a:pt x="327610" y="433502"/>
                  </a:cubicBezTo>
                  <a:cubicBezTo>
                    <a:pt x="322847" y="472660"/>
                    <a:pt x="399047" y="378469"/>
                    <a:pt x="394285" y="392227"/>
                  </a:cubicBezTo>
                  <a:cubicBezTo>
                    <a:pt x="389523" y="405985"/>
                    <a:pt x="364652" y="472131"/>
                    <a:pt x="299035" y="516052"/>
                  </a:cubicBezTo>
                  <a:cubicBezTo>
                    <a:pt x="233418" y="559973"/>
                    <a:pt x="12227" y="647815"/>
                    <a:pt x="585" y="655752"/>
                  </a:cubicBezTo>
                  <a:cubicBezTo>
                    <a:pt x="-11057" y="663690"/>
                    <a:pt x="154043" y="591723"/>
                    <a:pt x="229185" y="563677"/>
                  </a:cubicBezTo>
                  <a:cubicBezTo>
                    <a:pt x="304327" y="535631"/>
                    <a:pt x="418098" y="499648"/>
                    <a:pt x="451435" y="487477"/>
                  </a:cubicBezTo>
                  <a:cubicBezTo>
                    <a:pt x="484772" y="475306"/>
                    <a:pt x="423389" y="556269"/>
                    <a:pt x="429210" y="490652"/>
                  </a:cubicBezTo>
                  <a:cubicBezTo>
                    <a:pt x="435031" y="425035"/>
                    <a:pt x="461489" y="175269"/>
                    <a:pt x="486360" y="93777"/>
                  </a:cubicBezTo>
                  <a:cubicBezTo>
                    <a:pt x="511231" y="12285"/>
                    <a:pt x="571027" y="11756"/>
                    <a:pt x="578435" y="1702"/>
                  </a:cubicBezTo>
                  <a:cubicBezTo>
                    <a:pt x="585843" y="-8352"/>
                    <a:pt x="559914" y="29219"/>
                    <a:pt x="530810" y="33452"/>
                  </a:cubicBezTo>
                  <a:cubicBezTo>
                    <a:pt x="501706" y="37685"/>
                    <a:pt x="396402" y="-9411"/>
                    <a:pt x="378410" y="11227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818D1A04-38E3-4236-9F6B-C6D40C48BF11}"/>
                </a:ext>
              </a:extLst>
            </p:cNvPr>
            <p:cNvSpPr/>
            <p:nvPr/>
          </p:nvSpPr>
          <p:spPr>
            <a:xfrm>
              <a:off x="6917546" y="4016745"/>
              <a:ext cx="619514" cy="622077"/>
            </a:xfrm>
            <a:custGeom>
              <a:avLst/>
              <a:gdLst>
                <a:gd name="connsiteX0" fmla="*/ 32529 w 619514"/>
                <a:gd name="connsiteY0" fmla="*/ 25030 h 622077"/>
                <a:gd name="connsiteX1" fmla="*/ 45229 w 619514"/>
                <a:gd name="connsiteY1" fmla="*/ 240930 h 622077"/>
                <a:gd name="connsiteX2" fmla="*/ 64279 w 619514"/>
                <a:gd name="connsiteY2" fmla="*/ 202830 h 622077"/>
                <a:gd name="connsiteX3" fmla="*/ 23004 w 619514"/>
                <a:gd name="connsiteY3" fmla="*/ 377455 h 622077"/>
                <a:gd name="connsiteX4" fmla="*/ 54754 w 619514"/>
                <a:gd name="connsiteY4" fmla="*/ 472705 h 622077"/>
                <a:gd name="connsiteX5" fmla="*/ 7129 w 619514"/>
                <a:gd name="connsiteY5" fmla="*/ 580655 h 622077"/>
                <a:gd name="connsiteX6" fmla="*/ 235729 w 619514"/>
                <a:gd name="connsiteY6" fmla="*/ 621930 h 622077"/>
                <a:gd name="connsiteX7" fmla="*/ 613554 w 619514"/>
                <a:gd name="connsiteY7" fmla="*/ 593355 h 622077"/>
                <a:gd name="connsiteX8" fmla="*/ 467504 w 619514"/>
                <a:gd name="connsiteY8" fmla="*/ 564780 h 622077"/>
                <a:gd name="connsiteX9" fmla="*/ 470679 w 619514"/>
                <a:gd name="connsiteY9" fmla="*/ 510805 h 622077"/>
                <a:gd name="connsiteX10" fmla="*/ 543704 w 619514"/>
                <a:gd name="connsiteY10" fmla="*/ 310780 h 622077"/>
                <a:gd name="connsiteX11" fmla="*/ 531004 w 619514"/>
                <a:gd name="connsiteY11" fmla="*/ 342530 h 622077"/>
                <a:gd name="connsiteX12" fmla="*/ 429404 w 619514"/>
                <a:gd name="connsiteY12" fmla="*/ 507630 h 622077"/>
                <a:gd name="connsiteX13" fmla="*/ 426229 w 619514"/>
                <a:gd name="connsiteY13" fmla="*/ 539380 h 622077"/>
                <a:gd name="connsiteX14" fmla="*/ 137304 w 619514"/>
                <a:gd name="connsiteY14" fmla="*/ 558430 h 622077"/>
                <a:gd name="connsiteX15" fmla="*/ 137304 w 619514"/>
                <a:gd name="connsiteY15" fmla="*/ 34555 h 622077"/>
                <a:gd name="connsiteX16" fmla="*/ 146829 w 619514"/>
                <a:gd name="connsiteY16" fmla="*/ 190130 h 622077"/>
                <a:gd name="connsiteX17" fmla="*/ 169054 w 619514"/>
                <a:gd name="connsiteY17" fmla="*/ 21855 h 622077"/>
                <a:gd name="connsiteX18" fmla="*/ 32529 w 619514"/>
                <a:gd name="connsiteY18" fmla="*/ 25030 h 622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19514" h="622077">
                  <a:moveTo>
                    <a:pt x="32529" y="25030"/>
                  </a:moveTo>
                  <a:cubicBezTo>
                    <a:pt x="11891" y="61543"/>
                    <a:pt x="39937" y="211297"/>
                    <a:pt x="45229" y="240930"/>
                  </a:cubicBezTo>
                  <a:cubicBezTo>
                    <a:pt x="50521" y="270563"/>
                    <a:pt x="67983" y="180076"/>
                    <a:pt x="64279" y="202830"/>
                  </a:cubicBezTo>
                  <a:cubicBezTo>
                    <a:pt x="60575" y="225584"/>
                    <a:pt x="24591" y="332476"/>
                    <a:pt x="23004" y="377455"/>
                  </a:cubicBezTo>
                  <a:cubicBezTo>
                    <a:pt x="21417" y="422434"/>
                    <a:pt x="57400" y="438838"/>
                    <a:pt x="54754" y="472705"/>
                  </a:cubicBezTo>
                  <a:cubicBezTo>
                    <a:pt x="52108" y="506572"/>
                    <a:pt x="-23034" y="555784"/>
                    <a:pt x="7129" y="580655"/>
                  </a:cubicBezTo>
                  <a:cubicBezTo>
                    <a:pt x="37292" y="605526"/>
                    <a:pt x="134658" y="619813"/>
                    <a:pt x="235729" y="621930"/>
                  </a:cubicBezTo>
                  <a:cubicBezTo>
                    <a:pt x="336800" y="624047"/>
                    <a:pt x="574925" y="602880"/>
                    <a:pt x="613554" y="593355"/>
                  </a:cubicBezTo>
                  <a:cubicBezTo>
                    <a:pt x="652183" y="583830"/>
                    <a:pt x="491316" y="578538"/>
                    <a:pt x="467504" y="564780"/>
                  </a:cubicBezTo>
                  <a:cubicBezTo>
                    <a:pt x="443692" y="551022"/>
                    <a:pt x="457979" y="553138"/>
                    <a:pt x="470679" y="510805"/>
                  </a:cubicBezTo>
                  <a:cubicBezTo>
                    <a:pt x="483379" y="468472"/>
                    <a:pt x="543704" y="310780"/>
                    <a:pt x="543704" y="310780"/>
                  </a:cubicBezTo>
                  <a:cubicBezTo>
                    <a:pt x="553758" y="282734"/>
                    <a:pt x="550054" y="309722"/>
                    <a:pt x="531004" y="342530"/>
                  </a:cubicBezTo>
                  <a:cubicBezTo>
                    <a:pt x="511954" y="375338"/>
                    <a:pt x="446866" y="474822"/>
                    <a:pt x="429404" y="507630"/>
                  </a:cubicBezTo>
                  <a:cubicBezTo>
                    <a:pt x="411942" y="540438"/>
                    <a:pt x="474912" y="530913"/>
                    <a:pt x="426229" y="539380"/>
                  </a:cubicBezTo>
                  <a:cubicBezTo>
                    <a:pt x="377546" y="547847"/>
                    <a:pt x="185458" y="642567"/>
                    <a:pt x="137304" y="558430"/>
                  </a:cubicBezTo>
                  <a:cubicBezTo>
                    <a:pt x="89150" y="474293"/>
                    <a:pt x="135717" y="95938"/>
                    <a:pt x="137304" y="34555"/>
                  </a:cubicBezTo>
                  <a:cubicBezTo>
                    <a:pt x="138891" y="-26828"/>
                    <a:pt x="141537" y="192247"/>
                    <a:pt x="146829" y="190130"/>
                  </a:cubicBezTo>
                  <a:cubicBezTo>
                    <a:pt x="152121" y="188013"/>
                    <a:pt x="183341" y="47784"/>
                    <a:pt x="169054" y="21855"/>
                  </a:cubicBezTo>
                  <a:cubicBezTo>
                    <a:pt x="154767" y="-4074"/>
                    <a:pt x="53167" y="-11483"/>
                    <a:pt x="32529" y="25030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981E0732-82B3-F643-5DDD-6B50FCB216FA}"/>
              </a:ext>
            </a:extLst>
          </p:cNvPr>
          <p:cNvGrpSpPr/>
          <p:nvPr/>
        </p:nvGrpSpPr>
        <p:grpSpPr>
          <a:xfrm>
            <a:off x="7564842" y="3549841"/>
            <a:ext cx="1193208" cy="1099352"/>
            <a:chOff x="7564842" y="3549841"/>
            <a:chExt cx="1193208" cy="1099352"/>
          </a:xfrm>
        </p:grpSpPr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DBF09AC-5B43-5387-645B-431F34558EC3}"/>
                </a:ext>
              </a:extLst>
            </p:cNvPr>
            <p:cNvSpPr/>
            <p:nvPr/>
          </p:nvSpPr>
          <p:spPr>
            <a:xfrm>
              <a:off x="7564842" y="3729162"/>
              <a:ext cx="773882" cy="230102"/>
            </a:xfrm>
            <a:custGeom>
              <a:avLst/>
              <a:gdLst>
                <a:gd name="connsiteX0" fmla="*/ 1183 w 773882"/>
                <a:gd name="connsiteY0" fmla="*/ 23688 h 230102"/>
                <a:gd name="connsiteX1" fmla="*/ 210733 w 773882"/>
                <a:gd name="connsiteY1" fmla="*/ 106238 h 230102"/>
                <a:gd name="connsiteX2" fmla="*/ 185333 w 773882"/>
                <a:gd name="connsiteY2" fmla="*/ 122113 h 230102"/>
                <a:gd name="connsiteX3" fmla="*/ 455208 w 773882"/>
                <a:gd name="connsiteY3" fmla="*/ 80838 h 230102"/>
                <a:gd name="connsiteX4" fmla="*/ 439333 w 773882"/>
                <a:gd name="connsiteY4" fmla="*/ 61788 h 230102"/>
                <a:gd name="connsiteX5" fmla="*/ 601258 w 773882"/>
                <a:gd name="connsiteY5" fmla="*/ 23688 h 230102"/>
                <a:gd name="connsiteX6" fmla="*/ 598083 w 773882"/>
                <a:gd name="connsiteY6" fmla="*/ 1463 h 230102"/>
                <a:gd name="connsiteX7" fmla="*/ 769533 w 773882"/>
                <a:gd name="connsiteY7" fmla="*/ 64963 h 230102"/>
                <a:gd name="connsiteX8" fmla="*/ 696508 w 773882"/>
                <a:gd name="connsiteY8" fmla="*/ 99888 h 230102"/>
                <a:gd name="connsiteX9" fmla="*/ 420283 w 773882"/>
                <a:gd name="connsiteY9" fmla="*/ 214188 h 230102"/>
                <a:gd name="connsiteX10" fmla="*/ 493308 w 773882"/>
                <a:gd name="connsiteY10" fmla="*/ 207838 h 230102"/>
                <a:gd name="connsiteX11" fmla="*/ 296458 w 773882"/>
                <a:gd name="connsiteY11" fmla="*/ 230063 h 230102"/>
                <a:gd name="connsiteX12" fmla="*/ 150408 w 773882"/>
                <a:gd name="connsiteY12" fmla="*/ 201488 h 230102"/>
                <a:gd name="connsiteX13" fmla="*/ 150408 w 773882"/>
                <a:gd name="connsiteY13" fmla="*/ 214188 h 230102"/>
                <a:gd name="connsiteX14" fmla="*/ 128183 w 773882"/>
                <a:gd name="connsiteY14" fmla="*/ 150688 h 230102"/>
                <a:gd name="connsiteX15" fmla="*/ 1183 w 773882"/>
                <a:gd name="connsiteY15" fmla="*/ 23688 h 23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882" h="230102">
                  <a:moveTo>
                    <a:pt x="1183" y="23688"/>
                  </a:moveTo>
                  <a:cubicBezTo>
                    <a:pt x="14941" y="16280"/>
                    <a:pt x="180041" y="89834"/>
                    <a:pt x="210733" y="106238"/>
                  </a:cubicBezTo>
                  <a:cubicBezTo>
                    <a:pt x="241425" y="122642"/>
                    <a:pt x="144587" y="126346"/>
                    <a:pt x="185333" y="122113"/>
                  </a:cubicBezTo>
                  <a:cubicBezTo>
                    <a:pt x="226079" y="117880"/>
                    <a:pt x="455208" y="80838"/>
                    <a:pt x="455208" y="80838"/>
                  </a:cubicBezTo>
                  <a:cubicBezTo>
                    <a:pt x="497541" y="70784"/>
                    <a:pt x="414991" y="71313"/>
                    <a:pt x="439333" y="61788"/>
                  </a:cubicBezTo>
                  <a:cubicBezTo>
                    <a:pt x="463675" y="52263"/>
                    <a:pt x="574800" y="33742"/>
                    <a:pt x="601258" y="23688"/>
                  </a:cubicBezTo>
                  <a:cubicBezTo>
                    <a:pt x="627716" y="13634"/>
                    <a:pt x="570037" y="-5416"/>
                    <a:pt x="598083" y="1463"/>
                  </a:cubicBezTo>
                  <a:cubicBezTo>
                    <a:pt x="626129" y="8342"/>
                    <a:pt x="753129" y="48559"/>
                    <a:pt x="769533" y="64963"/>
                  </a:cubicBezTo>
                  <a:cubicBezTo>
                    <a:pt x="785937" y="81367"/>
                    <a:pt x="754716" y="75017"/>
                    <a:pt x="696508" y="99888"/>
                  </a:cubicBezTo>
                  <a:cubicBezTo>
                    <a:pt x="638300" y="124759"/>
                    <a:pt x="454150" y="196196"/>
                    <a:pt x="420283" y="214188"/>
                  </a:cubicBezTo>
                  <a:cubicBezTo>
                    <a:pt x="386416" y="232180"/>
                    <a:pt x="513945" y="205192"/>
                    <a:pt x="493308" y="207838"/>
                  </a:cubicBezTo>
                  <a:cubicBezTo>
                    <a:pt x="472671" y="210484"/>
                    <a:pt x="353608" y="231121"/>
                    <a:pt x="296458" y="230063"/>
                  </a:cubicBezTo>
                  <a:cubicBezTo>
                    <a:pt x="239308" y="229005"/>
                    <a:pt x="174750" y="204134"/>
                    <a:pt x="150408" y="201488"/>
                  </a:cubicBezTo>
                  <a:cubicBezTo>
                    <a:pt x="126066" y="198842"/>
                    <a:pt x="154112" y="222655"/>
                    <a:pt x="150408" y="214188"/>
                  </a:cubicBezTo>
                  <a:cubicBezTo>
                    <a:pt x="146704" y="205721"/>
                    <a:pt x="158875" y="178734"/>
                    <a:pt x="128183" y="150688"/>
                  </a:cubicBezTo>
                  <a:cubicBezTo>
                    <a:pt x="97491" y="122642"/>
                    <a:pt x="-12575" y="31096"/>
                    <a:pt x="1183" y="23688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8DB5AC70-1E0E-BB61-00E5-C1A2C915EA14}"/>
                </a:ext>
              </a:extLst>
            </p:cNvPr>
            <p:cNvSpPr/>
            <p:nvPr/>
          </p:nvSpPr>
          <p:spPr>
            <a:xfrm>
              <a:off x="7654800" y="3550391"/>
              <a:ext cx="478319" cy="1044139"/>
            </a:xfrm>
            <a:custGeom>
              <a:avLst/>
              <a:gdLst>
                <a:gd name="connsiteX0" fmla="*/ 171575 w 478319"/>
                <a:gd name="connsiteY0" fmla="*/ 5609 h 1044139"/>
                <a:gd name="connsiteX1" fmla="*/ 295400 w 478319"/>
                <a:gd name="connsiteY1" fmla="*/ 135784 h 1044139"/>
                <a:gd name="connsiteX2" fmla="*/ 209675 w 478319"/>
                <a:gd name="connsiteY2" fmla="*/ 389784 h 1044139"/>
                <a:gd name="connsiteX3" fmla="*/ 247775 w 478319"/>
                <a:gd name="connsiteY3" fmla="*/ 361209 h 1044139"/>
                <a:gd name="connsiteX4" fmla="*/ 162050 w 478319"/>
                <a:gd name="connsiteY4" fmla="*/ 659659 h 1044139"/>
                <a:gd name="connsiteX5" fmla="*/ 89025 w 478319"/>
                <a:gd name="connsiteY5" fmla="*/ 904134 h 1044139"/>
                <a:gd name="connsiteX6" fmla="*/ 69975 w 478319"/>
                <a:gd name="connsiteY6" fmla="*/ 881909 h 1044139"/>
                <a:gd name="connsiteX7" fmla="*/ 125 w 478319"/>
                <a:gd name="connsiteY7" fmla="*/ 980334 h 1044139"/>
                <a:gd name="connsiteX8" fmla="*/ 89025 w 478319"/>
                <a:gd name="connsiteY8" fmla="*/ 1043834 h 1044139"/>
                <a:gd name="connsiteX9" fmla="*/ 162050 w 478319"/>
                <a:gd name="connsiteY9" fmla="*/ 954934 h 1044139"/>
                <a:gd name="connsiteX10" fmla="*/ 362075 w 478319"/>
                <a:gd name="connsiteY10" fmla="*/ 469159 h 1044139"/>
                <a:gd name="connsiteX11" fmla="*/ 323975 w 478319"/>
                <a:gd name="connsiteY11" fmla="*/ 500909 h 1044139"/>
                <a:gd name="connsiteX12" fmla="*/ 466850 w 478319"/>
                <a:gd name="connsiteY12" fmla="*/ 129434 h 1044139"/>
                <a:gd name="connsiteX13" fmla="*/ 463675 w 478319"/>
                <a:gd name="connsiteY13" fmla="*/ 94509 h 1044139"/>
                <a:gd name="connsiteX14" fmla="*/ 416050 w 478319"/>
                <a:gd name="connsiteY14" fmla="*/ 72284 h 1044139"/>
                <a:gd name="connsiteX15" fmla="*/ 222375 w 478319"/>
                <a:gd name="connsiteY15" fmla="*/ 27834 h 1044139"/>
                <a:gd name="connsiteX16" fmla="*/ 171575 w 478319"/>
                <a:gd name="connsiteY16" fmla="*/ 5609 h 104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8319" h="1044139">
                  <a:moveTo>
                    <a:pt x="171575" y="5609"/>
                  </a:moveTo>
                  <a:cubicBezTo>
                    <a:pt x="183746" y="23601"/>
                    <a:pt x="289050" y="71755"/>
                    <a:pt x="295400" y="135784"/>
                  </a:cubicBezTo>
                  <a:cubicBezTo>
                    <a:pt x="301750" y="199813"/>
                    <a:pt x="217612" y="352213"/>
                    <a:pt x="209675" y="389784"/>
                  </a:cubicBezTo>
                  <a:cubicBezTo>
                    <a:pt x="201738" y="427355"/>
                    <a:pt x="255713" y="316230"/>
                    <a:pt x="247775" y="361209"/>
                  </a:cubicBezTo>
                  <a:cubicBezTo>
                    <a:pt x="239837" y="406188"/>
                    <a:pt x="188508" y="569172"/>
                    <a:pt x="162050" y="659659"/>
                  </a:cubicBezTo>
                  <a:cubicBezTo>
                    <a:pt x="135592" y="750146"/>
                    <a:pt x="104371" y="867092"/>
                    <a:pt x="89025" y="904134"/>
                  </a:cubicBezTo>
                  <a:cubicBezTo>
                    <a:pt x="73679" y="941176"/>
                    <a:pt x="84792" y="869209"/>
                    <a:pt x="69975" y="881909"/>
                  </a:cubicBezTo>
                  <a:cubicBezTo>
                    <a:pt x="55158" y="894609"/>
                    <a:pt x="-3050" y="953346"/>
                    <a:pt x="125" y="980334"/>
                  </a:cubicBezTo>
                  <a:cubicBezTo>
                    <a:pt x="3300" y="1007322"/>
                    <a:pt x="62037" y="1048067"/>
                    <a:pt x="89025" y="1043834"/>
                  </a:cubicBezTo>
                  <a:cubicBezTo>
                    <a:pt x="116012" y="1039601"/>
                    <a:pt x="116542" y="1050713"/>
                    <a:pt x="162050" y="954934"/>
                  </a:cubicBezTo>
                  <a:cubicBezTo>
                    <a:pt x="207558" y="859155"/>
                    <a:pt x="335088" y="544830"/>
                    <a:pt x="362075" y="469159"/>
                  </a:cubicBezTo>
                  <a:cubicBezTo>
                    <a:pt x="389063" y="393488"/>
                    <a:pt x="306513" y="557530"/>
                    <a:pt x="323975" y="500909"/>
                  </a:cubicBezTo>
                  <a:cubicBezTo>
                    <a:pt x="341437" y="444288"/>
                    <a:pt x="443567" y="197167"/>
                    <a:pt x="466850" y="129434"/>
                  </a:cubicBezTo>
                  <a:cubicBezTo>
                    <a:pt x="490133" y="61701"/>
                    <a:pt x="472142" y="104034"/>
                    <a:pt x="463675" y="94509"/>
                  </a:cubicBezTo>
                  <a:cubicBezTo>
                    <a:pt x="455208" y="84984"/>
                    <a:pt x="456267" y="83397"/>
                    <a:pt x="416050" y="72284"/>
                  </a:cubicBezTo>
                  <a:cubicBezTo>
                    <a:pt x="375833" y="61172"/>
                    <a:pt x="259417" y="37888"/>
                    <a:pt x="222375" y="27834"/>
                  </a:cubicBezTo>
                  <a:cubicBezTo>
                    <a:pt x="185333" y="17780"/>
                    <a:pt x="159404" y="-12383"/>
                    <a:pt x="171575" y="5609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9559F039-4876-9398-73F4-02E7F5DD62DA}"/>
                </a:ext>
              </a:extLst>
            </p:cNvPr>
            <p:cNvSpPr/>
            <p:nvPr/>
          </p:nvSpPr>
          <p:spPr>
            <a:xfrm>
              <a:off x="8007112" y="3875586"/>
              <a:ext cx="644905" cy="293331"/>
            </a:xfrm>
            <a:custGeom>
              <a:avLst/>
              <a:gdLst>
                <a:gd name="connsiteX0" fmla="*/ 3413 w 644905"/>
                <a:gd name="connsiteY0" fmla="*/ 207464 h 293331"/>
                <a:gd name="connsiteX1" fmla="*/ 451088 w 644905"/>
                <a:gd name="connsiteY1" fmla="*/ 10614 h 293331"/>
                <a:gd name="connsiteX2" fmla="*/ 457438 w 644905"/>
                <a:gd name="connsiteY2" fmla="*/ 39189 h 293331"/>
                <a:gd name="connsiteX3" fmla="*/ 644763 w 644905"/>
                <a:gd name="connsiteY3" fmla="*/ 147139 h 293331"/>
                <a:gd name="connsiteX4" fmla="*/ 482838 w 644905"/>
                <a:gd name="connsiteY4" fmla="*/ 156664 h 293331"/>
                <a:gd name="connsiteX5" fmla="*/ 193913 w 644905"/>
                <a:gd name="connsiteY5" fmla="*/ 293189 h 293331"/>
                <a:gd name="connsiteX6" fmla="*/ 301863 w 644905"/>
                <a:gd name="connsiteY6" fmla="*/ 182064 h 293331"/>
                <a:gd name="connsiteX7" fmla="*/ 339963 w 644905"/>
                <a:gd name="connsiteY7" fmla="*/ 147139 h 293331"/>
                <a:gd name="connsiteX8" fmla="*/ 247888 w 644905"/>
                <a:gd name="connsiteY8" fmla="*/ 172539 h 293331"/>
                <a:gd name="connsiteX9" fmla="*/ 3413 w 644905"/>
                <a:gd name="connsiteY9" fmla="*/ 207464 h 29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4905" h="293331">
                  <a:moveTo>
                    <a:pt x="3413" y="207464"/>
                  </a:moveTo>
                  <a:cubicBezTo>
                    <a:pt x="37280" y="180477"/>
                    <a:pt x="375417" y="38660"/>
                    <a:pt x="451088" y="10614"/>
                  </a:cubicBezTo>
                  <a:cubicBezTo>
                    <a:pt x="526759" y="-17432"/>
                    <a:pt x="425159" y="16435"/>
                    <a:pt x="457438" y="39189"/>
                  </a:cubicBezTo>
                  <a:cubicBezTo>
                    <a:pt x="489717" y="61943"/>
                    <a:pt x="640530" y="127560"/>
                    <a:pt x="644763" y="147139"/>
                  </a:cubicBezTo>
                  <a:cubicBezTo>
                    <a:pt x="648996" y="166718"/>
                    <a:pt x="557980" y="132322"/>
                    <a:pt x="482838" y="156664"/>
                  </a:cubicBezTo>
                  <a:cubicBezTo>
                    <a:pt x="407696" y="181006"/>
                    <a:pt x="224075" y="288956"/>
                    <a:pt x="193913" y="293189"/>
                  </a:cubicBezTo>
                  <a:cubicBezTo>
                    <a:pt x="163751" y="297422"/>
                    <a:pt x="277521" y="206406"/>
                    <a:pt x="301863" y="182064"/>
                  </a:cubicBezTo>
                  <a:cubicBezTo>
                    <a:pt x="326205" y="157722"/>
                    <a:pt x="348959" y="148726"/>
                    <a:pt x="339963" y="147139"/>
                  </a:cubicBezTo>
                  <a:cubicBezTo>
                    <a:pt x="330967" y="145552"/>
                    <a:pt x="298159" y="161956"/>
                    <a:pt x="247888" y="172539"/>
                  </a:cubicBezTo>
                  <a:cubicBezTo>
                    <a:pt x="197617" y="183122"/>
                    <a:pt x="-30454" y="234451"/>
                    <a:pt x="3413" y="207464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41F3A536-8FDF-8B0A-5404-0D7452B40BAC}"/>
                </a:ext>
              </a:extLst>
            </p:cNvPr>
            <p:cNvSpPr/>
            <p:nvPr/>
          </p:nvSpPr>
          <p:spPr>
            <a:xfrm>
              <a:off x="7998123" y="4225797"/>
              <a:ext cx="759927" cy="423396"/>
            </a:xfrm>
            <a:custGeom>
              <a:avLst/>
              <a:gdLst>
                <a:gd name="connsiteX0" fmla="*/ 94952 w 759927"/>
                <a:gd name="connsiteY0" fmla="*/ 128 h 423396"/>
                <a:gd name="connsiteX1" fmla="*/ 88602 w 759927"/>
                <a:gd name="connsiteY1" fmla="*/ 152528 h 423396"/>
                <a:gd name="connsiteX2" fmla="*/ 314027 w 759927"/>
                <a:gd name="connsiteY2" fmla="*/ 333503 h 423396"/>
                <a:gd name="connsiteX3" fmla="*/ 285452 w 759927"/>
                <a:gd name="connsiteY3" fmla="*/ 301753 h 423396"/>
                <a:gd name="connsiteX4" fmla="*/ 450552 w 759927"/>
                <a:gd name="connsiteY4" fmla="*/ 263653 h 423396"/>
                <a:gd name="connsiteX5" fmla="*/ 450552 w 759927"/>
                <a:gd name="connsiteY5" fmla="*/ 235078 h 423396"/>
                <a:gd name="connsiteX6" fmla="*/ 758527 w 759927"/>
                <a:gd name="connsiteY6" fmla="*/ 336678 h 423396"/>
                <a:gd name="connsiteX7" fmla="*/ 548977 w 759927"/>
                <a:gd name="connsiteY7" fmla="*/ 371603 h 423396"/>
                <a:gd name="connsiteX8" fmla="*/ 190202 w 759927"/>
                <a:gd name="connsiteY8" fmla="*/ 416053 h 423396"/>
                <a:gd name="connsiteX9" fmla="*/ 215602 w 759927"/>
                <a:gd name="connsiteY9" fmla="*/ 403353 h 423396"/>
                <a:gd name="connsiteX10" fmla="*/ 79077 w 759927"/>
                <a:gd name="connsiteY10" fmla="*/ 228728 h 423396"/>
                <a:gd name="connsiteX11" fmla="*/ 75902 w 759927"/>
                <a:gd name="connsiteY11" fmla="*/ 244603 h 423396"/>
                <a:gd name="connsiteX12" fmla="*/ 37802 w 759927"/>
                <a:gd name="connsiteY12" fmla="*/ 165228 h 423396"/>
                <a:gd name="connsiteX13" fmla="*/ 2877 w 759927"/>
                <a:gd name="connsiteY13" fmla="*/ 177928 h 423396"/>
                <a:gd name="connsiteX14" fmla="*/ 94952 w 759927"/>
                <a:gd name="connsiteY14" fmla="*/ 128 h 42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927" h="423396">
                  <a:moveTo>
                    <a:pt x="94952" y="128"/>
                  </a:moveTo>
                  <a:cubicBezTo>
                    <a:pt x="109239" y="-4105"/>
                    <a:pt x="52089" y="96966"/>
                    <a:pt x="88602" y="152528"/>
                  </a:cubicBezTo>
                  <a:cubicBezTo>
                    <a:pt x="125115" y="208091"/>
                    <a:pt x="281219" y="308632"/>
                    <a:pt x="314027" y="333503"/>
                  </a:cubicBezTo>
                  <a:cubicBezTo>
                    <a:pt x="346835" y="358374"/>
                    <a:pt x="262698" y="313395"/>
                    <a:pt x="285452" y="301753"/>
                  </a:cubicBezTo>
                  <a:cubicBezTo>
                    <a:pt x="308206" y="290111"/>
                    <a:pt x="423035" y="274765"/>
                    <a:pt x="450552" y="263653"/>
                  </a:cubicBezTo>
                  <a:cubicBezTo>
                    <a:pt x="478069" y="252541"/>
                    <a:pt x="399223" y="222907"/>
                    <a:pt x="450552" y="235078"/>
                  </a:cubicBezTo>
                  <a:cubicBezTo>
                    <a:pt x="501881" y="247249"/>
                    <a:pt x="742123" y="313924"/>
                    <a:pt x="758527" y="336678"/>
                  </a:cubicBezTo>
                  <a:cubicBezTo>
                    <a:pt x="774931" y="359432"/>
                    <a:pt x="643698" y="358374"/>
                    <a:pt x="548977" y="371603"/>
                  </a:cubicBezTo>
                  <a:cubicBezTo>
                    <a:pt x="454256" y="384832"/>
                    <a:pt x="245764" y="410761"/>
                    <a:pt x="190202" y="416053"/>
                  </a:cubicBezTo>
                  <a:cubicBezTo>
                    <a:pt x="134640" y="421345"/>
                    <a:pt x="234123" y="434574"/>
                    <a:pt x="215602" y="403353"/>
                  </a:cubicBezTo>
                  <a:cubicBezTo>
                    <a:pt x="197081" y="372132"/>
                    <a:pt x="102360" y="255186"/>
                    <a:pt x="79077" y="228728"/>
                  </a:cubicBezTo>
                  <a:cubicBezTo>
                    <a:pt x="55794" y="202270"/>
                    <a:pt x="82781" y="255186"/>
                    <a:pt x="75902" y="244603"/>
                  </a:cubicBezTo>
                  <a:cubicBezTo>
                    <a:pt x="69023" y="234020"/>
                    <a:pt x="49973" y="176341"/>
                    <a:pt x="37802" y="165228"/>
                  </a:cubicBezTo>
                  <a:cubicBezTo>
                    <a:pt x="25631" y="154115"/>
                    <a:pt x="-10352" y="204386"/>
                    <a:pt x="2877" y="177928"/>
                  </a:cubicBezTo>
                  <a:cubicBezTo>
                    <a:pt x="16106" y="151470"/>
                    <a:pt x="80665" y="4361"/>
                    <a:pt x="94952" y="128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C11334CC-F787-0340-90C3-8076BFE1A1C2}"/>
                </a:ext>
              </a:extLst>
            </p:cNvPr>
            <p:cNvSpPr/>
            <p:nvPr/>
          </p:nvSpPr>
          <p:spPr>
            <a:xfrm>
              <a:off x="8317744" y="3589834"/>
              <a:ext cx="223165" cy="239321"/>
            </a:xfrm>
            <a:custGeom>
              <a:avLst/>
              <a:gdLst>
                <a:gd name="connsiteX0" fmla="*/ 756 w 223165"/>
                <a:gd name="connsiteY0" fmla="*/ 1091 h 239321"/>
                <a:gd name="connsiteX1" fmla="*/ 169031 w 223165"/>
                <a:gd name="connsiteY1" fmla="*/ 83641 h 239321"/>
                <a:gd name="connsiteX2" fmla="*/ 223006 w 223165"/>
                <a:gd name="connsiteY2" fmla="*/ 185241 h 239321"/>
                <a:gd name="connsiteX3" fmla="*/ 156331 w 223165"/>
                <a:gd name="connsiteY3" fmla="*/ 239216 h 239321"/>
                <a:gd name="connsiteX4" fmla="*/ 153156 w 223165"/>
                <a:gd name="connsiteY4" fmla="*/ 172541 h 239321"/>
                <a:gd name="connsiteX5" fmla="*/ 99181 w 223165"/>
                <a:gd name="connsiteY5" fmla="*/ 121741 h 239321"/>
                <a:gd name="connsiteX6" fmla="*/ 105531 w 223165"/>
                <a:gd name="connsiteY6" fmla="*/ 143966 h 239321"/>
                <a:gd name="connsiteX7" fmla="*/ 756 w 223165"/>
                <a:gd name="connsiteY7" fmla="*/ 1091 h 2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165" h="239321">
                  <a:moveTo>
                    <a:pt x="756" y="1091"/>
                  </a:moveTo>
                  <a:cubicBezTo>
                    <a:pt x="11339" y="-8963"/>
                    <a:pt x="131989" y="52949"/>
                    <a:pt x="169031" y="83641"/>
                  </a:cubicBezTo>
                  <a:cubicBezTo>
                    <a:pt x="206073" y="114333"/>
                    <a:pt x="225123" y="159312"/>
                    <a:pt x="223006" y="185241"/>
                  </a:cubicBezTo>
                  <a:cubicBezTo>
                    <a:pt x="220889" y="211170"/>
                    <a:pt x="167973" y="241333"/>
                    <a:pt x="156331" y="239216"/>
                  </a:cubicBezTo>
                  <a:cubicBezTo>
                    <a:pt x="144689" y="237099"/>
                    <a:pt x="162681" y="192120"/>
                    <a:pt x="153156" y="172541"/>
                  </a:cubicBezTo>
                  <a:cubicBezTo>
                    <a:pt x="143631" y="152962"/>
                    <a:pt x="107119" y="126504"/>
                    <a:pt x="99181" y="121741"/>
                  </a:cubicBezTo>
                  <a:cubicBezTo>
                    <a:pt x="91244" y="116979"/>
                    <a:pt x="117173" y="161428"/>
                    <a:pt x="105531" y="143966"/>
                  </a:cubicBezTo>
                  <a:cubicBezTo>
                    <a:pt x="93889" y="126504"/>
                    <a:pt x="-9827" y="11145"/>
                    <a:pt x="756" y="1091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4C5C39E2-5D00-654E-90EB-D89A00ED5FC9}"/>
                </a:ext>
              </a:extLst>
            </p:cNvPr>
            <p:cNvSpPr/>
            <p:nvPr/>
          </p:nvSpPr>
          <p:spPr>
            <a:xfrm>
              <a:off x="8448371" y="3549841"/>
              <a:ext cx="263965" cy="199923"/>
            </a:xfrm>
            <a:custGeom>
              <a:avLst/>
              <a:gdLst>
                <a:gd name="connsiteX0" fmla="*/ 304 w 263965"/>
                <a:gd name="connsiteY0" fmla="*/ 2984 h 199923"/>
                <a:gd name="connsiteX1" fmla="*/ 174929 w 263965"/>
                <a:gd name="connsiteY1" fmla="*/ 41084 h 199923"/>
                <a:gd name="connsiteX2" fmla="*/ 263829 w 263965"/>
                <a:gd name="connsiteY2" fmla="*/ 139509 h 199923"/>
                <a:gd name="connsiteX3" fmla="*/ 193979 w 263965"/>
                <a:gd name="connsiteY3" fmla="*/ 199834 h 199923"/>
                <a:gd name="connsiteX4" fmla="*/ 143179 w 263965"/>
                <a:gd name="connsiteY4" fmla="*/ 126809 h 199923"/>
                <a:gd name="connsiteX5" fmla="*/ 159054 w 263965"/>
                <a:gd name="connsiteY5" fmla="*/ 133159 h 199923"/>
                <a:gd name="connsiteX6" fmla="*/ 76504 w 263965"/>
                <a:gd name="connsiteY6" fmla="*/ 79184 h 199923"/>
                <a:gd name="connsiteX7" fmla="*/ 130479 w 263965"/>
                <a:gd name="connsiteY7" fmla="*/ 114109 h 199923"/>
                <a:gd name="connsiteX8" fmla="*/ 304 w 263965"/>
                <a:gd name="connsiteY8" fmla="*/ 2984 h 19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965" h="199923">
                  <a:moveTo>
                    <a:pt x="304" y="2984"/>
                  </a:moveTo>
                  <a:cubicBezTo>
                    <a:pt x="7712" y="-9187"/>
                    <a:pt x="131008" y="18330"/>
                    <a:pt x="174929" y="41084"/>
                  </a:cubicBezTo>
                  <a:cubicBezTo>
                    <a:pt x="218850" y="63838"/>
                    <a:pt x="260654" y="113051"/>
                    <a:pt x="263829" y="139509"/>
                  </a:cubicBezTo>
                  <a:cubicBezTo>
                    <a:pt x="267004" y="165967"/>
                    <a:pt x="214087" y="201951"/>
                    <a:pt x="193979" y="199834"/>
                  </a:cubicBezTo>
                  <a:cubicBezTo>
                    <a:pt x="173871" y="197717"/>
                    <a:pt x="149000" y="137921"/>
                    <a:pt x="143179" y="126809"/>
                  </a:cubicBezTo>
                  <a:cubicBezTo>
                    <a:pt x="137358" y="115697"/>
                    <a:pt x="170167" y="141097"/>
                    <a:pt x="159054" y="133159"/>
                  </a:cubicBezTo>
                  <a:cubicBezTo>
                    <a:pt x="147942" y="125222"/>
                    <a:pt x="81266" y="82359"/>
                    <a:pt x="76504" y="79184"/>
                  </a:cubicBezTo>
                  <a:cubicBezTo>
                    <a:pt x="71742" y="76009"/>
                    <a:pt x="137887" y="125222"/>
                    <a:pt x="130479" y="114109"/>
                  </a:cubicBezTo>
                  <a:cubicBezTo>
                    <a:pt x="123071" y="102997"/>
                    <a:pt x="-7104" y="15155"/>
                    <a:pt x="304" y="2984"/>
                  </a:cubicBezTo>
                  <a:close/>
                </a:path>
              </a:pathLst>
            </a:custGeom>
            <a:solidFill>
              <a:srgbClr val="FF2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9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展覧会 岡本太郎" hidden="1">
            <a:extLst>
              <a:ext uri="{FF2B5EF4-FFF2-40B4-BE49-F238E27FC236}">
                <a16:creationId xmlns:a16="http://schemas.microsoft.com/office/drawing/2014/main" id="{E2D1E6A0-D9EE-C78F-FD25-A467E2CD9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7" b="44004"/>
          <a:stretch/>
        </p:blipFill>
        <p:spPr bwMode="auto">
          <a:xfrm>
            <a:off x="-8164" y="812800"/>
            <a:ext cx="12817928" cy="79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524CAB4C-971E-285A-3E8B-B9711D7F3B6D}"/>
              </a:ext>
            </a:extLst>
          </p:cNvPr>
          <p:cNvGrpSpPr/>
          <p:nvPr/>
        </p:nvGrpSpPr>
        <p:grpSpPr>
          <a:xfrm>
            <a:off x="6051337" y="1104990"/>
            <a:ext cx="4728779" cy="2870579"/>
            <a:chOff x="6051337" y="1104990"/>
            <a:chExt cx="4728779" cy="2870579"/>
          </a:xfrm>
          <a:solidFill>
            <a:srgbClr val="FF2F92"/>
          </a:solidFill>
        </p:grpSpPr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C2DE80F3-6BAF-73DE-4F0C-5A272AA74DC8}"/>
                </a:ext>
              </a:extLst>
            </p:cNvPr>
            <p:cNvSpPr/>
            <p:nvPr/>
          </p:nvSpPr>
          <p:spPr>
            <a:xfrm>
              <a:off x="6051337" y="2548546"/>
              <a:ext cx="397332" cy="741318"/>
            </a:xfrm>
            <a:custGeom>
              <a:avLst/>
              <a:gdLst>
                <a:gd name="connsiteX0" fmla="*/ 346288 w 397332"/>
                <a:gd name="connsiteY0" fmla="*/ 979 h 741318"/>
                <a:gd name="connsiteX1" fmla="*/ 352638 w 397332"/>
                <a:gd name="connsiteY1" fmla="*/ 96229 h 741318"/>
                <a:gd name="connsiteX2" fmla="*/ 209763 w 397332"/>
                <a:gd name="connsiteY2" fmla="*/ 213704 h 741318"/>
                <a:gd name="connsiteX3" fmla="*/ 397088 w 397332"/>
                <a:gd name="connsiteY3" fmla="*/ 181954 h 741318"/>
                <a:gd name="connsiteX4" fmla="*/ 162138 w 397332"/>
                <a:gd name="connsiteY4" fmla="*/ 261329 h 741318"/>
                <a:gd name="connsiteX5" fmla="*/ 397088 w 397332"/>
                <a:gd name="connsiteY5" fmla="*/ 289904 h 741318"/>
                <a:gd name="connsiteX6" fmla="*/ 162138 w 397332"/>
                <a:gd name="connsiteY6" fmla="*/ 372454 h 741318"/>
                <a:gd name="connsiteX7" fmla="*/ 111338 w 397332"/>
                <a:gd name="connsiteY7" fmla="*/ 401029 h 741318"/>
                <a:gd name="connsiteX8" fmla="*/ 216113 w 397332"/>
                <a:gd name="connsiteY8" fmla="*/ 299429 h 741318"/>
                <a:gd name="connsiteX9" fmla="*/ 155788 w 397332"/>
                <a:gd name="connsiteY9" fmla="*/ 359754 h 741318"/>
                <a:gd name="connsiteX10" fmla="*/ 270088 w 397332"/>
                <a:gd name="connsiteY10" fmla="*/ 356579 h 741318"/>
                <a:gd name="connsiteX11" fmla="*/ 184363 w 397332"/>
                <a:gd name="connsiteY11" fmla="*/ 432779 h 741318"/>
                <a:gd name="connsiteX12" fmla="*/ 108163 w 397332"/>
                <a:gd name="connsiteY12" fmla="*/ 521679 h 741318"/>
                <a:gd name="connsiteX13" fmla="*/ 213 w 397332"/>
                <a:gd name="connsiteY13" fmla="*/ 740754 h 741318"/>
                <a:gd name="connsiteX14" fmla="*/ 82763 w 397332"/>
                <a:gd name="connsiteY14" fmla="*/ 582004 h 741318"/>
                <a:gd name="connsiteX15" fmla="*/ 162138 w 397332"/>
                <a:gd name="connsiteY15" fmla="*/ 489929 h 741318"/>
                <a:gd name="connsiteX16" fmla="*/ 149438 w 397332"/>
                <a:gd name="connsiteY16" fmla="*/ 556604 h 741318"/>
                <a:gd name="connsiteX17" fmla="*/ 330413 w 397332"/>
                <a:gd name="connsiteY17" fmla="*/ 391504 h 741318"/>
                <a:gd name="connsiteX18" fmla="*/ 190713 w 397332"/>
                <a:gd name="connsiteY18" fmla="*/ 451829 h 741318"/>
                <a:gd name="connsiteX19" fmla="*/ 365338 w 397332"/>
                <a:gd name="connsiteY19" fmla="*/ 274029 h 741318"/>
                <a:gd name="connsiteX20" fmla="*/ 190713 w 397332"/>
                <a:gd name="connsiteY20" fmla="*/ 343879 h 741318"/>
                <a:gd name="connsiteX21" fmla="*/ 336763 w 397332"/>
                <a:gd name="connsiteY21" fmla="*/ 210529 h 741318"/>
                <a:gd name="connsiteX22" fmla="*/ 282788 w 397332"/>
                <a:gd name="connsiteY22" fmla="*/ 239104 h 741318"/>
                <a:gd name="connsiteX23" fmla="*/ 327238 w 397332"/>
                <a:gd name="connsiteY23" fmla="*/ 118454 h 741318"/>
                <a:gd name="connsiteX24" fmla="*/ 324063 w 397332"/>
                <a:gd name="connsiteY24" fmla="*/ 156554 h 741318"/>
                <a:gd name="connsiteX25" fmla="*/ 346288 w 397332"/>
                <a:gd name="connsiteY25" fmla="*/ 979 h 74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7332" h="741318">
                  <a:moveTo>
                    <a:pt x="346288" y="979"/>
                  </a:moveTo>
                  <a:cubicBezTo>
                    <a:pt x="351051" y="-9075"/>
                    <a:pt x="375392" y="60775"/>
                    <a:pt x="352638" y="96229"/>
                  </a:cubicBezTo>
                  <a:cubicBezTo>
                    <a:pt x="329884" y="131683"/>
                    <a:pt x="202355" y="199417"/>
                    <a:pt x="209763" y="213704"/>
                  </a:cubicBezTo>
                  <a:cubicBezTo>
                    <a:pt x="217171" y="227991"/>
                    <a:pt x="405025" y="174017"/>
                    <a:pt x="397088" y="181954"/>
                  </a:cubicBezTo>
                  <a:cubicBezTo>
                    <a:pt x="389151" y="189891"/>
                    <a:pt x="162138" y="243337"/>
                    <a:pt x="162138" y="261329"/>
                  </a:cubicBezTo>
                  <a:cubicBezTo>
                    <a:pt x="162138" y="279321"/>
                    <a:pt x="397088" y="271383"/>
                    <a:pt x="397088" y="289904"/>
                  </a:cubicBezTo>
                  <a:cubicBezTo>
                    <a:pt x="397088" y="308425"/>
                    <a:pt x="209763" y="353933"/>
                    <a:pt x="162138" y="372454"/>
                  </a:cubicBezTo>
                  <a:cubicBezTo>
                    <a:pt x="114513" y="390975"/>
                    <a:pt x="102342" y="413200"/>
                    <a:pt x="111338" y="401029"/>
                  </a:cubicBezTo>
                  <a:cubicBezTo>
                    <a:pt x="120334" y="388858"/>
                    <a:pt x="208705" y="306308"/>
                    <a:pt x="216113" y="299429"/>
                  </a:cubicBezTo>
                  <a:cubicBezTo>
                    <a:pt x="223521" y="292550"/>
                    <a:pt x="146792" y="350229"/>
                    <a:pt x="155788" y="359754"/>
                  </a:cubicBezTo>
                  <a:cubicBezTo>
                    <a:pt x="164784" y="369279"/>
                    <a:pt x="265326" y="344408"/>
                    <a:pt x="270088" y="356579"/>
                  </a:cubicBezTo>
                  <a:cubicBezTo>
                    <a:pt x="274850" y="368750"/>
                    <a:pt x="211350" y="405262"/>
                    <a:pt x="184363" y="432779"/>
                  </a:cubicBezTo>
                  <a:cubicBezTo>
                    <a:pt x="157375" y="460296"/>
                    <a:pt x="138855" y="470350"/>
                    <a:pt x="108163" y="521679"/>
                  </a:cubicBezTo>
                  <a:cubicBezTo>
                    <a:pt x="77471" y="573008"/>
                    <a:pt x="4446" y="730700"/>
                    <a:pt x="213" y="740754"/>
                  </a:cubicBezTo>
                  <a:cubicBezTo>
                    <a:pt x="-4020" y="750808"/>
                    <a:pt x="55775" y="623808"/>
                    <a:pt x="82763" y="582004"/>
                  </a:cubicBezTo>
                  <a:cubicBezTo>
                    <a:pt x="109750" y="540200"/>
                    <a:pt x="151025" y="494162"/>
                    <a:pt x="162138" y="489929"/>
                  </a:cubicBezTo>
                  <a:cubicBezTo>
                    <a:pt x="173250" y="485696"/>
                    <a:pt x="121392" y="573008"/>
                    <a:pt x="149438" y="556604"/>
                  </a:cubicBezTo>
                  <a:cubicBezTo>
                    <a:pt x="177484" y="540200"/>
                    <a:pt x="323534" y="408966"/>
                    <a:pt x="330413" y="391504"/>
                  </a:cubicBezTo>
                  <a:cubicBezTo>
                    <a:pt x="337292" y="374042"/>
                    <a:pt x="184892" y="471408"/>
                    <a:pt x="190713" y="451829"/>
                  </a:cubicBezTo>
                  <a:cubicBezTo>
                    <a:pt x="196534" y="432250"/>
                    <a:pt x="365338" y="292021"/>
                    <a:pt x="365338" y="274029"/>
                  </a:cubicBezTo>
                  <a:cubicBezTo>
                    <a:pt x="365338" y="256037"/>
                    <a:pt x="195475" y="354462"/>
                    <a:pt x="190713" y="343879"/>
                  </a:cubicBezTo>
                  <a:cubicBezTo>
                    <a:pt x="185950" y="333296"/>
                    <a:pt x="321417" y="227991"/>
                    <a:pt x="336763" y="210529"/>
                  </a:cubicBezTo>
                  <a:cubicBezTo>
                    <a:pt x="352109" y="193067"/>
                    <a:pt x="284375" y="254450"/>
                    <a:pt x="282788" y="239104"/>
                  </a:cubicBezTo>
                  <a:cubicBezTo>
                    <a:pt x="281200" y="223758"/>
                    <a:pt x="320359" y="132212"/>
                    <a:pt x="327238" y="118454"/>
                  </a:cubicBezTo>
                  <a:cubicBezTo>
                    <a:pt x="334117" y="104696"/>
                    <a:pt x="319301" y="169783"/>
                    <a:pt x="324063" y="156554"/>
                  </a:cubicBezTo>
                  <a:cubicBezTo>
                    <a:pt x="328825" y="143325"/>
                    <a:pt x="341525" y="11033"/>
                    <a:pt x="346288" y="9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9BEC84B5-F77E-D7DD-9FDD-BAFBC624A004}"/>
                </a:ext>
              </a:extLst>
            </p:cNvPr>
            <p:cNvSpPr/>
            <p:nvPr/>
          </p:nvSpPr>
          <p:spPr>
            <a:xfrm>
              <a:off x="6386104" y="2127072"/>
              <a:ext cx="557877" cy="762619"/>
            </a:xfrm>
            <a:custGeom>
              <a:avLst/>
              <a:gdLst>
                <a:gd name="connsiteX0" fmla="*/ 233771 w 557877"/>
                <a:gd name="connsiteY0" fmla="*/ 178 h 762619"/>
                <a:gd name="connsiteX1" fmla="*/ 348071 w 557877"/>
                <a:gd name="connsiteY1" fmla="*/ 197028 h 762619"/>
                <a:gd name="connsiteX2" fmla="*/ 548096 w 557877"/>
                <a:gd name="connsiteY2" fmla="*/ 301803 h 762619"/>
                <a:gd name="connsiteX3" fmla="*/ 506821 w 557877"/>
                <a:gd name="connsiteY3" fmla="*/ 289103 h 762619"/>
                <a:gd name="connsiteX4" fmla="*/ 332196 w 557877"/>
                <a:gd name="connsiteY4" fmla="*/ 393878 h 762619"/>
                <a:gd name="connsiteX5" fmla="*/ 386171 w 557877"/>
                <a:gd name="connsiteY5" fmla="*/ 346253 h 762619"/>
                <a:gd name="connsiteX6" fmla="*/ 275046 w 557877"/>
                <a:gd name="connsiteY6" fmla="*/ 393878 h 762619"/>
                <a:gd name="connsiteX7" fmla="*/ 452846 w 557877"/>
                <a:gd name="connsiteY7" fmla="*/ 457378 h 762619"/>
                <a:gd name="connsiteX8" fmla="*/ 313146 w 557877"/>
                <a:gd name="connsiteY8" fmla="*/ 403403 h 762619"/>
                <a:gd name="connsiteX9" fmla="*/ 208371 w 557877"/>
                <a:gd name="connsiteY9" fmla="*/ 517703 h 762619"/>
                <a:gd name="connsiteX10" fmla="*/ 46446 w 557877"/>
                <a:gd name="connsiteY10" fmla="*/ 603428 h 762619"/>
                <a:gd name="connsiteX11" fmla="*/ 240121 w 557877"/>
                <a:gd name="connsiteY11" fmla="*/ 514528 h 762619"/>
                <a:gd name="connsiteX12" fmla="*/ 1996 w 557877"/>
                <a:gd name="connsiteY12" fmla="*/ 759003 h 762619"/>
                <a:gd name="connsiteX13" fmla="*/ 132171 w 557877"/>
                <a:gd name="connsiteY13" fmla="*/ 651053 h 762619"/>
                <a:gd name="connsiteX14" fmla="*/ 240121 w 557877"/>
                <a:gd name="connsiteY14" fmla="*/ 517703 h 762619"/>
                <a:gd name="connsiteX15" fmla="*/ 182971 w 557877"/>
                <a:gd name="connsiteY15" fmla="*/ 530403 h 762619"/>
                <a:gd name="connsiteX16" fmla="*/ 459196 w 557877"/>
                <a:gd name="connsiteY16" fmla="*/ 282753 h 762619"/>
                <a:gd name="connsiteX17" fmla="*/ 389346 w 557877"/>
                <a:gd name="connsiteY17" fmla="*/ 266878 h 762619"/>
                <a:gd name="connsiteX18" fmla="*/ 319496 w 557877"/>
                <a:gd name="connsiteY18" fmla="*/ 216078 h 762619"/>
                <a:gd name="connsiteX19" fmla="*/ 417921 w 557877"/>
                <a:gd name="connsiteY19" fmla="*/ 251003 h 762619"/>
                <a:gd name="connsiteX20" fmla="*/ 335371 w 557877"/>
                <a:gd name="connsiteY20" fmla="*/ 200203 h 762619"/>
                <a:gd name="connsiteX21" fmla="*/ 297271 w 557877"/>
                <a:gd name="connsiteY21" fmla="*/ 162103 h 762619"/>
                <a:gd name="connsiteX22" fmla="*/ 233771 w 557877"/>
                <a:gd name="connsiteY22" fmla="*/ 178 h 76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7877" h="762619">
                  <a:moveTo>
                    <a:pt x="233771" y="178"/>
                  </a:moveTo>
                  <a:cubicBezTo>
                    <a:pt x="242238" y="5999"/>
                    <a:pt x="295684" y="146757"/>
                    <a:pt x="348071" y="197028"/>
                  </a:cubicBezTo>
                  <a:cubicBezTo>
                    <a:pt x="400458" y="247299"/>
                    <a:pt x="521638" y="286457"/>
                    <a:pt x="548096" y="301803"/>
                  </a:cubicBezTo>
                  <a:cubicBezTo>
                    <a:pt x="574554" y="317149"/>
                    <a:pt x="542804" y="273757"/>
                    <a:pt x="506821" y="289103"/>
                  </a:cubicBezTo>
                  <a:cubicBezTo>
                    <a:pt x="470838" y="304449"/>
                    <a:pt x="352304" y="384353"/>
                    <a:pt x="332196" y="393878"/>
                  </a:cubicBezTo>
                  <a:cubicBezTo>
                    <a:pt x="312088" y="403403"/>
                    <a:pt x="395696" y="346253"/>
                    <a:pt x="386171" y="346253"/>
                  </a:cubicBezTo>
                  <a:cubicBezTo>
                    <a:pt x="376646" y="346253"/>
                    <a:pt x="263934" y="375357"/>
                    <a:pt x="275046" y="393878"/>
                  </a:cubicBezTo>
                  <a:cubicBezTo>
                    <a:pt x="286159" y="412399"/>
                    <a:pt x="446496" y="455791"/>
                    <a:pt x="452846" y="457378"/>
                  </a:cubicBezTo>
                  <a:cubicBezTo>
                    <a:pt x="459196" y="458966"/>
                    <a:pt x="353892" y="393349"/>
                    <a:pt x="313146" y="403403"/>
                  </a:cubicBezTo>
                  <a:cubicBezTo>
                    <a:pt x="272400" y="413457"/>
                    <a:pt x="252821" y="484366"/>
                    <a:pt x="208371" y="517703"/>
                  </a:cubicBezTo>
                  <a:cubicBezTo>
                    <a:pt x="163921" y="551040"/>
                    <a:pt x="41154" y="603957"/>
                    <a:pt x="46446" y="603428"/>
                  </a:cubicBezTo>
                  <a:cubicBezTo>
                    <a:pt x="51738" y="602899"/>
                    <a:pt x="247529" y="488599"/>
                    <a:pt x="240121" y="514528"/>
                  </a:cubicBezTo>
                  <a:cubicBezTo>
                    <a:pt x="232713" y="540457"/>
                    <a:pt x="19988" y="736249"/>
                    <a:pt x="1996" y="759003"/>
                  </a:cubicBezTo>
                  <a:cubicBezTo>
                    <a:pt x="-15996" y="781757"/>
                    <a:pt x="92484" y="691270"/>
                    <a:pt x="132171" y="651053"/>
                  </a:cubicBezTo>
                  <a:cubicBezTo>
                    <a:pt x="171858" y="610836"/>
                    <a:pt x="231654" y="537811"/>
                    <a:pt x="240121" y="517703"/>
                  </a:cubicBezTo>
                  <a:cubicBezTo>
                    <a:pt x="248588" y="497595"/>
                    <a:pt x="146459" y="569561"/>
                    <a:pt x="182971" y="530403"/>
                  </a:cubicBezTo>
                  <a:cubicBezTo>
                    <a:pt x="219483" y="491245"/>
                    <a:pt x="424800" y="326674"/>
                    <a:pt x="459196" y="282753"/>
                  </a:cubicBezTo>
                  <a:cubicBezTo>
                    <a:pt x="493592" y="238832"/>
                    <a:pt x="412629" y="277990"/>
                    <a:pt x="389346" y="266878"/>
                  </a:cubicBezTo>
                  <a:cubicBezTo>
                    <a:pt x="366063" y="255766"/>
                    <a:pt x="314734" y="218724"/>
                    <a:pt x="319496" y="216078"/>
                  </a:cubicBezTo>
                  <a:cubicBezTo>
                    <a:pt x="324258" y="213432"/>
                    <a:pt x="415275" y="253649"/>
                    <a:pt x="417921" y="251003"/>
                  </a:cubicBezTo>
                  <a:cubicBezTo>
                    <a:pt x="420567" y="248357"/>
                    <a:pt x="355479" y="215020"/>
                    <a:pt x="335371" y="200203"/>
                  </a:cubicBezTo>
                  <a:cubicBezTo>
                    <a:pt x="315263" y="185386"/>
                    <a:pt x="311029" y="191736"/>
                    <a:pt x="297271" y="162103"/>
                  </a:cubicBezTo>
                  <a:cubicBezTo>
                    <a:pt x="283513" y="132470"/>
                    <a:pt x="225304" y="-5643"/>
                    <a:pt x="233771" y="1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0B536FA9-C6FF-51D7-880E-7E95630E3C0F}"/>
                </a:ext>
              </a:extLst>
            </p:cNvPr>
            <p:cNvSpPr/>
            <p:nvPr/>
          </p:nvSpPr>
          <p:spPr>
            <a:xfrm>
              <a:off x="6367401" y="2149408"/>
              <a:ext cx="315985" cy="595265"/>
            </a:xfrm>
            <a:custGeom>
              <a:avLst/>
              <a:gdLst>
                <a:gd name="connsiteX0" fmla="*/ 315974 w 315985"/>
                <a:gd name="connsiteY0" fmla="*/ 6417 h 595265"/>
                <a:gd name="connsiteX1" fmla="*/ 134999 w 315985"/>
                <a:gd name="connsiteY1" fmla="*/ 67 h 595265"/>
                <a:gd name="connsiteX2" fmla="*/ 192149 w 315985"/>
                <a:gd name="connsiteY2" fmla="*/ 9592 h 595265"/>
                <a:gd name="connsiteX3" fmla="*/ 157224 w 315985"/>
                <a:gd name="connsiteY3" fmla="*/ 47692 h 595265"/>
                <a:gd name="connsiteX4" fmla="*/ 242949 w 315985"/>
                <a:gd name="connsiteY4" fmla="*/ 50867 h 595265"/>
                <a:gd name="connsiteX5" fmla="*/ 208024 w 315985"/>
                <a:gd name="connsiteY5" fmla="*/ 50867 h 595265"/>
                <a:gd name="connsiteX6" fmla="*/ 252474 w 315985"/>
                <a:gd name="connsiteY6" fmla="*/ 63567 h 595265"/>
                <a:gd name="connsiteX7" fmla="*/ 309624 w 315985"/>
                <a:gd name="connsiteY7" fmla="*/ 247717 h 595265"/>
                <a:gd name="connsiteX8" fmla="*/ 255649 w 315985"/>
                <a:gd name="connsiteY8" fmla="*/ 212792 h 595265"/>
                <a:gd name="connsiteX9" fmla="*/ 141349 w 315985"/>
                <a:gd name="connsiteY9" fmla="*/ 260417 h 595265"/>
                <a:gd name="connsiteX10" fmla="*/ 141349 w 315985"/>
                <a:gd name="connsiteY10" fmla="*/ 187392 h 595265"/>
                <a:gd name="connsiteX11" fmla="*/ 87374 w 315985"/>
                <a:gd name="connsiteY11" fmla="*/ 346142 h 595265"/>
                <a:gd name="connsiteX12" fmla="*/ 81024 w 315985"/>
                <a:gd name="connsiteY12" fmla="*/ 390592 h 595265"/>
                <a:gd name="connsiteX13" fmla="*/ 36574 w 315985"/>
                <a:gd name="connsiteY13" fmla="*/ 469967 h 595265"/>
                <a:gd name="connsiteX14" fmla="*/ 100074 w 315985"/>
                <a:gd name="connsiteY14" fmla="*/ 396942 h 595265"/>
                <a:gd name="connsiteX15" fmla="*/ 100074 w 315985"/>
                <a:gd name="connsiteY15" fmla="*/ 466792 h 595265"/>
                <a:gd name="connsiteX16" fmla="*/ 1649 w 315985"/>
                <a:gd name="connsiteY16" fmla="*/ 593792 h 595265"/>
                <a:gd name="connsiteX17" fmla="*/ 46099 w 315985"/>
                <a:gd name="connsiteY17" fmla="*/ 514417 h 595265"/>
                <a:gd name="connsiteX18" fmla="*/ 144524 w 315985"/>
                <a:gd name="connsiteY18" fmla="*/ 212792 h 595265"/>
                <a:gd name="connsiteX19" fmla="*/ 242949 w 315985"/>
                <a:gd name="connsiteY19" fmla="*/ 231842 h 595265"/>
                <a:gd name="connsiteX20" fmla="*/ 268349 w 315985"/>
                <a:gd name="connsiteY20" fmla="*/ 225492 h 595265"/>
                <a:gd name="connsiteX21" fmla="*/ 261999 w 315985"/>
                <a:gd name="connsiteY21" fmla="*/ 127067 h 595265"/>
                <a:gd name="connsiteX22" fmla="*/ 176274 w 315985"/>
                <a:gd name="connsiteY22" fmla="*/ 47692 h 595265"/>
                <a:gd name="connsiteX23" fmla="*/ 125474 w 315985"/>
                <a:gd name="connsiteY23" fmla="*/ 25467 h 595265"/>
                <a:gd name="connsiteX24" fmla="*/ 315974 w 315985"/>
                <a:gd name="connsiteY24" fmla="*/ 6417 h 59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5985" h="595265">
                  <a:moveTo>
                    <a:pt x="315974" y="6417"/>
                  </a:moveTo>
                  <a:cubicBezTo>
                    <a:pt x="317561" y="2184"/>
                    <a:pt x="155636" y="-462"/>
                    <a:pt x="134999" y="67"/>
                  </a:cubicBezTo>
                  <a:cubicBezTo>
                    <a:pt x="114362" y="596"/>
                    <a:pt x="188445" y="1655"/>
                    <a:pt x="192149" y="9592"/>
                  </a:cubicBezTo>
                  <a:cubicBezTo>
                    <a:pt x="195853" y="17529"/>
                    <a:pt x="148757" y="40813"/>
                    <a:pt x="157224" y="47692"/>
                  </a:cubicBezTo>
                  <a:cubicBezTo>
                    <a:pt x="165691" y="54571"/>
                    <a:pt x="234482" y="50338"/>
                    <a:pt x="242949" y="50867"/>
                  </a:cubicBezTo>
                  <a:cubicBezTo>
                    <a:pt x="251416" y="51396"/>
                    <a:pt x="206436" y="48750"/>
                    <a:pt x="208024" y="50867"/>
                  </a:cubicBezTo>
                  <a:cubicBezTo>
                    <a:pt x="209612" y="52984"/>
                    <a:pt x="235541" y="30759"/>
                    <a:pt x="252474" y="63567"/>
                  </a:cubicBezTo>
                  <a:cubicBezTo>
                    <a:pt x="269407" y="96375"/>
                    <a:pt x="309095" y="222846"/>
                    <a:pt x="309624" y="247717"/>
                  </a:cubicBezTo>
                  <a:cubicBezTo>
                    <a:pt x="310153" y="272588"/>
                    <a:pt x="283695" y="210675"/>
                    <a:pt x="255649" y="212792"/>
                  </a:cubicBezTo>
                  <a:cubicBezTo>
                    <a:pt x="227603" y="214909"/>
                    <a:pt x="160399" y="264650"/>
                    <a:pt x="141349" y="260417"/>
                  </a:cubicBezTo>
                  <a:cubicBezTo>
                    <a:pt x="122299" y="256184"/>
                    <a:pt x="150345" y="173105"/>
                    <a:pt x="141349" y="187392"/>
                  </a:cubicBezTo>
                  <a:cubicBezTo>
                    <a:pt x="132353" y="201679"/>
                    <a:pt x="97428" y="312275"/>
                    <a:pt x="87374" y="346142"/>
                  </a:cubicBezTo>
                  <a:cubicBezTo>
                    <a:pt x="77320" y="380009"/>
                    <a:pt x="89491" y="369954"/>
                    <a:pt x="81024" y="390592"/>
                  </a:cubicBezTo>
                  <a:cubicBezTo>
                    <a:pt x="72557" y="411230"/>
                    <a:pt x="33399" y="468909"/>
                    <a:pt x="36574" y="469967"/>
                  </a:cubicBezTo>
                  <a:cubicBezTo>
                    <a:pt x="39749" y="471025"/>
                    <a:pt x="89491" y="397471"/>
                    <a:pt x="100074" y="396942"/>
                  </a:cubicBezTo>
                  <a:cubicBezTo>
                    <a:pt x="110657" y="396413"/>
                    <a:pt x="116478" y="433984"/>
                    <a:pt x="100074" y="466792"/>
                  </a:cubicBezTo>
                  <a:cubicBezTo>
                    <a:pt x="83670" y="499600"/>
                    <a:pt x="10645" y="585855"/>
                    <a:pt x="1649" y="593792"/>
                  </a:cubicBezTo>
                  <a:cubicBezTo>
                    <a:pt x="-7347" y="601730"/>
                    <a:pt x="22287" y="577917"/>
                    <a:pt x="46099" y="514417"/>
                  </a:cubicBezTo>
                  <a:cubicBezTo>
                    <a:pt x="69911" y="450917"/>
                    <a:pt x="111716" y="259888"/>
                    <a:pt x="144524" y="212792"/>
                  </a:cubicBezTo>
                  <a:cubicBezTo>
                    <a:pt x="177332" y="165696"/>
                    <a:pt x="222312" y="229725"/>
                    <a:pt x="242949" y="231842"/>
                  </a:cubicBezTo>
                  <a:cubicBezTo>
                    <a:pt x="263586" y="233959"/>
                    <a:pt x="265174" y="242955"/>
                    <a:pt x="268349" y="225492"/>
                  </a:cubicBezTo>
                  <a:cubicBezTo>
                    <a:pt x="271524" y="208030"/>
                    <a:pt x="277345" y="156700"/>
                    <a:pt x="261999" y="127067"/>
                  </a:cubicBezTo>
                  <a:cubicBezTo>
                    <a:pt x="246653" y="97434"/>
                    <a:pt x="199028" y="64625"/>
                    <a:pt x="176274" y="47692"/>
                  </a:cubicBezTo>
                  <a:cubicBezTo>
                    <a:pt x="153520" y="30759"/>
                    <a:pt x="101132" y="30229"/>
                    <a:pt x="125474" y="25467"/>
                  </a:cubicBezTo>
                  <a:cubicBezTo>
                    <a:pt x="149816" y="20705"/>
                    <a:pt x="314387" y="10650"/>
                    <a:pt x="315974" y="64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0758C2C5-E3B6-A44C-855E-A3B5FC072A08}"/>
                </a:ext>
              </a:extLst>
            </p:cNvPr>
            <p:cNvSpPr/>
            <p:nvPr/>
          </p:nvSpPr>
          <p:spPr>
            <a:xfrm>
              <a:off x="6473521" y="2407121"/>
              <a:ext cx="382236" cy="273192"/>
            </a:xfrm>
            <a:custGeom>
              <a:avLst/>
              <a:gdLst>
                <a:gd name="connsiteX0" fmla="*/ 314629 w 382236"/>
                <a:gd name="connsiteY0" fmla="*/ 12229 h 273192"/>
                <a:gd name="connsiteX1" fmla="*/ 9829 w 382236"/>
                <a:gd name="connsiteY1" fmla="*/ 78904 h 273192"/>
                <a:gd name="connsiteX2" fmla="*/ 124129 w 382236"/>
                <a:gd name="connsiteY2" fmla="*/ 59854 h 273192"/>
                <a:gd name="connsiteX3" fmla="*/ 98729 w 382236"/>
                <a:gd name="connsiteY3" fmla="*/ 123354 h 273192"/>
                <a:gd name="connsiteX4" fmla="*/ 304 w 382236"/>
                <a:gd name="connsiteY4" fmla="*/ 272579 h 273192"/>
                <a:gd name="connsiteX5" fmla="*/ 70154 w 382236"/>
                <a:gd name="connsiteY5" fmla="*/ 174154 h 273192"/>
                <a:gd name="connsiteX6" fmla="*/ 133654 w 382236"/>
                <a:gd name="connsiteY6" fmla="*/ 120179 h 273192"/>
                <a:gd name="connsiteX7" fmla="*/ 120954 w 382236"/>
                <a:gd name="connsiteY7" fmla="*/ 164629 h 273192"/>
                <a:gd name="connsiteX8" fmla="*/ 155879 w 382236"/>
                <a:gd name="connsiteY8" fmla="*/ 34454 h 273192"/>
                <a:gd name="connsiteX9" fmla="*/ 105079 w 382236"/>
                <a:gd name="connsiteY9" fmla="*/ 34454 h 273192"/>
                <a:gd name="connsiteX10" fmla="*/ 365429 w 382236"/>
                <a:gd name="connsiteY10" fmla="*/ 2704 h 273192"/>
                <a:gd name="connsiteX11" fmla="*/ 314629 w 382236"/>
                <a:gd name="connsiteY11" fmla="*/ 12229 h 27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2236" h="273192">
                  <a:moveTo>
                    <a:pt x="314629" y="12229"/>
                  </a:moveTo>
                  <a:lnTo>
                    <a:pt x="9829" y="78904"/>
                  </a:lnTo>
                  <a:cubicBezTo>
                    <a:pt x="-21921" y="86841"/>
                    <a:pt x="109312" y="52446"/>
                    <a:pt x="124129" y="59854"/>
                  </a:cubicBezTo>
                  <a:cubicBezTo>
                    <a:pt x="138946" y="67262"/>
                    <a:pt x="119367" y="87900"/>
                    <a:pt x="98729" y="123354"/>
                  </a:cubicBezTo>
                  <a:cubicBezTo>
                    <a:pt x="78091" y="158808"/>
                    <a:pt x="5067" y="264112"/>
                    <a:pt x="304" y="272579"/>
                  </a:cubicBezTo>
                  <a:cubicBezTo>
                    <a:pt x="-4459" y="281046"/>
                    <a:pt x="47929" y="199554"/>
                    <a:pt x="70154" y="174154"/>
                  </a:cubicBezTo>
                  <a:cubicBezTo>
                    <a:pt x="92379" y="148754"/>
                    <a:pt x="125187" y="121766"/>
                    <a:pt x="133654" y="120179"/>
                  </a:cubicBezTo>
                  <a:cubicBezTo>
                    <a:pt x="142121" y="118592"/>
                    <a:pt x="117250" y="178916"/>
                    <a:pt x="120954" y="164629"/>
                  </a:cubicBezTo>
                  <a:cubicBezTo>
                    <a:pt x="124658" y="150342"/>
                    <a:pt x="158525" y="56150"/>
                    <a:pt x="155879" y="34454"/>
                  </a:cubicBezTo>
                  <a:cubicBezTo>
                    <a:pt x="153233" y="12758"/>
                    <a:pt x="70154" y="39746"/>
                    <a:pt x="105079" y="34454"/>
                  </a:cubicBezTo>
                  <a:cubicBezTo>
                    <a:pt x="140004" y="29162"/>
                    <a:pt x="327858" y="7996"/>
                    <a:pt x="365429" y="2704"/>
                  </a:cubicBezTo>
                  <a:cubicBezTo>
                    <a:pt x="403000" y="-2588"/>
                    <a:pt x="373896" y="-471"/>
                    <a:pt x="314629" y="122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B79C5B4F-9715-89B4-C0CF-0D5CA06F7344}"/>
                </a:ext>
              </a:extLst>
            </p:cNvPr>
            <p:cNvSpPr/>
            <p:nvPr/>
          </p:nvSpPr>
          <p:spPr>
            <a:xfrm>
              <a:off x="6645257" y="1622425"/>
              <a:ext cx="371493" cy="799611"/>
            </a:xfrm>
            <a:custGeom>
              <a:avLst/>
              <a:gdLst>
                <a:gd name="connsiteX0" fmla="*/ 371493 w 371493"/>
                <a:gd name="connsiteY0" fmla="*/ 0 h 799611"/>
                <a:gd name="connsiteX1" fmla="*/ 101618 w 371493"/>
                <a:gd name="connsiteY1" fmla="*/ 317500 h 799611"/>
                <a:gd name="connsiteX2" fmla="*/ 187343 w 371493"/>
                <a:gd name="connsiteY2" fmla="*/ 301625 h 799611"/>
                <a:gd name="connsiteX3" fmla="*/ 120668 w 371493"/>
                <a:gd name="connsiteY3" fmla="*/ 415925 h 799611"/>
                <a:gd name="connsiteX4" fmla="*/ 254018 w 371493"/>
                <a:gd name="connsiteY4" fmla="*/ 784225 h 799611"/>
                <a:gd name="connsiteX5" fmla="*/ 209568 w 371493"/>
                <a:gd name="connsiteY5" fmla="*/ 692150 h 799611"/>
                <a:gd name="connsiteX6" fmla="*/ 117493 w 371493"/>
                <a:gd name="connsiteY6" fmla="*/ 346075 h 799611"/>
                <a:gd name="connsiteX7" fmla="*/ 69868 w 371493"/>
                <a:gd name="connsiteY7" fmla="*/ 460375 h 799611"/>
                <a:gd name="connsiteX8" fmla="*/ 18 w 371493"/>
                <a:gd name="connsiteY8" fmla="*/ 533400 h 799611"/>
                <a:gd name="connsiteX9" fmla="*/ 63518 w 371493"/>
                <a:gd name="connsiteY9" fmla="*/ 428625 h 799611"/>
                <a:gd name="connsiteX10" fmla="*/ 114318 w 371493"/>
                <a:gd name="connsiteY10" fmla="*/ 288925 h 799611"/>
                <a:gd name="connsiteX11" fmla="*/ 66693 w 371493"/>
                <a:gd name="connsiteY11" fmla="*/ 336550 h 799611"/>
                <a:gd name="connsiteX12" fmla="*/ 371493 w 371493"/>
                <a:gd name="connsiteY12" fmla="*/ 0 h 79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493" h="799611">
                  <a:moveTo>
                    <a:pt x="371493" y="0"/>
                  </a:moveTo>
                  <a:cubicBezTo>
                    <a:pt x="251901" y="133614"/>
                    <a:pt x="132310" y="267229"/>
                    <a:pt x="101618" y="317500"/>
                  </a:cubicBezTo>
                  <a:cubicBezTo>
                    <a:pt x="70926" y="367771"/>
                    <a:pt x="184168" y="285221"/>
                    <a:pt x="187343" y="301625"/>
                  </a:cubicBezTo>
                  <a:cubicBezTo>
                    <a:pt x="190518" y="318029"/>
                    <a:pt x="109555" y="335492"/>
                    <a:pt x="120668" y="415925"/>
                  </a:cubicBezTo>
                  <a:cubicBezTo>
                    <a:pt x="131781" y="496358"/>
                    <a:pt x="239201" y="738188"/>
                    <a:pt x="254018" y="784225"/>
                  </a:cubicBezTo>
                  <a:cubicBezTo>
                    <a:pt x="268835" y="830262"/>
                    <a:pt x="232322" y="765175"/>
                    <a:pt x="209568" y="692150"/>
                  </a:cubicBezTo>
                  <a:cubicBezTo>
                    <a:pt x="186814" y="619125"/>
                    <a:pt x="140776" y="384704"/>
                    <a:pt x="117493" y="346075"/>
                  </a:cubicBezTo>
                  <a:cubicBezTo>
                    <a:pt x="94210" y="307446"/>
                    <a:pt x="89447" y="429154"/>
                    <a:pt x="69868" y="460375"/>
                  </a:cubicBezTo>
                  <a:cubicBezTo>
                    <a:pt x="50289" y="491596"/>
                    <a:pt x="1076" y="538691"/>
                    <a:pt x="18" y="533400"/>
                  </a:cubicBezTo>
                  <a:cubicBezTo>
                    <a:pt x="-1040" y="528109"/>
                    <a:pt x="44468" y="469371"/>
                    <a:pt x="63518" y="428625"/>
                  </a:cubicBezTo>
                  <a:cubicBezTo>
                    <a:pt x="82568" y="387879"/>
                    <a:pt x="113789" y="304271"/>
                    <a:pt x="114318" y="288925"/>
                  </a:cubicBezTo>
                  <a:cubicBezTo>
                    <a:pt x="114847" y="273579"/>
                    <a:pt x="66693" y="336550"/>
                    <a:pt x="66693" y="336550"/>
                  </a:cubicBezTo>
                  <a:lnTo>
                    <a:pt x="3714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6A581521-6C81-FC5B-DF0F-1FBE9CD98D32}"/>
                </a:ext>
              </a:extLst>
            </p:cNvPr>
            <p:cNvSpPr/>
            <p:nvPr/>
          </p:nvSpPr>
          <p:spPr>
            <a:xfrm>
              <a:off x="6833790" y="1250700"/>
              <a:ext cx="649753" cy="822426"/>
            </a:xfrm>
            <a:custGeom>
              <a:avLst/>
              <a:gdLst>
                <a:gd name="connsiteX0" fmla="*/ 560785 w 649753"/>
                <a:gd name="connsiteY0" fmla="*/ 771775 h 822426"/>
                <a:gd name="connsiteX1" fmla="*/ 446485 w 649753"/>
                <a:gd name="connsiteY1" fmla="*/ 651125 h 822426"/>
                <a:gd name="connsiteX2" fmla="*/ 233760 w 649753"/>
                <a:gd name="connsiteY2" fmla="*/ 644775 h 822426"/>
                <a:gd name="connsiteX3" fmla="*/ 389335 w 649753"/>
                <a:gd name="connsiteY3" fmla="*/ 632075 h 822426"/>
                <a:gd name="connsiteX4" fmla="*/ 217885 w 649753"/>
                <a:gd name="connsiteY4" fmla="*/ 593975 h 822426"/>
                <a:gd name="connsiteX5" fmla="*/ 195660 w 649753"/>
                <a:gd name="connsiteY5" fmla="*/ 565400 h 822426"/>
                <a:gd name="connsiteX6" fmla="*/ 265510 w 649753"/>
                <a:gd name="connsiteY6" fmla="*/ 378075 h 822426"/>
                <a:gd name="connsiteX7" fmla="*/ 195660 w 649753"/>
                <a:gd name="connsiteY7" fmla="*/ 390775 h 822426"/>
                <a:gd name="connsiteX8" fmla="*/ 630635 w 649753"/>
                <a:gd name="connsiteY8" fmla="*/ 16125 h 822426"/>
                <a:gd name="connsiteX9" fmla="*/ 532210 w 649753"/>
                <a:gd name="connsiteY9" fmla="*/ 92325 h 822426"/>
                <a:gd name="connsiteX10" fmla="*/ 170260 w 649753"/>
                <a:gd name="connsiteY10" fmla="*/ 311400 h 822426"/>
                <a:gd name="connsiteX11" fmla="*/ 192485 w 649753"/>
                <a:gd name="connsiteY11" fmla="*/ 314575 h 822426"/>
                <a:gd name="connsiteX12" fmla="*/ 217885 w 649753"/>
                <a:gd name="connsiteY12" fmla="*/ 317750 h 822426"/>
                <a:gd name="connsiteX13" fmla="*/ 179785 w 649753"/>
                <a:gd name="connsiteY13" fmla="*/ 390775 h 822426"/>
                <a:gd name="connsiteX14" fmla="*/ 236935 w 649753"/>
                <a:gd name="connsiteY14" fmla="*/ 397125 h 822426"/>
                <a:gd name="connsiteX15" fmla="*/ 167085 w 649753"/>
                <a:gd name="connsiteY15" fmla="*/ 536825 h 822426"/>
                <a:gd name="connsiteX16" fmla="*/ 148035 w 649753"/>
                <a:gd name="connsiteY16" fmla="*/ 587625 h 822426"/>
                <a:gd name="connsiteX17" fmla="*/ 217885 w 649753"/>
                <a:gd name="connsiteY17" fmla="*/ 625725 h 822426"/>
                <a:gd name="connsiteX18" fmla="*/ 173435 w 649753"/>
                <a:gd name="connsiteY18" fmla="*/ 597150 h 822426"/>
                <a:gd name="connsiteX19" fmla="*/ 370285 w 649753"/>
                <a:gd name="connsiteY19" fmla="*/ 663825 h 822426"/>
                <a:gd name="connsiteX20" fmla="*/ 1985 w 649753"/>
                <a:gd name="connsiteY20" fmla="*/ 717800 h 822426"/>
                <a:gd name="connsiteX21" fmla="*/ 230585 w 649753"/>
                <a:gd name="connsiteY21" fmla="*/ 667000 h 822426"/>
                <a:gd name="connsiteX22" fmla="*/ 386160 w 649753"/>
                <a:gd name="connsiteY22" fmla="*/ 819400 h 822426"/>
                <a:gd name="connsiteX23" fmla="*/ 27385 w 649753"/>
                <a:gd name="connsiteY23" fmla="*/ 768600 h 822426"/>
                <a:gd name="connsiteX24" fmla="*/ 341710 w 649753"/>
                <a:gd name="connsiteY24" fmla="*/ 768600 h 822426"/>
                <a:gd name="connsiteX25" fmla="*/ 249635 w 649753"/>
                <a:gd name="connsiteY25" fmla="*/ 654300 h 822426"/>
                <a:gd name="connsiteX26" fmla="*/ 411560 w 649753"/>
                <a:gd name="connsiteY26" fmla="*/ 663825 h 822426"/>
                <a:gd name="connsiteX27" fmla="*/ 440135 w 649753"/>
                <a:gd name="connsiteY27" fmla="*/ 689225 h 822426"/>
                <a:gd name="connsiteX28" fmla="*/ 529035 w 649753"/>
                <a:gd name="connsiteY28" fmla="*/ 701925 h 822426"/>
                <a:gd name="connsiteX29" fmla="*/ 560785 w 649753"/>
                <a:gd name="connsiteY29" fmla="*/ 771775 h 8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9753" h="822426">
                  <a:moveTo>
                    <a:pt x="560785" y="771775"/>
                  </a:moveTo>
                  <a:cubicBezTo>
                    <a:pt x="547027" y="763308"/>
                    <a:pt x="500989" y="672292"/>
                    <a:pt x="446485" y="651125"/>
                  </a:cubicBezTo>
                  <a:cubicBezTo>
                    <a:pt x="391981" y="629958"/>
                    <a:pt x="243285" y="647950"/>
                    <a:pt x="233760" y="644775"/>
                  </a:cubicBezTo>
                  <a:cubicBezTo>
                    <a:pt x="224235" y="641600"/>
                    <a:pt x="391981" y="640542"/>
                    <a:pt x="389335" y="632075"/>
                  </a:cubicBezTo>
                  <a:cubicBezTo>
                    <a:pt x="386689" y="623608"/>
                    <a:pt x="250164" y="605087"/>
                    <a:pt x="217885" y="593975"/>
                  </a:cubicBezTo>
                  <a:cubicBezTo>
                    <a:pt x="185606" y="582862"/>
                    <a:pt x="187722" y="601383"/>
                    <a:pt x="195660" y="565400"/>
                  </a:cubicBezTo>
                  <a:cubicBezTo>
                    <a:pt x="203597" y="529417"/>
                    <a:pt x="265510" y="407179"/>
                    <a:pt x="265510" y="378075"/>
                  </a:cubicBezTo>
                  <a:cubicBezTo>
                    <a:pt x="265510" y="348971"/>
                    <a:pt x="134806" y="451100"/>
                    <a:pt x="195660" y="390775"/>
                  </a:cubicBezTo>
                  <a:cubicBezTo>
                    <a:pt x="256514" y="330450"/>
                    <a:pt x="574543" y="65867"/>
                    <a:pt x="630635" y="16125"/>
                  </a:cubicBezTo>
                  <a:cubicBezTo>
                    <a:pt x="686727" y="-33617"/>
                    <a:pt x="608939" y="43112"/>
                    <a:pt x="532210" y="92325"/>
                  </a:cubicBezTo>
                  <a:cubicBezTo>
                    <a:pt x="455481" y="141537"/>
                    <a:pt x="226881" y="274358"/>
                    <a:pt x="170260" y="311400"/>
                  </a:cubicBezTo>
                  <a:cubicBezTo>
                    <a:pt x="113639" y="348442"/>
                    <a:pt x="192485" y="314575"/>
                    <a:pt x="192485" y="314575"/>
                  </a:cubicBezTo>
                  <a:cubicBezTo>
                    <a:pt x="200422" y="315633"/>
                    <a:pt x="220002" y="305050"/>
                    <a:pt x="217885" y="317750"/>
                  </a:cubicBezTo>
                  <a:cubicBezTo>
                    <a:pt x="215768" y="330450"/>
                    <a:pt x="176610" y="377546"/>
                    <a:pt x="179785" y="390775"/>
                  </a:cubicBezTo>
                  <a:cubicBezTo>
                    <a:pt x="182960" y="404004"/>
                    <a:pt x="239052" y="372783"/>
                    <a:pt x="236935" y="397125"/>
                  </a:cubicBezTo>
                  <a:cubicBezTo>
                    <a:pt x="234818" y="421467"/>
                    <a:pt x="181902" y="505075"/>
                    <a:pt x="167085" y="536825"/>
                  </a:cubicBezTo>
                  <a:cubicBezTo>
                    <a:pt x="152268" y="568575"/>
                    <a:pt x="139568" y="572808"/>
                    <a:pt x="148035" y="587625"/>
                  </a:cubicBezTo>
                  <a:cubicBezTo>
                    <a:pt x="156502" y="602442"/>
                    <a:pt x="213652" y="624138"/>
                    <a:pt x="217885" y="625725"/>
                  </a:cubicBezTo>
                  <a:cubicBezTo>
                    <a:pt x="222118" y="627312"/>
                    <a:pt x="148035" y="590800"/>
                    <a:pt x="173435" y="597150"/>
                  </a:cubicBezTo>
                  <a:cubicBezTo>
                    <a:pt x="198835" y="603500"/>
                    <a:pt x="398860" y="643717"/>
                    <a:pt x="370285" y="663825"/>
                  </a:cubicBezTo>
                  <a:cubicBezTo>
                    <a:pt x="341710" y="683933"/>
                    <a:pt x="25268" y="717271"/>
                    <a:pt x="1985" y="717800"/>
                  </a:cubicBezTo>
                  <a:cubicBezTo>
                    <a:pt x="-21298" y="718329"/>
                    <a:pt x="166556" y="650067"/>
                    <a:pt x="230585" y="667000"/>
                  </a:cubicBezTo>
                  <a:cubicBezTo>
                    <a:pt x="294614" y="683933"/>
                    <a:pt x="420027" y="802467"/>
                    <a:pt x="386160" y="819400"/>
                  </a:cubicBezTo>
                  <a:cubicBezTo>
                    <a:pt x="352293" y="836333"/>
                    <a:pt x="34793" y="777067"/>
                    <a:pt x="27385" y="768600"/>
                  </a:cubicBezTo>
                  <a:cubicBezTo>
                    <a:pt x="19977" y="760133"/>
                    <a:pt x="304668" y="787650"/>
                    <a:pt x="341710" y="768600"/>
                  </a:cubicBezTo>
                  <a:cubicBezTo>
                    <a:pt x="378752" y="749550"/>
                    <a:pt x="237993" y="671762"/>
                    <a:pt x="249635" y="654300"/>
                  </a:cubicBezTo>
                  <a:cubicBezTo>
                    <a:pt x="261277" y="636838"/>
                    <a:pt x="379810" y="658004"/>
                    <a:pt x="411560" y="663825"/>
                  </a:cubicBezTo>
                  <a:cubicBezTo>
                    <a:pt x="443310" y="669646"/>
                    <a:pt x="420556" y="682875"/>
                    <a:pt x="440135" y="689225"/>
                  </a:cubicBezTo>
                  <a:cubicBezTo>
                    <a:pt x="459714" y="695575"/>
                    <a:pt x="505223" y="683404"/>
                    <a:pt x="529035" y="701925"/>
                  </a:cubicBezTo>
                  <a:cubicBezTo>
                    <a:pt x="552847" y="720446"/>
                    <a:pt x="574543" y="780242"/>
                    <a:pt x="560785" y="7717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9C1A11FA-B2C8-EA0E-6661-04937B6095E2}"/>
                </a:ext>
              </a:extLst>
            </p:cNvPr>
            <p:cNvSpPr/>
            <p:nvPr/>
          </p:nvSpPr>
          <p:spPr>
            <a:xfrm>
              <a:off x="7444393" y="1111152"/>
              <a:ext cx="876171" cy="740014"/>
            </a:xfrm>
            <a:custGeom>
              <a:avLst/>
              <a:gdLst>
                <a:gd name="connsiteX0" fmla="*/ 356582 w 876171"/>
                <a:gd name="connsiteY0" fmla="*/ 739873 h 740014"/>
                <a:gd name="connsiteX1" fmla="*/ 223232 w 876171"/>
                <a:gd name="connsiteY1" fmla="*/ 495398 h 740014"/>
                <a:gd name="connsiteX2" fmla="*/ 7332 w 876171"/>
                <a:gd name="connsiteY2" fmla="*/ 276323 h 740014"/>
                <a:gd name="connsiteX3" fmla="*/ 118457 w 876171"/>
                <a:gd name="connsiteY3" fmla="*/ 358873 h 740014"/>
                <a:gd name="connsiteX4" fmla="*/ 23207 w 876171"/>
                <a:gd name="connsiteY4" fmla="*/ 212823 h 740014"/>
                <a:gd name="connsiteX5" fmla="*/ 83532 w 876171"/>
                <a:gd name="connsiteY5" fmla="*/ 282673 h 740014"/>
                <a:gd name="connsiteX6" fmla="*/ 61307 w 876171"/>
                <a:gd name="connsiteY6" fmla="*/ 174723 h 740014"/>
                <a:gd name="connsiteX7" fmla="*/ 445482 w 876171"/>
                <a:gd name="connsiteY7" fmla="*/ 35023 h 740014"/>
                <a:gd name="connsiteX8" fmla="*/ 407382 w 876171"/>
                <a:gd name="connsiteY8" fmla="*/ 22323 h 740014"/>
                <a:gd name="connsiteX9" fmla="*/ 870932 w 876171"/>
                <a:gd name="connsiteY9" fmla="*/ 98 h 740014"/>
                <a:gd name="connsiteX10" fmla="*/ 623282 w 876171"/>
                <a:gd name="connsiteY10" fmla="*/ 31848 h 740014"/>
                <a:gd name="connsiteX11" fmla="*/ 108932 w 876171"/>
                <a:gd name="connsiteY11" fmla="*/ 177898 h 740014"/>
                <a:gd name="connsiteX12" fmla="*/ 982 w 876171"/>
                <a:gd name="connsiteY12" fmla="*/ 244573 h 740014"/>
                <a:gd name="connsiteX13" fmla="*/ 137507 w 876171"/>
                <a:gd name="connsiteY13" fmla="*/ 301723 h 740014"/>
                <a:gd name="connsiteX14" fmla="*/ 112107 w 876171"/>
                <a:gd name="connsiteY14" fmla="*/ 333473 h 740014"/>
                <a:gd name="connsiteX15" fmla="*/ 258157 w 876171"/>
                <a:gd name="connsiteY15" fmla="*/ 476348 h 740014"/>
                <a:gd name="connsiteX16" fmla="*/ 289907 w 876171"/>
                <a:gd name="connsiteY16" fmla="*/ 530323 h 740014"/>
                <a:gd name="connsiteX17" fmla="*/ 356582 w 876171"/>
                <a:gd name="connsiteY17" fmla="*/ 739873 h 74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6171" h="740014">
                  <a:moveTo>
                    <a:pt x="356582" y="739873"/>
                  </a:moveTo>
                  <a:cubicBezTo>
                    <a:pt x="345470" y="734052"/>
                    <a:pt x="281440" y="572656"/>
                    <a:pt x="223232" y="495398"/>
                  </a:cubicBezTo>
                  <a:cubicBezTo>
                    <a:pt x="165024" y="418140"/>
                    <a:pt x="24794" y="299077"/>
                    <a:pt x="7332" y="276323"/>
                  </a:cubicBezTo>
                  <a:cubicBezTo>
                    <a:pt x="-10131" y="253569"/>
                    <a:pt x="115811" y="369456"/>
                    <a:pt x="118457" y="358873"/>
                  </a:cubicBezTo>
                  <a:cubicBezTo>
                    <a:pt x="121103" y="348290"/>
                    <a:pt x="29028" y="225523"/>
                    <a:pt x="23207" y="212823"/>
                  </a:cubicBezTo>
                  <a:cubicBezTo>
                    <a:pt x="17386" y="200123"/>
                    <a:pt x="77182" y="289023"/>
                    <a:pt x="83532" y="282673"/>
                  </a:cubicBezTo>
                  <a:cubicBezTo>
                    <a:pt x="89882" y="276323"/>
                    <a:pt x="982" y="215998"/>
                    <a:pt x="61307" y="174723"/>
                  </a:cubicBezTo>
                  <a:cubicBezTo>
                    <a:pt x="121632" y="133448"/>
                    <a:pt x="387803" y="60423"/>
                    <a:pt x="445482" y="35023"/>
                  </a:cubicBezTo>
                  <a:cubicBezTo>
                    <a:pt x="503161" y="9623"/>
                    <a:pt x="336474" y="28144"/>
                    <a:pt x="407382" y="22323"/>
                  </a:cubicBezTo>
                  <a:cubicBezTo>
                    <a:pt x="478290" y="16502"/>
                    <a:pt x="834949" y="-1490"/>
                    <a:pt x="870932" y="98"/>
                  </a:cubicBezTo>
                  <a:cubicBezTo>
                    <a:pt x="906915" y="1685"/>
                    <a:pt x="750282" y="2215"/>
                    <a:pt x="623282" y="31848"/>
                  </a:cubicBezTo>
                  <a:cubicBezTo>
                    <a:pt x="496282" y="61481"/>
                    <a:pt x="212649" y="142444"/>
                    <a:pt x="108932" y="177898"/>
                  </a:cubicBezTo>
                  <a:cubicBezTo>
                    <a:pt x="5215" y="213352"/>
                    <a:pt x="-3780" y="223936"/>
                    <a:pt x="982" y="244573"/>
                  </a:cubicBezTo>
                  <a:cubicBezTo>
                    <a:pt x="5744" y="265210"/>
                    <a:pt x="118986" y="286906"/>
                    <a:pt x="137507" y="301723"/>
                  </a:cubicBezTo>
                  <a:cubicBezTo>
                    <a:pt x="156028" y="316540"/>
                    <a:pt x="91999" y="304369"/>
                    <a:pt x="112107" y="333473"/>
                  </a:cubicBezTo>
                  <a:cubicBezTo>
                    <a:pt x="132215" y="362577"/>
                    <a:pt x="228524" y="443540"/>
                    <a:pt x="258157" y="476348"/>
                  </a:cubicBezTo>
                  <a:cubicBezTo>
                    <a:pt x="287790" y="509156"/>
                    <a:pt x="276149" y="490106"/>
                    <a:pt x="289907" y="530323"/>
                  </a:cubicBezTo>
                  <a:cubicBezTo>
                    <a:pt x="303665" y="570540"/>
                    <a:pt x="367694" y="745694"/>
                    <a:pt x="356582" y="7398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1D84B7A4-B153-8D11-1FEC-C1F8CCF4A497}"/>
                </a:ext>
              </a:extLst>
            </p:cNvPr>
            <p:cNvSpPr/>
            <p:nvPr/>
          </p:nvSpPr>
          <p:spPr>
            <a:xfrm>
              <a:off x="7705513" y="1104990"/>
              <a:ext cx="814948" cy="780434"/>
            </a:xfrm>
            <a:custGeom>
              <a:avLst/>
              <a:gdLst>
                <a:gd name="connsiteX0" fmla="*/ 212 w 814948"/>
                <a:gd name="connsiteY0" fmla="*/ 193585 h 780434"/>
                <a:gd name="connsiteX1" fmla="*/ 339937 w 814948"/>
                <a:gd name="connsiteY1" fmla="*/ 377735 h 780434"/>
                <a:gd name="connsiteX2" fmla="*/ 339937 w 814948"/>
                <a:gd name="connsiteY2" fmla="*/ 679360 h 780434"/>
                <a:gd name="connsiteX3" fmla="*/ 358987 w 814948"/>
                <a:gd name="connsiteY3" fmla="*/ 555535 h 780434"/>
                <a:gd name="connsiteX4" fmla="*/ 393912 w 814948"/>
                <a:gd name="connsiteY4" fmla="*/ 330110 h 780434"/>
                <a:gd name="connsiteX5" fmla="*/ 425662 w 814948"/>
                <a:gd name="connsiteY5" fmla="*/ 447585 h 780434"/>
                <a:gd name="connsiteX6" fmla="*/ 641562 w 814948"/>
                <a:gd name="connsiteY6" fmla="*/ 765085 h 780434"/>
                <a:gd name="connsiteX7" fmla="*/ 581237 w 814948"/>
                <a:gd name="connsiteY7" fmla="*/ 657135 h 780434"/>
                <a:gd name="connsiteX8" fmla="*/ 806662 w 814948"/>
                <a:gd name="connsiteY8" fmla="*/ 28485 h 780434"/>
                <a:gd name="connsiteX9" fmla="*/ 762212 w 814948"/>
                <a:gd name="connsiteY9" fmla="*/ 111035 h 780434"/>
                <a:gd name="connsiteX10" fmla="*/ 724112 w 814948"/>
                <a:gd name="connsiteY10" fmla="*/ 142785 h 780434"/>
                <a:gd name="connsiteX11" fmla="*/ 568537 w 814948"/>
                <a:gd name="connsiteY11" fmla="*/ 666660 h 780434"/>
                <a:gd name="connsiteX12" fmla="*/ 511387 w 814948"/>
                <a:gd name="connsiteY12" fmla="*/ 555535 h 780434"/>
                <a:gd name="connsiteX13" fmla="*/ 390737 w 814948"/>
                <a:gd name="connsiteY13" fmla="*/ 339635 h 780434"/>
                <a:gd name="connsiteX14" fmla="*/ 355812 w 814948"/>
                <a:gd name="connsiteY14" fmla="*/ 507910 h 780434"/>
                <a:gd name="connsiteX15" fmla="*/ 333587 w 814948"/>
                <a:gd name="connsiteY15" fmla="*/ 412660 h 780434"/>
                <a:gd name="connsiteX16" fmla="*/ 289137 w 814948"/>
                <a:gd name="connsiteY16" fmla="*/ 358685 h 780434"/>
                <a:gd name="connsiteX17" fmla="*/ 212 w 814948"/>
                <a:gd name="connsiteY17" fmla="*/ 193585 h 78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948" h="780434">
                  <a:moveTo>
                    <a:pt x="212" y="193585"/>
                  </a:moveTo>
                  <a:cubicBezTo>
                    <a:pt x="8679" y="196760"/>
                    <a:pt x="283316" y="296773"/>
                    <a:pt x="339937" y="377735"/>
                  </a:cubicBezTo>
                  <a:cubicBezTo>
                    <a:pt x="396558" y="458697"/>
                    <a:pt x="336762" y="649727"/>
                    <a:pt x="339937" y="679360"/>
                  </a:cubicBezTo>
                  <a:cubicBezTo>
                    <a:pt x="343112" y="708993"/>
                    <a:pt x="349991" y="613743"/>
                    <a:pt x="358987" y="555535"/>
                  </a:cubicBezTo>
                  <a:cubicBezTo>
                    <a:pt x="367983" y="497327"/>
                    <a:pt x="382800" y="348101"/>
                    <a:pt x="393912" y="330110"/>
                  </a:cubicBezTo>
                  <a:cubicBezTo>
                    <a:pt x="405024" y="312119"/>
                    <a:pt x="384387" y="375089"/>
                    <a:pt x="425662" y="447585"/>
                  </a:cubicBezTo>
                  <a:cubicBezTo>
                    <a:pt x="466937" y="520081"/>
                    <a:pt x="615633" y="730160"/>
                    <a:pt x="641562" y="765085"/>
                  </a:cubicBezTo>
                  <a:cubicBezTo>
                    <a:pt x="667491" y="800010"/>
                    <a:pt x="553720" y="779902"/>
                    <a:pt x="581237" y="657135"/>
                  </a:cubicBezTo>
                  <a:cubicBezTo>
                    <a:pt x="608754" y="534368"/>
                    <a:pt x="776500" y="119502"/>
                    <a:pt x="806662" y="28485"/>
                  </a:cubicBezTo>
                  <a:cubicBezTo>
                    <a:pt x="836824" y="-62532"/>
                    <a:pt x="775970" y="91985"/>
                    <a:pt x="762212" y="111035"/>
                  </a:cubicBezTo>
                  <a:cubicBezTo>
                    <a:pt x="748454" y="130085"/>
                    <a:pt x="756391" y="50181"/>
                    <a:pt x="724112" y="142785"/>
                  </a:cubicBezTo>
                  <a:cubicBezTo>
                    <a:pt x="691833" y="235389"/>
                    <a:pt x="603991" y="597868"/>
                    <a:pt x="568537" y="666660"/>
                  </a:cubicBezTo>
                  <a:cubicBezTo>
                    <a:pt x="533083" y="735452"/>
                    <a:pt x="541020" y="610039"/>
                    <a:pt x="511387" y="555535"/>
                  </a:cubicBezTo>
                  <a:cubicBezTo>
                    <a:pt x="481754" y="501031"/>
                    <a:pt x="416666" y="347572"/>
                    <a:pt x="390737" y="339635"/>
                  </a:cubicBezTo>
                  <a:cubicBezTo>
                    <a:pt x="364808" y="331698"/>
                    <a:pt x="365337" y="495739"/>
                    <a:pt x="355812" y="507910"/>
                  </a:cubicBezTo>
                  <a:cubicBezTo>
                    <a:pt x="346287" y="520081"/>
                    <a:pt x="344699" y="437531"/>
                    <a:pt x="333587" y="412660"/>
                  </a:cubicBezTo>
                  <a:cubicBezTo>
                    <a:pt x="322475" y="387789"/>
                    <a:pt x="339408" y="393081"/>
                    <a:pt x="289137" y="358685"/>
                  </a:cubicBezTo>
                  <a:cubicBezTo>
                    <a:pt x="238866" y="324289"/>
                    <a:pt x="-8255" y="190410"/>
                    <a:pt x="212" y="1935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FDE220BA-B2D3-8B47-86A2-5252FB906C27}"/>
                </a:ext>
              </a:extLst>
            </p:cNvPr>
            <p:cNvSpPr/>
            <p:nvPr/>
          </p:nvSpPr>
          <p:spPr>
            <a:xfrm>
              <a:off x="8526150" y="1146175"/>
              <a:ext cx="964096" cy="1282700"/>
            </a:xfrm>
            <a:custGeom>
              <a:avLst/>
              <a:gdLst>
                <a:gd name="connsiteX0" fmla="*/ 100325 w 964096"/>
                <a:gd name="connsiteY0" fmla="*/ 1282700 h 1282700"/>
                <a:gd name="connsiteX1" fmla="*/ 347975 w 964096"/>
                <a:gd name="connsiteY1" fmla="*/ 917575 h 1282700"/>
                <a:gd name="connsiteX2" fmla="*/ 916300 w 964096"/>
                <a:gd name="connsiteY2" fmla="*/ 241300 h 1282700"/>
                <a:gd name="connsiteX3" fmla="*/ 859150 w 964096"/>
                <a:gd name="connsiteY3" fmla="*/ 295275 h 1282700"/>
                <a:gd name="connsiteX4" fmla="*/ 855975 w 964096"/>
                <a:gd name="connsiteY4" fmla="*/ 250825 h 1282700"/>
                <a:gd name="connsiteX5" fmla="*/ 744850 w 964096"/>
                <a:gd name="connsiteY5" fmla="*/ 225425 h 1282700"/>
                <a:gd name="connsiteX6" fmla="*/ 808350 w 964096"/>
                <a:gd name="connsiteY6" fmla="*/ 254000 h 1282700"/>
                <a:gd name="connsiteX7" fmla="*/ 548000 w 964096"/>
                <a:gd name="connsiteY7" fmla="*/ 111125 h 1282700"/>
                <a:gd name="connsiteX8" fmla="*/ 325750 w 964096"/>
                <a:gd name="connsiteY8" fmla="*/ 101600 h 1282700"/>
                <a:gd name="connsiteX9" fmla="*/ 490850 w 964096"/>
                <a:gd name="connsiteY9" fmla="*/ 146050 h 1282700"/>
                <a:gd name="connsiteX10" fmla="*/ 328925 w 964096"/>
                <a:gd name="connsiteY10" fmla="*/ 41275 h 1282700"/>
                <a:gd name="connsiteX11" fmla="*/ 1900 w 964096"/>
                <a:gd name="connsiteY11" fmla="*/ 0 h 1282700"/>
                <a:gd name="connsiteX12" fmla="*/ 211450 w 964096"/>
                <a:gd name="connsiteY12" fmla="*/ 41275 h 1282700"/>
                <a:gd name="connsiteX13" fmla="*/ 560700 w 964096"/>
                <a:gd name="connsiteY13" fmla="*/ 165100 h 1282700"/>
                <a:gd name="connsiteX14" fmla="*/ 538475 w 964096"/>
                <a:gd name="connsiteY14" fmla="*/ 146050 h 1282700"/>
                <a:gd name="connsiteX15" fmla="*/ 779775 w 964096"/>
                <a:gd name="connsiteY15" fmla="*/ 244475 h 1282700"/>
                <a:gd name="connsiteX16" fmla="*/ 963925 w 964096"/>
                <a:gd name="connsiteY16" fmla="*/ 222250 h 1282700"/>
                <a:gd name="connsiteX17" fmla="*/ 748025 w 964096"/>
                <a:gd name="connsiteY17" fmla="*/ 381000 h 1282700"/>
                <a:gd name="connsiteX18" fmla="*/ 395600 w 964096"/>
                <a:gd name="connsiteY18" fmla="*/ 730250 h 1282700"/>
                <a:gd name="connsiteX19" fmla="*/ 538475 w 964096"/>
                <a:gd name="connsiteY19" fmla="*/ 635000 h 1282700"/>
                <a:gd name="connsiteX20" fmla="*/ 411475 w 964096"/>
                <a:gd name="connsiteY20" fmla="*/ 822325 h 1282700"/>
                <a:gd name="connsiteX21" fmla="*/ 100325 w 964096"/>
                <a:gd name="connsiteY21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4096" h="1282700">
                  <a:moveTo>
                    <a:pt x="100325" y="1282700"/>
                  </a:moveTo>
                  <a:cubicBezTo>
                    <a:pt x="156152" y="1186921"/>
                    <a:pt x="211979" y="1091142"/>
                    <a:pt x="347975" y="917575"/>
                  </a:cubicBezTo>
                  <a:cubicBezTo>
                    <a:pt x="483971" y="744008"/>
                    <a:pt x="831104" y="345016"/>
                    <a:pt x="916300" y="241300"/>
                  </a:cubicBezTo>
                  <a:cubicBezTo>
                    <a:pt x="1001496" y="137584"/>
                    <a:pt x="869204" y="293688"/>
                    <a:pt x="859150" y="295275"/>
                  </a:cubicBezTo>
                  <a:cubicBezTo>
                    <a:pt x="849096" y="296862"/>
                    <a:pt x="875025" y="262467"/>
                    <a:pt x="855975" y="250825"/>
                  </a:cubicBezTo>
                  <a:cubicBezTo>
                    <a:pt x="836925" y="239183"/>
                    <a:pt x="752788" y="224896"/>
                    <a:pt x="744850" y="225425"/>
                  </a:cubicBezTo>
                  <a:cubicBezTo>
                    <a:pt x="736913" y="225954"/>
                    <a:pt x="841158" y="273050"/>
                    <a:pt x="808350" y="254000"/>
                  </a:cubicBezTo>
                  <a:cubicBezTo>
                    <a:pt x="775542" y="234950"/>
                    <a:pt x="628433" y="136525"/>
                    <a:pt x="548000" y="111125"/>
                  </a:cubicBezTo>
                  <a:cubicBezTo>
                    <a:pt x="467567" y="85725"/>
                    <a:pt x="335275" y="95779"/>
                    <a:pt x="325750" y="101600"/>
                  </a:cubicBezTo>
                  <a:cubicBezTo>
                    <a:pt x="316225" y="107421"/>
                    <a:pt x="490321" y="156104"/>
                    <a:pt x="490850" y="146050"/>
                  </a:cubicBezTo>
                  <a:cubicBezTo>
                    <a:pt x="491379" y="135996"/>
                    <a:pt x="410417" y="65617"/>
                    <a:pt x="328925" y="41275"/>
                  </a:cubicBezTo>
                  <a:cubicBezTo>
                    <a:pt x="247433" y="16933"/>
                    <a:pt x="21479" y="0"/>
                    <a:pt x="1900" y="0"/>
                  </a:cubicBezTo>
                  <a:cubicBezTo>
                    <a:pt x="-17679" y="0"/>
                    <a:pt x="118317" y="13758"/>
                    <a:pt x="211450" y="41275"/>
                  </a:cubicBezTo>
                  <a:cubicBezTo>
                    <a:pt x="304583" y="68792"/>
                    <a:pt x="506196" y="147638"/>
                    <a:pt x="560700" y="165100"/>
                  </a:cubicBezTo>
                  <a:cubicBezTo>
                    <a:pt x="615204" y="182562"/>
                    <a:pt x="501963" y="132821"/>
                    <a:pt x="538475" y="146050"/>
                  </a:cubicBezTo>
                  <a:cubicBezTo>
                    <a:pt x="574988" y="159279"/>
                    <a:pt x="708867" y="231775"/>
                    <a:pt x="779775" y="244475"/>
                  </a:cubicBezTo>
                  <a:cubicBezTo>
                    <a:pt x="850683" y="257175"/>
                    <a:pt x="969217" y="199496"/>
                    <a:pt x="963925" y="222250"/>
                  </a:cubicBezTo>
                  <a:cubicBezTo>
                    <a:pt x="958633" y="245004"/>
                    <a:pt x="842746" y="296333"/>
                    <a:pt x="748025" y="381000"/>
                  </a:cubicBezTo>
                  <a:cubicBezTo>
                    <a:pt x="653304" y="465667"/>
                    <a:pt x="430525" y="687917"/>
                    <a:pt x="395600" y="730250"/>
                  </a:cubicBezTo>
                  <a:cubicBezTo>
                    <a:pt x="360675" y="772583"/>
                    <a:pt x="535829" y="619654"/>
                    <a:pt x="538475" y="635000"/>
                  </a:cubicBezTo>
                  <a:cubicBezTo>
                    <a:pt x="541121" y="650346"/>
                    <a:pt x="411475" y="822325"/>
                    <a:pt x="411475" y="822325"/>
                  </a:cubicBezTo>
                  <a:lnTo>
                    <a:pt x="100325" y="128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BD704839-EAC1-CBCF-B6C7-D6E212A5325E}"/>
                </a:ext>
              </a:extLst>
            </p:cNvPr>
            <p:cNvSpPr/>
            <p:nvPr/>
          </p:nvSpPr>
          <p:spPr>
            <a:xfrm>
              <a:off x="8635820" y="1368107"/>
              <a:ext cx="569672" cy="806914"/>
            </a:xfrm>
            <a:custGeom>
              <a:avLst/>
              <a:gdLst>
                <a:gd name="connsiteX0" fmla="*/ 180 w 569672"/>
                <a:gd name="connsiteY0" fmla="*/ 806768 h 806914"/>
                <a:gd name="connsiteX1" fmla="*/ 82730 w 569672"/>
                <a:gd name="connsiteY1" fmla="*/ 428943 h 806914"/>
                <a:gd name="connsiteX2" fmla="*/ 279580 w 569672"/>
                <a:gd name="connsiteY2" fmla="*/ 152718 h 806914"/>
                <a:gd name="connsiteX3" fmla="*/ 187505 w 569672"/>
                <a:gd name="connsiteY3" fmla="*/ 206693 h 806914"/>
                <a:gd name="connsiteX4" fmla="*/ 431980 w 569672"/>
                <a:gd name="connsiteY4" fmla="*/ 13018 h 806914"/>
                <a:gd name="connsiteX5" fmla="*/ 568505 w 569672"/>
                <a:gd name="connsiteY5" fmla="*/ 16193 h 806914"/>
                <a:gd name="connsiteX6" fmla="*/ 485955 w 569672"/>
                <a:gd name="connsiteY6" fmla="*/ 3493 h 806914"/>
                <a:gd name="connsiteX7" fmla="*/ 285930 w 569672"/>
                <a:gd name="connsiteY7" fmla="*/ 9843 h 806914"/>
                <a:gd name="connsiteX8" fmla="*/ 352605 w 569672"/>
                <a:gd name="connsiteY8" fmla="*/ 19368 h 806914"/>
                <a:gd name="connsiteX9" fmla="*/ 200205 w 569672"/>
                <a:gd name="connsiteY9" fmla="*/ 133668 h 806914"/>
                <a:gd name="connsiteX10" fmla="*/ 228780 w 569672"/>
                <a:gd name="connsiteY10" fmla="*/ 133668 h 806914"/>
                <a:gd name="connsiteX11" fmla="*/ 197030 w 569672"/>
                <a:gd name="connsiteY11" fmla="*/ 203518 h 806914"/>
                <a:gd name="connsiteX12" fmla="*/ 101780 w 569672"/>
                <a:gd name="connsiteY12" fmla="*/ 384493 h 806914"/>
                <a:gd name="connsiteX13" fmla="*/ 180 w 569672"/>
                <a:gd name="connsiteY13" fmla="*/ 806768 h 80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9672" h="806914">
                  <a:moveTo>
                    <a:pt x="180" y="806768"/>
                  </a:moveTo>
                  <a:cubicBezTo>
                    <a:pt x="-2995" y="814176"/>
                    <a:pt x="36163" y="537951"/>
                    <a:pt x="82730" y="428943"/>
                  </a:cubicBezTo>
                  <a:cubicBezTo>
                    <a:pt x="129297" y="319935"/>
                    <a:pt x="262118" y="189760"/>
                    <a:pt x="279580" y="152718"/>
                  </a:cubicBezTo>
                  <a:cubicBezTo>
                    <a:pt x="297042" y="115676"/>
                    <a:pt x="162105" y="229976"/>
                    <a:pt x="187505" y="206693"/>
                  </a:cubicBezTo>
                  <a:cubicBezTo>
                    <a:pt x="212905" y="183410"/>
                    <a:pt x="368480" y="44768"/>
                    <a:pt x="431980" y="13018"/>
                  </a:cubicBezTo>
                  <a:cubicBezTo>
                    <a:pt x="495480" y="-18732"/>
                    <a:pt x="559509" y="17780"/>
                    <a:pt x="568505" y="16193"/>
                  </a:cubicBezTo>
                  <a:cubicBezTo>
                    <a:pt x="577501" y="14606"/>
                    <a:pt x="533051" y="4551"/>
                    <a:pt x="485955" y="3493"/>
                  </a:cubicBezTo>
                  <a:cubicBezTo>
                    <a:pt x="438859" y="2435"/>
                    <a:pt x="308155" y="7197"/>
                    <a:pt x="285930" y="9843"/>
                  </a:cubicBezTo>
                  <a:cubicBezTo>
                    <a:pt x="263705" y="12489"/>
                    <a:pt x="366892" y="-1269"/>
                    <a:pt x="352605" y="19368"/>
                  </a:cubicBezTo>
                  <a:cubicBezTo>
                    <a:pt x="338318" y="40005"/>
                    <a:pt x="220842" y="114618"/>
                    <a:pt x="200205" y="133668"/>
                  </a:cubicBezTo>
                  <a:cubicBezTo>
                    <a:pt x="179568" y="152718"/>
                    <a:pt x="229309" y="122026"/>
                    <a:pt x="228780" y="133668"/>
                  </a:cubicBezTo>
                  <a:cubicBezTo>
                    <a:pt x="228251" y="145310"/>
                    <a:pt x="218197" y="161714"/>
                    <a:pt x="197030" y="203518"/>
                  </a:cubicBezTo>
                  <a:cubicBezTo>
                    <a:pt x="175863" y="245322"/>
                    <a:pt x="133530" y="286597"/>
                    <a:pt x="101780" y="384493"/>
                  </a:cubicBezTo>
                  <a:cubicBezTo>
                    <a:pt x="70030" y="482389"/>
                    <a:pt x="3355" y="799360"/>
                    <a:pt x="180" y="806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4BDBB112-75A3-8434-A945-39378FDB04B1}"/>
                </a:ext>
              </a:extLst>
            </p:cNvPr>
            <p:cNvSpPr/>
            <p:nvPr/>
          </p:nvSpPr>
          <p:spPr>
            <a:xfrm>
              <a:off x="8489752" y="1215595"/>
              <a:ext cx="238325" cy="832591"/>
            </a:xfrm>
            <a:custGeom>
              <a:avLst/>
              <a:gdLst>
                <a:gd name="connsiteX0" fmla="*/ 238323 w 238325"/>
                <a:gd name="connsiteY0" fmla="*/ 430 h 832591"/>
                <a:gd name="connsiteX1" fmla="*/ 111323 w 238325"/>
                <a:gd name="connsiteY1" fmla="*/ 197280 h 832591"/>
                <a:gd name="connsiteX2" fmla="*/ 12898 w 238325"/>
                <a:gd name="connsiteY2" fmla="*/ 581455 h 832591"/>
                <a:gd name="connsiteX3" fmla="*/ 16073 w 238325"/>
                <a:gd name="connsiteY3" fmla="*/ 489380 h 832591"/>
                <a:gd name="connsiteX4" fmla="*/ 198 w 238325"/>
                <a:gd name="connsiteY4" fmla="*/ 819580 h 832591"/>
                <a:gd name="connsiteX5" fmla="*/ 9723 w 238325"/>
                <a:gd name="connsiteY5" fmla="*/ 711630 h 832591"/>
                <a:gd name="connsiteX6" fmla="*/ 44648 w 238325"/>
                <a:gd name="connsiteY6" fmla="*/ 213155 h 832591"/>
                <a:gd name="connsiteX7" fmla="*/ 57348 w 238325"/>
                <a:gd name="connsiteY7" fmla="*/ 257605 h 832591"/>
                <a:gd name="connsiteX8" fmla="*/ 133548 w 238325"/>
                <a:gd name="connsiteY8" fmla="*/ 130605 h 832591"/>
                <a:gd name="connsiteX9" fmla="*/ 108148 w 238325"/>
                <a:gd name="connsiteY9" fmla="*/ 143305 h 832591"/>
                <a:gd name="connsiteX10" fmla="*/ 238323 w 238325"/>
                <a:gd name="connsiteY10" fmla="*/ 430 h 83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8325" h="832591">
                  <a:moveTo>
                    <a:pt x="238323" y="430"/>
                  </a:moveTo>
                  <a:cubicBezTo>
                    <a:pt x="238852" y="9426"/>
                    <a:pt x="148894" y="100443"/>
                    <a:pt x="111323" y="197280"/>
                  </a:cubicBezTo>
                  <a:cubicBezTo>
                    <a:pt x="73752" y="294117"/>
                    <a:pt x="28773" y="532772"/>
                    <a:pt x="12898" y="581455"/>
                  </a:cubicBezTo>
                  <a:cubicBezTo>
                    <a:pt x="-2977" y="630138"/>
                    <a:pt x="18190" y="449693"/>
                    <a:pt x="16073" y="489380"/>
                  </a:cubicBezTo>
                  <a:cubicBezTo>
                    <a:pt x="13956" y="529067"/>
                    <a:pt x="1256" y="782538"/>
                    <a:pt x="198" y="819580"/>
                  </a:cubicBezTo>
                  <a:cubicBezTo>
                    <a:pt x="-860" y="856622"/>
                    <a:pt x="2315" y="812701"/>
                    <a:pt x="9723" y="711630"/>
                  </a:cubicBezTo>
                  <a:cubicBezTo>
                    <a:pt x="17131" y="610559"/>
                    <a:pt x="36710" y="288826"/>
                    <a:pt x="44648" y="213155"/>
                  </a:cubicBezTo>
                  <a:cubicBezTo>
                    <a:pt x="52586" y="137484"/>
                    <a:pt x="42531" y="271363"/>
                    <a:pt x="57348" y="257605"/>
                  </a:cubicBezTo>
                  <a:cubicBezTo>
                    <a:pt x="72165" y="243847"/>
                    <a:pt x="125081" y="149655"/>
                    <a:pt x="133548" y="130605"/>
                  </a:cubicBezTo>
                  <a:cubicBezTo>
                    <a:pt x="142015" y="111555"/>
                    <a:pt x="93331" y="160238"/>
                    <a:pt x="108148" y="143305"/>
                  </a:cubicBezTo>
                  <a:cubicBezTo>
                    <a:pt x="122965" y="126372"/>
                    <a:pt x="237794" y="-8566"/>
                    <a:pt x="238323" y="4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3E81FDC8-A8C6-B35F-A223-29AC6CB0C9DF}"/>
                </a:ext>
              </a:extLst>
            </p:cNvPr>
            <p:cNvSpPr/>
            <p:nvPr/>
          </p:nvSpPr>
          <p:spPr>
            <a:xfrm>
              <a:off x="8801725" y="1436464"/>
              <a:ext cx="1375992" cy="1040949"/>
            </a:xfrm>
            <a:custGeom>
              <a:avLst/>
              <a:gdLst>
                <a:gd name="connsiteX0" fmla="*/ 15250 w 1375992"/>
                <a:gd name="connsiteY0" fmla="*/ 1030511 h 1040949"/>
                <a:gd name="connsiteX1" fmla="*/ 751850 w 1375992"/>
                <a:gd name="connsiteY1" fmla="*/ 195486 h 1040949"/>
                <a:gd name="connsiteX2" fmla="*/ 643900 w 1375992"/>
                <a:gd name="connsiteY2" fmla="*/ 268511 h 1040949"/>
                <a:gd name="connsiteX3" fmla="*/ 720100 w 1375992"/>
                <a:gd name="connsiteY3" fmla="*/ 135161 h 1040949"/>
                <a:gd name="connsiteX4" fmla="*/ 872500 w 1375992"/>
                <a:gd name="connsiteY4" fmla="*/ 227236 h 1040949"/>
                <a:gd name="connsiteX5" fmla="*/ 774075 w 1375992"/>
                <a:gd name="connsiteY5" fmla="*/ 87536 h 1040949"/>
                <a:gd name="connsiteX6" fmla="*/ 1342400 w 1375992"/>
                <a:gd name="connsiteY6" fmla="*/ 430436 h 1040949"/>
                <a:gd name="connsiteX7" fmla="*/ 1259850 w 1375992"/>
                <a:gd name="connsiteY7" fmla="*/ 395511 h 1040949"/>
                <a:gd name="connsiteX8" fmla="*/ 843925 w 1375992"/>
                <a:gd name="connsiteY8" fmla="*/ 106586 h 1040949"/>
                <a:gd name="connsiteX9" fmla="*/ 659775 w 1375992"/>
                <a:gd name="connsiteY9" fmla="*/ 1811 h 1040949"/>
                <a:gd name="connsiteX10" fmla="*/ 710575 w 1375992"/>
                <a:gd name="connsiteY10" fmla="*/ 39911 h 1040949"/>
                <a:gd name="connsiteX11" fmla="*/ 720100 w 1375992"/>
                <a:gd name="connsiteY11" fmla="*/ 36736 h 1040949"/>
                <a:gd name="connsiteX12" fmla="*/ 745500 w 1375992"/>
                <a:gd name="connsiteY12" fmla="*/ 58961 h 1040949"/>
                <a:gd name="connsiteX13" fmla="*/ 707400 w 1375992"/>
                <a:gd name="connsiteY13" fmla="*/ 100236 h 1040949"/>
                <a:gd name="connsiteX14" fmla="*/ 605800 w 1375992"/>
                <a:gd name="connsiteY14" fmla="*/ 170086 h 1040949"/>
                <a:gd name="connsiteX15" fmla="*/ 643900 w 1375992"/>
                <a:gd name="connsiteY15" fmla="*/ 173261 h 1040949"/>
                <a:gd name="connsiteX16" fmla="*/ 593100 w 1375992"/>
                <a:gd name="connsiteY16" fmla="*/ 316136 h 1040949"/>
                <a:gd name="connsiteX17" fmla="*/ 656600 w 1375992"/>
                <a:gd name="connsiteY17" fmla="*/ 293911 h 1040949"/>
                <a:gd name="connsiteX18" fmla="*/ 380375 w 1375992"/>
                <a:gd name="connsiteY18" fmla="*/ 595536 h 1040949"/>
                <a:gd name="connsiteX19" fmla="*/ 561350 w 1375992"/>
                <a:gd name="connsiteY19" fmla="*/ 335186 h 1040949"/>
                <a:gd name="connsiteX20" fmla="*/ 358150 w 1375992"/>
                <a:gd name="connsiteY20" fmla="*/ 538386 h 1040949"/>
                <a:gd name="connsiteX21" fmla="*/ 478800 w 1375992"/>
                <a:gd name="connsiteY21" fmla="*/ 271686 h 1040949"/>
                <a:gd name="connsiteX22" fmla="*/ 269250 w 1375992"/>
                <a:gd name="connsiteY22" fmla="*/ 639986 h 1040949"/>
                <a:gd name="connsiteX23" fmla="*/ 15250 w 1375992"/>
                <a:gd name="connsiteY23" fmla="*/ 1030511 h 10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5992" h="1040949">
                  <a:moveTo>
                    <a:pt x="15250" y="1030511"/>
                  </a:moveTo>
                  <a:cubicBezTo>
                    <a:pt x="95683" y="956428"/>
                    <a:pt x="647075" y="322486"/>
                    <a:pt x="751850" y="195486"/>
                  </a:cubicBezTo>
                  <a:cubicBezTo>
                    <a:pt x="856625" y="68486"/>
                    <a:pt x="649192" y="278565"/>
                    <a:pt x="643900" y="268511"/>
                  </a:cubicBezTo>
                  <a:cubicBezTo>
                    <a:pt x="638608" y="258457"/>
                    <a:pt x="682000" y="142040"/>
                    <a:pt x="720100" y="135161"/>
                  </a:cubicBezTo>
                  <a:cubicBezTo>
                    <a:pt x="758200" y="128282"/>
                    <a:pt x="863504" y="235173"/>
                    <a:pt x="872500" y="227236"/>
                  </a:cubicBezTo>
                  <a:cubicBezTo>
                    <a:pt x="881496" y="219298"/>
                    <a:pt x="695758" y="53669"/>
                    <a:pt x="774075" y="87536"/>
                  </a:cubicBezTo>
                  <a:cubicBezTo>
                    <a:pt x="852392" y="121403"/>
                    <a:pt x="1261438" y="379107"/>
                    <a:pt x="1342400" y="430436"/>
                  </a:cubicBezTo>
                  <a:cubicBezTo>
                    <a:pt x="1423363" y="481765"/>
                    <a:pt x="1342929" y="449486"/>
                    <a:pt x="1259850" y="395511"/>
                  </a:cubicBezTo>
                  <a:cubicBezTo>
                    <a:pt x="1176771" y="341536"/>
                    <a:pt x="943937" y="172203"/>
                    <a:pt x="843925" y="106586"/>
                  </a:cubicBezTo>
                  <a:cubicBezTo>
                    <a:pt x="743913" y="40969"/>
                    <a:pt x="682000" y="12923"/>
                    <a:pt x="659775" y="1811"/>
                  </a:cubicBezTo>
                  <a:cubicBezTo>
                    <a:pt x="637550" y="-9301"/>
                    <a:pt x="700521" y="34090"/>
                    <a:pt x="710575" y="39911"/>
                  </a:cubicBezTo>
                  <a:cubicBezTo>
                    <a:pt x="720629" y="45732"/>
                    <a:pt x="714279" y="33561"/>
                    <a:pt x="720100" y="36736"/>
                  </a:cubicBezTo>
                  <a:cubicBezTo>
                    <a:pt x="725921" y="39911"/>
                    <a:pt x="747617" y="48378"/>
                    <a:pt x="745500" y="58961"/>
                  </a:cubicBezTo>
                  <a:cubicBezTo>
                    <a:pt x="743383" y="69544"/>
                    <a:pt x="730683" y="81715"/>
                    <a:pt x="707400" y="100236"/>
                  </a:cubicBezTo>
                  <a:cubicBezTo>
                    <a:pt x="684117" y="118757"/>
                    <a:pt x="616383" y="157915"/>
                    <a:pt x="605800" y="170086"/>
                  </a:cubicBezTo>
                  <a:cubicBezTo>
                    <a:pt x="595217" y="182257"/>
                    <a:pt x="646017" y="148919"/>
                    <a:pt x="643900" y="173261"/>
                  </a:cubicBezTo>
                  <a:cubicBezTo>
                    <a:pt x="641783" y="197603"/>
                    <a:pt x="590983" y="296028"/>
                    <a:pt x="593100" y="316136"/>
                  </a:cubicBezTo>
                  <a:cubicBezTo>
                    <a:pt x="595217" y="336244"/>
                    <a:pt x="692054" y="247344"/>
                    <a:pt x="656600" y="293911"/>
                  </a:cubicBezTo>
                  <a:cubicBezTo>
                    <a:pt x="621146" y="340478"/>
                    <a:pt x="396250" y="588657"/>
                    <a:pt x="380375" y="595536"/>
                  </a:cubicBezTo>
                  <a:cubicBezTo>
                    <a:pt x="364500" y="602415"/>
                    <a:pt x="565054" y="344711"/>
                    <a:pt x="561350" y="335186"/>
                  </a:cubicBezTo>
                  <a:cubicBezTo>
                    <a:pt x="557646" y="325661"/>
                    <a:pt x="371908" y="548969"/>
                    <a:pt x="358150" y="538386"/>
                  </a:cubicBezTo>
                  <a:cubicBezTo>
                    <a:pt x="344392" y="527803"/>
                    <a:pt x="493617" y="254753"/>
                    <a:pt x="478800" y="271686"/>
                  </a:cubicBezTo>
                  <a:cubicBezTo>
                    <a:pt x="463983" y="288619"/>
                    <a:pt x="343333" y="515632"/>
                    <a:pt x="269250" y="639986"/>
                  </a:cubicBezTo>
                  <a:cubicBezTo>
                    <a:pt x="195167" y="764340"/>
                    <a:pt x="-65183" y="1104594"/>
                    <a:pt x="15250" y="10305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D8325CFE-5D98-1A7D-6787-EFFD06BDB1F1}"/>
                </a:ext>
              </a:extLst>
            </p:cNvPr>
            <p:cNvSpPr/>
            <p:nvPr/>
          </p:nvSpPr>
          <p:spPr>
            <a:xfrm>
              <a:off x="8975539" y="1909264"/>
              <a:ext cx="1538818" cy="764086"/>
            </a:xfrm>
            <a:custGeom>
              <a:avLst/>
              <a:gdLst>
                <a:gd name="connsiteX0" fmla="*/ 186 w 1538818"/>
                <a:gd name="connsiteY0" fmla="*/ 764086 h 764086"/>
                <a:gd name="connsiteX1" fmla="*/ 1171761 w 1538818"/>
                <a:gd name="connsiteY1" fmla="*/ 376736 h 764086"/>
                <a:gd name="connsiteX2" fmla="*/ 832036 w 1538818"/>
                <a:gd name="connsiteY2" fmla="*/ 456111 h 764086"/>
                <a:gd name="connsiteX3" fmla="*/ 1047936 w 1538818"/>
                <a:gd name="connsiteY3" fmla="*/ 303711 h 764086"/>
                <a:gd name="connsiteX4" fmla="*/ 1076511 w 1538818"/>
                <a:gd name="connsiteY4" fmla="*/ 90986 h 764086"/>
                <a:gd name="connsiteX5" fmla="*/ 1365436 w 1538818"/>
                <a:gd name="connsiteY5" fmla="*/ 205286 h 764086"/>
                <a:gd name="connsiteX6" fmla="*/ 1238436 w 1538818"/>
                <a:gd name="connsiteY6" fmla="*/ 46536 h 764086"/>
                <a:gd name="connsiteX7" fmla="*/ 1527361 w 1538818"/>
                <a:gd name="connsiteY7" fmla="*/ 541836 h 764086"/>
                <a:gd name="connsiteX8" fmla="*/ 1479736 w 1538818"/>
                <a:gd name="connsiteY8" fmla="*/ 684711 h 764086"/>
                <a:gd name="connsiteX9" fmla="*/ 1467036 w 1538818"/>
                <a:gd name="connsiteY9" fmla="*/ 554536 h 764086"/>
                <a:gd name="connsiteX10" fmla="*/ 1238436 w 1538818"/>
                <a:gd name="connsiteY10" fmla="*/ 21136 h 764086"/>
                <a:gd name="connsiteX11" fmla="*/ 1235261 w 1538818"/>
                <a:gd name="connsiteY11" fmla="*/ 110036 h 764086"/>
                <a:gd name="connsiteX12" fmla="*/ 1025711 w 1538818"/>
                <a:gd name="connsiteY12" fmla="*/ 141786 h 764086"/>
                <a:gd name="connsiteX13" fmla="*/ 1130486 w 1538818"/>
                <a:gd name="connsiteY13" fmla="*/ 268786 h 764086"/>
                <a:gd name="connsiteX14" fmla="*/ 974911 w 1538818"/>
                <a:gd name="connsiteY14" fmla="*/ 376736 h 764086"/>
                <a:gd name="connsiteX15" fmla="*/ 1079686 w 1538818"/>
                <a:gd name="connsiteY15" fmla="*/ 373561 h 764086"/>
                <a:gd name="connsiteX16" fmla="*/ 186 w 1538818"/>
                <a:gd name="connsiteY16" fmla="*/ 764086 h 76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8818" h="764086">
                  <a:moveTo>
                    <a:pt x="186" y="764086"/>
                  </a:moveTo>
                  <a:cubicBezTo>
                    <a:pt x="15532" y="764615"/>
                    <a:pt x="1033119" y="428065"/>
                    <a:pt x="1171761" y="376736"/>
                  </a:cubicBezTo>
                  <a:cubicBezTo>
                    <a:pt x="1310403" y="325407"/>
                    <a:pt x="852673" y="468282"/>
                    <a:pt x="832036" y="456111"/>
                  </a:cubicBezTo>
                  <a:cubicBezTo>
                    <a:pt x="811399" y="443940"/>
                    <a:pt x="1007190" y="364565"/>
                    <a:pt x="1047936" y="303711"/>
                  </a:cubicBezTo>
                  <a:cubicBezTo>
                    <a:pt x="1088682" y="242857"/>
                    <a:pt x="1023594" y="107390"/>
                    <a:pt x="1076511" y="90986"/>
                  </a:cubicBezTo>
                  <a:cubicBezTo>
                    <a:pt x="1129428" y="74582"/>
                    <a:pt x="1338449" y="212694"/>
                    <a:pt x="1365436" y="205286"/>
                  </a:cubicBezTo>
                  <a:cubicBezTo>
                    <a:pt x="1392423" y="197878"/>
                    <a:pt x="1211448" y="-9556"/>
                    <a:pt x="1238436" y="46536"/>
                  </a:cubicBezTo>
                  <a:cubicBezTo>
                    <a:pt x="1265424" y="102628"/>
                    <a:pt x="1487144" y="435474"/>
                    <a:pt x="1527361" y="541836"/>
                  </a:cubicBezTo>
                  <a:cubicBezTo>
                    <a:pt x="1567578" y="648198"/>
                    <a:pt x="1489790" y="682594"/>
                    <a:pt x="1479736" y="684711"/>
                  </a:cubicBezTo>
                  <a:cubicBezTo>
                    <a:pt x="1469682" y="686828"/>
                    <a:pt x="1507253" y="665132"/>
                    <a:pt x="1467036" y="554536"/>
                  </a:cubicBezTo>
                  <a:cubicBezTo>
                    <a:pt x="1426819" y="443940"/>
                    <a:pt x="1277065" y="95219"/>
                    <a:pt x="1238436" y="21136"/>
                  </a:cubicBezTo>
                  <a:cubicBezTo>
                    <a:pt x="1199807" y="-52947"/>
                    <a:pt x="1270715" y="89928"/>
                    <a:pt x="1235261" y="110036"/>
                  </a:cubicBezTo>
                  <a:cubicBezTo>
                    <a:pt x="1199807" y="130144"/>
                    <a:pt x="1043174" y="115328"/>
                    <a:pt x="1025711" y="141786"/>
                  </a:cubicBezTo>
                  <a:cubicBezTo>
                    <a:pt x="1008248" y="168244"/>
                    <a:pt x="1138953" y="229628"/>
                    <a:pt x="1130486" y="268786"/>
                  </a:cubicBezTo>
                  <a:cubicBezTo>
                    <a:pt x="1122019" y="307944"/>
                    <a:pt x="983378" y="359274"/>
                    <a:pt x="974911" y="376736"/>
                  </a:cubicBezTo>
                  <a:cubicBezTo>
                    <a:pt x="966444" y="394198"/>
                    <a:pt x="1238965" y="311119"/>
                    <a:pt x="1079686" y="373561"/>
                  </a:cubicBezTo>
                  <a:cubicBezTo>
                    <a:pt x="920407" y="436003"/>
                    <a:pt x="-15160" y="763557"/>
                    <a:pt x="186" y="7640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23C03A43-EE70-AD1E-73B3-D6CFC5930B6F}"/>
                </a:ext>
              </a:extLst>
            </p:cNvPr>
            <p:cNvSpPr/>
            <p:nvPr/>
          </p:nvSpPr>
          <p:spPr>
            <a:xfrm>
              <a:off x="9223241" y="2460922"/>
              <a:ext cx="1556875" cy="969044"/>
            </a:xfrm>
            <a:custGeom>
              <a:avLst/>
              <a:gdLst>
                <a:gd name="connsiteX0" fmla="*/ 134 w 1556875"/>
                <a:gd name="connsiteY0" fmla="*/ 625178 h 969044"/>
                <a:gd name="connsiteX1" fmla="*/ 860559 w 1556875"/>
                <a:gd name="connsiteY1" fmla="*/ 199728 h 969044"/>
                <a:gd name="connsiteX2" fmla="*/ 816109 w 1556875"/>
                <a:gd name="connsiteY2" fmla="*/ 250528 h 969044"/>
                <a:gd name="connsiteX3" fmla="*/ 1082809 w 1556875"/>
                <a:gd name="connsiteY3" fmla="*/ 209253 h 969044"/>
                <a:gd name="connsiteX4" fmla="*/ 1047884 w 1556875"/>
                <a:gd name="connsiteY4" fmla="*/ 225128 h 969044"/>
                <a:gd name="connsiteX5" fmla="*/ 1241559 w 1556875"/>
                <a:gd name="connsiteY5" fmla="*/ 275928 h 969044"/>
                <a:gd name="connsiteX6" fmla="*/ 1428884 w 1556875"/>
                <a:gd name="connsiteY6" fmla="*/ 453728 h 969044"/>
                <a:gd name="connsiteX7" fmla="*/ 1381259 w 1556875"/>
                <a:gd name="connsiteY7" fmla="*/ 253703 h 969044"/>
                <a:gd name="connsiteX8" fmla="*/ 1540009 w 1556875"/>
                <a:gd name="connsiteY8" fmla="*/ 910928 h 969044"/>
                <a:gd name="connsiteX9" fmla="*/ 1533659 w 1556875"/>
                <a:gd name="connsiteY9" fmla="*/ 837903 h 969044"/>
                <a:gd name="connsiteX10" fmla="*/ 1374909 w 1556875"/>
                <a:gd name="connsiteY10" fmla="*/ 40978 h 969044"/>
                <a:gd name="connsiteX11" fmla="*/ 1371734 w 1556875"/>
                <a:gd name="connsiteY11" fmla="*/ 123528 h 969044"/>
                <a:gd name="connsiteX12" fmla="*/ 1333634 w 1556875"/>
                <a:gd name="connsiteY12" fmla="*/ 196553 h 969044"/>
                <a:gd name="connsiteX13" fmla="*/ 1352684 w 1556875"/>
                <a:gd name="connsiteY13" fmla="*/ 358478 h 969044"/>
                <a:gd name="connsiteX14" fmla="*/ 1159009 w 1556875"/>
                <a:gd name="connsiteY14" fmla="*/ 260053 h 969044"/>
                <a:gd name="connsiteX15" fmla="*/ 749434 w 1556875"/>
                <a:gd name="connsiteY15" fmla="*/ 263228 h 969044"/>
                <a:gd name="connsiteX16" fmla="*/ 793884 w 1556875"/>
                <a:gd name="connsiteY16" fmla="*/ 206078 h 969044"/>
                <a:gd name="connsiteX17" fmla="*/ 134 w 1556875"/>
                <a:gd name="connsiteY17" fmla="*/ 625178 h 96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6875" h="969044">
                  <a:moveTo>
                    <a:pt x="134" y="625178"/>
                  </a:moveTo>
                  <a:cubicBezTo>
                    <a:pt x="11246" y="624120"/>
                    <a:pt x="724563" y="262170"/>
                    <a:pt x="860559" y="199728"/>
                  </a:cubicBezTo>
                  <a:cubicBezTo>
                    <a:pt x="996555" y="137286"/>
                    <a:pt x="779067" y="248940"/>
                    <a:pt x="816109" y="250528"/>
                  </a:cubicBezTo>
                  <a:cubicBezTo>
                    <a:pt x="853151" y="252115"/>
                    <a:pt x="1044180" y="213486"/>
                    <a:pt x="1082809" y="209253"/>
                  </a:cubicBezTo>
                  <a:cubicBezTo>
                    <a:pt x="1121438" y="205020"/>
                    <a:pt x="1021426" y="214015"/>
                    <a:pt x="1047884" y="225128"/>
                  </a:cubicBezTo>
                  <a:cubicBezTo>
                    <a:pt x="1074342" y="236240"/>
                    <a:pt x="1178059" y="237828"/>
                    <a:pt x="1241559" y="275928"/>
                  </a:cubicBezTo>
                  <a:cubicBezTo>
                    <a:pt x="1305059" y="314028"/>
                    <a:pt x="1405601" y="457432"/>
                    <a:pt x="1428884" y="453728"/>
                  </a:cubicBezTo>
                  <a:cubicBezTo>
                    <a:pt x="1452167" y="450024"/>
                    <a:pt x="1362738" y="177503"/>
                    <a:pt x="1381259" y="253703"/>
                  </a:cubicBezTo>
                  <a:cubicBezTo>
                    <a:pt x="1399780" y="329903"/>
                    <a:pt x="1514609" y="813561"/>
                    <a:pt x="1540009" y="910928"/>
                  </a:cubicBezTo>
                  <a:cubicBezTo>
                    <a:pt x="1565409" y="1008295"/>
                    <a:pt x="1561176" y="982895"/>
                    <a:pt x="1533659" y="837903"/>
                  </a:cubicBezTo>
                  <a:cubicBezTo>
                    <a:pt x="1506142" y="692911"/>
                    <a:pt x="1401896" y="160040"/>
                    <a:pt x="1374909" y="40978"/>
                  </a:cubicBezTo>
                  <a:cubicBezTo>
                    <a:pt x="1347922" y="-78084"/>
                    <a:pt x="1378613" y="97599"/>
                    <a:pt x="1371734" y="123528"/>
                  </a:cubicBezTo>
                  <a:cubicBezTo>
                    <a:pt x="1364855" y="149457"/>
                    <a:pt x="1336809" y="157395"/>
                    <a:pt x="1333634" y="196553"/>
                  </a:cubicBezTo>
                  <a:cubicBezTo>
                    <a:pt x="1330459" y="235711"/>
                    <a:pt x="1381788" y="347895"/>
                    <a:pt x="1352684" y="358478"/>
                  </a:cubicBezTo>
                  <a:cubicBezTo>
                    <a:pt x="1323580" y="369061"/>
                    <a:pt x="1259551" y="275928"/>
                    <a:pt x="1159009" y="260053"/>
                  </a:cubicBezTo>
                  <a:cubicBezTo>
                    <a:pt x="1058467" y="244178"/>
                    <a:pt x="810288" y="272224"/>
                    <a:pt x="749434" y="263228"/>
                  </a:cubicBezTo>
                  <a:cubicBezTo>
                    <a:pt x="688580" y="254232"/>
                    <a:pt x="917180" y="146811"/>
                    <a:pt x="793884" y="206078"/>
                  </a:cubicBezTo>
                  <a:cubicBezTo>
                    <a:pt x="670588" y="265345"/>
                    <a:pt x="-10978" y="626236"/>
                    <a:pt x="134" y="62517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53DB25A2-6E0A-7559-4FDD-12022073E3F6}"/>
                </a:ext>
              </a:extLst>
            </p:cNvPr>
            <p:cNvSpPr/>
            <p:nvPr/>
          </p:nvSpPr>
          <p:spPr>
            <a:xfrm>
              <a:off x="9379515" y="3072837"/>
              <a:ext cx="939358" cy="902732"/>
            </a:xfrm>
            <a:custGeom>
              <a:avLst/>
              <a:gdLst>
                <a:gd name="connsiteX0" fmla="*/ 5785 w 939358"/>
                <a:gd name="connsiteY0" fmla="*/ 337113 h 902732"/>
                <a:gd name="connsiteX1" fmla="*/ 891610 w 939358"/>
                <a:gd name="connsiteY1" fmla="*/ 32313 h 902732"/>
                <a:gd name="connsiteX2" fmla="*/ 805885 w 939358"/>
                <a:gd name="connsiteY2" fmla="*/ 83113 h 902732"/>
                <a:gd name="connsiteX3" fmla="*/ 685235 w 939358"/>
                <a:gd name="connsiteY3" fmla="*/ 314888 h 902732"/>
                <a:gd name="connsiteX4" fmla="*/ 831285 w 939358"/>
                <a:gd name="connsiteY4" fmla="*/ 216463 h 902732"/>
                <a:gd name="connsiteX5" fmla="*/ 701110 w 939358"/>
                <a:gd name="connsiteY5" fmla="*/ 413313 h 902732"/>
                <a:gd name="connsiteX6" fmla="*/ 682060 w 939358"/>
                <a:gd name="connsiteY6" fmla="*/ 603813 h 902732"/>
                <a:gd name="connsiteX7" fmla="*/ 748735 w 939358"/>
                <a:gd name="connsiteY7" fmla="*/ 568888 h 902732"/>
                <a:gd name="connsiteX8" fmla="*/ 440760 w 939358"/>
                <a:gd name="connsiteY8" fmla="*/ 902263 h 902732"/>
                <a:gd name="connsiteX9" fmla="*/ 694760 w 939358"/>
                <a:gd name="connsiteY9" fmla="*/ 638738 h 902732"/>
                <a:gd name="connsiteX10" fmla="*/ 742385 w 939358"/>
                <a:gd name="connsiteY10" fmla="*/ 499038 h 902732"/>
                <a:gd name="connsiteX11" fmla="*/ 729685 w 939358"/>
                <a:gd name="connsiteY11" fmla="*/ 492688 h 902732"/>
                <a:gd name="connsiteX12" fmla="*/ 805885 w 939358"/>
                <a:gd name="connsiteY12" fmla="*/ 203763 h 902732"/>
                <a:gd name="connsiteX13" fmla="*/ 736035 w 939358"/>
                <a:gd name="connsiteY13" fmla="*/ 248213 h 902732"/>
                <a:gd name="connsiteX14" fmla="*/ 897960 w 939358"/>
                <a:gd name="connsiteY14" fmla="*/ 563 h 902732"/>
                <a:gd name="connsiteX15" fmla="*/ 526485 w 939358"/>
                <a:gd name="connsiteY15" fmla="*/ 184713 h 902732"/>
                <a:gd name="connsiteX16" fmla="*/ 5785 w 939358"/>
                <a:gd name="connsiteY16" fmla="*/ 337113 h 90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9358" h="902732">
                  <a:moveTo>
                    <a:pt x="5785" y="337113"/>
                  </a:moveTo>
                  <a:cubicBezTo>
                    <a:pt x="66639" y="311713"/>
                    <a:pt x="758260" y="74646"/>
                    <a:pt x="891610" y="32313"/>
                  </a:cubicBezTo>
                  <a:cubicBezTo>
                    <a:pt x="1024960" y="-10020"/>
                    <a:pt x="840281" y="36017"/>
                    <a:pt x="805885" y="83113"/>
                  </a:cubicBezTo>
                  <a:cubicBezTo>
                    <a:pt x="771489" y="130209"/>
                    <a:pt x="681002" y="292663"/>
                    <a:pt x="685235" y="314888"/>
                  </a:cubicBezTo>
                  <a:cubicBezTo>
                    <a:pt x="689468" y="337113"/>
                    <a:pt x="828639" y="200059"/>
                    <a:pt x="831285" y="216463"/>
                  </a:cubicBezTo>
                  <a:cubicBezTo>
                    <a:pt x="833931" y="232867"/>
                    <a:pt x="725981" y="348755"/>
                    <a:pt x="701110" y="413313"/>
                  </a:cubicBezTo>
                  <a:cubicBezTo>
                    <a:pt x="676239" y="477871"/>
                    <a:pt x="674123" y="577884"/>
                    <a:pt x="682060" y="603813"/>
                  </a:cubicBezTo>
                  <a:cubicBezTo>
                    <a:pt x="689997" y="629742"/>
                    <a:pt x="788952" y="519146"/>
                    <a:pt x="748735" y="568888"/>
                  </a:cubicBezTo>
                  <a:cubicBezTo>
                    <a:pt x="708518" y="618630"/>
                    <a:pt x="449756" y="890621"/>
                    <a:pt x="440760" y="902263"/>
                  </a:cubicBezTo>
                  <a:cubicBezTo>
                    <a:pt x="431764" y="913905"/>
                    <a:pt x="644489" y="705942"/>
                    <a:pt x="694760" y="638738"/>
                  </a:cubicBezTo>
                  <a:cubicBezTo>
                    <a:pt x="745031" y="571534"/>
                    <a:pt x="736564" y="523380"/>
                    <a:pt x="742385" y="499038"/>
                  </a:cubicBezTo>
                  <a:cubicBezTo>
                    <a:pt x="748206" y="474696"/>
                    <a:pt x="719102" y="541900"/>
                    <a:pt x="729685" y="492688"/>
                  </a:cubicBezTo>
                  <a:cubicBezTo>
                    <a:pt x="740268" y="443476"/>
                    <a:pt x="804827" y="244509"/>
                    <a:pt x="805885" y="203763"/>
                  </a:cubicBezTo>
                  <a:cubicBezTo>
                    <a:pt x="806943" y="163017"/>
                    <a:pt x="720689" y="282080"/>
                    <a:pt x="736035" y="248213"/>
                  </a:cubicBezTo>
                  <a:cubicBezTo>
                    <a:pt x="751381" y="214346"/>
                    <a:pt x="932885" y="11146"/>
                    <a:pt x="897960" y="563"/>
                  </a:cubicBezTo>
                  <a:cubicBezTo>
                    <a:pt x="863035" y="-10020"/>
                    <a:pt x="672006" y="131267"/>
                    <a:pt x="526485" y="184713"/>
                  </a:cubicBezTo>
                  <a:cubicBezTo>
                    <a:pt x="380964" y="238159"/>
                    <a:pt x="-55069" y="362513"/>
                    <a:pt x="5785" y="3371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1C2E4A54-FAF0-E581-53EF-8990319841ED}"/>
                </a:ext>
              </a:extLst>
            </p:cNvPr>
            <p:cNvSpPr/>
            <p:nvPr/>
          </p:nvSpPr>
          <p:spPr>
            <a:xfrm>
              <a:off x="9394825" y="2878353"/>
              <a:ext cx="1283270" cy="362547"/>
            </a:xfrm>
            <a:custGeom>
              <a:avLst/>
              <a:gdLst>
                <a:gd name="connsiteX0" fmla="*/ 0 w 1283270"/>
                <a:gd name="connsiteY0" fmla="*/ 309347 h 362547"/>
                <a:gd name="connsiteX1" fmla="*/ 857250 w 1283270"/>
                <a:gd name="connsiteY1" fmla="*/ 61697 h 362547"/>
                <a:gd name="connsiteX2" fmla="*/ 577850 w 1283270"/>
                <a:gd name="connsiteY2" fmla="*/ 83922 h 362547"/>
                <a:gd name="connsiteX3" fmla="*/ 882650 w 1283270"/>
                <a:gd name="connsiteY3" fmla="*/ 61697 h 362547"/>
                <a:gd name="connsiteX4" fmla="*/ 1073150 w 1283270"/>
                <a:gd name="connsiteY4" fmla="*/ 71222 h 362547"/>
                <a:gd name="connsiteX5" fmla="*/ 1044575 w 1283270"/>
                <a:gd name="connsiteY5" fmla="*/ 83922 h 362547"/>
                <a:gd name="connsiteX6" fmla="*/ 1273175 w 1283270"/>
                <a:gd name="connsiteY6" fmla="*/ 356972 h 362547"/>
                <a:gd name="connsiteX7" fmla="*/ 1209675 w 1283270"/>
                <a:gd name="connsiteY7" fmla="*/ 249022 h 362547"/>
                <a:gd name="connsiteX8" fmla="*/ 914400 w 1283270"/>
                <a:gd name="connsiteY8" fmla="*/ 26772 h 362547"/>
                <a:gd name="connsiteX9" fmla="*/ 923925 w 1283270"/>
                <a:gd name="connsiteY9" fmla="*/ 48997 h 362547"/>
                <a:gd name="connsiteX10" fmla="*/ 854075 w 1283270"/>
                <a:gd name="connsiteY10" fmla="*/ 1372 h 362547"/>
                <a:gd name="connsiteX11" fmla="*/ 485775 w 1283270"/>
                <a:gd name="connsiteY11" fmla="*/ 112497 h 362547"/>
                <a:gd name="connsiteX12" fmla="*/ 631825 w 1283270"/>
                <a:gd name="connsiteY12" fmla="*/ 61697 h 362547"/>
                <a:gd name="connsiteX13" fmla="*/ 574675 w 1283270"/>
                <a:gd name="connsiteY13" fmla="*/ 112497 h 362547"/>
                <a:gd name="connsiteX14" fmla="*/ 454025 w 1283270"/>
                <a:gd name="connsiteY14" fmla="*/ 150597 h 362547"/>
                <a:gd name="connsiteX15" fmla="*/ 0 w 1283270"/>
                <a:gd name="connsiteY15" fmla="*/ 309347 h 362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3270" h="362547">
                  <a:moveTo>
                    <a:pt x="0" y="309347"/>
                  </a:moveTo>
                  <a:cubicBezTo>
                    <a:pt x="380471" y="204307"/>
                    <a:pt x="760942" y="99268"/>
                    <a:pt x="857250" y="61697"/>
                  </a:cubicBezTo>
                  <a:cubicBezTo>
                    <a:pt x="953558" y="24126"/>
                    <a:pt x="573617" y="83922"/>
                    <a:pt x="577850" y="83922"/>
                  </a:cubicBezTo>
                  <a:cubicBezTo>
                    <a:pt x="582083" y="83922"/>
                    <a:pt x="800100" y="63814"/>
                    <a:pt x="882650" y="61697"/>
                  </a:cubicBezTo>
                  <a:cubicBezTo>
                    <a:pt x="965200" y="59580"/>
                    <a:pt x="1046163" y="67518"/>
                    <a:pt x="1073150" y="71222"/>
                  </a:cubicBezTo>
                  <a:cubicBezTo>
                    <a:pt x="1100137" y="74926"/>
                    <a:pt x="1011238" y="36297"/>
                    <a:pt x="1044575" y="83922"/>
                  </a:cubicBezTo>
                  <a:cubicBezTo>
                    <a:pt x="1077913" y="131547"/>
                    <a:pt x="1245658" y="329455"/>
                    <a:pt x="1273175" y="356972"/>
                  </a:cubicBezTo>
                  <a:cubicBezTo>
                    <a:pt x="1300692" y="384489"/>
                    <a:pt x="1269471" y="304055"/>
                    <a:pt x="1209675" y="249022"/>
                  </a:cubicBezTo>
                  <a:cubicBezTo>
                    <a:pt x="1149879" y="193989"/>
                    <a:pt x="962025" y="60109"/>
                    <a:pt x="914400" y="26772"/>
                  </a:cubicBezTo>
                  <a:cubicBezTo>
                    <a:pt x="866775" y="-6566"/>
                    <a:pt x="933979" y="53230"/>
                    <a:pt x="923925" y="48997"/>
                  </a:cubicBezTo>
                  <a:cubicBezTo>
                    <a:pt x="913871" y="44764"/>
                    <a:pt x="927100" y="-9211"/>
                    <a:pt x="854075" y="1372"/>
                  </a:cubicBezTo>
                  <a:cubicBezTo>
                    <a:pt x="781050" y="11955"/>
                    <a:pt x="522817" y="102443"/>
                    <a:pt x="485775" y="112497"/>
                  </a:cubicBezTo>
                  <a:cubicBezTo>
                    <a:pt x="448733" y="122551"/>
                    <a:pt x="617008" y="61697"/>
                    <a:pt x="631825" y="61697"/>
                  </a:cubicBezTo>
                  <a:cubicBezTo>
                    <a:pt x="646642" y="61697"/>
                    <a:pt x="604308" y="97680"/>
                    <a:pt x="574675" y="112497"/>
                  </a:cubicBezTo>
                  <a:cubicBezTo>
                    <a:pt x="545042" y="127314"/>
                    <a:pt x="454025" y="150597"/>
                    <a:pt x="454025" y="150597"/>
                  </a:cubicBezTo>
                  <a:lnTo>
                    <a:pt x="0" y="309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92688E5E-369C-DCA1-FAE4-CA32DAC99AA4}"/>
                </a:ext>
              </a:extLst>
            </p:cNvPr>
            <p:cNvSpPr/>
            <p:nvPr/>
          </p:nvSpPr>
          <p:spPr>
            <a:xfrm>
              <a:off x="8864574" y="1727142"/>
              <a:ext cx="1221754" cy="844654"/>
            </a:xfrm>
            <a:custGeom>
              <a:avLst/>
              <a:gdLst>
                <a:gd name="connsiteX0" fmla="*/ 26 w 1221754"/>
                <a:gd name="connsiteY0" fmla="*/ 844608 h 844654"/>
                <a:gd name="connsiteX1" fmla="*/ 612801 w 1221754"/>
                <a:gd name="connsiteY1" fmla="*/ 504883 h 844654"/>
                <a:gd name="connsiteX2" fmla="*/ 581051 w 1221754"/>
                <a:gd name="connsiteY2" fmla="*/ 511233 h 844654"/>
                <a:gd name="connsiteX3" fmla="*/ 676301 w 1221754"/>
                <a:gd name="connsiteY3" fmla="*/ 431858 h 844654"/>
                <a:gd name="connsiteX4" fmla="*/ 749326 w 1221754"/>
                <a:gd name="connsiteY4" fmla="*/ 228658 h 844654"/>
                <a:gd name="connsiteX5" fmla="*/ 796951 w 1221754"/>
                <a:gd name="connsiteY5" fmla="*/ 282633 h 844654"/>
                <a:gd name="connsiteX6" fmla="*/ 803301 w 1221754"/>
                <a:gd name="connsiteY6" fmla="*/ 58 h 844654"/>
                <a:gd name="connsiteX7" fmla="*/ 1200176 w 1221754"/>
                <a:gd name="connsiteY7" fmla="*/ 257233 h 844654"/>
                <a:gd name="connsiteX8" fmla="*/ 1146201 w 1221754"/>
                <a:gd name="connsiteY8" fmla="*/ 203258 h 844654"/>
                <a:gd name="connsiteX9" fmla="*/ 952526 w 1221754"/>
                <a:gd name="connsiteY9" fmla="*/ 123883 h 844654"/>
                <a:gd name="connsiteX10" fmla="*/ 784251 w 1221754"/>
                <a:gd name="connsiteY10" fmla="*/ 41333 h 844654"/>
                <a:gd name="connsiteX11" fmla="*/ 803301 w 1221754"/>
                <a:gd name="connsiteY11" fmla="*/ 92133 h 844654"/>
                <a:gd name="connsiteX12" fmla="*/ 698526 w 1221754"/>
                <a:gd name="connsiteY12" fmla="*/ 193733 h 844654"/>
                <a:gd name="connsiteX13" fmla="*/ 850926 w 1221754"/>
                <a:gd name="connsiteY13" fmla="*/ 193733 h 844654"/>
                <a:gd name="connsiteX14" fmla="*/ 657251 w 1221754"/>
                <a:gd name="connsiteY14" fmla="*/ 282633 h 844654"/>
                <a:gd name="connsiteX15" fmla="*/ 762026 w 1221754"/>
                <a:gd name="connsiteY15" fmla="*/ 304858 h 844654"/>
                <a:gd name="connsiteX16" fmla="*/ 714401 w 1221754"/>
                <a:gd name="connsiteY16" fmla="*/ 374708 h 844654"/>
                <a:gd name="connsiteX17" fmla="*/ 520726 w 1221754"/>
                <a:gd name="connsiteY17" fmla="*/ 469958 h 844654"/>
                <a:gd name="connsiteX18" fmla="*/ 587401 w 1221754"/>
                <a:gd name="connsiteY18" fmla="*/ 479483 h 844654"/>
                <a:gd name="connsiteX19" fmla="*/ 26 w 1221754"/>
                <a:gd name="connsiteY19" fmla="*/ 844608 h 844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1754" h="844654">
                  <a:moveTo>
                    <a:pt x="26" y="844608"/>
                  </a:moveTo>
                  <a:cubicBezTo>
                    <a:pt x="4259" y="848841"/>
                    <a:pt x="515964" y="560445"/>
                    <a:pt x="612801" y="504883"/>
                  </a:cubicBezTo>
                  <a:cubicBezTo>
                    <a:pt x="709638" y="449321"/>
                    <a:pt x="570468" y="523404"/>
                    <a:pt x="581051" y="511233"/>
                  </a:cubicBezTo>
                  <a:cubicBezTo>
                    <a:pt x="591634" y="499062"/>
                    <a:pt x="648255" y="478954"/>
                    <a:pt x="676301" y="431858"/>
                  </a:cubicBezTo>
                  <a:cubicBezTo>
                    <a:pt x="704347" y="384762"/>
                    <a:pt x="729218" y="253529"/>
                    <a:pt x="749326" y="228658"/>
                  </a:cubicBezTo>
                  <a:cubicBezTo>
                    <a:pt x="769434" y="203787"/>
                    <a:pt x="787955" y="320733"/>
                    <a:pt x="796951" y="282633"/>
                  </a:cubicBezTo>
                  <a:cubicBezTo>
                    <a:pt x="805947" y="244533"/>
                    <a:pt x="736097" y="4291"/>
                    <a:pt x="803301" y="58"/>
                  </a:cubicBezTo>
                  <a:cubicBezTo>
                    <a:pt x="870505" y="-4175"/>
                    <a:pt x="1143026" y="223366"/>
                    <a:pt x="1200176" y="257233"/>
                  </a:cubicBezTo>
                  <a:cubicBezTo>
                    <a:pt x="1257326" y="291100"/>
                    <a:pt x="1187476" y="225483"/>
                    <a:pt x="1146201" y="203258"/>
                  </a:cubicBezTo>
                  <a:cubicBezTo>
                    <a:pt x="1104926" y="181033"/>
                    <a:pt x="1012851" y="150870"/>
                    <a:pt x="952526" y="123883"/>
                  </a:cubicBezTo>
                  <a:cubicBezTo>
                    <a:pt x="892201" y="96896"/>
                    <a:pt x="809122" y="46625"/>
                    <a:pt x="784251" y="41333"/>
                  </a:cubicBezTo>
                  <a:cubicBezTo>
                    <a:pt x="759380" y="36041"/>
                    <a:pt x="817588" y="66733"/>
                    <a:pt x="803301" y="92133"/>
                  </a:cubicBezTo>
                  <a:cubicBezTo>
                    <a:pt x="789014" y="117533"/>
                    <a:pt x="690589" y="176800"/>
                    <a:pt x="698526" y="193733"/>
                  </a:cubicBezTo>
                  <a:cubicBezTo>
                    <a:pt x="706463" y="210666"/>
                    <a:pt x="857805" y="178916"/>
                    <a:pt x="850926" y="193733"/>
                  </a:cubicBezTo>
                  <a:cubicBezTo>
                    <a:pt x="844047" y="208550"/>
                    <a:pt x="672068" y="264112"/>
                    <a:pt x="657251" y="282633"/>
                  </a:cubicBezTo>
                  <a:cubicBezTo>
                    <a:pt x="642434" y="301154"/>
                    <a:pt x="752501" y="289512"/>
                    <a:pt x="762026" y="304858"/>
                  </a:cubicBezTo>
                  <a:cubicBezTo>
                    <a:pt x="771551" y="320204"/>
                    <a:pt x="754618" y="347191"/>
                    <a:pt x="714401" y="374708"/>
                  </a:cubicBezTo>
                  <a:cubicBezTo>
                    <a:pt x="674184" y="402225"/>
                    <a:pt x="541893" y="452496"/>
                    <a:pt x="520726" y="469958"/>
                  </a:cubicBezTo>
                  <a:cubicBezTo>
                    <a:pt x="499559" y="487420"/>
                    <a:pt x="672068" y="415454"/>
                    <a:pt x="587401" y="479483"/>
                  </a:cubicBezTo>
                  <a:cubicBezTo>
                    <a:pt x="502734" y="543512"/>
                    <a:pt x="-4207" y="840375"/>
                    <a:pt x="26" y="844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489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第1回 岡本太郎は、何を見ていたのか。 - 岡本太郎のくらし- ほぼ日刊イトイ新聞">
            <a:extLst>
              <a:ext uri="{FF2B5EF4-FFF2-40B4-BE49-F238E27FC236}">
                <a16:creationId xmlns:a16="http://schemas.microsoft.com/office/drawing/2014/main" id="{FEB06B60-7CDA-F696-73B8-69A057309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12381" r="26650"/>
          <a:stretch/>
        </p:blipFill>
        <p:spPr bwMode="auto">
          <a:xfrm>
            <a:off x="-1747" y="-966390"/>
            <a:ext cx="12803347" cy="113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2F9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4</Words>
  <Application>Microsoft Macintosh PowerPoint</Application>
  <PresentationFormat>A3 297x420 mm</PresentationFormat>
  <Paragraphs>1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Ro Hon Mincho Std 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2022-08-11T06:28:43Z</dcterms:created>
  <dcterms:modified xsi:type="dcterms:W3CDTF">2022-08-22T08:22:01Z</dcterms:modified>
</cp:coreProperties>
</file>