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83FF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3140"/>
  </p:normalViewPr>
  <p:slideViewPr>
    <p:cSldViewPr snapToGrid="0">
      <p:cViewPr>
        <p:scale>
          <a:sx n="83" d="100"/>
          <a:sy n="83" d="100"/>
        </p:scale>
        <p:origin x="1160" y="-296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A9773-0B59-1147-928A-7EA6C594B96C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FE90A-CA82-644E-9912-FD85861713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963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FE90A-CA82-644E-9912-FD858617130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830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FE90A-CA82-644E-9912-FD858617130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936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CBFD-51A3-434D-96E1-C0643C828730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5B96-EB60-F645-94C6-25F993A0D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83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CBFD-51A3-434D-96E1-C0643C828730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5B96-EB60-F645-94C6-25F993A0D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61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CBFD-51A3-434D-96E1-C0643C828730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5B96-EB60-F645-94C6-25F993A0D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82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CBFD-51A3-434D-96E1-C0643C828730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5B96-EB60-F645-94C6-25F993A0D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73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CBFD-51A3-434D-96E1-C0643C828730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5B96-EB60-F645-94C6-25F993A0D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41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CBFD-51A3-434D-96E1-C0643C828730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5B96-EB60-F645-94C6-25F993A0D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27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CBFD-51A3-434D-96E1-C0643C828730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5B96-EB60-F645-94C6-25F993A0D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14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CBFD-51A3-434D-96E1-C0643C828730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5B96-EB60-F645-94C6-25F993A0D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49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CBFD-51A3-434D-96E1-C0643C828730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5B96-EB60-F645-94C6-25F993A0D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767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CBFD-51A3-434D-96E1-C0643C828730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5B96-EB60-F645-94C6-25F993A0D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CBFD-51A3-434D-96E1-C0643C828730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5B96-EB60-F645-94C6-25F993A0D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2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9CBFD-51A3-434D-96E1-C0643C828730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B5B96-EB60-F645-94C6-25F993A0D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3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白いシャツを着ている女性たち&#10;&#10;自動的に生成された説明" hidden="1">
            <a:extLst>
              <a:ext uri="{FF2B5EF4-FFF2-40B4-BE49-F238E27FC236}">
                <a16:creationId xmlns:a16="http://schemas.microsoft.com/office/drawing/2014/main" id="{D741A836-C90C-A64F-6148-021CDDEBF1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3568"/>
          <a:stretch/>
        </p:blipFill>
        <p:spPr>
          <a:xfrm>
            <a:off x="0" y="1592847"/>
            <a:ext cx="9573543" cy="961590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</p:pic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52BBCDB7-52AF-BCF8-F5B6-12211E5C8162}"/>
              </a:ext>
            </a:extLst>
          </p:cNvPr>
          <p:cNvSpPr/>
          <p:nvPr/>
        </p:nvSpPr>
        <p:spPr>
          <a:xfrm>
            <a:off x="2386896" y="6393441"/>
            <a:ext cx="1098792" cy="417858"/>
          </a:xfrm>
          <a:custGeom>
            <a:avLst/>
            <a:gdLst>
              <a:gd name="connsiteX0" fmla="*/ 1080204 w 1098792"/>
              <a:gd name="connsiteY0" fmla="*/ 413759 h 417858"/>
              <a:gd name="connsiteX1" fmla="*/ 772229 w 1098792"/>
              <a:gd name="connsiteY1" fmla="*/ 201034 h 417858"/>
              <a:gd name="connsiteX2" fmla="*/ 781754 w 1098792"/>
              <a:gd name="connsiteY2" fmla="*/ 223259 h 417858"/>
              <a:gd name="connsiteX3" fmla="*/ 597604 w 1098792"/>
              <a:gd name="connsiteY3" fmla="*/ 150234 h 417858"/>
              <a:gd name="connsiteX4" fmla="*/ 480129 w 1098792"/>
              <a:gd name="connsiteY4" fmla="*/ 162934 h 417858"/>
              <a:gd name="connsiteX5" fmla="*/ 115004 w 1098792"/>
              <a:gd name="connsiteY5" fmla="*/ 235959 h 417858"/>
              <a:gd name="connsiteX6" fmla="*/ 45154 w 1098792"/>
              <a:gd name="connsiteY6" fmla="*/ 312159 h 417858"/>
              <a:gd name="connsiteX7" fmla="*/ 704 w 1098792"/>
              <a:gd name="connsiteY7" fmla="*/ 204209 h 417858"/>
              <a:gd name="connsiteX8" fmla="*/ 26104 w 1098792"/>
              <a:gd name="connsiteY8" fmla="*/ 194684 h 417858"/>
              <a:gd name="connsiteX9" fmla="*/ 127704 w 1098792"/>
              <a:gd name="connsiteY9" fmla="*/ 296284 h 417858"/>
              <a:gd name="connsiteX10" fmla="*/ 134054 w 1098792"/>
              <a:gd name="connsiteY10" fmla="*/ 201034 h 417858"/>
              <a:gd name="connsiteX11" fmla="*/ 197554 w 1098792"/>
              <a:gd name="connsiteY11" fmla="*/ 185159 h 417858"/>
              <a:gd name="connsiteX12" fmla="*/ 99129 w 1098792"/>
              <a:gd name="connsiteY12" fmla="*/ 35934 h 417858"/>
              <a:gd name="connsiteX13" fmla="*/ 242004 w 1098792"/>
              <a:gd name="connsiteY13" fmla="*/ 194684 h 417858"/>
              <a:gd name="connsiteX14" fmla="*/ 261054 w 1098792"/>
              <a:gd name="connsiteY14" fmla="*/ 185159 h 417858"/>
              <a:gd name="connsiteX15" fmla="*/ 286454 w 1098792"/>
              <a:gd name="connsiteY15" fmla="*/ 77209 h 417858"/>
              <a:gd name="connsiteX16" fmla="*/ 318204 w 1098792"/>
              <a:gd name="connsiteY16" fmla="*/ 112134 h 417858"/>
              <a:gd name="connsiteX17" fmla="*/ 273754 w 1098792"/>
              <a:gd name="connsiteY17" fmla="*/ 1009 h 417858"/>
              <a:gd name="connsiteX18" fmla="*/ 426154 w 1098792"/>
              <a:gd name="connsiteY18" fmla="*/ 188334 h 417858"/>
              <a:gd name="connsiteX19" fmla="*/ 476954 w 1098792"/>
              <a:gd name="connsiteY19" fmla="*/ 23234 h 417858"/>
              <a:gd name="connsiteX20" fmla="*/ 543629 w 1098792"/>
              <a:gd name="connsiteY20" fmla="*/ 162934 h 417858"/>
              <a:gd name="connsiteX21" fmla="*/ 591254 w 1098792"/>
              <a:gd name="connsiteY21" fmla="*/ 83559 h 417858"/>
              <a:gd name="connsiteX22" fmla="*/ 689679 w 1098792"/>
              <a:gd name="connsiteY22" fmla="*/ 188334 h 417858"/>
              <a:gd name="connsiteX23" fmla="*/ 708729 w 1098792"/>
              <a:gd name="connsiteY23" fmla="*/ 105784 h 417858"/>
              <a:gd name="connsiteX24" fmla="*/ 819854 w 1098792"/>
              <a:gd name="connsiteY24" fmla="*/ 270884 h 417858"/>
              <a:gd name="connsiteX25" fmla="*/ 769054 w 1098792"/>
              <a:gd name="connsiteY25" fmla="*/ 134359 h 417858"/>
              <a:gd name="connsiteX26" fmla="*/ 953204 w 1098792"/>
              <a:gd name="connsiteY26" fmla="*/ 302634 h 417858"/>
              <a:gd name="connsiteX27" fmla="*/ 930979 w 1098792"/>
              <a:gd name="connsiteY27" fmla="*/ 220084 h 417858"/>
              <a:gd name="connsiteX28" fmla="*/ 1051629 w 1098792"/>
              <a:gd name="connsiteY28" fmla="*/ 331209 h 417858"/>
              <a:gd name="connsiteX29" fmla="*/ 1080204 w 1098792"/>
              <a:gd name="connsiteY29" fmla="*/ 413759 h 417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98792" h="417858">
                <a:moveTo>
                  <a:pt x="1080204" y="413759"/>
                </a:moveTo>
                <a:cubicBezTo>
                  <a:pt x="1033637" y="392063"/>
                  <a:pt x="821971" y="232784"/>
                  <a:pt x="772229" y="201034"/>
                </a:cubicBezTo>
                <a:cubicBezTo>
                  <a:pt x="722487" y="169284"/>
                  <a:pt x="810858" y="231726"/>
                  <a:pt x="781754" y="223259"/>
                </a:cubicBezTo>
                <a:cubicBezTo>
                  <a:pt x="752650" y="214792"/>
                  <a:pt x="647875" y="160288"/>
                  <a:pt x="597604" y="150234"/>
                </a:cubicBezTo>
                <a:cubicBezTo>
                  <a:pt x="547333" y="140180"/>
                  <a:pt x="560562" y="148647"/>
                  <a:pt x="480129" y="162934"/>
                </a:cubicBezTo>
                <a:cubicBezTo>
                  <a:pt x="399696" y="177221"/>
                  <a:pt x="187500" y="211088"/>
                  <a:pt x="115004" y="235959"/>
                </a:cubicBezTo>
                <a:cubicBezTo>
                  <a:pt x="42508" y="260830"/>
                  <a:pt x="64204" y="317451"/>
                  <a:pt x="45154" y="312159"/>
                </a:cubicBezTo>
                <a:cubicBezTo>
                  <a:pt x="26104" y="306867"/>
                  <a:pt x="3879" y="223788"/>
                  <a:pt x="704" y="204209"/>
                </a:cubicBezTo>
                <a:cubicBezTo>
                  <a:pt x="-2471" y="184630"/>
                  <a:pt x="4937" y="179338"/>
                  <a:pt x="26104" y="194684"/>
                </a:cubicBezTo>
                <a:cubicBezTo>
                  <a:pt x="47271" y="210030"/>
                  <a:pt x="109713" y="295226"/>
                  <a:pt x="127704" y="296284"/>
                </a:cubicBezTo>
                <a:cubicBezTo>
                  <a:pt x="145695" y="297342"/>
                  <a:pt x="122412" y="219555"/>
                  <a:pt x="134054" y="201034"/>
                </a:cubicBezTo>
                <a:cubicBezTo>
                  <a:pt x="145696" y="182513"/>
                  <a:pt x="203375" y="212676"/>
                  <a:pt x="197554" y="185159"/>
                </a:cubicBezTo>
                <a:cubicBezTo>
                  <a:pt x="191733" y="157642"/>
                  <a:pt x="91721" y="34347"/>
                  <a:pt x="99129" y="35934"/>
                </a:cubicBezTo>
                <a:cubicBezTo>
                  <a:pt x="106537" y="37521"/>
                  <a:pt x="215017" y="169813"/>
                  <a:pt x="242004" y="194684"/>
                </a:cubicBezTo>
                <a:cubicBezTo>
                  <a:pt x="268991" y="219555"/>
                  <a:pt x="253646" y="204738"/>
                  <a:pt x="261054" y="185159"/>
                </a:cubicBezTo>
                <a:cubicBezTo>
                  <a:pt x="268462" y="165580"/>
                  <a:pt x="276929" y="89380"/>
                  <a:pt x="286454" y="77209"/>
                </a:cubicBezTo>
                <a:cubicBezTo>
                  <a:pt x="295979" y="65038"/>
                  <a:pt x="320321" y="124834"/>
                  <a:pt x="318204" y="112134"/>
                </a:cubicBezTo>
                <a:cubicBezTo>
                  <a:pt x="316087" y="99434"/>
                  <a:pt x="255762" y="-11691"/>
                  <a:pt x="273754" y="1009"/>
                </a:cubicBezTo>
                <a:cubicBezTo>
                  <a:pt x="291746" y="13709"/>
                  <a:pt x="392287" y="184630"/>
                  <a:pt x="426154" y="188334"/>
                </a:cubicBezTo>
                <a:cubicBezTo>
                  <a:pt x="460021" y="192038"/>
                  <a:pt x="457375" y="27467"/>
                  <a:pt x="476954" y="23234"/>
                </a:cubicBezTo>
                <a:cubicBezTo>
                  <a:pt x="496533" y="19001"/>
                  <a:pt x="524579" y="152880"/>
                  <a:pt x="543629" y="162934"/>
                </a:cubicBezTo>
                <a:cubicBezTo>
                  <a:pt x="562679" y="172988"/>
                  <a:pt x="566912" y="79326"/>
                  <a:pt x="591254" y="83559"/>
                </a:cubicBezTo>
                <a:cubicBezTo>
                  <a:pt x="615596" y="87792"/>
                  <a:pt x="670100" y="184630"/>
                  <a:pt x="689679" y="188334"/>
                </a:cubicBezTo>
                <a:cubicBezTo>
                  <a:pt x="709258" y="192038"/>
                  <a:pt x="687033" y="92026"/>
                  <a:pt x="708729" y="105784"/>
                </a:cubicBezTo>
                <a:cubicBezTo>
                  <a:pt x="730425" y="119542"/>
                  <a:pt x="809800" y="266121"/>
                  <a:pt x="819854" y="270884"/>
                </a:cubicBezTo>
                <a:cubicBezTo>
                  <a:pt x="829908" y="275646"/>
                  <a:pt x="746829" y="129067"/>
                  <a:pt x="769054" y="134359"/>
                </a:cubicBezTo>
                <a:cubicBezTo>
                  <a:pt x="791279" y="139651"/>
                  <a:pt x="926216" y="288346"/>
                  <a:pt x="953204" y="302634"/>
                </a:cubicBezTo>
                <a:cubicBezTo>
                  <a:pt x="980191" y="316921"/>
                  <a:pt x="914575" y="215321"/>
                  <a:pt x="930979" y="220084"/>
                </a:cubicBezTo>
                <a:cubicBezTo>
                  <a:pt x="947383" y="224847"/>
                  <a:pt x="1029404" y="296813"/>
                  <a:pt x="1051629" y="331209"/>
                </a:cubicBezTo>
                <a:cubicBezTo>
                  <a:pt x="1073854" y="365605"/>
                  <a:pt x="1126771" y="435455"/>
                  <a:pt x="1080204" y="413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62764823-2465-96D0-6AD4-1E5B539B8734}"/>
              </a:ext>
            </a:extLst>
          </p:cNvPr>
          <p:cNvSpPr/>
          <p:nvPr/>
        </p:nvSpPr>
        <p:spPr>
          <a:xfrm>
            <a:off x="2468107" y="6543459"/>
            <a:ext cx="222333" cy="258087"/>
          </a:xfrm>
          <a:custGeom>
            <a:avLst/>
            <a:gdLst>
              <a:gd name="connsiteX0" fmla="*/ 221118 w 222333"/>
              <a:gd name="connsiteY0" fmla="*/ 216 h 258087"/>
              <a:gd name="connsiteX1" fmla="*/ 94118 w 222333"/>
              <a:gd name="connsiteY1" fmla="*/ 111341 h 258087"/>
              <a:gd name="connsiteX2" fmla="*/ 176668 w 222333"/>
              <a:gd name="connsiteY2" fmla="*/ 238341 h 258087"/>
              <a:gd name="connsiteX3" fmla="*/ 106818 w 222333"/>
              <a:gd name="connsiteY3" fmla="*/ 124041 h 258087"/>
              <a:gd name="connsiteX4" fmla="*/ 154443 w 222333"/>
              <a:gd name="connsiteY4" fmla="*/ 257391 h 258087"/>
              <a:gd name="connsiteX5" fmla="*/ 30618 w 222333"/>
              <a:gd name="connsiteY5" fmla="*/ 178016 h 258087"/>
              <a:gd name="connsiteX6" fmla="*/ 78243 w 222333"/>
              <a:gd name="connsiteY6" fmla="*/ 212941 h 258087"/>
              <a:gd name="connsiteX7" fmla="*/ 141743 w 222333"/>
              <a:gd name="connsiteY7" fmla="*/ 251041 h 258087"/>
              <a:gd name="connsiteX8" fmla="*/ 62368 w 222333"/>
              <a:gd name="connsiteY8" fmla="*/ 174841 h 258087"/>
              <a:gd name="connsiteX9" fmla="*/ 2043 w 222333"/>
              <a:gd name="connsiteY9" fmla="*/ 127216 h 258087"/>
              <a:gd name="connsiteX10" fmla="*/ 109993 w 222333"/>
              <a:gd name="connsiteY10" fmla="*/ 63716 h 258087"/>
              <a:gd name="connsiteX11" fmla="*/ 2043 w 222333"/>
              <a:gd name="connsiteY11" fmla="*/ 82766 h 258087"/>
              <a:gd name="connsiteX12" fmla="*/ 221118 w 222333"/>
              <a:gd name="connsiteY12" fmla="*/ 216 h 25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2333" h="258087">
                <a:moveTo>
                  <a:pt x="221118" y="216"/>
                </a:moveTo>
                <a:cubicBezTo>
                  <a:pt x="236464" y="4979"/>
                  <a:pt x="101526" y="71654"/>
                  <a:pt x="94118" y="111341"/>
                </a:cubicBezTo>
                <a:cubicBezTo>
                  <a:pt x="86710" y="151028"/>
                  <a:pt x="174551" y="236224"/>
                  <a:pt x="176668" y="238341"/>
                </a:cubicBezTo>
                <a:cubicBezTo>
                  <a:pt x="178785" y="240458"/>
                  <a:pt x="110522" y="120866"/>
                  <a:pt x="106818" y="124041"/>
                </a:cubicBezTo>
                <a:cubicBezTo>
                  <a:pt x="103114" y="127216"/>
                  <a:pt x="167143" y="248395"/>
                  <a:pt x="154443" y="257391"/>
                </a:cubicBezTo>
                <a:cubicBezTo>
                  <a:pt x="141743" y="266387"/>
                  <a:pt x="43318" y="185424"/>
                  <a:pt x="30618" y="178016"/>
                </a:cubicBezTo>
                <a:cubicBezTo>
                  <a:pt x="17918" y="170608"/>
                  <a:pt x="59722" y="200770"/>
                  <a:pt x="78243" y="212941"/>
                </a:cubicBezTo>
                <a:cubicBezTo>
                  <a:pt x="96764" y="225112"/>
                  <a:pt x="144389" y="257391"/>
                  <a:pt x="141743" y="251041"/>
                </a:cubicBezTo>
                <a:cubicBezTo>
                  <a:pt x="139097" y="244691"/>
                  <a:pt x="85651" y="195478"/>
                  <a:pt x="62368" y="174841"/>
                </a:cubicBezTo>
                <a:cubicBezTo>
                  <a:pt x="39085" y="154204"/>
                  <a:pt x="-5894" y="145737"/>
                  <a:pt x="2043" y="127216"/>
                </a:cubicBezTo>
                <a:cubicBezTo>
                  <a:pt x="9980" y="108695"/>
                  <a:pt x="109993" y="71124"/>
                  <a:pt x="109993" y="63716"/>
                </a:cubicBezTo>
                <a:cubicBezTo>
                  <a:pt x="109993" y="56308"/>
                  <a:pt x="-17536" y="94937"/>
                  <a:pt x="2043" y="82766"/>
                </a:cubicBezTo>
                <a:cubicBezTo>
                  <a:pt x="21622" y="70595"/>
                  <a:pt x="205772" y="-4547"/>
                  <a:pt x="221118" y="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6DCAF164-40E4-0918-82FB-A182D2364166}"/>
              </a:ext>
            </a:extLst>
          </p:cNvPr>
          <p:cNvSpPr/>
          <p:nvPr/>
        </p:nvSpPr>
        <p:spPr>
          <a:xfrm>
            <a:off x="2592660" y="6632505"/>
            <a:ext cx="830342" cy="267756"/>
          </a:xfrm>
          <a:custGeom>
            <a:avLst/>
            <a:gdLst>
              <a:gd name="connsiteX0" fmla="*/ 677590 w 830342"/>
              <a:gd name="connsiteY0" fmla="*/ 70 h 267756"/>
              <a:gd name="connsiteX1" fmla="*/ 750615 w 830342"/>
              <a:gd name="connsiteY1" fmla="*/ 177870 h 267756"/>
              <a:gd name="connsiteX2" fmla="*/ 556940 w 830342"/>
              <a:gd name="connsiteY2" fmla="*/ 193745 h 267756"/>
              <a:gd name="connsiteX3" fmla="*/ 728390 w 830342"/>
              <a:gd name="connsiteY3" fmla="*/ 212795 h 267756"/>
              <a:gd name="connsiteX4" fmla="*/ 560115 w 830342"/>
              <a:gd name="connsiteY4" fmla="*/ 228670 h 267756"/>
              <a:gd name="connsiteX5" fmla="*/ 544240 w 830342"/>
              <a:gd name="connsiteY5" fmla="*/ 244545 h 267756"/>
              <a:gd name="connsiteX6" fmla="*/ 420415 w 830342"/>
              <a:gd name="connsiteY6" fmla="*/ 206445 h 267756"/>
              <a:gd name="connsiteX7" fmla="*/ 201340 w 830342"/>
              <a:gd name="connsiteY7" fmla="*/ 206445 h 267756"/>
              <a:gd name="connsiteX8" fmla="*/ 160065 w 830342"/>
              <a:gd name="connsiteY8" fmla="*/ 200095 h 267756"/>
              <a:gd name="connsiteX9" fmla="*/ 1315 w 830342"/>
              <a:gd name="connsiteY9" fmla="*/ 130245 h 267756"/>
              <a:gd name="connsiteX10" fmla="*/ 258490 w 830342"/>
              <a:gd name="connsiteY10" fmla="*/ 241370 h 267756"/>
              <a:gd name="connsiteX11" fmla="*/ 528365 w 830342"/>
              <a:gd name="connsiteY11" fmla="*/ 266770 h 267756"/>
              <a:gd name="connsiteX12" fmla="*/ 423590 w 830342"/>
              <a:gd name="connsiteY12" fmla="*/ 219145 h 267756"/>
              <a:gd name="connsiteX13" fmla="*/ 696640 w 830342"/>
              <a:gd name="connsiteY13" fmla="*/ 238195 h 267756"/>
              <a:gd name="connsiteX14" fmla="*/ 756965 w 830342"/>
              <a:gd name="connsiteY14" fmla="*/ 212795 h 267756"/>
              <a:gd name="connsiteX15" fmla="*/ 829990 w 830342"/>
              <a:gd name="connsiteY15" fmla="*/ 203270 h 267756"/>
              <a:gd name="connsiteX16" fmla="*/ 785540 w 830342"/>
              <a:gd name="connsiteY16" fmla="*/ 123895 h 267756"/>
              <a:gd name="connsiteX17" fmla="*/ 804590 w 830342"/>
              <a:gd name="connsiteY17" fmla="*/ 155645 h 267756"/>
              <a:gd name="connsiteX18" fmla="*/ 677590 w 830342"/>
              <a:gd name="connsiteY18" fmla="*/ 70 h 26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0342" h="267756">
                <a:moveTo>
                  <a:pt x="677590" y="70"/>
                </a:moveTo>
                <a:cubicBezTo>
                  <a:pt x="668594" y="3774"/>
                  <a:pt x="770723" y="145591"/>
                  <a:pt x="750615" y="177870"/>
                </a:cubicBezTo>
                <a:cubicBezTo>
                  <a:pt x="730507" y="210149"/>
                  <a:pt x="560644" y="187924"/>
                  <a:pt x="556940" y="193745"/>
                </a:cubicBezTo>
                <a:cubicBezTo>
                  <a:pt x="553236" y="199566"/>
                  <a:pt x="727861" y="206974"/>
                  <a:pt x="728390" y="212795"/>
                </a:cubicBezTo>
                <a:cubicBezTo>
                  <a:pt x="728919" y="218616"/>
                  <a:pt x="590807" y="223378"/>
                  <a:pt x="560115" y="228670"/>
                </a:cubicBezTo>
                <a:cubicBezTo>
                  <a:pt x="529423" y="233962"/>
                  <a:pt x="567523" y="248249"/>
                  <a:pt x="544240" y="244545"/>
                </a:cubicBezTo>
                <a:cubicBezTo>
                  <a:pt x="520957" y="240841"/>
                  <a:pt x="477565" y="212795"/>
                  <a:pt x="420415" y="206445"/>
                </a:cubicBezTo>
                <a:cubicBezTo>
                  <a:pt x="363265" y="200095"/>
                  <a:pt x="244732" y="207503"/>
                  <a:pt x="201340" y="206445"/>
                </a:cubicBezTo>
                <a:cubicBezTo>
                  <a:pt x="157948" y="205387"/>
                  <a:pt x="193402" y="212795"/>
                  <a:pt x="160065" y="200095"/>
                </a:cubicBezTo>
                <a:cubicBezTo>
                  <a:pt x="126727" y="187395"/>
                  <a:pt x="-15089" y="123366"/>
                  <a:pt x="1315" y="130245"/>
                </a:cubicBezTo>
                <a:cubicBezTo>
                  <a:pt x="17719" y="137124"/>
                  <a:pt x="170648" y="218616"/>
                  <a:pt x="258490" y="241370"/>
                </a:cubicBezTo>
                <a:cubicBezTo>
                  <a:pt x="346332" y="264124"/>
                  <a:pt x="500848" y="270474"/>
                  <a:pt x="528365" y="266770"/>
                </a:cubicBezTo>
                <a:cubicBezTo>
                  <a:pt x="555882" y="263066"/>
                  <a:pt x="395544" y="223907"/>
                  <a:pt x="423590" y="219145"/>
                </a:cubicBezTo>
                <a:cubicBezTo>
                  <a:pt x="451636" y="214383"/>
                  <a:pt x="641078" y="239253"/>
                  <a:pt x="696640" y="238195"/>
                </a:cubicBezTo>
                <a:cubicBezTo>
                  <a:pt x="752202" y="237137"/>
                  <a:pt x="734740" y="218616"/>
                  <a:pt x="756965" y="212795"/>
                </a:cubicBezTo>
                <a:cubicBezTo>
                  <a:pt x="779190" y="206974"/>
                  <a:pt x="825227" y="218087"/>
                  <a:pt x="829990" y="203270"/>
                </a:cubicBezTo>
                <a:cubicBezTo>
                  <a:pt x="834753" y="188453"/>
                  <a:pt x="789773" y="131832"/>
                  <a:pt x="785540" y="123895"/>
                </a:cubicBezTo>
                <a:cubicBezTo>
                  <a:pt x="781307" y="115958"/>
                  <a:pt x="817290" y="170991"/>
                  <a:pt x="804590" y="155645"/>
                </a:cubicBezTo>
                <a:cubicBezTo>
                  <a:pt x="791890" y="140299"/>
                  <a:pt x="686586" y="-3634"/>
                  <a:pt x="677590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BB179307-3DCA-CE48-40FC-799237FA3702}"/>
              </a:ext>
            </a:extLst>
          </p:cNvPr>
          <p:cNvSpPr/>
          <p:nvPr/>
        </p:nvSpPr>
        <p:spPr>
          <a:xfrm>
            <a:off x="2987211" y="6591190"/>
            <a:ext cx="652087" cy="329703"/>
          </a:xfrm>
          <a:custGeom>
            <a:avLst/>
            <a:gdLst>
              <a:gd name="connsiteX0" fmla="*/ 340189 w 652087"/>
              <a:gd name="connsiteY0" fmla="*/ 3285 h 329703"/>
              <a:gd name="connsiteX1" fmla="*/ 559264 w 652087"/>
              <a:gd name="connsiteY1" fmla="*/ 238235 h 329703"/>
              <a:gd name="connsiteX2" fmla="*/ 549739 w 652087"/>
              <a:gd name="connsiteY2" fmla="*/ 250935 h 329703"/>
              <a:gd name="connsiteX3" fmla="*/ 375114 w 652087"/>
              <a:gd name="connsiteY3" fmla="*/ 257285 h 329703"/>
              <a:gd name="connsiteX4" fmla="*/ 448139 w 652087"/>
              <a:gd name="connsiteY4" fmla="*/ 308085 h 329703"/>
              <a:gd name="connsiteX5" fmla="*/ 225889 w 652087"/>
              <a:gd name="connsiteY5" fmla="*/ 282685 h 329703"/>
              <a:gd name="connsiteX6" fmla="*/ 298914 w 652087"/>
              <a:gd name="connsiteY6" fmla="*/ 327135 h 329703"/>
              <a:gd name="connsiteX7" fmla="*/ 16339 w 652087"/>
              <a:gd name="connsiteY7" fmla="*/ 323960 h 329703"/>
              <a:gd name="connsiteX8" fmla="*/ 32214 w 652087"/>
              <a:gd name="connsiteY8" fmla="*/ 320785 h 329703"/>
              <a:gd name="connsiteX9" fmla="*/ 632289 w 652087"/>
              <a:gd name="connsiteY9" fmla="*/ 260460 h 329703"/>
              <a:gd name="connsiteX10" fmla="*/ 508464 w 652087"/>
              <a:gd name="connsiteY10" fmla="*/ 203310 h 329703"/>
              <a:gd name="connsiteX11" fmla="*/ 514814 w 652087"/>
              <a:gd name="connsiteY11" fmla="*/ 190610 h 329703"/>
              <a:gd name="connsiteX12" fmla="*/ 457664 w 652087"/>
              <a:gd name="connsiteY12" fmla="*/ 104885 h 329703"/>
              <a:gd name="connsiteX13" fmla="*/ 340189 w 652087"/>
              <a:gd name="connsiteY13" fmla="*/ 3285 h 329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2087" h="329703">
                <a:moveTo>
                  <a:pt x="340189" y="3285"/>
                </a:moveTo>
                <a:cubicBezTo>
                  <a:pt x="357122" y="25510"/>
                  <a:pt x="559264" y="238235"/>
                  <a:pt x="559264" y="238235"/>
                </a:cubicBezTo>
                <a:cubicBezTo>
                  <a:pt x="594189" y="279510"/>
                  <a:pt x="580431" y="247760"/>
                  <a:pt x="549739" y="250935"/>
                </a:cubicBezTo>
                <a:cubicBezTo>
                  <a:pt x="519047" y="254110"/>
                  <a:pt x="392047" y="247760"/>
                  <a:pt x="375114" y="257285"/>
                </a:cubicBezTo>
                <a:cubicBezTo>
                  <a:pt x="358181" y="266810"/>
                  <a:pt x="473010" y="303852"/>
                  <a:pt x="448139" y="308085"/>
                </a:cubicBezTo>
                <a:cubicBezTo>
                  <a:pt x="423268" y="312318"/>
                  <a:pt x="250760" y="279510"/>
                  <a:pt x="225889" y="282685"/>
                </a:cubicBezTo>
                <a:cubicBezTo>
                  <a:pt x="201018" y="285860"/>
                  <a:pt x="333839" y="320256"/>
                  <a:pt x="298914" y="327135"/>
                </a:cubicBezTo>
                <a:cubicBezTo>
                  <a:pt x="263989" y="334014"/>
                  <a:pt x="60789" y="325018"/>
                  <a:pt x="16339" y="323960"/>
                </a:cubicBezTo>
                <a:cubicBezTo>
                  <a:pt x="-28111" y="322902"/>
                  <a:pt x="32214" y="320785"/>
                  <a:pt x="32214" y="320785"/>
                </a:cubicBezTo>
                <a:cubicBezTo>
                  <a:pt x="134872" y="310202"/>
                  <a:pt x="552914" y="280039"/>
                  <a:pt x="632289" y="260460"/>
                </a:cubicBezTo>
                <a:cubicBezTo>
                  <a:pt x="711664" y="240881"/>
                  <a:pt x="528043" y="214952"/>
                  <a:pt x="508464" y="203310"/>
                </a:cubicBezTo>
                <a:cubicBezTo>
                  <a:pt x="488885" y="191668"/>
                  <a:pt x="523281" y="207014"/>
                  <a:pt x="514814" y="190610"/>
                </a:cubicBezTo>
                <a:cubicBezTo>
                  <a:pt x="506347" y="174206"/>
                  <a:pt x="483064" y="131873"/>
                  <a:pt x="457664" y="104885"/>
                </a:cubicBezTo>
                <a:cubicBezTo>
                  <a:pt x="432264" y="77898"/>
                  <a:pt x="323256" y="-18940"/>
                  <a:pt x="340189" y="3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009C67A4-18DC-2134-E979-460229E44F72}"/>
              </a:ext>
            </a:extLst>
          </p:cNvPr>
          <p:cNvSpPr/>
          <p:nvPr/>
        </p:nvSpPr>
        <p:spPr>
          <a:xfrm>
            <a:off x="2564006" y="6323906"/>
            <a:ext cx="985844" cy="515567"/>
          </a:xfrm>
          <a:custGeom>
            <a:avLst/>
            <a:gdLst>
              <a:gd name="connsiteX0" fmla="*/ 1394 w 985844"/>
              <a:gd name="connsiteY0" fmla="*/ 159444 h 515567"/>
              <a:gd name="connsiteX1" fmla="*/ 490344 w 985844"/>
              <a:gd name="connsiteY1" fmla="*/ 86419 h 515567"/>
              <a:gd name="connsiteX2" fmla="*/ 410969 w 985844"/>
              <a:gd name="connsiteY2" fmla="*/ 92769 h 515567"/>
              <a:gd name="connsiteX3" fmla="*/ 661794 w 985844"/>
              <a:gd name="connsiteY3" fmla="*/ 184844 h 515567"/>
              <a:gd name="connsiteX4" fmla="*/ 633219 w 985844"/>
              <a:gd name="connsiteY4" fmla="*/ 134044 h 515567"/>
              <a:gd name="connsiteX5" fmla="*/ 884044 w 985844"/>
              <a:gd name="connsiteY5" fmla="*/ 340419 h 515567"/>
              <a:gd name="connsiteX6" fmla="*/ 953894 w 985844"/>
              <a:gd name="connsiteY6" fmla="*/ 473769 h 515567"/>
              <a:gd name="connsiteX7" fmla="*/ 944369 w 985844"/>
              <a:gd name="connsiteY7" fmla="*/ 438844 h 515567"/>
              <a:gd name="connsiteX8" fmla="*/ 985644 w 985844"/>
              <a:gd name="connsiteY8" fmla="*/ 511869 h 515567"/>
              <a:gd name="connsiteX9" fmla="*/ 960244 w 985844"/>
              <a:gd name="connsiteY9" fmla="*/ 302319 h 515567"/>
              <a:gd name="connsiteX10" fmla="*/ 963419 w 985844"/>
              <a:gd name="connsiteY10" fmla="*/ 429319 h 515567"/>
              <a:gd name="connsiteX11" fmla="*/ 820544 w 985844"/>
              <a:gd name="connsiteY11" fmla="*/ 264219 h 515567"/>
              <a:gd name="connsiteX12" fmla="*/ 503044 w 985844"/>
              <a:gd name="connsiteY12" fmla="*/ 67369 h 515567"/>
              <a:gd name="connsiteX13" fmla="*/ 585594 w 985844"/>
              <a:gd name="connsiteY13" fmla="*/ 149919 h 515567"/>
              <a:gd name="connsiteX14" fmla="*/ 423669 w 985844"/>
              <a:gd name="connsiteY14" fmla="*/ 57844 h 515567"/>
              <a:gd name="connsiteX15" fmla="*/ 182369 w 985844"/>
              <a:gd name="connsiteY15" fmla="*/ 694 h 515567"/>
              <a:gd name="connsiteX16" fmla="*/ 337944 w 985844"/>
              <a:gd name="connsiteY16" fmla="*/ 95944 h 515567"/>
              <a:gd name="connsiteX17" fmla="*/ 210944 w 985844"/>
              <a:gd name="connsiteY17" fmla="*/ 99119 h 515567"/>
              <a:gd name="connsiteX18" fmla="*/ 118869 w 985844"/>
              <a:gd name="connsiteY18" fmla="*/ 102294 h 515567"/>
              <a:gd name="connsiteX19" fmla="*/ 334769 w 985844"/>
              <a:gd name="connsiteY19" fmla="*/ 57844 h 515567"/>
              <a:gd name="connsiteX20" fmla="*/ 1394 w 985844"/>
              <a:gd name="connsiteY20" fmla="*/ 159444 h 515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85844" h="515567">
                <a:moveTo>
                  <a:pt x="1394" y="159444"/>
                </a:moveTo>
                <a:cubicBezTo>
                  <a:pt x="27323" y="164206"/>
                  <a:pt x="422082" y="97531"/>
                  <a:pt x="490344" y="86419"/>
                </a:cubicBezTo>
                <a:cubicBezTo>
                  <a:pt x="558606" y="75307"/>
                  <a:pt x="382394" y="76365"/>
                  <a:pt x="410969" y="92769"/>
                </a:cubicBezTo>
                <a:cubicBezTo>
                  <a:pt x="439544" y="109173"/>
                  <a:pt x="624752" y="177965"/>
                  <a:pt x="661794" y="184844"/>
                </a:cubicBezTo>
                <a:cubicBezTo>
                  <a:pt x="698836" y="191723"/>
                  <a:pt x="596177" y="108115"/>
                  <a:pt x="633219" y="134044"/>
                </a:cubicBezTo>
                <a:cubicBezTo>
                  <a:pt x="670261" y="159973"/>
                  <a:pt x="830598" y="283798"/>
                  <a:pt x="884044" y="340419"/>
                </a:cubicBezTo>
                <a:cubicBezTo>
                  <a:pt x="937490" y="397040"/>
                  <a:pt x="943840" y="457365"/>
                  <a:pt x="953894" y="473769"/>
                </a:cubicBezTo>
                <a:cubicBezTo>
                  <a:pt x="963948" y="490173"/>
                  <a:pt x="939077" y="432494"/>
                  <a:pt x="944369" y="438844"/>
                </a:cubicBezTo>
                <a:cubicBezTo>
                  <a:pt x="949661" y="445194"/>
                  <a:pt x="982998" y="534623"/>
                  <a:pt x="985644" y="511869"/>
                </a:cubicBezTo>
                <a:cubicBezTo>
                  <a:pt x="988290" y="489115"/>
                  <a:pt x="963948" y="316077"/>
                  <a:pt x="960244" y="302319"/>
                </a:cubicBezTo>
                <a:cubicBezTo>
                  <a:pt x="956540" y="288561"/>
                  <a:pt x="986702" y="435669"/>
                  <a:pt x="963419" y="429319"/>
                </a:cubicBezTo>
                <a:cubicBezTo>
                  <a:pt x="940136" y="422969"/>
                  <a:pt x="897273" y="324544"/>
                  <a:pt x="820544" y="264219"/>
                </a:cubicBezTo>
                <a:cubicBezTo>
                  <a:pt x="743815" y="203894"/>
                  <a:pt x="542202" y="86419"/>
                  <a:pt x="503044" y="67369"/>
                </a:cubicBezTo>
                <a:cubicBezTo>
                  <a:pt x="463886" y="48319"/>
                  <a:pt x="598823" y="151506"/>
                  <a:pt x="585594" y="149919"/>
                </a:cubicBezTo>
                <a:cubicBezTo>
                  <a:pt x="572365" y="148332"/>
                  <a:pt x="490873" y="82715"/>
                  <a:pt x="423669" y="57844"/>
                </a:cubicBezTo>
                <a:cubicBezTo>
                  <a:pt x="356465" y="32973"/>
                  <a:pt x="196657" y="-5656"/>
                  <a:pt x="182369" y="694"/>
                </a:cubicBezTo>
                <a:cubicBezTo>
                  <a:pt x="168081" y="7044"/>
                  <a:pt x="333181" y="79540"/>
                  <a:pt x="337944" y="95944"/>
                </a:cubicBezTo>
                <a:cubicBezTo>
                  <a:pt x="342707" y="112348"/>
                  <a:pt x="210944" y="99119"/>
                  <a:pt x="210944" y="99119"/>
                </a:cubicBezTo>
                <a:cubicBezTo>
                  <a:pt x="174432" y="100177"/>
                  <a:pt x="98232" y="109173"/>
                  <a:pt x="118869" y="102294"/>
                </a:cubicBezTo>
                <a:cubicBezTo>
                  <a:pt x="139506" y="95415"/>
                  <a:pt x="350115" y="51494"/>
                  <a:pt x="334769" y="57844"/>
                </a:cubicBezTo>
                <a:cubicBezTo>
                  <a:pt x="319423" y="64194"/>
                  <a:pt x="-24535" y="154682"/>
                  <a:pt x="1394" y="159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E52519C3-2A25-5E51-0CA7-F5BB2FA93789}"/>
              </a:ext>
            </a:extLst>
          </p:cNvPr>
          <p:cNvSpPr/>
          <p:nvPr/>
        </p:nvSpPr>
        <p:spPr>
          <a:xfrm>
            <a:off x="2248000" y="6684739"/>
            <a:ext cx="689153" cy="259657"/>
          </a:xfrm>
          <a:custGeom>
            <a:avLst/>
            <a:gdLst>
              <a:gd name="connsiteX0" fmla="*/ 15775 w 689153"/>
              <a:gd name="connsiteY0" fmla="*/ 8161 h 259657"/>
              <a:gd name="connsiteX1" fmla="*/ 72925 w 689153"/>
              <a:gd name="connsiteY1" fmla="*/ 11336 h 259657"/>
              <a:gd name="connsiteX2" fmla="*/ 269775 w 689153"/>
              <a:gd name="connsiteY2" fmla="*/ 97061 h 259657"/>
              <a:gd name="connsiteX3" fmla="*/ 263425 w 689153"/>
              <a:gd name="connsiteY3" fmla="*/ 128811 h 259657"/>
              <a:gd name="connsiteX4" fmla="*/ 568225 w 689153"/>
              <a:gd name="connsiteY4" fmla="*/ 189136 h 259657"/>
              <a:gd name="connsiteX5" fmla="*/ 434875 w 689153"/>
              <a:gd name="connsiteY5" fmla="*/ 185961 h 259657"/>
              <a:gd name="connsiteX6" fmla="*/ 685700 w 689153"/>
              <a:gd name="connsiteY6" fmla="*/ 258986 h 259657"/>
              <a:gd name="connsiteX7" fmla="*/ 561875 w 689153"/>
              <a:gd name="connsiteY7" fmla="*/ 214536 h 259657"/>
              <a:gd name="connsiteX8" fmla="*/ 298350 w 689153"/>
              <a:gd name="connsiteY8" fmla="*/ 90711 h 259657"/>
              <a:gd name="connsiteX9" fmla="*/ 419000 w 689153"/>
              <a:gd name="connsiteY9" fmla="*/ 119286 h 259657"/>
              <a:gd name="connsiteX10" fmla="*/ 339625 w 689153"/>
              <a:gd name="connsiteY10" fmla="*/ 78011 h 259657"/>
              <a:gd name="connsiteX11" fmla="*/ 15775 w 689153"/>
              <a:gd name="connsiteY11" fmla="*/ 8161 h 25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9153" h="259657">
                <a:moveTo>
                  <a:pt x="15775" y="8161"/>
                </a:moveTo>
                <a:cubicBezTo>
                  <a:pt x="-28675" y="-2952"/>
                  <a:pt x="30592" y="-3481"/>
                  <a:pt x="72925" y="11336"/>
                </a:cubicBezTo>
                <a:cubicBezTo>
                  <a:pt x="115258" y="26153"/>
                  <a:pt x="238025" y="77482"/>
                  <a:pt x="269775" y="97061"/>
                </a:cubicBezTo>
                <a:cubicBezTo>
                  <a:pt x="301525" y="116640"/>
                  <a:pt x="213683" y="113465"/>
                  <a:pt x="263425" y="128811"/>
                </a:cubicBezTo>
                <a:cubicBezTo>
                  <a:pt x="313167" y="144157"/>
                  <a:pt x="539650" y="179611"/>
                  <a:pt x="568225" y="189136"/>
                </a:cubicBezTo>
                <a:cubicBezTo>
                  <a:pt x="596800" y="198661"/>
                  <a:pt x="415296" y="174319"/>
                  <a:pt x="434875" y="185961"/>
                </a:cubicBezTo>
                <a:cubicBezTo>
                  <a:pt x="454454" y="197603"/>
                  <a:pt x="664533" y="254224"/>
                  <a:pt x="685700" y="258986"/>
                </a:cubicBezTo>
                <a:cubicBezTo>
                  <a:pt x="706867" y="263748"/>
                  <a:pt x="626433" y="242582"/>
                  <a:pt x="561875" y="214536"/>
                </a:cubicBezTo>
                <a:cubicBezTo>
                  <a:pt x="497317" y="186490"/>
                  <a:pt x="322163" y="106586"/>
                  <a:pt x="298350" y="90711"/>
                </a:cubicBezTo>
                <a:cubicBezTo>
                  <a:pt x="274538" y="74836"/>
                  <a:pt x="412121" y="121403"/>
                  <a:pt x="419000" y="119286"/>
                </a:cubicBezTo>
                <a:cubicBezTo>
                  <a:pt x="425879" y="117169"/>
                  <a:pt x="403654" y="97061"/>
                  <a:pt x="339625" y="78011"/>
                </a:cubicBezTo>
                <a:cubicBezTo>
                  <a:pt x="275596" y="58961"/>
                  <a:pt x="60225" y="19274"/>
                  <a:pt x="15775" y="8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0DBA8291-22F6-F2AD-CBF9-BC8BB74620F2}"/>
              </a:ext>
            </a:extLst>
          </p:cNvPr>
          <p:cNvSpPr/>
          <p:nvPr/>
        </p:nvSpPr>
        <p:spPr>
          <a:xfrm>
            <a:off x="2584349" y="6498882"/>
            <a:ext cx="522394" cy="378883"/>
          </a:xfrm>
          <a:custGeom>
            <a:avLst/>
            <a:gdLst>
              <a:gd name="connsiteX0" fmla="*/ 498576 w 522394"/>
              <a:gd name="connsiteY0" fmla="*/ 47968 h 378883"/>
              <a:gd name="connsiteX1" fmla="*/ 447776 w 522394"/>
              <a:gd name="connsiteY1" fmla="*/ 155918 h 378883"/>
              <a:gd name="connsiteX2" fmla="*/ 520801 w 522394"/>
              <a:gd name="connsiteY2" fmla="*/ 286093 h 378883"/>
              <a:gd name="connsiteX3" fmla="*/ 495401 w 522394"/>
              <a:gd name="connsiteY3" fmla="*/ 355943 h 378883"/>
              <a:gd name="connsiteX4" fmla="*/ 463651 w 522394"/>
              <a:gd name="connsiteY4" fmla="*/ 374993 h 378883"/>
              <a:gd name="connsiteX5" fmla="*/ 279501 w 522394"/>
              <a:gd name="connsiteY5" fmla="*/ 374993 h 378883"/>
              <a:gd name="connsiteX6" fmla="*/ 101701 w 522394"/>
              <a:gd name="connsiteY6" fmla="*/ 333718 h 378883"/>
              <a:gd name="connsiteX7" fmla="*/ 66776 w 522394"/>
              <a:gd name="connsiteY7" fmla="*/ 311493 h 378883"/>
              <a:gd name="connsiteX8" fmla="*/ 73126 w 522394"/>
              <a:gd name="connsiteY8" fmla="*/ 213068 h 378883"/>
              <a:gd name="connsiteX9" fmla="*/ 101 w 522394"/>
              <a:gd name="connsiteY9" fmla="*/ 108293 h 378883"/>
              <a:gd name="connsiteX10" fmla="*/ 60426 w 522394"/>
              <a:gd name="connsiteY10" fmla="*/ 108293 h 378883"/>
              <a:gd name="connsiteX11" fmla="*/ 187426 w 522394"/>
              <a:gd name="connsiteY11" fmla="*/ 70193 h 378883"/>
              <a:gd name="connsiteX12" fmla="*/ 38201 w 522394"/>
              <a:gd name="connsiteY12" fmla="*/ 35268 h 378883"/>
              <a:gd name="connsiteX13" fmla="*/ 257276 w 522394"/>
              <a:gd name="connsiteY13" fmla="*/ 343 h 378883"/>
              <a:gd name="connsiteX14" fmla="*/ 292201 w 522394"/>
              <a:gd name="connsiteY14" fmla="*/ 19393 h 378883"/>
              <a:gd name="connsiteX15" fmla="*/ 498576 w 522394"/>
              <a:gd name="connsiteY15" fmla="*/ 47968 h 37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2394" h="378883">
                <a:moveTo>
                  <a:pt x="498576" y="47968"/>
                </a:moveTo>
                <a:cubicBezTo>
                  <a:pt x="524505" y="70722"/>
                  <a:pt x="444072" y="116231"/>
                  <a:pt x="447776" y="155918"/>
                </a:cubicBezTo>
                <a:cubicBezTo>
                  <a:pt x="451480" y="195605"/>
                  <a:pt x="512864" y="252756"/>
                  <a:pt x="520801" y="286093"/>
                </a:cubicBezTo>
                <a:cubicBezTo>
                  <a:pt x="528738" y="319430"/>
                  <a:pt x="504926" y="341126"/>
                  <a:pt x="495401" y="355943"/>
                </a:cubicBezTo>
                <a:cubicBezTo>
                  <a:pt x="485876" y="370760"/>
                  <a:pt x="499634" y="371818"/>
                  <a:pt x="463651" y="374993"/>
                </a:cubicBezTo>
                <a:cubicBezTo>
                  <a:pt x="427668" y="378168"/>
                  <a:pt x="339826" y="381872"/>
                  <a:pt x="279501" y="374993"/>
                </a:cubicBezTo>
                <a:cubicBezTo>
                  <a:pt x="219176" y="368114"/>
                  <a:pt x="137155" y="344301"/>
                  <a:pt x="101701" y="333718"/>
                </a:cubicBezTo>
                <a:cubicBezTo>
                  <a:pt x="66247" y="323135"/>
                  <a:pt x="71538" y="331601"/>
                  <a:pt x="66776" y="311493"/>
                </a:cubicBezTo>
                <a:cubicBezTo>
                  <a:pt x="62014" y="291385"/>
                  <a:pt x="84238" y="246935"/>
                  <a:pt x="73126" y="213068"/>
                </a:cubicBezTo>
                <a:cubicBezTo>
                  <a:pt x="62013" y="179201"/>
                  <a:pt x="2218" y="125755"/>
                  <a:pt x="101" y="108293"/>
                </a:cubicBezTo>
                <a:cubicBezTo>
                  <a:pt x="-2016" y="90831"/>
                  <a:pt x="29205" y="114643"/>
                  <a:pt x="60426" y="108293"/>
                </a:cubicBezTo>
                <a:cubicBezTo>
                  <a:pt x="91647" y="101943"/>
                  <a:pt x="191130" y="82364"/>
                  <a:pt x="187426" y="70193"/>
                </a:cubicBezTo>
                <a:cubicBezTo>
                  <a:pt x="183722" y="58022"/>
                  <a:pt x="26559" y="46910"/>
                  <a:pt x="38201" y="35268"/>
                </a:cubicBezTo>
                <a:cubicBezTo>
                  <a:pt x="49843" y="23626"/>
                  <a:pt x="214943" y="2989"/>
                  <a:pt x="257276" y="343"/>
                </a:cubicBezTo>
                <a:cubicBezTo>
                  <a:pt x="299609" y="-2303"/>
                  <a:pt x="255688" y="10926"/>
                  <a:pt x="292201" y="19393"/>
                </a:cubicBezTo>
                <a:cubicBezTo>
                  <a:pt x="328713" y="27860"/>
                  <a:pt x="472647" y="25214"/>
                  <a:pt x="498576" y="479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月 13">
            <a:extLst>
              <a:ext uri="{FF2B5EF4-FFF2-40B4-BE49-F238E27FC236}">
                <a16:creationId xmlns:a16="http://schemas.microsoft.com/office/drawing/2014/main" id="{0C36205E-0D98-E5FD-A4DC-F48C247FEF04}"/>
              </a:ext>
            </a:extLst>
          </p:cNvPr>
          <p:cNvSpPr/>
          <p:nvPr/>
        </p:nvSpPr>
        <p:spPr>
          <a:xfrm>
            <a:off x="2781814" y="6632505"/>
            <a:ext cx="94788" cy="11112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月 14">
            <a:extLst>
              <a:ext uri="{FF2B5EF4-FFF2-40B4-BE49-F238E27FC236}">
                <a16:creationId xmlns:a16="http://schemas.microsoft.com/office/drawing/2014/main" id="{C4FC4B3A-3ADC-34CF-DBE1-055129D85ECD}"/>
              </a:ext>
            </a:extLst>
          </p:cNvPr>
          <p:cNvSpPr/>
          <p:nvPr/>
        </p:nvSpPr>
        <p:spPr>
          <a:xfrm rot="11087897">
            <a:off x="2914788" y="6645439"/>
            <a:ext cx="94788" cy="111125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791A45ED-6894-3675-383E-331C81BA734C}"/>
              </a:ext>
            </a:extLst>
          </p:cNvPr>
          <p:cNvSpPr/>
          <p:nvPr/>
        </p:nvSpPr>
        <p:spPr>
          <a:xfrm>
            <a:off x="3707504" y="5599037"/>
            <a:ext cx="82765" cy="428049"/>
          </a:xfrm>
          <a:custGeom>
            <a:avLst/>
            <a:gdLst>
              <a:gd name="connsiteX0" fmla="*/ 896 w 82765"/>
              <a:gd name="connsiteY0" fmla="*/ 252 h 428049"/>
              <a:gd name="connsiteX1" fmla="*/ 79918 w 82765"/>
              <a:gd name="connsiteY1" fmla="*/ 276830 h 428049"/>
              <a:gd name="connsiteX2" fmla="*/ 62985 w 82765"/>
              <a:gd name="connsiteY2" fmla="*/ 163941 h 428049"/>
              <a:gd name="connsiteX3" fmla="*/ 40407 w 82765"/>
              <a:gd name="connsiteY3" fmla="*/ 423585 h 428049"/>
              <a:gd name="connsiteX4" fmla="*/ 40407 w 82765"/>
              <a:gd name="connsiteY4" fmla="*/ 316341 h 428049"/>
              <a:gd name="connsiteX5" fmla="*/ 12185 w 82765"/>
              <a:gd name="connsiteY5" fmla="*/ 163941 h 428049"/>
              <a:gd name="connsiteX6" fmla="*/ 34763 w 82765"/>
              <a:gd name="connsiteY6" fmla="*/ 226030 h 428049"/>
              <a:gd name="connsiteX7" fmla="*/ 896 w 82765"/>
              <a:gd name="connsiteY7" fmla="*/ 252 h 42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765" h="428049">
                <a:moveTo>
                  <a:pt x="896" y="252"/>
                </a:moveTo>
                <a:cubicBezTo>
                  <a:pt x="8422" y="8719"/>
                  <a:pt x="69570" y="249549"/>
                  <a:pt x="79918" y="276830"/>
                </a:cubicBezTo>
                <a:cubicBezTo>
                  <a:pt x="90266" y="304111"/>
                  <a:pt x="69570" y="139482"/>
                  <a:pt x="62985" y="163941"/>
                </a:cubicBezTo>
                <a:cubicBezTo>
                  <a:pt x="56400" y="188400"/>
                  <a:pt x="44170" y="398185"/>
                  <a:pt x="40407" y="423585"/>
                </a:cubicBezTo>
                <a:cubicBezTo>
                  <a:pt x="36644" y="448985"/>
                  <a:pt x="45111" y="359615"/>
                  <a:pt x="40407" y="316341"/>
                </a:cubicBezTo>
                <a:cubicBezTo>
                  <a:pt x="35703" y="273067"/>
                  <a:pt x="13126" y="178993"/>
                  <a:pt x="12185" y="163941"/>
                </a:cubicBezTo>
                <a:cubicBezTo>
                  <a:pt x="11244" y="148889"/>
                  <a:pt x="33822" y="253311"/>
                  <a:pt x="34763" y="226030"/>
                </a:cubicBezTo>
                <a:cubicBezTo>
                  <a:pt x="35704" y="198749"/>
                  <a:pt x="-6630" y="-8215"/>
                  <a:pt x="896" y="2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DEBCE302-A4F7-31A2-EEF0-42D43F71228C}"/>
              </a:ext>
            </a:extLst>
          </p:cNvPr>
          <p:cNvSpPr/>
          <p:nvPr/>
        </p:nvSpPr>
        <p:spPr>
          <a:xfrm>
            <a:off x="2031970" y="5728917"/>
            <a:ext cx="1717254" cy="294673"/>
          </a:xfrm>
          <a:custGeom>
            <a:avLst/>
            <a:gdLst>
              <a:gd name="connsiteX0" fmla="*/ 30 w 1717254"/>
              <a:gd name="connsiteY0" fmla="*/ 276772 h 294673"/>
              <a:gd name="connsiteX1" fmla="*/ 863630 w 1717254"/>
              <a:gd name="connsiteY1" fmla="*/ 124372 h 294673"/>
              <a:gd name="connsiteX2" fmla="*/ 592697 w 1717254"/>
              <a:gd name="connsiteY2" fmla="*/ 67927 h 294673"/>
              <a:gd name="connsiteX3" fmla="*/ 1066830 w 1717254"/>
              <a:gd name="connsiteY3" fmla="*/ 130016 h 294673"/>
              <a:gd name="connsiteX4" fmla="*/ 1106341 w 1717254"/>
              <a:gd name="connsiteY4" fmla="*/ 113083 h 294673"/>
              <a:gd name="connsiteX5" fmla="*/ 1281319 w 1717254"/>
              <a:gd name="connsiteY5" fmla="*/ 197750 h 294673"/>
              <a:gd name="connsiteX6" fmla="*/ 1286963 w 1717254"/>
              <a:gd name="connsiteY6" fmla="*/ 62283 h 294673"/>
              <a:gd name="connsiteX7" fmla="*/ 1648208 w 1717254"/>
              <a:gd name="connsiteY7" fmla="*/ 242905 h 294673"/>
              <a:gd name="connsiteX8" fmla="*/ 1704652 w 1717254"/>
              <a:gd name="connsiteY8" fmla="*/ 288061 h 294673"/>
              <a:gd name="connsiteX9" fmla="*/ 1490163 w 1717254"/>
              <a:gd name="connsiteY9" fmla="*/ 124372 h 294673"/>
              <a:gd name="connsiteX10" fmla="*/ 1343408 w 1717254"/>
              <a:gd name="connsiteY10" fmla="*/ 141305 h 294673"/>
              <a:gd name="connsiteX11" fmla="*/ 1320830 w 1717254"/>
              <a:gd name="connsiteY11" fmla="*/ 130016 h 294673"/>
              <a:gd name="connsiteX12" fmla="*/ 739452 w 1717254"/>
              <a:gd name="connsiteY12" fmla="*/ 28416 h 294673"/>
              <a:gd name="connsiteX13" fmla="*/ 835408 w 1717254"/>
              <a:gd name="connsiteY13" fmla="*/ 90505 h 294673"/>
              <a:gd name="connsiteX14" fmla="*/ 558830 w 1717254"/>
              <a:gd name="connsiteY14" fmla="*/ 194 h 294673"/>
              <a:gd name="connsiteX15" fmla="*/ 615274 w 1717254"/>
              <a:gd name="connsiteY15" fmla="*/ 67927 h 294673"/>
              <a:gd name="connsiteX16" fmla="*/ 479808 w 1717254"/>
              <a:gd name="connsiteY16" fmla="*/ 118727 h 294673"/>
              <a:gd name="connsiteX17" fmla="*/ 349986 w 1717254"/>
              <a:gd name="connsiteY17" fmla="*/ 169527 h 294673"/>
              <a:gd name="connsiteX18" fmla="*/ 829763 w 1717254"/>
              <a:gd name="connsiteY18" fmla="*/ 124372 h 294673"/>
              <a:gd name="connsiteX19" fmla="*/ 30 w 1717254"/>
              <a:gd name="connsiteY19" fmla="*/ 276772 h 29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717254" h="294673">
                <a:moveTo>
                  <a:pt x="30" y="276772"/>
                </a:moveTo>
                <a:cubicBezTo>
                  <a:pt x="5674" y="276772"/>
                  <a:pt x="764852" y="159179"/>
                  <a:pt x="863630" y="124372"/>
                </a:cubicBezTo>
                <a:cubicBezTo>
                  <a:pt x="962408" y="89565"/>
                  <a:pt x="558830" y="66986"/>
                  <a:pt x="592697" y="67927"/>
                </a:cubicBezTo>
                <a:cubicBezTo>
                  <a:pt x="626564" y="68868"/>
                  <a:pt x="981223" y="122490"/>
                  <a:pt x="1066830" y="130016"/>
                </a:cubicBezTo>
                <a:cubicBezTo>
                  <a:pt x="1152437" y="137542"/>
                  <a:pt x="1070593" y="101794"/>
                  <a:pt x="1106341" y="113083"/>
                </a:cubicBezTo>
                <a:cubicBezTo>
                  <a:pt x="1142089" y="124372"/>
                  <a:pt x="1251215" y="206217"/>
                  <a:pt x="1281319" y="197750"/>
                </a:cubicBezTo>
                <a:cubicBezTo>
                  <a:pt x="1311423" y="189283"/>
                  <a:pt x="1225815" y="54757"/>
                  <a:pt x="1286963" y="62283"/>
                </a:cubicBezTo>
                <a:cubicBezTo>
                  <a:pt x="1348111" y="69809"/>
                  <a:pt x="1578593" y="205275"/>
                  <a:pt x="1648208" y="242905"/>
                </a:cubicBezTo>
                <a:cubicBezTo>
                  <a:pt x="1717823" y="280535"/>
                  <a:pt x="1730993" y="307816"/>
                  <a:pt x="1704652" y="288061"/>
                </a:cubicBezTo>
                <a:cubicBezTo>
                  <a:pt x="1678311" y="268306"/>
                  <a:pt x="1550370" y="148831"/>
                  <a:pt x="1490163" y="124372"/>
                </a:cubicBezTo>
                <a:cubicBezTo>
                  <a:pt x="1429956" y="99913"/>
                  <a:pt x="1371630" y="140364"/>
                  <a:pt x="1343408" y="141305"/>
                </a:cubicBezTo>
                <a:cubicBezTo>
                  <a:pt x="1315186" y="142246"/>
                  <a:pt x="1421489" y="148831"/>
                  <a:pt x="1320830" y="130016"/>
                </a:cubicBezTo>
                <a:cubicBezTo>
                  <a:pt x="1220171" y="111201"/>
                  <a:pt x="820356" y="35001"/>
                  <a:pt x="739452" y="28416"/>
                </a:cubicBezTo>
                <a:cubicBezTo>
                  <a:pt x="658548" y="21831"/>
                  <a:pt x="865512" y="95209"/>
                  <a:pt x="835408" y="90505"/>
                </a:cubicBezTo>
                <a:cubicBezTo>
                  <a:pt x="805304" y="85801"/>
                  <a:pt x="595519" y="3957"/>
                  <a:pt x="558830" y="194"/>
                </a:cubicBezTo>
                <a:cubicBezTo>
                  <a:pt x="522141" y="-3569"/>
                  <a:pt x="628444" y="48172"/>
                  <a:pt x="615274" y="67927"/>
                </a:cubicBezTo>
                <a:cubicBezTo>
                  <a:pt x="602104" y="87682"/>
                  <a:pt x="479808" y="118727"/>
                  <a:pt x="479808" y="118727"/>
                </a:cubicBezTo>
                <a:cubicBezTo>
                  <a:pt x="435593" y="135660"/>
                  <a:pt x="291660" y="168586"/>
                  <a:pt x="349986" y="169527"/>
                </a:cubicBezTo>
                <a:cubicBezTo>
                  <a:pt x="408312" y="170468"/>
                  <a:pt x="883385" y="110261"/>
                  <a:pt x="829763" y="124372"/>
                </a:cubicBezTo>
                <a:cubicBezTo>
                  <a:pt x="776141" y="138483"/>
                  <a:pt x="-5614" y="276772"/>
                  <a:pt x="30" y="276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8236A12A-1E1A-5EB4-E494-F229F9F5D30E}"/>
              </a:ext>
            </a:extLst>
          </p:cNvPr>
          <p:cNvSpPr/>
          <p:nvPr/>
        </p:nvSpPr>
        <p:spPr>
          <a:xfrm>
            <a:off x="3023650" y="5332771"/>
            <a:ext cx="677945" cy="551390"/>
          </a:xfrm>
          <a:custGeom>
            <a:avLst/>
            <a:gdLst>
              <a:gd name="connsiteX0" fmla="*/ 673461 w 677945"/>
              <a:gd name="connsiteY0" fmla="*/ 537451 h 551390"/>
              <a:gd name="connsiteX1" fmla="*/ 425106 w 677945"/>
              <a:gd name="connsiteY1" fmla="*/ 147985 h 551390"/>
              <a:gd name="connsiteX2" fmla="*/ 532350 w 677945"/>
              <a:gd name="connsiteY2" fmla="*/ 424562 h 551390"/>
              <a:gd name="connsiteX3" fmla="*/ 283994 w 677945"/>
              <a:gd name="connsiteY3" fmla="*/ 131051 h 551390"/>
              <a:gd name="connsiteX4" fmla="*/ 458972 w 677945"/>
              <a:gd name="connsiteY4" fmla="*/ 435851 h 551390"/>
              <a:gd name="connsiteX5" fmla="*/ 63861 w 677945"/>
              <a:gd name="connsiteY5" fmla="*/ 80251 h 551390"/>
              <a:gd name="connsiteX6" fmla="*/ 18706 w 677945"/>
              <a:gd name="connsiteY6" fmla="*/ 12518 h 551390"/>
              <a:gd name="connsiteX7" fmla="*/ 250128 w 677945"/>
              <a:gd name="connsiteY7" fmla="*/ 266518 h 551390"/>
              <a:gd name="connsiteX8" fmla="*/ 509772 w 677945"/>
              <a:gd name="connsiteY8" fmla="*/ 497940 h 551390"/>
              <a:gd name="connsiteX9" fmla="*/ 492839 w 677945"/>
              <a:gd name="connsiteY9" fmla="*/ 379407 h 551390"/>
              <a:gd name="connsiteX10" fmla="*/ 577506 w 677945"/>
              <a:gd name="connsiteY10" fmla="*/ 458429 h 551390"/>
              <a:gd name="connsiteX11" fmla="*/ 673461 w 677945"/>
              <a:gd name="connsiteY11" fmla="*/ 537451 h 551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7945" h="551390">
                <a:moveTo>
                  <a:pt x="673461" y="537451"/>
                </a:moveTo>
                <a:cubicBezTo>
                  <a:pt x="648061" y="485710"/>
                  <a:pt x="448624" y="166800"/>
                  <a:pt x="425106" y="147985"/>
                </a:cubicBezTo>
                <a:cubicBezTo>
                  <a:pt x="401588" y="129170"/>
                  <a:pt x="555869" y="427384"/>
                  <a:pt x="532350" y="424562"/>
                </a:cubicBezTo>
                <a:cubicBezTo>
                  <a:pt x="508831" y="421740"/>
                  <a:pt x="296224" y="129169"/>
                  <a:pt x="283994" y="131051"/>
                </a:cubicBezTo>
                <a:cubicBezTo>
                  <a:pt x="271764" y="132933"/>
                  <a:pt x="495661" y="444318"/>
                  <a:pt x="458972" y="435851"/>
                </a:cubicBezTo>
                <a:cubicBezTo>
                  <a:pt x="422283" y="427384"/>
                  <a:pt x="137239" y="150806"/>
                  <a:pt x="63861" y="80251"/>
                </a:cubicBezTo>
                <a:cubicBezTo>
                  <a:pt x="-9517" y="9696"/>
                  <a:pt x="-12338" y="-18526"/>
                  <a:pt x="18706" y="12518"/>
                </a:cubicBezTo>
                <a:cubicBezTo>
                  <a:pt x="49750" y="43562"/>
                  <a:pt x="168284" y="185614"/>
                  <a:pt x="250128" y="266518"/>
                </a:cubicBezTo>
                <a:cubicBezTo>
                  <a:pt x="331972" y="347422"/>
                  <a:pt x="469320" y="479125"/>
                  <a:pt x="509772" y="497940"/>
                </a:cubicBezTo>
                <a:cubicBezTo>
                  <a:pt x="550224" y="516755"/>
                  <a:pt x="481550" y="385992"/>
                  <a:pt x="492839" y="379407"/>
                </a:cubicBezTo>
                <a:cubicBezTo>
                  <a:pt x="504128" y="372822"/>
                  <a:pt x="545521" y="434911"/>
                  <a:pt x="577506" y="458429"/>
                </a:cubicBezTo>
                <a:cubicBezTo>
                  <a:pt x="609491" y="481947"/>
                  <a:pt x="698861" y="589192"/>
                  <a:pt x="673461" y="537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F8DC4F51-3491-E8CF-C58F-03E06CC57ED6}"/>
              </a:ext>
            </a:extLst>
          </p:cNvPr>
          <p:cNvSpPr/>
          <p:nvPr/>
        </p:nvSpPr>
        <p:spPr>
          <a:xfrm>
            <a:off x="1918906" y="5446974"/>
            <a:ext cx="1209459" cy="536389"/>
          </a:xfrm>
          <a:custGeom>
            <a:avLst/>
            <a:gdLst>
              <a:gd name="connsiteX0" fmla="*/ 1191183 w 1209459"/>
              <a:gd name="connsiteY0" fmla="*/ 265204 h 536389"/>
              <a:gd name="connsiteX1" fmla="*/ 813005 w 1209459"/>
              <a:gd name="connsiteY1" fmla="*/ 5559 h 536389"/>
              <a:gd name="connsiteX2" fmla="*/ 1027494 w 1209459"/>
              <a:gd name="connsiteY2" fmla="*/ 84582 h 536389"/>
              <a:gd name="connsiteX3" fmla="*/ 739627 w 1209459"/>
              <a:gd name="connsiteY3" fmla="*/ 50715 h 536389"/>
              <a:gd name="connsiteX4" fmla="*/ 372738 w 1209459"/>
              <a:gd name="connsiteY4" fmla="*/ 157959 h 536389"/>
              <a:gd name="connsiteX5" fmla="*/ 762205 w 1209459"/>
              <a:gd name="connsiteY5" fmla="*/ 78937 h 536389"/>
              <a:gd name="connsiteX6" fmla="*/ 417894 w 1209459"/>
              <a:gd name="connsiteY6" fmla="*/ 163604 h 536389"/>
              <a:gd name="connsiteX7" fmla="*/ 265494 w 1209459"/>
              <a:gd name="connsiteY7" fmla="*/ 355515 h 536389"/>
              <a:gd name="connsiteX8" fmla="*/ 423538 w 1209459"/>
              <a:gd name="connsiteY8" fmla="*/ 259559 h 536389"/>
              <a:gd name="connsiteX9" fmla="*/ 205 w 1209459"/>
              <a:gd name="connsiteY9" fmla="*/ 536137 h 536389"/>
              <a:gd name="connsiteX10" fmla="*/ 367094 w 1209459"/>
              <a:gd name="connsiteY10" fmla="*/ 310359 h 536389"/>
              <a:gd name="connsiteX11" fmla="*/ 361450 w 1209459"/>
              <a:gd name="connsiteY11" fmla="*/ 372448 h 536389"/>
              <a:gd name="connsiteX12" fmla="*/ 728338 w 1209459"/>
              <a:gd name="connsiteY12" fmla="*/ 101515 h 536389"/>
              <a:gd name="connsiteX13" fmla="*/ 1106516 w 1209459"/>
              <a:gd name="connsiteY13" fmla="*/ 259559 h 536389"/>
              <a:gd name="connsiteX14" fmla="*/ 1191183 w 1209459"/>
              <a:gd name="connsiteY14" fmla="*/ 265204 h 53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09459" h="536389">
                <a:moveTo>
                  <a:pt x="1191183" y="265204"/>
                </a:moveTo>
                <a:cubicBezTo>
                  <a:pt x="1142265" y="222871"/>
                  <a:pt x="840286" y="35663"/>
                  <a:pt x="813005" y="5559"/>
                </a:cubicBezTo>
                <a:cubicBezTo>
                  <a:pt x="785724" y="-24545"/>
                  <a:pt x="1039724" y="77056"/>
                  <a:pt x="1027494" y="84582"/>
                </a:cubicBezTo>
                <a:cubicBezTo>
                  <a:pt x="1015264" y="92108"/>
                  <a:pt x="848753" y="38486"/>
                  <a:pt x="739627" y="50715"/>
                </a:cubicBezTo>
                <a:cubicBezTo>
                  <a:pt x="630501" y="62944"/>
                  <a:pt x="368975" y="153255"/>
                  <a:pt x="372738" y="157959"/>
                </a:cubicBezTo>
                <a:cubicBezTo>
                  <a:pt x="376501" y="162663"/>
                  <a:pt x="754679" y="77996"/>
                  <a:pt x="762205" y="78937"/>
                </a:cubicBezTo>
                <a:cubicBezTo>
                  <a:pt x="769731" y="79878"/>
                  <a:pt x="500679" y="117508"/>
                  <a:pt x="417894" y="163604"/>
                </a:cubicBezTo>
                <a:cubicBezTo>
                  <a:pt x="335109" y="209700"/>
                  <a:pt x="264553" y="339523"/>
                  <a:pt x="265494" y="355515"/>
                </a:cubicBezTo>
                <a:cubicBezTo>
                  <a:pt x="266435" y="371507"/>
                  <a:pt x="467753" y="229455"/>
                  <a:pt x="423538" y="259559"/>
                </a:cubicBezTo>
                <a:cubicBezTo>
                  <a:pt x="379323" y="289663"/>
                  <a:pt x="9612" y="527670"/>
                  <a:pt x="205" y="536137"/>
                </a:cubicBezTo>
                <a:cubicBezTo>
                  <a:pt x="-9202" y="544604"/>
                  <a:pt x="306886" y="337641"/>
                  <a:pt x="367094" y="310359"/>
                </a:cubicBezTo>
                <a:cubicBezTo>
                  <a:pt x="427301" y="283078"/>
                  <a:pt x="301243" y="407255"/>
                  <a:pt x="361450" y="372448"/>
                </a:cubicBezTo>
                <a:cubicBezTo>
                  <a:pt x="421657" y="337641"/>
                  <a:pt x="604160" y="120330"/>
                  <a:pt x="728338" y="101515"/>
                </a:cubicBezTo>
                <a:cubicBezTo>
                  <a:pt x="852516" y="82700"/>
                  <a:pt x="1029375" y="231337"/>
                  <a:pt x="1106516" y="259559"/>
                </a:cubicBezTo>
                <a:cubicBezTo>
                  <a:pt x="1183657" y="287781"/>
                  <a:pt x="1240101" y="307537"/>
                  <a:pt x="1191183" y="265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A7AA273B-84ED-BC7B-3108-0D5564B2403D}"/>
              </a:ext>
            </a:extLst>
          </p:cNvPr>
          <p:cNvSpPr/>
          <p:nvPr/>
        </p:nvSpPr>
        <p:spPr>
          <a:xfrm>
            <a:off x="4577650" y="6608601"/>
            <a:ext cx="777145" cy="244447"/>
          </a:xfrm>
          <a:custGeom>
            <a:avLst/>
            <a:gdLst>
              <a:gd name="connsiteX0" fmla="*/ 952 w 777145"/>
              <a:gd name="connsiteY0" fmla="*/ 155318 h 244447"/>
              <a:gd name="connsiteX1" fmla="*/ 238630 w 777145"/>
              <a:gd name="connsiteY1" fmla="*/ 10070 h 244447"/>
              <a:gd name="connsiteX2" fmla="*/ 182512 w 777145"/>
              <a:gd name="connsiteY2" fmla="*/ 33178 h 244447"/>
              <a:gd name="connsiteX3" fmla="*/ 357469 w 777145"/>
              <a:gd name="connsiteY3" fmla="*/ 16673 h 244447"/>
              <a:gd name="connsiteX4" fmla="*/ 317856 w 777145"/>
              <a:gd name="connsiteY4" fmla="*/ 33178 h 244447"/>
              <a:gd name="connsiteX5" fmla="*/ 473007 w 777145"/>
              <a:gd name="connsiteY5" fmla="*/ 39780 h 244447"/>
              <a:gd name="connsiteX6" fmla="*/ 548932 w 777145"/>
              <a:gd name="connsiteY6" fmla="*/ 109103 h 244447"/>
              <a:gd name="connsiteX7" fmla="*/ 413588 w 777145"/>
              <a:gd name="connsiteY7" fmla="*/ 72791 h 244447"/>
              <a:gd name="connsiteX8" fmla="*/ 522523 w 777145"/>
              <a:gd name="connsiteY8" fmla="*/ 161920 h 244447"/>
              <a:gd name="connsiteX9" fmla="*/ 651266 w 777145"/>
              <a:gd name="connsiteY9" fmla="*/ 227942 h 244447"/>
              <a:gd name="connsiteX10" fmla="*/ 644663 w 777145"/>
              <a:gd name="connsiteY10" fmla="*/ 221340 h 244447"/>
              <a:gd name="connsiteX11" fmla="*/ 760201 w 777145"/>
              <a:gd name="connsiteY11" fmla="*/ 244447 h 244447"/>
              <a:gd name="connsiteX12" fmla="*/ 618255 w 777145"/>
              <a:gd name="connsiteY12" fmla="*/ 221340 h 244447"/>
              <a:gd name="connsiteX13" fmla="*/ 707384 w 777145"/>
              <a:gd name="connsiteY13" fmla="*/ 204834 h 244447"/>
              <a:gd name="connsiteX14" fmla="*/ 608351 w 777145"/>
              <a:gd name="connsiteY14" fmla="*/ 191630 h 244447"/>
              <a:gd name="connsiteX15" fmla="*/ 710685 w 777145"/>
              <a:gd name="connsiteY15" fmla="*/ 161920 h 244447"/>
              <a:gd name="connsiteX16" fmla="*/ 647964 w 777145"/>
              <a:gd name="connsiteY16" fmla="*/ 148716 h 244447"/>
              <a:gd name="connsiteX17" fmla="*/ 776707 w 777145"/>
              <a:gd name="connsiteY17" fmla="*/ 132211 h 244447"/>
              <a:gd name="connsiteX18" fmla="*/ 595147 w 777145"/>
              <a:gd name="connsiteY18" fmla="*/ 115705 h 244447"/>
              <a:gd name="connsiteX19" fmla="*/ 634760 w 777145"/>
              <a:gd name="connsiteY19" fmla="*/ 122307 h 244447"/>
              <a:gd name="connsiteX20" fmla="*/ 367372 w 777145"/>
              <a:gd name="connsiteY20" fmla="*/ 16673 h 244447"/>
              <a:gd name="connsiteX21" fmla="*/ 393781 w 777145"/>
              <a:gd name="connsiteY21" fmla="*/ 23275 h 244447"/>
              <a:gd name="connsiteX22" fmla="*/ 245232 w 777145"/>
              <a:gd name="connsiteY22" fmla="*/ 13372 h 244447"/>
              <a:gd name="connsiteX23" fmla="*/ 205619 w 777145"/>
              <a:gd name="connsiteY23" fmla="*/ 167 h 244447"/>
              <a:gd name="connsiteX24" fmla="*/ 156103 w 777145"/>
              <a:gd name="connsiteY24" fmla="*/ 23275 h 244447"/>
              <a:gd name="connsiteX25" fmla="*/ 952 w 777145"/>
              <a:gd name="connsiteY25" fmla="*/ 155318 h 24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77145" h="244447">
                <a:moveTo>
                  <a:pt x="952" y="155318"/>
                </a:moveTo>
                <a:cubicBezTo>
                  <a:pt x="14706" y="153117"/>
                  <a:pt x="208370" y="30427"/>
                  <a:pt x="238630" y="10070"/>
                </a:cubicBezTo>
                <a:cubicBezTo>
                  <a:pt x="268890" y="-10287"/>
                  <a:pt x="162706" y="32078"/>
                  <a:pt x="182512" y="33178"/>
                </a:cubicBezTo>
                <a:cubicBezTo>
                  <a:pt x="202318" y="34278"/>
                  <a:pt x="334912" y="16673"/>
                  <a:pt x="357469" y="16673"/>
                </a:cubicBezTo>
                <a:cubicBezTo>
                  <a:pt x="380026" y="16673"/>
                  <a:pt x="298600" y="29327"/>
                  <a:pt x="317856" y="33178"/>
                </a:cubicBezTo>
                <a:cubicBezTo>
                  <a:pt x="337112" y="37029"/>
                  <a:pt x="434494" y="27126"/>
                  <a:pt x="473007" y="39780"/>
                </a:cubicBezTo>
                <a:cubicBezTo>
                  <a:pt x="511520" y="52434"/>
                  <a:pt x="558835" y="103601"/>
                  <a:pt x="548932" y="109103"/>
                </a:cubicBezTo>
                <a:cubicBezTo>
                  <a:pt x="539029" y="114605"/>
                  <a:pt x="417990" y="63988"/>
                  <a:pt x="413588" y="72791"/>
                </a:cubicBezTo>
                <a:cubicBezTo>
                  <a:pt x="409187" y="81594"/>
                  <a:pt x="482910" y="136062"/>
                  <a:pt x="522523" y="161920"/>
                </a:cubicBezTo>
                <a:cubicBezTo>
                  <a:pt x="562136" y="187778"/>
                  <a:pt x="630909" y="218039"/>
                  <a:pt x="651266" y="227942"/>
                </a:cubicBezTo>
                <a:cubicBezTo>
                  <a:pt x="671623" y="237845"/>
                  <a:pt x="626507" y="218589"/>
                  <a:pt x="644663" y="221340"/>
                </a:cubicBezTo>
                <a:cubicBezTo>
                  <a:pt x="662819" y="224091"/>
                  <a:pt x="764602" y="244447"/>
                  <a:pt x="760201" y="244447"/>
                </a:cubicBezTo>
                <a:cubicBezTo>
                  <a:pt x="755800" y="244447"/>
                  <a:pt x="627058" y="227942"/>
                  <a:pt x="618255" y="221340"/>
                </a:cubicBezTo>
                <a:cubicBezTo>
                  <a:pt x="609452" y="214738"/>
                  <a:pt x="709035" y="209786"/>
                  <a:pt x="707384" y="204834"/>
                </a:cubicBezTo>
                <a:cubicBezTo>
                  <a:pt x="705733" y="199882"/>
                  <a:pt x="607801" y="198782"/>
                  <a:pt x="608351" y="191630"/>
                </a:cubicBezTo>
                <a:cubicBezTo>
                  <a:pt x="608901" y="184478"/>
                  <a:pt x="704083" y="169072"/>
                  <a:pt x="710685" y="161920"/>
                </a:cubicBezTo>
                <a:cubicBezTo>
                  <a:pt x="717287" y="154768"/>
                  <a:pt x="636960" y="153668"/>
                  <a:pt x="647964" y="148716"/>
                </a:cubicBezTo>
                <a:cubicBezTo>
                  <a:pt x="658968" y="143764"/>
                  <a:pt x="785510" y="137713"/>
                  <a:pt x="776707" y="132211"/>
                </a:cubicBezTo>
                <a:cubicBezTo>
                  <a:pt x="767904" y="126709"/>
                  <a:pt x="618805" y="117356"/>
                  <a:pt x="595147" y="115705"/>
                </a:cubicBezTo>
                <a:cubicBezTo>
                  <a:pt x="571489" y="114054"/>
                  <a:pt x="672722" y="138812"/>
                  <a:pt x="634760" y="122307"/>
                </a:cubicBezTo>
                <a:cubicBezTo>
                  <a:pt x="596798" y="105802"/>
                  <a:pt x="407535" y="33178"/>
                  <a:pt x="367372" y="16673"/>
                </a:cubicBezTo>
                <a:cubicBezTo>
                  <a:pt x="327209" y="168"/>
                  <a:pt x="414138" y="23825"/>
                  <a:pt x="393781" y="23275"/>
                </a:cubicBezTo>
                <a:cubicBezTo>
                  <a:pt x="373424" y="22725"/>
                  <a:pt x="276592" y="17223"/>
                  <a:pt x="245232" y="13372"/>
                </a:cubicBezTo>
                <a:cubicBezTo>
                  <a:pt x="213872" y="9521"/>
                  <a:pt x="220474" y="-1484"/>
                  <a:pt x="205619" y="167"/>
                </a:cubicBezTo>
                <a:cubicBezTo>
                  <a:pt x="190764" y="1817"/>
                  <a:pt x="185813" y="-383"/>
                  <a:pt x="156103" y="23275"/>
                </a:cubicBezTo>
                <a:cubicBezTo>
                  <a:pt x="126393" y="46933"/>
                  <a:pt x="-12802" y="157519"/>
                  <a:pt x="952" y="155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D607E89E-EB7F-8E33-F72C-64CCC22B7094}"/>
              </a:ext>
            </a:extLst>
          </p:cNvPr>
          <p:cNvSpPr/>
          <p:nvPr/>
        </p:nvSpPr>
        <p:spPr>
          <a:xfrm>
            <a:off x="4859194" y="6664879"/>
            <a:ext cx="273993" cy="287202"/>
          </a:xfrm>
          <a:custGeom>
            <a:avLst/>
            <a:gdLst>
              <a:gd name="connsiteX0" fmla="*/ 122140 w 273993"/>
              <a:gd name="connsiteY0" fmla="*/ 8 h 287202"/>
              <a:gd name="connsiteX1" fmla="*/ 257485 w 273993"/>
              <a:gd name="connsiteY1" fmla="*/ 135352 h 287202"/>
              <a:gd name="connsiteX2" fmla="*/ 264087 w 273993"/>
              <a:gd name="connsiteY2" fmla="*/ 184868 h 287202"/>
              <a:gd name="connsiteX3" fmla="*/ 188162 w 273993"/>
              <a:gd name="connsiteY3" fmla="*/ 234385 h 287202"/>
              <a:gd name="connsiteX4" fmla="*/ 270689 w 273993"/>
              <a:gd name="connsiteY4" fmla="*/ 221180 h 287202"/>
              <a:gd name="connsiteX5" fmla="*/ 82527 w 273993"/>
              <a:gd name="connsiteY5" fmla="*/ 273998 h 287202"/>
              <a:gd name="connsiteX6" fmla="*/ 0 w 273993"/>
              <a:gd name="connsiteY6" fmla="*/ 287202 h 287202"/>
              <a:gd name="connsiteX7" fmla="*/ 247581 w 273993"/>
              <a:gd name="connsiteY7" fmla="*/ 247589 h 287202"/>
              <a:gd name="connsiteX8" fmla="*/ 264087 w 273993"/>
              <a:gd name="connsiteY8" fmla="*/ 237686 h 287202"/>
              <a:gd name="connsiteX9" fmla="*/ 247581 w 273993"/>
              <a:gd name="connsiteY9" fmla="*/ 135352 h 287202"/>
              <a:gd name="connsiteX10" fmla="*/ 267388 w 273993"/>
              <a:gd name="connsiteY10" fmla="*/ 128750 h 287202"/>
              <a:gd name="connsiteX11" fmla="*/ 122140 w 273993"/>
              <a:gd name="connsiteY11" fmla="*/ 8 h 28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993" h="287202">
                <a:moveTo>
                  <a:pt x="122140" y="8"/>
                </a:moveTo>
                <a:cubicBezTo>
                  <a:pt x="120489" y="1108"/>
                  <a:pt x="233827" y="104542"/>
                  <a:pt x="257485" y="135352"/>
                </a:cubicBezTo>
                <a:cubicBezTo>
                  <a:pt x="281143" y="166162"/>
                  <a:pt x="275641" y="168363"/>
                  <a:pt x="264087" y="184868"/>
                </a:cubicBezTo>
                <a:cubicBezTo>
                  <a:pt x="252533" y="201373"/>
                  <a:pt x="187062" y="228333"/>
                  <a:pt x="188162" y="234385"/>
                </a:cubicBezTo>
                <a:cubicBezTo>
                  <a:pt x="189262" y="240437"/>
                  <a:pt x="288295" y="214578"/>
                  <a:pt x="270689" y="221180"/>
                </a:cubicBezTo>
                <a:cubicBezTo>
                  <a:pt x="253083" y="227782"/>
                  <a:pt x="127642" y="262994"/>
                  <a:pt x="82527" y="273998"/>
                </a:cubicBezTo>
                <a:cubicBezTo>
                  <a:pt x="37412" y="285002"/>
                  <a:pt x="0" y="287202"/>
                  <a:pt x="0" y="287202"/>
                </a:cubicBezTo>
                <a:lnTo>
                  <a:pt x="247581" y="247589"/>
                </a:lnTo>
                <a:cubicBezTo>
                  <a:pt x="291596" y="239336"/>
                  <a:pt x="264087" y="256392"/>
                  <a:pt x="264087" y="237686"/>
                </a:cubicBezTo>
                <a:cubicBezTo>
                  <a:pt x="264087" y="218980"/>
                  <a:pt x="247031" y="153508"/>
                  <a:pt x="247581" y="135352"/>
                </a:cubicBezTo>
                <a:cubicBezTo>
                  <a:pt x="248131" y="117196"/>
                  <a:pt x="284994" y="146906"/>
                  <a:pt x="267388" y="128750"/>
                </a:cubicBezTo>
                <a:cubicBezTo>
                  <a:pt x="249782" y="110594"/>
                  <a:pt x="123791" y="-1092"/>
                  <a:pt x="12214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2FCECC5A-9338-C866-CF1B-AF11F5C4BC74}"/>
              </a:ext>
            </a:extLst>
          </p:cNvPr>
          <p:cNvSpPr/>
          <p:nvPr/>
        </p:nvSpPr>
        <p:spPr>
          <a:xfrm>
            <a:off x="4730186" y="6516322"/>
            <a:ext cx="526156" cy="181751"/>
          </a:xfrm>
          <a:custGeom>
            <a:avLst/>
            <a:gdLst>
              <a:gd name="connsiteX0" fmla="*/ 266 w 526156"/>
              <a:gd name="connsiteY0" fmla="*/ 99048 h 181751"/>
              <a:gd name="connsiteX1" fmla="*/ 181826 w 526156"/>
              <a:gd name="connsiteY1" fmla="*/ 29726 h 181751"/>
              <a:gd name="connsiteX2" fmla="*/ 165320 w 526156"/>
              <a:gd name="connsiteY2" fmla="*/ 36328 h 181751"/>
              <a:gd name="connsiteX3" fmla="*/ 294062 w 526156"/>
              <a:gd name="connsiteY3" fmla="*/ 23123 h 181751"/>
              <a:gd name="connsiteX4" fmla="*/ 228041 w 526156"/>
              <a:gd name="connsiteY4" fmla="*/ 13220 h 181751"/>
              <a:gd name="connsiteX5" fmla="*/ 366686 w 526156"/>
              <a:gd name="connsiteY5" fmla="*/ 39629 h 181751"/>
              <a:gd name="connsiteX6" fmla="*/ 455815 w 526156"/>
              <a:gd name="connsiteY6" fmla="*/ 115554 h 181751"/>
              <a:gd name="connsiteX7" fmla="*/ 426106 w 526156"/>
              <a:gd name="connsiteY7" fmla="*/ 95747 h 181751"/>
              <a:gd name="connsiteX8" fmla="*/ 525138 w 526156"/>
              <a:gd name="connsiteY8" fmla="*/ 181575 h 181751"/>
              <a:gd name="connsiteX9" fmla="*/ 353482 w 526156"/>
              <a:gd name="connsiteY9" fmla="*/ 69339 h 181751"/>
              <a:gd name="connsiteX10" fmla="*/ 214836 w 526156"/>
              <a:gd name="connsiteY10" fmla="*/ 9919 h 181751"/>
              <a:gd name="connsiteX11" fmla="*/ 323772 w 526156"/>
              <a:gd name="connsiteY11" fmla="*/ 13220 h 181751"/>
              <a:gd name="connsiteX12" fmla="*/ 228041 w 526156"/>
              <a:gd name="connsiteY12" fmla="*/ 3317 h 181751"/>
              <a:gd name="connsiteX13" fmla="*/ 266 w 526156"/>
              <a:gd name="connsiteY13" fmla="*/ 99048 h 18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6156" h="181751">
                <a:moveTo>
                  <a:pt x="266" y="99048"/>
                </a:moveTo>
                <a:cubicBezTo>
                  <a:pt x="-7436" y="103449"/>
                  <a:pt x="154317" y="40179"/>
                  <a:pt x="181826" y="29726"/>
                </a:cubicBezTo>
                <a:cubicBezTo>
                  <a:pt x="209335" y="19273"/>
                  <a:pt x="146614" y="37428"/>
                  <a:pt x="165320" y="36328"/>
                </a:cubicBezTo>
                <a:cubicBezTo>
                  <a:pt x="184026" y="35227"/>
                  <a:pt x="283609" y="26974"/>
                  <a:pt x="294062" y="23123"/>
                </a:cubicBezTo>
                <a:cubicBezTo>
                  <a:pt x="304515" y="19272"/>
                  <a:pt x="215937" y="10469"/>
                  <a:pt x="228041" y="13220"/>
                </a:cubicBezTo>
                <a:cubicBezTo>
                  <a:pt x="240145" y="15971"/>
                  <a:pt x="328724" y="22573"/>
                  <a:pt x="366686" y="39629"/>
                </a:cubicBezTo>
                <a:cubicBezTo>
                  <a:pt x="404648" y="56685"/>
                  <a:pt x="445912" y="106201"/>
                  <a:pt x="455815" y="115554"/>
                </a:cubicBezTo>
                <a:cubicBezTo>
                  <a:pt x="465718" y="124907"/>
                  <a:pt x="414552" y="84744"/>
                  <a:pt x="426106" y="95747"/>
                </a:cubicBezTo>
                <a:cubicBezTo>
                  <a:pt x="437660" y="106750"/>
                  <a:pt x="537242" y="185976"/>
                  <a:pt x="525138" y="181575"/>
                </a:cubicBezTo>
                <a:cubicBezTo>
                  <a:pt x="513034" y="177174"/>
                  <a:pt x="405199" y="97948"/>
                  <a:pt x="353482" y="69339"/>
                </a:cubicBezTo>
                <a:cubicBezTo>
                  <a:pt x="301765" y="40730"/>
                  <a:pt x="219788" y="19272"/>
                  <a:pt x="214836" y="9919"/>
                </a:cubicBezTo>
                <a:cubicBezTo>
                  <a:pt x="209884" y="566"/>
                  <a:pt x="321571" y="14320"/>
                  <a:pt x="323772" y="13220"/>
                </a:cubicBezTo>
                <a:cubicBezTo>
                  <a:pt x="325973" y="12120"/>
                  <a:pt x="278658" y="-7687"/>
                  <a:pt x="228041" y="3317"/>
                </a:cubicBezTo>
                <a:cubicBezTo>
                  <a:pt x="177424" y="14321"/>
                  <a:pt x="7968" y="94647"/>
                  <a:pt x="266" y="990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6B8DB48A-8647-68DD-382B-6A79521FDB42}"/>
              </a:ext>
            </a:extLst>
          </p:cNvPr>
          <p:cNvSpPr/>
          <p:nvPr/>
        </p:nvSpPr>
        <p:spPr>
          <a:xfrm>
            <a:off x="4588493" y="6892372"/>
            <a:ext cx="558163" cy="91170"/>
          </a:xfrm>
          <a:custGeom>
            <a:avLst/>
            <a:gdLst>
              <a:gd name="connsiteX0" fmla="*/ 12 w 558163"/>
              <a:gd name="connsiteY0" fmla="*/ 29999 h 91170"/>
              <a:gd name="connsiteX1" fmla="*/ 214583 w 558163"/>
              <a:gd name="connsiteY1" fmla="*/ 49806 h 91170"/>
              <a:gd name="connsiteX2" fmla="*/ 264099 w 558163"/>
              <a:gd name="connsiteY2" fmla="*/ 56408 h 91170"/>
              <a:gd name="connsiteX3" fmla="*/ 448960 w 558163"/>
              <a:gd name="connsiteY3" fmla="*/ 26698 h 91170"/>
              <a:gd name="connsiteX4" fmla="*/ 429153 w 558163"/>
              <a:gd name="connsiteY4" fmla="*/ 36601 h 91170"/>
              <a:gd name="connsiteX5" fmla="*/ 557895 w 558163"/>
              <a:gd name="connsiteY5" fmla="*/ 289 h 91170"/>
              <a:gd name="connsiteX6" fmla="*/ 389540 w 558163"/>
              <a:gd name="connsiteY6" fmla="*/ 59709 h 91170"/>
              <a:gd name="connsiteX7" fmla="*/ 310314 w 558163"/>
              <a:gd name="connsiteY7" fmla="*/ 89419 h 91170"/>
              <a:gd name="connsiteX8" fmla="*/ 231088 w 558163"/>
              <a:gd name="connsiteY8" fmla="*/ 86118 h 91170"/>
              <a:gd name="connsiteX9" fmla="*/ 280604 w 558163"/>
              <a:gd name="connsiteY9" fmla="*/ 72913 h 91170"/>
              <a:gd name="connsiteX10" fmla="*/ 204680 w 558163"/>
              <a:gd name="connsiteY10" fmla="*/ 59709 h 91170"/>
              <a:gd name="connsiteX11" fmla="*/ 12 w 558163"/>
              <a:gd name="connsiteY11" fmla="*/ 29999 h 91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8163" h="91170">
                <a:moveTo>
                  <a:pt x="12" y="29999"/>
                </a:moveTo>
                <a:cubicBezTo>
                  <a:pt x="1662" y="28349"/>
                  <a:pt x="170569" y="45405"/>
                  <a:pt x="214583" y="49806"/>
                </a:cubicBezTo>
                <a:cubicBezTo>
                  <a:pt x="258598" y="54208"/>
                  <a:pt x="225036" y="60259"/>
                  <a:pt x="264099" y="56408"/>
                </a:cubicBezTo>
                <a:cubicBezTo>
                  <a:pt x="303162" y="52557"/>
                  <a:pt x="421451" y="29999"/>
                  <a:pt x="448960" y="26698"/>
                </a:cubicBezTo>
                <a:cubicBezTo>
                  <a:pt x="476469" y="23397"/>
                  <a:pt x="410997" y="41003"/>
                  <a:pt x="429153" y="36601"/>
                </a:cubicBezTo>
                <a:cubicBezTo>
                  <a:pt x="447309" y="32200"/>
                  <a:pt x="564497" y="-3562"/>
                  <a:pt x="557895" y="289"/>
                </a:cubicBezTo>
                <a:cubicBezTo>
                  <a:pt x="551293" y="4140"/>
                  <a:pt x="430803" y="44854"/>
                  <a:pt x="389540" y="59709"/>
                </a:cubicBezTo>
                <a:cubicBezTo>
                  <a:pt x="348277" y="74564"/>
                  <a:pt x="336723" y="85018"/>
                  <a:pt x="310314" y="89419"/>
                </a:cubicBezTo>
                <a:cubicBezTo>
                  <a:pt x="283905" y="93820"/>
                  <a:pt x="236040" y="88869"/>
                  <a:pt x="231088" y="86118"/>
                </a:cubicBezTo>
                <a:cubicBezTo>
                  <a:pt x="226136" y="83367"/>
                  <a:pt x="285005" y="77314"/>
                  <a:pt x="280604" y="72913"/>
                </a:cubicBezTo>
                <a:cubicBezTo>
                  <a:pt x="276203" y="68512"/>
                  <a:pt x="252546" y="63010"/>
                  <a:pt x="204680" y="59709"/>
                </a:cubicBezTo>
                <a:cubicBezTo>
                  <a:pt x="156814" y="56408"/>
                  <a:pt x="-1638" y="31649"/>
                  <a:pt x="12" y="29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01629FB1-976A-22F9-05FF-404ECE6D48D2}"/>
              </a:ext>
            </a:extLst>
          </p:cNvPr>
          <p:cNvSpPr/>
          <p:nvPr/>
        </p:nvSpPr>
        <p:spPr>
          <a:xfrm>
            <a:off x="4540076" y="6689903"/>
            <a:ext cx="118279" cy="314999"/>
          </a:xfrm>
          <a:custGeom>
            <a:avLst/>
            <a:gdLst>
              <a:gd name="connsiteX0" fmla="*/ 117752 w 118279"/>
              <a:gd name="connsiteY0" fmla="*/ 1392 h 314999"/>
              <a:gd name="connsiteX1" fmla="*/ 45128 w 118279"/>
              <a:gd name="connsiteY1" fmla="*/ 93823 h 314999"/>
              <a:gd name="connsiteX2" fmla="*/ 45128 w 118279"/>
              <a:gd name="connsiteY2" fmla="*/ 169748 h 314999"/>
              <a:gd name="connsiteX3" fmla="*/ 31924 w 118279"/>
              <a:gd name="connsiteY3" fmla="*/ 146640 h 314999"/>
              <a:gd name="connsiteX4" fmla="*/ 45128 w 118279"/>
              <a:gd name="connsiteY4" fmla="*/ 232468 h 314999"/>
              <a:gd name="connsiteX5" fmla="*/ 48429 w 118279"/>
              <a:gd name="connsiteY5" fmla="*/ 245672 h 314999"/>
              <a:gd name="connsiteX6" fmla="*/ 97946 w 118279"/>
              <a:gd name="connsiteY6" fmla="*/ 314995 h 314999"/>
              <a:gd name="connsiteX7" fmla="*/ 25322 w 118279"/>
              <a:gd name="connsiteY7" fmla="*/ 248974 h 314999"/>
              <a:gd name="connsiteX8" fmla="*/ 5515 w 118279"/>
              <a:gd name="connsiteY8" fmla="*/ 215963 h 314999"/>
              <a:gd name="connsiteX9" fmla="*/ 25322 w 118279"/>
              <a:gd name="connsiteY9" fmla="*/ 225866 h 314999"/>
              <a:gd name="connsiteX10" fmla="*/ 2214 w 118279"/>
              <a:gd name="connsiteY10" fmla="*/ 169748 h 314999"/>
              <a:gd name="connsiteX11" fmla="*/ 117752 w 118279"/>
              <a:gd name="connsiteY11" fmla="*/ 1392 h 314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279" h="314999">
                <a:moveTo>
                  <a:pt x="117752" y="1392"/>
                </a:moveTo>
                <a:cubicBezTo>
                  <a:pt x="124904" y="-11262"/>
                  <a:pt x="57232" y="65764"/>
                  <a:pt x="45128" y="93823"/>
                </a:cubicBezTo>
                <a:cubicBezTo>
                  <a:pt x="33024" y="121882"/>
                  <a:pt x="47329" y="160945"/>
                  <a:pt x="45128" y="169748"/>
                </a:cubicBezTo>
                <a:cubicBezTo>
                  <a:pt x="42927" y="178551"/>
                  <a:pt x="31924" y="136187"/>
                  <a:pt x="31924" y="146640"/>
                </a:cubicBezTo>
                <a:cubicBezTo>
                  <a:pt x="31924" y="157093"/>
                  <a:pt x="45128" y="232468"/>
                  <a:pt x="45128" y="232468"/>
                </a:cubicBezTo>
                <a:cubicBezTo>
                  <a:pt x="47879" y="248973"/>
                  <a:pt x="39626" y="231918"/>
                  <a:pt x="48429" y="245672"/>
                </a:cubicBezTo>
                <a:cubicBezTo>
                  <a:pt x="57232" y="259427"/>
                  <a:pt x="101797" y="314445"/>
                  <a:pt x="97946" y="314995"/>
                </a:cubicBezTo>
                <a:cubicBezTo>
                  <a:pt x="94095" y="315545"/>
                  <a:pt x="40727" y="265479"/>
                  <a:pt x="25322" y="248974"/>
                </a:cubicBezTo>
                <a:cubicBezTo>
                  <a:pt x="9917" y="232469"/>
                  <a:pt x="5515" y="219814"/>
                  <a:pt x="5515" y="215963"/>
                </a:cubicBezTo>
                <a:cubicBezTo>
                  <a:pt x="5515" y="212112"/>
                  <a:pt x="25872" y="233568"/>
                  <a:pt x="25322" y="225866"/>
                </a:cubicBezTo>
                <a:cubicBezTo>
                  <a:pt x="24772" y="218164"/>
                  <a:pt x="-8790" y="203859"/>
                  <a:pt x="2214" y="169748"/>
                </a:cubicBezTo>
                <a:cubicBezTo>
                  <a:pt x="13218" y="135637"/>
                  <a:pt x="110600" y="14046"/>
                  <a:pt x="117752" y="1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87B380E8-0DD5-AC0A-06F9-D36CC9047F70}"/>
              </a:ext>
            </a:extLst>
          </p:cNvPr>
          <p:cNvSpPr/>
          <p:nvPr/>
        </p:nvSpPr>
        <p:spPr>
          <a:xfrm>
            <a:off x="4670241" y="6803532"/>
            <a:ext cx="585099" cy="220348"/>
          </a:xfrm>
          <a:custGeom>
            <a:avLst/>
            <a:gdLst>
              <a:gd name="connsiteX0" fmla="*/ 585083 w 585099"/>
              <a:gd name="connsiteY0" fmla="*/ 42914 h 220348"/>
              <a:gd name="connsiteX1" fmla="*/ 522363 w 585099"/>
              <a:gd name="connsiteY1" fmla="*/ 112237 h 220348"/>
              <a:gd name="connsiteX2" fmla="*/ 532266 w 585099"/>
              <a:gd name="connsiteY2" fmla="*/ 138646 h 220348"/>
              <a:gd name="connsiteX3" fmla="*/ 423330 w 585099"/>
              <a:gd name="connsiteY3" fmla="*/ 102334 h 220348"/>
              <a:gd name="connsiteX4" fmla="*/ 502556 w 585099"/>
              <a:gd name="connsiteY4" fmla="*/ 161753 h 220348"/>
              <a:gd name="connsiteX5" fmla="*/ 426631 w 585099"/>
              <a:gd name="connsiteY5" fmla="*/ 151850 h 220348"/>
              <a:gd name="connsiteX6" fmla="*/ 324298 w 585099"/>
              <a:gd name="connsiteY6" fmla="*/ 184861 h 220348"/>
              <a:gd name="connsiteX7" fmla="*/ 357308 w 585099"/>
              <a:gd name="connsiteY7" fmla="*/ 201366 h 220348"/>
              <a:gd name="connsiteX8" fmla="*/ 208760 w 585099"/>
              <a:gd name="connsiteY8" fmla="*/ 214571 h 220348"/>
              <a:gd name="connsiteX9" fmla="*/ 268179 w 585099"/>
              <a:gd name="connsiteY9" fmla="*/ 217872 h 220348"/>
              <a:gd name="connsiteX10" fmla="*/ 73415 w 585099"/>
              <a:gd name="connsiteY10" fmla="*/ 178259 h 220348"/>
              <a:gd name="connsiteX11" fmla="*/ 37103 w 585099"/>
              <a:gd name="connsiteY11" fmla="*/ 181560 h 220348"/>
              <a:gd name="connsiteX12" fmla="*/ 791 w 585099"/>
              <a:gd name="connsiteY12" fmla="*/ 188162 h 220348"/>
              <a:gd name="connsiteX13" fmla="*/ 73415 w 585099"/>
              <a:gd name="connsiteY13" fmla="*/ 178259 h 220348"/>
              <a:gd name="connsiteX14" fmla="*/ 27200 w 585099"/>
              <a:gd name="connsiteY14" fmla="*/ 168355 h 220348"/>
              <a:gd name="connsiteX15" fmla="*/ 320997 w 585099"/>
              <a:gd name="connsiteY15" fmla="*/ 181560 h 220348"/>
              <a:gd name="connsiteX16" fmla="*/ 380416 w 585099"/>
              <a:gd name="connsiteY16" fmla="*/ 174958 h 220348"/>
              <a:gd name="connsiteX17" fmla="*/ 462943 w 585099"/>
              <a:gd name="connsiteY17" fmla="*/ 132043 h 220348"/>
              <a:gd name="connsiteX18" fmla="*/ 439836 w 585099"/>
              <a:gd name="connsiteY18" fmla="*/ 122140 h 220348"/>
              <a:gd name="connsiteX19" fmla="*/ 495954 w 585099"/>
              <a:gd name="connsiteY19" fmla="*/ 56119 h 220348"/>
              <a:gd name="connsiteX20" fmla="*/ 459642 w 585099"/>
              <a:gd name="connsiteY20" fmla="*/ 0 h 220348"/>
              <a:gd name="connsiteX21" fmla="*/ 515760 w 585099"/>
              <a:gd name="connsiteY21" fmla="*/ 56119 h 220348"/>
              <a:gd name="connsiteX22" fmla="*/ 585083 w 585099"/>
              <a:gd name="connsiteY22" fmla="*/ 42914 h 22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85099" h="220348">
                <a:moveTo>
                  <a:pt x="585083" y="42914"/>
                </a:moveTo>
                <a:cubicBezTo>
                  <a:pt x="586184" y="52267"/>
                  <a:pt x="531166" y="96282"/>
                  <a:pt x="522363" y="112237"/>
                </a:cubicBezTo>
                <a:cubicBezTo>
                  <a:pt x="513560" y="128192"/>
                  <a:pt x="548771" y="140296"/>
                  <a:pt x="532266" y="138646"/>
                </a:cubicBezTo>
                <a:cubicBezTo>
                  <a:pt x="515761" y="136996"/>
                  <a:pt x="428282" y="98483"/>
                  <a:pt x="423330" y="102334"/>
                </a:cubicBezTo>
                <a:cubicBezTo>
                  <a:pt x="418378" y="106185"/>
                  <a:pt x="502006" y="153500"/>
                  <a:pt x="502556" y="161753"/>
                </a:cubicBezTo>
                <a:cubicBezTo>
                  <a:pt x="503106" y="170006"/>
                  <a:pt x="456341" y="147999"/>
                  <a:pt x="426631" y="151850"/>
                </a:cubicBezTo>
                <a:cubicBezTo>
                  <a:pt x="396921" y="155701"/>
                  <a:pt x="335852" y="176608"/>
                  <a:pt x="324298" y="184861"/>
                </a:cubicBezTo>
                <a:cubicBezTo>
                  <a:pt x="312744" y="193114"/>
                  <a:pt x="376564" y="196414"/>
                  <a:pt x="357308" y="201366"/>
                </a:cubicBezTo>
                <a:cubicBezTo>
                  <a:pt x="338052" y="206318"/>
                  <a:pt x="223615" y="211820"/>
                  <a:pt x="208760" y="214571"/>
                </a:cubicBezTo>
                <a:cubicBezTo>
                  <a:pt x="193905" y="217322"/>
                  <a:pt x="290736" y="223924"/>
                  <a:pt x="268179" y="217872"/>
                </a:cubicBezTo>
                <a:cubicBezTo>
                  <a:pt x="245622" y="211820"/>
                  <a:pt x="111928" y="184311"/>
                  <a:pt x="73415" y="178259"/>
                </a:cubicBezTo>
                <a:cubicBezTo>
                  <a:pt x="34902" y="172207"/>
                  <a:pt x="49207" y="179910"/>
                  <a:pt x="37103" y="181560"/>
                </a:cubicBezTo>
                <a:cubicBezTo>
                  <a:pt x="24999" y="183210"/>
                  <a:pt x="-5261" y="188712"/>
                  <a:pt x="791" y="188162"/>
                </a:cubicBezTo>
                <a:cubicBezTo>
                  <a:pt x="6843" y="187612"/>
                  <a:pt x="69014" y="181560"/>
                  <a:pt x="73415" y="178259"/>
                </a:cubicBezTo>
                <a:cubicBezTo>
                  <a:pt x="77816" y="174958"/>
                  <a:pt x="-14064" y="167805"/>
                  <a:pt x="27200" y="168355"/>
                </a:cubicBezTo>
                <a:cubicBezTo>
                  <a:pt x="68464" y="168905"/>
                  <a:pt x="262128" y="180460"/>
                  <a:pt x="320997" y="181560"/>
                </a:cubicBezTo>
                <a:cubicBezTo>
                  <a:pt x="379866" y="182660"/>
                  <a:pt x="356758" y="183211"/>
                  <a:pt x="380416" y="174958"/>
                </a:cubicBezTo>
                <a:cubicBezTo>
                  <a:pt x="404074" y="166705"/>
                  <a:pt x="453040" y="140846"/>
                  <a:pt x="462943" y="132043"/>
                </a:cubicBezTo>
                <a:cubicBezTo>
                  <a:pt x="472846" y="123240"/>
                  <a:pt x="434334" y="134794"/>
                  <a:pt x="439836" y="122140"/>
                </a:cubicBezTo>
                <a:cubicBezTo>
                  <a:pt x="445338" y="109486"/>
                  <a:pt x="492653" y="76476"/>
                  <a:pt x="495954" y="56119"/>
                </a:cubicBezTo>
                <a:cubicBezTo>
                  <a:pt x="499255" y="35762"/>
                  <a:pt x="456341" y="0"/>
                  <a:pt x="459642" y="0"/>
                </a:cubicBezTo>
                <a:cubicBezTo>
                  <a:pt x="462943" y="0"/>
                  <a:pt x="500905" y="48967"/>
                  <a:pt x="515760" y="56119"/>
                </a:cubicBezTo>
                <a:cubicBezTo>
                  <a:pt x="530615" y="63271"/>
                  <a:pt x="583982" y="33561"/>
                  <a:pt x="585083" y="42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F9B8CB40-A508-7524-67F0-D4C6F6F1FBD9}"/>
              </a:ext>
            </a:extLst>
          </p:cNvPr>
          <p:cNvSpPr/>
          <p:nvPr/>
        </p:nvSpPr>
        <p:spPr>
          <a:xfrm>
            <a:off x="4558754" y="6628135"/>
            <a:ext cx="374278" cy="341391"/>
          </a:xfrm>
          <a:custGeom>
            <a:avLst/>
            <a:gdLst>
              <a:gd name="connsiteX0" fmla="*/ 217913 w 374278"/>
              <a:gd name="connsiteY0" fmla="*/ 440 h 341391"/>
              <a:gd name="connsiteX1" fmla="*/ 359860 w 374278"/>
              <a:gd name="connsiteY1" fmla="*/ 73064 h 341391"/>
              <a:gd name="connsiteX2" fmla="*/ 363161 w 374278"/>
              <a:gd name="connsiteY2" fmla="*/ 185300 h 341391"/>
              <a:gd name="connsiteX3" fmla="*/ 303741 w 374278"/>
              <a:gd name="connsiteY3" fmla="*/ 261225 h 341391"/>
              <a:gd name="connsiteX4" fmla="*/ 359860 w 374278"/>
              <a:gd name="connsiteY4" fmla="*/ 327247 h 341391"/>
              <a:gd name="connsiteX5" fmla="*/ 283935 w 374278"/>
              <a:gd name="connsiteY5" fmla="*/ 307440 h 341391"/>
              <a:gd name="connsiteX6" fmla="*/ 112278 w 374278"/>
              <a:gd name="connsiteY6" fmla="*/ 323946 h 341391"/>
              <a:gd name="connsiteX7" fmla="*/ 145289 w 374278"/>
              <a:gd name="connsiteY7" fmla="*/ 340451 h 341391"/>
              <a:gd name="connsiteX8" fmla="*/ 16547 w 374278"/>
              <a:gd name="connsiteY8" fmla="*/ 294236 h 341391"/>
              <a:gd name="connsiteX9" fmla="*/ 6644 w 374278"/>
              <a:gd name="connsiteY9" fmla="*/ 181999 h 341391"/>
              <a:gd name="connsiteX10" fmla="*/ 3343 w 374278"/>
              <a:gd name="connsiteY10" fmla="*/ 181999 h 341391"/>
              <a:gd name="connsiteX11" fmla="*/ 56160 w 374278"/>
              <a:gd name="connsiteY11" fmla="*/ 102773 h 341391"/>
              <a:gd name="connsiteX12" fmla="*/ 39655 w 374278"/>
              <a:gd name="connsiteY12" fmla="*/ 106074 h 341391"/>
              <a:gd name="connsiteX13" fmla="*/ 217913 w 374278"/>
              <a:gd name="connsiteY13" fmla="*/ 440 h 341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4278" h="341391">
                <a:moveTo>
                  <a:pt x="217913" y="440"/>
                </a:moveTo>
                <a:cubicBezTo>
                  <a:pt x="271280" y="-5062"/>
                  <a:pt x="335652" y="42254"/>
                  <a:pt x="359860" y="73064"/>
                </a:cubicBezTo>
                <a:cubicBezTo>
                  <a:pt x="384068" y="103874"/>
                  <a:pt x="372514" y="153940"/>
                  <a:pt x="363161" y="185300"/>
                </a:cubicBezTo>
                <a:cubicBezTo>
                  <a:pt x="353808" y="216660"/>
                  <a:pt x="304291" y="237567"/>
                  <a:pt x="303741" y="261225"/>
                </a:cubicBezTo>
                <a:cubicBezTo>
                  <a:pt x="303191" y="284883"/>
                  <a:pt x="363161" y="319545"/>
                  <a:pt x="359860" y="327247"/>
                </a:cubicBezTo>
                <a:cubicBezTo>
                  <a:pt x="356559" y="334949"/>
                  <a:pt x="325199" y="307990"/>
                  <a:pt x="283935" y="307440"/>
                </a:cubicBezTo>
                <a:cubicBezTo>
                  <a:pt x="242671" y="306890"/>
                  <a:pt x="135386" y="318444"/>
                  <a:pt x="112278" y="323946"/>
                </a:cubicBezTo>
                <a:cubicBezTo>
                  <a:pt x="89170" y="329448"/>
                  <a:pt x="161244" y="345403"/>
                  <a:pt x="145289" y="340451"/>
                </a:cubicBezTo>
                <a:cubicBezTo>
                  <a:pt x="129334" y="335499"/>
                  <a:pt x="39654" y="320645"/>
                  <a:pt x="16547" y="294236"/>
                </a:cubicBezTo>
                <a:cubicBezTo>
                  <a:pt x="-6560" y="267827"/>
                  <a:pt x="8845" y="200705"/>
                  <a:pt x="6644" y="181999"/>
                </a:cubicBezTo>
                <a:cubicBezTo>
                  <a:pt x="4443" y="163293"/>
                  <a:pt x="-4910" y="195203"/>
                  <a:pt x="3343" y="181999"/>
                </a:cubicBezTo>
                <a:cubicBezTo>
                  <a:pt x="11596" y="168795"/>
                  <a:pt x="50108" y="115427"/>
                  <a:pt x="56160" y="102773"/>
                </a:cubicBezTo>
                <a:cubicBezTo>
                  <a:pt x="62212" y="90119"/>
                  <a:pt x="7194" y="122579"/>
                  <a:pt x="39655" y="106074"/>
                </a:cubicBezTo>
                <a:cubicBezTo>
                  <a:pt x="72116" y="89569"/>
                  <a:pt x="164546" y="5942"/>
                  <a:pt x="217913" y="4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月 26">
            <a:extLst>
              <a:ext uri="{FF2B5EF4-FFF2-40B4-BE49-F238E27FC236}">
                <a16:creationId xmlns:a16="http://schemas.microsoft.com/office/drawing/2014/main" id="{EC0F771E-105C-8540-D338-8F22A53973D2}"/>
              </a:ext>
            </a:extLst>
          </p:cNvPr>
          <p:cNvSpPr/>
          <p:nvPr/>
        </p:nvSpPr>
        <p:spPr>
          <a:xfrm rot="20870923" flipH="1">
            <a:off x="4787363" y="6717607"/>
            <a:ext cx="94062" cy="13049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月 27">
            <a:extLst>
              <a:ext uri="{FF2B5EF4-FFF2-40B4-BE49-F238E27FC236}">
                <a16:creationId xmlns:a16="http://schemas.microsoft.com/office/drawing/2014/main" id="{0F50E6CD-4B72-6B30-87B4-A5452841F39E}"/>
              </a:ext>
            </a:extLst>
          </p:cNvPr>
          <p:cNvSpPr/>
          <p:nvPr/>
        </p:nvSpPr>
        <p:spPr>
          <a:xfrm rot="20870923" flipH="1">
            <a:off x="4669488" y="6739262"/>
            <a:ext cx="94062" cy="130494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7AC54E0E-246C-C69C-B427-856A2F6F57EA}"/>
              </a:ext>
            </a:extLst>
          </p:cNvPr>
          <p:cNvSpPr/>
          <p:nvPr/>
        </p:nvSpPr>
        <p:spPr>
          <a:xfrm>
            <a:off x="4829484" y="6602159"/>
            <a:ext cx="363274" cy="105857"/>
          </a:xfrm>
          <a:custGeom>
            <a:avLst/>
            <a:gdLst>
              <a:gd name="connsiteX0" fmla="*/ 0 w 363274"/>
              <a:gd name="connsiteY0" fmla="*/ 26416 h 105857"/>
              <a:gd name="connsiteX1" fmla="*/ 191463 w 363274"/>
              <a:gd name="connsiteY1" fmla="*/ 26416 h 105857"/>
              <a:gd name="connsiteX2" fmla="*/ 102334 w 363274"/>
              <a:gd name="connsiteY2" fmla="*/ 33018 h 105857"/>
              <a:gd name="connsiteX3" fmla="*/ 115538 w 363274"/>
              <a:gd name="connsiteY3" fmla="*/ 7 h 105857"/>
              <a:gd name="connsiteX4" fmla="*/ 198065 w 363274"/>
              <a:gd name="connsiteY4" fmla="*/ 36319 h 105857"/>
              <a:gd name="connsiteX5" fmla="*/ 277291 w 363274"/>
              <a:gd name="connsiteY5" fmla="*/ 9910 h 105857"/>
              <a:gd name="connsiteX6" fmla="*/ 270689 w 363274"/>
              <a:gd name="connsiteY6" fmla="*/ 42921 h 105857"/>
              <a:gd name="connsiteX7" fmla="*/ 330109 w 363274"/>
              <a:gd name="connsiteY7" fmla="*/ 72631 h 105857"/>
              <a:gd name="connsiteX8" fmla="*/ 363120 w 363274"/>
              <a:gd name="connsiteY8" fmla="*/ 72631 h 105857"/>
              <a:gd name="connsiteX9" fmla="*/ 343313 w 363274"/>
              <a:gd name="connsiteY9" fmla="*/ 95738 h 105857"/>
              <a:gd name="connsiteX10" fmla="*/ 340012 w 363274"/>
              <a:gd name="connsiteY10" fmla="*/ 105642 h 105857"/>
              <a:gd name="connsiteX11" fmla="*/ 227775 w 363274"/>
              <a:gd name="connsiteY11" fmla="*/ 92437 h 105857"/>
              <a:gd name="connsiteX12" fmla="*/ 264087 w 363274"/>
              <a:gd name="connsiteY12" fmla="*/ 105642 h 105857"/>
              <a:gd name="connsiteX13" fmla="*/ 102334 w 363274"/>
              <a:gd name="connsiteY13" fmla="*/ 79233 h 105857"/>
              <a:gd name="connsiteX14" fmla="*/ 201367 w 363274"/>
              <a:gd name="connsiteY14" fmla="*/ 79233 h 105857"/>
              <a:gd name="connsiteX15" fmla="*/ 49517 w 363274"/>
              <a:gd name="connsiteY15" fmla="*/ 39620 h 105857"/>
              <a:gd name="connsiteX16" fmla="*/ 0 w 363274"/>
              <a:gd name="connsiteY16" fmla="*/ 26416 h 105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3274" h="105857">
                <a:moveTo>
                  <a:pt x="0" y="26416"/>
                </a:moveTo>
                <a:lnTo>
                  <a:pt x="191463" y="26416"/>
                </a:lnTo>
                <a:cubicBezTo>
                  <a:pt x="208518" y="27516"/>
                  <a:pt x="114988" y="37419"/>
                  <a:pt x="102334" y="33018"/>
                </a:cubicBezTo>
                <a:cubicBezTo>
                  <a:pt x="89680" y="28617"/>
                  <a:pt x="99583" y="-543"/>
                  <a:pt x="115538" y="7"/>
                </a:cubicBezTo>
                <a:cubicBezTo>
                  <a:pt x="131493" y="557"/>
                  <a:pt x="171106" y="34669"/>
                  <a:pt x="198065" y="36319"/>
                </a:cubicBezTo>
                <a:cubicBezTo>
                  <a:pt x="225024" y="37969"/>
                  <a:pt x="265187" y="8810"/>
                  <a:pt x="277291" y="9910"/>
                </a:cubicBezTo>
                <a:cubicBezTo>
                  <a:pt x="289395" y="11010"/>
                  <a:pt x="261886" y="32468"/>
                  <a:pt x="270689" y="42921"/>
                </a:cubicBezTo>
                <a:cubicBezTo>
                  <a:pt x="279492" y="53374"/>
                  <a:pt x="314704" y="67679"/>
                  <a:pt x="330109" y="72631"/>
                </a:cubicBezTo>
                <a:cubicBezTo>
                  <a:pt x="345514" y="77583"/>
                  <a:pt x="360919" y="68780"/>
                  <a:pt x="363120" y="72631"/>
                </a:cubicBezTo>
                <a:cubicBezTo>
                  <a:pt x="365321" y="76482"/>
                  <a:pt x="343313" y="95738"/>
                  <a:pt x="343313" y="95738"/>
                </a:cubicBezTo>
                <a:cubicBezTo>
                  <a:pt x="339462" y="101240"/>
                  <a:pt x="359268" y="106192"/>
                  <a:pt x="340012" y="105642"/>
                </a:cubicBezTo>
                <a:cubicBezTo>
                  <a:pt x="320756" y="105092"/>
                  <a:pt x="240429" y="92437"/>
                  <a:pt x="227775" y="92437"/>
                </a:cubicBezTo>
                <a:cubicBezTo>
                  <a:pt x="215121" y="92437"/>
                  <a:pt x="284994" y="107843"/>
                  <a:pt x="264087" y="105642"/>
                </a:cubicBezTo>
                <a:cubicBezTo>
                  <a:pt x="243180" y="103441"/>
                  <a:pt x="112787" y="83635"/>
                  <a:pt x="102334" y="79233"/>
                </a:cubicBezTo>
                <a:cubicBezTo>
                  <a:pt x="91881" y="74832"/>
                  <a:pt x="210170" y="85835"/>
                  <a:pt x="201367" y="79233"/>
                </a:cubicBezTo>
                <a:cubicBezTo>
                  <a:pt x="192564" y="72631"/>
                  <a:pt x="49517" y="39620"/>
                  <a:pt x="49517" y="39620"/>
                </a:cubicBezTo>
                <a:lnTo>
                  <a:pt x="0" y="2641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B891E21C-915A-A813-2535-D40B5BA30E8F}"/>
              </a:ext>
            </a:extLst>
          </p:cNvPr>
          <p:cNvSpPr/>
          <p:nvPr/>
        </p:nvSpPr>
        <p:spPr>
          <a:xfrm>
            <a:off x="4620783" y="5747186"/>
            <a:ext cx="149339" cy="320269"/>
          </a:xfrm>
          <a:custGeom>
            <a:avLst/>
            <a:gdLst>
              <a:gd name="connsiteX0" fmla="*/ 89862 w 149339"/>
              <a:gd name="connsiteY0" fmla="*/ 0 h 320269"/>
              <a:gd name="connsiteX1" fmla="*/ 10636 w 149339"/>
              <a:gd name="connsiteY1" fmla="*/ 132043 h 320269"/>
              <a:gd name="connsiteX2" fmla="*/ 733 w 149339"/>
              <a:gd name="connsiteY2" fmla="*/ 260785 h 320269"/>
              <a:gd name="connsiteX3" fmla="*/ 733 w 149339"/>
              <a:gd name="connsiteY3" fmla="*/ 211269 h 320269"/>
              <a:gd name="connsiteX4" fmla="*/ 733 w 149339"/>
              <a:gd name="connsiteY4" fmla="*/ 320205 h 320269"/>
              <a:gd name="connsiteX5" fmla="*/ 7335 w 149339"/>
              <a:gd name="connsiteY5" fmla="*/ 227774 h 320269"/>
              <a:gd name="connsiteX6" fmla="*/ 4034 w 149339"/>
              <a:gd name="connsiteY6" fmla="*/ 264086 h 320269"/>
              <a:gd name="connsiteX7" fmla="*/ 40346 w 149339"/>
              <a:gd name="connsiteY7" fmla="*/ 174957 h 320269"/>
              <a:gd name="connsiteX8" fmla="*/ 79959 w 149339"/>
              <a:gd name="connsiteY8" fmla="*/ 270688 h 320269"/>
              <a:gd name="connsiteX9" fmla="*/ 106368 w 149339"/>
              <a:gd name="connsiteY9" fmla="*/ 201366 h 320269"/>
              <a:gd name="connsiteX10" fmla="*/ 149282 w 149339"/>
              <a:gd name="connsiteY10" fmla="*/ 293796 h 320269"/>
              <a:gd name="connsiteX11" fmla="*/ 116271 w 149339"/>
              <a:gd name="connsiteY11" fmla="*/ 231075 h 320269"/>
              <a:gd name="connsiteX12" fmla="*/ 103067 w 149339"/>
              <a:gd name="connsiteY12" fmla="*/ 217871 h 320269"/>
              <a:gd name="connsiteX13" fmla="*/ 43647 w 149339"/>
              <a:gd name="connsiteY13" fmla="*/ 224473 h 320269"/>
              <a:gd name="connsiteX14" fmla="*/ 27142 w 149339"/>
              <a:gd name="connsiteY14" fmla="*/ 174957 h 320269"/>
              <a:gd name="connsiteX15" fmla="*/ 10636 w 149339"/>
              <a:gd name="connsiteY15" fmla="*/ 204667 h 320269"/>
              <a:gd name="connsiteX16" fmla="*/ 10636 w 149339"/>
              <a:gd name="connsiteY16" fmla="*/ 132043 h 320269"/>
              <a:gd name="connsiteX17" fmla="*/ 89862 w 149339"/>
              <a:gd name="connsiteY17" fmla="*/ 0 h 320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9339" h="320269">
                <a:moveTo>
                  <a:pt x="89862" y="0"/>
                </a:moveTo>
                <a:cubicBezTo>
                  <a:pt x="89862" y="0"/>
                  <a:pt x="25491" y="88579"/>
                  <a:pt x="10636" y="132043"/>
                </a:cubicBezTo>
                <a:cubicBezTo>
                  <a:pt x="-4219" y="175507"/>
                  <a:pt x="2383" y="247581"/>
                  <a:pt x="733" y="260785"/>
                </a:cubicBezTo>
                <a:cubicBezTo>
                  <a:pt x="-917" y="273989"/>
                  <a:pt x="733" y="211269"/>
                  <a:pt x="733" y="211269"/>
                </a:cubicBezTo>
                <a:cubicBezTo>
                  <a:pt x="733" y="221172"/>
                  <a:pt x="-367" y="317454"/>
                  <a:pt x="733" y="320205"/>
                </a:cubicBezTo>
                <a:cubicBezTo>
                  <a:pt x="1833" y="322956"/>
                  <a:pt x="6785" y="237127"/>
                  <a:pt x="7335" y="227774"/>
                </a:cubicBezTo>
                <a:cubicBezTo>
                  <a:pt x="7885" y="218421"/>
                  <a:pt x="-1468" y="272889"/>
                  <a:pt x="4034" y="264086"/>
                </a:cubicBezTo>
                <a:cubicBezTo>
                  <a:pt x="9536" y="255283"/>
                  <a:pt x="27692" y="173857"/>
                  <a:pt x="40346" y="174957"/>
                </a:cubicBezTo>
                <a:cubicBezTo>
                  <a:pt x="53000" y="176057"/>
                  <a:pt x="68955" y="266287"/>
                  <a:pt x="79959" y="270688"/>
                </a:cubicBezTo>
                <a:cubicBezTo>
                  <a:pt x="90963" y="275089"/>
                  <a:pt x="94814" y="197515"/>
                  <a:pt x="106368" y="201366"/>
                </a:cubicBezTo>
                <a:cubicBezTo>
                  <a:pt x="117922" y="205217"/>
                  <a:pt x="147632" y="288845"/>
                  <a:pt x="149282" y="293796"/>
                </a:cubicBezTo>
                <a:cubicBezTo>
                  <a:pt x="150932" y="298747"/>
                  <a:pt x="116271" y="231075"/>
                  <a:pt x="116271" y="231075"/>
                </a:cubicBezTo>
                <a:cubicBezTo>
                  <a:pt x="108569" y="218421"/>
                  <a:pt x="115171" y="218971"/>
                  <a:pt x="103067" y="217871"/>
                </a:cubicBezTo>
                <a:cubicBezTo>
                  <a:pt x="90963" y="216771"/>
                  <a:pt x="56301" y="231625"/>
                  <a:pt x="43647" y="224473"/>
                </a:cubicBezTo>
                <a:cubicBezTo>
                  <a:pt x="30993" y="217321"/>
                  <a:pt x="32644" y="178258"/>
                  <a:pt x="27142" y="174957"/>
                </a:cubicBezTo>
                <a:cubicBezTo>
                  <a:pt x="21640" y="171656"/>
                  <a:pt x="13387" y="211819"/>
                  <a:pt x="10636" y="204667"/>
                </a:cubicBezTo>
                <a:cubicBezTo>
                  <a:pt x="7885" y="197515"/>
                  <a:pt x="-368" y="160102"/>
                  <a:pt x="10636" y="132043"/>
                </a:cubicBezTo>
                <a:cubicBezTo>
                  <a:pt x="21640" y="103984"/>
                  <a:pt x="89862" y="0"/>
                  <a:pt x="8986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3CBDDF8E-D281-2DA4-8C61-86BA9D2C5ACD}"/>
              </a:ext>
            </a:extLst>
          </p:cNvPr>
          <p:cNvSpPr/>
          <p:nvPr/>
        </p:nvSpPr>
        <p:spPr>
          <a:xfrm>
            <a:off x="4663669" y="5717400"/>
            <a:ext cx="575192" cy="182526"/>
          </a:xfrm>
          <a:custGeom>
            <a:avLst/>
            <a:gdLst>
              <a:gd name="connsiteX0" fmla="*/ 761 w 575192"/>
              <a:gd name="connsiteY0" fmla="*/ 175033 h 182526"/>
              <a:gd name="connsiteX1" fmla="*/ 136106 w 575192"/>
              <a:gd name="connsiteY1" fmla="*/ 56194 h 182526"/>
              <a:gd name="connsiteX2" fmla="*/ 142708 w 575192"/>
              <a:gd name="connsiteY2" fmla="*/ 79302 h 182526"/>
              <a:gd name="connsiteX3" fmla="*/ 192224 w 575192"/>
              <a:gd name="connsiteY3" fmla="*/ 76 h 182526"/>
              <a:gd name="connsiteX4" fmla="*/ 261547 w 575192"/>
              <a:gd name="connsiteY4" fmla="*/ 95807 h 182526"/>
              <a:gd name="connsiteX5" fmla="*/ 274751 w 575192"/>
              <a:gd name="connsiteY5" fmla="*/ 33087 h 182526"/>
              <a:gd name="connsiteX6" fmla="*/ 334171 w 575192"/>
              <a:gd name="connsiteY6" fmla="*/ 115614 h 182526"/>
              <a:gd name="connsiteX7" fmla="*/ 383687 w 575192"/>
              <a:gd name="connsiteY7" fmla="*/ 82603 h 182526"/>
              <a:gd name="connsiteX8" fmla="*/ 360579 w 575192"/>
              <a:gd name="connsiteY8" fmla="*/ 142022 h 182526"/>
              <a:gd name="connsiteX9" fmla="*/ 429902 w 575192"/>
              <a:gd name="connsiteY9" fmla="*/ 62796 h 182526"/>
              <a:gd name="connsiteX10" fmla="*/ 419999 w 575192"/>
              <a:gd name="connsiteY10" fmla="*/ 115614 h 182526"/>
              <a:gd name="connsiteX11" fmla="*/ 443106 w 575192"/>
              <a:gd name="connsiteY11" fmla="*/ 76001 h 182526"/>
              <a:gd name="connsiteX12" fmla="*/ 575150 w 575192"/>
              <a:gd name="connsiteY12" fmla="*/ 79302 h 182526"/>
              <a:gd name="connsiteX13" fmla="*/ 456311 w 575192"/>
              <a:gd name="connsiteY13" fmla="*/ 85904 h 182526"/>
              <a:gd name="connsiteX14" fmla="*/ 347375 w 575192"/>
              <a:gd name="connsiteY14" fmla="*/ 132119 h 182526"/>
              <a:gd name="connsiteX15" fmla="*/ 248343 w 575192"/>
              <a:gd name="connsiteY15" fmla="*/ 49592 h 182526"/>
              <a:gd name="connsiteX16" fmla="*/ 119600 w 575192"/>
              <a:gd name="connsiteY16" fmla="*/ 122216 h 182526"/>
              <a:gd name="connsiteX17" fmla="*/ 142708 w 575192"/>
              <a:gd name="connsiteY17" fmla="*/ 85904 h 182526"/>
              <a:gd name="connsiteX18" fmla="*/ 129504 w 575192"/>
              <a:gd name="connsiteY18" fmla="*/ 181635 h 182526"/>
              <a:gd name="connsiteX19" fmla="*/ 122901 w 575192"/>
              <a:gd name="connsiteY19" fmla="*/ 135420 h 182526"/>
              <a:gd name="connsiteX20" fmla="*/ 56880 w 575192"/>
              <a:gd name="connsiteY20" fmla="*/ 165130 h 182526"/>
              <a:gd name="connsiteX21" fmla="*/ 79987 w 575192"/>
              <a:gd name="connsiteY21" fmla="*/ 115614 h 182526"/>
              <a:gd name="connsiteX22" fmla="*/ 761 w 575192"/>
              <a:gd name="connsiteY22" fmla="*/ 175033 h 182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75192" h="182526">
                <a:moveTo>
                  <a:pt x="761" y="175033"/>
                </a:moveTo>
                <a:cubicBezTo>
                  <a:pt x="10114" y="165130"/>
                  <a:pt x="112448" y="72149"/>
                  <a:pt x="136106" y="56194"/>
                </a:cubicBezTo>
                <a:cubicBezTo>
                  <a:pt x="159764" y="40239"/>
                  <a:pt x="133355" y="88655"/>
                  <a:pt x="142708" y="79302"/>
                </a:cubicBezTo>
                <a:cubicBezTo>
                  <a:pt x="152061" y="69949"/>
                  <a:pt x="172418" y="-2675"/>
                  <a:pt x="192224" y="76"/>
                </a:cubicBezTo>
                <a:cubicBezTo>
                  <a:pt x="212030" y="2827"/>
                  <a:pt x="247793" y="90305"/>
                  <a:pt x="261547" y="95807"/>
                </a:cubicBezTo>
                <a:cubicBezTo>
                  <a:pt x="275301" y="101309"/>
                  <a:pt x="262647" y="29786"/>
                  <a:pt x="274751" y="33087"/>
                </a:cubicBezTo>
                <a:cubicBezTo>
                  <a:pt x="286855" y="36388"/>
                  <a:pt x="316015" y="107361"/>
                  <a:pt x="334171" y="115614"/>
                </a:cubicBezTo>
                <a:cubicBezTo>
                  <a:pt x="352327" y="123867"/>
                  <a:pt x="379286" y="78202"/>
                  <a:pt x="383687" y="82603"/>
                </a:cubicBezTo>
                <a:cubicBezTo>
                  <a:pt x="388088" y="87004"/>
                  <a:pt x="352877" y="145323"/>
                  <a:pt x="360579" y="142022"/>
                </a:cubicBezTo>
                <a:cubicBezTo>
                  <a:pt x="368281" y="138721"/>
                  <a:pt x="419999" y="67197"/>
                  <a:pt x="429902" y="62796"/>
                </a:cubicBezTo>
                <a:cubicBezTo>
                  <a:pt x="439805" y="58395"/>
                  <a:pt x="417798" y="113413"/>
                  <a:pt x="419999" y="115614"/>
                </a:cubicBezTo>
                <a:cubicBezTo>
                  <a:pt x="422200" y="117815"/>
                  <a:pt x="417248" y="82053"/>
                  <a:pt x="443106" y="76001"/>
                </a:cubicBezTo>
                <a:cubicBezTo>
                  <a:pt x="468964" y="69949"/>
                  <a:pt x="572949" y="77652"/>
                  <a:pt x="575150" y="79302"/>
                </a:cubicBezTo>
                <a:cubicBezTo>
                  <a:pt x="577351" y="80952"/>
                  <a:pt x="494273" y="77101"/>
                  <a:pt x="456311" y="85904"/>
                </a:cubicBezTo>
                <a:cubicBezTo>
                  <a:pt x="418349" y="94707"/>
                  <a:pt x="382036" y="138171"/>
                  <a:pt x="347375" y="132119"/>
                </a:cubicBezTo>
                <a:cubicBezTo>
                  <a:pt x="312714" y="126067"/>
                  <a:pt x="286305" y="51242"/>
                  <a:pt x="248343" y="49592"/>
                </a:cubicBezTo>
                <a:cubicBezTo>
                  <a:pt x="210381" y="47942"/>
                  <a:pt x="137206" y="116164"/>
                  <a:pt x="119600" y="122216"/>
                </a:cubicBezTo>
                <a:cubicBezTo>
                  <a:pt x="101994" y="128268"/>
                  <a:pt x="141057" y="76001"/>
                  <a:pt x="142708" y="85904"/>
                </a:cubicBezTo>
                <a:cubicBezTo>
                  <a:pt x="144359" y="95807"/>
                  <a:pt x="132805" y="173382"/>
                  <a:pt x="129504" y="181635"/>
                </a:cubicBezTo>
                <a:cubicBezTo>
                  <a:pt x="126203" y="189888"/>
                  <a:pt x="135005" y="138171"/>
                  <a:pt x="122901" y="135420"/>
                </a:cubicBezTo>
                <a:cubicBezTo>
                  <a:pt x="110797" y="132669"/>
                  <a:pt x="64032" y="168431"/>
                  <a:pt x="56880" y="165130"/>
                </a:cubicBezTo>
                <a:cubicBezTo>
                  <a:pt x="49728" y="161829"/>
                  <a:pt x="88790" y="113963"/>
                  <a:pt x="79987" y="115614"/>
                </a:cubicBezTo>
                <a:cubicBezTo>
                  <a:pt x="71184" y="117264"/>
                  <a:pt x="-8592" y="184936"/>
                  <a:pt x="761" y="1750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CEA39EFD-7822-61D6-3E6C-AB57D537B749}"/>
              </a:ext>
            </a:extLst>
          </p:cNvPr>
          <p:cNvSpPr/>
          <p:nvPr/>
        </p:nvSpPr>
        <p:spPr>
          <a:xfrm>
            <a:off x="4690655" y="5961696"/>
            <a:ext cx="583051" cy="153000"/>
          </a:xfrm>
          <a:custGeom>
            <a:avLst/>
            <a:gdLst>
              <a:gd name="connsiteX0" fmla="*/ 184 w 583051"/>
              <a:gd name="connsiteY0" fmla="*/ 56178 h 153000"/>
              <a:gd name="connsiteX1" fmla="*/ 165238 w 583051"/>
              <a:gd name="connsiteY1" fmla="*/ 60 h 153000"/>
              <a:gd name="connsiteX2" fmla="*/ 161937 w 583051"/>
              <a:gd name="connsiteY2" fmla="*/ 46275 h 153000"/>
              <a:gd name="connsiteX3" fmla="*/ 267572 w 583051"/>
              <a:gd name="connsiteY3" fmla="*/ 66082 h 153000"/>
              <a:gd name="connsiteX4" fmla="*/ 208152 w 583051"/>
              <a:gd name="connsiteY4" fmla="*/ 36372 h 153000"/>
              <a:gd name="connsiteX5" fmla="*/ 290679 w 583051"/>
              <a:gd name="connsiteY5" fmla="*/ 89189 h 153000"/>
              <a:gd name="connsiteX6" fmla="*/ 323690 w 583051"/>
              <a:gd name="connsiteY6" fmla="*/ 66082 h 153000"/>
              <a:gd name="connsiteX7" fmla="*/ 429325 w 583051"/>
              <a:gd name="connsiteY7" fmla="*/ 85888 h 153000"/>
              <a:gd name="connsiteX8" fmla="*/ 406217 w 583051"/>
              <a:gd name="connsiteY8" fmla="*/ 66082 h 153000"/>
              <a:gd name="connsiteX9" fmla="*/ 577874 w 583051"/>
              <a:gd name="connsiteY9" fmla="*/ 151910 h 153000"/>
              <a:gd name="connsiteX10" fmla="*/ 521755 w 583051"/>
              <a:gd name="connsiteY10" fmla="*/ 112297 h 153000"/>
              <a:gd name="connsiteX11" fmla="*/ 353400 w 583051"/>
              <a:gd name="connsiteY11" fmla="*/ 79286 h 153000"/>
              <a:gd name="connsiteX12" fmla="*/ 280776 w 583051"/>
              <a:gd name="connsiteY12" fmla="*/ 102394 h 153000"/>
              <a:gd name="connsiteX13" fmla="*/ 237862 w 583051"/>
              <a:gd name="connsiteY13" fmla="*/ 49576 h 153000"/>
              <a:gd name="connsiteX14" fmla="*/ 128926 w 583051"/>
              <a:gd name="connsiteY14" fmla="*/ 62781 h 153000"/>
              <a:gd name="connsiteX15" fmla="*/ 132227 w 583051"/>
              <a:gd name="connsiteY15" fmla="*/ 60 h 153000"/>
              <a:gd name="connsiteX16" fmla="*/ 184 w 583051"/>
              <a:gd name="connsiteY16" fmla="*/ 56178 h 15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83051" h="153000">
                <a:moveTo>
                  <a:pt x="184" y="56178"/>
                </a:moveTo>
                <a:cubicBezTo>
                  <a:pt x="5686" y="56178"/>
                  <a:pt x="138279" y="1710"/>
                  <a:pt x="165238" y="60"/>
                </a:cubicBezTo>
                <a:cubicBezTo>
                  <a:pt x="192197" y="-1590"/>
                  <a:pt x="144881" y="35271"/>
                  <a:pt x="161937" y="46275"/>
                </a:cubicBezTo>
                <a:cubicBezTo>
                  <a:pt x="178993" y="57279"/>
                  <a:pt x="259870" y="67732"/>
                  <a:pt x="267572" y="66082"/>
                </a:cubicBezTo>
                <a:cubicBezTo>
                  <a:pt x="275274" y="64432"/>
                  <a:pt x="204301" y="32521"/>
                  <a:pt x="208152" y="36372"/>
                </a:cubicBezTo>
                <a:cubicBezTo>
                  <a:pt x="212003" y="40223"/>
                  <a:pt x="271423" y="84237"/>
                  <a:pt x="290679" y="89189"/>
                </a:cubicBezTo>
                <a:cubicBezTo>
                  <a:pt x="309935" y="94141"/>
                  <a:pt x="300582" y="66632"/>
                  <a:pt x="323690" y="66082"/>
                </a:cubicBezTo>
                <a:cubicBezTo>
                  <a:pt x="346798" y="65532"/>
                  <a:pt x="415571" y="85888"/>
                  <a:pt x="429325" y="85888"/>
                </a:cubicBezTo>
                <a:cubicBezTo>
                  <a:pt x="443079" y="85888"/>
                  <a:pt x="381459" y="55078"/>
                  <a:pt x="406217" y="66082"/>
                </a:cubicBezTo>
                <a:cubicBezTo>
                  <a:pt x="430975" y="77086"/>
                  <a:pt x="558618" y="144208"/>
                  <a:pt x="577874" y="151910"/>
                </a:cubicBezTo>
                <a:cubicBezTo>
                  <a:pt x="597130" y="159613"/>
                  <a:pt x="559167" y="124401"/>
                  <a:pt x="521755" y="112297"/>
                </a:cubicBezTo>
                <a:cubicBezTo>
                  <a:pt x="484343" y="100193"/>
                  <a:pt x="393563" y="80936"/>
                  <a:pt x="353400" y="79286"/>
                </a:cubicBezTo>
                <a:cubicBezTo>
                  <a:pt x="313237" y="77636"/>
                  <a:pt x="300032" y="107346"/>
                  <a:pt x="280776" y="102394"/>
                </a:cubicBezTo>
                <a:cubicBezTo>
                  <a:pt x="261520" y="97442"/>
                  <a:pt x="263170" y="56178"/>
                  <a:pt x="237862" y="49576"/>
                </a:cubicBezTo>
                <a:cubicBezTo>
                  <a:pt x="212554" y="42974"/>
                  <a:pt x="146532" y="71034"/>
                  <a:pt x="128926" y="62781"/>
                </a:cubicBezTo>
                <a:cubicBezTo>
                  <a:pt x="111320" y="54528"/>
                  <a:pt x="150383" y="2261"/>
                  <a:pt x="132227" y="60"/>
                </a:cubicBezTo>
                <a:cubicBezTo>
                  <a:pt x="114071" y="-2141"/>
                  <a:pt x="-5318" y="56178"/>
                  <a:pt x="184" y="56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EA3AE78A-CCCA-E5BD-0661-01D0ABF906D8}"/>
              </a:ext>
            </a:extLst>
          </p:cNvPr>
          <p:cNvSpPr/>
          <p:nvPr/>
        </p:nvSpPr>
        <p:spPr>
          <a:xfrm>
            <a:off x="5060521" y="5743872"/>
            <a:ext cx="190785" cy="359845"/>
          </a:xfrm>
          <a:custGeom>
            <a:avLst/>
            <a:gdLst>
              <a:gd name="connsiteX0" fmla="*/ 39 w 190785"/>
              <a:gd name="connsiteY0" fmla="*/ 12 h 359845"/>
              <a:gd name="connsiteX1" fmla="*/ 178298 w 190785"/>
              <a:gd name="connsiteY1" fmla="*/ 99045 h 359845"/>
              <a:gd name="connsiteX2" fmla="*/ 138685 w 190785"/>
              <a:gd name="connsiteY2" fmla="*/ 171669 h 359845"/>
              <a:gd name="connsiteX3" fmla="*/ 168395 w 190785"/>
              <a:gd name="connsiteY3" fmla="*/ 198077 h 359845"/>
              <a:gd name="connsiteX4" fmla="*/ 141986 w 190785"/>
              <a:gd name="connsiteY4" fmla="*/ 227787 h 359845"/>
              <a:gd name="connsiteX5" fmla="*/ 188201 w 190785"/>
              <a:gd name="connsiteY5" fmla="*/ 264099 h 359845"/>
              <a:gd name="connsiteX6" fmla="*/ 184900 w 190785"/>
              <a:gd name="connsiteY6" fmla="*/ 359831 h 359845"/>
              <a:gd name="connsiteX7" fmla="*/ 184900 w 190785"/>
              <a:gd name="connsiteY7" fmla="*/ 270701 h 359845"/>
              <a:gd name="connsiteX8" fmla="*/ 148588 w 190785"/>
              <a:gd name="connsiteY8" fmla="*/ 194776 h 359845"/>
              <a:gd name="connsiteX9" fmla="*/ 161792 w 190785"/>
              <a:gd name="connsiteY9" fmla="*/ 105647 h 359845"/>
              <a:gd name="connsiteX10" fmla="*/ 39 w 190785"/>
              <a:gd name="connsiteY10" fmla="*/ 12 h 359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0785" h="359845">
                <a:moveTo>
                  <a:pt x="39" y="12"/>
                </a:moveTo>
                <a:cubicBezTo>
                  <a:pt x="2790" y="-1088"/>
                  <a:pt x="155190" y="70436"/>
                  <a:pt x="178298" y="99045"/>
                </a:cubicBezTo>
                <a:cubicBezTo>
                  <a:pt x="201406" y="127654"/>
                  <a:pt x="140335" y="155164"/>
                  <a:pt x="138685" y="171669"/>
                </a:cubicBezTo>
                <a:cubicBezTo>
                  <a:pt x="137035" y="188174"/>
                  <a:pt x="167845" y="188724"/>
                  <a:pt x="168395" y="198077"/>
                </a:cubicBezTo>
                <a:cubicBezTo>
                  <a:pt x="168945" y="207430"/>
                  <a:pt x="138685" y="216783"/>
                  <a:pt x="141986" y="227787"/>
                </a:cubicBezTo>
                <a:cubicBezTo>
                  <a:pt x="145287" y="238791"/>
                  <a:pt x="181049" y="242092"/>
                  <a:pt x="188201" y="264099"/>
                </a:cubicBezTo>
                <a:cubicBezTo>
                  <a:pt x="195353" y="286106"/>
                  <a:pt x="185450" y="358731"/>
                  <a:pt x="184900" y="359831"/>
                </a:cubicBezTo>
                <a:cubicBezTo>
                  <a:pt x="184350" y="360931"/>
                  <a:pt x="190952" y="298210"/>
                  <a:pt x="184900" y="270701"/>
                </a:cubicBezTo>
                <a:cubicBezTo>
                  <a:pt x="178848" y="243192"/>
                  <a:pt x="152439" y="222285"/>
                  <a:pt x="148588" y="194776"/>
                </a:cubicBezTo>
                <a:cubicBezTo>
                  <a:pt x="144737" y="167267"/>
                  <a:pt x="183799" y="135907"/>
                  <a:pt x="161792" y="105647"/>
                </a:cubicBezTo>
                <a:cubicBezTo>
                  <a:pt x="139785" y="75387"/>
                  <a:pt x="-2712" y="1112"/>
                  <a:pt x="39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436F4D66-D3C3-CBE7-7953-86D55A60F68C}"/>
              </a:ext>
            </a:extLst>
          </p:cNvPr>
          <p:cNvSpPr/>
          <p:nvPr/>
        </p:nvSpPr>
        <p:spPr>
          <a:xfrm>
            <a:off x="4805274" y="5754724"/>
            <a:ext cx="201280" cy="197238"/>
          </a:xfrm>
          <a:custGeom>
            <a:avLst/>
            <a:gdLst>
              <a:gd name="connsiteX0" fmla="*/ 1103 w 201280"/>
              <a:gd name="connsiteY0" fmla="*/ 197129 h 197238"/>
              <a:gd name="connsiteX1" fmla="*/ 77028 w 201280"/>
              <a:gd name="connsiteY1" fmla="*/ 117903 h 197238"/>
              <a:gd name="connsiteX2" fmla="*/ 199168 w 201280"/>
              <a:gd name="connsiteY2" fmla="*/ 2365 h 197238"/>
              <a:gd name="connsiteX3" fmla="*/ 152953 w 201280"/>
              <a:gd name="connsiteY3" fmla="*/ 45279 h 197238"/>
              <a:gd name="connsiteX4" fmla="*/ 133146 w 201280"/>
              <a:gd name="connsiteY4" fmla="*/ 107999 h 197238"/>
              <a:gd name="connsiteX5" fmla="*/ 133146 w 201280"/>
              <a:gd name="connsiteY5" fmla="*/ 101397 h 197238"/>
              <a:gd name="connsiteX6" fmla="*/ 1103 w 201280"/>
              <a:gd name="connsiteY6" fmla="*/ 197129 h 19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280" h="197238">
                <a:moveTo>
                  <a:pt x="1103" y="197129"/>
                </a:moveTo>
                <a:cubicBezTo>
                  <a:pt x="-8250" y="199880"/>
                  <a:pt x="44017" y="150364"/>
                  <a:pt x="77028" y="117903"/>
                </a:cubicBezTo>
                <a:cubicBezTo>
                  <a:pt x="110039" y="85442"/>
                  <a:pt x="186514" y="14469"/>
                  <a:pt x="199168" y="2365"/>
                </a:cubicBezTo>
                <a:cubicBezTo>
                  <a:pt x="211822" y="-9739"/>
                  <a:pt x="163957" y="27673"/>
                  <a:pt x="152953" y="45279"/>
                </a:cubicBezTo>
                <a:cubicBezTo>
                  <a:pt x="141949" y="62885"/>
                  <a:pt x="136447" y="98646"/>
                  <a:pt x="133146" y="107999"/>
                </a:cubicBezTo>
                <a:cubicBezTo>
                  <a:pt x="129845" y="117352"/>
                  <a:pt x="152952" y="89293"/>
                  <a:pt x="133146" y="101397"/>
                </a:cubicBezTo>
                <a:cubicBezTo>
                  <a:pt x="113340" y="113501"/>
                  <a:pt x="10456" y="194378"/>
                  <a:pt x="1103" y="197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6314253C-C81F-44C9-7BB9-CC2CB945B174}"/>
              </a:ext>
            </a:extLst>
          </p:cNvPr>
          <p:cNvSpPr/>
          <p:nvPr/>
        </p:nvSpPr>
        <p:spPr>
          <a:xfrm>
            <a:off x="4977952" y="5825125"/>
            <a:ext cx="192151" cy="173115"/>
          </a:xfrm>
          <a:custGeom>
            <a:avLst/>
            <a:gdLst>
              <a:gd name="connsiteX0" fmla="*/ 191544 w 192151"/>
              <a:gd name="connsiteY0" fmla="*/ 1287 h 173115"/>
              <a:gd name="connsiteX1" fmla="*/ 62802 w 192151"/>
              <a:gd name="connsiteY1" fmla="*/ 64007 h 173115"/>
              <a:gd name="connsiteX2" fmla="*/ 122221 w 192151"/>
              <a:gd name="connsiteY2" fmla="*/ 103620 h 173115"/>
              <a:gd name="connsiteX3" fmla="*/ 9984 w 192151"/>
              <a:gd name="connsiteY3" fmla="*/ 172943 h 173115"/>
              <a:gd name="connsiteX4" fmla="*/ 132125 w 192151"/>
              <a:gd name="connsiteY4" fmla="*/ 123427 h 173115"/>
              <a:gd name="connsiteX5" fmla="*/ 81 w 192151"/>
              <a:gd name="connsiteY5" fmla="*/ 126728 h 173115"/>
              <a:gd name="connsiteX6" fmla="*/ 191544 w 192151"/>
              <a:gd name="connsiteY6" fmla="*/ 1287 h 173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151" h="173115">
                <a:moveTo>
                  <a:pt x="191544" y="1287"/>
                </a:moveTo>
                <a:cubicBezTo>
                  <a:pt x="201997" y="-9166"/>
                  <a:pt x="74356" y="46952"/>
                  <a:pt x="62802" y="64007"/>
                </a:cubicBezTo>
                <a:cubicBezTo>
                  <a:pt x="51248" y="81063"/>
                  <a:pt x="131024" y="85464"/>
                  <a:pt x="122221" y="103620"/>
                </a:cubicBezTo>
                <a:cubicBezTo>
                  <a:pt x="113418" y="121776"/>
                  <a:pt x="8333" y="169642"/>
                  <a:pt x="9984" y="172943"/>
                </a:cubicBezTo>
                <a:cubicBezTo>
                  <a:pt x="11635" y="176244"/>
                  <a:pt x="133775" y="131129"/>
                  <a:pt x="132125" y="123427"/>
                </a:cubicBezTo>
                <a:cubicBezTo>
                  <a:pt x="130475" y="115725"/>
                  <a:pt x="-3770" y="144334"/>
                  <a:pt x="81" y="126728"/>
                </a:cubicBezTo>
                <a:cubicBezTo>
                  <a:pt x="3932" y="109122"/>
                  <a:pt x="181091" y="11740"/>
                  <a:pt x="191544" y="1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809009C6-F7B4-0D2E-352A-42392BDCC686}"/>
              </a:ext>
            </a:extLst>
          </p:cNvPr>
          <p:cNvSpPr/>
          <p:nvPr/>
        </p:nvSpPr>
        <p:spPr>
          <a:xfrm>
            <a:off x="4263974" y="5974527"/>
            <a:ext cx="299144" cy="1164124"/>
          </a:xfrm>
          <a:custGeom>
            <a:avLst/>
            <a:gdLst>
              <a:gd name="connsiteX0" fmla="*/ 298501 w 299144"/>
              <a:gd name="connsiteY0" fmla="*/ 3998 h 1164124"/>
              <a:gd name="connsiteX1" fmla="*/ 41326 w 299144"/>
              <a:gd name="connsiteY1" fmla="*/ 384998 h 1164124"/>
              <a:gd name="connsiteX2" fmla="*/ 104826 w 299144"/>
              <a:gd name="connsiteY2" fmla="*/ 331023 h 1164124"/>
              <a:gd name="connsiteX3" fmla="*/ 31801 w 299144"/>
              <a:gd name="connsiteY3" fmla="*/ 565973 h 1164124"/>
              <a:gd name="connsiteX4" fmla="*/ 28626 w 299144"/>
              <a:gd name="connsiteY4" fmla="*/ 750123 h 1164124"/>
              <a:gd name="connsiteX5" fmla="*/ 3226 w 299144"/>
              <a:gd name="connsiteY5" fmla="*/ 591373 h 1164124"/>
              <a:gd name="connsiteX6" fmla="*/ 111176 w 299144"/>
              <a:gd name="connsiteY6" fmla="*/ 1150173 h 1164124"/>
              <a:gd name="connsiteX7" fmla="*/ 50851 w 299144"/>
              <a:gd name="connsiteY7" fmla="*/ 940623 h 1164124"/>
              <a:gd name="connsiteX8" fmla="*/ 47676 w 299144"/>
              <a:gd name="connsiteY8" fmla="*/ 350073 h 1164124"/>
              <a:gd name="connsiteX9" fmla="*/ 44501 w 299144"/>
              <a:gd name="connsiteY9" fmla="*/ 419923 h 1164124"/>
              <a:gd name="connsiteX10" fmla="*/ 104826 w 299144"/>
              <a:gd name="connsiteY10" fmla="*/ 197673 h 1164124"/>
              <a:gd name="connsiteX11" fmla="*/ 114351 w 299144"/>
              <a:gd name="connsiteY11" fmla="*/ 184973 h 1164124"/>
              <a:gd name="connsiteX12" fmla="*/ 298501 w 299144"/>
              <a:gd name="connsiteY12" fmla="*/ 3998 h 1164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44" h="1164124">
                <a:moveTo>
                  <a:pt x="298501" y="3998"/>
                </a:moveTo>
                <a:cubicBezTo>
                  <a:pt x="286330" y="37335"/>
                  <a:pt x="73605" y="330494"/>
                  <a:pt x="41326" y="384998"/>
                </a:cubicBezTo>
                <a:cubicBezTo>
                  <a:pt x="9047" y="439502"/>
                  <a:pt x="106413" y="300861"/>
                  <a:pt x="104826" y="331023"/>
                </a:cubicBezTo>
                <a:cubicBezTo>
                  <a:pt x="103239" y="361185"/>
                  <a:pt x="44501" y="496123"/>
                  <a:pt x="31801" y="565973"/>
                </a:cubicBezTo>
                <a:cubicBezTo>
                  <a:pt x="19101" y="635823"/>
                  <a:pt x="33388" y="745890"/>
                  <a:pt x="28626" y="750123"/>
                </a:cubicBezTo>
                <a:cubicBezTo>
                  <a:pt x="23864" y="754356"/>
                  <a:pt x="-10532" y="524698"/>
                  <a:pt x="3226" y="591373"/>
                </a:cubicBezTo>
                <a:cubicBezTo>
                  <a:pt x="16984" y="658048"/>
                  <a:pt x="103239" y="1091965"/>
                  <a:pt x="111176" y="1150173"/>
                </a:cubicBezTo>
                <a:cubicBezTo>
                  <a:pt x="119113" y="1208381"/>
                  <a:pt x="61434" y="1073973"/>
                  <a:pt x="50851" y="940623"/>
                </a:cubicBezTo>
                <a:cubicBezTo>
                  <a:pt x="40268" y="807273"/>
                  <a:pt x="48734" y="436856"/>
                  <a:pt x="47676" y="350073"/>
                </a:cubicBezTo>
                <a:cubicBezTo>
                  <a:pt x="46618" y="263290"/>
                  <a:pt x="34976" y="445323"/>
                  <a:pt x="44501" y="419923"/>
                </a:cubicBezTo>
                <a:cubicBezTo>
                  <a:pt x="54026" y="394523"/>
                  <a:pt x="93184" y="236831"/>
                  <a:pt x="104826" y="197673"/>
                </a:cubicBezTo>
                <a:cubicBezTo>
                  <a:pt x="116468" y="158515"/>
                  <a:pt x="82072" y="214077"/>
                  <a:pt x="114351" y="184973"/>
                </a:cubicBezTo>
                <a:cubicBezTo>
                  <a:pt x="146630" y="155869"/>
                  <a:pt x="310672" y="-29339"/>
                  <a:pt x="298501" y="3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66E9DB1D-436A-FD51-0516-537FEC3773CC}"/>
              </a:ext>
            </a:extLst>
          </p:cNvPr>
          <p:cNvSpPr/>
          <p:nvPr/>
        </p:nvSpPr>
        <p:spPr>
          <a:xfrm>
            <a:off x="4385870" y="7183932"/>
            <a:ext cx="338673" cy="921854"/>
          </a:xfrm>
          <a:custGeom>
            <a:avLst/>
            <a:gdLst>
              <a:gd name="connsiteX0" fmla="*/ 1980 w 338673"/>
              <a:gd name="connsiteY0" fmla="*/ 1093 h 921854"/>
              <a:gd name="connsiteX1" fmla="*/ 170255 w 338673"/>
              <a:gd name="connsiteY1" fmla="*/ 293193 h 921854"/>
              <a:gd name="connsiteX2" fmla="*/ 186130 w 338673"/>
              <a:gd name="connsiteY2" fmla="*/ 340818 h 921854"/>
              <a:gd name="connsiteX3" fmla="*/ 202005 w 338673"/>
              <a:gd name="connsiteY3" fmla="*/ 448768 h 921854"/>
              <a:gd name="connsiteX4" fmla="*/ 275030 w 338673"/>
              <a:gd name="connsiteY4" fmla="*/ 613868 h 921854"/>
              <a:gd name="connsiteX5" fmla="*/ 322655 w 338673"/>
              <a:gd name="connsiteY5" fmla="*/ 651968 h 921854"/>
              <a:gd name="connsiteX6" fmla="*/ 306780 w 338673"/>
              <a:gd name="connsiteY6" fmla="*/ 807543 h 921854"/>
              <a:gd name="connsiteX7" fmla="*/ 332180 w 338673"/>
              <a:gd name="connsiteY7" fmla="*/ 829768 h 921854"/>
              <a:gd name="connsiteX8" fmla="*/ 265505 w 338673"/>
              <a:gd name="connsiteY8" fmla="*/ 921843 h 921854"/>
              <a:gd name="connsiteX9" fmla="*/ 338530 w 338673"/>
              <a:gd name="connsiteY9" fmla="*/ 823418 h 921854"/>
              <a:gd name="connsiteX10" fmla="*/ 281380 w 338673"/>
              <a:gd name="connsiteY10" fmla="*/ 667843 h 921854"/>
              <a:gd name="connsiteX11" fmla="*/ 186130 w 338673"/>
              <a:gd name="connsiteY11" fmla="*/ 420193 h 921854"/>
              <a:gd name="connsiteX12" fmla="*/ 189305 w 338673"/>
              <a:gd name="connsiteY12" fmla="*/ 420193 h 921854"/>
              <a:gd name="connsiteX13" fmla="*/ 141680 w 338673"/>
              <a:gd name="connsiteY13" fmla="*/ 340818 h 921854"/>
              <a:gd name="connsiteX14" fmla="*/ 163905 w 338673"/>
              <a:gd name="connsiteY14" fmla="*/ 318593 h 921854"/>
              <a:gd name="connsiteX15" fmla="*/ 138505 w 338673"/>
              <a:gd name="connsiteY15" fmla="*/ 261443 h 921854"/>
              <a:gd name="connsiteX16" fmla="*/ 81355 w 338673"/>
              <a:gd name="connsiteY16" fmla="*/ 194768 h 921854"/>
              <a:gd name="connsiteX17" fmla="*/ 1980 w 338673"/>
              <a:gd name="connsiteY17" fmla="*/ 1093 h 92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8673" h="921854">
                <a:moveTo>
                  <a:pt x="1980" y="1093"/>
                </a:moveTo>
                <a:cubicBezTo>
                  <a:pt x="16797" y="17497"/>
                  <a:pt x="139563" y="236572"/>
                  <a:pt x="170255" y="293193"/>
                </a:cubicBezTo>
                <a:cubicBezTo>
                  <a:pt x="200947" y="349814"/>
                  <a:pt x="180838" y="314889"/>
                  <a:pt x="186130" y="340818"/>
                </a:cubicBezTo>
                <a:cubicBezTo>
                  <a:pt x="191422" y="366747"/>
                  <a:pt x="187188" y="403260"/>
                  <a:pt x="202005" y="448768"/>
                </a:cubicBezTo>
                <a:cubicBezTo>
                  <a:pt x="216822" y="494276"/>
                  <a:pt x="254922" y="580001"/>
                  <a:pt x="275030" y="613868"/>
                </a:cubicBezTo>
                <a:cubicBezTo>
                  <a:pt x="295138" y="647735"/>
                  <a:pt x="317363" y="619689"/>
                  <a:pt x="322655" y="651968"/>
                </a:cubicBezTo>
                <a:cubicBezTo>
                  <a:pt x="327947" y="684247"/>
                  <a:pt x="305193" y="777910"/>
                  <a:pt x="306780" y="807543"/>
                </a:cubicBezTo>
                <a:cubicBezTo>
                  <a:pt x="308367" y="837176"/>
                  <a:pt x="339059" y="810718"/>
                  <a:pt x="332180" y="829768"/>
                </a:cubicBezTo>
                <a:cubicBezTo>
                  <a:pt x="325301" y="848818"/>
                  <a:pt x="264447" y="922901"/>
                  <a:pt x="265505" y="921843"/>
                </a:cubicBezTo>
                <a:cubicBezTo>
                  <a:pt x="266563" y="920785"/>
                  <a:pt x="335884" y="865751"/>
                  <a:pt x="338530" y="823418"/>
                </a:cubicBezTo>
                <a:cubicBezTo>
                  <a:pt x="341176" y="781085"/>
                  <a:pt x="306780" y="735047"/>
                  <a:pt x="281380" y="667843"/>
                </a:cubicBezTo>
                <a:cubicBezTo>
                  <a:pt x="255980" y="600639"/>
                  <a:pt x="201476" y="461468"/>
                  <a:pt x="186130" y="420193"/>
                </a:cubicBezTo>
                <a:cubicBezTo>
                  <a:pt x="170784" y="378918"/>
                  <a:pt x="196713" y="433422"/>
                  <a:pt x="189305" y="420193"/>
                </a:cubicBezTo>
                <a:cubicBezTo>
                  <a:pt x="181897" y="406964"/>
                  <a:pt x="145913" y="357751"/>
                  <a:pt x="141680" y="340818"/>
                </a:cubicBezTo>
                <a:cubicBezTo>
                  <a:pt x="137447" y="323885"/>
                  <a:pt x="164434" y="331822"/>
                  <a:pt x="163905" y="318593"/>
                </a:cubicBezTo>
                <a:cubicBezTo>
                  <a:pt x="163376" y="305364"/>
                  <a:pt x="152263" y="282081"/>
                  <a:pt x="138505" y="261443"/>
                </a:cubicBezTo>
                <a:cubicBezTo>
                  <a:pt x="124747" y="240805"/>
                  <a:pt x="103051" y="231810"/>
                  <a:pt x="81355" y="194768"/>
                </a:cubicBezTo>
                <a:cubicBezTo>
                  <a:pt x="59659" y="157726"/>
                  <a:pt x="-12837" y="-15311"/>
                  <a:pt x="1980" y="1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C4D5D728-3BDC-C0C2-0C16-3E3958CF79D1}"/>
              </a:ext>
            </a:extLst>
          </p:cNvPr>
          <p:cNvSpPr/>
          <p:nvPr/>
        </p:nvSpPr>
        <p:spPr>
          <a:xfrm>
            <a:off x="4164886" y="6805145"/>
            <a:ext cx="293169" cy="996165"/>
          </a:xfrm>
          <a:custGeom>
            <a:avLst/>
            <a:gdLst>
              <a:gd name="connsiteX0" fmla="*/ 41989 w 293169"/>
              <a:gd name="connsiteY0" fmla="*/ 2055 h 996165"/>
              <a:gd name="connsiteX1" fmla="*/ 13414 w 293169"/>
              <a:gd name="connsiteY1" fmla="*/ 433855 h 996165"/>
              <a:gd name="connsiteX2" fmla="*/ 19764 w 293169"/>
              <a:gd name="connsiteY2" fmla="*/ 456080 h 996165"/>
              <a:gd name="connsiteX3" fmla="*/ 242014 w 293169"/>
              <a:gd name="connsiteY3" fmla="*/ 643405 h 996165"/>
              <a:gd name="connsiteX4" fmla="*/ 156289 w 293169"/>
              <a:gd name="connsiteY4" fmla="*/ 671980 h 996165"/>
              <a:gd name="connsiteX5" fmla="*/ 254714 w 293169"/>
              <a:gd name="connsiteY5" fmla="*/ 783105 h 996165"/>
              <a:gd name="connsiteX6" fmla="*/ 292814 w 293169"/>
              <a:gd name="connsiteY6" fmla="*/ 995830 h 996165"/>
              <a:gd name="connsiteX7" fmla="*/ 235664 w 293169"/>
              <a:gd name="connsiteY7" fmla="*/ 827555 h 996165"/>
              <a:gd name="connsiteX8" fmla="*/ 168989 w 293169"/>
              <a:gd name="connsiteY8" fmla="*/ 643405 h 996165"/>
              <a:gd name="connsiteX9" fmla="*/ 61039 w 293169"/>
              <a:gd name="connsiteY9" fmla="*/ 532280 h 996165"/>
              <a:gd name="connsiteX10" fmla="*/ 29289 w 293169"/>
              <a:gd name="connsiteY10" fmla="*/ 430680 h 996165"/>
              <a:gd name="connsiteX11" fmla="*/ 38814 w 293169"/>
              <a:gd name="connsiteY11" fmla="*/ 411630 h 996165"/>
              <a:gd name="connsiteX12" fmla="*/ 45164 w 293169"/>
              <a:gd name="connsiteY12" fmla="*/ 256055 h 996165"/>
              <a:gd name="connsiteX13" fmla="*/ 35639 w 293169"/>
              <a:gd name="connsiteY13" fmla="*/ 268755 h 996165"/>
              <a:gd name="connsiteX14" fmla="*/ 41989 w 293169"/>
              <a:gd name="connsiteY14" fmla="*/ 2055 h 996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3169" h="996165">
                <a:moveTo>
                  <a:pt x="41989" y="2055"/>
                </a:moveTo>
                <a:cubicBezTo>
                  <a:pt x="38285" y="29572"/>
                  <a:pt x="13414" y="433855"/>
                  <a:pt x="13414" y="433855"/>
                </a:cubicBezTo>
                <a:cubicBezTo>
                  <a:pt x="9710" y="509526"/>
                  <a:pt x="-18336" y="421155"/>
                  <a:pt x="19764" y="456080"/>
                </a:cubicBezTo>
                <a:cubicBezTo>
                  <a:pt x="57864" y="491005"/>
                  <a:pt x="219260" y="607422"/>
                  <a:pt x="242014" y="643405"/>
                </a:cubicBezTo>
                <a:cubicBezTo>
                  <a:pt x="264768" y="679388"/>
                  <a:pt x="154172" y="648697"/>
                  <a:pt x="156289" y="671980"/>
                </a:cubicBezTo>
                <a:cubicBezTo>
                  <a:pt x="158406" y="695263"/>
                  <a:pt x="231960" y="729130"/>
                  <a:pt x="254714" y="783105"/>
                </a:cubicBezTo>
                <a:cubicBezTo>
                  <a:pt x="277468" y="837080"/>
                  <a:pt x="295989" y="988422"/>
                  <a:pt x="292814" y="995830"/>
                </a:cubicBezTo>
                <a:cubicBezTo>
                  <a:pt x="289639" y="1003238"/>
                  <a:pt x="256301" y="886292"/>
                  <a:pt x="235664" y="827555"/>
                </a:cubicBezTo>
                <a:cubicBezTo>
                  <a:pt x="215027" y="768818"/>
                  <a:pt x="198093" y="692617"/>
                  <a:pt x="168989" y="643405"/>
                </a:cubicBezTo>
                <a:cubicBezTo>
                  <a:pt x="139885" y="594193"/>
                  <a:pt x="84322" y="567734"/>
                  <a:pt x="61039" y="532280"/>
                </a:cubicBezTo>
                <a:cubicBezTo>
                  <a:pt x="37756" y="496826"/>
                  <a:pt x="32993" y="450788"/>
                  <a:pt x="29289" y="430680"/>
                </a:cubicBezTo>
                <a:cubicBezTo>
                  <a:pt x="25585" y="410572"/>
                  <a:pt x="36168" y="440734"/>
                  <a:pt x="38814" y="411630"/>
                </a:cubicBezTo>
                <a:cubicBezTo>
                  <a:pt x="41460" y="382526"/>
                  <a:pt x="45164" y="256055"/>
                  <a:pt x="45164" y="256055"/>
                </a:cubicBezTo>
                <a:cubicBezTo>
                  <a:pt x="44635" y="232243"/>
                  <a:pt x="36697" y="305797"/>
                  <a:pt x="35639" y="268755"/>
                </a:cubicBezTo>
                <a:cubicBezTo>
                  <a:pt x="34581" y="231713"/>
                  <a:pt x="45693" y="-25462"/>
                  <a:pt x="41989" y="2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82DA87FA-0414-1540-249E-D56B3181D00E}"/>
              </a:ext>
            </a:extLst>
          </p:cNvPr>
          <p:cNvSpPr/>
          <p:nvPr/>
        </p:nvSpPr>
        <p:spPr>
          <a:xfrm>
            <a:off x="4335039" y="7805606"/>
            <a:ext cx="223190" cy="264493"/>
          </a:xfrm>
          <a:custGeom>
            <a:avLst/>
            <a:gdLst>
              <a:gd name="connsiteX0" fmla="*/ 65511 w 223190"/>
              <a:gd name="connsiteY0" fmla="*/ 1719 h 264493"/>
              <a:gd name="connsiteX1" fmla="*/ 5186 w 223190"/>
              <a:gd name="connsiteY1" fmla="*/ 125544 h 264493"/>
              <a:gd name="connsiteX2" fmla="*/ 221086 w 223190"/>
              <a:gd name="connsiteY2" fmla="*/ 258894 h 264493"/>
              <a:gd name="connsiteX3" fmla="*/ 119486 w 223190"/>
              <a:gd name="connsiteY3" fmla="*/ 239844 h 264493"/>
              <a:gd name="connsiteX4" fmla="*/ 195686 w 223190"/>
              <a:gd name="connsiteY4" fmla="*/ 243019 h 264493"/>
              <a:gd name="connsiteX5" fmla="*/ 78211 w 223190"/>
              <a:gd name="connsiteY5" fmla="*/ 201744 h 264493"/>
              <a:gd name="connsiteX6" fmla="*/ 8361 w 223190"/>
              <a:gd name="connsiteY6" fmla="*/ 157294 h 264493"/>
              <a:gd name="connsiteX7" fmla="*/ 46461 w 223190"/>
              <a:gd name="connsiteY7" fmla="*/ 58869 h 264493"/>
              <a:gd name="connsiteX8" fmla="*/ 65511 w 223190"/>
              <a:gd name="connsiteY8" fmla="*/ 1719 h 26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190" h="264493">
                <a:moveTo>
                  <a:pt x="65511" y="1719"/>
                </a:moveTo>
                <a:cubicBezTo>
                  <a:pt x="58632" y="12831"/>
                  <a:pt x="-20743" y="82682"/>
                  <a:pt x="5186" y="125544"/>
                </a:cubicBezTo>
                <a:cubicBezTo>
                  <a:pt x="31115" y="168407"/>
                  <a:pt x="202036" y="239844"/>
                  <a:pt x="221086" y="258894"/>
                </a:cubicBezTo>
                <a:cubicBezTo>
                  <a:pt x="240136" y="277944"/>
                  <a:pt x="123719" y="242490"/>
                  <a:pt x="119486" y="239844"/>
                </a:cubicBezTo>
                <a:cubicBezTo>
                  <a:pt x="115253" y="237198"/>
                  <a:pt x="202565" y="249369"/>
                  <a:pt x="195686" y="243019"/>
                </a:cubicBezTo>
                <a:cubicBezTo>
                  <a:pt x="188807" y="236669"/>
                  <a:pt x="109432" y="216032"/>
                  <a:pt x="78211" y="201744"/>
                </a:cubicBezTo>
                <a:cubicBezTo>
                  <a:pt x="46990" y="187457"/>
                  <a:pt x="13653" y="181107"/>
                  <a:pt x="8361" y="157294"/>
                </a:cubicBezTo>
                <a:cubicBezTo>
                  <a:pt x="3069" y="133481"/>
                  <a:pt x="38523" y="81623"/>
                  <a:pt x="46461" y="58869"/>
                </a:cubicBezTo>
                <a:cubicBezTo>
                  <a:pt x="54398" y="36115"/>
                  <a:pt x="72390" y="-9393"/>
                  <a:pt x="65511" y="17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EE576785-E4BC-B552-3429-B24A01A3EECE}"/>
              </a:ext>
            </a:extLst>
          </p:cNvPr>
          <p:cNvSpPr/>
          <p:nvPr/>
        </p:nvSpPr>
        <p:spPr>
          <a:xfrm>
            <a:off x="3949039" y="7312025"/>
            <a:ext cx="332297" cy="522607"/>
          </a:xfrm>
          <a:custGeom>
            <a:avLst/>
            <a:gdLst>
              <a:gd name="connsiteX0" fmla="*/ 168936 w 332297"/>
              <a:gd name="connsiteY0" fmla="*/ 0 h 522607"/>
              <a:gd name="connsiteX1" fmla="*/ 178461 w 332297"/>
              <a:gd name="connsiteY1" fmla="*/ 285750 h 522607"/>
              <a:gd name="connsiteX2" fmla="*/ 232436 w 332297"/>
              <a:gd name="connsiteY2" fmla="*/ 361950 h 522607"/>
              <a:gd name="connsiteX3" fmla="*/ 184811 w 332297"/>
              <a:gd name="connsiteY3" fmla="*/ 498475 h 522607"/>
              <a:gd name="connsiteX4" fmla="*/ 238786 w 332297"/>
              <a:gd name="connsiteY4" fmla="*/ 520700 h 522607"/>
              <a:gd name="connsiteX5" fmla="*/ 661 w 332297"/>
              <a:gd name="connsiteY5" fmla="*/ 520700 h 522607"/>
              <a:gd name="connsiteX6" fmla="*/ 324511 w 332297"/>
              <a:gd name="connsiteY6" fmla="*/ 514350 h 522607"/>
              <a:gd name="connsiteX7" fmla="*/ 232436 w 332297"/>
              <a:gd name="connsiteY7" fmla="*/ 495300 h 522607"/>
              <a:gd name="connsiteX8" fmla="*/ 241961 w 332297"/>
              <a:gd name="connsiteY8" fmla="*/ 419100 h 522607"/>
              <a:gd name="connsiteX9" fmla="*/ 203861 w 332297"/>
              <a:gd name="connsiteY9" fmla="*/ 317500 h 522607"/>
              <a:gd name="connsiteX10" fmla="*/ 162586 w 332297"/>
              <a:gd name="connsiteY10" fmla="*/ 285750 h 522607"/>
              <a:gd name="connsiteX11" fmla="*/ 168936 w 332297"/>
              <a:gd name="connsiteY11" fmla="*/ 0 h 522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2297" h="522607">
                <a:moveTo>
                  <a:pt x="168936" y="0"/>
                </a:moveTo>
                <a:cubicBezTo>
                  <a:pt x="171582" y="0"/>
                  <a:pt x="167878" y="225425"/>
                  <a:pt x="178461" y="285750"/>
                </a:cubicBezTo>
                <a:cubicBezTo>
                  <a:pt x="189044" y="346075"/>
                  <a:pt x="231378" y="326496"/>
                  <a:pt x="232436" y="361950"/>
                </a:cubicBezTo>
                <a:cubicBezTo>
                  <a:pt x="233494" y="397404"/>
                  <a:pt x="183753" y="472017"/>
                  <a:pt x="184811" y="498475"/>
                </a:cubicBezTo>
                <a:cubicBezTo>
                  <a:pt x="185869" y="524933"/>
                  <a:pt x="269478" y="516996"/>
                  <a:pt x="238786" y="520700"/>
                </a:cubicBezTo>
                <a:cubicBezTo>
                  <a:pt x="208094" y="524404"/>
                  <a:pt x="-13626" y="521758"/>
                  <a:pt x="661" y="520700"/>
                </a:cubicBezTo>
                <a:cubicBezTo>
                  <a:pt x="14948" y="519642"/>
                  <a:pt x="285882" y="518583"/>
                  <a:pt x="324511" y="514350"/>
                </a:cubicBezTo>
                <a:cubicBezTo>
                  <a:pt x="363140" y="510117"/>
                  <a:pt x="246194" y="511175"/>
                  <a:pt x="232436" y="495300"/>
                </a:cubicBezTo>
                <a:cubicBezTo>
                  <a:pt x="218678" y="479425"/>
                  <a:pt x="246723" y="448733"/>
                  <a:pt x="241961" y="419100"/>
                </a:cubicBezTo>
                <a:cubicBezTo>
                  <a:pt x="237199" y="389467"/>
                  <a:pt x="217090" y="339725"/>
                  <a:pt x="203861" y="317500"/>
                </a:cubicBezTo>
                <a:cubicBezTo>
                  <a:pt x="190632" y="295275"/>
                  <a:pt x="167878" y="332846"/>
                  <a:pt x="162586" y="285750"/>
                </a:cubicBezTo>
                <a:cubicBezTo>
                  <a:pt x="157294" y="238654"/>
                  <a:pt x="166290" y="0"/>
                  <a:pt x="16893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73CCE46C-E1EA-C310-257D-3CCB7454AB8D}"/>
              </a:ext>
            </a:extLst>
          </p:cNvPr>
          <p:cNvSpPr/>
          <p:nvPr/>
        </p:nvSpPr>
        <p:spPr>
          <a:xfrm>
            <a:off x="4467117" y="7845178"/>
            <a:ext cx="159121" cy="151705"/>
          </a:xfrm>
          <a:custGeom>
            <a:avLst/>
            <a:gdLst>
              <a:gd name="connsiteX0" fmla="*/ 108 w 159121"/>
              <a:gd name="connsiteY0" fmla="*/ 247 h 151705"/>
              <a:gd name="connsiteX1" fmla="*/ 108058 w 159121"/>
              <a:gd name="connsiteY1" fmla="*/ 28822 h 151705"/>
              <a:gd name="connsiteX2" fmla="*/ 117583 w 159121"/>
              <a:gd name="connsiteY2" fmla="*/ 114547 h 151705"/>
              <a:gd name="connsiteX3" fmla="*/ 142983 w 159121"/>
              <a:gd name="connsiteY3" fmla="*/ 114547 h 151705"/>
              <a:gd name="connsiteX4" fmla="*/ 158858 w 159121"/>
              <a:gd name="connsiteY4" fmla="*/ 149472 h 151705"/>
              <a:gd name="connsiteX5" fmla="*/ 130283 w 159121"/>
              <a:gd name="connsiteY5" fmla="*/ 41522 h 151705"/>
              <a:gd name="connsiteX6" fmla="*/ 108 w 159121"/>
              <a:gd name="connsiteY6" fmla="*/ 247 h 151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121" h="151705">
                <a:moveTo>
                  <a:pt x="108" y="247"/>
                </a:moveTo>
                <a:cubicBezTo>
                  <a:pt x="-3596" y="-1870"/>
                  <a:pt x="88479" y="9772"/>
                  <a:pt x="108058" y="28822"/>
                </a:cubicBezTo>
                <a:cubicBezTo>
                  <a:pt x="127637" y="47872"/>
                  <a:pt x="111762" y="100260"/>
                  <a:pt x="117583" y="114547"/>
                </a:cubicBezTo>
                <a:cubicBezTo>
                  <a:pt x="123404" y="128834"/>
                  <a:pt x="136104" y="108726"/>
                  <a:pt x="142983" y="114547"/>
                </a:cubicBezTo>
                <a:cubicBezTo>
                  <a:pt x="149862" y="120368"/>
                  <a:pt x="160975" y="161643"/>
                  <a:pt x="158858" y="149472"/>
                </a:cubicBezTo>
                <a:cubicBezTo>
                  <a:pt x="156741" y="137301"/>
                  <a:pt x="151450" y="67451"/>
                  <a:pt x="130283" y="41522"/>
                </a:cubicBezTo>
                <a:cubicBezTo>
                  <a:pt x="109116" y="15593"/>
                  <a:pt x="3812" y="2364"/>
                  <a:pt x="108" y="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37F72A96-7707-0CD2-4BD2-56EA95271876}"/>
              </a:ext>
            </a:extLst>
          </p:cNvPr>
          <p:cNvSpPr/>
          <p:nvPr/>
        </p:nvSpPr>
        <p:spPr>
          <a:xfrm>
            <a:off x="3668199" y="7828378"/>
            <a:ext cx="430726" cy="521117"/>
          </a:xfrm>
          <a:custGeom>
            <a:avLst/>
            <a:gdLst>
              <a:gd name="connsiteX0" fmla="*/ 430726 w 430726"/>
              <a:gd name="connsiteY0" fmla="*/ 29747 h 521117"/>
              <a:gd name="connsiteX1" fmla="*/ 106876 w 430726"/>
              <a:gd name="connsiteY1" fmla="*/ 10697 h 521117"/>
              <a:gd name="connsiteX2" fmla="*/ 11626 w 430726"/>
              <a:gd name="connsiteY2" fmla="*/ 147222 h 521117"/>
              <a:gd name="connsiteX3" fmla="*/ 59251 w 430726"/>
              <a:gd name="connsiteY3" fmla="*/ 102772 h 521117"/>
              <a:gd name="connsiteX4" fmla="*/ 5276 w 430726"/>
              <a:gd name="connsiteY4" fmla="*/ 236122 h 521117"/>
              <a:gd name="connsiteX5" fmla="*/ 5276 w 430726"/>
              <a:gd name="connsiteY5" fmla="*/ 372647 h 521117"/>
              <a:gd name="connsiteX6" fmla="*/ 33851 w 430726"/>
              <a:gd name="connsiteY6" fmla="*/ 385347 h 521117"/>
              <a:gd name="connsiteX7" fmla="*/ 167201 w 430726"/>
              <a:gd name="connsiteY7" fmla="*/ 518697 h 521117"/>
              <a:gd name="connsiteX8" fmla="*/ 81476 w 430726"/>
              <a:gd name="connsiteY8" fmla="*/ 467897 h 521117"/>
              <a:gd name="connsiteX9" fmla="*/ 21151 w 430726"/>
              <a:gd name="connsiteY9" fmla="*/ 423447 h 521117"/>
              <a:gd name="connsiteX10" fmla="*/ 62426 w 430726"/>
              <a:gd name="connsiteY10" fmla="*/ 267872 h 521117"/>
              <a:gd name="connsiteX11" fmla="*/ 8451 w 430726"/>
              <a:gd name="connsiteY11" fmla="*/ 124997 h 521117"/>
              <a:gd name="connsiteX12" fmla="*/ 144976 w 430726"/>
              <a:gd name="connsiteY12" fmla="*/ 71022 h 521117"/>
              <a:gd name="connsiteX13" fmla="*/ 106876 w 430726"/>
              <a:gd name="connsiteY13" fmla="*/ 1172 h 521117"/>
              <a:gd name="connsiteX14" fmla="*/ 430726 w 430726"/>
              <a:gd name="connsiteY14" fmla="*/ 29747 h 521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0726" h="521117">
                <a:moveTo>
                  <a:pt x="430726" y="29747"/>
                </a:moveTo>
                <a:cubicBezTo>
                  <a:pt x="430726" y="31334"/>
                  <a:pt x="176726" y="-8882"/>
                  <a:pt x="106876" y="10697"/>
                </a:cubicBezTo>
                <a:cubicBezTo>
                  <a:pt x="37026" y="30276"/>
                  <a:pt x="19563" y="131876"/>
                  <a:pt x="11626" y="147222"/>
                </a:cubicBezTo>
                <a:cubicBezTo>
                  <a:pt x="3689" y="162568"/>
                  <a:pt x="60309" y="87955"/>
                  <a:pt x="59251" y="102772"/>
                </a:cubicBezTo>
                <a:cubicBezTo>
                  <a:pt x="58193" y="117589"/>
                  <a:pt x="14272" y="191143"/>
                  <a:pt x="5276" y="236122"/>
                </a:cubicBezTo>
                <a:cubicBezTo>
                  <a:pt x="-3720" y="281101"/>
                  <a:pt x="514" y="347776"/>
                  <a:pt x="5276" y="372647"/>
                </a:cubicBezTo>
                <a:cubicBezTo>
                  <a:pt x="10038" y="397518"/>
                  <a:pt x="6864" y="361005"/>
                  <a:pt x="33851" y="385347"/>
                </a:cubicBezTo>
                <a:cubicBezTo>
                  <a:pt x="60838" y="409689"/>
                  <a:pt x="159263" y="504939"/>
                  <a:pt x="167201" y="518697"/>
                </a:cubicBezTo>
                <a:cubicBezTo>
                  <a:pt x="175138" y="532455"/>
                  <a:pt x="105818" y="483772"/>
                  <a:pt x="81476" y="467897"/>
                </a:cubicBezTo>
                <a:cubicBezTo>
                  <a:pt x="57134" y="452022"/>
                  <a:pt x="24326" y="456784"/>
                  <a:pt x="21151" y="423447"/>
                </a:cubicBezTo>
                <a:cubicBezTo>
                  <a:pt x="17976" y="390110"/>
                  <a:pt x="64543" y="317614"/>
                  <a:pt x="62426" y="267872"/>
                </a:cubicBezTo>
                <a:cubicBezTo>
                  <a:pt x="60309" y="218130"/>
                  <a:pt x="-5307" y="157805"/>
                  <a:pt x="8451" y="124997"/>
                </a:cubicBezTo>
                <a:cubicBezTo>
                  <a:pt x="22209" y="92189"/>
                  <a:pt x="128572" y="91659"/>
                  <a:pt x="144976" y="71022"/>
                </a:cubicBezTo>
                <a:cubicBezTo>
                  <a:pt x="161380" y="50385"/>
                  <a:pt x="63484" y="9110"/>
                  <a:pt x="106876" y="1172"/>
                </a:cubicBezTo>
                <a:cubicBezTo>
                  <a:pt x="150268" y="-6766"/>
                  <a:pt x="430726" y="28160"/>
                  <a:pt x="430726" y="297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D5687DA0-C703-6897-0579-3D8B4ADE62F8}"/>
              </a:ext>
            </a:extLst>
          </p:cNvPr>
          <p:cNvSpPr/>
          <p:nvPr/>
        </p:nvSpPr>
        <p:spPr>
          <a:xfrm>
            <a:off x="4072031" y="5757271"/>
            <a:ext cx="187741" cy="869959"/>
          </a:xfrm>
          <a:custGeom>
            <a:avLst/>
            <a:gdLst>
              <a:gd name="connsiteX0" fmla="*/ 6401 w 187741"/>
              <a:gd name="connsiteY0" fmla="*/ 14879 h 869959"/>
              <a:gd name="connsiteX1" fmla="*/ 183046 w 187741"/>
              <a:gd name="connsiteY1" fmla="*/ 264261 h 869959"/>
              <a:gd name="connsiteX2" fmla="*/ 136287 w 187741"/>
              <a:gd name="connsiteY2" fmla="*/ 482470 h 869959"/>
              <a:gd name="connsiteX3" fmla="*/ 131092 w 187741"/>
              <a:gd name="connsiteY3" fmla="*/ 477274 h 869959"/>
              <a:gd name="connsiteX4" fmla="*/ 94724 w 187741"/>
              <a:gd name="connsiteY4" fmla="*/ 575988 h 869959"/>
              <a:gd name="connsiteX5" fmla="*/ 136287 w 187741"/>
              <a:gd name="connsiteY5" fmla="*/ 866934 h 869959"/>
              <a:gd name="connsiteX6" fmla="*/ 89528 w 187741"/>
              <a:gd name="connsiteY6" fmla="*/ 711070 h 869959"/>
              <a:gd name="connsiteX7" fmla="*/ 141483 w 187741"/>
              <a:gd name="connsiteY7" fmla="*/ 446102 h 869959"/>
              <a:gd name="connsiteX8" fmla="*/ 157069 w 187741"/>
              <a:gd name="connsiteY8" fmla="*/ 336997 h 869959"/>
              <a:gd name="connsiteX9" fmla="*/ 151874 w 187741"/>
              <a:gd name="connsiteY9" fmla="*/ 357779 h 869959"/>
              <a:gd name="connsiteX10" fmla="*/ 131092 w 187741"/>
              <a:gd name="connsiteY10" fmla="*/ 181134 h 869959"/>
              <a:gd name="connsiteX11" fmla="*/ 47964 w 187741"/>
              <a:gd name="connsiteY11" fmla="*/ 46052 h 869959"/>
              <a:gd name="connsiteX12" fmla="*/ 6401 w 187741"/>
              <a:gd name="connsiteY12" fmla="*/ 14879 h 869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7741" h="869959">
                <a:moveTo>
                  <a:pt x="6401" y="14879"/>
                </a:moveTo>
                <a:cubicBezTo>
                  <a:pt x="28915" y="51247"/>
                  <a:pt x="161398" y="186329"/>
                  <a:pt x="183046" y="264261"/>
                </a:cubicBezTo>
                <a:cubicBezTo>
                  <a:pt x="204694" y="342193"/>
                  <a:pt x="144946" y="446968"/>
                  <a:pt x="136287" y="482470"/>
                </a:cubicBezTo>
                <a:cubicBezTo>
                  <a:pt x="127628" y="517972"/>
                  <a:pt x="138019" y="461688"/>
                  <a:pt x="131092" y="477274"/>
                </a:cubicBezTo>
                <a:cubicBezTo>
                  <a:pt x="124165" y="492860"/>
                  <a:pt x="93858" y="511045"/>
                  <a:pt x="94724" y="575988"/>
                </a:cubicBezTo>
                <a:cubicBezTo>
                  <a:pt x="95590" y="640931"/>
                  <a:pt x="137153" y="844420"/>
                  <a:pt x="136287" y="866934"/>
                </a:cubicBezTo>
                <a:cubicBezTo>
                  <a:pt x="135421" y="889448"/>
                  <a:pt x="88662" y="781209"/>
                  <a:pt x="89528" y="711070"/>
                </a:cubicBezTo>
                <a:cubicBezTo>
                  <a:pt x="90394" y="640931"/>
                  <a:pt x="130226" y="508447"/>
                  <a:pt x="141483" y="446102"/>
                </a:cubicBezTo>
                <a:cubicBezTo>
                  <a:pt x="152740" y="383757"/>
                  <a:pt x="155337" y="351717"/>
                  <a:pt x="157069" y="336997"/>
                </a:cubicBezTo>
                <a:cubicBezTo>
                  <a:pt x="158801" y="322277"/>
                  <a:pt x="156204" y="383756"/>
                  <a:pt x="151874" y="357779"/>
                </a:cubicBezTo>
                <a:cubicBezTo>
                  <a:pt x="147544" y="331802"/>
                  <a:pt x="148410" y="233088"/>
                  <a:pt x="131092" y="181134"/>
                </a:cubicBezTo>
                <a:cubicBezTo>
                  <a:pt x="113774" y="129180"/>
                  <a:pt x="69612" y="75493"/>
                  <a:pt x="47964" y="46052"/>
                </a:cubicBezTo>
                <a:cubicBezTo>
                  <a:pt x="26316" y="16611"/>
                  <a:pt x="-16113" y="-21489"/>
                  <a:pt x="6401" y="14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B2F0BDF7-8DEC-F60F-9F80-69A913029DA1}"/>
              </a:ext>
            </a:extLst>
          </p:cNvPr>
          <p:cNvSpPr/>
          <p:nvPr/>
        </p:nvSpPr>
        <p:spPr>
          <a:xfrm>
            <a:off x="3968740" y="6322389"/>
            <a:ext cx="118382" cy="1017308"/>
          </a:xfrm>
          <a:custGeom>
            <a:avLst/>
            <a:gdLst>
              <a:gd name="connsiteX0" fmla="*/ 83715 w 118382"/>
              <a:gd name="connsiteY0" fmla="*/ 479 h 1017308"/>
              <a:gd name="connsiteX1" fmla="*/ 83715 w 118382"/>
              <a:gd name="connsiteY1" fmla="*/ 327793 h 1017308"/>
              <a:gd name="connsiteX2" fmla="*/ 109692 w 118382"/>
              <a:gd name="connsiteY2" fmla="*/ 514829 h 1017308"/>
              <a:gd name="connsiteX3" fmla="*/ 57737 w 118382"/>
              <a:gd name="connsiteY3" fmla="*/ 442093 h 1017308"/>
              <a:gd name="connsiteX4" fmla="*/ 109692 w 118382"/>
              <a:gd name="connsiteY4" fmla="*/ 686279 h 1017308"/>
              <a:gd name="connsiteX5" fmla="*/ 68128 w 118382"/>
              <a:gd name="connsiteY5" fmla="*/ 935661 h 1017308"/>
              <a:gd name="connsiteX6" fmla="*/ 587 w 118382"/>
              <a:gd name="connsiteY6" fmla="*/ 1008397 h 1017308"/>
              <a:gd name="connsiteX7" fmla="*/ 109692 w 118382"/>
              <a:gd name="connsiteY7" fmla="*/ 759016 h 1017308"/>
              <a:gd name="connsiteX8" fmla="*/ 109692 w 118382"/>
              <a:gd name="connsiteY8" fmla="*/ 629129 h 1017308"/>
              <a:gd name="connsiteX9" fmla="*/ 94105 w 118382"/>
              <a:gd name="connsiteY9" fmla="*/ 540806 h 1017308"/>
              <a:gd name="connsiteX10" fmla="*/ 73324 w 118382"/>
              <a:gd name="connsiteY10" fmla="*/ 405725 h 1017308"/>
              <a:gd name="connsiteX11" fmla="*/ 83715 w 118382"/>
              <a:gd name="connsiteY11" fmla="*/ 479 h 1017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8382" h="1017308">
                <a:moveTo>
                  <a:pt x="83715" y="479"/>
                </a:moveTo>
                <a:cubicBezTo>
                  <a:pt x="85447" y="-12510"/>
                  <a:pt x="79386" y="242068"/>
                  <a:pt x="83715" y="327793"/>
                </a:cubicBezTo>
                <a:cubicBezTo>
                  <a:pt x="88044" y="413518"/>
                  <a:pt x="114022" y="495779"/>
                  <a:pt x="109692" y="514829"/>
                </a:cubicBezTo>
                <a:cubicBezTo>
                  <a:pt x="105362" y="533879"/>
                  <a:pt x="57737" y="413518"/>
                  <a:pt x="57737" y="442093"/>
                </a:cubicBezTo>
                <a:cubicBezTo>
                  <a:pt x="57737" y="470668"/>
                  <a:pt x="107960" y="604018"/>
                  <a:pt x="109692" y="686279"/>
                </a:cubicBezTo>
                <a:cubicBezTo>
                  <a:pt x="111424" y="768540"/>
                  <a:pt x="86312" y="881975"/>
                  <a:pt x="68128" y="935661"/>
                </a:cubicBezTo>
                <a:cubicBezTo>
                  <a:pt x="49944" y="989347"/>
                  <a:pt x="-6340" y="1037838"/>
                  <a:pt x="587" y="1008397"/>
                </a:cubicBezTo>
                <a:cubicBezTo>
                  <a:pt x="7514" y="978956"/>
                  <a:pt x="91508" y="822227"/>
                  <a:pt x="109692" y="759016"/>
                </a:cubicBezTo>
                <a:cubicBezTo>
                  <a:pt x="127876" y="695805"/>
                  <a:pt x="112290" y="665497"/>
                  <a:pt x="109692" y="629129"/>
                </a:cubicBezTo>
                <a:cubicBezTo>
                  <a:pt x="107094" y="592761"/>
                  <a:pt x="100166" y="578040"/>
                  <a:pt x="94105" y="540806"/>
                </a:cubicBezTo>
                <a:cubicBezTo>
                  <a:pt x="88044" y="503572"/>
                  <a:pt x="75922" y="487986"/>
                  <a:pt x="73324" y="405725"/>
                </a:cubicBezTo>
                <a:cubicBezTo>
                  <a:pt x="70726" y="323464"/>
                  <a:pt x="81983" y="13468"/>
                  <a:pt x="83715" y="4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19019518-BA0F-9EA8-238F-DE3E5DE3AEE6}"/>
              </a:ext>
            </a:extLst>
          </p:cNvPr>
          <p:cNvSpPr/>
          <p:nvPr/>
        </p:nvSpPr>
        <p:spPr>
          <a:xfrm>
            <a:off x="3925623" y="7918182"/>
            <a:ext cx="329863" cy="125511"/>
          </a:xfrm>
          <a:custGeom>
            <a:avLst/>
            <a:gdLst>
              <a:gd name="connsiteX0" fmla="*/ 320077 w 329863"/>
              <a:gd name="connsiteY0" fmla="*/ 294 h 125511"/>
              <a:gd name="connsiteX1" fmla="*/ 285929 w 329863"/>
              <a:gd name="connsiteY1" fmla="*/ 57207 h 125511"/>
              <a:gd name="connsiteX2" fmla="*/ 187280 w 329863"/>
              <a:gd name="connsiteY2" fmla="*/ 87561 h 125511"/>
              <a:gd name="connsiteX3" fmla="*/ 1365 w 329863"/>
              <a:gd name="connsiteY3" fmla="*/ 76178 h 125511"/>
              <a:gd name="connsiteX4" fmla="*/ 100014 w 329863"/>
              <a:gd name="connsiteY4" fmla="*/ 83767 h 125511"/>
              <a:gd name="connsiteX5" fmla="*/ 43101 w 329863"/>
              <a:gd name="connsiteY5" fmla="*/ 125503 h 125511"/>
              <a:gd name="connsiteX6" fmla="*/ 232810 w 329863"/>
              <a:gd name="connsiteY6" fmla="*/ 79972 h 125511"/>
              <a:gd name="connsiteX7" fmla="*/ 115190 w 329863"/>
              <a:gd name="connsiteY7" fmla="*/ 83767 h 125511"/>
              <a:gd name="connsiteX8" fmla="*/ 320077 w 329863"/>
              <a:gd name="connsiteY8" fmla="*/ 294 h 125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863" h="125511">
                <a:moveTo>
                  <a:pt x="320077" y="294"/>
                </a:moveTo>
                <a:cubicBezTo>
                  <a:pt x="348534" y="-4133"/>
                  <a:pt x="308062" y="42663"/>
                  <a:pt x="285929" y="57207"/>
                </a:cubicBezTo>
                <a:cubicBezTo>
                  <a:pt x="263796" y="71752"/>
                  <a:pt x="234707" y="84399"/>
                  <a:pt x="187280" y="87561"/>
                </a:cubicBezTo>
                <a:lnTo>
                  <a:pt x="1365" y="76178"/>
                </a:lnTo>
                <a:cubicBezTo>
                  <a:pt x="-13179" y="75546"/>
                  <a:pt x="93058" y="75546"/>
                  <a:pt x="100014" y="83767"/>
                </a:cubicBezTo>
                <a:cubicBezTo>
                  <a:pt x="106970" y="91988"/>
                  <a:pt x="20968" y="126136"/>
                  <a:pt x="43101" y="125503"/>
                </a:cubicBezTo>
                <a:cubicBezTo>
                  <a:pt x="65234" y="124871"/>
                  <a:pt x="220795" y="86928"/>
                  <a:pt x="232810" y="79972"/>
                </a:cubicBezTo>
                <a:cubicBezTo>
                  <a:pt x="244825" y="73016"/>
                  <a:pt x="102543" y="91355"/>
                  <a:pt x="115190" y="83767"/>
                </a:cubicBezTo>
                <a:cubicBezTo>
                  <a:pt x="127837" y="76179"/>
                  <a:pt x="291620" y="4721"/>
                  <a:pt x="320077" y="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5D9255D9-108F-BB69-4472-2E5E2D8689C5}"/>
              </a:ext>
            </a:extLst>
          </p:cNvPr>
          <p:cNvSpPr/>
          <p:nvPr/>
        </p:nvSpPr>
        <p:spPr>
          <a:xfrm>
            <a:off x="4179508" y="7876102"/>
            <a:ext cx="213195" cy="221027"/>
          </a:xfrm>
          <a:custGeom>
            <a:avLst/>
            <a:gdLst>
              <a:gd name="connsiteX0" fmla="*/ 1690 w 213195"/>
              <a:gd name="connsiteY0" fmla="*/ 638 h 221027"/>
              <a:gd name="connsiteX1" fmla="*/ 149664 w 213195"/>
              <a:gd name="connsiteY1" fmla="*/ 201730 h 221027"/>
              <a:gd name="connsiteX2" fmla="*/ 176223 w 213195"/>
              <a:gd name="connsiteY2" fmla="*/ 213113 h 221027"/>
              <a:gd name="connsiteX3" fmla="*/ 210371 w 213195"/>
              <a:gd name="connsiteY3" fmla="*/ 216907 h 221027"/>
              <a:gd name="connsiteX4" fmla="*/ 96545 w 213195"/>
              <a:gd name="connsiteY4" fmla="*/ 152406 h 221027"/>
              <a:gd name="connsiteX5" fmla="*/ 69986 w 213195"/>
              <a:gd name="connsiteY5" fmla="*/ 137229 h 221027"/>
              <a:gd name="connsiteX6" fmla="*/ 1690 w 213195"/>
              <a:gd name="connsiteY6" fmla="*/ 638 h 221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195" h="221027">
                <a:moveTo>
                  <a:pt x="1690" y="638"/>
                </a:moveTo>
                <a:cubicBezTo>
                  <a:pt x="14970" y="11388"/>
                  <a:pt x="120575" y="166318"/>
                  <a:pt x="149664" y="201730"/>
                </a:cubicBezTo>
                <a:cubicBezTo>
                  <a:pt x="178753" y="237142"/>
                  <a:pt x="166105" y="210584"/>
                  <a:pt x="176223" y="213113"/>
                </a:cubicBezTo>
                <a:cubicBezTo>
                  <a:pt x="186341" y="215642"/>
                  <a:pt x="223651" y="227025"/>
                  <a:pt x="210371" y="216907"/>
                </a:cubicBezTo>
                <a:cubicBezTo>
                  <a:pt x="197091" y="206789"/>
                  <a:pt x="96545" y="152406"/>
                  <a:pt x="96545" y="152406"/>
                </a:cubicBezTo>
                <a:cubicBezTo>
                  <a:pt x="73148" y="139126"/>
                  <a:pt x="82633" y="156200"/>
                  <a:pt x="69986" y="137229"/>
                </a:cubicBezTo>
                <a:cubicBezTo>
                  <a:pt x="57339" y="118258"/>
                  <a:pt x="-11590" y="-10112"/>
                  <a:pt x="1690" y="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73353B8C-C9E0-FC45-7411-C702E1EA2785}"/>
              </a:ext>
            </a:extLst>
          </p:cNvPr>
          <p:cNvSpPr/>
          <p:nvPr/>
        </p:nvSpPr>
        <p:spPr>
          <a:xfrm>
            <a:off x="4290382" y="8123323"/>
            <a:ext cx="327185" cy="310975"/>
          </a:xfrm>
          <a:custGeom>
            <a:avLst/>
            <a:gdLst>
              <a:gd name="connsiteX0" fmla="*/ 327148 w 327185"/>
              <a:gd name="connsiteY0" fmla="*/ 40 h 310975"/>
              <a:gd name="connsiteX1" fmla="*/ 186763 w 327185"/>
              <a:gd name="connsiteY1" fmla="*/ 136631 h 310975"/>
              <a:gd name="connsiteX2" fmla="*/ 232294 w 327185"/>
              <a:gd name="connsiteY2" fmla="*/ 132836 h 310975"/>
              <a:gd name="connsiteX3" fmla="*/ 114674 w 327185"/>
              <a:gd name="connsiteY3" fmla="*/ 239074 h 310975"/>
              <a:gd name="connsiteX4" fmla="*/ 65349 w 327185"/>
              <a:gd name="connsiteY4" fmla="*/ 295987 h 310975"/>
              <a:gd name="connsiteX5" fmla="*/ 848 w 327185"/>
              <a:gd name="connsiteY5" fmla="*/ 307369 h 310975"/>
              <a:gd name="connsiteX6" fmla="*/ 114674 w 327185"/>
              <a:gd name="connsiteY6" fmla="*/ 242868 h 310975"/>
              <a:gd name="connsiteX7" fmla="*/ 205734 w 327185"/>
              <a:gd name="connsiteY7" fmla="*/ 182161 h 310975"/>
              <a:gd name="connsiteX8" fmla="*/ 171586 w 327185"/>
              <a:gd name="connsiteY8" fmla="*/ 151807 h 310975"/>
              <a:gd name="connsiteX9" fmla="*/ 327148 w 327185"/>
              <a:gd name="connsiteY9" fmla="*/ 40 h 310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7185" h="310975">
                <a:moveTo>
                  <a:pt x="327148" y="40"/>
                </a:moveTo>
                <a:cubicBezTo>
                  <a:pt x="329677" y="-2489"/>
                  <a:pt x="202572" y="114498"/>
                  <a:pt x="186763" y="136631"/>
                </a:cubicBezTo>
                <a:cubicBezTo>
                  <a:pt x="170954" y="158764"/>
                  <a:pt x="244309" y="115762"/>
                  <a:pt x="232294" y="132836"/>
                </a:cubicBezTo>
                <a:cubicBezTo>
                  <a:pt x="220279" y="149910"/>
                  <a:pt x="142498" y="211882"/>
                  <a:pt x="114674" y="239074"/>
                </a:cubicBezTo>
                <a:cubicBezTo>
                  <a:pt x="86850" y="266266"/>
                  <a:pt x="84320" y="284605"/>
                  <a:pt x="65349" y="295987"/>
                </a:cubicBezTo>
                <a:cubicBezTo>
                  <a:pt x="46378" y="307369"/>
                  <a:pt x="-7373" y="316222"/>
                  <a:pt x="848" y="307369"/>
                </a:cubicBezTo>
                <a:cubicBezTo>
                  <a:pt x="9069" y="298516"/>
                  <a:pt x="80526" y="263736"/>
                  <a:pt x="114674" y="242868"/>
                </a:cubicBezTo>
                <a:cubicBezTo>
                  <a:pt x="148822" y="222000"/>
                  <a:pt x="196249" y="197338"/>
                  <a:pt x="205734" y="182161"/>
                </a:cubicBezTo>
                <a:cubicBezTo>
                  <a:pt x="215219" y="166984"/>
                  <a:pt x="153880" y="179631"/>
                  <a:pt x="171586" y="151807"/>
                </a:cubicBezTo>
                <a:cubicBezTo>
                  <a:pt x="189292" y="123983"/>
                  <a:pt x="324619" y="2569"/>
                  <a:pt x="327148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C4173C95-3EC6-5C28-D4C5-8AE0D58D72DC}"/>
              </a:ext>
            </a:extLst>
          </p:cNvPr>
          <p:cNvSpPr/>
          <p:nvPr/>
        </p:nvSpPr>
        <p:spPr>
          <a:xfrm>
            <a:off x="3911234" y="8127157"/>
            <a:ext cx="361096" cy="148330"/>
          </a:xfrm>
          <a:custGeom>
            <a:avLst/>
            <a:gdLst>
              <a:gd name="connsiteX0" fmla="*/ 34725 w 361096"/>
              <a:gd name="connsiteY0" fmla="*/ 113826 h 148330"/>
              <a:gd name="connsiteX1" fmla="*/ 4371 w 361096"/>
              <a:gd name="connsiteY1" fmla="*/ 49324 h 148330"/>
              <a:gd name="connsiteX2" fmla="*/ 125785 w 361096"/>
              <a:gd name="connsiteY2" fmla="*/ 0 h 148330"/>
              <a:gd name="connsiteX3" fmla="*/ 80255 w 361096"/>
              <a:gd name="connsiteY3" fmla="*/ 49324 h 148330"/>
              <a:gd name="connsiteX4" fmla="*/ 197875 w 361096"/>
              <a:gd name="connsiteY4" fmla="*/ 41736 h 148330"/>
              <a:gd name="connsiteX5" fmla="*/ 361025 w 361096"/>
              <a:gd name="connsiteY5" fmla="*/ 147973 h 148330"/>
              <a:gd name="connsiteX6" fmla="*/ 216846 w 361096"/>
              <a:gd name="connsiteY6" fmla="*/ 75884 h 148330"/>
              <a:gd name="connsiteX7" fmla="*/ 91637 w 361096"/>
              <a:gd name="connsiteY7" fmla="*/ 64501 h 148330"/>
              <a:gd name="connsiteX8" fmla="*/ 110608 w 361096"/>
              <a:gd name="connsiteY8" fmla="*/ 45530 h 148330"/>
              <a:gd name="connsiteX9" fmla="*/ 34725 w 361096"/>
              <a:gd name="connsiteY9" fmla="*/ 113826 h 14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1096" h="148330">
                <a:moveTo>
                  <a:pt x="34725" y="113826"/>
                </a:moveTo>
                <a:cubicBezTo>
                  <a:pt x="17019" y="114458"/>
                  <a:pt x="-10806" y="68295"/>
                  <a:pt x="4371" y="49324"/>
                </a:cubicBezTo>
                <a:cubicBezTo>
                  <a:pt x="19548" y="30353"/>
                  <a:pt x="113138" y="0"/>
                  <a:pt x="125785" y="0"/>
                </a:cubicBezTo>
                <a:cubicBezTo>
                  <a:pt x="138432" y="0"/>
                  <a:pt x="68240" y="42368"/>
                  <a:pt x="80255" y="49324"/>
                </a:cubicBezTo>
                <a:cubicBezTo>
                  <a:pt x="92270" y="56280"/>
                  <a:pt x="151080" y="25294"/>
                  <a:pt x="197875" y="41736"/>
                </a:cubicBezTo>
                <a:cubicBezTo>
                  <a:pt x="244670" y="58177"/>
                  <a:pt x="357863" y="142282"/>
                  <a:pt x="361025" y="147973"/>
                </a:cubicBezTo>
                <a:cubicBezTo>
                  <a:pt x="364187" y="153664"/>
                  <a:pt x="261744" y="89796"/>
                  <a:pt x="216846" y="75884"/>
                </a:cubicBezTo>
                <a:cubicBezTo>
                  <a:pt x="171948" y="61972"/>
                  <a:pt x="91637" y="64501"/>
                  <a:pt x="91637" y="64501"/>
                </a:cubicBezTo>
                <a:cubicBezTo>
                  <a:pt x="73931" y="59442"/>
                  <a:pt x="118829" y="37942"/>
                  <a:pt x="110608" y="45530"/>
                </a:cubicBezTo>
                <a:cubicBezTo>
                  <a:pt x="102387" y="53118"/>
                  <a:pt x="52431" y="113194"/>
                  <a:pt x="34725" y="113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452296CA-73BC-FBAB-52AB-FA9AF1B81ACA}"/>
              </a:ext>
            </a:extLst>
          </p:cNvPr>
          <p:cNvSpPr/>
          <p:nvPr/>
        </p:nvSpPr>
        <p:spPr>
          <a:xfrm>
            <a:off x="3779013" y="7679303"/>
            <a:ext cx="299452" cy="110192"/>
          </a:xfrm>
          <a:custGeom>
            <a:avLst/>
            <a:gdLst>
              <a:gd name="connsiteX0" fmla="*/ 1 w 299452"/>
              <a:gd name="connsiteY0" fmla="*/ 139 h 110192"/>
              <a:gd name="connsiteX1" fmla="*/ 265594 w 299452"/>
              <a:gd name="connsiteY1" fmla="*/ 34287 h 110192"/>
              <a:gd name="connsiteX2" fmla="*/ 292154 w 299452"/>
              <a:gd name="connsiteY2" fmla="*/ 110171 h 110192"/>
              <a:gd name="connsiteX3" fmla="*/ 231447 w 299452"/>
              <a:gd name="connsiteY3" fmla="*/ 41875 h 110192"/>
              <a:gd name="connsiteX4" fmla="*/ 227653 w 299452"/>
              <a:gd name="connsiteY4" fmla="*/ 26699 h 110192"/>
              <a:gd name="connsiteX5" fmla="*/ 269389 w 299452"/>
              <a:gd name="connsiteY5" fmla="*/ 45670 h 110192"/>
              <a:gd name="connsiteX6" fmla="*/ 1 w 299452"/>
              <a:gd name="connsiteY6" fmla="*/ 139 h 110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9452" h="110192">
                <a:moveTo>
                  <a:pt x="1" y="139"/>
                </a:moveTo>
                <a:cubicBezTo>
                  <a:pt x="-631" y="-1758"/>
                  <a:pt x="216902" y="15948"/>
                  <a:pt x="265594" y="34287"/>
                </a:cubicBezTo>
                <a:cubicBezTo>
                  <a:pt x="314286" y="52626"/>
                  <a:pt x="297845" y="108906"/>
                  <a:pt x="292154" y="110171"/>
                </a:cubicBezTo>
                <a:cubicBezTo>
                  <a:pt x="286463" y="111436"/>
                  <a:pt x="242197" y="55787"/>
                  <a:pt x="231447" y="41875"/>
                </a:cubicBezTo>
                <a:cubicBezTo>
                  <a:pt x="220697" y="27963"/>
                  <a:pt x="221329" y="26066"/>
                  <a:pt x="227653" y="26699"/>
                </a:cubicBezTo>
                <a:cubicBezTo>
                  <a:pt x="233977" y="27332"/>
                  <a:pt x="303537" y="48832"/>
                  <a:pt x="269389" y="45670"/>
                </a:cubicBezTo>
                <a:cubicBezTo>
                  <a:pt x="235241" y="42508"/>
                  <a:pt x="633" y="2036"/>
                  <a:pt x="1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86DF4ABB-1DCE-961F-A563-911AEFE454E2}"/>
              </a:ext>
            </a:extLst>
          </p:cNvPr>
          <p:cNvSpPr/>
          <p:nvPr/>
        </p:nvSpPr>
        <p:spPr>
          <a:xfrm>
            <a:off x="4293036" y="8415175"/>
            <a:ext cx="171515" cy="185955"/>
          </a:xfrm>
          <a:custGeom>
            <a:avLst/>
            <a:gdLst>
              <a:gd name="connsiteX0" fmla="*/ 2739 w 171515"/>
              <a:gd name="connsiteY0" fmla="*/ 4925 h 185955"/>
              <a:gd name="connsiteX1" fmla="*/ 132914 w 171515"/>
              <a:gd name="connsiteY1" fmla="*/ 93825 h 185955"/>
              <a:gd name="connsiteX2" fmla="*/ 171014 w 171515"/>
              <a:gd name="connsiteY2" fmla="*/ 182725 h 185955"/>
              <a:gd name="connsiteX3" fmla="*/ 155139 w 171515"/>
              <a:gd name="connsiteY3" fmla="*/ 154150 h 185955"/>
              <a:gd name="connsiteX4" fmla="*/ 161489 w 171515"/>
              <a:gd name="connsiteY4" fmla="*/ 185900 h 185955"/>
              <a:gd name="connsiteX5" fmla="*/ 151964 w 171515"/>
              <a:gd name="connsiteY5" fmla="*/ 144625 h 185955"/>
              <a:gd name="connsiteX6" fmla="*/ 164664 w 171515"/>
              <a:gd name="connsiteY6" fmla="*/ 138275 h 185955"/>
              <a:gd name="connsiteX7" fmla="*/ 53539 w 171515"/>
              <a:gd name="connsiteY7" fmla="*/ 23975 h 185955"/>
              <a:gd name="connsiteX8" fmla="*/ 2739 w 171515"/>
              <a:gd name="connsiteY8" fmla="*/ 4925 h 18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515" h="185955">
                <a:moveTo>
                  <a:pt x="2739" y="4925"/>
                </a:moveTo>
                <a:cubicBezTo>
                  <a:pt x="15968" y="16567"/>
                  <a:pt x="104868" y="64192"/>
                  <a:pt x="132914" y="93825"/>
                </a:cubicBezTo>
                <a:cubicBezTo>
                  <a:pt x="160960" y="123458"/>
                  <a:pt x="167310" y="172671"/>
                  <a:pt x="171014" y="182725"/>
                </a:cubicBezTo>
                <a:cubicBezTo>
                  <a:pt x="174718" y="192779"/>
                  <a:pt x="156726" y="153621"/>
                  <a:pt x="155139" y="154150"/>
                </a:cubicBezTo>
                <a:cubicBezTo>
                  <a:pt x="153552" y="154679"/>
                  <a:pt x="162018" y="187487"/>
                  <a:pt x="161489" y="185900"/>
                </a:cubicBezTo>
                <a:cubicBezTo>
                  <a:pt x="160960" y="184313"/>
                  <a:pt x="151435" y="152563"/>
                  <a:pt x="151964" y="144625"/>
                </a:cubicBezTo>
                <a:cubicBezTo>
                  <a:pt x="152493" y="136688"/>
                  <a:pt x="181068" y="158383"/>
                  <a:pt x="164664" y="138275"/>
                </a:cubicBezTo>
                <a:cubicBezTo>
                  <a:pt x="148260" y="118167"/>
                  <a:pt x="79997" y="44613"/>
                  <a:pt x="53539" y="23975"/>
                </a:cubicBezTo>
                <a:cubicBezTo>
                  <a:pt x="27081" y="3337"/>
                  <a:pt x="-10490" y="-6717"/>
                  <a:pt x="2739" y="4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96ADE32F-C74C-BEFD-A3A4-5A43E60A3760}"/>
              </a:ext>
            </a:extLst>
          </p:cNvPr>
          <p:cNvSpPr/>
          <p:nvPr/>
        </p:nvSpPr>
        <p:spPr>
          <a:xfrm>
            <a:off x="4345413" y="8461315"/>
            <a:ext cx="87098" cy="128201"/>
          </a:xfrm>
          <a:custGeom>
            <a:avLst/>
            <a:gdLst>
              <a:gd name="connsiteX0" fmla="*/ 13862 w 87098"/>
              <a:gd name="connsiteY0" fmla="*/ 60 h 128201"/>
              <a:gd name="connsiteX1" fmla="*/ 23387 w 87098"/>
              <a:gd name="connsiteY1" fmla="*/ 73085 h 128201"/>
              <a:gd name="connsiteX2" fmla="*/ 86887 w 87098"/>
              <a:gd name="connsiteY2" fmla="*/ 127060 h 128201"/>
              <a:gd name="connsiteX3" fmla="*/ 42437 w 87098"/>
              <a:gd name="connsiteY3" fmla="*/ 108010 h 128201"/>
              <a:gd name="connsiteX4" fmla="*/ 1162 w 87098"/>
              <a:gd name="connsiteY4" fmla="*/ 85785 h 128201"/>
              <a:gd name="connsiteX5" fmla="*/ 13862 w 87098"/>
              <a:gd name="connsiteY5" fmla="*/ 60 h 128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098" h="128201">
                <a:moveTo>
                  <a:pt x="13862" y="60"/>
                </a:moveTo>
                <a:cubicBezTo>
                  <a:pt x="17566" y="-2057"/>
                  <a:pt x="11216" y="51918"/>
                  <a:pt x="23387" y="73085"/>
                </a:cubicBezTo>
                <a:cubicBezTo>
                  <a:pt x="35558" y="94252"/>
                  <a:pt x="83712" y="121239"/>
                  <a:pt x="86887" y="127060"/>
                </a:cubicBezTo>
                <a:cubicBezTo>
                  <a:pt x="90062" y="132881"/>
                  <a:pt x="56725" y="114889"/>
                  <a:pt x="42437" y="108010"/>
                </a:cubicBezTo>
                <a:cubicBezTo>
                  <a:pt x="28150" y="101131"/>
                  <a:pt x="6454" y="97956"/>
                  <a:pt x="1162" y="85785"/>
                </a:cubicBezTo>
                <a:cubicBezTo>
                  <a:pt x="-4130" y="73614"/>
                  <a:pt x="10158" y="2177"/>
                  <a:pt x="13862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7DB6A678-5D36-349D-24BF-98CE02295C34}"/>
              </a:ext>
            </a:extLst>
          </p:cNvPr>
          <p:cNvSpPr/>
          <p:nvPr/>
        </p:nvSpPr>
        <p:spPr>
          <a:xfrm>
            <a:off x="3675608" y="8686760"/>
            <a:ext cx="801156" cy="428923"/>
          </a:xfrm>
          <a:custGeom>
            <a:avLst/>
            <a:gdLst>
              <a:gd name="connsiteX0" fmla="*/ 801142 w 801156"/>
              <a:gd name="connsiteY0" fmla="*/ 40 h 428923"/>
              <a:gd name="connsiteX1" fmla="*/ 543967 w 801156"/>
              <a:gd name="connsiteY1" fmla="*/ 114340 h 428923"/>
              <a:gd name="connsiteX2" fmla="*/ 591592 w 801156"/>
              <a:gd name="connsiteY2" fmla="*/ 107990 h 428923"/>
              <a:gd name="connsiteX3" fmla="*/ 445542 w 801156"/>
              <a:gd name="connsiteY3" fmla="*/ 247690 h 428923"/>
              <a:gd name="connsiteX4" fmla="*/ 489992 w 801156"/>
              <a:gd name="connsiteY4" fmla="*/ 184190 h 428923"/>
              <a:gd name="connsiteX5" fmla="*/ 331242 w 801156"/>
              <a:gd name="connsiteY5" fmla="*/ 342940 h 428923"/>
              <a:gd name="connsiteX6" fmla="*/ 245517 w 801156"/>
              <a:gd name="connsiteY6" fmla="*/ 381040 h 428923"/>
              <a:gd name="connsiteX7" fmla="*/ 1042 w 801156"/>
              <a:gd name="connsiteY7" fmla="*/ 428665 h 428923"/>
              <a:gd name="connsiteX8" fmla="*/ 350292 w 801156"/>
              <a:gd name="connsiteY8" fmla="*/ 358815 h 428923"/>
              <a:gd name="connsiteX9" fmla="*/ 385217 w 801156"/>
              <a:gd name="connsiteY9" fmla="*/ 346115 h 428923"/>
              <a:gd name="connsiteX10" fmla="*/ 410617 w 801156"/>
              <a:gd name="connsiteY10" fmla="*/ 260390 h 428923"/>
              <a:gd name="connsiteX11" fmla="*/ 382042 w 801156"/>
              <a:gd name="connsiteY11" fmla="*/ 260390 h 428923"/>
              <a:gd name="connsiteX12" fmla="*/ 556667 w 801156"/>
              <a:gd name="connsiteY12" fmla="*/ 133390 h 428923"/>
              <a:gd name="connsiteX13" fmla="*/ 531267 w 801156"/>
              <a:gd name="connsiteY13" fmla="*/ 101640 h 428923"/>
              <a:gd name="connsiteX14" fmla="*/ 801142 w 801156"/>
              <a:gd name="connsiteY14" fmla="*/ 40 h 428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01156" h="428923">
                <a:moveTo>
                  <a:pt x="801142" y="40"/>
                </a:moveTo>
                <a:cubicBezTo>
                  <a:pt x="803259" y="2157"/>
                  <a:pt x="578892" y="96348"/>
                  <a:pt x="543967" y="114340"/>
                </a:cubicBezTo>
                <a:cubicBezTo>
                  <a:pt x="509042" y="132332"/>
                  <a:pt x="607996" y="85765"/>
                  <a:pt x="591592" y="107990"/>
                </a:cubicBezTo>
                <a:cubicBezTo>
                  <a:pt x="575188" y="130215"/>
                  <a:pt x="462475" y="234990"/>
                  <a:pt x="445542" y="247690"/>
                </a:cubicBezTo>
                <a:cubicBezTo>
                  <a:pt x="428609" y="260390"/>
                  <a:pt x="509042" y="168315"/>
                  <a:pt x="489992" y="184190"/>
                </a:cubicBezTo>
                <a:cubicBezTo>
                  <a:pt x="470942" y="200065"/>
                  <a:pt x="371988" y="310132"/>
                  <a:pt x="331242" y="342940"/>
                </a:cubicBezTo>
                <a:cubicBezTo>
                  <a:pt x="290496" y="375748"/>
                  <a:pt x="300550" y="366753"/>
                  <a:pt x="245517" y="381040"/>
                </a:cubicBezTo>
                <a:cubicBezTo>
                  <a:pt x="190484" y="395328"/>
                  <a:pt x="-16420" y="432369"/>
                  <a:pt x="1042" y="428665"/>
                </a:cubicBezTo>
                <a:cubicBezTo>
                  <a:pt x="18504" y="424961"/>
                  <a:pt x="286263" y="372573"/>
                  <a:pt x="350292" y="358815"/>
                </a:cubicBezTo>
                <a:cubicBezTo>
                  <a:pt x="414321" y="345057"/>
                  <a:pt x="375163" y="362519"/>
                  <a:pt x="385217" y="346115"/>
                </a:cubicBezTo>
                <a:cubicBezTo>
                  <a:pt x="395271" y="329711"/>
                  <a:pt x="411146" y="274678"/>
                  <a:pt x="410617" y="260390"/>
                </a:cubicBezTo>
                <a:cubicBezTo>
                  <a:pt x="410088" y="246103"/>
                  <a:pt x="357700" y="281557"/>
                  <a:pt x="382042" y="260390"/>
                </a:cubicBezTo>
                <a:cubicBezTo>
                  <a:pt x="406384" y="239223"/>
                  <a:pt x="531796" y="159848"/>
                  <a:pt x="556667" y="133390"/>
                </a:cubicBezTo>
                <a:cubicBezTo>
                  <a:pt x="581538" y="106932"/>
                  <a:pt x="489463" y="123336"/>
                  <a:pt x="531267" y="101640"/>
                </a:cubicBezTo>
                <a:cubicBezTo>
                  <a:pt x="573071" y="79944"/>
                  <a:pt x="799025" y="-2077"/>
                  <a:pt x="801142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90FEC011-5467-FEAD-FB04-D50204E4FF94}"/>
              </a:ext>
            </a:extLst>
          </p:cNvPr>
          <p:cNvSpPr/>
          <p:nvPr/>
        </p:nvSpPr>
        <p:spPr>
          <a:xfrm>
            <a:off x="4527217" y="8614770"/>
            <a:ext cx="390897" cy="511003"/>
          </a:xfrm>
          <a:custGeom>
            <a:avLst/>
            <a:gdLst>
              <a:gd name="connsiteX0" fmla="*/ 333 w 390897"/>
              <a:gd name="connsiteY0" fmla="*/ 2180 h 511003"/>
              <a:gd name="connsiteX1" fmla="*/ 143208 w 390897"/>
              <a:gd name="connsiteY1" fmla="*/ 68855 h 511003"/>
              <a:gd name="connsiteX2" fmla="*/ 194008 w 390897"/>
              <a:gd name="connsiteY2" fmla="*/ 129180 h 511003"/>
              <a:gd name="connsiteX3" fmla="*/ 206708 w 390897"/>
              <a:gd name="connsiteY3" fmla="*/ 173630 h 511003"/>
              <a:gd name="connsiteX4" fmla="*/ 263858 w 390897"/>
              <a:gd name="connsiteY4" fmla="*/ 189505 h 511003"/>
              <a:gd name="connsiteX5" fmla="*/ 270208 w 390897"/>
              <a:gd name="connsiteY5" fmla="*/ 240305 h 511003"/>
              <a:gd name="connsiteX6" fmla="*/ 311483 w 390897"/>
              <a:gd name="connsiteY6" fmla="*/ 291105 h 511003"/>
              <a:gd name="connsiteX7" fmla="*/ 390858 w 390897"/>
              <a:gd name="connsiteY7" fmla="*/ 510180 h 511003"/>
              <a:gd name="connsiteX8" fmla="*/ 321008 w 390897"/>
              <a:gd name="connsiteY8" fmla="*/ 360955 h 511003"/>
              <a:gd name="connsiteX9" fmla="*/ 244808 w 390897"/>
              <a:gd name="connsiteY9" fmla="*/ 233955 h 511003"/>
              <a:gd name="connsiteX10" fmla="*/ 241633 w 390897"/>
              <a:gd name="connsiteY10" fmla="*/ 224430 h 511003"/>
              <a:gd name="connsiteX11" fmla="*/ 159083 w 390897"/>
              <a:gd name="connsiteY11" fmla="*/ 141880 h 511003"/>
              <a:gd name="connsiteX12" fmla="*/ 98758 w 390897"/>
              <a:gd name="connsiteY12" fmla="*/ 72030 h 511003"/>
              <a:gd name="connsiteX13" fmla="*/ 187658 w 390897"/>
              <a:gd name="connsiteY13" fmla="*/ 154580 h 511003"/>
              <a:gd name="connsiteX14" fmla="*/ 333 w 390897"/>
              <a:gd name="connsiteY14" fmla="*/ 2180 h 51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0897" h="511003">
                <a:moveTo>
                  <a:pt x="333" y="2180"/>
                </a:moveTo>
                <a:cubicBezTo>
                  <a:pt x="-7075" y="-12107"/>
                  <a:pt x="110929" y="47688"/>
                  <a:pt x="143208" y="68855"/>
                </a:cubicBezTo>
                <a:cubicBezTo>
                  <a:pt x="175487" y="90022"/>
                  <a:pt x="183425" y="111718"/>
                  <a:pt x="194008" y="129180"/>
                </a:cubicBezTo>
                <a:cubicBezTo>
                  <a:pt x="204591" y="146643"/>
                  <a:pt x="195066" y="163576"/>
                  <a:pt x="206708" y="173630"/>
                </a:cubicBezTo>
                <a:cubicBezTo>
                  <a:pt x="218350" y="183684"/>
                  <a:pt x="253275" y="178393"/>
                  <a:pt x="263858" y="189505"/>
                </a:cubicBezTo>
                <a:cubicBezTo>
                  <a:pt x="274441" y="200617"/>
                  <a:pt x="262271" y="223372"/>
                  <a:pt x="270208" y="240305"/>
                </a:cubicBezTo>
                <a:cubicBezTo>
                  <a:pt x="278145" y="257238"/>
                  <a:pt x="291375" y="246126"/>
                  <a:pt x="311483" y="291105"/>
                </a:cubicBezTo>
                <a:cubicBezTo>
                  <a:pt x="331591" y="336084"/>
                  <a:pt x="389271" y="498538"/>
                  <a:pt x="390858" y="510180"/>
                </a:cubicBezTo>
                <a:cubicBezTo>
                  <a:pt x="392445" y="521822"/>
                  <a:pt x="345350" y="406993"/>
                  <a:pt x="321008" y="360955"/>
                </a:cubicBezTo>
                <a:cubicBezTo>
                  <a:pt x="296666" y="314918"/>
                  <a:pt x="258037" y="256709"/>
                  <a:pt x="244808" y="233955"/>
                </a:cubicBezTo>
                <a:cubicBezTo>
                  <a:pt x="231579" y="211201"/>
                  <a:pt x="255921" y="239776"/>
                  <a:pt x="241633" y="224430"/>
                </a:cubicBezTo>
                <a:cubicBezTo>
                  <a:pt x="227346" y="209084"/>
                  <a:pt x="182896" y="167280"/>
                  <a:pt x="159083" y="141880"/>
                </a:cubicBezTo>
                <a:cubicBezTo>
                  <a:pt x="135271" y="116480"/>
                  <a:pt x="93996" y="69913"/>
                  <a:pt x="98758" y="72030"/>
                </a:cubicBezTo>
                <a:cubicBezTo>
                  <a:pt x="103520" y="74147"/>
                  <a:pt x="202475" y="163047"/>
                  <a:pt x="187658" y="154580"/>
                </a:cubicBezTo>
                <a:cubicBezTo>
                  <a:pt x="172841" y="146113"/>
                  <a:pt x="7741" y="16467"/>
                  <a:pt x="333" y="2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BA163700-E616-9EC4-E088-DDA44D125A5C}"/>
              </a:ext>
            </a:extLst>
          </p:cNvPr>
          <p:cNvSpPr/>
          <p:nvPr/>
        </p:nvSpPr>
        <p:spPr>
          <a:xfrm>
            <a:off x="3730573" y="9055059"/>
            <a:ext cx="1157466" cy="175402"/>
          </a:xfrm>
          <a:custGeom>
            <a:avLst/>
            <a:gdLst>
              <a:gd name="connsiteX0" fmla="*/ 52 w 1157466"/>
              <a:gd name="connsiteY0" fmla="*/ 174666 h 175402"/>
              <a:gd name="connsiteX1" fmla="*/ 304852 w 1157466"/>
              <a:gd name="connsiteY1" fmla="*/ 136566 h 175402"/>
              <a:gd name="connsiteX2" fmla="*/ 339777 w 1157466"/>
              <a:gd name="connsiteY2" fmla="*/ 92116 h 175402"/>
              <a:gd name="connsiteX3" fmla="*/ 450902 w 1157466"/>
              <a:gd name="connsiteY3" fmla="*/ 85766 h 175402"/>
              <a:gd name="connsiteX4" fmla="*/ 454077 w 1157466"/>
              <a:gd name="connsiteY4" fmla="*/ 66716 h 175402"/>
              <a:gd name="connsiteX5" fmla="*/ 571552 w 1157466"/>
              <a:gd name="connsiteY5" fmla="*/ 130216 h 175402"/>
              <a:gd name="connsiteX6" fmla="*/ 654102 w 1157466"/>
              <a:gd name="connsiteY6" fmla="*/ 95291 h 175402"/>
              <a:gd name="connsiteX7" fmla="*/ 809677 w 1157466"/>
              <a:gd name="connsiteY7" fmla="*/ 114341 h 175402"/>
              <a:gd name="connsiteX8" fmla="*/ 911277 w 1157466"/>
              <a:gd name="connsiteY8" fmla="*/ 66716 h 175402"/>
              <a:gd name="connsiteX9" fmla="*/ 771577 w 1157466"/>
              <a:gd name="connsiteY9" fmla="*/ 98466 h 175402"/>
              <a:gd name="connsiteX10" fmla="*/ 939852 w 1157466"/>
              <a:gd name="connsiteY10" fmla="*/ 57191 h 175402"/>
              <a:gd name="connsiteX11" fmla="*/ 962077 w 1157466"/>
              <a:gd name="connsiteY11" fmla="*/ 82591 h 175402"/>
              <a:gd name="connsiteX12" fmla="*/ 1089077 w 1157466"/>
              <a:gd name="connsiteY12" fmla="*/ 69891 h 175402"/>
              <a:gd name="connsiteX13" fmla="*/ 1079552 w 1157466"/>
              <a:gd name="connsiteY13" fmla="*/ 54016 h 175402"/>
              <a:gd name="connsiteX14" fmla="*/ 1155752 w 1157466"/>
              <a:gd name="connsiteY14" fmla="*/ 41 h 175402"/>
              <a:gd name="connsiteX15" fmla="*/ 993827 w 1157466"/>
              <a:gd name="connsiteY15" fmla="*/ 63541 h 175402"/>
              <a:gd name="connsiteX16" fmla="*/ 673152 w 1157466"/>
              <a:gd name="connsiteY16" fmla="*/ 107991 h 175402"/>
              <a:gd name="connsiteX17" fmla="*/ 685852 w 1157466"/>
              <a:gd name="connsiteY17" fmla="*/ 123866 h 175402"/>
              <a:gd name="connsiteX18" fmla="*/ 473127 w 1157466"/>
              <a:gd name="connsiteY18" fmla="*/ 82591 h 175402"/>
              <a:gd name="connsiteX19" fmla="*/ 295327 w 1157466"/>
              <a:gd name="connsiteY19" fmla="*/ 127041 h 175402"/>
              <a:gd name="connsiteX20" fmla="*/ 330252 w 1157466"/>
              <a:gd name="connsiteY20" fmla="*/ 101641 h 175402"/>
              <a:gd name="connsiteX21" fmla="*/ 52 w 1157466"/>
              <a:gd name="connsiteY21" fmla="*/ 174666 h 175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57466" h="175402">
                <a:moveTo>
                  <a:pt x="52" y="174666"/>
                </a:moveTo>
                <a:cubicBezTo>
                  <a:pt x="-4181" y="180487"/>
                  <a:pt x="248231" y="150324"/>
                  <a:pt x="304852" y="136566"/>
                </a:cubicBezTo>
                <a:cubicBezTo>
                  <a:pt x="361473" y="122808"/>
                  <a:pt x="315435" y="100583"/>
                  <a:pt x="339777" y="92116"/>
                </a:cubicBezTo>
                <a:cubicBezTo>
                  <a:pt x="364119" y="83649"/>
                  <a:pt x="431852" y="89999"/>
                  <a:pt x="450902" y="85766"/>
                </a:cubicBezTo>
                <a:cubicBezTo>
                  <a:pt x="469952" y="81533"/>
                  <a:pt x="433969" y="59308"/>
                  <a:pt x="454077" y="66716"/>
                </a:cubicBezTo>
                <a:cubicBezTo>
                  <a:pt x="474185" y="74124"/>
                  <a:pt x="538215" y="125454"/>
                  <a:pt x="571552" y="130216"/>
                </a:cubicBezTo>
                <a:cubicBezTo>
                  <a:pt x="604889" y="134978"/>
                  <a:pt x="614415" y="97937"/>
                  <a:pt x="654102" y="95291"/>
                </a:cubicBezTo>
                <a:cubicBezTo>
                  <a:pt x="693789" y="92645"/>
                  <a:pt x="766815" y="119103"/>
                  <a:pt x="809677" y="114341"/>
                </a:cubicBezTo>
                <a:cubicBezTo>
                  <a:pt x="852540" y="109578"/>
                  <a:pt x="917627" y="69362"/>
                  <a:pt x="911277" y="66716"/>
                </a:cubicBezTo>
                <a:cubicBezTo>
                  <a:pt x="904927" y="64070"/>
                  <a:pt x="766815" y="100053"/>
                  <a:pt x="771577" y="98466"/>
                </a:cubicBezTo>
                <a:cubicBezTo>
                  <a:pt x="776339" y="96879"/>
                  <a:pt x="908102" y="59837"/>
                  <a:pt x="939852" y="57191"/>
                </a:cubicBezTo>
                <a:cubicBezTo>
                  <a:pt x="971602" y="54545"/>
                  <a:pt x="937206" y="80474"/>
                  <a:pt x="962077" y="82591"/>
                </a:cubicBezTo>
                <a:cubicBezTo>
                  <a:pt x="986948" y="84708"/>
                  <a:pt x="1069498" y="74653"/>
                  <a:pt x="1089077" y="69891"/>
                </a:cubicBezTo>
                <a:cubicBezTo>
                  <a:pt x="1108656" y="65129"/>
                  <a:pt x="1068440" y="65658"/>
                  <a:pt x="1079552" y="54016"/>
                </a:cubicBezTo>
                <a:cubicBezTo>
                  <a:pt x="1090665" y="42374"/>
                  <a:pt x="1170039" y="-1546"/>
                  <a:pt x="1155752" y="41"/>
                </a:cubicBezTo>
                <a:cubicBezTo>
                  <a:pt x="1141465" y="1628"/>
                  <a:pt x="1074260" y="45549"/>
                  <a:pt x="993827" y="63541"/>
                </a:cubicBezTo>
                <a:cubicBezTo>
                  <a:pt x="913394" y="81533"/>
                  <a:pt x="724481" y="97937"/>
                  <a:pt x="673152" y="107991"/>
                </a:cubicBezTo>
                <a:cubicBezTo>
                  <a:pt x="621823" y="118045"/>
                  <a:pt x="719190" y="128099"/>
                  <a:pt x="685852" y="123866"/>
                </a:cubicBezTo>
                <a:cubicBezTo>
                  <a:pt x="652514" y="119633"/>
                  <a:pt x="538214" y="82062"/>
                  <a:pt x="473127" y="82591"/>
                </a:cubicBezTo>
                <a:cubicBezTo>
                  <a:pt x="408040" y="83120"/>
                  <a:pt x="319140" y="123866"/>
                  <a:pt x="295327" y="127041"/>
                </a:cubicBezTo>
                <a:cubicBezTo>
                  <a:pt x="271515" y="130216"/>
                  <a:pt x="381581" y="94762"/>
                  <a:pt x="330252" y="101641"/>
                </a:cubicBezTo>
                <a:cubicBezTo>
                  <a:pt x="278923" y="108520"/>
                  <a:pt x="4285" y="168845"/>
                  <a:pt x="52" y="174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6AD8189B-59DF-7070-417C-3B0FB54347D7}"/>
              </a:ext>
            </a:extLst>
          </p:cNvPr>
          <p:cNvSpPr/>
          <p:nvPr/>
        </p:nvSpPr>
        <p:spPr>
          <a:xfrm>
            <a:off x="3892550" y="9124643"/>
            <a:ext cx="905221" cy="378717"/>
          </a:xfrm>
          <a:custGeom>
            <a:avLst/>
            <a:gdLst>
              <a:gd name="connsiteX0" fmla="*/ 857250 w 905221"/>
              <a:gd name="connsiteY0" fmla="*/ 307 h 378717"/>
              <a:gd name="connsiteX1" fmla="*/ 898525 w 905221"/>
              <a:gd name="connsiteY1" fmla="*/ 162232 h 378717"/>
              <a:gd name="connsiteX2" fmla="*/ 828675 w 905221"/>
              <a:gd name="connsiteY2" fmla="*/ 244782 h 378717"/>
              <a:gd name="connsiteX3" fmla="*/ 895350 w 905221"/>
              <a:gd name="connsiteY3" fmla="*/ 251132 h 378717"/>
              <a:gd name="connsiteX4" fmla="*/ 717550 w 905221"/>
              <a:gd name="connsiteY4" fmla="*/ 362257 h 378717"/>
              <a:gd name="connsiteX5" fmla="*/ 698500 w 905221"/>
              <a:gd name="connsiteY5" fmla="*/ 374957 h 378717"/>
              <a:gd name="connsiteX6" fmla="*/ 352425 w 905221"/>
              <a:gd name="connsiteY6" fmla="*/ 330507 h 378717"/>
              <a:gd name="connsiteX7" fmla="*/ 412750 w 905221"/>
              <a:gd name="connsiteY7" fmla="*/ 320982 h 378717"/>
              <a:gd name="connsiteX8" fmla="*/ 282575 w 905221"/>
              <a:gd name="connsiteY8" fmla="*/ 276532 h 378717"/>
              <a:gd name="connsiteX9" fmla="*/ 120650 w 905221"/>
              <a:gd name="connsiteY9" fmla="*/ 295582 h 378717"/>
              <a:gd name="connsiteX10" fmla="*/ 158750 w 905221"/>
              <a:gd name="connsiteY10" fmla="*/ 251132 h 378717"/>
              <a:gd name="connsiteX11" fmla="*/ 107950 w 905221"/>
              <a:gd name="connsiteY11" fmla="*/ 213032 h 378717"/>
              <a:gd name="connsiteX12" fmla="*/ 0 w 905221"/>
              <a:gd name="connsiteY12" fmla="*/ 108257 h 378717"/>
              <a:gd name="connsiteX13" fmla="*/ 107950 w 905221"/>
              <a:gd name="connsiteY13" fmla="*/ 187632 h 378717"/>
              <a:gd name="connsiteX14" fmla="*/ 327025 w 905221"/>
              <a:gd name="connsiteY14" fmla="*/ 308282 h 378717"/>
              <a:gd name="connsiteX15" fmla="*/ 406400 w 905221"/>
              <a:gd name="connsiteY15" fmla="*/ 295582 h 378717"/>
              <a:gd name="connsiteX16" fmla="*/ 774700 w 905221"/>
              <a:gd name="connsiteY16" fmla="*/ 336857 h 378717"/>
              <a:gd name="connsiteX17" fmla="*/ 873125 w 905221"/>
              <a:gd name="connsiteY17" fmla="*/ 273357 h 378717"/>
              <a:gd name="connsiteX18" fmla="*/ 904875 w 905221"/>
              <a:gd name="connsiteY18" fmla="*/ 206682 h 378717"/>
              <a:gd name="connsiteX19" fmla="*/ 857250 w 905221"/>
              <a:gd name="connsiteY19" fmla="*/ 307 h 378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05221" h="378717">
                <a:moveTo>
                  <a:pt x="857250" y="307"/>
                </a:moveTo>
                <a:cubicBezTo>
                  <a:pt x="856192" y="-7101"/>
                  <a:pt x="903287" y="121486"/>
                  <a:pt x="898525" y="162232"/>
                </a:cubicBezTo>
                <a:cubicBezTo>
                  <a:pt x="893763" y="202978"/>
                  <a:pt x="829204" y="229965"/>
                  <a:pt x="828675" y="244782"/>
                </a:cubicBezTo>
                <a:cubicBezTo>
                  <a:pt x="828146" y="259599"/>
                  <a:pt x="913871" y="231553"/>
                  <a:pt x="895350" y="251132"/>
                </a:cubicBezTo>
                <a:cubicBezTo>
                  <a:pt x="876829" y="270711"/>
                  <a:pt x="750358" y="341620"/>
                  <a:pt x="717550" y="362257"/>
                </a:cubicBezTo>
                <a:cubicBezTo>
                  <a:pt x="684742" y="382894"/>
                  <a:pt x="759354" y="380249"/>
                  <a:pt x="698500" y="374957"/>
                </a:cubicBezTo>
                <a:cubicBezTo>
                  <a:pt x="637646" y="369665"/>
                  <a:pt x="400050" y="339503"/>
                  <a:pt x="352425" y="330507"/>
                </a:cubicBezTo>
                <a:cubicBezTo>
                  <a:pt x="304800" y="321511"/>
                  <a:pt x="424392" y="329978"/>
                  <a:pt x="412750" y="320982"/>
                </a:cubicBezTo>
                <a:cubicBezTo>
                  <a:pt x="401108" y="311986"/>
                  <a:pt x="331258" y="280765"/>
                  <a:pt x="282575" y="276532"/>
                </a:cubicBezTo>
                <a:cubicBezTo>
                  <a:pt x="233892" y="272299"/>
                  <a:pt x="141287" y="299815"/>
                  <a:pt x="120650" y="295582"/>
                </a:cubicBezTo>
                <a:cubicBezTo>
                  <a:pt x="100013" y="291349"/>
                  <a:pt x="160867" y="264890"/>
                  <a:pt x="158750" y="251132"/>
                </a:cubicBezTo>
                <a:cubicBezTo>
                  <a:pt x="156633" y="237374"/>
                  <a:pt x="134408" y="236844"/>
                  <a:pt x="107950" y="213032"/>
                </a:cubicBezTo>
                <a:cubicBezTo>
                  <a:pt x="81492" y="189220"/>
                  <a:pt x="0" y="112490"/>
                  <a:pt x="0" y="108257"/>
                </a:cubicBezTo>
                <a:cubicBezTo>
                  <a:pt x="0" y="104024"/>
                  <a:pt x="53446" y="154295"/>
                  <a:pt x="107950" y="187632"/>
                </a:cubicBezTo>
                <a:cubicBezTo>
                  <a:pt x="162454" y="220969"/>
                  <a:pt x="277283" y="290290"/>
                  <a:pt x="327025" y="308282"/>
                </a:cubicBezTo>
                <a:cubicBezTo>
                  <a:pt x="376767" y="326274"/>
                  <a:pt x="331787" y="290820"/>
                  <a:pt x="406400" y="295582"/>
                </a:cubicBezTo>
                <a:cubicBezTo>
                  <a:pt x="481012" y="300345"/>
                  <a:pt x="696913" y="340561"/>
                  <a:pt x="774700" y="336857"/>
                </a:cubicBezTo>
                <a:cubicBezTo>
                  <a:pt x="852487" y="333153"/>
                  <a:pt x="851429" y="295053"/>
                  <a:pt x="873125" y="273357"/>
                </a:cubicBezTo>
                <a:cubicBezTo>
                  <a:pt x="894821" y="251661"/>
                  <a:pt x="907521" y="248486"/>
                  <a:pt x="904875" y="206682"/>
                </a:cubicBezTo>
                <a:cubicBezTo>
                  <a:pt x="902229" y="164878"/>
                  <a:pt x="858308" y="7715"/>
                  <a:pt x="857250" y="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D8202B50-CA0C-E7BD-66FB-A45603813EFD}"/>
              </a:ext>
            </a:extLst>
          </p:cNvPr>
          <p:cNvSpPr/>
          <p:nvPr/>
        </p:nvSpPr>
        <p:spPr>
          <a:xfrm>
            <a:off x="4032052" y="9162822"/>
            <a:ext cx="760447" cy="442284"/>
          </a:xfrm>
          <a:custGeom>
            <a:avLst/>
            <a:gdLst>
              <a:gd name="connsiteX0" fmla="*/ 755848 w 760447"/>
              <a:gd name="connsiteY0" fmla="*/ 228 h 442284"/>
              <a:gd name="connsiteX1" fmla="*/ 739973 w 760447"/>
              <a:gd name="connsiteY1" fmla="*/ 190728 h 442284"/>
              <a:gd name="connsiteX2" fmla="*/ 651073 w 760447"/>
              <a:gd name="connsiteY2" fmla="*/ 365353 h 442284"/>
              <a:gd name="connsiteX3" fmla="*/ 644723 w 760447"/>
              <a:gd name="connsiteY3" fmla="*/ 371703 h 442284"/>
              <a:gd name="connsiteX4" fmla="*/ 533598 w 760447"/>
              <a:gd name="connsiteY4" fmla="*/ 435203 h 442284"/>
              <a:gd name="connsiteX5" fmla="*/ 393898 w 760447"/>
              <a:gd name="connsiteY5" fmla="*/ 409803 h 442284"/>
              <a:gd name="connsiteX6" fmla="*/ 454223 w 760447"/>
              <a:gd name="connsiteY6" fmla="*/ 441553 h 442284"/>
              <a:gd name="connsiteX7" fmla="*/ 200223 w 760447"/>
              <a:gd name="connsiteY7" fmla="*/ 371703 h 442284"/>
              <a:gd name="connsiteX8" fmla="*/ 228798 w 760447"/>
              <a:gd name="connsiteY8" fmla="*/ 352653 h 442284"/>
              <a:gd name="connsiteX9" fmla="*/ 198 w 760447"/>
              <a:gd name="connsiteY9" fmla="*/ 317728 h 442284"/>
              <a:gd name="connsiteX10" fmla="*/ 273248 w 760447"/>
              <a:gd name="connsiteY10" fmla="*/ 378053 h 442284"/>
              <a:gd name="connsiteX11" fmla="*/ 260548 w 760447"/>
              <a:gd name="connsiteY11" fmla="*/ 320903 h 442284"/>
              <a:gd name="connsiteX12" fmla="*/ 279598 w 760447"/>
              <a:gd name="connsiteY12" fmla="*/ 397103 h 442284"/>
              <a:gd name="connsiteX13" fmla="*/ 635198 w 760447"/>
              <a:gd name="connsiteY13" fmla="*/ 365353 h 442284"/>
              <a:gd name="connsiteX14" fmla="*/ 654248 w 760447"/>
              <a:gd name="connsiteY14" fmla="*/ 314553 h 442284"/>
              <a:gd name="connsiteX15" fmla="*/ 752673 w 760447"/>
              <a:gd name="connsiteY15" fmla="*/ 216128 h 442284"/>
              <a:gd name="connsiteX16" fmla="*/ 755848 w 760447"/>
              <a:gd name="connsiteY16" fmla="*/ 152628 h 442284"/>
              <a:gd name="connsiteX17" fmla="*/ 755848 w 760447"/>
              <a:gd name="connsiteY17" fmla="*/ 228 h 442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60447" h="442284">
                <a:moveTo>
                  <a:pt x="755848" y="228"/>
                </a:moveTo>
                <a:cubicBezTo>
                  <a:pt x="753202" y="6578"/>
                  <a:pt x="757435" y="129874"/>
                  <a:pt x="739973" y="190728"/>
                </a:cubicBezTo>
                <a:cubicBezTo>
                  <a:pt x="722511" y="251582"/>
                  <a:pt x="666948" y="335191"/>
                  <a:pt x="651073" y="365353"/>
                </a:cubicBezTo>
                <a:cubicBezTo>
                  <a:pt x="635198" y="395515"/>
                  <a:pt x="664302" y="360061"/>
                  <a:pt x="644723" y="371703"/>
                </a:cubicBezTo>
                <a:cubicBezTo>
                  <a:pt x="625144" y="383345"/>
                  <a:pt x="575402" y="428853"/>
                  <a:pt x="533598" y="435203"/>
                </a:cubicBezTo>
                <a:cubicBezTo>
                  <a:pt x="491794" y="441553"/>
                  <a:pt x="407127" y="408745"/>
                  <a:pt x="393898" y="409803"/>
                </a:cubicBezTo>
                <a:cubicBezTo>
                  <a:pt x="380669" y="410861"/>
                  <a:pt x="486502" y="447903"/>
                  <a:pt x="454223" y="441553"/>
                </a:cubicBezTo>
                <a:cubicBezTo>
                  <a:pt x="421944" y="435203"/>
                  <a:pt x="237794" y="386520"/>
                  <a:pt x="200223" y="371703"/>
                </a:cubicBezTo>
                <a:cubicBezTo>
                  <a:pt x="162652" y="356886"/>
                  <a:pt x="262135" y="361649"/>
                  <a:pt x="228798" y="352653"/>
                </a:cubicBezTo>
                <a:cubicBezTo>
                  <a:pt x="195461" y="343657"/>
                  <a:pt x="-7210" y="313495"/>
                  <a:pt x="198" y="317728"/>
                </a:cubicBezTo>
                <a:cubicBezTo>
                  <a:pt x="7606" y="321961"/>
                  <a:pt x="229856" y="377524"/>
                  <a:pt x="273248" y="378053"/>
                </a:cubicBezTo>
                <a:cubicBezTo>
                  <a:pt x="316640" y="378582"/>
                  <a:pt x="259490" y="317728"/>
                  <a:pt x="260548" y="320903"/>
                </a:cubicBezTo>
                <a:cubicBezTo>
                  <a:pt x="261606" y="324078"/>
                  <a:pt x="217157" y="389695"/>
                  <a:pt x="279598" y="397103"/>
                </a:cubicBezTo>
                <a:cubicBezTo>
                  <a:pt x="342039" y="404511"/>
                  <a:pt x="572756" y="379111"/>
                  <a:pt x="635198" y="365353"/>
                </a:cubicBezTo>
                <a:cubicBezTo>
                  <a:pt x="697640" y="351595"/>
                  <a:pt x="634669" y="339424"/>
                  <a:pt x="654248" y="314553"/>
                </a:cubicBezTo>
                <a:cubicBezTo>
                  <a:pt x="673827" y="289682"/>
                  <a:pt x="735740" y="243116"/>
                  <a:pt x="752673" y="216128"/>
                </a:cubicBezTo>
                <a:cubicBezTo>
                  <a:pt x="769606" y="189141"/>
                  <a:pt x="753202" y="183320"/>
                  <a:pt x="755848" y="152628"/>
                </a:cubicBezTo>
                <a:cubicBezTo>
                  <a:pt x="758494" y="121936"/>
                  <a:pt x="758494" y="-6122"/>
                  <a:pt x="755848" y="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512699E6-D532-5B59-1819-8A8F060382D8}"/>
              </a:ext>
            </a:extLst>
          </p:cNvPr>
          <p:cNvSpPr/>
          <p:nvPr/>
        </p:nvSpPr>
        <p:spPr>
          <a:xfrm>
            <a:off x="3369317" y="6041904"/>
            <a:ext cx="606278" cy="751038"/>
          </a:xfrm>
          <a:custGeom>
            <a:avLst/>
            <a:gdLst>
              <a:gd name="connsiteX0" fmla="*/ 17063 w 606278"/>
              <a:gd name="connsiteY0" fmla="*/ 10184 h 751038"/>
              <a:gd name="connsiteX1" fmla="*/ 63558 w 606278"/>
              <a:gd name="connsiteY1" fmla="*/ 41181 h 751038"/>
              <a:gd name="connsiteX2" fmla="*/ 466514 w 606278"/>
              <a:gd name="connsiteY2" fmla="*/ 273655 h 751038"/>
              <a:gd name="connsiteX3" fmla="*/ 458764 w 606278"/>
              <a:gd name="connsiteY3" fmla="*/ 459635 h 751038"/>
              <a:gd name="connsiteX4" fmla="*/ 605998 w 606278"/>
              <a:gd name="connsiteY4" fmla="*/ 707608 h 751038"/>
              <a:gd name="connsiteX5" fmla="*/ 497510 w 606278"/>
              <a:gd name="connsiteY5" fmla="*/ 676611 h 751038"/>
              <a:gd name="connsiteX6" fmla="*/ 559503 w 606278"/>
              <a:gd name="connsiteY6" fmla="*/ 746354 h 751038"/>
              <a:gd name="connsiteX7" fmla="*/ 466514 w 606278"/>
              <a:gd name="connsiteY7" fmla="*/ 521628 h 751038"/>
              <a:gd name="connsiteX8" fmla="*/ 404520 w 606278"/>
              <a:gd name="connsiteY8" fmla="*/ 250408 h 751038"/>
              <a:gd name="connsiteX9" fmla="*/ 17063 w 606278"/>
              <a:gd name="connsiteY9" fmla="*/ 10184 h 75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6278" h="751038">
                <a:moveTo>
                  <a:pt x="17063" y="10184"/>
                </a:moveTo>
                <a:cubicBezTo>
                  <a:pt x="-39764" y="-24687"/>
                  <a:pt x="63558" y="41181"/>
                  <a:pt x="63558" y="41181"/>
                </a:cubicBezTo>
                <a:cubicBezTo>
                  <a:pt x="138466" y="85093"/>
                  <a:pt x="400646" y="203913"/>
                  <a:pt x="466514" y="273655"/>
                </a:cubicBezTo>
                <a:cubicBezTo>
                  <a:pt x="532382" y="343397"/>
                  <a:pt x="435517" y="387310"/>
                  <a:pt x="458764" y="459635"/>
                </a:cubicBezTo>
                <a:cubicBezTo>
                  <a:pt x="482011" y="531961"/>
                  <a:pt x="599540" y="671445"/>
                  <a:pt x="605998" y="707608"/>
                </a:cubicBezTo>
                <a:cubicBezTo>
                  <a:pt x="612456" y="743771"/>
                  <a:pt x="505259" y="670153"/>
                  <a:pt x="497510" y="676611"/>
                </a:cubicBezTo>
                <a:cubicBezTo>
                  <a:pt x="489761" y="683069"/>
                  <a:pt x="564669" y="772185"/>
                  <a:pt x="559503" y="746354"/>
                </a:cubicBezTo>
                <a:cubicBezTo>
                  <a:pt x="554337" y="720523"/>
                  <a:pt x="492344" y="604286"/>
                  <a:pt x="466514" y="521628"/>
                </a:cubicBezTo>
                <a:cubicBezTo>
                  <a:pt x="440684" y="438970"/>
                  <a:pt x="471679" y="333066"/>
                  <a:pt x="404520" y="250408"/>
                </a:cubicBezTo>
                <a:cubicBezTo>
                  <a:pt x="337361" y="167750"/>
                  <a:pt x="73890" y="45055"/>
                  <a:pt x="17063" y="1018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46A42586-47D6-709B-7BB7-63AD96742034}"/>
              </a:ext>
            </a:extLst>
          </p:cNvPr>
          <p:cNvSpPr/>
          <p:nvPr/>
        </p:nvSpPr>
        <p:spPr>
          <a:xfrm>
            <a:off x="3786133" y="8789835"/>
            <a:ext cx="806392" cy="365726"/>
          </a:xfrm>
          <a:custGeom>
            <a:avLst/>
            <a:gdLst>
              <a:gd name="connsiteX0" fmla="*/ 805532 w 806392"/>
              <a:gd name="connsiteY0" fmla="*/ 204 h 365726"/>
              <a:gd name="connsiteX1" fmla="*/ 544977 w 806392"/>
              <a:gd name="connsiteY1" fmla="*/ 132939 h 365726"/>
              <a:gd name="connsiteX2" fmla="*/ 643299 w 806392"/>
              <a:gd name="connsiteY2" fmla="*/ 182100 h 365726"/>
              <a:gd name="connsiteX3" fmla="*/ 471235 w 806392"/>
              <a:gd name="connsiteY3" fmla="*/ 142771 h 365726"/>
              <a:gd name="connsiteX4" fmla="*/ 495815 w 806392"/>
              <a:gd name="connsiteY4" fmla="*/ 201765 h 365726"/>
              <a:gd name="connsiteX5" fmla="*/ 220512 w 806392"/>
              <a:gd name="connsiteY5" fmla="*/ 300088 h 365726"/>
              <a:gd name="connsiteX6" fmla="*/ 4202 w 806392"/>
              <a:gd name="connsiteY6" fmla="*/ 363997 h 365726"/>
              <a:gd name="connsiteX7" fmla="*/ 417157 w 806392"/>
              <a:gd name="connsiteY7" fmla="*/ 231262 h 365726"/>
              <a:gd name="connsiteX8" fmla="*/ 780951 w 806392"/>
              <a:gd name="connsiteY8" fmla="*/ 236178 h 365726"/>
              <a:gd name="connsiteX9" fmla="*/ 451570 w 806392"/>
              <a:gd name="connsiteY9" fmla="*/ 162436 h 365726"/>
              <a:gd name="connsiteX10" fmla="*/ 623635 w 806392"/>
              <a:gd name="connsiteY10" fmla="*/ 103442 h 365726"/>
              <a:gd name="connsiteX11" fmla="*/ 805532 w 806392"/>
              <a:gd name="connsiteY11" fmla="*/ 204 h 365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6392" h="365726">
                <a:moveTo>
                  <a:pt x="805532" y="204"/>
                </a:moveTo>
                <a:cubicBezTo>
                  <a:pt x="792422" y="5120"/>
                  <a:pt x="572016" y="102623"/>
                  <a:pt x="544977" y="132939"/>
                </a:cubicBezTo>
                <a:cubicBezTo>
                  <a:pt x="517938" y="163255"/>
                  <a:pt x="655589" y="180461"/>
                  <a:pt x="643299" y="182100"/>
                </a:cubicBezTo>
                <a:cubicBezTo>
                  <a:pt x="631009" y="183739"/>
                  <a:pt x="495816" y="139494"/>
                  <a:pt x="471235" y="142771"/>
                </a:cubicBezTo>
                <a:cubicBezTo>
                  <a:pt x="446654" y="146048"/>
                  <a:pt x="537602" y="175546"/>
                  <a:pt x="495815" y="201765"/>
                </a:cubicBezTo>
                <a:cubicBezTo>
                  <a:pt x="454028" y="227984"/>
                  <a:pt x="302447" y="273049"/>
                  <a:pt x="220512" y="300088"/>
                </a:cubicBezTo>
                <a:cubicBezTo>
                  <a:pt x="138576" y="327127"/>
                  <a:pt x="-28572" y="375468"/>
                  <a:pt x="4202" y="363997"/>
                </a:cubicBezTo>
                <a:cubicBezTo>
                  <a:pt x="36976" y="352526"/>
                  <a:pt x="287699" y="252565"/>
                  <a:pt x="417157" y="231262"/>
                </a:cubicBezTo>
                <a:cubicBezTo>
                  <a:pt x="546615" y="209959"/>
                  <a:pt x="775216" y="247649"/>
                  <a:pt x="780951" y="236178"/>
                </a:cubicBezTo>
                <a:cubicBezTo>
                  <a:pt x="786686" y="224707"/>
                  <a:pt x="477789" y="184559"/>
                  <a:pt x="451570" y="162436"/>
                </a:cubicBezTo>
                <a:cubicBezTo>
                  <a:pt x="425351" y="140313"/>
                  <a:pt x="568738" y="126384"/>
                  <a:pt x="623635" y="103442"/>
                </a:cubicBezTo>
                <a:cubicBezTo>
                  <a:pt x="678532" y="80500"/>
                  <a:pt x="818642" y="-4712"/>
                  <a:pt x="805532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6BC0D2EB-D6B7-4786-A184-5B5B0F47D2C1}"/>
              </a:ext>
            </a:extLst>
          </p:cNvPr>
          <p:cNvSpPr/>
          <p:nvPr/>
        </p:nvSpPr>
        <p:spPr>
          <a:xfrm>
            <a:off x="4457438" y="8652325"/>
            <a:ext cx="355458" cy="403447"/>
          </a:xfrm>
          <a:custGeom>
            <a:avLst/>
            <a:gdLst>
              <a:gd name="connsiteX0" fmla="*/ 6407 w 355458"/>
              <a:gd name="connsiteY0" fmla="*/ 9894 h 403447"/>
              <a:gd name="connsiteX1" fmla="*/ 50652 w 355458"/>
              <a:gd name="connsiteY1" fmla="*/ 49223 h 403447"/>
              <a:gd name="connsiteX2" fmla="*/ 217801 w 355458"/>
              <a:gd name="connsiteY2" fmla="*/ 221288 h 403447"/>
              <a:gd name="connsiteX3" fmla="*/ 257130 w 355458"/>
              <a:gd name="connsiteY3" fmla="*/ 324527 h 403447"/>
              <a:gd name="connsiteX4" fmla="*/ 321039 w 355458"/>
              <a:gd name="connsiteY4" fmla="*/ 349107 h 403447"/>
              <a:gd name="connsiteX5" fmla="*/ 237465 w 355458"/>
              <a:gd name="connsiteY5" fmla="*/ 403185 h 403447"/>
              <a:gd name="connsiteX6" fmla="*/ 355452 w 355458"/>
              <a:gd name="connsiteY6" fmla="*/ 324527 h 403447"/>
              <a:gd name="connsiteX7" fmla="*/ 242381 w 355458"/>
              <a:gd name="connsiteY7" fmla="*/ 309778 h 403447"/>
              <a:gd name="connsiteX8" fmla="*/ 168639 w 355458"/>
              <a:gd name="connsiteY8" fmla="*/ 206540 h 403447"/>
              <a:gd name="connsiteX9" fmla="*/ 6407 w 355458"/>
              <a:gd name="connsiteY9" fmla="*/ 9894 h 403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5458" h="403447">
                <a:moveTo>
                  <a:pt x="6407" y="9894"/>
                </a:moveTo>
                <a:cubicBezTo>
                  <a:pt x="-13258" y="-16326"/>
                  <a:pt x="15420" y="13991"/>
                  <a:pt x="50652" y="49223"/>
                </a:cubicBezTo>
                <a:cubicBezTo>
                  <a:pt x="85884" y="84455"/>
                  <a:pt x="183388" y="175404"/>
                  <a:pt x="217801" y="221288"/>
                </a:cubicBezTo>
                <a:cubicBezTo>
                  <a:pt x="252214" y="267172"/>
                  <a:pt x="239924" y="303224"/>
                  <a:pt x="257130" y="324527"/>
                </a:cubicBezTo>
                <a:cubicBezTo>
                  <a:pt x="274336" y="345830"/>
                  <a:pt x="324316" y="335997"/>
                  <a:pt x="321039" y="349107"/>
                </a:cubicBezTo>
                <a:cubicBezTo>
                  <a:pt x="317762" y="362217"/>
                  <a:pt x="231730" y="407282"/>
                  <a:pt x="237465" y="403185"/>
                </a:cubicBezTo>
                <a:cubicBezTo>
                  <a:pt x="243201" y="399088"/>
                  <a:pt x="354633" y="340095"/>
                  <a:pt x="355452" y="324527"/>
                </a:cubicBezTo>
                <a:cubicBezTo>
                  <a:pt x="356271" y="308959"/>
                  <a:pt x="273516" y="329442"/>
                  <a:pt x="242381" y="309778"/>
                </a:cubicBezTo>
                <a:cubicBezTo>
                  <a:pt x="211246" y="290114"/>
                  <a:pt x="208787" y="254062"/>
                  <a:pt x="168639" y="206540"/>
                </a:cubicBezTo>
                <a:cubicBezTo>
                  <a:pt x="128491" y="159018"/>
                  <a:pt x="26072" y="36114"/>
                  <a:pt x="6407" y="9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D80FEE46-2ADF-162E-A1BC-83FB2EC01952}"/>
              </a:ext>
            </a:extLst>
          </p:cNvPr>
          <p:cNvSpPr/>
          <p:nvPr/>
        </p:nvSpPr>
        <p:spPr>
          <a:xfrm>
            <a:off x="4044316" y="9178408"/>
            <a:ext cx="714556" cy="193927"/>
          </a:xfrm>
          <a:custGeom>
            <a:avLst/>
            <a:gdLst>
              <a:gd name="connsiteX0" fmla="*/ 6574 w 714556"/>
              <a:gd name="connsiteY0" fmla="*/ 58998 h 193927"/>
              <a:gd name="connsiteX1" fmla="*/ 129478 w 714556"/>
              <a:gd name="connsiteY1" fmla="*/ 93411 h 193927"/>
              <a:gd name="connsiteX2" fmla="*/ 444110 w 714556"/>
              <a:gd name="connsiteY2" fmla="*/ 167153 h 193927"/>
              <a:gd name="connsiteX3" fmla="*/ 449026 w 714556"/>
              <a:gd name="connsiteY3" fmla="*/ 172069 h 193927"/>
              <a:gd name="connsiteX4" fmla="*/ 645671 w 714556"/>
              <a:gd name="connsiteY4" fmla="*/ 113076 h 193927"/>
              <a:gd name="connsiteX5" fmla="*/ 714497 w 714556"/>
              <a:gd name="connsiteY5" fmla="*/ 5 h 193927"/>
              <a:gd name="connsiteX6" fmla="*/ 655503 w 714556"/>
              <a:gd name="connsiteY6" fmla="*/ 117992 h 193927"/>
              <a:gd name="connsiteX7" fmla="*/ 547349 w 714556"/>
              <a:gd name="connsiteY7" fmla="*/ 186818 h 193927"/>
              <a:gd name="connsiteX8" fmla="*/ 621090 w 714556"/>
              <a:gd name="connsiteY8" fmla="*/ 191734 h 193927"/>
              <a:gd name="connsiteX9" fmla="*/ 311374 w 714556"/>
              <a:gd name="connsiteY9" fmla="*/ 176986 h 193927"/>
              <a:gd name="connsiteX10" fmla="*/ 6574 w 714556"/>
              <a:gd name="connsiteY10" fmla="*/ 58998 h 19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4556" h="193927">
                <a:moveTo>
                  <a:pt x="6574" y="58998"/>
                </a:moveTo>
                <a:cubicBezTo>
                  <a:pt x="-23742" y="45069"/>
                  <a:pt x="56555" y="75385"/>
                  <a:pt x="129478" y="93411"/>
                </a:cubicBezTo>
                <a:cubicBezTo>
                  <a:pt x="202401" y="111437"/>
                  <a:pt x="390852" y="154043"/>
                  <a:pt x="444110" y="167153"/>
                </a:cubicBezTo>
                <a:cubicBezTo>
                  <a:pt x="497368" y="180263"/>
                  <a:pt x="415433" y="181082"/>
                  <a:pt x="449026" y="172069"/>
                </a:cubicBezTo>
                <a:cubicBezTo>
                  <a:pt x="482620" y="163056"/>
                  <a:pt x="601426" y="141753"/>
                  <a:pt x="645671" y="113076"/>
                </a:cubicBezTo>
                <a:cubicBezTo>
                  <a:pt x="689916" y="84399"/>
                  <a:pt x="712858" y="-814"/>
                  <a:pt x="714497" y="5"/>
                </a:cubicBezTo>
                <a:cubicBezTo>
                  <a:pt x="716136" y="824"/>
                  <a:pt x="683361" y="86857"/>
                  <a:pt x="655503" y="117992"/>
                </a:cubicBezTo>
                <a:cubicBezTo>
                  <a:pt x="627645" y="149128"/>
                  <a:pt x="553084" y="174528"/>
                  <a:pt x="547349" y="186818"/>
                </a:cubicBezTo>
                <a:cubicBezTo>
                  <a:pt x="541614" y="199108"/>
                  <a:pt x="621090" y="191734"/>
                  <a:pt x="621090" y="191734"/>
                </a:cubicBezTo>
                <a:cubicBezTo>
                  <a:pt x="581761" y="190095"/>
                  <a:pt x="408877" y="195012"/>
                  <a:pt x="311374" y="176986"/>
                </a:cubicBezTo>
                <a:cubicBezTo>
                  <a:pt x="213871" y="158960"/>
                  <a:pt x="36890" y="72927"/>
                  <a:pt x="6574" y="58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C121AEA0-2CA3-493C-04E4-74DAA4CDDB68}"/>
              </a:ext>
            </a:extLst>
          </p:cNvPr>
          <p:cNvSpPr/>
          <p:nvPr/>
        </p:nvSpPr>
        <p:spPr>
          <a:xfrm>
            <a:off x="2895714" y="4176843"/>
            <a:ext cx="2302292" cy="1546502"/>
          </a:xfrm>
          <a:custGeom>
            <a:avLst/>
            <a:gdLst>
              <a:gd name="connsiteX0" fmla="*/ 41266 w 2302292"/>
              <a:gd name="connsiteY0" fmla="*/ 401213 h 1546502"/>
              <a:gd name="connsiteX1" fmla="*/ 1040445 w 2302292"/>
              <a:gd name="connsiteY1" fmla="*/ 261933 h 1546502"/>
              <a:gd name="connsiteX2" fmla="*/ 992000 w 2302292"/>
              <a:gd name="connsiteY2" fmla="*/ 255878 h 1546502"/>
              <a:gd name="connsiteX3" fmla="*/ 1464339 w 2302292"/>
              <a:gd name="connsiteY3" fmla="*/ 68153 h 1546502"/>
              <a:gd name="connsiteX4" fmla="*/ 1845844 w 2302292"/>
              <a:gd name="connsiteY4" fmla="*/ 183210 h 1546502"/>
              <a:gd name="connsiteX5" fmla="*/ 2021457 w 2302292"/>
              <a:gd name="connsiteY5" fmla="*/ 280100 h 1546502"/>
              <a:gd name="connsiteX6" fmla="*/ 1991179 w 2302292"/>
              <a:gd name="connsiteY6" fmla="*/ 564715 h 1546502"/>
              <a:gd name="connsiteX7" fmla="*/ 2172848 w 2302292"/>
              <a:gd name="connsiteY7" fmla="*/ 740328 h 1546502"/>
              <a:gd name="connsiteX8" fmla="*/ 2178903 w 2302292"/>
              <a:gd name="connsiteY8" fmla="*/ 885663 h 1546502"/>
              <a:gd name="connsiteX9" fmla="*/ 2300016 w 2302292"/>
              <a:gd name="connsiteY9" fmla="*/ 1545727 h 1546502"/>
              <a:gd name="connsiteX10" fmla="*/ 2057791 w 2302292"/>
              <a:gd name="connsiteY10" fmla="*/ 740328 h 1546502"/>
              <a:gd name="connsiteX11" fmla="*/ 1985123 w 2302292"/>
              <a:gd name="connsiteY11" fmla="*/ 340656 h 1546502"/>
              <a:gd name="connsiteX12" fmla="*/ 1888233 w 2302292"/>
              <a:gd name="connsiteY12" fmla="*/ 237711 h 1546502"/>
              <a:gd name="connsiteX13" fmla="*/ 1185780 w 2302292"/>
              <a:gd name="connsiteY13" fmla="*/ 1541 h 1546502"/>
              <a:gd name="connsiteX14" fmla="*/ 1004111 w 2302292"/>
              <a:gd name="connsiteY14" fmla="*/ 146876 h 1546502"/>
              <a:gd name="connsiteX15" fmla="*/ 271380 w 2302292"/>
              <a:gd name="connsiteY15" fmla="*/ 364879 h 1546502"/>
              <a:gd name="connsiteX16" fmla="*/ 41266 w 2302292"/>
              <a:gd name="connsiteY16" fmla="*/ 401213 h 154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02292" h="1546502">
                <a:moveTo>
                  <a:pt x="41266" y="401213"/>
                </a:moveTo>
                <a:lnTo>
                  <a:pt x="1040445" y="261933"/>
                </a:lnTo>
                <a:cubicBezTo>
                  <a:pt x="1198901" y="237710"/>
                  <a:pt x="921351" y="288175"/>
                  <a:pt x="992000" y="255878"/>
                </a:cubicBezTo>
                <a:cubicBezTo>
                  <a:pt x="1062649" y="223581"/>
                  <a:pt x="1322032" y="80264"/>
                  <a:pt x="1464339" y="68153"/>
                </a:cubicBezTo>
                <a:cubicBezTo>
                  <a:pt x="1606646" y="56042"/>
                  <a:pt x="1752991" y="147886"/>
                  <a:pt x="1845844" y="183210"/>
                </a:cubicBezTo>
                <a:cubicBezTo>
                  <a:pt x="1938697" y="218534"/>
                  <a:pt x="1997235" y="216516"/>
                  <a:pt x="2021457" y="280100"/>
                </a:cubicBezTo>
                <a:cubicBezTo>
                  <a:pt x="2045680" y="343684"/>
                  <a:pt x="1965947" y="488010"/>
                  <a:pt x="1991179" y="564715"/>
                </a:cubicBezTo>
                <a:cubicBezTo>
                  <a:pt x="2016411" y="641420"/>
                  <a:pt x="2141561" y="686837"/>
                  <a:pt x="2172848" y="740328"/>
                </a:cubicBezTo>
                <a:cubicBezTo>
                  <a:pt x="2204135" y="793819"/>
                  <a:pt x="2157708" y="751430"/>
                  <a:pt x="2178903" y="885663"/>
                </a:cubicBezTo>
                <a:cubicBezTo>
                  <a:pt x="2200098" y="1019896"/>
                  <a:pt x="2320201" y="1569949"/>
                  <a:pt x="2300016" y="1545727"/>
                </a:cubicBezTo>
                <a:cubicBezTo>
                  <a:pt x="2279831" y="1521505"/>
                  <a:pt x="2110273" y="941173"/>
                  <a:pt x="2057791" y="740328"/>
                </a:cubicBezTo>
                <a:cubicBezTo>
                  <a:pt x="2005309" y="539483"/>
                  <a:pt x="2013383" y="424425"/>
                  <a:pt x="1985123" y="340656"/>
                </a:cubicBezTo>
                <a:cubicBezTo>
                  <a:pt x="1956863" y="256887"/>
                  <a:pt x="2021457" y="294230"/>
                  <a:pt x="1888233" y="237711"/>
                </a:cubicBezTo>
                <a:cubicBezTo>
                  <a:pt x="1755009" y="181192"/>
                  <a:pt x="1333134" y="16680"/>
                  <a:pt x="1185780" y="1541"/>
                </a:cubicBezTo>
                <a:cubicBezTo>
                  <a:pt x="1038426" y="-13598"/>
                  <a:pt x="1156511" y="86320"/>
                  <a:pt x="1004111" y="146876"/>
                </a:cubicBezTo>
                <a:cubicBezTo>
                  <a:pt x="851711" y="207432"/>
                  <a:pt x="432863" y="324508"/>
                  <a:pt x="271380" y="364879"/>
                </a:cubicBezTo>
                <a:cubicBezTo>
                  <a:pt x="109897" y="405250"/>
                  <a:pt x="-86911" y="418371"/>
                  <a:pt x="41266" y="401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34ECF0A8-E114-060A-6D3B-B09E844E5DD0}"/>
              </a:ext>
            </a:extLst>
          </p:cNvPr>
          <p:cNvSpPr/>
          <p:nvPr/>
        </p:nvSpPr>
        <p:spPr>
          <a:xfrm>
            <a:off x="1937801" y="4238035"/>
            <a:ext cx="1595526" cy="1611738"/>
          </a:xfrm>
          <a:custGeom>
            <a:avLst/>
            <a:gdLst>
              <a:gd name="connsiteX0" fmla="*/ 1447296 w 1595526"/>
              <a:gd name="connsiteY0" fmla="*/ 85684 h 1611738"/>
              <a:gd name="connsiteX1" fmla="*/ 514729 w 1595526"/>
              <a:gd name="connsiteY1" fmla="*/ 667025 h 1611738"/>
              <a:gd name="connsiteX2" fmla="*/ 339116 w 1595526"/>
              <a:gd name="connsiteY2" fmla="*/ 1078807 h 1611738"/>
              <a:gd name="connsiteX3" fmla="*/ 351227 w 1595526"/>
              <a:gd name="connsiteY3" fmla="*/ 1000084 h 1611738"/>
              <a:gd name="connsiteX4" fmla="*/ 0 w 1595526"/>
              <a:gd name="connsiteY4" fmla="*/ 1611703 h 1611738"/>
              <a:gd name="connsiteX5" fmla="*/ 351227 w 1595526"/>
              <a:gd name="connsiteY5" fmla="*/ 969806 h 1611738"/>
              <a:gd name="connsiteX6" fmla="*/ 448117 w 1595526"/>
              <a:gd name="connsiteY6" fmla="*/ 642802 h 1611738"/>
              <a:gd name="connsiteX7" fmla="*/ 490506 w 1595526"/>
              <a:gd name="connsiteY7" fmla="*/ 600413 h 1611738"/>
              <a:gd name="connsiteX8" fmla="*/ 1495741 w 1595526"/>
              <a:gd name="connsiteY8" fmla="*/ 55406 h 1611738"/>
              <a:gd name="connsiteX9" fmla="*/ 1447296 w 1595526"/>
              <a:gd name="connsiteY9" fmla="*/ 85684 h 161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5526" h="1611738">
                <a:moveTo>
                  <a:pt x="1447296" y="85684"/>
                </a:moveTo>
                <a:cubicBezTo>
                  <a:pt x="1283794" y="187620"/>
                  <a:pt x="699426" y="501505"/>
                  <a:pt x="514729" y="667025"/>
                </a:cubicBezTo>
                <a:cubicBezTo>
                  <a:pt x="330032" y="832545"/>
                  <a:pt x="366366" y="1023297"/>
                  <a:pt x="339116" y="1078807"/>
                </a:cubicBezTo>
                <a:cubicBezTo>
                  <a:pt x="311866" y="1134317"/>
                  <a:pt x="407746" y="911268"/>
                  <a:pt x="351227" y="1000084"/>
                </a:cubicBezTo>
                <a:cubicBezTo>
                  <a:pt x="294708" y="1088900"/>
                  <a:pt x="0" y="1616749"/>
                  <a:pt x="0" y="1611703"/>
                </a:cubicBezTo>
                <a:cubicBezTo>
                  <a:pt x="0" y="1606657"/>
                  <a:pt x="276541" y="1131289"/>
                  <a:pt x="351227" y="969806"/>
                </a:cubicBezTo>
                <a:cubicBezTo>
                  <a:pt x="425913" y="808323"/>
                  <a:pt x="424904" y="704367"/>
                  <a:pt x="448117" y="642802"/>
                </a:cubicBezTo>
                <a:cubicBezTo>
                  <a:pt x="471330" y="581237"/>
                  <a:pt x="315902" y="698312"/>
                  <a:pt x="490506" y="600413"/>
                </a:cubicBezTo>
                <a:cubicBezTo>
                  <a:pt x="665110" y="502514"/>
                  <a:pt x="1335267" y="139176"/>
                  <a:pt x="1495741" y="55406"/>
                </a:cubicBezTo>
                <a:cubicBezTo>
                  <a:pt x="1656215" y="-28364"/>
                  <a:pt x="1610798" y="-16252"/>
                  <a:pt x="1447296" y="85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C3BED358-8719-C69C-3CF8-7B6BBAA70F2C}"/>
              </a:ext>
            </a:extLst>
          </p:cNvPr>
          <p:cNvSpPr/>
          <p:nvPr/>
        </p:nvSpPr>
        <p:spPr>
          <a:xfrm>
            <a:off x="5163342" y="6125174"/>
            <a:ext cx="184095" cy="712275"/>
          </a:xfrm>
          <a:custGeom>
            <a:avLst/>
            <a:gdLst>
              <a:gd name="connsiteX0" fmla="*/ 2110 w 184095"/>
              <a:gd name="connsiteY0" fmla="*/ 9178 h 712275"/>
              <a:gd name="connsiteX1" fmla="*/ 141389 w 184095"/>
              <a:gd name="connsiteY1" fmla="*/ 233237 h 712275"/>
              <a:gd name="connsiteX2" fmla="*/ 92944 w 184095"/>
              <a:gd name="connsiteY2" fmla="*/ 354349 h 712275"/>
              <a:gd name="connsiteX3" fmla="*/ 171667 w 184095"/>
              <a:gd name="connsiteY3" fmla="*/ 705576 h 712275"/>
              <a:gd name="connsiteX4" fmla="*/ 129278 w 184095"/>
              <a:gd name="connsiteY4" fmla="*/ 560241 h 712275"/>
              <a:gd name="connsiteX5" fmla="*/ 183779 w 184095"/>
              <a:gd name="connsiteY5" fmla="*/ 257459 h 712275"/>
              <a:gd name="connsiteX6" fmla="*/ 147445 w 184095"/>
              <a:gd name="connsiteY6" fmla="*/ 318015 h 712275"/>
              <a:gd name="connsiteX7" fmla="*/ 62666 w 184095"/>
              <a:gd name="connsiteY7" fmla="*/ 69735 h 712275"/>
              <a:gd name="connsiteX8" fmla="*/ 2110 w 184095"/>
              <a:gd name="connsiteY8" fmla="*/ 9178 h 71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095" h="712275">
                <a:moveTo>
                  <a:pt x="2110" y="9178"/>
                </a:moveTo>
                <a:cubicBezTo>
                  <a:pt x="15231" y="36428"/>
                  <a:pt x="126250" y="175708"/>
                  <a:pt x="141389" y="233237"/>
                </a:cubicBezTo>
                <a:cubicBezTo>
                  <a:pt x="156528" y="290766"/>
                  <a:pt x="87898" y="275626"/>
                  <a:pt x="92944" y="354349"/>
                </a:cubicBezTo>
                <a:cubicBezTo>
                  <a:pt x="97990" y="433072"/>
                  <a:pt x="165611" y="671261"/>
                  <a:pt x="171667" y="705576"/>
                </a:cubicBezTo>
                <a:cubicBezTo>
                  <a:pt x="177723" y="739891"/>
                  <a:pt x="127259" y="634927"/>
                  <a:pt x="129278" y="560241"/>
                </a:cubicBezTo>
                <a:cubicBezTo>
                  <a:pt x="131297" y="485555"/>
                  <a:pt x="180751" y="297830"/>
                  <a:pt x="183779" y="257459"/>
                </a:cubicBezTo>
                <a:cubicBezTo>
                  <a:pt x="186807" y="217088"/>
                  <a:pt x="167630" y="349302"/>
                  <a:pt x="147445" y="318015"/>
                </a:cubicBezTo>
                <a:cubicBezTo>
                  <a:pt x="127260" y="286728"/>
                  <a:pt x="84870" y="120198"/>
                  <a:pt x="62666" y="69735"/>
                </a:cubicBezTo>
                <a:cubicBezTo>
                  <a:pt x="40462" y="19272"/>
                  <a:pt x="-11011" y="-18072"/>
                  <a:pt x="2110" y="9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6AAA2E63-EAD4-68ED-534A-955CE2E7FB0E}"/>
              </a:ext>
            </a:extLst>
          </p:cNvPr>
          <p:cNvSpPr/>
          <p:nvPr/>
        </p:nvSpPr>
        <p:spPr>
          <a:xfrm>
            <a:off x="5136548" y="6974222"/>
            <a:ext cx="344108" cy="2054137"/>
          </a:xfrm>
          <a:custGeom>
            <a:avLst/>
            <a:gdLst>
              <a:gd name="connsiteX0" fmla="*/ 168183 w 344108"/>
              <a:gd name="connsiteY0" fmla="*/ 1863 h 2054137"/>
              <a:gd name="connsiteX1" fmla="*/ 277184 w 344108"/>
              <a:gd name="connsiteY1" fmla="*/ 625593 h 2054137"/>
              <a:gd name="connsiteX2" fmla="*/ 277184 w 344108"/>
              <a:gd name="connsiteY2" fmla="*/ 758816 h 2054137"/>
              <a:gd name="connsiteX3" fmla="*/ 216628 w 344108"/>
              <a:gd name="connsiteY3" fmla="*/ 1273545 h 2054137"/>
              <a:gd name="connsiteX4" fmla="*/ 192406 w 344108"/>
              <a:gd name="connsiteY4" fmla="*/ 1273545 h 2054137"/>
              <a:gd name="connsiteX5" fmla="*/ 22848 w 344108"/>
              <a:gd name="connsiteY5" fmla="*/ 1975998 h 2054137"/>
              <a:gd name="connsiteX6" fmla="*/ 10737 w 344108"/>
              <a:gd name="connsiteY6" fmla="*/ 2000220 h 2054137"/>
              <a:gd name="connsiteX7" fmla="*/ 107627 w 344108"/>
              <a:gd name="connsiteY7" fmla="*/ 1648994 h 2054137"/>
              <a:gd name="connsiteX8" fmla="*/ 277184 w 344108"/>
              <a:gd name="connsiteY8" fmla="*/ 1025264 h 2054137"/>
              <a:gd name="connsiteX9" fmla="*/ 343796 w 344108"/>
              <a:gd name="connsiteY9" fmla="*/ 825428 h 2054137"/>
              <a:gd name="connsiteX10" fmla="*/ 295351 w 344108"/>
              <a:gd name="connsiteY10" fmla="*/ 849651 h 2054137"/>
              <a:gd name="connsiteX11" fmla="*/ 168183 w 344108"/>
              <a:gd name="connsiteY11" fmla="*/ 1863 h 205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4108" h="2054137">
                <a:moveTo>
                  <a:pt x="168183" y="1863"/>
                </a:moveTo>
                <a:cubicBezTo>
                  <a:pt x="165155" y="-35480"/>
                  <a:pt x="259017" y="499434"/>
                  <a:pt x="277184" y="625593"/>
                </a:cubicBezTo>
                <a:cubicBezTo>
                  <a:pt x="295351" y="751752"/>
                  <a:pt x="287277" y="650824"/>
                  <a:pt x="277184" y="758816"/>
                </a:cubicBezTo>
                <a:cubicBezTo>
                  <a:pt x="267091" y="866808"/>
                  <a:pt x="230758" y="1187757"/>
                  <a:pt x="216628" y="1273545"/>
                </a:cubicBezTo>
                <a:cubicBezTo>
                  <a:pt x="202498" y="1359333"/>
                  <a:pt x="224703" y="1156470"/>
                  <a:pt x="192406" y="1273545"/>
                </a:cubicBezTo>
                <a:cubicBezTo>
                  <a:pt x="160109" y="1390621"/>
                  <a:pt x="53126" y="1854886"/>
                  <a:pt x="22848" y="1975998"/>
                </a:cubicBezTo>
                <a:cubicBezTo>
                  <a:pt x="-7430" y="2097111"/>
                  <a:pt x="-3393" y="2054721"/>
                  <a:pt x="10737" y="2000220"/>
                </a:cubicBezTo>
                <a:cubicBezTo>
                  <a:pt x="24867" y="1945719"/>
                  <a:pt x="63219" y="1811487"/>
                  <a:pt x="107627" y="1648994"/>
                </a:cubicBezTo>
                <a:cubicBezTo>
                  <a:pt x="152035" y="1486501"/>
                  <a:pt x="237823" y="1162525"/>
                  <a:pt x="277184" y="1025264"/>
                </a:cubicBezTo>
                <a:cubicBezTo>
                  <a:pt x="316545" y="888003"/>
                  <a:pt x="340768" y="854697"/>
                  <a:pt x="343796" y="825428"/>
                </a:cubicBezTo>
                <a:cubicBezTo>
                  <a:pt x="346824" y="796159"/>
                  <a:pt x="327648" y="981866"/>
                  <a:pt x="295351" y="849651"/>
                </a:cubicBezTo>
                <a:cubicBezTo>
                  <a:pt x="263054" y="717436"/>
                  <a:pt x="171211" y="39206"/>
                  <a:pt x="168183" y="18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3163C200-A604-C106-7E23-0834E6B3AF72}"/>
              </a:ext>
            </a:extLst>
          </p:cNvPr>
          <p:cNvSpPr/>
          <p:nvPr/>
        </p:nvSpPr>
        <p:spPr>
          <a:xfrm>
            <a:off x="4795902" y="9106713"/>
            <a:ext cx="339787" cy="931654"/>
          </a:xfrm>
          <a:custGeom>
            <a:avLst/>
            <a:gdLst>
              <a:gd name="connsiteX0" fmla="*/ 339272 w 339787"/>
              <a:gd name="connsiteY0" fmla="*/ 953 h 931654"/>
              <a:gd name="connsiteX1" fmla="*/ 97046 w 339787"/>
              <a:gd name="connsiteY1" fmla="*/ 533849 h 931654"/>
              <a:gd name="connsiteX2" fmla="*/ 156 w 339787"/>
              <a:gd name="connsiteY2" fmla="*/ 927464 h 931654"/>
              <a:gd name="connsiteX3" fmla="*/ 78879 w 339787"/>
              <a:gd name="connsiteY3" fmla="*/ 715517 h 931654"/>
              <a:gd name="connsiteX4" fmla="*/ 242381 w 339787"/>
              <a:gd name="connsiteY4" fmla="*/ 315846 h 931654"/>
              <a:gd name="connsiteX5" fmla="*/ 163658 w 339787"/>
              <a:gd name="connsiteY5" fmla="*/ 400625 h 931654"/>
              <a:gd name="connsiteX6" fmla="*/ 339272 w 339787"/>
              <a:gd name="connsiteY6" fmla="*/ 953 h 931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787" h="931654">
                <a:moveTo>
                  <a:pt x="339272" y="953"/>
                </a:moveTo>
                <a:cubicBezTo>
                  <a:pt x="328170" y="23157"/>
                  <a:pt x="153565" y="379431"/>
                  <a:pt x="97046" y="533849"/>
                </a:cubicBezTo>
                <a:cubicBezTo>
                  <a:pt x="40527" y="688268"/>
                  <a:pt x="3184" y="897186"/>
                  <a:pt x="156" y="927464"/>
                </a:cubicBezTo>
                <a:cubicBezTo>
                  <a:pt x="-2872" y="957742"/>
                  <a:pt x="38508" y="817453"/>
                  <a:pt x="78879" y="715517"/>
                </a:cubicBezTo>
                <a:cubicBezTo>
                  <a:pt x="119250" y="613581"/>
                  <a:pt x="228251" y="368328"/>
                  <a:pt x="242381" y="315846"/>
                </a:cubicBezTo>
                <a:cubicBezTo>
                  <a:pt x="256511" y="263364"/>
                  <a:pt x="148519" y="450079"/>
                  <a:pt x="163658" y="400625"/>
                </a:cubicBezTo>
                <a:cubicBezTo>
                  <a:pt x="178797" y="351171"/>
                  <a:pt x="350374" y="-21251"/>
                  <a:pt x="339272" y="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4A678D29-8933-DA14-B760-DC7C942F6AB4}"/>
              </a:ext>
            </a:extLst>
          </p:cNvPr>
          <p:cNvSpPr/>
          <p:nvPr/>
        </p:nvSpPr>
        <p:spPr>
          <a:xfrm>
            <a:off x="3078880" y="10015997"/>
            <a:ext cx="1757798" cy="533404"/>
          </a:xfrm>
          <a:custGeom>
            <a:avLst/>
            <a:gdLst>
              <a:gd name="connsiteX0" fmla="*/ 1753512 w 1757798"/>
              <a:gd name="connsiteY0" fmla="*/ 14 h 533404"/>
              <a:gd name="connsiteX1" fmla="*/ 1474953 w 1757798"/>
              <a:gd name="connsiteY1" fmla="*/ 266461 h 533404"/>
              <a:gd name="connsiteX2" fmla="*/ 948113 w 1757798"/>
              <a:gd name="connsiteY2" fmla="*/ 442075 h 533404"/>
              <a:gd name="connsiteX3" fmla="*/ 1160060 w 1757798"/>
              <a:gd name="connsiteY3" fmla="*/ 423908 h 533404"/>
              <a:gd name="connsiteX4" fmla="*/ 911780 w 1757798"/>
              <a:gd name="connsiteY4" fmla="*/ 460241 h 533404"/>
              <a:gd name="connsiteX5" fmla="*/ 457607 w 1757798"/>
              <a:gd name="connsiteY5" fmla="*/ 454186 h 533404"/>
              <a:gd name="connsiteX6" fmla="*/ 15546 w 1757798"/>
              <a:gd name="connsiteY6" fmla="*/ 381518 h 533404"/>
              <a:gd name="connsiteX7" fmla="*/ 1045003 w 1757798"/>
              <a:gd name="connsiteY7" fmla="*/ 490520 h 533404"/>
              <a:gd name="connsiteX8" fmla="*/ 778556 w 1757798"/>
              <a:gd name="connsiteY8" fmla="*/ 532909 h 533404"/>
              <a:gd name="connsiteX9" fmla="*/ 1154005 w 1757798"/>
              <a:gd name="connsiteY9" fmla="*/ 466297 h 533404"/>
              <a:gd name="connsiteX10" fmla="*/ 1166116 w 1757798"/>
              <a:gd name="connsiteY10" fmla="*/ 454186 h 533404"/>
              <a:gd name="connsiteX11" fmla="*/ 1238784 w 1757798"/>
              <a:gd name="connsiteY11" fmla="*/ 393629 h 533404"/>
              <a:gd name="connsiteX12" fmla="*/ 1372007 w 1757798"/>
              <a:gd name="connsiteY12" fmla="*/ 345184 h 533404"/>
              <a:gd name="connsiteX13" fmla="*/ 1626344 w 1757798"/>
              <a:gd name="connsiteY13" fmla="*/ 254350 h 533404"/>
              <a:gd name="connsiteX14" fmla="*/ 1753512 w 1757798"/>
              <a:gd name="connsiteY14" fmla="*/ 14 h 533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57798" h="533404">
                <a:moveTo>
                  <a:pt x="1753512" y="14"/>
                </a:moveTo>
                <a:cubicBezTo>
                  <a:pt x="1728280" y="2032"/>
                  <a:pt x="1609186" y="192784"/>
                  <a:pt x="1474953" y="266461"/>
                </a:cubicBezTo>
                <a:cubicBezTo>
                  <a:pt x="1340720" y="340138"/>
                  <a:pt x="1000595" y="415834"/>
                  <a:pt x="948113" y="442075"/>
                </a:cubicBezTo>
                <a:cubicBezTo>
                  <a:pt x="895631" y="468316"/>
                  <a:pt x="1166115" y="420880"/>
                  <a:pt x="1160060" y="423908"/>
                </a:cubicBezTo>
                <a:cubicBezTo>
                  <a:pt x="1154005" y="426936"/>
                  <a:pt x="1028855" y="455195"/>
                  <a:pt x="911780" y="460241"/>
                </a:cubicBezTo>
                <a:cubicBezTo>
                  <a:pt x="794704" y="465287"/>
                  <a:pt x="606979" y="467306"/>
                  <a:pt x="457607" y="454186"/>
                </a:cubicBezTo>
                <a:cubicBezTo>
                  <a:pt x="308235" y="441066"/>
                  <a:pt x="-82353" y="375462"/>
                  <a:pt x="15546" y="381518"/>
                </a:cubicBezTo>
                <a:cubicBezTo>
                  <a:pt x="113445" y="387574"/>
                  <a:pt x="917835" y="465288"/>
                  <a:pt x="1045003" y="490520"/>
                </a:cubicBezTo>
                <a:cubicBezTo>
                  <a:pt x="1172171" y="515752"/>
                  <a:pt x="760389" y="536946"/>
                  <a:pt x="778556" y="532909"/>
                </a:cubicBezTo>
                <a:cubicBezTo>
                  <a:pt x="796723" y="528872"/>
                  <a:pt x="1089412" y="479417"/>
                  <a:pt x="1154005" y="466297"/>
                </a:cubicBezTo>
                <a:cubicBezTo>
                  <a:pt x="1218598" y="453177"/>
                  <a:pt x="1151986" y="466297"/>
                  <a:pt x="1166116" y="454186"/>
                </a:cubicBezTo>
                <a:cubicBezTo>
                  <a:pt x="1180246" y="442075"/>
                  <a:pt x="1204469" y="411796"/>
                  <a:pt x="1238784" y="393629"/>
                </a:cubicBezTo>
                <a:cubicBezTo>
                  <a:pt x="1273099" y="375462"/>
                  <a:pt x="1372007" y="345184"/>
                  <a:pt x="1372007" y="345184"/>
                </a:cubicBezTo>
                <a:cubicBezTo>
                  <a:pt x="1436600" y="321971"/>
                  <a:pt x="1565788" y="306832"/>
                  <a:pt x="1626344" y="254350"/>
                </a:cubicBezTo>
                <a:cubicBezTo>
                  <a:pt x="1686900" y="201868"/>
                  <a:pt x="1778744" y="-2004"/>
                  <a:pt x="1753512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49FFB972-D35C-7A99-3A2D-DE4403C2A4EE}"/>
              </a:ext>
            </a:extLst>
          </p:cNvPr>
          <p:cNvSpPr/>
          <p:nvPr/>
        </p:nvSpPr>
        <p:spPr>
          <a:xfrm>
            <a:off x="1351948" y="9025801"/>
            <a:ext cx="1984979" cy="1468648"/>
          </a:xfrm>
          <a:custGeom>
            <a:avLst/>
            <a:gdLst>
              <a:gd name="connsiteX0" fmla="*/ 95347 w 1984979"/>
              <a:gd name="connsiteY0" fmla="*/ 27365 h 1468648"/>
              <a:gd name="connsiteX1" fmla="*/ 186182 w 1984979"/>
              <a:gd name="connsiteY1" fmla="*/ 93976 h 1468648"/>
              <a:gd name="connsiteX2" fmla="*/ 1076359 w 1984979"/>
              <a:gd name="connsiteY2" fmla="*/ 1002321 h 1468648"/>
              <a:gd name="connsiteX3" fmla="*/ 937080 w 1984979"/>
              <a:gd name="connsiteY3" fmla="*/ 953876 h 1468648"/>
              <a:gd name="connsiteX4" fmla="*/ 1409419 w 1984979"/>
              <a:gd name="connsiteY4" fmla="*/ 1232435 h 1468648"/>
              <a:gd name="connsiteX5" fmla="*/ 1572921 w 1984979"/>
              <a:gd name="connsiteY5" fmla="*/ 1280880 h 1468648"/>
              <a:gd name="connsiteX6" fmla="*/ 1984704 w 1984979"/>
              <a:gd name="connsiteY6" fmla="*/ 1468604 h 1468648"/>
              <a:gd name="connsiteX7" fmla="*/ 1506309 w 1984979"/>
              <a:gd name="connsiteY7" fmla="*/ 1262713 h 1468648"/>
              <a:gd name="connsiteX8" fmla="*/ 943135 w 1984979"/>
              <a:gd name="connsiteY8" fmla="*/ 911486 h 1468648"/>
              <a:gd name="connsiteX9" fmla="*/ 604020 w 1984979"/>
              <a:gd name="connsiteY9" fmla="*/ 657150 h 1468648"/>
              <a:gd name="connsiteX10" fmla="*/ 652465 w 1984979"/>
              <a:gd name="connsiteY10" fmla="*/ 590538 h 1468648"/>
              <a:gd name="connsiteX11" fmla="*/ 458685 w 1984979"/>
              <a:gd name="connsiteY11" fmla="*/ 402814 h 1468648"/>
              <a:gd name="connsiteX12" fmla="*/ 16624 w 1984979"/>
              <a:gd name="connsiteY12" fmla="*/ 33420 h 1468648"/>
              <a:gd name="connsiteX13" fmla="*/ 95347 w 1984979"/>
              <a:gd name="connsiteY13" fmla="*/ 27365 h 1468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84979" h="1468648">
                <a:moveTo>
                  <a:pt x="95347" y="27365"/>
                </a:moveTo>
                <a:cubicBezTo>
                  <a:pt x="123607" y="37458"/>
                  <a:pt x="22680" y="-68517"/>
                  <a:pt x="186182" y="93976"/>
                </a:cubicBezTo>
                <a:cubicBezTo>
                  <a:pt x="349684" y="256469"/>
                  <a:pt x="951209" y="859004"/>
                  <a:pt x="1076359" y="1002321"/>
                </a:cubicBezTo>
                <a:cubicBezTo>
                  <a:pt x="1201509" y="1145638"/>
                  <a:pt x="881570" y="915524"/>
                  <a:pt x="937080" y="953876"/>
                </a:cubicBezTo>
                <a:cubicBezTo>
                  <a:pt x="992590" y="992228"/>
                  <a:pt x="1303446" y="1177934"/>
                  <a:pt x="1409419" y="1232435"/>
                </a:cubicBezTo>
                <a:cubicBezTo>
                  <a:pt x="1515392" y="1286936"/>
                  <a:pt x="1477040" y="1241519"/>
                  <a:pt x="1572921" y="1280880"/>
                </a:cubicBezTo>
                <a:cubicBezTo>
                  <a:pt x="1668802" y="1320241"/>
                  <a:pt x="1995806" y="1471632"/>
                  <a:pt x="1984704" y="1468604"/>
                </a:cubicBezTo>
                <a:cubicBezTo>
                  <a:pt x="1973602" y="1465576"/>
                  <a:pt x="1679904" y="1355566"/>
                  <a:pt x="1506309" y="1262713"/>
                </a:cubicBezTo>
                <a:cubicBezTo>
                  <a:pt x="1332714" y="1169860"/>
                  <a:pt x="1093517" y="1012413"/>
                  <a:pt x="943135" y="911486"/>
                </a:cubicBezTo>
                <a:cubicBezTo>
                  <a:pt x="792754" y="810559"/>
                  <a:pt x="652465" y="710641"/>
                  <a:pt x="604020" y="657150"/>
                </a:cubicBezTo>
                <a:cubicBezTo>
                  <a:pt x="555575" y="603659"/>
                  <a:pt x="676687" y="632927"/>
                  <a:pt x="652465" y="590538"/>
                </a:cubicBezTo>
                <a:cubicBezTo>
                  <a:pt x="628243" y="548149"/>
                  <a:pt x="564658" y="495667"/>
                  <a:pt x="458685" y="402814"/>
                </a:cubicBezTo>
                <a:cubicBezTo>
                  <a:pt x="352712" y="309961"/>
                  <a:pt x="74152" y="99023"/>
                  <a:pt x="16624" y="33420"/>
                </a:cubicBezTo>
                <a:cubicBezTo>
                  <a:pt x="-40904" y="-32183"/>
                  <a:pt x="67087" y="17272"/>
                  <a:pt x="95347" y="27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0EB9FB05-8416-61EE-A5D4-65974AEF304E}"/>
              </a:ext>
            </a:extLst>
          </p:cNvPr>
          <p:cNvSpPr/>
          <p:nvPr/>
        </p:nvSpPr>
        <p:spPr>
          <a:xfrm>
            <a:off x="1170917" y="7252855"/>
            <a:ext cx="386490" cy="1887271"/>
          </a:xfrm>
          <a:custGeom>
            <a:avLst/>
            <a:gdLst>
              <a:gd name="connsiteX0" fmla="*/ 112876 w 386490"/>
              <a:gd name="connsiteY0" fmla="*/ 50234 h 1887271"/>
              <a:gd name="connsiteX1" fmla="*/ 118932 w 386490"/>
              <a:gd name="connsiteY1" fmla="*/ 141068 h 1887271"/>
              <a:gd name="connsiteX2" fmla="*/ 64431 w 386490"/>
              <a:gd name="connsiteY2" fmla="*/ 885911 h 1887271"/>
              <a:gd name="connsiteX3" fmla="*/ 94709 w 386490"/>
              <a:gd name="connsiteY3" fmla="*/ 813243 h 1887271"/>
              <a:gd name="connsiteX4" fmla="*/ 94709 w 386490"/>
              <a:gd name="connsiteY4" fmla="*/ 1158414 h 1887271"/>
              <a:gd name="connsiteX5" fmla="*/ 379324 w 386490"/>
              <a:gd name="connsiteY5" fmla="*/ 1866922 h 1887271"/>
              <a:gd name="connsiteX6" fmla="*/ 276378 w 386490"/>
              <a:gd name="connsiteY6" fmla="*/ 1594419 h 1887271"/>
              <a:gd name="connsiteX7" fmla="*/ 9931 w 386490"/>
              <a:gd name="connsiteY7" fmla="*/ 571018 h 1887271"/>
              <a:gd name="connsiteX8" fmla="*/ 64431 w 386490"/>
              <a:gd name="connsiteY8" fmla="*/ 716353 h 1887271"/>
              <a:gd name="connsiteX9" fmla="*/ 112876 w 386490"/>
              <a:gd name="connsiteY9" fmla="*/ 50234 h 1887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6490" h="1887271">
                <a:moveTo>
                  <a:pt x="112876" y="50234"/>
                </a:moveTo>
                <a:cubicBezTo>
                  <a:pt x="121959" y="-45647"/>
                  <a:pt x="127006" y="1788"/>
                  <a:pt x="118932" y="141068"/>
                </a:cubicBezTo>
                <a:cubicBezTo>
                  <a:pt x="110858" y="280348"/>
                  <a:pt x="68468" y="773882"/>
                  <a:pt x="64431" y="885911"/>
                </a:cubicBezTo>
                <a:cubicBezTo>
                  <a:pt x="60394" y="997940"/>
                  <a:pt x="89663" y="767826"/>
                  <a:pt x="94709" y="813243"/>
                </a:cubicBezTo>
                <a:cubicBezTo>
                  <a:pt x="99755" y="858660"/>
                  <a:pt x="47273" y="982801"/>
                  <a:pt x="94709" y="1158414"/>
                </a:cubicBezTo>
                <a:cubicBezTo>
                  <a:pt x="142145" y="1334027"/>
                  <a:pt x="349046" y="1794254"/>
                  <a:pt x="379324" y="1866922"/>
                </a:cubicBezTo>
                <a:cubicBezTo>
                  <a:pt x="409602" y="1939590"/>
                  <a:pt x="337944" y="1810403"/>
                  <a:pt x="276378" y="1594419"/>
                </a:cubicBezTo>
                <a:cubicBezTo>
                  <a:pt x="214813" y="1378435"/>
                  <a:pt x="45255" y="717362"/>
                  <a:pt x="9931" y="571018"/>
                </a:cubicBezTo>
                <a:cubicBezTo>
                  <a:pt x="-25394" y="424674"/>
                  <a:pt x="43236" y="801132"/>
                  <a:pt x="64431" y="716353"/>
                </a:cubicBezTo>
                <a:cubicBezTo>
                  <a:pt x="85626" y="631574"/>
                  <a:pt x="103793" y="146115"/>
                  <a:pt x="112876" y="50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19BDBA9E-E934-9BE2-5934-887913E6562B}"/>
              </a:ext>
            </a:extLst>
          </p:cNvPr>
          <p:cNvSpPr/>
          <p:nvPr/>
        </p:nvSpPr>
        <p:spPr>
          <a:xfrm>
            <a:off x="3420577" y="9709553"/>
            <a:ext cx="1480777" cy="659150"/>
          </a:xfrm>
          <a:custGeom>
            <a:avLst/>
            <a:gdLst>
              <a:gd name="connsiteX0" fmla="*/ 1373845 w 1480777"/>
              <a:gd name="connsiteY0" fmla="*/ 2858 h 659150"/>
              <a:gd name="connsiteX1" fmla="*/ 410018 w 1480777"/>
              <a:gd name="connsiteY1" fmla="*/ 118188 h 659150"/>
              <a:gd name="connsiteX2" fmla="*/ 22839 w 1480777"/>
              <a:gd name="connsiteY2" fmla="*/ 101712 h 659150"/>
              <a:gd name="connsiteX3" fmla="*/ 162882 w 1480777"/>
              <a:gd name="connsiteY3" fmla="*/ 249993 h 659150"/>
              <a:gd name="connsiteX4" fmla="*/ 129931 w 1480777"/>
              <a:gd name="connsiteY4" fmla="*/ 340609 h 659150"/>
              <a:gd name="connsiteX5" fmla="*/ 410018 w 1480777"/>
              <a:gd name="connsiteY5" fmla="*/ 653647 h 659150"/>
              <a:gd name="connsiteX6" fmla="*/ 179358 w 1480777"/>
              <a:gd name="connsiteY6" fmla="*/ 546555 h 659150"/>
              <a:gd name="connsiteX7" fmla="*/ 401780 w 1480777"/>
              <a:gd name="connsiteY7" fmla="*/ 628933 h 659150"/>
              <a:gd name="connsiteX8" fmla="*/ 39315 w 1480777"/>
              <a:gd name="connsiteY8" fmla="*/ 332371 h 659150"/>
              <a:gd name="connsiteX9" fmla="*/ 31077 w 1480777"/>
              <a:gd name="connsiteY9" fmla="*/ 134663 h 659150"/>
              <a:gd name="connsiteX10" fmla="*/ 228785 w 1480777"/>
              <a:gd name="connsiteY10" fmla="*/ 126425 h 659150"/>
              <a:gd name="connsiteX11" fmla="*/ 154645 w 1480777"/>
              <a:gd name="connsiteY11" fmla="*/ 60523 h 659150"/>
              <a:gd name="connsiteX12" fmla="*/ 1316180 w 1480777"/>
              <a:gd name="connsiteY12" fmla="*/ 35809 h 659150"/>
              <a:gd name="connsiteX13" fmla="*/ 1373845 w 1480777"/>
              <a:gd name="connsiteY13" fmla="*/ 2858 h 65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80777" h="659150">
                <a:moveTo>
                  <a:pt x="1373845" y="2858"/>
                </a:moveTo>
                <a:cubicBezTo>
                  <a:pt x="1222818" y="16588"/>
                  <a:pt x="635186" y="101712"/>
                  <a:pt x="410018" y="118188"/>
                </a:cubicBezTo>
                <a:cubicBezTo>
                  <a:pt x="184850" y="134664"/>
                  <a:pt x="64028" y="79745"/>
                  <a:pt x="22839" y="101712"/>
                </a:cubicBezTo>
                <a:cubicBezTo>
                  <a:pt x="-18350" y="123679"/>
                  <a:pt x="145033" y="210177"/>
                  <a:pt x="162882" y="249993"/>
                </a:cubicBezTo>
                <a:cubicBezTo>
                  <a:pt x="180731" y="289809"/>
                  <a:pt x="88742" y="273333"/>
                  <a:pt x="129931" y="340609"/>
                </a:cubicBezTo>
                <a:cubicBezTo>
                  <a:pt x="171120" y="407885"/>
                  <a:pt x="401780" y="619323"/>
                  <a:pt x="410018" y="653647"/>
                </a:cubicBezTo>
                <a:cubicBezTo>
                  <a:pt x="418256" y="687971"/>
                  <a:pt x="180731" y="550674"/>
                  <a:pt x="179358" y="546555"/>
                </a:cubicBezTo>
                <a:cubicBezTo>
                  <a:pt x="177985" y="542436"/>
                  <a:pt x="425120" y="664630"/>
                  <a:pt x="401780" y="628933"/>
                </a:cubicBezTo>
                <a:cubicBezTo>
                  <a:pt x="378440" y="593236"/>
                  <a:pt x="101099" y="414749"/>
                  <a:pt x="39315" y="332371"/>
                </a:cubicBezTo>
                <a:cubicBezTo>
                  <a:pt x="-22469" y="249993"/>
                  <a:pt x="-501" y="168987"/>
                  <a:pt x="31077" y="134663"/>
                </a:cubicBezTo>
                <a:cubicBezTo>
                  <a:pt x="62655" y="100339"/>
                  <a:pt x="208190" y="138782"/>
                  <a:pt x="228785" y="126425"/>
                </a:cubicBezTo>
                <a:cubicBezTo>
                  <a:pt x="249380" y="114068"/>
                  <a:pt x="-26587" y="75626"/>
                  <a:pt x="154645" y="60523"/>
                </a:cubicBezTo>
                <a:cubicBezTo>
                  <a:pt x="335877" y="45420"/>
                  <a:pt x="1107488" y="42674"/>
                  <a:pt x="1316180" y="35809"/>
                </a:cubicBezTo>
                <a:cubicBezTo>
                  <a:pt x="1524872" y="28944"/>
                  <a:pt x="1524872" y="-10872"/>
                  <a:pt x="1373845" y="28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2FE413F3-8CF9-F143-459C-428CB5B305CB}"/>
              </a:ext>
            </a:extLst>
          </p:cNvPr>
          <p:cNvSpPr/>
          <p:nvPr/>
        </p:nvSpPr>
        <p:spPr>
          <a:xfrm>
            <a:off x="4219599" y="9822049"/>
            <a:ext cx="567827" cy="409231"/>
          </a:xfrm>
          <a:custGeom>
            <a:avLst/>
            <a:gdLst>
              <a:gd name="connsiteX0" fmla="*/ 492444 w 567827"/>
              <a:gd name="connsiteY0" fmla="*/ 71594 h 409231"/>
              <a:gd name="connsiteX1" fmla="*/ 6412 w 567827"/>
              <a:gd name="connsiteY1" fmla="*/ 359919 h 409231"/>
              <a:gd name="connsiteX2" fmla="*/ 204120 w 567827"/>
              <a:gd name="connsiteY2" fmla="*/ 343443 h 409231"/>
              <a:gd name="connsiteX3" fmla="*/ 55839 w 567827"/>
              <a:gd name="connsiteY3" fmla="*/ 401108 h 409231"/>
              <a:gd name="connsiteX4" fmla="*/ 319450 w 567827"/>
              <a:gd name="connsiteY4" fmla="*/ 137497 h 409231"/>
              <a:gd name="connsiteX5" fmla="*/ 550109 w 567827"/>
              <a:gd name="connsiteY5" fmla="*/ 5692 h 409231"/>
              <a:gd name="connsiteX6" fmla="*/ 492444 w 567827"/>
              <a:gd name="connsiteY6" fmla="*/ 71594 h 40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7827" h="409231">
                <a:moveTo>
                  <a:pt x="492444" y="71594"/>
                </a:moveTo>
                <a:cubicBezTo>
                  <a:pt x="401828" y="130632"/>
                  <a:pt x="54466" y="314611"/>
                  <a:pt x="6412" y="359919"/>
                </a:cubicBezTo>
                <a:cubicBezTo>
                  <a:pt x="-41642" y="405227"/>
                  <a:pt x="195882" y="336578"/>
                  <a:pt x="204120" y="343443"/>
                </a:cubicBezTo>
                <a:cubicBezTo>
                  <a:pt x="212358" y="350308"/>
                  <a:pt x="36617" y="435432"/>
                  <a:pt x="55839" y="401108"/>
                </a:cubicBezTo>
                <a:cubicBezTo>
                  <a:pt x="75061" y="366784"/>
                  <a:pt x="237072" y="203400"/>
                  <a:pt x="319450" y="137497"/>
                </a:cubicBezTo>
                <a:cubicBezTo>
                  <a:pt x="401828" y="71594"/>
                  <a:pt x="522650" y="23541"/>
                  <a:pt x="550109" y="5692"/>
                </a:cubicBezTo>
                <a:cubicBezTo>
                  <a:pt x="577568" y="-12157"/>
                  <a:pt x="583060" y="12556"/>
                  <a:pt x="492444" y="715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D4CAD97B-8A75-9034-C328-6F8E08C94C64}"/>
              </a:ext>
            </a:extLst>
          </p:cNvPr>
          <p:cNvSpPr/>
          <p:nvPr/>
        </p:nvSpPr>
        <p:spPr>
          <a:xfrm>
            <a:off x="1389045" y="6866639"/>
            <a:ext cx="1255627" cy="2022590"/>
          </a:xfrm>
          <a:custGeom>
            <a:avLst/>
            <a:gdLst>
              <a:gd name="connsiteX0" fmla="*/ 77290 w 1255627"/>
              <a:gd name="connsiteY0" fmla="*/ 61383 h 2022590"/>
              <a:gd name="connsiteX1" fmla="*/ 118479 w 1255627"/>
              <a:gd name="connsiteY1" fmla="*/ 119047 h 2022590"/>
              <a:gd name="connsiteX2" fmla="*/ 983452 w 1255627"/>
              <a:gd name="connsiteY2" fmla="*/ 959307 h 2022590"/>
              <a:gd name="connsiteX3" fmla="*/ 835171 w 1255627"/>
              <a:gd name="connsiteY3" fmla="*/ 1297058 h 2022590"/>
              <a:gd name="connsiteX4" fmla="*/ 1065831 w 1255627"/>
              <a:gd name="connsiteY4" fmla="*/ 1214680 h 2022590"/>
              <a:gd name="connsiteX5" fmla="*/ 983452 w 1255627"/>
              <a:gd name="connsiteY5" fmla="*/ 1346485 h 2022590"/>
              <a:gd name="connsiteX6" fmla="*/ 1139971 w 1255627"/>
              <a:gd name="connsiteY6" fmla="*/ 1535956 h 2022590"/>
              <a:gd name="connsiteX7" fmla="*/ 1214112 w 1255627"/>
              <a:gd name="connsiteY7" fmla="*/ 1700712 h 2022590"/>
              <a:gd name="connsiteX8" fmla="*/ 1255301 w 1255627"/>
              <a:gd name="connsiteY8" fmla="*/ 1799566 h 2022590"/>
              <a:gd name="connsiteX9" fmla="*/ 1230587 w 1255627"/>
              <a:gd name="connsiteY9" fmla="*/ 2021988 h 2022590"/>
              <a:gd name="connsiteX10" fmla="*/ 1181160 w 1255627"/>
              <a:gd name="connsiteY10" fmla="*/ 1725426 h 2022590"/>
              <a:gd name="connsiteX11" fmla="*/ 934025 w 1255627"/>
              <a:gd name="connsiteY11" fmla="*/ 1305296 h 2022590"/>
              <a:gd name="connsiteX12" fmla="*/ 1008166 w 1255627"/>
              <a:gd name="connsiteY12" fmla="*/ 1206442 h 2022590"/>
              <a:gd name="connsiteX13" fmla="*/ 876360 w 1255627"/>
              <a:gd name="connsiteY13" fmla="*/ 893404 h 2022590"/>
              <a:gd name="connsiteX14" fmla="*/ 653939 w 1255627"/>
              <a:gd name="connsiteY14" fmla="*/ 423847 h 2022590"/>
              <a:gd name="connsiteX15" fmla="*/ 769269 w 1255627"/>
              <a:gd name="connsiteY15" fmla="*/ 646269 h 2022590"/>
              <a:gd name="connsiteX16" fmla="*/ 77290 w 1255627"/>
              <a:gd name="connsiteY16" fmla="*/ 61383 h 2022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55627" h="2022590">
                <a:moveTo>
                  <a:pt x="77290" y="61383"/>
                </a:moveTo>
                <a:cubicBezTo>
                  <a:pt x="-31175" y="-26487"/>
                  <a:pt x="-32548" y="-30607"/>
                  <a:pt x="118479" y="119047"/>
                </a:cubicBezTo>
                <a:cubicBezTo>
                  <a:pt x="269506" y="268701"/>
                  <a:pt x="864003" y="762972"/>
                  <a:pt x="983452" y="959307"/>
                </a:cubicBezTo>
                <a:cubicBezTo>
                  <a:pt x="1102901" y="1155642"/>
                  <a:pt x="821441" y="1254496"/>
                  <a:pt x="835171" y="1297058"/>
                </a:cubicBezTo>
                <a:cubicBezTo>
                  <a:pt x="848901" y="1339620"/>
                  <a:pt x="1041118" y="1206442"/>
                  <a:pt x="1065831" y="1214680"/>
                </a:cubicBezTo>
                <a:cubicBezTo>
                  <a:pt x="1090544" y="1222918"/>
                  <a:pt x="971095" y="1292939"/>
                  <a:pt x="983452" y="1346485"/>
                </a:cubicBezTo>
                <a:cubicBezTo>
                  <a:pt x="995809" y="1400031"/>
                  <a:pt x="1101528" y="1476918"/>
                  <a:pt x="1139971" y="1535956"/>
                </a:cubicBezTo>
                <a:cubicBezTo>
                  <a:pt x="1178414" y="1594994"/>
                  <a:pt x="1194890" y="1656777"/>
                  <a:pt x="1214112" y="1700712"/>
                </a:cubicBezTo>
                <a:cubicBezTo>
                  <a:pt x="1233334" y="1744647"/>
                  <a:pt x="1252555" y="1746020"/>
                  <a:pt x="1255301" y="1799566"/>
                </a:cubicBezTo>
                <a:cubicBezTo>
                  <a:pt x="1258047" y="1853112"/>
                  <a:pt x="1242944" y="2034345"/>
                  <a:pt x="1230587" y="2021988"/>
                </a:cubicBezTo>
                <a:cubicBezTo>
                  <a:pt x="1218230" y="2009631"/>
                  <a:pt x="1230587" y="1844875"/>
                  <a:pt x="1181160" y="1725426"/>
                </a:cubicBezTo>
                <a:cubicBezTo>
                  <a:pt x="1131733" y="1605977"/>
                  <a:pt x="962857" y="1391793"/>
                  <a:pt x="934025" y="1305296"/>
                </a:cubicBezTo>
                <a:cubicBezTo>
                  <a:pt x="905193" y="1218799"/>
                  <a:pt x="1017777" y="1275091"/>
                  <a:pt x="1008166" y="1206442"/>
                </a:cubicBezTo>
                <a:cubicBezTo>
                  <a:pt x="998555" y="1137793"/>
                  <a:pt x="935398" y="1023836"/>
                  <a:pt x="876360" y="893404"/>
                </a:cubicBezTo>
                <a:cubicBezTo>
                  <a:pt x="817322" y="762972"/>
                  <a:pt x="671787" y="465036"/>
                  <a:pt x="653939" y="423847"/>
                </a:cubicBezTo>
                <a:cubicBezTo>
                  <a:pt x="636091" y="382658"/>
                  <a:pt x="868123" y="708053"/>
                  <a:pt x="769269" y="646269"/>
                </a:cubicBezTo>
                <a:cubicBezTo>
                  <a:pt x="670415" y="584485"/>
                  <a:pt x="185755" y="149253"/>
                  <a:pt x="77290" y="6138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E85D568C-5F0E-6F47-E804-473F05E085F1}"/>
              </a:ext>
            </a:extLst>
          </p:cNvPr>
          <p:cNvSpPr/>
          <p:nvPr/>
        </p:nvSpPr>
        <p:spPr>
          <a:xfrm>
            <a:off x="2776126" y="7282065"/>
            <a:ext cx="683810" cy="1524581"/>
          </a:xfrm>
          <a:custGeom>
            <a:avLst/>
            <a:gdLst>
              <a:gd name="connsiteX0" fmla="*/ 683766 w 683810"/>
              <a:gd name="connsiteY0" fmla="*/ 184 h 1524581"/>
              <a:gd name="connsiteX1" fmla="*/ 115355 w 683810"/>
              <a:gd name="connsiteY1" fmla="*/ 370886 h 1524581"/>
              <a:gd name="connsiteX2" fmla="*/ 288350 w 683810"/>
              <a:gd name="connsiteY2" fmla="*/ 650973 h 1524581"/>
              <a:gd name="connsiteX3" fmla="*/ 156544 w 683810"/>
              <a:gd name="connsiteY3" fmla="*/ 692162 h 1524581"/>
              <a:gd name="connsiteX4" fmla="*/ 477820 w 683810"/>
              <a:gd name="connsiteY4" fmla="*/ 1071103 h 1524581"/>
              <a:gd name="connsiteX5" fmla="*/ 329539 w 683810"/>
              <a:gd name="connsiteY5" fmla="*/ 947535 h 1524581"/>
              <a:gd name="connsiteX6" fmla="*/ 271874 w 683810"/>
              <a:gd name="connsiteY6" fmla="*/ 1219384 h 1524581"/>
              <a:gd name="connsiteX7" fmla="*/ 25 w 683810"/>
              <a:gd name="connsiteY7" fmla="*/ 1524184 h 1524581"/>
              <a:gd name="connsiteX8" fmla="*/ 288350 w 683810"/>
              <a:gd name="connsiteY8" fmla="*/ 1153481 h 1524581"/>
              <a:gd name="connsiteX9" fmla="*/ 247160 w 683810"/>
              <a:gd name="connsiteY9" fmla="*/ 791016 h 1524581"/>
              <a:gd name="connsiteX10" fmla="*/ 90642 w 683810"/>
              <a:gd name="connsiteY10" fmla="*/ 527405 h 1524581"/>
              <a:gd name="connsiteX11" fmla="*/ 222447 w 683810"/>
              <a:gd name="connsiteY11" fmla="*/ 362649 h 1524581"/>
              <a:gd name="connsiteX12" fmla="*/ 82404 w 683810"/>
              <a:gd name="connsiteY12" fmla="*/ 321459 h 1524581"/>
              <a:gd name="connsiteX13" fmla="*/ 683766 w 683810"/>
              <a:gd name="connsiteY13" fmla="*/ 184 h 1524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83810" h="1524581">
                <a:moveTo>
                  <a:pt x="683766" y="184"/>
                </a:moveTo>
                <a:cubicBezTo>
                  <a:pt x="689258" y="8422"/>
                  <a:pt x="181258" y="262421"/>
                  <a:pt x="115355" y="370886"/>
                </a:cubicBezTo>
                <a:cubicBezTo>
                  <a:pt x="49452" y="479351"/>
                  <a:pt x="281485" y="597427"/>
                  <a:pt x="288350" y="650973"/>
                </a:cubicBezTo>
                <a:cubicBezTo>
                  <a:pt x="295215" y="704519"/>
                  <a:pt x="124966" y="622140"/>
                  <a:pt x="156544" y="692162"/>
                </a:cubicBezTo>
                <a:cubicBezTo>
                  <a:pt x="188122" y="762184"/>
                  <a:pt x="448987" y="1028541"/>
                  <a:pt x="477820" y="1071103"/>
                </a:cubicBezTo>
                <a:cubicBezTo>
                  <a:pt x="506652" y="1113665"/>
                  <a:pt x="363863" y="922822"/>
                  <a:pt x="329539" y="947535"/>
                </a:cubicBezTo>
                <a:cubicBezTo>
                  <a:pt x="295215" y="972248"/>
                  <a:pt x="326793" y="1123276"/>
                  <a:pt x="271874" y="1219384"/>
                </a:cubicBezTo>
                <a:cubicBezTo>
                  <a:pt x="216955" y="1315492"/>
                  <a:pt x="-2721" y="1535168"/>
                  <a:pt x="25" y="1524184"/>
                </a:cubicBezTo>
                <a:cubicBezTo>
                  <a:pt x="2771" y="1513200"/>
                  <a:pt x="247161" y="1275676"/>
                  <a:pt x="288350" y="1153481"/>
                </a:cubicBezTo>
                <a:cubicBezTo>
                  <a:pt x="329539" y="1031286"/>
                  <a:pt x="280111" y="895362"/>
                  <a:pt x="247160" y="791016"/>
                </a:cubicBezTo>
                <a:cubicBezTo>
                  <a:pt x="214209" y="686670"/>
                  <a:pt x="94761" y="598799"/>
                  <a:pt x="90642" y="527405"/>
                </a:cubicBezTo>
                <a:cubicBezTo>
                  <a:pt x="86523" y="456011"/>
                  <a:pt x="223820" y="396973"/>
                  <a:pt x="222447" y="362649"/>
                </a:cubicBezTo>
                <a:cubicBezTo>
                  <a:pt x="221074" y="328325"/>
                  <a:pt x="1399" y="380497"/>
                  <a:pt x="82404" y="321459"/>
                </a:cubicBezTo>
                <a:cubicBezTo>
                  <a:pt x="163409" y="262421"/>
                  <a:pt x="678274" y="-8054"/>
                  <a:pt x="683766" y="18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C8E888FA-FAAB-028D-B668-DBFCB04D0B27}"/>
              </a:ext>
            </a:extLst>
          </p:cNvPr>
          <p:cNvSpPr/>
          <p:nvPr/>
        </p:nvSpPr>
        <p:spPr>
          <a:xfrm>
            <a:off x="3042138" y="8744808"/>
            <a:ext cx="586156" cy="938583"/>
          </a:xfrm>
          <a:custGeom>
            <a:avLst/>
            <a:gdLst>
              <a:gd name="connsiteX0" fmla="*/ 222739 w 586156"/>
              <a:gd name="connsiteY0" fmla="*/ 607 h 938583"/>
              <a:gd name="connsiteX1" fmla="*/ 269631 w 586156"/>
              <a:gd name="connsiteY1" fmla="*/ 76807 h 938583"/>
              <a:gd name="connsiteX2" fmla="*/ 586154 w 586156"/>
              <a:gd name="connsiteY2" fmla="*/ 369884 h 938583"/>
              <a:gd name="connsiteX3" fmla="*/ 275493 w 586156"/>
              <a:gd name="connsiteY3" fmla="*/ 557454 h 938583"/>
              <a:gd name="connsiteX4" fmla="*/ 310662 w 586156"/>
              <a:gd name="connsiteY4" fmla="*/ 686407 h 938583"/>
              <a:gd name="connsiteX5" fmla="*/ 0 w 586156"/>
              <a:gd name="connsiteY5" fmla="*/ 938454 h 938583"/>
              <a:gd name="connsiteX6" fmla="*/ 310662 w 586156"/>
              <a:gd name="connsiteY6" fmla="*/ 651238 h 938583"/>
              <a:gd name="connsiteX7" fmla="*/ 433754 w 586156"/>
              <a:gd name="connsiteY7" fmla="*/ 563315 h 938583"/>
              <a:gd name="connsiteX8" fmla="*/ 568570 w 586156"/>
              <a:gd name="connsiteY8" fmla="*/ 375746 h 938583"/>
              <a:gd name="connsiteX9" fmla="*/ 521677 w 586156"/>
              <a:gd name="connsiteY9" fmla="*/ 322992 h 938583"/>
              <a:gd name="connsiteX10" fmla="*/ 269631 w 586156"/>
              <a:gd name="connsiteY10" fmla="*/ 59223 h 938583"/>
              <a:gd name="connsiteX11" fmla="*/ 222739 w 586156"/>
              <a:gd name="connsiteY11" fmla="*/ 607 h 93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6156" h="938583">
                <a:moveTo>
                  <a:pt x="222739" y="607"/>
                </a:moveTo>
                <a:cubicBezTo>
                  <a:pt x="222739" y="3538"/>
                  <a:pt x="209062" y="15261"/>
                  <a:pt x="269631" y="76807"/>
                </a:cubicBezTo>
                <a:cubicBezTo>
                  <a:pt x="330200" y="138353"/>
                  <a:pt x="585177" y="289776"/>
                  <a:pt x="586154" y="369884"/>
                </a:cubicBezTo>
                <a:cubicBezTo>
                  <a:pt x="587131" y="449992"/>
                  <a:pt x="321408" y="504700"/>
                  <a:pt x="275493" y="557454"/>
                </a:cubicBezTo>
                <a:cubicBezTo>
                  <a:pt x="229578" y="610208"/>
                  <a:pt x="356578" y="622907"/>
                  <a:pt x="310662" y="686407"/>
                </a:cubicBezTo>
                <a:cubicBezTo>
                  <a:pt x="264747" y="749907"/>
                  <a:pt x="0" y="944315"/>
                  <a:pt x="0" y="938454"/>
                </a:cubicBezTo>
                <a:cubicBezTo>
                  <a:pt x="0" y="932593"/>
                  <a:pt x="238370" y="713761"/>
                  <a:pt x="310662" y="651238"/>
                </a:cubicBezTo>
                <a:cubicBezTo>
                  <a:pt x="382954" y="588715"/>
                  <a:pt x="390769" y="609230"/>
                  <a:pt x="433754" y="563315"/>
                </a:cubicBezTo>
                <a:cubicBezTo>
                  <a:pt x="476739" y="517400"/>
                  <a:pt x="553916" y="415800"/>
                  <a:pt x="568570" y="375746"/>
                </a:cubicBezTo>
                <a:cubicBezTo>
                  <a:pt x="583224" y="335692"/>
                  <a:pt x="571500" y="375746"/>
                  <a:pt x="521677" y="322992"/>
                </a:cubicBezTo>
                <a:cubicBezTo>
                  <a:pt x="471854" y="270238"/>
                  <a:pt x="316523" y="114908"/>
                  <a:pt x="269631" y="59223"/>
                </a:cubicBezTo>
                <a:cubicBezTo>
                  <a:pt x="222739" y="3538"/>
                  <a:pt x="222739" y="-2324"/>
                  <a:pt x="222739" y="60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0AAEC12E-C086-C963-10B2-D2D40243D8B3}"/>
              </a:ext>
            </a:extLst>
          </p:cNvPr>
          <p:cNvSpPr/>
          <p:nvPr/>
        </p:nvSpPr>
        <p:spPr>
          <a:xfrm>
            <a:off x="2719685" y="8962057"/>
            <a:ext cx="498514" cy="574770"/>
          </a:xfrm>
          <a:custGeom>
            <a:avLst/>
            <a:gdLst>
              <a:gd name="connsiteX0" fmla="*/ 263838 w 498514"/>
              <a:gd name="connsiteY0" fmla="*/ 235 h 574770"/>
              <a:gd name="connsiteX1" fmla="*/ 193500 w 498514"/>
              <a:gd name="connsiteY1" fmla="*/ 205389 h 574770"/>
              <a:gd name="connsiteX2" fmla="*/ 433823 w 498514"/>
              <a:gd name="connsiteY2" fmla="*/ 410543 h 574770"/>
              <a:gd name="connsiteX3" fmla="*/ 287284 w 498514"/>
              <a:gd name="connsiteY3" fmla="*/ 574666 h 574770"/>
              <a:gd name="connsiteX4" fmla="*/ 498300 w 498514"/>
              <a:gd name="connsiteY4" fmla="*/ 387097 h 574770"/>
              <a:gd name="connsiteX5" fmla="*/ 240392 w 498514"/>
              <a:gd name="connsiteY5" fmla="*/ 310897 h 574770"/>
              <a:gd name="connsiteX6" fmla="*/ 69 w 498514"/>
              <a:gd name="connsiteY6" fmla="*/ 293312 h 574770"/>
              <a:gd name="connsiteX7" fmla="*/ 263838 w 498514"/>
              <a:gd name="connsiteY7" fmla="*/ 199528 h 574770"/>
              <a:gd name="connsiteX8" fmla="*/ 29377 w 498514"/>
              <a:gd name="connsiteY8" fmla="*/ 246420 h 574770"/>
              <a:gd name="connsiteX9" fmla="*/ 263838 w 498514"/>
              <a:gd name="connsiteY9" fmla="*/ 235 h 574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8514" h="574770">
                <a:moveTo>
                  <a:pt x="263838" y="235"/>
                </a:moveTo>
                <a:cubicBezTo>
                  <a:pt x="291192" y="-6603"/>
                  <a:pt x="165169" y="137004"/>
                  <a:pt x="193500" y="205389"/>
                </a:cubicBezTo>
                <a:cubicBezTo>
                  <a:pt x="221831" y="273774"/>
                  <a:pt x="418192" y="348997"/>
                  <a:pt x="433823" y="410543"/>
                </a:cubicBezTo>
                <a:cubicBezTo>
                  <a:pt x="449454" y="472089"/>
                  <a:pt x="276538" y="578574"/>
                  <a:pt x="287284" y="574666"/>
                </a:cubicBezTo>
                <a:cubicBezTo>
                  <a:pt x="298030" y="570758"/>
                  <a:pt x="506115" y="431058"/>
                  <a:pt x="498300" y="387097"/>
                </a:cubicBezTo>
                <a:cubicBezTo>
                  <a:pt x="490485" y="343136"/>
                  <a:pt x="323430" y="326528"/>
                  <a:pt x="240392" y="310897"/>
                </a:cubicBezTo>
                <a:cubicBezTo>
                  <a:pt x="157354" y="295266"/>
                  <a:pt x="-3839" y="311873"/>
                  <a:pt x="69" y="293312"/>
                </a:cubicBezTo>
                <a:cubicBezTo>
                  <a:pt x="3977" y="274751"/>
                  <a:pt x="258953" y="207343"/>
                  <a:pt x="263838" y="199528"/>
                </a:cubicBezTo>
                <a:cubicBezTo>
                  <a:pt x="268723" y="191713"/>
                  <a:pt x="29377" y="272797"/>
                  <a:pt x="29377" y="246420"/>
                </a:cubicBezTo>
                <a:cubicBezTo>
                  <a:pt x="29377" y="220043"/>
                  <a:pt x="236484" y="7073"/>
                  <a:pt x="263838" y="23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70660260-660F-F7FE-CF77-2F8E9CBB6BE7}"/>
              </a:ext>
            </a:extLst>
          </p:cNvPr>
          <p:cNvSpPr/>
          <p:nvPr/>
        </p:nvSpPr>
        <p:spPr>
          <a:xfrm>
            <a:off x="4413381" y="6162008"/>
            <a:ext cx="438181" cy="775362"/>
          </a:xfrm>
          <a:custGeom>
            <a:avLst/>
            <a:gdLst>
              <a:gd name="connsiteX0" fmla="*/ 438181 w 438181"/>
              <a:gd name="connsiteY0" fmla="*/ 0 h 775362"/>
              <a:gd name="connsiteX1" fmla="*/ 59608 w 438181"/>
              <a:gd name="connsiteY1" fmla="*/ 267913 h 775362"/>
              <a:gd name="connsiteX2" fmla="*/ 164443 w 438181"/>
              <a:gd name="connsiteY2" fmla="*/ 291210 h 775362"/>
              <a:gd name="connsiteX3" fmla="*/ 7190 w 438181"/>
              <a:gd name="connsiteY3" fmla="*/ 477584 h 775362"/>
              <a:gd name="connsiteX4" fmla="*/ 24662 w 438181"/>
              <a:gd name="connsiteY4" fmla="*/ 774619 h 775362"/>
              <a:gd name="connsiteX5" fmla="*/ 7190 w 438181"/>
              <a:gd name="connsiteY5" fmla="*/ 384397 h 775362"/>
              <a:gd name="connsiteX6" fmla="*/ 146971 w 438181"/>
              <a:gd name="connsiteY6" fmla="*/ 192198 h 775362"/>
              <a:gd name="connsiteX7" fmla="*/ 129498 w 438181"/>
              <a:gd name="connsiteY7" fmla="*/ 209671 h 775362"/>
              <a:gd name="connsiteX8" fmla="*/ 286751 w 438181"/>
              <a:gd name="connsiteY8" fmla="*/ 110660 h 775362"/>
              <a:gd name="connsiteX9" fmla="*/ 187740 w 438181"/>
              <a:gd name="connsiteY9" fmla="*/ 104835 h 775362"/>
              <a:gd name="connsiteX10" fmla="*/ 379939 w 438181"/>
              <a:gd name="connsiteY10" fmla="*/ 29121 h 775362"/>
              <a:gd name="connsiteX11" fmla="*/ 438181 w 438181"/>
              <a:gd name="connsiteY11" fmla="*/ 0 h 77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8181" h="775362">
                <a:moveTo>
                  <a:pt x="438181" y="0"/>
                </a:moveTo>
                <a:cubicBezTo>
                  <a:pt x="271706" y="109689"/>
                  <a:pt x="105231" y="219378"/>
                  <a:pt x="59608" y="267913"/>
                </a:cubicBezTo>
                <a:cubicBezTo>
                  <a:pt x="13985" y="316448"/>
                  <a:pt x="173179" y="256265"/>
                  <a:pt x="164443" y="291210"/>
                </a:cubicBezTo>
                <a:cubicBezTo>
                  <a:pt x="155707" y="326155"/>
                  <a:pt x="30487" y="397016"/>
                  <a:pt x="7190" y="477584"/>
                </a:cubicBezTo>
                <a:cubicBezTo>
                  <a:pt x="-16107" y="558152"/>
                  <a:pt x="24662" y="790150"/>
                  <a:pt x="24662" y="774619"/>
                </a:cubicBezTo>
                <a:cubicBezTo>
                  <a:pt x="24662" y="759088"/>
                  <a:pt x="-13195" y="481467"/>
                  <a:pt x="7190" y="384397"/>
                </a:cubicBezTo>
                <a:cubicBezTo>
                  <a:pt x="27575" y="287327"/>
                  <a:pt x="126586" y="221319"/>
                  <a:pt x="146971" y="192198"/>
                </a:cubicBezTo>
                <a:cubicBezTo>
                  <a:pt x="167356" y="163077"/>
                  <a:pt x="106201" y="223261"/>
                  <a:pt x="129498" y="209671"/>
                </a:cubicBezTo>
                <a:cubicBezTo>
                  <a:pt x="152795" y="196081"/>
                  <a:pt x="277044" y="128133"/>
                  <a:pt x="286751" y="110660"/>
                </a:cubicBezTo>
                <a:cubicBezTo>
                  <a:pt x="296458" y="93187"/>
                  <a:pt x="172209" y="118425"/>
                  <a:pt x="187740" y="104835"/>
                </a:cubicBezTo>
                <a:cubicBezTo>
                  <a:pt x="203271" y="91245"/>
                  <a:pt x="379939" y="29121"/>
                  <a:pt x="379939" y="29121"/>
                </a:cubicBezTo>
                <a:lnTo>
                  <a:pt x="438181" y="0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5AF0CF10-FBC4-6B84-2EDF-EBEC7CEE8727}"/>
              </a:ext>
            </a:extLst>
          </p:cNvPr>
          <p:cNvSpPr/>
          <p:nvPr/>
        </p:nvSpPr>
        <p:spPr>
          <a:xfrm>
            <a:off x="2372502" y="6827951"/>
            <a:ext cx="1139704" cy="233044"/>
          </a:xfrm>
          <a:custGeom>
            <a:avLst/>
            <a:gdLst>
              <a:gd name="connsiteX0" fmla="*/ 1136817 w 1139704"/>
              <a:gd name="connsiteY0" fmla="*/ 159795 h 233044"/>
              <a:gd name="connsiteX1" fmla="*/ 457195 w 1139704"/>
              <a:gd name="connsiteY1" fmla="*/ 196865 h 233044"/>
              <a:gd name="connsiteX2" fmla="*/ 611655 w 1139704"/>
              <a:gd name="connsiteY2" fmla="*/ 196865 h 233044"/>
              <a:gd name="connsiteX3" fmla="*/ 92671 w 1139704"/>
              <a:gd name="connsiteY3" fmla="*/ 36227 h 233044"/>
              <a:gd name="connsiteX4" fmla="*/ 30887 w 1139704"/>
              <a:gd name="connsiteY4" fmla="*/ 5335 h 233044"/>
              <a:gd name="connsiteX5" fmla="*/ 432482 w 1139704"/>
              <a:gd name="connsiteY5" fmla="*/ 116546 h 233044"/>
              <a:gd name="connsiteX6" fmla="*/ 376876 w 1139704"/>
              <a:gd name="connsiteY6" fmla="*/ 190687 h 233044"/>
              <a:gd name="connsiteX7" fmla="*/ 451017 w 1139704"/>
              <a:gd name="connsiteY7" fmla="*/ 221579 h 233044"/>
              <a:gd name="connsiteX8" fmla="*/ 278022 w 1139704"/>
              <a:gd name="connsiteY8" fmla="*/ 227757 h 233044"/>
              <a:gd name="connsiteX9" fmla="*/ 685795 w 1139704"/>
              <a:gd name="connsiteY9" fmla="*/ 147438 h 233044"/>
              <a:gd name="connsiteX10" fmla="*/ 1136817 w 1139704"/>
              <a:gd name="connsiteY10" fmla="*/ 159795 h 23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9704" h="233044">
                <a:moveTo>
                  <a:pt x="1136817" y="159795"/>
                </a:moveTo>
                <a:cubicBezTo>
                  <a:pt x="1098717" y="168033"/>
                  <a:pt x="544722" y="190687"/>
                  <a:pt x="457195" y="196865"/>
                </a:cubicBezTo>
                <a:cubicBezTo>
                  <a:pt x="369668" y="203043"/>
                  <a:pt x="672409" y="223638"/>
                  <a:pt x="611655" y="196865"/>
                </a:cubicBezTo>
                <a:cubicBezTo>
                  <a:pt x="550901" y="170092"/>
                  <a:pt x="189466" y="68149"/>
                  <a:pt x="92671" y="36227"/>
                </a:cubicBezTo>
                <a:cubicBezTo>
                  <a:pt x="-4124" y="4305"/>
                  <a:pt x="-25748" y="-8052"/>
                  <a:pt x="30887" y="5335"/>
                </a:cubicBezTo>
                <a:cubicBezTo>
                  <a:pt x="87522" y="18721"/>
                  <a:pt x="374817" y="85654"/>
                  <a:pt x="432482" y="116546"/>
                </a:cubicBezTo>
                <a:cubicBezTo>
                  <a:pt x="490147" y="147438"/>
                  <a:pt x="373787" y="173182"/>
                  <a:pt x="376876" y="190687"/>
                </a:cubicBezTo>
                <a:cubicBezTo>
                  <a:pt x="379965" y="208193"/>
                  <a:pt x="467493" y="215401"/>
                  <a:pt x="451017" y="221579"/>
                </a:cubicBezTo>
                <a:cubicBezTo>
                  <a:pt x="434541" y="227757"/>
                  <a:pt x="238892" y="240114"/>
                  <a:pt x="278022" y="227757"/>
                </a:cubicBezTo>
                <a:cubicBezTo>
                  <a:pt x="317152" y="215400"/>
                  <a:pt x="545752" y="159795"/>
                  <a:pt x="685795" y="147438"/>
                </a:cubicBezTo>
                <a:cubicBezTo>
                  <a:pt x="825838" y="135081"/>
                  <a:pt x="1174917" y="151557"/>
                  <a:pt x="1136817" y="15979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227CC867-DB63-6018-F786-1B874B670168}"/>
              </a:ext>
            </a:extLst>
          </p:cNvPr>
          <p:cNvSpPr/>
          <p:nvPr/>
        </p:nvSpPr>
        <p:spPr>
          <a:xfrm>
            <a:off x="4558485" y="6659748"/>
            <a:ext cx="264328" cy="583455"/>
          </a:xfrm>
          <a:custGeom>
            <a:avLst/>
            <a:gdLst>
              <a:gd name="connsiteX0" fmla="*/ 1158 w 264328"/>
              <a:gd name="connsiteY0" fmla="*/ 544 h 583455"/>
              <a:gd name="connsiteX1" fmla="*/ 38229 w 264328"/>
              <a:gd name="connsiteY1" fmla="*/ 358890 h 583455"/>
              <a:gd name="connsiteX2" fmla="*/ 260650 w 264328"/>
              <a:gd name="connsiteY2" fmla="*/ 581311 h 583455"/>
              <a:gd name="connsiteX3" fmla="*/ 167974 w 264328"/>
              <a:gd name="connsiteY3" fmla="*/ 470101 h 583455"/>
              <a:gd name="connsiteX4" fmla="*/ 50585 w 264328"/>
              <a:gd name="connsiteY4" fmla="*/ 445387 h 583455"/>
              <a:gd name="connsiteX5" fmla="*/ 1158 w 264328"/>
              <a:gd name="connsiteY5" fmla="*/ 544 h 58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328" h="583455">
                <a:moveTo>
                  <a:pt x="1158" y="544"/>
                </a:moveTo>
                <a:cubicBezTo>
                  <a:pt x="-901" y="-13872"/>
                  <a:pt x="-5020" y="262096"/>
                  <a:pt x="38229" y="358890"/>
                </a:cubicBezTo>
                <a:cubicBezTo>
                  <a:pt x="81478" y="455684"/>
                  <a:pt x="239026" y="562776"/>
                  <a:pt x="260650" y="581311"/>
                </a:cubicBezTo>
                <a:cubicBezTo>
                  <a:pt x="282274" y="599846"/>
                  <a:pt x="202985" y="492755"/>
                  <a:pt x="167974" y="470101"/>
                </a:cubicBezTo>
                <a:cubicBezTo>
                  <a:pt x="132963" y="447447"/>
                  <a:pt x="79417" y="517468"/>
                  <a:pt x="50585" y="445387"/>
                </a:cubicBezTo>
                <a:cubicBezTo>
                  <a:pt x="21753" y="373306"/>
                  <a:pt x="3217" y="14960"/>
                  <a:pt x="1158" y="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7074D24B-3B6E-A32B-F82D-4CB698CBC20E}"/>
              </a:ext>
            </a:extLst>
          </p:cNvPr>
          <p:cNvSpPr/>
          <p:nvPr/>
        </p:nvSpPr>
        <p:spPr>
          <a:xfrm>
            <a:off x="4896319" y="7448194"/>
            <a:ext cx="251122" cy="812944"/>
          </a:xfrm>
          <a:custGeom>
            <a:avLst/>
            <a:gdLst>
              <a:gd name="connsiteX0" fmla="*/ 227474 w 251122"/>
              <a:gd name="connsiteY0" fmla="*/ 1013 h 812944"/>
              <a:gd name="connsiteX1" fmla="*/ 211709 w 251122"/>
              <a:gd name="connsiteY1" fmla="*/ 56192 h 812944"/>
              <a:gd name="connsiteX2" fmla="*/ 85584 w 251122"/>
              <a:gd name="connsiteY2" fmla="*/ 410916 h 812944"/>
              <a:gd name="connsiteX3" fmla="*/ 69819 w 251122"/>
              <a:gd name="connsiteY3" fmla="*/ 615868 h 812944"/>
              <a:gd name="connsiteX4" fmla="*/ 6757 w 251122"/>
              <a:gd name="connsiteY4" fmla="*/ 812937 h 812944"/>
              <a:gd name="connsiteX5" fmla="*/ 251122 w 251122"/>
              <a:gd name="connsiteY5" fmla="*/ 623751 h 812944"/>
              <a:gd name="connsiteX6" fmla="*/ 6757 w 251122"/>
              <a:gd name="connsiteY6" fmla="*/ 726227 h 812944"/>
              <a:gd name="connsiteX7" fmla="*/ 117115 w 251122"/>
              <a:gd name="connsiteY7" fmla="*/ 544923 h 812944"/>
              <a:gd name="connsiteX8" fmla="*/ 61936 w 251122"/>
              <a:gd name="connsiteY8" fmla="*/ 410916 h 812944"/>
              <a:gd name="connsiteX9" fmla="*/ 227474 w 251122"/>
              <a:gd name="connsiteY9" fmla="*/ 56192 h 812944"/>
              <a:gd name="connsiteX10" fmla="*/ 227474 w 251122"/>
              <a:gd name="connsiteY10" fmla="*/ 1013 h 812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1122" h="812944">
                <a:moveTo>
                  <a:pt x="227474" y="1013"/>
                </a:moveTo>
                <a:cubicBezTo>
                  <a:pt x="224847" y="1013"/>
                  <a:pt x="235357" y="-12125"/>
                  <a:pt x="211709" y="56192"/>
                </a:cubicBezTo>
                <a:cubicBezTo>
                  <a:pt x="188061" y="124509"/>
                  <a:pt x="109232" y="317637"/>
                  <a:pt x="85584" y="410916"/>
                </a:cubicBezTo>
                <a:cubicBezTo>
                  <a:pt x="61936" y="504195"/>
                  <a:pt x="82957" y="548865"/>
                  <a:pt x="69819" y="615868"/>
                </a:cubicBezTo>
                <a:cubicBezTo>
                  <a:pt x="56681" y="682872"/>
                  <a:pt x="-23460" y="811623"/>
                  <a:pt x="6757" y="812937"/>
                </a:cubicBezTo>
                <a:cubicBezTo>
                  <a:pt x="36974" y="814251"/>
                  <a:pt x="251122" y="638203"/>
                  <a:pt x="251122" y="623751"/>
                </a:cubicBezTo>
                <a:cubicBezTo>
                  <a:pt x="251122" y="609299"/>
                  <a:pt x="29091" y="739365"/>
                  <a:pt x="6757" y="726227"/>
                </a:cubicBezTo>
                <a:cubicBezTo>
                  <a:pt x="-15577" y="713089"/>
                  <a:pt x="107919" y="597475"/>
                  <a:pt x="117115" y="544923"/>
                </a:cubicBezTo>
                <a:cubicBezTo>
                  <a:pt x="126311" y="492371"/>
                  <a:pt x="43543" y="492371"/>
                  <a:pt x="61936" y="410916"/>
                </a:cubicBezTo>
                <a:cubicBezTo>
                  <a:pt x="80329" y="329461"/>
                  <a:pt x="197257" y="124509"/>
                  <a:pt x="227474" y="56192"/>
                </a:cubicBezTo>
                <a:cubicBezTo>
                  <a:pt x="257691" y="-12125"/>
                  <a:pt x="230101" y="1013"/>
                  <a:pt x="227474" y="101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62B161D8-B117-5A39-FD17-5502F5BC2187}"/>
              </a:ext>
            </a:extLst>
          </p:cNvPr>
          <p:cNvSpPr/>
          <p:nvPr/>
        </p:nvSpPr>
        <p:spPr>
          <a:xfrm>
            <a:off x="1594653" y="7512106"/>
            <a:ext cx="675600" cy="1561046"/>
          </a:xfrm>
          <a:custGeom>
            <a:avLst/>
            <a:gdLst>
              <a:gd name="connsiteX0" fmla="*/ 37078 w 675600"/>
              <a:gd name="connsiteY0" fmla="*/ 39577 h 1561046"/>
              <a:gd name="connsiteX1" fmla="*/ 76492 w 675600"/>
              <a:gd name="connsiteY1" fmla="*/ 86873 h 1561046"/>
              <a:gd name="connsiteX2" fmla="*/ 454864 w 675600"/>
              <a:gd name="connsiteY2" fmla="*/ 583487 h 1561046"/>
              <a:gd name="connsiteX3" fmla="*/ 612519 w 675600"/>
              <a:gd name="connsiteY3" fmla="*/ 1032804 h 1561046"/>
              <a:gd name="connsiteX4" fmla="*/ 644050 w 675600"/>
              <a:gd name="connsiteY4" fmla="*/ 1269287 h 1561046"/>
              <a:gd name="connsiteX5" fmla="*/ 604637 w 675600"/>
              <a:gd name="connsiteY5" fmla="*/ 1560949 h 1561046"/>
              <a:gd name="connsiteX6" fmla="*/ 675581 w 675600"/>
              <a:gd name="connsiteY6" fmla="*/ 1237756 h 1561046"/>
              <a:gd name="connsiteX7" fmla="*/ 596754 w 675600"/>
              <a:gd name="connsiteY7" fmla="*/ 993391 h 1561046"/>
              <a:gd name="connsiteX8" fmla="*/ 573106 w 675600"/>
              <a:gd name="connsiteY8" fmla="*/ 812087 h 1561046"/>
              <a:gd name="connsiteX9" fmla="*/ 502161 w 675600"/>
              <a:gd name="connsiteY9" fmla="*/ 504660 h 1561046"/>
              <a:gd name="connsiteX10" fmla="*/ 37078 w 675600"/>
              <a:gd name="connsiteY10" fmla="*/ 39577 h 156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5600" h="1561046">
                <a:moveTo>
                  <a:pt x="37078" y="39577"/>
                </a:moveTo>
                <a:cubicBezTo>
                  <a:pt x="-33867" y="-30054"/>
                  <a:pt x="6861" y="-3779"/>
                  <a:pt x="76492" y="86873"/>
                </a:cubicBezTo>
                <a:cubicBezTo>
                  <a:pt x="146123" y="177525"/>
                  <a:pt x="365526" y="425832"/>
                  <a:pt x="454864" y="583487"/>
                </a:cubicBezTo>
                <a:cubicBezTo>
                  <a:pt x="544202" y="741142"/>
                  <a:pt x="580988" y="918504"/>
                  <a:pt x="612519" y="1032804"/>
                </a:cubicBezTo>
                <a:cubicBezTo>
                  <a:pt x="644050" y="1147104"/>
                  <a:pt x="645364" y="1181263"/>
                  <a:pt x="644050" y="1269287"/>
                </a:cubicBezTo>
                <a:cubicBezTo>
                  <a:pt x="642736" y="1357311"/>
                  <a:pt x="599382" y="1566204"/>
                  <a:pt x="604637" y="1560949"/>
                </a:cubicBezTo>
                <a:cubicBezTo>
                  <a:pt x="609892" y="1555694"/>
                  <a:pt x="676895" y="1332349"/>
                  <a:pt x="675581" y="1237756"/>
                </a:cubicBezTo>
                <a:cubicBezTo>
                  <a:pt x="674267" y="1143163"/>
                  <a:pt x="613833" y="1064336"/>
                  <a:pt x="596754" y="993391"/>
                </a:cubicBezTo>
                <a:cubicBezTo>
                  <a:pt x="579675" y="922446"/>
                  <a:pt x="588872" y="893542"/>
                  <a:pt x="573106" y="812087"/>
                </a:cubicBezTo>
                <a:cubicBezTo>
                  <a:pt x="557340" y="730632"/>
                  <a:pt x="592813" y="632098"/>
                  <a:pt x="502161" y="504660"/>
                </a:cubicBezTo>
                <a:cubicBezTo>
                  <a:pt x="411509" y="377222"/>
                  <a:pt x="108023" y="109208"/>
                  <a:pt x="37078" y="3957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9ACE07FC-5FFE-3C2C-6681-425B191D7AF2}"/>
              </a:ext>
            </a:extLst>
          </p:cNvPr>
          <p:cNvSpPr/>
          <p:nvPr/>
        </p:nvSpPr>
        <p:spPr>
          <a:xfrm>
            <a:off x="615084" y="2416098"/>
            <a:ext cx="4432428" cy="1760015"/>
          </a:xfrm>
          <a:custGeom>
            <a:avLst/>
            <a:gdLst>
              <a:gd name="connsiteX0" fmla="*/ 4336057 w 4432428"/>
              <a:gd name="connsiteY0" fmla="*/ 1605775 h 1760015"/>
              <a:gd name="connsiteX1" fmla="*/ 3228370 w 4432428"/>
              <a:gd name="connsiteY1" fmla="*/ 178419 h 1760015"/>
              <a:gd name="connsiteX2" fmla="*/ 3503433 w 4432428"/>
              <a:gd name="connsiteY2" fmla="*/ 394009 h 1760015"/>
              <a:gd name="connsiteX3" fmla="*/ 2804623 w 4432428"/>
              <a:gd name="connsiteY3" fmla="*/ 37170 h 1760015"/>
              <a:gd name="connsiteX4" fmla="*/ 1087336 w 4432428"/>
              <a:gd name="connsiteY4" fmla="*/ 118946 h 1760015"/>
              <a:gd name="connsiteX5" fmla="*/ 1630028 w 4432428"/>
              <a:gd name="connsiteY5" fmla="*/ 156117 h 1760015"/>
              <a:gd name="connsiteX6" fmla="*/ 195238 w 4432428"/>
              <a:gd name="connsiteY6" fmla="*/ 817756 h 1760015"/>
              <a:gd name="connsiteX7" fmla="*/ 83726 w 4432428"/>
              <a:gd name="connsiteY7" fmla="*/ 832624 h 1760015"/>
              <a:gd name="connsiteX8" fmla="*/ 856877 w 4432428"/>
              <a:gd name="connsiteY8" fmla="*/ 297365 h 1760015"/>
              <a:gd name="connsiteX9" fmla="*/ 1117072 w 4432428"/>
              <a:gd name="connsiteY9" fmla="*/ 289931 h 1760015"/>
              <a:gd name="connsiteX10" fmla="*/ 1652331 w 4432428"/>
              <a:gd name="connsiteY10" fmla="*/ 104078 h 1760015"/>
              <a:gd name="connsiteX11" fmla="*/ 2209892 w 4432428"/>
              <a:gd name="connsiteY11" fmla="*/ 0 h 1760015"/>
              <a:gd name="connsiteX12" fmla="*/ 3436526 w 4432428"/>
              <a:gd name="connsiteY12" fmla="*/ 104078 h 1760015"/>
              <a:gd name="connsiteX13" fmla="*/ 3510867 w 4432428"/>
              <a:gd name="connsiteY13" fmla="*/ 594731 h 1760015"/>
              <a:gd name="connsiteX14" fmla="*/ 4239414 w 4432428"/>
              <a:gd name="connsiteY14" fmla="*/ 1315843 h 1760015"/>
              <a:gd name="connsiteX15" fmla="*/ 4365794 w 4432428"/>
              <a:gd name="connsiteY15" fmla="*/ 1687551 h 1760015"/>
              <a:gd name="connsiteX16" fmla="*/ 4336057 w 4432428"/>
              <a:gd name="connsiteY16" fmla="*/ 1605775 h 1760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32428" h="1760015">
                <a:moveTo>
                  <a:pt x="4336057" y="1605775"/>
                </a:moveTo>
                <a:cubicBezTo>
                  <a:pt x="4146486" y="1354253"/>
                  <a:pt x="3367141" y="380380"/>
                  <a:pt x="3228370" y="178419"/>
                </a:cubicBezTo>
                <a:cubicBezTo>
                  <a:pt x="3089599" y="-23542"/>
                  <a:pt x="3574057" y="417550"/>
                  <a:pt x="3503433" y="394009"/>
                </a:cubicBezTo>
                <a:cubicBezTo>
                  <a:pt x="3432809" y="370468"/>
                  <a:pt x="3207306" y="83014"/>
                  <a:pt x="2804623" y="37170"/>
                </a:cubicBezTo>
                <a:cubicBezTo>
                  <a:pt x="2401940" y="-8674"/>
                  <a:pt x="1283102" y="99121"/>
                  <a:pt x="1087336" y="118946"/>
                </a:cubicBezTo>
                <a:cubicBezTo>
                  <a:pt x="891570" y="138770"/>
                  <a:pt x="1778711" y="39649"/>
                  <a:pt x="1630028" y="156117"/>
                </a:cubicBezTo>
                <a:cubicBezTo>
                  <a:pt x="1481345" y="272585"/>
                  <a:pt x="452955" y="705005"/>
                  <a:pt x="195238" y="817756"/>
                </a:cubicBezTo>
                <a:cubicBezTo>
                  <a:pt x="-62479" y="930507"/>
                  <a:pt x="-26547" y="919356"/>
                  <a:pt x="83726" y="832624"/>
                </a:cubicBezTo>
                <a:cubicBezTo>
                  <a:pt x="193999" y="745892"/>
                  <a:pt x="684653" y="387814"/>
                  <a:pt x="856877" y="297365"/>
                </a:cubicBezTo>
                <a:cubicBezTo>
                  <a:pt x="1029101" y="206916"/>
                  <a:pt x="984496" y="322145"/>
                  <a:pt x="1117072" y="289931"/>
                </a:cubicBezTo>
                <a:cubicBezTo>
                  <a:pt x="1249648" y="257717"/>
                  <a:pt x="1470194" y="152400"/>
                  <a:pt x="1652331" y="104078"/>
                </a:cubicBezTo>
                <a:cubicBezTo>
                  <a:pt x="1834468" y="55756"/>
                  <a:pt x="1912526" y="0"/>
                  <a:pt x="2209892" y="0"/>
                </a:cubicBezTo>
                <a:cubicBezTo>
                  <a:pt x="2507258" y="0"/>
                  <a:pt x="3219697" y="4956"/>
                  <a:pt x="3436526" y="104078"/>
                </a:cubicBezTo>
                <a:cubicBezTo>
                  <a:pt x="3653355" y="203200"/>
                  <a:pt x="3377052" y="392770"/>
                  <a:pt x="3510867" y="594731"/>
                </a:cubicBezTo>
                <a:cubicBezTo>
                  <a:pt x="3644682" y="796692"/>
                  <a:pt x="4096926" y="1133706"/>
                  <a:pt x="4239414" y="1315843"/>
                </a:cubicBezTo>
                <a:cubicBezTo>
                  <a:pt x="4381902" y="1497980"/>
                  <a:pt x="4352165" y="1637990"/>
                  <a:pt x="4365794" y="1687551"/>
                </a:cubicBezTo>
                <a:cubicBezTo>
                  <a:pt x="4379423" y="1737112"/>
                  <a:pt x="4525628" y="1857297"/>
                  <a:pt x="4336057" y="1605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9C2F80AC-3D3A-B4BD-C255-C9D8C6A657D4}"/>
              </a:ext>
            </a:extLst>
          </p:cNvPr>
          <p:cNvSpPr/>
          <p:nvPr/>
        </p:nvSpPr>
        <p:spPr>
          <a:xfrm>
            <a:off x="1306195" y="3098024"/>
            <a:ext cx="3420611" cy="3157132"/>
          </a:xfrm>
          <a:custGeom>
            <a:avLst/>
            <a:gdLst>
              <a:gd name="connsiteX0" fmla="*/ 3414488 w 3420611"/>
              <a:gd name="connsiteY0" fmla="*/ 886678 h 3157132"/>
              <a:gd name="connsiteX1" fmla="*/ 1823581 w 3420611"/>
              <a:gd name="connsiteY1" fmla="*/ 143264 h 3157132"/>
              <a:gd name="connsiteX2" fmla="*/ 2403444 w 3420611"/>
              <a:gd name="connsiteY2" fmla="*/ 120961 h 3157132"/>
              <a:gd name="connsiteX3" fmla="*/ 1347795 w 3420611"/>
              <a:gd name="connsiteY3" fmla="*/ 98659 h 3157132"/>
              <a:gd name="connsiteX4" fmla="*/ 671288 w 3420611"/>
              <a:gd name="connsiteY4" fmla="*/ 908981 h 3157132"/>
              <a:gd name="connsiteX5" fmla="*/ 1258585 w 3420611"/>
              <a:gd name="connsiteY5" fmla="*/ 723127 h 3157132"/>
              <a:gd name="connsiteX6" fmla="*/ 611815 w 3420611"/>
              <a:gd name="connsiteY6" fmla="*/ 1533449 h 3157132"/>
              <a:gd name="connsiteX7" fmla="*/ 359054 w 3420611"/>
              <a:gd name="connsiteY7" fmla="*/ 2507322 h 3157132"/>
              <a:gd name="connsiteX8" fmla="*/ 403659 w 3420611"/>
              <a:gd name="connsiteY8" fmla="*/ 2611400 h 3157132"/>
              <a:gd name="connsiteX9" fmla="*/ 158332 w 3420611"/>
              <a:gd name="connsiteY9" fmla="*/ 2730347 h 3157132"/>
              <a:gd name="connsiteX10" fmla="*/ 24517 w 3420611"/>
              <a:gd name="connsiteY10" fmla="*/ 3116922 h 3157132"/>
              <a:gd name="connsiteX11" fmla="*/ 663854 w 3420611"/>
              <a:gd name="connsiteY11" fmla="*/ 1644961 h 3157132"/>
              <a:gd name="connsiteX12" fmla="*/ 1154507 w 3420611"/>
              <a:gd name="connsiteY12" fmla="*/ 656220 h 3157132"/>
              <a:gd name="connsiteX13" fmla="*/ 1147073 w 3420611"/>
              <a:gd name="connsiteY13" fmla="*/ 522405 h 3157132"/>
              <a:gd name="connsiteX14" fmla="*/ 1585688 w 3420611"/>
              <a:gd name="connsiteY14" fmla="*/ 46620 h 3157132"/>
              <a:gd name="connsiteX15" fmla="*/ 1793844 w 3420611"/>
              <a:gd name="connsiteY15" fmla="*/ 54054 h 3157132"/>
              <a:gd name="connsiteX16" fmla="*/ 2351405 w 3420611"/>
              <a:gd name="connsiteY16" fmla="*/ 366288 h 3157132"/>
              <a:gd name="connsiteX17" fmla="*/ 3414488 w 3420611"/>
              <a:gd name="connsiteY17" fmla="*/ 886678 h 315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420611" h="3157132">
                <a:moveTo>
                  <a:pt x="3414488" y="886678"/>
                </a:moveTo>
                <a:cubicBezTo>
                  <a:pt x="3326517" y="849507"/>
                  <a:pt x="1992088" y="270883"/>
                  <a:pt x="1823581" y="143264"/>
                </a:cubicBezTo>
                <a:cubicBezTo>
                  <a:pt x="1655074" y="15645"/>
                  <a:pt x="2482742" y="128395"/>
                  <a:pt x="2403444" y="120961"/>
                </a:cubicBezTo>
                <a:cubicBezTo>
                  <a:pt x="2324146" y="113527"/>
                  <a:pt x="1636488" y="-32678"/>
                  <a:pt x="1347795" y="98659"/>
                </a:cubicBezTo>
                <a:cubicBezTo>
                  <a:pt x="1059102" y="229996"/>
                  <a:pt x="686156" y="804903"/>
                  <a:pt x="671288" y="908981"/>
                </a:cubicBezTo>
                <a:cubicBezTo>
                  <a:pt x="656420" y="1013059"/>
                  <a:pt x="1268497" y="619049"/>
                  <a:pt x="1258585" y="723127"/>
                </a:cubicBezTo>
                <a:cubicBezTo>
                  <a:pt x="1248673" y="827205"/>
                  <a:pt x="761737" y="1236083"/>
                  <a:pt x="611815" y="1533449"/>
                </a:cubicBezTo>
                <a:cubicBezTo>
                  <a:pt x="461893" y="1830815"/>
                  <a:pt x="393747" y="2327663"/>
                  <a:pt x="359054" y="2507322"/>
                </a:cubicBezTo>
                <a:cubicBezTo>
                  <a:pt x="324361" y="2686981"/>
                  <a:pt x="437113" y="2574229"/>
                  <a:pt x="403659" y="2611400"/>
                </a:cubicBezTo>
                <a:cubicBezTo>
                  <a:pt x="370205" y="2648571"/>
                  <a:pt x="221522" y="2646093"/>
                  <a:pt x="158332" y="2730347"/>
                </a:cubicBezTo>
                <a:cubicBezTo>
                  <a:pt x="95142" y="2814601"/>
                  <a:pt x="-59737" y="3297820"/>
                  <a:pt x="24517" y="3116922"/>
                </a:cubicBezTo>
                <a:cubicBezTo>
                  <a:pt x="108771" y="2936024"/>
                  <a:pt x="475522" y="2055078"/>
                  <a:pt x="663854" y="1644961"/>
                </a:cubicBezTo>
                <a:cubicBezTo>
                  <a:pt x="852186" y="1234844"/>
                  <a:pt x="1073971" y="843313"/>
                  <a:pt x="1154507" y="656220"/>
                </a:cubicBezTo>
                <a:cubicBezTo>
                  <a:pt x="1235043" y="469127"/>
                  <a:pt x="1075210" y="624005"/>
                  <a:pt x="1147073" y="522405"/>
                </a:cubicBezTo>
                <a:cubicBezTo>
                  <a:pt x="1218936" y="420805"/>
                  <a:pt x="1477893" y="124678"/>
                  <a:pt x="1585688" y="46620"/>
                </a:cubicBezTo>
                <a:cubicBezTo>
                  <a:pt x="1693483" y="-31438"/>
                  <a:pt x="1666224" y="776"/>
                  <a:pt x="1793844" y="54054"/>
                </a:cubicBezTo>
                <a:cubicBezTo>
                  <a:pt x="1921463" y="107332"/>
                  <a:pt x="2085015" y="231234"/>
                  <a:pt x="2351405" y="366288"/>
                </a:cubicBezTo>
                <a:cubicBezTo>
                  <a:pt x="2617795" y="501342"/>
                  <a:pt x="3502459" y="923849"/>
                  <a:pt x="3414488" y="886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F967FB58-F550-12B9-A42A-7C4026A70949}"/>
              </a:ext>
            </a:extLst>
          </p:cNvPr>
          <p:cNvSpPr/>
          <p:nvPr/>
        </p:nvSpPr>
        <p:spPr>
          <a:xfrm>
            <a:off x="-96681" y="3180568"/>
            <a:ext cx="1512816" cy="1137438"/>
          </a:xfrm>
          <a:custGeom>
            <a:avLst/>
            <a:gdLst>
              <a:gd name="connsiteX0" fmla="*/ 1509169 w 1512816"/>
              <a:gd name="connsiteY0" fmla="*/ 23549 h 1137438"/>
              <a:gd name="connsiteX1" fmla="*/ 453520 w 1512816"/>
              <a:gd name="connsiteY1" fmla="*/ 722359 h 1137438"/>
              <a:gd name="connsiteX2" fmla="*/ 565032 w 1512816"/>
              <a:gd name="connsiteY2" fmla="*/ 722359 h 1137438"/>
              <a:gd name="connsiteX3" fmla="*/ 133852 w 1512816"/>
              <a:gd name="connsiteY3" fmla="*/ 1116369 h 1137438"/>
              <a:gd name="connsiteX4" fmla="*/ 297403 w 1512816"/>
              <a:gd name="connsiteY4" fmla="*/ 967686 h 1137438"/>
              <a:gd name="connsiteX5" fmla="*/ 802925 w 1512816"/>
              <a:gd name="connsiteY5" fmla="*/ 1247 h 1137438"/>
              <a:gd name="connsiteX6" fmla="*/ 37 w 1512816"/>
              <a:gd name="connsiteY6" fmla="*/ 752095 h 1137438"/>
              <a:gd name="connsiteX7" fmla="*/ 840096 w 1512816"/>
              <a:gd name="connsiteY7" fmla="*/ 209403 h 1137438"/>
              <a:gd name="connsiteX8" fmla="*/ 802925 w 1512816"/>
              <a:gd name="connsiteY8" fmla="*/ 231705 h 1137438"/>
              <a:gd name="connsiteX9" fmla="*/ 1509169 w 1512816"/>
              <a:gd name="connsiteY9" fmla="*/ 23549 h 113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2816" h="1137438">
                <a:moveTo>
                  <a:pt x="1509169" y="23549"/>
                </a:moveTo>
                <a:cubicBezTo>
                  <a:pt x="1450935" y="105325"/>
                  <a:pt x="610876" y="605891"/>
                  <a:pt x="453520" y="722359"/>
                </a:cubicBezTo>
                <a:cubicBezTo>
                  <a:pt x="296164" y="838827"/>
                  <a:pt x="618310" y="656691"/>
                  <a:pt x="565032" y="722359"/>
                </a:cubicBezTo>
                <a:cubicBezTo>
                  <a:pt x="511754" y="788027"/>
                  <a:pt x="133852" y="1116369"/>
                  <a:pt x="133852" y="1116369"/>
                </a:cubicBezTo>
                <a:cubicBezTo>
                  <a:pt x="89247" y="1157257"/>
                  <a:pt x="185891" y="1153540"/>
                  <a:pt x="297403" y="967686"/>
                </a:cubicBezTo>
                <a:cubicBezTo>
                  <a:pt x="408915" y="781832"/>
                  <a:pt x="852486" y="37179"/>
                  <a:pt x="802925" y="1247"/>
                </a:cubicBezTo>
                <a:cubicBezTo>
                  <a:pt x="753364" y="-34685"/>
                  <a:pt x="-6158" y="717402"/>
                  <a:pt x="37" y="752095"/>
                </a:cubicBezTo>
                <a:cubicBezTo>
                  <a:pt x="6232" y="786788"/>
                  <a:pt x="706282" y="296135"/>
                  <a:pt x="840096" y="209403"/>
                </a:cubicBezTo>
                <a:cubicBezTo>
                  <a:pt x="973910" y="122671"/>
                  <a:pt x="695130" y="261442"/>
                  <a:pt x="802925" y="231705"/>
                </a:cubicBezTo>
                <a:cubicBezTo>
                  <a:pt x="910720" y="201968"/>
                  <a:pt x="1567403" y="-58227"/>
                  <a:pt x="1509169" y="23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A25D9C2B-C492-0DC0-A4BB-FE09FB6A78D5}"/>
              </a:ext>
            </a:extLst>
          </p:cNvPr>
          <p:cNvSpPr/>
          <p:nvPr/>
        </p:nvSpPr>
        <p:spPr>
          <a:xfrm>
            <a:off x="1025773" y="3994028"/>
            <a:ext cx="1200978" cy="3417855"/>
          </a:xfrm>
          <a:custGeom>
            <a:avLst/>
            <a:gdLst>
              <a:gd name="connsiteX0" fmla="*/ 1197037 w 1200978"/>
              <a:gd name="connsiteY0" fmla="*/ 20411 h 3417855"/>
              <a:gd name="connsiteX1" fmla="*/ 74481 w 1200978"/>
              <a:gd name="connsiteY1" fmla="*/ 1432899 h 3417855"/>
              <a:gd name="connsiteX2" fmla="*/ 304939 w 1200978"/>
              <a:gd name="connsiteY2" fmla="*/ 1559279 h 3417855"/>
              <a:gd name="connsiteX3" fmla="*/ 37310 w 1200978"/>
              <a:gd name="connsiteY3" fmla="*/ 2154011 h 3417855"/>
              <a:gd name="connsiteX4" fmla="*/ 44744 w 1200978"/>
              <a:gd name="connsiteY4" fmla="*/ 2562889 h 3417855"/>
              <a:gd name="connsiteX5" fmla="*/ 104217 w 1200978"/>
              <a:gd name="connsiteY5" fmla="*/ 2421640 h 3417855"/>
              <a:gd name="connsiteX6" fmla="*/ 139 w 1200978"/>
              <a:gd name="connsiteY6" fmla="*/ 3031240 h 3417855"/>
              <a:gd name="connsiteX7" fmla="*/ 81915 w 1200978"/>
              <a:gd name="connsiteY7" fmla="*/ 2889992 h 3417855"/>
              <a:gd name="connsiteX8" fmla="*/ 81915 w 1200978"/>
              <a:gd name="connsiteY8" fmla="*/ 3417816 h 3417855"/>
              <a:gd name="connsiteX9" fmla="*/ 119086 w 1200978"/>
              <a:gd name="connsiteY9" fmla="*/ 2860255 h 3417855"/>
              <a:gd name="connsiteX10" fmla="*/ 334676 w 1200978"/>
              <a:gd name="connsiteY10" fmla="*/ 1157835 h 3417855"/>
              <a:gd name="connsiteX11" fmla="*/ 141388 w 1200978"/>
              <a:gd name="connsiteY11" fmla="*/ 1470070 h 3417855"/>
              <a:gd name="connsiteX12" fmla="*/ 669212 w 1200978"/>
              <a:gd name="connsiteY12" fmla="*/ 466460 h 3417855"/>
              <a:gd name="connsiteX13" fmla="*/ 453622 w 1200978"/>
              <a:gd name="connsiteY13" fmla="*/ 585406 h 3417855"/>
              <a:gd name="connsiteX14" fmla="*/ 1197037 w 1200978"/>
              <a:gd name="connsiteY14" fmla="*/ 20411 h 341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00978" h="3417855">
                <a:moveTo>
                  <a:pt x="1197037" y="20411"/>
                </a:moveTo>
                <a:cubicBezTo>
                  <a:pt x="1133847" y="161660"/>
                  <a:pt x="223164" y="1176421"/>
                  <a:pt x="74481" y="1432899"/>
                </a:cubicBezTo>
                <a:cubicBezTo>
                  <a:pt x="-74202" y="1689377"/>
                  <a:pt x="311134" y="1439094"/>
                  <a:pt x="304939" y="1559279"/>
                </a:cubicBezTo>
                <a:cubicBezTo>
                  <a:pt x="298744" y="1679464"/>
                  <a:pt x="80676" y="1986743"/>
                  <a:pt x="37310" y="2154011"/>
                </a:cubicBezTo>
                <a:cubicBezTo>
                  <a:pt x="-6056" y="2321279"/>
                  <a:pt x="33593" y="2518284"/>
                  <a:pt x="44744" y="2562889"/>
                </a:cubicBezTo>
                <a:cubicBezTo>
                  <a:pt x="55895" y="2607494"/>
                  <a:pt x="111651" y="2343582"/>
                  <a:pt x="104217" y="2421640"/>
                </a:cubicBezTo>
                <a:cubicBezTo>
                  <a:pt x="96783" y="2499699"/>
                  <a:pt x="3856" y="2953181"/>
                  <a:pt x="139" y="3031240"/>
                </a:cubicBezTo>
                <a:cubicBezTo>
                  <a:pt x="-3578" y="3109299"/>
                  <a:pt x="68286" y="2825563"/>
                  <a:pt x="81915" y="2889992"/>
                </a:cubicBezTo>
                <a:cubicBezTo>
                  <a:pt x="95544" y="2954421"/>
                  <a:pt x="75720" y="3422772"/>
                  <a:pt x="81915" y="3417816"/>
                </a:cubicBezTo>
                <a:cubicBezTo>
                  <a:pt x="88110" y="3412860"/>
                  <a:pt x="76959" y="3236919"/>
                  <a:pt x="119086" y="2860255"/>
                </a:cubicBezTo>
                <a:cubicBezTo>
                  <a:pt x="161213" y="2483591"/>
                  <a:pt x="330959" y="1389532"/>
                  <a:pt x="334676" y="1157835"/>
                </a:cubicBezTo>
                <a:cubicBezTo>
                  <a:pt x="338393" y="926138"/>
                  <a:pt x="85632" y="1585299"/>
                  <a:pt x="141388" y="1470070"/>
                </a:cubicBezTo>
                <a:cubicBezTo>
                  <a:pt x="197144" y="1354841"/>
                  <a:pt x="617173" y="613904"/>
                  <a:pt x="669212" y="466460"/>
                </a:cubicBezTo>
                <a:cubicBezTo>
                  <a:pt x="721251" y="319016"/>
                  <a:pt x="363173" y="656030"/>
                  <a:pt x="453622" y="585406"/>
                </a:cubicBezTo>
                <a:cubicBezTo>
                  <a:pt x="544071" y="514782"/>
                  <a:pt x="1260227" y="-120838"/>
                  <a:pt x="1197037" y="20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5CC01F56-9683-277E-2160-5297D642BD89}"/>
              </a:ext>
            </a:extLst>
          </p:cNvPr>
          <p:cNvSpPr/>
          <p:nvPr/>
        </p:nvSpPr>
        <p:spPr>
          <a:xfrm>
            <a:off x="680284" y="2771902"/>
            <a:ext cx="3075997" cy="1876743"/>
          </a:xfrm>
          <a:custGeom>
            <a:avLst/>
            <a:gdLst>
              <a:gd name="connsiteX0" fmla="*/ 3066526 w 3075997"/>
              <a:gd name="connsiteY0" fmla="*/ 8469 h 1876743"/>
              <a:gd name="connsiteX1" fmla="*/ 479443 w 3075997"/>
              <a:gd name="connsiteY1" fmla="*/ 855961 h 1876743"/>
              <a:gd name="connsiteX2" fmla="*/ 1423579 w 3075997"/>
              <a:gd name="connsiteY2" fmla="*/ 513991 h 1876743"/>
              <a:gd name="connsiteX3" fmla="*/ 427404 w 3075997"/>
              <a:gd name="connsiteY3" fmla="*/ 1205366 h 1876743"/>
              <a:gd name="connsiteX4" fmla="*/ 18526 w 3075997"/>
              <a:gd name="connsiteY4" fmla="*/ 1874439 h 1876743"/>
              <a:gd name="connsiteX5" fmla="*/ 977531 w 3075997"/>
              <a:gd name="connsiteY5" fmla="*/ 967474 h 1876743"/>
              <a:gd name="connsiteX6" fmla="*/ 1661472 w 3075997"/>
              <a:gd name="connsiteY6" fmla="*/ 365308 h 1876743"/>
              <a:gd name="connsiteX7" fmla="*/ 1364106 w 3075997"/>
              <a:gd name="connsiteY7" fmla="*/ 417347 h 1876743"/>
              <a:gd name="connsiteX8" fmla="*/ 3066526 w 3075997"/>
              <a:gd name="connsiteY8" fmla="*/ 8469 h 1876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75997" h="1876743">
                <a:moveTo>
                  <a:pt x="3066526" y="8469"/>
                </a:moveTo>
                <a:cubicBezTo>
                  <a:pt x="2919082" y="81571"/>
                  <a:pt x="753267" y="771707"/>
                  <a:pt x="479443" y="855961"/>
                </a:cubicBezTo>
                <a:cubicBezTo>
                  <a:pt x="205619" y="940215"/>
                  <a:pt x="1432252" y="455757"/>
                  <a:pt x="1423579" y="513991"/>
                </a:cubicBezTo>
                <a:cubicBezTo>
                  <a:pt x="1414906" y="572225"/>
                  <a:pt x="661579" y="978625"/>
                  <a:pt x="427404" y="1205366"/>
                </a:cubicBezTo>
                <a:cubicBezTo>
                  <a:pt x="193229" y="1432107"/>
                  <a:pt x="-73162" y="1914088"/>
                  <a:pt x="18526" y="1874439"/>
                </a:cubicBezTo>
                <a:cubicBezTo>
                  <a:pt x="110214" y="1834790"/>
                  <a:pt x="703707" y="1218996"/>
                  <a:pt x="977531" y="967474"/>
                </a:cubicBezTo>
                <a:cubicBezTo>
                  <a:pt x="1251355" y="715952"/>
                  <a:pt x="1597043" y="456996"/>
                  <a:pt x="1661472" y="365308"/>
                </a:cubicBezTo>
                <a:cubicBezTo>
                  <a:pt x="1725901" y="273620"/>
                  <a:pt x="1133648" y="476820"/>
                  <a:pt x="1364106" y="417347"/>
                </a:cubicBezTo>
                <a:cubicBezTo>
                  <a:pt x="1594564" y="357874"/>
                  <a:pt x="3213970" y="-64633"/>
                  <a:pt x="3066526" y="8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53A52AD-C75B-C3B4-5BE9-5B9082DA2E4F}"/>
              </a:ext>
            </a:extLst>
          </p:cNvPr>
          <p:cNvSpPr/>
          <p:nvPr/>
        </p:nvSpPr>
        <p:spPr>
          <a:xfrm>
            <a:off x="141197" y="3940098"/>
            <a:ext cx="640192" cy="2332915"/>
          </a:xfrm>
          <a:custGeom>
            <a:avLst/>
            <a:gdLst>
              <a:gd name="connsiteX0" fmla="*/ 639388 w 640192"/>
              <a:gd name="connsiteY0" fmla="*/ 0 h 2332915"/>
              <a:gd name="connsiteX1" fmla="*/ 193340 w 640192"/>
              <a:gd name="connsiteY1" fmla="*/ 773151 h 2332915"/>
              <a:gd name="connsiteX2" fmla="*/ 230510 w 640192"/>
              <a:gd name="connsiteY2" fmla="*/ 840058 h 2332915"/>
              <a:gd name="connsiteX3" fmla="*/ 66959 w 640192"/>
              <a:gd name="connsiteY3" fmla="*/ 1360448 h 2332915"/>
              <a:gd name="connsiteX4" fmla="*/ 44657 w 640192"/>
              <a:gd name="connsiteY4" fmla="*/ 2163336 h 2332915"/>
              <a:gd name="connsiteX5" fmla="*/ 37223 w 640192"/>
              <a:gd name="connsiteY5" fmla="*/ 1873404 h 2332915"/>
              <a:gd name="connsiteX6" fmla="*/ 52 w 640192"/>
              <a:gd name="connsiteY6" fmla="*/ 2326887 h 2332915"/>
              <a:gd name="connsiteX7" fmla="*/ 29788 w 640192"/>
              <a:gd name="connsiteY7" fmla="*/ 1479395 h 2332915"/>
              <a:gd name="connsiteX8" fmla="*/ 59525 w 640192"/>
              <a:gd name="connsiteY8" fmla="*/ 683941 h 2332915"/>
              <a:gd name="connsiteX9" fmla="*/ 66959 w 640192"/>
              <a:gd name="connsiteY9" fmla="*/ 773151 h 2332915"/>
              <a:gd name="connsiteX10" fmla="*/ 639388 w 640192"/>
              <a:gd name="connsiteY10" fmla="*/ 0 h 2332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0192" h="2332915">
                <a:moveTo>
                  <a:pt x="639388" y="0"/>
                </a:moveTo>
                <a:cubicBezTo>
                  <a:pt x="660451" y="0"/>
                  <a:pt x="261486" y="633141"/>
                  <a:pt x="193340" y="773151"/>
                </a:cubicBezTo>
                <a:cubicBezTo>
                  <a:pt x="125194" y="913161"/>
                  <a:pt x="251574" y="742175"/>
                  <a:pt x="230510" y="840058"/>
                </a:cubicBezTo>
                <a:cubicBezTo>
                  <a:pt x="209446" y="937941"/>
                  <a:pt x="97934" y="1139902"/>
                  <a:pt x="66959" y="1360448"/>
                </a:cubicBezTo>
                <a:cubicBezTo>
                  <a:pt x="35984" y="1580994"/>
                  <a:pt x="49613" y="2077843"/>
                  <a:pt x="44657" y="2163336"/>
                </a:cubicBezTo>
                <a:cubicBezTo>
                  <a:pt x="39701" y="2248829"/>
                  <a:pt x="44657" y="1846146"/>
                  <a:pt x="37223" y="1873404"/>
                </a:cubicBezTo>
                <a:cubicBezTo>
                  <a:pt x="29789" y="1900663"/>
                  <a:pt x="1291" y="2392555"/>
                  <a:pt x="52" y="2326887"/>
                </a:cubicBezTo>
                <a:cubicBezTo>
                  <a:pt x="-1187" y="2261219"/>
                  <a:pt x="19876" y="1753219"/>
                  <a:pt x="29788" y="1479395"/>
                </a:cubicBezTo>
                <a:cubicBezTo>
                  <a:pt x="39700" y="1205571"/>
                  <a:pt x="53330" y="801648"/>
                  <a:pt x="59525" y="683941"/>
                </a:cubicBezTo>
                <a:cubicBezTo>
                  <a:pt x="65720" y="566234"/>
                  <a:pt x="-25968" y="882185"/>
                  <a:pt x="66959" y="773151"/>
                </a:cubicBezTo>
                <a:cubicBezTo>
                  <a:pt x="159886" y="664117"/>
                  <a:pt x="618325" y="0"/>
                  <a:pt x="6393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1578FA07-FC49-7BEA-3BCA-E0F886574383}"/>
              </a:ext>
            </a:extLst>
          </p:cNvPr>
          <p:cNvSpPr/>
          <p:nvPr/>
        </p:nvSpPr>
        <p:spPr>
          <a:xfrm>
            <a:off x="544130" y="3751845"/>
            <a:ext cx="1425940" cy="3491704"/>
          </a:xfrm>
          <a:custGeom>
            <a:avLst/>
            <a:gdLst>
              <a:gd name="connsiteX0" fmla="*/ 1425919 w 1425940"/>
              <a:gd name="connsiteY0" fmla="*/ 2399 h 3491704"/>
              <a:gd name="connsiteX1" fmla="*/ 422309 w 1425940"/>
              <a:gd name="connsiteY1" fmla="*/ 1043179 h 3491704"/>
              <a:gd name="connsiteX2" fmla="*/ 689938 w 1425940"/>
              <a:gd name="connsiteY2" fmla="*/ 901931 h 3491704"/>
              <a:gd name="connsiteX3" fmla="*/ 117509 w 1425940"/>
              <a:gd name="connsiteY3" fmla="*/ 1645345 h 3491704"/>
              <a:gd name="connsiteX4" fmla="*/ 288494 w 1425940"/>
              <a:gd name="connsiteY4" fmla="*/ 1808896 h 3491704"/>
              <a:gd name="connsiteX5" fmla="*/ 65470 w 1425940"/>
              <a:gd name="connsiteY5" fmla="*/ 2254945 h 3491704"/>
              <a:gd name="connsiteX6" fmla="*/ 124943 w 1425940"/>
              <a:gd name="connsiteY6" fmla="*/ 2857111 h 3491704"/>
              <a:gd name="connsiteX7" fmla="*/ 65470 w 1425940"/>
              <a:gd name="connsiteY7" fmla="*/ 2849677 h 3491704"/>
              <a:gd name="connsiteX8" fmla="*/ 444611 w 1425940"/>
              <a:gd name="connsiteY8" fmla="*/ 3466711 h 3491704"/>
              <a:gd name="connsiteX9" fmla="*/ 310797 w 1425940"/>
              <a:gd name="connsiteY9" fmla="*/ 3303160 h 3491704"/>
              <a:gd name="connsiteX10" fmla="*/ 5997 w 1425940"/>
              <a:gd name="connsiteY10" fmla="*/ 2678692 h 3491704"/>
              <a:gd name="connsiteX11" fmla="*/ 110075 w 1425940"/>
              <a:gd name="connsiteY11" fmla="*/ 2790204 h 3491704"/>
              <a:gd name="connsiteX12" fmla="*/ 132377 w 1425940"/>
              <a:gd name="connsiteY12" fmla="*/ 1704818 h 3491704"/>
              <a:gd name="connsiteX13" fmla="*/ 58036 w 1425940"/>
              <a:gd name="connsiteY13" fmla="*/ 1719687 h 3491704"/>
              <a:gd name="connsiteX14" fmla="*/ 385138 w 1425940"/>
              <a:gd name="connsiteY14" fmla="*/ 1110087 h 3491704"/>
              <a:gd name="connsiteX15" fmla="*/ 199285 w 1425940"/>
              <a:gd name="connsiteY15" fmla="*/ 1206731 h 3491704"/>
              <a:gd name="connsiteX16" fmla="*/ 704807 w 1425940"/>
              <a:gd name="connsiteY16" fmla="*/ 641735 h 3491704"/>
              <a:gd name="connsiteX17" fmla="*/ 452046 w 1425940"/>
              <a:gd name="connsiteY17" fmla="*/ 753248 h 3491704"/>
              <a:gd name="connsiteX18" fmla="*/ 1425919 w 1425940"/>
              <a:gd name="connsiteY18" fmla="*/ 2399 h 3491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25940" h="3491704">
                <a:moveTo>
                  <a:pt x="1425919" y="2399"/>
                </a:moveTo>
                <a:cubicBezTo>
                  <a:pt x="1420963" y="50721"/>
                  <a:pt x="544972" y="893257"/>
                  <a:pt x="422309" y="1043179"/>
                </a:cubicBezTo>
                <a:cubicBezTo>
                  <a:pt x="299646" y="1193101"/>
                  <a:pt x="740738" y="801570"/>
                  <a:pt x="689938" y="901931"/>
                </a:cubicBezTo>
                <a:cubicBezTo>
                  <a:pt x="639138" y="1002292"/>
                  <a:pt x="184416" y="1494184"/>
                  <a:pt x="117509" y="1645345"/>
                </a:cubicBezTo>
                <a:cubicBezTo>
                  <a:pt x="50602" y="1796506"/>
                  <a:pt x="297167" y="1707296"/>
                  <a:pt x="288494" y="1808896"/>
                </a:cubicBezTo>
                <a:cubicBezTo>
                  <a:pt x="279821" y="1910496"/>
                  <a:pt x="92728" y="2080243"/>
                  <a:pt x="65470" y="2254945"/>
                </a:cubicBezTo>
                <a:cubicBezTo>
                  <a:pt x="38211" y="2429648"/>
                  <a:pt x="124943" y="2757989"/>
                  <a:pt x="124943" y="2857111"/>
                </a:cubicBezTo>
                <a:cubicBezTo>
                  <a:pt x="124943" y="2956233"/>
                  <a:pt x="12192" y="2748077"/>
                  <a:pt x="65470" y="2849677"/>
                </a:cubicBezTo>
                <a:cubicBezTo>
                  <a:pt x="118748" y="2951277"/>
                  <a:pt x="403723" y="3391131"/>
                  <a:pt x="444611" y="3466711"/>
                </a:cubicBezTo>
                <a:cubicBezTo>
                  <a:pt x="485499" y="3542291"/>
                  <a:pt x="383899" y="3434496"/>
                  <a:pt x="310797" y="3303160"/>
                </a:cubicBezTo>
                <a:cubicBezTo>
                  <a:pt x="237695" y="3171824"/>
                  <a:pt x="39451" y="2764185"/>
                  <a:pt x="5997" y="2678692"/>
                </a:cubicBezTo>
                <a:cubicBezTo>
                  <a:pt x="-27457" y="2593199"/>
                  <a:pt x="89012" y="2952516"/>
                  <a:pt x="110075" y="2790204"/>
                </a:cubicBezTo>
                <a:cubicBezTo>
                  <a:pt x="131138" y="2627892"/>
                  <a:pt x="141050" y="1883237"/>
                  <a:pt x="132377" y="1704818"/>
                </a:cubicBezTo>
                <a:cubicBezTo>
                  <a:pt x="123704" y="1526399"/>
                  <a:pt x="15909" y="1818809"/>
                  <a:pt x="58036" y="1719687"/>
                </a:cubicBezTo>
                <a:cubicBezTo>
                  <a:pt x="100163" y="1620565"/>
                  <a:pt x="361597" y="1195580"/>
                  <a:pt x="385138" y="1110087"/>
                </a:cubicBezTo>
                <a:cubicBezTo>
                  <a:pt x="408679" y="1024594"/>
                  <a:pt x="146007" y="1284790"/>
                  <a:pt x="199285" y="1206731"/>
                </a:cubicBezTo>
                <a:cubicBezTo>
                  <a:pt x="252563" y="1128672"/>
                  <a:pt x="662680" y="717315"/>
                  <a:pt x="704807" y="641735"/>
                </a:cubicBezTo>
                <a:cubicBezTo>
                  <a:pt x="746934" y="566155"/>
                  <a:pt x="330622" y="856087"/>
                  <a:pt x="452046" y="753248"/>
                </a:cubicBezTo>
                <a:cubicBezTo>
                  <a:pt x="573470" y="650409"/>
                  <a:pt x="1430875" y="-45923"/>
                  <a:pt x="1425919" y="2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845B6137-5CFF-F8C5-3D1F-C234ED837526}"/>
              </a:ext>
            </a:extLst>
          </p:cNvPr>
          <p:cNvSpPr/>
          <p:nvPr/>
        </p:nvSpPr>
        <p:spPr>
          <a:xfrm>
            <a:off x="2148468" y="3323063"/>
            <a:ext cx="2573257" cy="1013884"/>
          </a:xfrm>
          <a:custGeom>
            <a:avLst/>
            <a:gdLst>
              <a:gd name="connsiteX0" fmla="*/ 2572215 w 2573257"/>
              <a:gd name="connsiteY0" fmla="*/ 802888 h 1013884"/>
              <a:gd name="connsiteX1" fmla="*/ 929269 w 2573257"/>
              <a:gd name="connsiteY1" fmla="*/ 66908 h 1013884"/>
              <a:gd name="connsiteX2" fmla="*/ 1464527 w 2573257"/>
              <a:gd name="connsiteY2" fmla="*/ 334537 h 1013884"/>
              <a:gd name="connsiteX3" fmla="*/ 1077952 w 2573257"/>
              <a:gd name="connsiteY3" fmla="*/ 163552 h 1013884"/>
              <a:gd name="connsiteX4" fmla="*/ 512956 w 2573257"/>
              <a:gd name="connsiteY4" fmla="*/ 371708 h 1013884"/>
              <a:gd name="connsiteX5" fmla="*/ 825191 w 2573257"/>
              <a:gd name="connsiteY5" fmla="*/ 215591 h 1013884"/>
              <a:gd name="connsiteX6" fmla="*/ 0 w 2573257"/>
              <a:gd name="connsiteY6" fmla="*/ 1011044 h 1013884"/>
              <a:gd name="connsiteX7" fmla="*/ 825191 w 2573257"/>
              <a:gd name="connsiteY7" fmla="*/ 483220 h 1013884"/>
              <a:gd name="connsiteX8" fmla="*/ 550127 w 2573257"/>
              <a:gd name="connsiteY8" fmla="*/ 542693 h 1013884"/>
              <a:gd name="connsiteX9" fmla="*/ 869795 w 2573257"/>
              <a:gd name="connsiteY9" fmla="*/ 208157 h 1013884"/>
              <a:gd name="connsiteX10" fmla="*/ 862361 w 2573257"/>
              <a:gd name="connsiteY10" fmla="*/ 0 h 1013884"/>
              <a:gd name="connsiteX11" fmla="*/ 1464527 w 2573257"/>
              <a:gd name="connsiteY11" fmla="*/ 208157 h 1013884"/>
              <a:gd name="connsiteX12" fmla="*/ 1182030 w 2573257"/>
              <a:gd name="connsiteY12" fmla="*/ 74342 h 1013884"/>
              <a:gd name="connsiteX13" fmla="*/ 2572215 w 2573257"/>
              <a:gd name="connsiteY13" fmla="*/ 802888 h 101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73257" h="1013884">
                <a:moveTo>
                  <a:pt x="2572215" y="802888"/>
                </a:moveTo>
                <a:cubicBezTo>
                  <a:pt x="2530088" y="801649"/>
                  <a:pt x="1113884" y="144966"/>
                  <a:pt x="929269" y="66908"/>
                </a:cubicBezTo>
                <a:cubicBezTo>
                  <a:pt x="744654" y="-11150"/>
                  <a:pt x="1439747" y="318430"/>
                  <a:pt x="1464527" y="334537"/>
                </a:cubicBezTo>
                <a:cubicBezTo>
                  <a:pt x="1489307" y="350644"/>
                  <a:pt x="1236547" y="157357"/>
                  <a:pt x="1077952" y="163552"/>
                </a:cubicBezTo>
                <a:cubicBezTo>
                  <a:pt x="919357" y="169747"/>
                  <a:pt x="555083" y="363035"/>
                  <a:pt x="512956" y="371708"/>
                </a:cubicBezTo>
                <a:cubicBezTo>
                  <a:pt x="470829" y="380381"/>
                  <a:pt x="910684" y="109035"/>
                  <a:pt x="825191" y="215591"/>
                </a:cubicBezTo>
                <a:cubicBezTo>
                  <a:pt x="739698" y="322147"/>
                  <a:pt x="0" y="966439"/>
                  <a:pt x="0" y="1011044"/>
                </a:cubicBezTo>
                <a:cubicBezTo>
                  <a:pt x="0" y="1055649"/>
                  <a:pt x="733503" y="561278"/>
                  <a:pt x="825191" y="483220"/>
                </a:cubicBezTo>
                <a:cubicBezTo>
                  <a:pt x="916879" y="405162"/>
                  <a:pt x="542693" y="588537"/>
                  <a:pt x="550127" y="542693"/>
                </a:cubicBezTo>
                <a:cubicBezTo>
                  <a:pt x="557561" y="496849"/>
                  <a:pt x="817756" y="298606"/>
                  <a:pt x="869795" y="208157"/>
                </a:cubicBezTo>
                <a:cubicBezTo>
                  <a:pt x="921834" y="117708"/>
                  <a:pt x="763239" y="0"/>
                  <a:pt x="862361" y="0"/>
                </a:cubicBezTo>
                <a:cubicBezTo>
                  <a:pt x="961483" y="0"/>
                  <a:pt x="1411249" y="195767"/>
                  <a:pt x="1464527" y="208157"/>
                </a:cubicBezTo>
                <a:cubicBezTo>
                  <a:pt x="1517805" y="220547"/>
                  <a:pt x="997415" y="-23541"/>
                  <a:pt x="1182030" y="74342"/>
                </a:cubicBezTo>
                <a:cubicBezTo>
                  <a:pt x="1366645" y="172225"/>
                  <a:pt x="2614342" y="804127"/>
                  <a:pt x="2572215" y="802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2847ED56-9C9B-32DA-019A-B38724F12788}"/>
              </a:ext>
            </a:extLst>
          </p:cNvPr>
          <p:cNvSpPr/>
          <p:nvPr/>
        </p:nvSpPr>
        <p:spPr>
          <a:xfrm>
            <a:off x="1174376" y="2646556"/>
            <a:ext cx="2512961" cy="908050"/>
          </a:xfrm>
          <a:custGeom>
            <a:avLst/>
            <a:gdLst>
              <a:gd name="connsiteX0" fmla="*/ 2512961 w 2512961"/>
              <a:gd name="connsiteY0" fmla="*/ 0 h 908050"/>
              <a:gd name="connsiteX1" fmla="*/ 312453 w 2512961"/>
              <a:gd name="connsiteY1" fmla="*/ 564995 h 908050"/>
              <a:gd name="connsiteX2" fmla="*/ 1055868 w 2512961"/>
              <a:gd name="connsiteY2" fmla="*/ 341971 h 908050"/>
              <a:gd name="connsiteX3" fmla="*/ 219 w 2512961"/>
              <a:gd name="connsiteY3" fmla="*/ 906966 h 908050"/>
              <a:gd name="connsiteX4" fmla="*/ 959224 w 2512961"/>
              <a:gd name="connsiteY4" fmla="*/ 483220 h 908050"/>
              <a:gd name="connsiteX5" fmla="*/ 594951 w 2512961"/>
              <a:gd name="connsiteY5" fmla="*/ 423746 h 908050"/>
              <a:gd name="connsiteX6" fmla="*/ 580083 w 2512961"/>
              <a:gd name="connsiteY6" fmla="*/ 394010 h 908050"/>
              <a:gd name="connsiteX7" fmla="*/ 2512961 w 2512961"/>
              <a:gd name="connsiteY7" fmla="*/ 0 h 90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2961" h="908050">
                <a:moveTo>
                  <a:pt x="2512961" y="0"/>
                </a:moveTo>
                <a:cubicBezTo>
                  <a:pt x="2468356" y="28498"/>
                  <a:pt x="555302" y="508000"/>
                  <a:pt x="312453" y="564995"/>
                </a:cubicBezTo>
                <a:cubicBezTo>
                  <a:pt x="69604" y="621990"/>
                  <a:pt x="1107907" y="284976"/>
                  <a:pt x="1055868" y="341971"/>
                </a:cubicBezTo>
                <a:cubicBezTo>
                  <a:pt x="1003829" y="398966"/>
                  <a:pt x="16326" y="883425"/>
                  <a:pt x="219" y="906966"/>
                </a:cubicBezTo>
                <a:cubicBezTo>
                  <a:pt x="-15888" y="930508"/>
                  <a:pt x="860102" y="563757"/>
                  <a:pt x="959224" y="483220"/>
                </a:cubicBezTo>
                <a:cubicBezTo>
                  <a:pt x="1058346" y="402683"/>
                  <a:pt x="658141" y="438614"/>
                  <a:pt x="594951" y="423746"/>
                </a:cubicBezTo>
                <a:cubicBezTo>
                  <a:pt x="531761" y="408878"/>
                  <a:pt x="262893" y="459678"/>
                  <a:pt x="580083" y="394010"/>
                </a:cubicBezTo>
                <a:lnTo>
                  <a:pt x="2512961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CB297AC6-FBF0-8282-5CD2-48DF82088AF7}"/>
              </a:ext>
            </a:extLst>
          </p:cNvPr>
          <p:cNvSpPr/>
          <p:nvPr/>
        </p:nvSpPr>
        <p:spPr>
          <a:xfrm>
            <a:off x="1787206" y="2550070"/>
            <a:ext cx="1616930" cy="342258"/>
          </a:xfrm>
          <a:custGeom>
            <a:avLst/>
            <a:gdLst>
              <a:gd name="connsiteX0" fmla="*/ 1595331 w 1616930"/>
              <a:gd name="connsiteY0" fmla="*/ 14710 h 342258"/>
              <a:gd name="connsiteX1" fmla="*/ 34160 w 1616930"/>
              <a:gd name="connsiteY1" fmla="*/ 289774 h 342258"/>
              <a:gd name="connsiteX2" fmla="*/ 480209 w 1616930"/>
              <a:gd name="connsiteY2" fmla="*/ 252603 h 342258"/>
              <a:gd name="connsiteX3" fmla="*/ 26726 w 1616930"/>
              <a:gd name="connsiteY3" fmla="*/ 341813 h 342258"/>
              <a:gd name="connsiteX4" fmla="*/ 844482 w 1616930"/>
              <a:gd name="connsiteY4" fmla="*/ 207998 h 342258"/>
              <a:gd name="connsiteX5" fmla="*/ 390999 w 1616930"/>
              <a:gd name="connsiteY5" fmla="*/ 267471 h 342258"/>
              <a:gd name="connsiteX6" fmla="*/ 889087 w 1616930"/>
              <a:gd name="connsiteY6" fmla="*/ 118789 h 342258"/>
              <a:gd name="connsiteX7" fmla="*/ 941126 w 1616930"/>
              <a:gd name="connsiteY7" fmla="*/ 44447 h 342258"/>
              <a:gd name="connsiteX8" fmla="*/ 1595331 w 1616930"/>
              <a:gd name="connsiteY8" fmla="*/ 14710 h 34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6930" h="342258">
                <a:moveTo>
                  <a:pt x="1595331" y="14710"/>
                </a:moveTo>
                <a:cubicBezTo>
                  <a:pt x="1444170" y="55598"/>
                  <a:pt x="220014" y="250125"/>
                  <a:pt x="34160" y="289774"/>
                </a:cubicBezTo>
                <a:cubicBezTo>
                  <a:pt x="-151694" y="329423"/>
                  <a:pt x="481448" y="243930"/>
                  <a:pt x="480209" y="252603"/>
                </a:cubicBezTo>
                <a:cubicBezTo>
                  <a:pt x="478970" y="261276"/>
                  <a:pt x="-33986" y="349247"/>
                  <a:pt x="26726" y="341813"/>
                </a:cubicBezTo>
                <a:cubicBezTo>
                  <a:pt x="87438" y="334379"/>
                  <a:pt x="783770" y="220388"/>
                  <a:pt x="844482" y="207998"/>
                </a:cubicBezTo>
                <a:cubicBezTo>
                  <a:pt x="905194" y="195608"/>
                  <a:pt x="383565" y="282339"/>
                  <a:pt x="390999" y="267471"/>
                </a:cubicBezTo>
                <a:cubicBezTo>
                  <a:pt x="398433" y="252603"/>
                  <a:pt x="797399" y="155960"/>
                  <a:pt x="889087" y="118789"/>
                </a:cubicBezTo>
                <a:cubicBezTo>
                  <a:pt x="980775" y="81618"/>
                  <a:pt x="823419" y="59315"/>
                  <a:pt x="941126" y="44447"/>
                </a:cubicBezTo>
                <a:cubicBezTo>
                  <a:pt x="1058833" y="29579"/>
                  <a:pt x="1746492" y="-26178"/>
                  <a:pt x="1595331" y="14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119A0D8B-19FF-21B4-B3DC-E436DEFA77E3}"/>
              </a:ext>
            </a:extLst>
          </p:cNvPr>
          <p:cNvSpPr/>
          <p:nvPr/>
        </p:nvSpPr>
        <p:spPr>
          <a:xfrm>
            <a:off x="3422560" y="2986502"/>
            <a:ext cx="1141502" cy="837060"/>
          </a:xfrm>
          <a:custGeom>
            <a:avLst/>
            <a:gdLst>
              <a:gd name="connsiteX0" fmla="*/ 12016 w 1141502"/>
              <a:gd name="connsiteY0" fmla="*/ 2025 h 837060"/>
              <a:gd name="connsiteX1" fmla="*/ 190435 w 1141502"/>
              <a:gd name="connsiteY1" fmla="*/ 143274 h 837060"/>
              <a:gd name="connsiteX2" fmla="*/ 941284 w 1141502"/>
              <a:gd name="connsiteY2" fmla="*/ 448074 h 837060"/>
              <a:gd name="connsiteX3" fmla="*/ 807469 w 1141502"/>
              <a:gd name="connsiteY3" fmla="*/ 381166 h 837060"/>
              <a:gd name="connsiteX4" fmla="*/ 1127138 w 1141502"/>
              <a:gd name="connsiteY4" fmla="*/ 834649 h 837060"/>
              <a:gd name="connsiteX5" fmla="*/ 1030494 w 1141502"/>
              <a:gd name="connsiteY5" fmla="*/ 544718 h 837060"/>
              <a:gd name="connsiteX6" fmla="*/ 539840 w 1141502"/>
              <a:gd name="connsiteY6" fmla="*/ 195313 h 837060"/>
              <a:gd name="connsiteX7" fmla="*/ 443196 w 1141502"/>
              <a:gd name="connsiteY7" fmla="*/ 210181 h 837060"/>
              <a:gd name="connsiteX8" fmla="*/ 435762 w 1141502"/>
              <a:gd name="connsiteY8" fmla="*/ 239918 h 837060"/>
              <a:gd name="connsiteX9" fmla="*/ 12016 w 1141502"/>
              <a:gd name="connsiteY9" fmla="*/ 2025 h 83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1502" h="837060">
                <a:moveTo>
                  <a:pt x="12016" y="2025"/>
                </a:moveTo>
                <a:cubicBezTo>
                  <a:pt x="-28872" y="-14082"/>
                  <a:pt x="35557" y="68933"/>
                  <a:pt x="190435" y="143274"/>
                </a:cubicBezTo>
                <a:cubicBezTo>
                  <a:pt x="345313" y="217615"/>
                  <a:pt x="838445" y="408425"/>
                  <a:pt x="941284" y="448074"/>
                </a:cubicBezTo>
                <a:cubicBezTo>
                  <a:pt x="1044123" y="487723"/>
                  <a:pt x="776493" y="316737"/>
                  <a:pt x="807469" y="381166"/>
                </a:cubicBezTo>
                <a:cubicBezTo>
                  <a:pt x="838445" y="445595"/>
                  <a:pt x="1089967" y="807390"/>
                  <a:pt x="1127138" y="834649"/>
                </a:cubicBezTo>
                <a:cubicBezTo>
                  <a:pt x="1164309" y="861908"/>
                  <a:pt x="1128377" y="651274"/>
                  <a:pt x="1030494" y="544718"/>
                </a:cubicBezTo>
                <a:cubicBezTo>
                  <a:pt x="932611" y="438162"/>
                  <a:pt x="637723" y="251069"/>
                  <a:pt x="539840" y="195313"/>
                </a:cubicBezTo>
                <a:cubicBezTo>
                  <a:pt x="441957" y="139557"/>
                  <a:pt x="460542" y="202747"/>
                  <a:pt x="443196" y="210181"/>
                </a:cubicBezTo>
                <a:cubicBezTo>
                  <a:pt x="425850" y="217615"/>
                  <a:pt x="508864" y="269655"/>
                  <a:pt x="435762" y="239918"/>
                </a:cubicBezTo>
                <a:cubicBezTo>
                  <a:pt x="362660" y="210181"/>
                  <a:pt x="52904" y="18132"/>
                  <a:pt x="12016" y="20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710CA320-31C4-A80A-44AE-6EA7D7265135}"/>
              </a:ext>
            </a:extLst>
          </p:cNvPr>
          <p:cNvSpPr/>
          <p:nvPr/>
        </p:nvSpPr>
        <p:spPr>
          <a:xfrm>
            <a:off x="3890952" y="3394411"/>
            <a:ext cx="2146683" cy="3400452"/>
          </a:xfrm>
          <a:custGeom>
            <a:avLst/>
            <a:gdLst>
              <a:gd name="connsiteX0" fmla="*/ 93750 w 2146683"/>
              <a:gd name="connsiteY0" fmla="*/ 136809 h 3400452"/>
              <a:gd name="connsiteX1" fmla="*/ 1327819 w 2146683"/>
              <a:gd name="connsiteY1" fmla="*/ 151677 h 3400452"/>
              <a:gd name="connsiteX2" fmla="*/ 1461633 w 2146683"/>
              <a:gd name="connsiteY2" fmla="*/ 367267 h 3400452"/>
              <a:gd name="connsiteX3" fmla="*/ 1751565 w 2146683"/>
              <a:gd name="connsiteY3" fmla="*/ 582857 h 3400452"/>
              <a:gd name="connsiteX4" fmla="*/ 1758999 w 2146683"/>
              <a:gd name="connsiteY4" fmla="*/ 709238 h 3400452"/>
              <a:gd name="connsiteX5" fmla="*/ 1855643 w 2146683"/>
              <a:gd name="connsiteY5" fmla="*/ 1132984 h 3400452"/>
              <a:gd name="connsiteX6" fmla="*/ 2100970 w 2146683"/>
              <a:gd name="connsiteY6" fmla="*/ 1378311 h 3400452"/>
              <a:gd name="connsiteX7" fmla="*/ 2086102 w 2146683"/>
              <a:gd name="connsiteY7" fmla="*/ 1526994 h 3400452"/>
              <a:gd name="connsiteX8" fmla="*/ 2026628 w 2146683"/>
              <a:gd name="connsiteY8" fmla="*/ 2367052 h 3400452"/>
              <a:gd name="connsiteX9" fmla="*/ 1996892 w 2146683"/>
              <a:gd name="connsiteY9" fmla="*/ 2300145 h 3400452"/>
              <a:gd name="connsiteX10" fmla="*/ 1729263 w 2146683"/>
              <a:gd name="connsiteY10" fmla="*/ 3400399 h 3400452"/>
              <a:gd name="connsiteX11" fmla="*/ 2138141 w 2146683"/>
              <a:gd name="connsiteY11" fmla="*/ 2344750 h 3400452"/>
              <a:gd name="connsiteX12" fmla="*/ 1996892 w 2146683"/>
              <a:gd name="connsiteY12" fmla="*/ 1623638 h 3400452"/>
              <a:gd name="connsiteX13" fmla="*/ 1877946 w 2146683"/>
              <a:gd name="connsiteY13" fmla="*/ 1363443 h 3400452"/>
              <a:gd name="connsiteX14" fmla="*/ 1595448 w 2146683"/>
              <a:gd name="connsiteY14" fmla="*/ 523384 h 3400452"/>
              <a:gd name="connsiteX15" fmla="*/ 1030453 w 2146683"/>
              <a:gd name="connsiteY15" fmla="*/ 337530 h 3400452"/>
              <a:gd name="connsiteX16" fmla="*/ 1075058 w 2146683"/>
              <a:gd name="connsiteY16" fmla="*/ 10428 h 3400452"/>
              <a:gd name="connsiteX17" fmla="*/ 599272 w 2146683"/>
              <a:gd name="connsiteY17" fmla="*/ 84769 h 3400452"/>
              <a:gd name="connsiteX18" fmla="*/ 145789 w 2146683"/>
              <a:gd name="connsiteY18" fmla="*/ 121940 h 3400452"/>
              <a:gd name="connsiteX19" fmla="*/ 93750 w 2146683"/>
              <a:gd name="connsiteY19" fmla="*/ 136809 h 340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146683" h="3400452">
                <a:moveTo>
                  <a:pt x="93750" y="136809"/>
                </a:moveTo>
                <a:cubicBezTo>
                  <a:pt x="290755" y="141765"/>
                  <a:pt x="1099839" y="113267"/>
                  <a:pt x="1327819" y="151677"/>
                </a:cubicBezTo>
                <a:cubicBezTo>
                  <a:pt x="1555800" y="190087"/>
                  <a:pt x="1391009" y="295404"/>
                  <a:pt x="1461633" y="367267"/>
                </a:cubicBezTo>
                <a:cubicBezTo>
                  <a:pt x="1532257" y="439130"/>
                  <a:pt x="1702004" y="525862"/>
                  <a:pt x="1751565" y="582857"/>
                </a:cubicBezTo>
                <a:cubicBezTo>
                  <a:pt x="1801126" y="639852"/>
                  <a:pt x="1741653" y="617550"/>
                  <a:pt x="1758999" y="709238"/>
                </a:cubicBezTo>
                <a:cubicBezTo>
                  <a:pt x="1776345" y="800926"/>
                  <a:pt x="1798648" y="1021472"/>
                  <a:pt x="1855643" y="1132984"/>
                </a:cubicBezTo>
                <a:cubicBezTo>
                  <a:pt x="1912638" y="1244496"/>
                  <a:pt x="2062560" y="1312643"/>
                  <a:pt x="2100970" y="1378311"/>
                </a:cubicBezTo>
                <a:cubicBezTo>
                  <a:pt x="2139380" y="1443979"/>
                  <a:pt x="2098492" y="1362204"/>
                  <a:pt x="2086102" y="1526994"/>
                </a:cubicBezTo>
                <a:cubicBezTo>
                  <a:pt x="2073712" y="1691784"/>
                  <a:pt x="2041496" y="2238194"/>
                  <a:pt x="2026628" y="2367052"/>
                </a:cubicBezTo>
                <a:cubicBezTo>
                  <a:pt x="2011760" y="2495911"/>
                  <a:pt x="2046453" y="2127921"/>
                  <a:pt x="1996892" y="2300145"/>
                </a:cubicBezTo>
                <a:cubicBezTo>
                  <a:pt x="1947331" y="2472369"/>
                  <a:pt x="1705722" y="3392965"/>
                  <a:pt x="1729263" y="3400399"/>
                </a:cubicBezTo>
                <a:cubicBezTo>
                  <a:pt x="1752804" y="3407833"/>
                  <a:pt x="2093536" y="2640877"/>
                  <a:pt x="2138141" y="2344750"/>
                </a:cubicBezTo>
                <a:cubicBezTo>
                  <a:pt x="2182746" y="2048623"/>
                  <a:pt x="2040258" y="1787189"/>
                  <a:pt x="1996892" y="1623638"/>
                </a:cubicBezTo>
                <a:cubicBezTo>
                  <a:pt x="1953526" y="1460087"/>
                  <a:pt x="1944853" y="1546819"/>
                  <a:pt x="1877946" y="1363443"/>
                </a:cubicBezTo>
                <a:cubicBezTo>
                  <a:pt x="1811039" y="1180067"/>
                  <a:pt x="1736697" y="694369"/>
                  <a:pt x="1595448" y="523384"/>
                </a:cubicBezTo>
                <a:cubicBezTo>
                  <a:pt x="1454199" y="352399"/>
                  <a:pt x="1117185" y="423023"/>
                  <a:pt x="1030453" y="337530"/>
                </a:cubicBezTo>
                <a:cubicBezTo>
                  <a:pt x="943721" y="252037"/>
                  <a:pt x="1146921" y="52555"/>
                  <a:pt x="1075058" y="10428"/>
                </a:cubicBezTo>
                <a:cubicBezTo>
                  <a:pt x="1003195" y="-31699"/>
                  <a:pt x="754150" y="66184"/>
                  <a:pt x="599272" y="84769"/>
                </a:cubicBezTo>
                <a:cubicBezTo>
                  <a:pt x="444394" y="103354"/>
                  <a:pt x="233760" y="112028"/>
                  <a:pt x="145789" y="121940"/>
                </a:cubicBezTo>
                <a:cubicBezTo>
                  <a:pt x="57818" y="131852"/>
                  <a:pt x="-103255" y="131853"/>
                  <a:pt x="93750" y="136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5E643FFB-6865-A905-D2BB-3A4B7A118B12}"/>
              </a:ext>
            </a:extLst>
          </p:cNvPr>
          <p:cNvSpPr/>
          <p:nvPr/>
        </p:nvSpPr>
        <p:spPr>
          <a:xfrm>
            <a:off x="5024961" y="3882597"/>
            <a:ext cx="538728" cy="2835311"/>
          </a:xfrm>
          <a:custGeom>
            <a:avLst/>
            <a:gdLst>
              <a:gd name="connsiteX0" fmla="*/ 15390 w 538728"/>
              <a:gd name="connsiteY0" fmla="*/ 20330 h 2835311"/>
              <a:gd name="connsiteX1" fmla="*/ 104600 w 538728"/>
              <a:gd name="connsiteY1" fmla="*/ 191315 h 2835311"/>
              <a:gd name="connsiteX2" fmla="*/ 409400 w 538728"/>
              <a:gd name="connsiteY2" fmla="*/ 771179 h 2835311"/>
              <a:gd name="connsiteX3" fmla="*/ 216112 w 538728"/>
              <a:gd name="connsiteY3" fmla="*/ 1023940 h 2835311"/>
              <a:gd name="connsiteX4" fmla="*/ 335059 w 538728"/>
              <a:gd name="connsiteY4" fmla="*/ 1588935 h 2835311"/>
              <a:gd name="connsiteX5" fmla="*/ 238415 w 538728"/>
              <a:gd name="connsiteY5" fmla="*/ 1499725 h 2835311"/>
              <a:gd name="connsiteX6" fmla="*/ 327624 w 538728"/>
              <a:gd name="connsiteY6" fmla="*/ 2250574 h 2835311"/>
              <a:gd name="connsiteX7" fmla="*/ 193810 w 538728"/>
              <a:gd name="connsiteY7" fmla="*/ 1767354 h 2835311"/>
              <a:gd name="connsiteX8" fmla="*/ 535780 w 538728"/>
              <a:gd name="connsiteY8" fmla="*/ 2830437 h 2835311"/>
              <a:gd name="connsiteX9" fmla="*/ 357361 w 538728"/>
              <a:gd name="connsiteY9" fmla="*/ 2116759 h 2835311"/>
              <a:gd name="connsiteX10" fmla="*/ 320190 w 538728"/>
              <a:gd name="connsiteY10" fmla="*/ 1061110 h 2835311"/>
              <a:gd name="connsiteX11" fmla="*/ 342493 w 538728"/>
              <a:gd name="connsiteY11" fmla="*/ 942164 h 2835311"/>
              <a:gd name="connsiteX12" fmla="*/ 290454 w 538728"/>
              <a:gd name="connsiteY12" fmla="*/ 592759 h 2835311"/>
              <a:gd name="connsiteX13" fmla="*/ 30259 w 538728"/>
              <a:gd name="connsiteY13" fmla="*/ 72369 h 2835311"/>
              <a:gd name="connsiteX14" fmla="*/ 15390 w 538728"/>
              <a:gd name="connsiteY14" fmla="*/ 20330 h 283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8728" h="2835311">
                <a:moveTo>
                  <a:pt x="15390" y="20330"/>
                </a:moveTo>
                <a:cubicBezTo>
                  <a:pt x="27780" y="40154"/>
                  <a:pt x="104600" y="191315"/>
                  <a:pt x="104600" y="191315"/>
                </a:cubicBezTo>
                <a:cubicBezTo>
                  <a:pt x="170268" y="316456"/>
                  <a:pt x="390815" y="632408"/>
                  <a:pt x="409400" y="771179"/>
                </a:cubicBezTo>
                <a:cubicBezTo>
                  <a:pt x="427985" y="909950"/>
                  <a:pt x="228502" y="887647"/>
                  <a:pt x="216112" y="1023940"/>
                </a:cubicBezTo>
                <a:cubicBezTo>
                  <a:pt x="203722" y="1160233"/>
                  <a:pt x="331342" y="1509638"/>
                  <a:pt x="335059" y="1588935"/>
                </a:cubicBezTo>
                <a:cubicBezTo>
                  <a:pt x="338776" y="1668233"/>
                  <a:pt x="239654" y="1389452"/>
                  <a:pt x="238415" y="1499725"/>
                </a:cubicBezTo>
                <a:cubicBezTo>
                  <a:pt x="237176" y="1609998"/>
                  <a:pt x="335058" y="2205969"/>
                  <a:pt x="327624" y="2250574"/>
                </a:cubicBezTo>
                <a:cubicBezTo>
                  <a:pt x="320190" y="2295179"/>
                  <a:pt x="159117" y="1670710"/>
                  <a:pt x="193810" y="1767354"/>
                </a:cubicBezTo>
                <a:cubicBezTo>
                  <a:pt x="228503" y="1863998"/>
                  <a:pt x="508522" y="2772203"/>
                  <a:pt x="535780" y="2830437"/>
                </a:cubicBezTo>
                <a:cubicBezTo>
                  <a:pt x="563038" y="2888671"/>
                  <a:pt x="393293" y="2411647"/>
                  <a:pt x="357361" y="2116759"/>
                </a:cubicBezTo>
                <a:cubicBezTo>
                  <a:pt x="321429" y="1821871"/>
                  <a:pt x="322668" y="1256876"/>
                  <a:pt x="320190" y="1061110"/>
                </a:cubicBezTo>
                <a:cubicBezTo>
                  <a:pt x="317712" y="865344"/>
                  <a:pt x="347449" y="1020223"/>
                  <a:pt x="342493" y="942164"/>
                </a:cubicBezTo>
                <a:cubicBezTo>
                  <a:pt x="337537" y="864106"/>
                  <a:pt x="342493" y="737725"/>
                  <a:pt x="290454" y="592759"/>
                </a:cubicBezTo>
                <a:cubicBezTo>
                  <a:pt x="238415" y="447793"/>
                  <a:pt x="78581" y="175208"/>
                  <a:pt x="30259" y="72369"/>
                </a:cubicBezTo>
                <a:cubicBezTo>
                  <a:pt x="-18063" y="-30470"/>
                  <a:pt x="3000" y="506"/>
                  <a:pt x="15390" y="20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492842C3-79A0-71BF-8DB6-70B916DEA431}"/>
              </a:ext>
            </a:extLst>
          </p:cNvPr>
          <p:cNvSpPr/>
          <p:nvPr/>
        </p:nvSpPr>
        <p:spPr>
          <a:xfrm>
            <a:off x="4500742" y="3995125"/>
            <a:ext cx="1413648" cy="2465227"/>
          </a:xfrm>
          <a:custGeom>
            <a:avLst/>
            <a:gdLst>
              <a:gd name="connsiteX0" fmla="*/ 63824 w 1413648"/>
              <a:gd name="connsiteY0" fmla="*/ 4446 h 2465227"/>
              <a:gd name="connsiteX1" fmla="*/ 130731 w 1413648"/>
              <a:gd name="connsiteY1" fmla="*/ 34182 h 2465227"/>
              <a:gd name="connsiteX2" fmla="*/ 978224 w 1413648"/>
              <a:gd name="connsiteY2" fmla="*/ 56485 h 2465227"/>
              <a:gd name="connsiteX3" fmla="*/ 814673 w 1413648"/>
              <a:gd name="connsiteY3" fmla="*/ 234904 h 2465227"/>
              <a:gd name="connsiteX4" fmla="*/ 1067434 w 1413648"/>
              <a:gd name="connsiteY4" fmla="*/ 569441 h 2465227"/>
              <a:gd name="connsiteX5" fmla="*/ 963356 w 1413648"/>
              <a:gd name="connsiteY5" fmla="*/ 569441 h 2465227"/>
              <a:gd name="connsiteX6" fmla="*/ 1409404 w 1413648"/>
              <a:gd name="connsiteY6" fmla="*/ 889109 h 2465227"/>
              <a:gd name="connsiteX7" fmla="*/ 1186380 w 1413648"/>
              <a:gd name="connsiteY7" fmla="*/ 807334 h 2465227"/>
              <a:gd name="connsiteX8" fmla="*/ 1156643 w 1413648"/>
              <a:gd name="connsiteY8" fmla="*/ 1208777 h 2465227"/>
              <a:gd name="connsiteX9" fmla="*/ 1119473 w 1413648"/>
              <a:gd name="connsiteY9" fmla="*/ 1372329 h 2465227"/>
              <a:gd name="connsiteX10" fmla="*/ 1216117 w 1413648"/>
              <a:gd name="connsiteY10" fmla="*/ 2190085 h 2465227"/>
              <a:gd name="connsiteX11" fmla="*/ 1193814 w 1413648"/>
              <a:gd name="connsiteY11" fmla="*/ 1907587 h 2465227"/>
              <a:gd name="connsiteX12" fmla="*/ 1149209 w 1413648"/>
              <a:gd name="connsiteY12" fmla="*/ 2465148 h 2465227"/>
              <a:gd name="connsiteX13" fmla="*/ 1134341 w 1413648"/>
              <a:gd name="connsiteY13" fmla="*/ 1862982 h 2465227"/>
              <a:gd name="connsiteX14" fmla="*/ 1089736 w 1413648"/>
              <a:gd name="connsiteY14" fmla="*/ 524836 h 2465227"/>
              <a:gd name="connsiteX15" fmla="*/ 829541 w 1413648"/>
              <a:gd name="connsiteY15" fmla="*/ 123392 h 2465227"/>
              <a:gd name="connsiteX16" fmla="*/ 732897 w 1413648"/>
              <a:gd name="connsiteY16" fmla="*/ 138260 h 2465227"/>
              <a:gd name="connsiteX17" fmla="*/ 63824 w 1413648"/>
              <a:gd name="connsiteY17" fmla="*/ 4446 h 2465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413648" h="2465227">
                <a:moveTo>
                  <a:pt x="63824" y="4446"/>
                </a:moveTo>
                <a:cubicBezTo>
                  <a:pt x="-36537" y="-12900"/>
                  <a:pt x="-21669" y="25509"/>
                  <a:pt x="130731" y="34182"/>
                </a:cubicBezTo>
                <a:cubicBezTo>
                  <a:pt x="283131" y="42855"/>
                  <a:pt x="864234" y="23031"/>
                  <a:pt x="978224" y="56485"/>
                </a:cubicBezTo>
                <a:cubicBezTo>
                  <a:pt x="1092214" y="89939"/>
                  <a:pt x="799805" y="149411"/>
                  <a:pt x="814673" y="234904"/>
                </a:cubicBezTo>
                <a:cubicBezTo>
                  <a:pt x="829541" y="320397"/>
                  <a:pt x="1042653" y="513685"/>
                  <a:pt x="1067434" y="569441"/>
                </a:cubicBezTo>
                <a:cubicBezTo>
                  <a:pt x="1092215" y="625197"/>
                  <a:pt x="906361" y="516163"/>
                  <a:pt x="963356" y="569441"/>
                </a:cubicBezTo>
                <a:cubicBezTo>
                  <a:pt x="1020351" y="622719"/>
                  <a:pt x="1372233" y="849460"/>
                  <a:pt x="1409404" y="889109"/>
                </a:cubicBezTo>
                <a:cubicBezTo>
                  <a:pt x="1446575" y="928758"/>
                  <a:pt x="1228507" y="754056"/>
                  <a:pt x="1186380" y="807334"/>
                </a:cubicBezTo>
                <a:cubicBezTo>
                  <a:pt x="1144253" y="860612"/>
                  <a:pt x="1167794" y="1114611"/>
                  <a:pt x="1156643" y="1208777"/>
                </a:cubicBezTo>
                <a:cubicBezTo>
                  <a:pt x="1145492" y="1302943"/>
                  <a:pt x="1109561" y="1208778"/>
                  <a:pt x="1119473" y="1372329"/>
                </a:cubicBezTo>
                <a:cubicBezTo>
                  <a:pt x="1129385" y="1535880"/>
                  <a:pt x="1203727" y="2100875"/>
                  <a:pt x="1216117" y="2190085"/>
                </a:cubicBezTo>
                <a:cubicBezTo>
                  <a:pt x="1228507" y="2279295"/>
                  <a:pt x="1204965" y="1861743"/>
                  <a:pt x="1193814" y="1907587"/>
                </a:cubicBezTo>
                <a:cubicBezTo>
                  <a:pt x="1182663" y="1953431"/>
                  <a:pt x="1159121" y="2472582"/>
                  <a:pt x="1149209" y="2465148"/>
                </a:cubicBezTo>
                <a:cubicBezTo>
                  <a:pt x="1139297" y="2457714"/>
                  <a:pt x="1144253" y="2186367"/>
                  <a:pt x="1134341" y="1862982"/>
                </a:cubicBezTo>
                <a:cubicBezTo>
                  <a:pt x="1124429" y="1539597"/>
                  <a:pt x="1140536" y="814768"/>
                  <a:pt x="1089736" y="524836"/>
                </a:cubicBezTo>
                <a:cubicBezTo>
                  <a:pt x="1038936" y="234904"/>
                  <a:pt x="889014" y="187821"/>
                  <a:pt x="829541" y="123392"/>
                </a:cubicBezTo>
                <a:cubicBezTo>
                  <a:pt x="770068" y="58963"/>
                  <a:pt x="864234" y="154367"/>
                  <a:pt x="732897" y="138260"/>
                </a:cubicBezTo>
                <a:cubicBezTo>
                  <a:pt x="601560" y="122153"/>
                  <a:pt x="164185" y="21792"/>
                  <a:pt x="63824" y="4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B0F17E92-83C6-C7EE-973F-8B704EA9C7AB}"/>
              </a:ext>
            </a:extLst>
          </p:cNvPr>
          <p:cNvSpPr/>
          <p:nvPr/>
        </p:nvSpPr>
        <p:spPr>
          <a:xfrm>
            <a:off x="1785482" y="3650857"/>
            <a:ext cx="2602832" cy="3239006"/>
          </a:xfrm>
          <a:custGeom>
            <a:avLst/>
            <a:gdLst>
              <a:gd name="connsiteX0" fmla="*/ 2600664 w 2602832"/>
              <a:gd name="connsiteY0" fmla="*/ 333845 h 3239006"/>
              <a:gd name="connsiteX1" fmla="*/ 1470674 w 2602832"/>
              <a:gd name="connsiteY1" fmla="*/ 140558 h 3239006"/>
              <a:gd name="connsiteX2" fmla="*/ 1797777 w 2602832"/>
              <a:gd name="connsiteY2" fmla="*/ 155426 h 3239006"/>
              <a:gd name="connsiteX3" fmla="*/ 1470674 w 2602832"/>
              <a:gd name="connsiteY3" fmla="*/ 140558 h 3239006"/>
              <a:gd name="connsiteX4" fmla="*/ 994889 w 2602832"/>
              <a:gd name="connsiteY4" fmla="*/ 400753 h 3239006"/>
              <a:gd name="connsiteX5" fmla="*/ 1017191 w 2602832"/>
              <a:gd name="connsiteY5" fmla="*/ 408187 h 3239006"/>
              <a:gd name="connsiteX6" fmla="*/ 452196 w 2602832"/>
              <a:gd name="connsiteY6" fmla="*/ 705553 h 3239006"/>
              <a:gd name="connsiteX7" fmla="*/ 415025 w 2602832"/>
              <a:gd name="connsiteY7" fmla="*/ 943445 h 3239006"/>
              <a:gd name="connsiteX8" fmla="*/ 125094 w 2602832"/>
              <a:gd name="connsiteY8" fmla="*/ 1248245 h 3239006"/>
              <a:gd name="connsiteX9" fmla="*/ 139962 w 2602832"/>
              <a:gd name="connsiteY9" fmla="*/ 1434099 h 3239006"/>
              <a:gd name="connsiteX10" fmla="*/ 162264 w 2602832"/>
              <a:gd name="connsiteY10" fmla="*/ 1441533 h 3239006"/>
              <a:gd name="connsiteX11" fmla="*/ 28450 w 2602832"/>
              <a:gd name="connsiteY11" fmla="*/ 1976792 h 3239006"/>
              <a:gd name="connsiteX12" fmla="*/ 117659 w 2602832"/>
              <a:gd name="connsiteY12" fmla="*/ 2653299 h 3239006"/>
              <a:gd name="connsiteX13" fmla="*/ 58186 w 2602832"/>
              <a:gd name="connsiteY13" fmla="*/ 2616128 h 3239006"/>
              <a:gd name="connsiteX14" fmla="*/ 139962 w 2602832"/>
              <a:gd name="connsiteY14" fmla="*/ 3233163 h 3239006"/>
              <a:gd name="connsiteX15" fmla="*/ 6147 w 2602832"/>
              <a:gd name="connsiteY15" fmla="*/ 2192382 h 3239006"/>
              <a:gd name="connsiteX16" fmla="*/ 377855 w 2602832"/>
              <a:gd name="connsiteY16" fmla="*/ 742723 h 3239006"/>
              <a:gd name="connsiteX17" fmla="*/ 452196 w 2602832"/>
              <a:gd name="connsiteY17" fmla="*/ 787328 h 3239006"/>
              <a:gd name="connsiteX18" fmla="*/ 1307123 w 2602832"/>
              <a:gd name="connsiteY18" fmla="*/ 29045 h 3239006"/>
              <a:gd name="connsiteX19" fmla="*/ 1143572 w 2602832"/>
              <a:gd name="connsiteY19" fmla="*/ 147992 h 3239006"/>
              <a:gd name="connsiteX20" fmla="*/ 1671396 w 2602832"/>
              <a:gd name="connsiteY20" fmla="*/ 58782 h 3239006"/>
              <a:gd name="connsiteX21" fmla="*/ 1753172 w 2602832"/>
              <a:gd name="connsiteY21" fmla="*/ 103387 h 3239006"/>
              <a:gd name="connsiteX22" fmla="*/ 2600664 w 2602832"/>
              <a:gd name="connsiteY22" fmla="*/ 333845 h 3239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602832" h="3239006">
                <a:moveTo>
                  <a:pt x="2600664" y="333845"/>
                </a:moveTo>
                <a:cubicBezTo>
                  <a:pt x="2553581" y="340040"/>
                  <a:pt x="1604488" y="170294"/>
                  <a:pt x="1470674" y="140558"/>
                </a:cubicBezTo>
                <a:cubicBezTo>
                  <a:pt x="1336859" y="110821"/>
                  <a:pt x="1797777" y="155426"/>
                  <a:pt x="1797777" y="155426"/>
                </a:cubicBezTo>
                <a:cubicBezTo>
                  <a:pt x="1797777" y="155426"/>
                  <a:pt x="1604489" y="99670"/>
                  <a:pt x="1470674" y="140558"/>
                </a:cubicBezTo>
                <a:cubicBezTo>
                  <a:pt x="1336859" y="181446"/>
                  <a:pt x="1070469" y="356148"/>
                  <a:pt x="994889" y="400753"/>
                </a:cubicBezTo>
                <a:cubicBezTo>
                  <a:pt x="919309" y="445358"/>
                  <a:pt x="1107640" y="357387"/>
                  <a:pt x="1017191" y="408187"/>
                </a:cubicBezTo>
                <a:cubicBezTo>
                  <a:pt x="926742" y="458987"/>
                  <a:pt x="552557" y="616343"/>
                  <a:pt x="452196" y="705553"/>
                </a:cubicBezTo>
                <a:cubicBezTo>
                  <a:pt x="351835" y="794763"/>
                  <a:pt x="469542" y="852996"/>
                  <a:pt x="415025" y="943445"/>
                </a:cubicBezTo>
                <a:cubicBezTo>
                  <a:pt x="360508" y="1033894"/>
                  <a:pt x="170938" y="1166469"/>
                  <a:pt x="125094" y="1248245"/>
                </a:cubicBezTo>
                <a:cubicBezTo>
                  <a:pt x="79250" y="1330021"/>
                  <a:pt x="133767" y="1401884"/>
                  <a:pt x="139962" y="1434099"/>
                </a:cubicBezTo>
                <a:cubicBezTo>
                  <a:pt x="146157" y="1466314"/>
                  <a:pt x="180849" y="1351084"/>
                  <a:pt x="162264" y="1441533"/>
                </a:cubicBezTo>
                <a:cubicBezTo>
                  <a:pt x="143679" y="1531982"/>
                  <a:pt x="35884" y="1774831"/>
                  <a:pt x="28450" y="1976792"/>
                </a:cubicBezTo>
                <a:cubicBezTo>
                  <a:pt x="21016" y="2178753"/>
                  <a:pt x="112703" y="2546743"/>
                  <a:pt x="117659" y="2653299"/>
                </a:cubicBezTo>
                <a:cubicBezTo>
                  <a:pt x="122615" y="2759855"/>
                  <a:pt x="54469" y="2519484"/>
                  <a:pt x="58186" y="2616128"/>
                </a:cubicBezTo>
                <a:cubicBezTo>
                  <a:pt x="61903" y="2712772"/>
                  <a:pt x="148635" y="3303787"/>
                  <a:pt x="139962" y="3233163"/>
                </a:cubicBezTo>
                <a:cubicBezTo>
                  <a:pt x="131289" y="3162539"/>
                  <a:pt x="-33502" y="2607455"/>
                  <a:pt x="6147" y="2192382"/>
                </a:cubicBezTo>
                <a:cubicBezTo>
                  <a:pt x="45796" y="1777309"/>
                  <a:pt x="303513" y="976899"/>
                  <a:pt x="377855" y="742723"/>
                </a:cubicBezTo>
                <a:cubicBezTo>
                  <a:pt x="452197" y="508547"/>
                  <a:pt x="297318" y="906274"/>
                  <a:pt x="452196" y="787328"/>
                </a:cubicBezTo>
                <a:cubicBezTo>
                  <a:pt x="607074" y="668382"/>
                  <a:pt x="1191894" y="135601"/>
                  <a:pt x="1307123" y="29045"/>
                </a:cubicBezTo>
                <a:cubicBezTo>
                  <a:pt x="1422352" y="-77511"/>
                  <a:pt x="1082860" y="143036"/>
                  <a:pt x="1143572" y="147992"/>
                </a:cubicBezTo>
                <a:cubicBezTo>
                  <a:pt x="1204284" y="152948"/>
                  <a:pt x="1569796" y="66216"/>
                  <a:pt x="1671396" y="58782"/>
                </a:cubicBezTo>
                <a:cubicBezTo>
                  <a:pt x="1772996" y="51348"/>
                  <a:pt x="1592099" y="56304"/>
                  <a:pt x="1753172" y="103387"/>
                </a:cubicBezTo>
                <a:cubicBezTo>
                  <a:pt x="1914245" y="150470"/>
                  <a:pt x="2647747" y="327650"/>
                  <a:pt x="2600664" y="333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07445523-E933-B167-56C7-ED0619978CE0}"/>
              </a:ext>
            </a:extLst>
          </p:cNvPr>
          <p:cNvSpPr/>
          <p:nvPr/>
        </p:nvSpPr>
        <p:spPr>
          <a:xfrm>
            <a:off x="4890" y="6651767"/>
            <a:ext cx="1128756" cy="1450699"/>
          </a:xfrm>
          <a:custGeom>
            <a:avLst/>
            <a:gdLst>
              <a:gd name="connsiteX0" fmla="*/ 457 w 1128756"/>
              <a:gd name="connsiteY0" fmla="*/ 187517 h 1450699"/>
              <a:gd name="connsiteX1" fmla="*/ 364078 w 1128756"/>
              <a:gd name="connsiteY1" fmla="*/ 101959 h 1450699"/>
              <a:gd name="connsiteX2" fmla="*/ 738394 w 1128756"/>
              <a:gd name="connsiteY2" fmla="*/ 359 h 1450699"/>
              <a:gd name="connsiteX3" fmla="*/ 556584 w 1128756"/>
              <a:gd name="connsiteY3" fmla="*/ 139391 h 1450699"/>
              <a:gd name="connsiteX4" fmla="*/ 647489 w 1128756"/>
              <a:gd name="connsiteY4" fmla="*/ 208907 h 1450699"/>
              <a:gd name="connsiteX5" fmla="*/ 797215 w 1128756"/>
              <a:gd name="connsiteY5" fmla="*/ 294465 h 1450699"/>
              <a:gd name="connsiteX6" fmla="*/ 759784 w 1128756"/>
              <a:gd name="connsiteY6" fmla="*/ 369328 h 1450699"/>
              <a:gd name="connsiteX7" fmla="*/ 882773 w 1128756"/>
              <a:gd name="connsiteY7" fmla="*/ 454886 h 1450699"/>
              <a:gd name="connsiteX8" fmla="*/ 1011110 w 1128756"/>
              <a:gd name="connsiteY8" fmla="*/ 470928 h 1450699"/>
              <a:gd name="connsiteX9" fmla="*/ 861384 w 1128756"/>
              <a:gd name="connsiteY9" fmla="*/ 599265 h 1450699"/>
              <a:gd name="connsiteX10" fmla="*/ 984373 w 1128756"/>
              <a:gd name="connsiteY10" fmla="*/ 690170 h 1450699"/>
              <a:gd name="connsiteX11" fmla="*/ 1128752 w 1128756"/>
              <a:gd name="connsiteY11" fmla="*/ 1449496 h 1450699"/>
              <a:gd name="connsiteX12" fmla="*/ 989721 w 1128756"/>
              <a:gd name="connsiteY12" fmla="*/ 861286 h 1450699"/>
              <a:gd name="connsiteX13" fmla="*/ 1059236 w 1128756"/>
              <a:gd name="connsiteY13" fmla="*/ 668780 h 1450699"/>
              <a:gd name="connsiteX14" fmla="*/ 984373 w 1128756"/>
              <a:gd name="connsiteY14" fmla="*/ 583222 h 1450699"/>
              <a:gd name="connsiteX15" fmla="*/ 561931 w 1128756"/>
              <a:gd name="connsiteY15" fmla="*/ 192865 h 1450699"/>
              <a:gd name="connsiteX16" fmla="*/ 487068 w 1128756"/>
              <a:gd name="connsiteY16" fmla="*/ 192865 h 1450699"/>
              <a:gd name="connsiteX17" fmla="*/ 807910 w 1128756"/>
              <a:gd name="connsiteY17" fmla="*/ 160780 h 1450699"/>
              <a:gd name="connsiteX18" fmla="*/ 299910 w 1128756"/>
              <a:gd name="connsiteY18" fmla="*/ 160780 h 1450699"/>
              <a:gd name="connsiteX19" fmla="*/ 457 w 1128756"/>
              <a:gd name="connsiteY19" fmla="*/ 187517 h 1450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128756" h="1450699">
                <a:moveTo>
                  <a:pt x="457" y="187517"/>
                </a:moveTo>
                <a:cubicBezTo>
                  <a:pt x="11152" y="177713"/>
                  <a:pt x="241088" y="133152"/>
                  <a:pt x="364078" y="101959"/>
                </a:cubicBezTo>
                <a:cubicBezTo>
                  <a:pt x="487068" y="70766"/>
                  <a:pt x="706310" y="-5880"/>
                  <a:pt x="738394" y="359"/>
                </a:cubicBezTo>
                <a:cubicBezTo>
                  <a:pt x="770478" y="6598"/>
                  <a:pt x="571735" y="104633"/>
                  <a:pt x="556584" y="139391"/>
                </a:cubicBezTo>
                <a:cubicBezTo>
                  <a:pt x="541433" y="174149"/>
                  <a:pt x="607384" y="183061"/>
                  <a:pt x="647489" y="208907"/>
                </a:cubicBezTo>
                <a:cubicBezTo>
                  <a:pt x="687594" y="234753"/>
                  <a:pt x="778499" y="267728"/>
                  <a:pt x="797215" y="294465"/>
                </a:cubicBezTo>
                <a:cubicBezTo>
                  <a:pt x="815931" y="321202"/>
                  <a:pt x="745524" y="342591"/>
                  <a:pt x="759784" y="369328"/>
                </a:cubicBezTo>
                <a:cubicBezTo>
                  <a:pt x="774044" y="396065"/>
                  <a:pt x="840885" y="437953"/>
                  <a:pt x="882773" y="454886"/>
                </a:cubicBezTo>
                <a:cubicBezTo>
                  <a:pt x="924661" y="471819"/>
                  <a:pt x="1014675" y="446865"/>
                  <a:pt x="1011110" y="470928"/>
                </a:cubicBezTo>
                <a:cubicBezTo>
                  <a:pt x="1007545" y="494991"/>
                  <a:pt x="865840" y="562725"/>
                  <a:pt x="861384" y="599265"/>
                </a:cubicBezTo>
                <a:cubicBezTo>
                  <a:pt x="856928" y="635805"/>
                  <a:pt x="939812" y="548465"/>
                  <a:pt x="984373" y="690170"/>
                </a:cubicBezTo>
                <a:cubicBezTo>
                  <a:pt x="1028934" y="831875"/>
                  <a:pt x="1127861" y="1420977"/>
                  <a:pt x="1128752" y="1449496"/>
                </a:cubicBezTo>
                <a:cubicBezTo>
                  <a:pt x="1129643" y="1478015"/>
                  <a:pt x="1001307" y="991405"/>
                  <a:pt x="989721" y="861286"/>
                </a:cubicBezTo>
                <a:cubicBezTo>
                  <a:pt x="978135" y="731167"/>
                  <a:pt x="1060127" y="715124"/>
                  <a:pt x="1059236" y="668780"/>
                </a:cubicBezTo>
                <a:cubicBezTo>
                  <a:pt x="1058345" y="622436"/>
                  <a:pt x="1067257" y="662541"/>
                  <a:pt x="984373" y="583222"/>
                </a:cubicBezTo>
                <a:cubicBezTo>
                  <a:pt x="901489" y="503903"/>
                  <a:pt x="644815" y="257925"/>
                  <a:pt x="561931" y="192865"/>
                </a:cubicBezTo>
                <a:cubicBezTo>
                  <a:pt x="479047" y="127805"/>
                  <a:pt x="446071" y="198213"/>
                  <a:pt x="487068" y="192865"/>
                </a:cubicBezTo>
                <a:cubicBezTo>
                  <a:pt x="528065" y="187517"/>
                  <a:pt x="839103" y="166127"/>
                  <a:pt x="807910" y="160780"/>
                </a:cubicBezTo>
                <a:cubicBezTo>
                  <a:pt x="776717" y="155433"/>
                  <a:pt x="430920" y="156324"/>
                  <a:pt x="299910" y="160780"/>
                </a:cubicBezTo>
                <a:cubicBezTo>
                  <a:pt x="168900" y="165236"/>
                  <a:pt x="-10238" y="197321"/>
                  <a:pt x="457" y="187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11FE2F35-D982-C6BA-8DA6-A243C9E161C8}"/>
              </a:ext>
            </a:extLst>
          </p:cNvPr>
          <p:cNvSpPr/>
          <p:nvPr/>
        </p:nvSpPr>
        <p:spPr>
          <a:xfrm>
            <a:off x="102170" y="6766678"/>
            <a:ext cx="556463" cy="1506837"/>
          </a:xfrm>
          <a:custGeom>
            <a:avLst/>
            <a:gdLst>
              <a:gd name="connsiteX0" fmla="*/ 507430 w 556463"/>
              <a:gd name="connsiteY0" fmla="*/ 163511 h 1506837"/>
              <a:gd name="connsiteX1" fmla="*/ 95683 w 556463"/>
              <a:gd name="connsiteY1" fmla="*/ 131427 h 1506837"/>
              <a:gd name="connsiteX2" fmla="*/ 229367 w 556463"/>
              <a:gd name="connsiteY2" fmla="*/ 131427 h 1506837"/>
              <a:gd name="connsiteX3" fmla="*/ 42209 w 556463"/>
              <a:gd name="connsiteY3" fmla="*/ 249069 h 1506837"/>
              <a:gd name="connsiteX4" fmla="*/ 36862 w 556463"/>
              <a:gd name="connsiteY4" fmla="*/ 446922 h 1506837"/>
              <a:gd name="connsiteX5" fmla="*/ 58251 w 556463"/>
              <a:gd name="connsiteY5" fmla="*/ 468311 h 1506837"/>
              <a:gd name="connsiteX6" fmla="*/ 133114 w 556463"/>
              <a:gd name="connsiteY6" fmla="*/ 671511 h 1506837"/>
              <a:gd name="connsiteX7" fmla="*/ 138462 w 556463"/>
              <a:gd name="connsiteY7" fmla="*/ 885406 h 1506837"/>
              <a:gd name="connsiteX8" fmla="*/ 207977 w 556463"/>
              <a:gd name="connsiteY8" fmla="*/ 960269 h 1506837"/>
              <a:gd name="connsiteX9" fmla="*/ 325619 w 556463"/>
              <a:gd name="connsiteY9" fmla="*/ 1190206 h 1506837"/>
              <a:gd name="connsiteX10" fmla="*/ 555556 w 556463"/>
              <a:gd name="connsiteY10" fmla="*/ 1505701 h 1506837"/>
              <a:gd name="connsiteX11" fmla="*/ 389788 w 556463"/>
              <a:gd name="connsiteY11" fmla="*/ 1259722 h 1506837"/>
              <a:gd name="connsiteX12" fmla="*/ 10125 w 556463"/>
              <a:gd name="connsiteY12" fmla="*/ 420185 h 1506837"/>
              <a:gd name="connsiteX13" fmla="*/ 111725 w 556463"/>
              <a:gd name="connsiteY13" fmla="*/ 35175 h 1506837"/>
              <a:gd name="connsiteX14" fmla="*/ 138462 w 556463"/>
              <a:gd name="connsiteY14" fmla="*/ 61911 h 1506837"/>
              <a:gd name="connsiteX15" fmla="*/ 175893 w 556463"/>
              <a:gd name="connsiteY15" fmla="*/ 3090 h 1506837"/>
              <a:gd name="connsiteX16" fmla="*/ 507430 w 556463"/>
              <a:gd name="connsiteY16" fmla="*/ 163511 h 150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6463" h="1506837">
                <a:moveTo>
                  <a:pt x="507430" y="163511"/>
                </a:moveTo>
                <a:cubicBezTo>
                  <a:pt x="494062" y="184901"/>
                  <a:pt x="142027" y="136774"/>
                  <a:pt x="95683" y="131427"/>
                </a:cubicBezTo>
                <a:cubicBezTo>
                  <a:pt x="49339" y="126080"/>
                  <a:pt x="238279" y="111820"/>
                  <a:pt x="229367" y="131427"/>
                </a:cubicBezTo>
                <a:cubicBezTo>
                  <a:pt x="220455" y="151034"/>
                  <a:pt x="74293" y="196487"/>
                  <a:pt x="42209" y="249069"/>
                </a:cubicBezTo>
                <a:cubicBezTo>
                  <a:pt x="10125" y="301651"/>
                  <a:pt x="34188" y="410382"/>
                  <a:pt x="36862" y="446922"/>
                </a:cubicBezTo>
                <a:cubicBezTo>
                  <a:pt x="39536" y="483462"/>
                  <a:pt x="42209" y="430880"/>
                  <a:pt x="58251" y="468311"/>
                </a:cubicBezTo>
                <a:cubicBezTo>
                  <a:pt x="74293" y="505742"/>
                  <a:pt x="119745" y="601995"/>
                  <a:pt x="133114" y="671511"/>
                </a:cubicBezTo>
                <a:cubicBezTo>
                  <a:pt x="146482" y="741027"/>
                  <a:pt x="125985" y="837280"/>
                  <a:pt x="138462" y="885406"/>
                </a:cubicBezTo>
                <a:cubicBezTo>
                  <a:pt x="150939" y="933532"/>
                  <a:pt x="176784" y="909469"/>
                  <a:pt x="207977" y="960269"/>
                </a:cubicBezTo>
                <a:cubicBezTo>
                  <a:pt x="239170" y="1011069"/>
                  <a:pt x="267689" y="1099301"/>
                  <a:pt x="325619" y="1190206"/>
                </a:cubicBezTo>
                <a:cubicBezTo>
                  <a:pt x="383549" y="1281111"/>
                  <a:pt x="544861" y="1494115"/>
                  <a:pt x="555556" y="1505701"/>
                </a:cubicBezTo>
                <a:cubicBezTo>
                  <a:pt x="566251" y="1517287"/>
                  <a:pt x="480693" y="1440641"/>
                  <a:pt x="389788" y="1259722"/>
                </a:cubicBezTo>
                <a:cubicBezTo>
                  <a:pt x="298883" y="1078803"/>
                  <a:pt x="56469" y="624276"/>
                  <a:pt x="10125" y="420185"/>
                </a:cubicBezTo>
                <a:cubicBezTo>
                  <a:pt x="-36219" y="216094"/>
                  <a:pt x="90336" y="94887"/>
                  <a:pt x="111725" y="35175"/>
                </a:cubicBezTo>
                <a:cubicBezTo>
                  <a:pt x="133114" y="-24537"/>
                  <a:pt x="127767" y="67258"/>
                  <a:pt x="138462" y="61911"/>
                </a:cubicBezTo>
                <a:cubicBezTo>
                  <a:pt x="149157" y="56564"/>
                  <a:pt x="119746" y="-15626"/>
                  <a:pt x="175893" y="3090"/>
                </a:cubicBezTo>
                <a:cubicBezTo>
                  <a:pt x="232040" y="21806"/>
                  <a:pt x="520798" y="142121"/>
                  <a:pt x="507430" y="163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21E77B5A-DB75-FB35-24D3-F6D7E891279E}"/>
              </a:ext>
            </a:extLst>
          </p:cNvPr>
          <p:cNvSpPr/>
          <p:nvPr/>
        </p:nvSpPr>
        <p:spPr>
          <a:xfrm>
            <a:off x="201528" y="6811629"/>
            <a:ext cx="520380" cy="838261"/>
          </a:xfrm>
          <a:custGeom>
            <a:avLst/>
            <a:gdLst>
              <a:gd name="connsiteX0" fmla="*/ 520367 w 520380"/>
              <a:gd name="connsiteY0" fmla="*/ 918 h 838261"/>
              <a:gd name="connsiteX1" fmla="*/ 33756 w 520380"/>
              <a:gd name="connsiteY1" fmla="*/ 246897 h 838261"/>
              <a:gd name="connsiteX2" fmla="*/ 167440 w 520380"/>
              <a:gd name="connsiteY2" fmla="*/ 241550 h 838261"/>
              <a:gd name="connsiteX3" fmla="*/ 17714 w 520380"/>
              <a:gd name="connsiteY3" fmla="*/ 380582 h 838261"/>
              <a:gd name="connsiteX4" fmla="*/ 76535 w 520380"/>
              <a:gd name="connsiteY4" fmla="*/ 594476 h 838261"/>
              <a:gd name="connsiteX5" fmla="*/ 33756 w 520380"/>
              <a:gd name="connsiteY5" fmla="*/ 541003 h 838261"/>
              <a:gd name="connsiteX6" fmla="*/ 146051 w 520380"/>
              <a:gd name="connsiteY6" fmla="*/ 835108 h 838261"/>
              <a:gd name="connsiteX7" fmla="*/ 81883 w 520380"/>
              <a:gd name="connsiteY7" fmla="*/ 663992 h 838261"/>
              <a:gd name="connsiteX8" fmla="*/ 17714 w 520380"/>
              <a:gd name="connsiteY8" fmla="*/ 177382 h 838261"/>
              <a:gd name="connsiteX9" fmla="*/ 12367 w 520380"/>
              <a:gd name="connsiteY9" fmla="*/ 278982 h 838261"/>
              <a:gd name="connsiteX10" fmla="*/ 49798 w 520380"/>
              <a:gd name="connsiteY10" fmla="*/ 166687 h 838261"/>
              <a:gd name="connsiteX11" fmla="*/ 520367 w 520380"/>
              <a:gd name="connsiteY11" fmla="*/ 918 h 838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380" h="838261">
                <a:moveTo>
                  <a:pt x="520367" y="918"/>
                </a:moveTo>
                <a:cubicBezTo>
                  <a:pt x="517693" y="14286"/>
                  <a:pt x="92577" y="206792"/>
                  <a:pt x="33756" y="246897"/>
                </a:cubicBezTo>
                <a:cubicBezTo>
                  <a:pt x="-25065" y="287002"/>
                  <a:pt x="170114" y="219269"/>
                  <a:pt x="167440" y="241550"/>
                </a:cubicBezTo>
                <a:cubicBezTo>
                  <a:pt x="164766" y="263831"/>
                  <a:pt x="32865" y="321761"/>
                  <a:pt x="17714" y="380582"/>
                </a:cubicBezTo>
                <a:cubicBezTo>
                  <a:pt x="2563" y="439403"/>
                  <a:pt x="73861" y="567739"/>
                  <a:pt x="76535" y="594476"/>
                </a:cubicBezTo>
                <a:cubicBezTo>
                  <a:pt x="79209" y="621213"/>
                  <a:pt x="22170" y="500898"/>
                  <a:pt x="33756" y="541003"/>
                </a:cubicBezTo>
                <a:cubicBezTo>
                  <a:pt x="45342" y="581108"/>
                  <a:pt x="138030" y="814610"/>
                  <a:pt x="146051" y="835108"/>
                </a:cubicBezTo>
                <a:cubicBezTo>
                  <a:pt x="154072" y="855606"/>
                  <a:pt x="103273" y="773613"/>
                  <a:pt x="81883" y="663992"/>
                </a:cubicBezTo>
                <a:cubicBezTo>
                  <a:pt x="60493" y="554371"/>
                  <a:pt x="29300" y="241550"/>
                  <a:pt x="17714" y="177382"/>
                </a:cubicBezTo>
                <a:cubicBezTo>
                  <a:pt x="6128" y="113214"/>
                  <a:pt x="7020" y="280765"/>
                  <a:pt x="12367" y="278982"/>
                </a:cubicBezTo>
                <a:cubicBezTo>
                  <a:pt x="17714" y="277199"/>
                  <a:pt x="-37542" y="209466"/>
                  <a:pt x="49798" y="166687"/>
                </a:cubicBezTo>
                <a:cubicBezTo>
                  <a:pt x="137138" y="123908"/>
                  <a:pt x="523041" y="-12450"/>
                  <a:pt x="520367" y="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3ED9FB91-65E9-69A0-3C37-9268C1246A1A}"/>
              </a:ext>
            </a:extLst>
          </p:cNvPr>
          <p:cNvSpPr/>
          <p:nvPr/>
        </p:nvSpPr>
        <p:spPr>
          <a:xfrm>
            <a:off x="366183" y="8076015"/>
            <a:ext cx="874482" cy="478189"/>
          </a:xfrm>
          <a:custGeom>
            <a:avLst/>
            <a:gdLst>
              <a:gd name="connsiteX0" fmla="*/ 8133 w 874482"/>
              <a:gd name="connsiteY0" fmla="*/ 9206 h 478189"/>
              <a:gd name="connsiteX1" fmla="*/ 141817 w 874482"/>
              <a:gd name="connsiteY1" fmla="*/ 14553 h 478189"/>
              <a:gd name="connsiteX2" fmla="*/ 628428 w 874482"/>
              <a:gd name="connsiteY2" fmla="*/ 158932 h 478189"/>
              <a:gd name="connsiteX3" fmla="*/ 612385 w 874482"/>
              <a:gd name="connsiteY3" fmla="*/ 308659 h 478189"/>
              <a:gd name="connsiteX4" fmla="*/ 874406 w 874482"/>
              <a:gd name="connsiteY4" fmla="*/ 271227 h 478189"/>
              <a:gd name="connsiteX5" fmla="*/ 639122 w 874482"/>
              <a:gd name="connsiteY5" fmla="*/ 474427 h 478189"/>
              <a:gd name="connsiteX6" fmla="*/ 585649 w 874482"/>
              <a:gd name="connsiteY6" fmla="*/ 383522 h 478189"/>
              <a:gd name="connsiteX7" fmla="*/ 537522 w 874482"/>
              <a:gd name="connsiteY7" fmla="*/ 142890 h 478189"/>
              <a:gd name="connsiteX8" fmla="*/ 328975 w 874482"/>
              <a:gd name="connsiteY8" fmla="*/ 51985 h 478189"/>
              <a:gd name="connsiteX9" fmla="*/ 8133 w 874482"/>
              <a:gd name="connsiteY9" fmla="*/ 9206 h 478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4482" h="478189">
                <a:moveTo>
                  <a:pt x="8133" y="9206"/>
                </a:moveTo>
                <a:cubicBezTo>
                  <a:pt x="-23060" y="2967"/>
                  <a:pt x="38435" y="-10401"/>
                  <a:pt x="141817" y="14553"/>
                </a:cubicBezTo>
                <a:cubicBezTo>
                  <a:pt x="245200" y="39507"/>
                  <a:pt x="550000" y="109914"/>
                  <a:pt x="628428" y="158932"/>
                </a:cubicBezTo>
                <a:cubicBezTo>
                  <a:pt x="706856" y="207950"/>
                  <a:pt x="571389" y="289943"/>
                  <a:pt x="612385" y="308659"/>
                </a:cubicBezTo>
                <a:cubicBezTo>
                  <a:pt x="653381" y="327375"/>
                  <a:pt x="869950" y="243599"/>
                  <a:pt x="874406" y="271227"/>
                </a:cubicBezTo>
                <a:cubicBezTo>
                  <a:pt x="878862" y="298855"/>
                  <a:pt x="687248" y="455711"/>
                  <a:pt x="639122" y="474427"/>
                </a:cubicBezTo>
                <a:cubicBezTo>
                  <a:pt x="590996" y="493143"/>
                  <a:pt x="602582" y="438778"/>
                  <a:pt x="585649" y="383522"/>
                </a:cubicBezTo>
                <a:cubicBezTo>
                  <a:pt x="568716" y="328266"/>
                  <a:pt x="580301" y="198146"/>
                  <a:pt x="537522" y="142890"/>
                </a:cubicBezTo>
                <a:cubicBezTo>
                  <a:pt x="494743" y="87634"/>
                  <a:pt x="418098" y="76048"/>
                  <a:pt x="328975" y="51985"/>
                </a:cubicBezTo>
                <a:cubicBezTo>
                  <a:pt x="239852" y="27922"/>
                  <a:pt x="39326" y="15445"/>
                  <a:pt x="8133" y="9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E0CE3E28-F37A-6E3C-8E00-92572CC9FA6A}"/>
              </a:ext>
            </a:extLst>
          </p:cNvPr>
          <p:cNvSpPr/>
          <p:nvPr/>
        </p:nvSpPr>
        <p:spPr>
          <a:xfrm>
            <a:off x="276360" y="6946230"/>
            <a:ext cx="312204" cy="1269844"/>
          </a:xfrm>
          <a:custGeom>
            <a:avLst/>
            <a:gdLst>
              <a:gd name="connsiteX0" fmla="*/ 311851 w 312204"/>
              <a:gd name="connsiteY0" fmla="*/ 2 h 1269844"/>
              <a:gd name="connsiteX1" fmla="*/ 65872 w 312204"/>
              <a:gd name="connsiteY1" fmla="*/ 294107 h 1269844"/>
              <a:gd name="connsiteX2" fmla="*/ 183514 w 312204"/>
              <a:gd name="connsiteY2" fmla="*/ 379665 h 1269844"/>
              <a:gd name="connsiteX3" fmla="*/ 76566 w 312204"/>
              <a:gd name="connsiteY3" fmla="*/ 647033 h 1269844"/>
              <a:gd name="connsiteX4" fmla="*/ 146082 w 312204"/>
              <a:gd name="connsiteY4" fmla="*/ 636338 h 1269844"/>
              <a:gd name="connsiteX5" fmla="*/ 135387 w 312204"/>
              <a:gd name="connsiteY5" fmla="*/ 812802 h 1269844"/>
              <a:gd name="connsiteX6" fmla="*/ 242335 w 312204"/>
              <a:gd name="connsiteY6" fmla="*/ 962528 h 1269844"/>
              <a:gd name="connsiteX7" fmla="*/ 295808 w 312204"/>
              <a:gd name="connsiteY7" fmla="*/ 1267328 h 1269844"/>
              <a:gd name="connsiteX8" fmla="*/ 242335 w 312204"/>
              <a:gd name="connsiteY8" fmla="*/ 1080170 h 1269844"/>
              <a:gd name="connsiteX9" fmla="*/ 60524 w 312204"/>
              <a:gd name="connsiteY9" fmla="*/ 614949 h 1269844"/>
              <a:gd name="connsiteX10" fmla="*/ 162124 w 312204"/>
              <a:gd name="connsiteY10" fmla="*/ 433138 h 1269844"/>
              <a:gd name="connsiteX11" fmla="*/ 1703 w 312204"/>
              <a:gd name="connsiteY11" fmla="*/ 299454 h 1269844"/>
              <a:gd name="connsiteX12" fmla="*/ 311851 w 312204"/>
              <a:gd name="connsiteY12" fmla="*/ 2 h 1269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2204" h="1269844">
                <a:moveTo>
                  <a:pt x="311851" y="2"/>
                </a:moveTo>
                <a:cubicBezTo>
                  <a:pt x="322546" y="-889"/>
                  <a:pt x="87261" y="230830"/>
                  <a:pt x="65872" y="294107"/>
                </a:cubicBezTo>
                <a:cubicBezTo>
                  <a:pt x="44483" y="357384"/>
                  <a:pt x="181732" y="320844"/>
                  <a:pt x="183514" y="379665"/>
                </a:cubicBezTo>
                <a:cubicBezTo>
                  <a:pt x="185296" y="438486"/>
                  <a:pt x="82805" y="604254"/>
                  <a:pt x="76566" y="647033"/>
                </a:cubicBezTo>
                <a:cubicBezTo>
                  <a:pt x="70327" y="689812"/>
                  <a:pt x="136278" y="608710"/>
                  <a:pt x="146082" y="636338"/>
                </a:cubicBezTo>
                <a:cubicBezTo>
                  <a:pt x="155886" y="663966"/>
                  <a:pt x="119345" y="758437"/>
                  <a:pt x="135387" y="812802"/>
                </a:cubicBezTo>
                <a:cubicBezTo>
                  <a:pt x="151429" y="867167"/>
                  <a:pt x="215598" y="886774"/>
                  <a:pt x="242335" y="962528"/>
                </a:cubicBezTo>
                <a:cubicBezTo>
                  <a:pt x="269072" y="1038282"/>
                  <a:pt x="295808" y="1247721"/>
                  <a:pt x="295808" y="1267328"/>
                </a:cubicBezTo>
                <a:cubicBezTo>
                  <a:pt x="295808" y="1286935"/>
                  <a:pt x="281549" y="1188900"/>
                  <a:pt x="242335" y="1080170"/>
                </a:cubicBezTo>
                <a:cubicBezTo>
                  <a:pt x="203121" y="971440"/>
                  <a:pt x="73893" y="722788"/>
                  <a:pt x="60524" y="614949"/>
                </a:cubicBezTo>
                <a:cubicBezTo>
                  <a:pt x="47155" y="507110"/>
                  <a:pt x="171927" y="485720"/>
                  <a:pt x="162124" y="433138"/>
                </a:cubicBezTo>
                <a:cubicBezTo>
                  <a:pt x="152321" y="380556"/>
                  <a:pt x="-18795" y="366296"/>
                  <a:pt x="1703" y="299454"/>
                </a:cubicBezTo>
                <a:cubicBezTo>
                  <a:pt x="22201" y="232612"/>
                  <a:pt x="301156" y="893"/>
                  <a:pt x="31185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60A37EEB-FE54-D4ED-5575-39ECD4570CDA}"/>
              </a:ext>
            </a:extLst>
          </p:cNvPr>
          <p:cNvSpPr/>
          <p:nvPr/>
        </p:nvSpPr>
        <p:spPr>
          <a:xfrm>
            <a:off x="347330" y="6898103"/>
            <a:ext cx="390633" cy="861140"/>
          </a:xfrm>
          <a:custGeom>
            <a:avLst/>
            <a:gdLst>
              <a:gd name="connsiteX0" fmla="*/ 249 w 390633"/>
              <a:gd name="connsiteY0" fmla="*/ 2 h 861140"/>
              <a:gd name="connsiteX1" fmla="*/ 390607 w 390633"/>
              <a:gd name="connsiteY1" fmla="*/ 251329 h 861140"/>
              <a:gd name="connsiteX2" fmla="*/ 21638 w 390633"/>
              <a:gd name="connsiteY2" fmla="*/ 411750 h 861140"/>
              <a:gd name="connsiteX3" fmla="*/ 262270 w 390633"/>
              <a:gd name="connsiteY3" fmla="*/ 379665 h 861140"/>
              <a:gd name="connsiteX4" fmla="*/ 133933 w 390633"/>
              <a:gd name="connsiteY4" fmla="*/ 561476 h 861140"/>
              <a:gd name="connsiteX5" fmla="*/ 80459 w 390633"/>
              <a:gd name="connsiteY5" fmla="*/ 860929 h 861140"/>
              <a:gd name="connsiteX6" fmla="*/ 171365 w 390633"/>
              <a:gd name="connsiteY6" fmla="*/ 604255 h 861140"/>
              <a:gd name="connsiteX7" fmla="*/ 353175 w 390633"/>
              <a:gd name="connsiteY7" fmla="*/ 326192 h 861140"/>
              <a:gd name="connsiteX8" fmla="*/ 353175 w 390633"/>
              <a:gd name="connsiteY8" fmla="*/ 251329 h 861140"/>
              <a:gd name="connsiteX9" fmla="*/ 331786 w 390633"/>
              <a:gd name="connsiteY9" fmla="*/ 245981 h 861140"/>
              <a:gd name="connsiteX10" fmla="*/ 249 w 390633"/>
              <a:gd name="connsiteY10" fmla="*/ 2 h 861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0633" h="861140">
                <a:moveTo>
                  <a:pt x="249" y="2"/>
                </a:moveTo>
                <a:cubicBezTo>
                  <a:pt x="10052" y="893"/>
                  <a:pt x="387042" y="182704"/>
                  <a:pt x="390607" y="251329"/>
                </a:cubicBezTo>
                <a:cubicBezTo>
                  <a:pt x="394172" y="319954"/>
                  <a:pt x="43027" y="390361"/>
                  <a:pt x="21638" y="411750"/>
                </a:cubicBezTo>
                <a:cubicBezTo>
                  <a:pt x="249" y="433139"/>
                  <a:pt x="243554" y="354711"/>
                  <a:pt x="262270" y="379665"/>
                </a:cubicBezTo>
                <a:cubicBezTo>
                  <a:pt x="280986" y="404619"/>
                  <a:pt x="164235" y="481265"/>
                  <a:pt x="133933" y="561476"/>
                </a:cubicBezTo>
                <a:cubicBezTo>
                  <a:pt x="103631" y="641687"/>
                  <a:pt x="74220" y="853799"/>
                  <a:pt x="80459" y="860929"/>
                </a:cubicBezTo>
                <a:cubicBezTo>
                  <a:pt x="86698" y="868059"/>
                  <a:pt x="125912" y="693378"/>
                  <a:pt x="171365" y="604255"/>
                </a:cubicBezTo>
                <a:cubicBezTo>
                  <a:pt x="216818" y="515132"/>
                  <a:pt x="322873" y="385013"/>
                  <a:pt x="353175" y="326192"/>
                </a:cubicBezTo>
                <a:cubicBezTo>
                  <a:pt x="383477" y="267371"/>
                  <a:pt x="356740" y="264698"/>
                  <a:pt x="353175" y="251329"/>
                </a:cubicBezTo>
                <a:cubicBezTo>
                  <a:pt x="349610" y="237960"/>
                  <a:pt x="390607" y="290543"/>
                  <a:pt x="331786" y="245981"/>
                </a:cubicBezTo>
                <a:cubicBezTo>
                  <a:pt x="272965" y="201420"/>
                  <a:pt x="-9554" y="-889"/>
                  <a:pt x="24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9CF8A456-23F5-BA89-D653-0AD00AAB482D}"/>
              </a:ext>
            </a:extLst>
          </p:cNvPr>
          <p:cNvSpPr/>
          <p:nvPr/>
        </p:nvSpPr>
        <p:spPr>
          <a:xfrm>
            <a:off x="464730" y="6880794"/>
            <a:ext cx="498527" cy="686618"/>
          </a:xfrm>
          <a:custGeom>
            <a:avLst/>
            <a:gdLst>
              <a:gd name="connsiteX0" fmla="*/ 491 w 498527"/>
              <a:gd name="connsiteY0" fmla="*/ 1269 h 686618"/>
              <a:gd name="connsiteX1" fmla="*/ 412238 w 498527"/>
              <a:gd name="connsiteY1" fmla="*/ 407669 h 686618"/>
              <a:gd name="connsiteX2" fmla="*/ 401544 w 498527"/>
              <a:gd name="connsiteY2" fmla="*/ 578785 h 686618"/>
              <a:gd name="connsiteX3" fmla="*/ 471059 w 498527"/>
              <a:gd name="connsiteY3" fmla="*/ 557395 h 686618"/>
              <a:gd name="connsiteX4" fmla="*/ 487102 w 498527"/>
              <a:gd name="connsiteY4" fmla="*/ 685732 h 686618"/>
              <a:gd name="connsiteX5" fmla="*/ 476407 w 498527"/>
              <a:gd name="connsiteY5" fmla="*/ 482532 h 686618"/>
              <a:gd name="connsiteX6" fmla="*/ 235775 w 498527"/>
              <a:gd name="connsiteY6" fmla="*/ 102869 h 686618"/>
              <a:gd name="connsiteX7" fmla="*/ 326681 w 498527"/>
              <a:gd name="connsiteY7" fmla="*/ 273985 h 686618"/>
              <a:gd name="connsiteX8" fmla="*/ 491 w 498527"/>
              <a:gd name="connsiteY8" fmla="*/ 1269 h 68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8527" h="686618">
                <a:moveTo>
                  <a:pt x="491" y="1269"/>
                </a:moveTo>
                <a:cubicBezTo>
                  <a:pt x="14751" y="23550"/>
                  <a:pt x="345396" y="311416"/>
                  <a:pt x="412238" y="407669"/>
                </a:cubicBezTo>
                <a:cubicBezTo>
                  <a:pt x="479080" y="503922"/>
                  <a:pt x="391741" y="553831"/>
                  <a:pt x="401544" y="578785"/>
                </a:cubicBezTo>
                <a:cubicBezTo>
                  <a:pt x="411348" y="603739"/>
                  <a:pt x="456799" y="539571"/>
                  <a:pt x="471059" y="557395"/>
                </a:cubicBezTo>
                <a:cubicBezTo>
                  <a:pt x="485319" y="575219"/>
                  <a:pt x="486211" y="698209"/>
                  <a:pt x="487102" y="685732"/>
                </a:cubicBezTo>
                <a:cubicBezTo>
                  <a:pt x="487993" y="673255"/>
                  <a:pt x="518295" y="579676"/>
                  <a:pt x="476407" y="482532"/>
                </a:cubicBezTo>
                <a:cubicBezTo>
                  <a:pt x="434519" y="385388"/>
                  <a:pt x="260729" y="137627"/>
                  <a:pt x="235775" y="102869"/>
                </a:cubicBezTo>
                <a:cubicBezTo>
                  <a:pt x="210821" y="68111"/>
                  <a:pt x="366786" y="290918"/>
                  <a:pt x="326681" y="273985"/>
                </a:cubicBezTo>
                <a:cubicBezTo>
                  <a:pt x="286576" y="257052"/>
                  <a:pt x="-13769" y="-21012"/>
                  <a:pt x="491" y="1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94FDA33C-1257-2A8B-F20B-B624A1F2E14E}"/>
              </a:ext>
            </a:extLst>
          </p:cNvPr>
          <p:cNvSpPr/>
          <p:nvPr/>
        </p:nvSpPr>
        <p:spPr>
          <a:xfrm>
            <a:off x="472192" y="7149140"/>
            <a:ext cx="682686" cy="925896"/>
          </a:xfrm>
          <a:custGeom>
            <a:avLst/>
            <a:gdLst>
              <a:gd name="connsiteX0" fmla="*/ 394082 w 682686"/>
              <a:gd name="connsiteY0" fmla="*/ 292 h 925896"/>
              <a:gd name="connsiteX1" fmla="*/ 292482 w 682686"/>
              <a:gd name="connsiteY1" fmla="*/ 486902 h 925896"/>
              <a:gd name="connsiteX2" fmla="*/ 426166 w 682686"/>
              <a:gd name="connsiteY2" fmla="*/ 706144 h 925896"/>
              <a:gd name="connsiteX3" fmla="*/ 431513 w 682686"/>
              <a:gd name="connsiteY3" fmla="*/ 754271 h 925896"/>
              <a:gd name="connsiteX4" fmla="*/ 479640 w 682686"/>
              <a:gd name="connsiteY4" fmla="*/ 802397 h 925896"/>
              <a:gd name="connsiteX5" fmla="*/ 121366 w 682686"/>
              <a:gd name="connsiteY5" fmla="*/ 668713 h 925896"/>
              <a:gd name="connsiteX6" fmla="*/ 116019 w 682686"/>
              <a:gd name="connsiteY6" fmla="*/ 476207 h 925896"/>
              <a:gd name="connsiteX7" fmla="*/ 158797 w 682686"/>
              <a:gd name="connsiteY7" fmla="*/ 379955 h 925896"/>
              <a:gd name="connsiteX8" fmla="*/ 25113 w 682686"/>
              <a:gd name="connsiteY8" fmla="*/ 577807 h 925896"/>
              <a:gd name="connsiteX9" fmla="*/ 67892 w 682686"/>
              <a:gd name="connsiteY9" fmla="*/ 690102 h 925896"/>
              <a:gd name="connsiteX10" fmla="*/ 677492 w 682686"/>
              <a:gd name="connsiteY10" fmla="*/ 925386 h 925896"/>
              <a:gd name="connsiteX11" fmla="*/ 356650 w 682686"/>
              <a:gd name="connsiteY11" fmla="*/ 620586 h 925896"/>
              <a:gd name="connsiteX12" fmla="*/ 265745 w 682686"/>
              <a:gd name="connsiteY12" fmla="*/ 567113 h 925896"/>
              <a:gd name="connsiteX13" fmla="*/ 244355 w 682686"/>
              <a:gd name="connsiteY13" fmla="*/ 417386 h 925896"/>
              <a:gd name="connsiteX14" fmla="*/ 394082 w 682686"/>
              <a:gd name="connsiteY14" fmla="*/ 292 h 925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2686" h="925896">
                <a:moveTo>
                  <a:pt x="394082" y="292"/>
                </a:moveTo>
                <a:cubicBezTo>
                  <a:pt x="402103" y="11878"/>
                  <a:pt x="287135" y="369260"/>
                  <a:pt x="292482" y="486902"/>
                </a:cubicBezTo>
                <a:cubicBezTo>
                  <a:pt x="297829" y="604544"/>
                  <a:pt x="402994" y="661582"/>
                  <a:pt x="426166" y="706144"/>
                </a:cubicBezTo>
                <a:cubicBezTo>
                  <a:pt x="449338" y="750706"/>
                  <a:pt x="422601" y="738229"/>
                  <a:pt x="431513" y="754271"/>
                </a:cubicBezTo>
                <a:cubicBezTo>
                  <a:pt x="440425" y="770313"/>
                  <a:pt x="531331" y="816657"/>
                  <a:pt x="479640" y="802397"/>
                </a:cubicBezTo>
                <a:cubicBezTo>
                  <a:pt x="427949" y="788137"/>
                  <a:pt x="181969" y="723078"/>
                  <a:pt x="121366" y="668713"/>
                </a:cubicBezTo>
                <a:cubicBezTo>
                  <a:pt x="60762" y="614348"/>
                  <a:pt x="109780" y="524333"/>
                  <a:pt x="116019" y="476207"/>
                </a:cubicBezTo>
                <a:cubicBezTo>
                  <a:pt x="122258" y="428081"/>
                  <a:pt x="173948" y="363022"/>
                  <a:pt x="158797" y="379955"/>
                </a:cubicBezTo>
                <a:cubicBezTo>
                  <a:pt x="143646" y="396888"/>
                  <a:pt x="40264" y="526116"/>
                  <a:pt x="25113" y="577807"/>
                </a:cubicBezTo>
                <a:cubicBezTo>
                  <a:pt x="9962" y="629498"/>
                  <a:pt x="-40838" y="632172"/>
                  <a:pt x="67892" y="690102"/>
                </a:cubicBezTo>
                <a:cubicBezTo>
                  <a:pt x="176622" y="748032"/>
                  <a:pt x="629366" y="936972"/>
                  <a:pt x="677492" y="925386"/>
                </a:cubicBezTo>
                <a:cubicBezTo>
                  <a:pt x="725618" y="913800"/>
                  <a:pt x="425274" y="680298"/>
                  <a:pt x="356650" y="620586"/>
                </a:cubicBezTo>
                <a:cubicBezTo>
                  <a:pt x="288026" y="560874"/>
                  <a:pt x="284461" y="600980"/>
                  <a:pt x="265745" y="567113"/>
                </a:cubicBezTo>
                <a:cubicBezTo>
                  <a:pt x="247029" y="533246"/>
                  <a:pt x="221183" y="510074"/>
                  <a:pt x="244355" y="417386"/>
                </a:cubicBezTo>
                <a:cubicBezTo>
                  <a:pt x="267527" y="324698"/>
                  <a:pt x="386061" y="-11294"/>
                  <a:pt x="394082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29E2C582-8D59-5581-EA02-0CFCB20F877E}"/>
              </a:ext>
            </a:extLst>
          </p:cNvPr>
          <p:cNvSpPr/>
          <p:nvPr/>
        </p:nvSpPr>
        <p:spPr>
          <a:xfrm>
            <a:off x="424407" y="7970832"/>
            <a:ext cx="523116" cy="617297"/>
          </a:xfrm>
          <a:custGeom>
            <a:avLst/>
            <a:gdLst>
              <a:gd name="connsiteX0" fmla="*/ 14077 w 523116"/>
              <a:gd name="connsiteY0" fmla="*/ 23484 h 617297"/>
              <a:gd name="connsiteX1" fmla="*/ 126372 w 523116"/>
              <a:gd name="connsiteY1" fmla="*/ 71610 h 617297"/>
              <a:gd name="connsiteX2" fmla="*/ 468604 w 523116"/>
              <a:gd name="connsiteY2" fmla="*/ 349673 h 617297"/>
              <a:gd name="connsiteX3" fmla="*/ 334919 w 523116"/>
              <a:gd name="connsiteY3" fmla="*/ 611694 h 617297"/>
              <a:gd name="connsiteX4" fmla="*/ 62204 w 523116"/>
              <a:gd name="connsiteY4" fmla="*/ 440579 h 617297"/>
              <a:gd name="connsiteX5" fmla="*/ 500688 w 523116"/>
              <a:gd name="connsiteY5" fmla="*/ 617042 h 617297"/>
              <a:gd name="connsiteX6" fmla="*/ 415130 w 523116"/>
              <a:gd name="connsiteY6" fmla="*/ 392452 h 617297"/>
              <a:gd name="connsiteX7" fmla="*/ 14077 w 523116"/>
              <a:gd name="connsiteY7" fmla="*/ 23484 h 617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3116" h="617297">
                <a:moveTo>
                  <a:pt x="14077" y="23484"/>
                </a:moveTo>
                <a:cubicBezTo>
                  <a:pt x="-34049" y="-29990"/>
                  <a:pt x="50618" y="17245"/>
                  <a:pt x="126372" y="71610"/>
                </a:cubicBezTo>
                <a:cubicBezTo>
                  <a:pt x="202126" y="125975"/>
                  <a:pt x="433846" y="259659"/>
                  <a:pt x="468604" y="349673"/>
                </a:cubicBezTo>
                <a:cubicBezTo>
                  <a:pt x="503362" y="439687"/>
                  <a:pt x="402652" y="596543"/>
                  <a:pt x="334919" y="611694"/>
                </a:cubicBezTo>
                <a:cubicBezTo>
                  <a:pt x="267186" y="626845"/>
                  <a:pt x="34576" y="439688"/>
                  <a:pt x="62204" y="440579"/>
                </a:cubicBezTo>
                <a:cubicBezTo>
                  <a:pt x="89832" y="441470"/>
                  <a:pt x="441867" y="625063"/>
                  <a:pt x="500688" y="617042"/>
                </a:cubicBezTo>
                <a:cubicBezTo>
                  <a:pt x="559509" y="609021"/>
                  <a:pt x="492667" y="492270"/>
                  <a:pt x="415130" y="392452"/>
                </a:cubicBezTo>
                <a:cubicBezTo>
                  <a:pt x="337593" y="292634"/>
                  <a:pt x="62203" y="76958"/>
                  <a:pt x="14077" y="23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16BA1749-C71C-82CE-FC79-E7840BB04B78}"/>
              </a:ext>
            </a:extLst>
          </p:cNvPr>
          <p:cNvSpPr/>
          <p:nvPr/>
        </p:nvSpPr>
        <p:spPr>
          <a:xfrm>
            <a:off x="3346578" y="7434466"/>
            <a:ext cx="613220" cy="922464"/>
          </a:xfrm>
          <a:custGeom>
            <a:avLst/>
            <a:gdLst>
              <a:gd name="connsiteX0" fmla="*/ 613172 w 613220"/>
              <a:gd name="connsiteY0" fmla="*/ 4 h 922464"/>
              <a:gd name="connsiteX1" fmla="*/ 151996 w 613220"/>
              <a:gd name="connsiteY1" fmla="*/ 357812 h 922464"/>
              <a:gd name="connsiteX2" fmla="*/ 414389 w 613220"/>
              <a:gd name="connsiteY2" fmla="*/ 373715 h 922464"/>
              <a:gd name="connsiteX3" fmla="*/ 8872 w 613220"/>
              <a:gd name="connsiteY3" fmla="*/ 492984 h 922464"/>
              <a:gd name="connsiteX4" fmla="*/ 144045 w 613220"/>
              <a:gd name="connsiteY4" fmla="*/ 667913 h 922464"/>
              <a:gd name="connsiteX5" fmla="*/ 255363 w 613220"/>
              <a:gd name="connsiteY5" fmla="*/ 922355 h 922464"/>
              <a:gd name="connsiteX6" fmla="*/ 175850 w 613220"/>
              <a:gd name="connsiteY6" fmla="*/ 636108 h 922464"/>
              <a:gd name="connsiteX7" fmla="*/ 215606 w 613220"/>
              <a:gd name="connsiteY7" fmla="*/ 341910 h 922464"/>
              <a:gd name="connsiteX8" fmla="*/ 120191 w 613220"/>
              <a:gd name="connsiteY8" fmla="*/ 365764 h 922464"/>
              <a:gd name="connsiteX9" fmla="*/ 613172 w 613220"/>
              <a:gd name="connsiteY9" fmla="*/ 4 h 922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3220" h="922464">
                <a:moveTo>
                  <a:pt x="613172" y="4"/>
                </a:moveTo>
                <a:cubicBezTo>
                  <a:pt x="618473" y="-1321"/>
                  <a:pt x="185127" y="295527"/>
                  <a:pt x="151996" y="357812"/>
                </a:cubicBezTo>
                <a:cubicBezTo>
                  <a:pt x="118865" y="420097"/>
                  <a:pt x="438243" y="351186"/>
                  <a:pt x="414389" y="373715"/>
                </a:cubicBezTo>
                <a:cubicBezTo>
                  <a:pt x="390535" y="396244"/>
                  <a:pt x="53929" y="443951"/>
                  <a:pt x="8872" y="492984"/>
                </a:cubicBezTo>
                <a:cubicBezTo>
                  <a:pt x="-36185" y="542017"/>
                  <a:pt x="102963" y="596351"/>
                  <a:pt x="144045" y="667913"/>
                </a:cubicBezTo>
                <a:cubicBezTo>
                  <a:pt x="185127" y="739475"/>
                  <a:pt x="250062" y="927656"/>
                  <a:pt x="255363" y="922355"/>
                </a:cubicBezTo>
                <a:cubicBezTo>
                  <a:pt x="260664" y="917054"/>
                  <a:pt x="182476" y="732849"/>
                  <a:pt x="175850" y="636108"/>
                </a:cubicBezTo>
                <a:cubicBezTo>
                  <a:pt x="169224" y="539367"/>
                  <a:pt x="224882" y="386967"/>
                  <a:pt x="215606" y="341910"/>
                </a:cubicBezTo>
                <a:cubicBezTo>
                  <a:pt x="206330" y="296853"/>
                  <a:pt x="59231" y="417447"/>
                  <a:pt x="120191" y="365764"/>
                </a:cubicBezTo>
                <a:cubicBezTo>
                  <a:pt x="181151" y="314081"/>
                  <a:pt x="607871" y="1329"/>
                  <a:pt x="613172" y="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A2ECF6A7-529B-762B-8F4A-E4F0B6651FAC}"/>
              </a:ext>
            </a:extLst>
          </p:cNvPr>
          <p:cNvSpPr/>
          <p:nvPr/>
        </p:nvSpPr>
        <p:spPr>
          <a:xfrm>
            <a:off x="3871340" y="4799724"/>
            <a:ext cx="617853" cy="964069"/>
          </a:xfrm>
          <a:custGeom>
            <a:avLst/>
            <a:gdLst>
              <a:gd name="connsiteX0" fmla="*/ 1005 w 617853"/>
              <a:gd name="connsiteY0" fmla="*/ 876 h 964069"/>
              <a:gd name="connsiteX1" fmla="*/ 430496 w 617853"/>
              <a:gd name="connsiteY1" fmla="*/ 368021 h 964069"/>
              <a:gd name="connsiteX2" fmla="*/ 485915 w 617853"/>
              <a:gd name="connsiteY2" fmla="*/ 852931 h 964069"/>
              <a:gd name="connsiteX3" fmla="*/ 617533 w 617853"/>
              <a:gd name="connsiteY3" fmla="*/ 749021 h 964069"/>
              <a:gd name="connsiteX4" fmla="*/ 444351 w 617853"/>
              <a:gd name="connsiteY4" fmla="*/ 963767 h 964069"/>
              <a:gd name="connsiteX5" fmla="*/ 472060 w 617853"/>
              <a:gd name="connsiteY5" fmla="*/ 693603 h 964069"/>
              <a:gd name="connsiteX6" fmla="*/ 458205 w 617853"/>
              <a:gd name="connsiteY6" fmla="*/ 402658 h 964069"/>
              <a:gd name="connsiteX7" fmla="*/ 361224 w 617853"/>
              <a:gd name="connsiteY7" fmla="*/ 229476 h 964069"/>
              <a:gd name="connsiteX8" fmla="*/ 312733 w 617853"/>
              <a:gd name="connsiteY8" fmla="*/ 264112 h 964069"/>
              <a:gd name="connsiteX9" fmla="*/ 1005 w 617853"/>
              <a:gd name="connsiteY9" fmla="*/ 876 h 964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7853" h="964069">
                <a:moveTo>
                  <a:pt x="1005" y="876"/>
                </a:moveTo>
                <a:cubicBezTo>
                  <a:pt x="20632" y="18194"/>
                  <a:pt x="349678" y="226012"/>
                  <a:pt x="430496" y="368021"/>
                </a:cubicBezTo>
                <a:cubicBezTo>
                  <a:pt x="511314" y="510030"/>
                  <a:pt x="454742" y="789431"/>
                  <a:pt x="485915" y="852931"/>
                </a:cubicBezTo>
                <a:cubicBezTo>
                  <a:pt x="517088" y="916431"/>
                  <a:pt x="624460" y="730549"/>
                  <a:pt x="617533" y="749021"/>
                </a:cubicBezTo>
                <a:cubicBezTo>
                  <a:pt x="610606" y="767493"/>
                  <a:pt x="468597" y="973003"/>
                  <a:pt x="444351" y="963767"/>
                </a:cubicBezTo>
                <a:cubicBezTo>
                  <a:pt x="420106" y="954531"/>
                  <a:pt x="469751" y="787121"/>
                  <a:pt x="472060" y="693603"/>
                </a:cubicBezTo>
                <a:cubicBezTo>
                  <a:pt x="474369" y="600085"/>
                  <a:pt x="476678" y="480012"/>
                  <a:pt x="458205" y="402658"/>
                </a:cubicBezTo>
                <a:cubicBezTo>
                  <a:pt x="439732" y="325304"/>
                  <a:pt x="385469" y="252567"/>
                  <a:pt x="361224" y="229476"/>
                </a:cubicBezTo>
                <a:cubicBezTo>
                  <a:pt x="336979" y="206385"/>
                  <a:pt x="370460" y="299903"/>
                  <a:pt x="312733" y="264112"/>
                </a:cubicBezTo>
                <a:cubicBezTo>
                  <a:pt x="255006" y="228321"/>
                  <a:pt x="-18622" y="-16442"/>
                  <a:pt x="1005" y="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BFB5E648-2DE4-C48C-035D-B38181DA9756}"/>
              </a:ext>
            </a:extLst>
          </p:cNvPr>
          <p:cNvSpPr/>
          <p:nvPr/>
        </p:nvSpPr>
        <p:spPr>
          <a:xfrm>
            <a:off x="3342110" y="4931105"/>
            <a:ext cx="462887" cy="596913"/>
          </a:xfrm>
          <a:custGeom>
            <a:avLst/>
            <a:gdLst>
              <a:gd name="connsiteX0" fmla="*/ 440181 w 462887"/>
              <a:gd name="connsiteY0" fmla="*/ 1113 h 596913"/>
              <a:gd name="connsiteX1" fmla="*/ 204654 w 462887"/>
              <a:gd name="connsiteY1" fmla="*/ 340550 h 596913"/>
              <a:gd name="connsiteX2" fmla="*/ 460963 w 462887"/>
              <a:gd name="connsiteY2" fmla="*/ 596859 h 596913"/>
              <a:gd name="connsiteX3" fmla="*/ 38399 w 462887"/>
              <a:gd name="connsiteY3" fmla="*/ 354404 h 596913"/>
              <a:gd name="connsiteX4" fmla="*/ 370908 w 462887"/>
              <a:gd name="connsiteY4" fmla="*/ 596859 h 596913"/>
              <a:gd name="connsiteX5" fmla="*/ 149235 w 462887"/>
              <a:gd name="connsiteY5" fmla="*/ 375186 h 596913"/>
              <a:gd name="connsiteX6" fmla="*/ 59181 w 462887"/>
              <a:gd name="connsiteY6" fmla="*/ 229713 h 596913"/>
              <a:gd name="connsiteX7" fmla="*/ 24545 w 462887"/>
              <a:gd name="connsiteY7" fmla="*/ 229713 h 596913"/>
              <a:gd name="connsiteX8" fmla="*/ 440181 w 462887"/>
              <a:gd name="connsiteY8" fmla="*/ 1113 h 596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887" h="596913">
                <a:moveTo>
                  <a:pt x="440181" y="1113"/>
                </a:moveTo>
                <a:cubicBezTo>
                  <a:pt x="470199" y="19586"/>
                  <a:pt x="201190" y="241259"/>
                  <a:pt x="204654" y="340550"/>
                </a:cubicBezTo>
                <a:cubicBezTo>
                  <a:pt x="208118" y="439841"/>
                  <a:pt x="488672" y="594550"/>
                  <a:pt x="460963" y="596859"/>
                </a:cubicBezTo>
                <a:cubicBezTo>
                  <a:pt x="433254" y="599168"/>
                  <a:pt x="53408" y="354404"/>
                  <a:pt x="38399" y="354404"/>
                </a:cubicBezTo>
                <a:cubicBezTo>
                  <a:pt x="23390" y="354404"/>
                  <a:pt x="352435" y="593395"/>
                  <a:pt x="370908" y="596859"/>
                </a:cubicBezTo>
                <a:cubicBezTo>
                  <a:pt x="389381" y="600323"/>
                  <a:pt x="201189" y="436377"/>
                  <a:pt x="149235" y="375186"/>
                </a:cubicBezTo>
                <a:cubicBezTo>
                  <a:pt x="97280" y="313995"/>
                  <a:pt x="79963" y="253959"/>
                  <a:pt x="59181" y="229713"/>
                </a:cubicBezTo>
                <a:cubicBezTo>
                  <a:pt x="38399" y="205467"/>
                  <a:pt x="-38955" y="259731"/>
                  <a:pt x="24545" y="229713"/>
                </a:cubicBezTo>
                <a:cubicBezTo>
                  <a:pt x="88045" y="199695"/>
                  <a:pt x="410163" y="-17360"/>
                  <a:pt x="440181" y="111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60FF64D9-717D-DC18-54F5-27B2A725AA5E}"/>
              </a:ext>
            </a:extLst>
          </p:cNvPr>
          <p:cNvSpPr/>
          <p:nvPr/>
        </p:nvSpPr>
        <p:spPr>
          <a:xfrm>
            <a:off x="1590680" y="7266038"/>
            <a:ext cx="476915" cy="1509039"/>
          </a:xfrm>
          <a:custGeom>
            <a:avLst/>
            <a:gdLst>
              <a:gd name="connsiteX0" fmla="*/ 45173 w 476915"/>
              <a:gd name="connsiteY0" fmla="*/ 49162 h 1509039"/>
              <a:gd name="connsiteX1" fmla="*/ 45173 w 476915"/>
              <a:gd name="connsiteY1" fmla="*/ 116274 h 1509039"/>
              <a:gd name="connsiteX2" fmla="*/ 95507 w 476915"/>
              <a:gd name="connsiteY2" fmla="*/ 930006 h 1509039"/>
              <a:gd name="connsiteX3" fmla="*/ 229731 w 476915"/>
              <a:gd name="connsiteY3" fmla="*/ 997118 h 1509039"/>
              <a:gd name="connsiteX4" fmla="*/ 229731 w 476915"/>
              <a:gd name="connsiteY4" fmla="*/ 1106175 h 1509039"/>
              <a:gd name="connsiteX5" fmla="*/ 464623 w 476915"/>
              <a:gd name="connsiteY5" fmla="*/ 1508846 h 1509039"/>
              <a:gd name="connsiteX6" fmla="*/ 414289 w 476915"/>
              <a:gd name="connsiteY6" fmla="*/ 1156509 h 1509039"/>
              <a:gd name="connsiteX7" fmla="*/ 162619 w 476915"/>
              <a:gd name="connsiteY7" fmla="*/ 946784 h 1509039"/>
              <a:gd name="connsiteX8" fmla="*/ 3228 w 476915"/>
              <a:gd name="connsiteY8" fmla="*/ 619613 h 1509039"/>
              <a:gd name="connsiteX9" fmla="*/ 53562 w 476915"/>
              <a:gd name="connsiteY9" fmla="*/ 535723 h 1509039"/>
              <a:gd name="connsiteX10" fmla="*/ 45173 w 476915"/>
              <a:gd name="connsiteY10" fmla="*/ 49162 h 150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6915" h="1509039">
                <a:moveTo>
                  <a:pt x="45173" y="49162"/>
                </a:moveTo>
                <a:cubicBezTo>
                  <a:pt x="43775" y="-20746"/>
                  <a:pt x="36784" y="-30533"/>
                  <a:pt x="45173" y="116274"/>
                </a:cubicBezTo>
                <a:cubicBezTo>
                  <a:pt x="53562" y="263081"/>
                  <a:pt x="64747" y="783199"/>
                  <a:pt x="95507" y="930006"/>
                </a:cubicBezTo>
                <a:cubicBezTo>
                  <a:pt x="126267" y="1076813"/>
                  <a:pt x="207360" y="967757"/>
                  <a:pt x="229731" y="997118"/>
                </a:cubicBezTo>
                <a:cubicBezTo>
                  <a:pt x="252102" y="1026479"/>
                  <a:pt x="190582" y="1020887"/>
                  <a:pt x="229731" y="1106175"/>
                </a:cubicBezTo>
                <a:cubicBezTo>
                  <a:pt x="268880" y="1191463"/>
                  <a:pt x="433863" y="1500457"/>
                  <a:pt x="464623" y="1508846"/>
                </a:cubicBezTo>
                <a:cubicBezTo>
                  <a:pt x="495383" y="1517235"/>
                  <a:pt x="464623" y="1250186"/>
                  <a:pt x="414289" y="1156509"/>
                </a:cubicBezTo>
                <a:cubicBezTo>
                  <a:pt x="363955" y="1062832"/>
                  <a:pt x="231129" y="1036267"/>
                  <a:pt x="162619" y="946784"/>
                </a:cubicBezTo>
                <a:cubicBezTo>
                  <a:pt x="94109" y="857301"/>
                  <a:pt x="21404" y="688123"/>
                  <a:pt x="3228" y="619613"/>
                </a:cubicBezTo>
                <a:cubicBezTo>
                  <a:pt x="-14948" y="551103"/>
                  <a:pt x="49368" y="630798"/>
                  <a:pt x="53562" y="535723"/>
                </a:cubicBezTo>
                <a:cubicBezTo>
                  <a:pt x="57756" y="440648"/>
                  <a:pt x="46571" y="119070"/>
                  <a:pt x="45173" y="4916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1C73EFDF-2258-577F-BBD3-065620580A5B}"/>
              </a:ext>
            </a:extLst>
          </p:cNvPr>
          <p:cNvSpPr/>
          <p:nvPr/>
        </p:nvSpPr>
        <p:spPr>
          <a:xfrm>
            <a:off x="2211380" y="6096971"/>
            <a:ext cx="1266190" cy="330212"/>
          </a:xfrm>
          <a:custGeom>
            <a:avLst/>
            <a:gdLst>
              <a:gd name="connsiteX0" fmla="*/ 3183 w 1266190"/>
              <a:gd name="connsiteY0" fmla="*/ 246679 h 330212"/>
              <a:gd name="connsiteX1" fmla="*/ 617545 w 1266190"/>
              <a:gd name="connsiteY1" fmla="*/ 89517 h 330212"/>
              <a:gd name="connsiteX2" fmla="*/ 603258 w 1266190"/>
              <a:gd name="connsiteY2" fmla="*/ 32367 h 330212"/>
              <a:gd name="connsiteX3" fmla="*/ 817570 w 1266190"/>
              <a:gd name="connsiteY3" fmla="*/ 18079 h 330212"/>
              <a:gd name="connsiteX4" fmla="*/ 1231908 w 1266190"/>
              <a:gd name="connsiteY4" fmla="*/ 289542 h 330212"/>
              <a:gd name="connsiteX5" fmla="*/ 1203333 w 1266190"/>
              <a:gd name="connsiteY5" fmla="*/ 303829 h 330212"/>
              <a:gd name="connsiteX6" fmla="*/ 889008 w 1266190"/>
              <a:gd name="connsiteY6" fmla="*/ 46654 h 330212"/>
              <a:gd name="connsiteX7" fmla="*/ 660408 w 1266190"/>
              <a:gd name="connsiteY7" fmla="*/ 3792 h 330212"/>
              <a:gd name="connsiteX8" fmla="*/ 617545 w 1266190"/>
              <a:gd name="connsiteY8" fmla="*/ 75229 h 330212"/>
              <a:gd name="connsiteX9" fmla="*/ 388945 w 1266190"/>
              <a:gd name="connsiteY9" fmla="*/ 132379 h 330212"/>
              <a:gd name="connsiteX10" fmla="*/ 3183 w 1266190"/>
              <a:gd name="connsiteY10" fmla="*/ 246679 h 330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66190" h="330212">
                <a:moveTo>
                  <a:pt x="3183" y="246679"/>
                </a:moveTo>
                <a:cubicBezTo>
                  <a:pt x="41283" y="239535"/>
                  <a:pt x="517533" y="125236"/>
                  <a:pt x="617545" y="89517"/>
                </a:cubicBezTo>
                <a:cubicBezTo>
                  <a:pt x="717557" y="53798"/>
                  <a:pt x="569921" y="44273"/>
                  <a:pt x="603258" y="32367"/>
                </a:cubicBezTo>
                <a:cubicBezTo>
                  <a:pt x="636595" y="20461"/>
                  <a:pt x="712795" y="-24784"/>
                  <a:pt x="817570" y="18079"/>
                </a:cubicBezTo>
                <a:cubicBezTo>
                  <a:pt x="922345" y="60941"/>
                  <a:pt x="1167614" y="241917"/>
                  <a:pt x="1231908" y="289542"/>
                </a:cubicBezTo>
                <a:cubicBezTo>
                  <a:pt x="1296202" y="337167"/>
                  <a:pt x="1260483" y="344310"/>
                  <a:pt x="1203333" y="303829"/>
                </a:cubicBezTo>
                <a:cubicBezTo>
                  <a:pt x="1146183" y="263348"/>
                  <a:pt x="979495" y="96660"/>
                  <a:pt x="889008" y="46654"/>
                </a:cubicBezTo>
                <a:cubicBezTo>
                  <a:pt x="798521" y="-3352"/>
                  <a:pt x="660408" y="3792"/>
                  <a:pt x="660408" y="3792"/>
                </a:cubicBezTo>
                <a:cubicBezTo>
                  <a:pt x="615164" y="8554"/>
                  <a:pt x="662789" y="53798"/>
                  <a:pt x="617545" y="75229"/>
                </a:cubicBezTo>
                <a:cubicBezTo>
                  <a:pt x="572301" y="96660"/>
                  <a:pt x="498483" y="101423"/>
                  <a:pt x="388945" y="132379"/>
                </a:cubicBezTo>
                <a:cubicBezTo>
                  <a:pt x="279408" y="163335"/>
                  <a:pt x="-34917" y="253823"/>
                  <a:pt x="3183" y="24667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30F2391C-7141-1A71-CEE4-88E83A5D7C2A}"/>
              </a:ext>
            </a:extLst>
          </p:cNvPr>
          <p:cNvSpPr/>
          <p:nvPr/>
        </p:nvSpPr>
        <p:spPr>
          <a:xfrm>
            <a:off x="4557903" y="6337541"/>
            <a:ext cx="675503" cy="341136"/>
          </a:xfrm>
          <a:custGeom>
            <a:avLst/>
            <a:gdLst>
              <a:gd name="connsiteX0" fmla="*/ 140618 w 675503"/>
              <a:gd name="connsiteY0" fmla="*/ 92014 h 341136"/>
              <a:gd name="connsiteX1" fmla="*/ 215380 w 675503"/>
              <a:gd name="connsiteY1" fmla="*/ 86263 h 341136"/>
              <a:gd name="connsiteX2" fmla="*/ 445418 w 675503"/>
              <a:gd name="connsiteY2" fmla="*/ 5750 h 341136"/>
              <a:gd name="connsiteX3" fmla="*/ 577689 w 675503"/>
              <a:gd name="connsiteY3" fmla="*/ 11501 h 341136"/>
              <a:gd name="connsiteX4" fmla="*/ 566188 w 675503"/>
              <a:gd name="connsiteY4" fmla="*/ 51757 h 341136"/>
              <a:gd name="connsiteX5" fmla="*/ 675455 w 675503"/>
              <a:gd name="connsiteY5" fmla="*/ 86263 h 341136"/>
              <a:gd name="connsiteX6" fmla="*/ 577689 w 675503"/>
              <a:gd name="connsiteY6" fmla="*/ 17251 h 341136"/>
              <a:gd name="connsiteX7" fmla="*/ 410912 w 675503"/>
              <a:gd name="connsiteY7" fmla="*/ 46006 h 341136"/>
              <a:gd name="connsiteX8" fmla="*/ 2595 w 675503"/>
              <a:gd name="connsiteY8" fmla="*/ 339304 h 341136"/>
              <a:gd name="connsiteX9" fmla="*/ 244135 w 675503"/>
              <a:gd name="connsiteY9" fmla="*/ 166776 h 341136"/>
              <a:gd name="connsiteX10" fmla="*/ 399410 w 675503"/>
              <a:gd name="connsiteY10" fmla="*/ 92014 h 341136"/>
              <a:gd name="connsiteX11" fmla="*/ 140618 w 675503"/>
              <a:gd name="connsiteY11" fmla="*/ 92014 h 34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5503" h="341136">
                <a:moveTo>
                  <a:pt x="140618" y="92014"/>
                </a:moveTo>
                <a:cubicBezTo>
                  <a:pt x="109946" y="91055"/>
                  <a:pt x="164580" y="100640"/>
                  <a:pt x="215380" y="86263"/>
                </a:cubicBezTo>
                <a:cubicBezTo>
                  <a:pt x="266180" y="71886"/>
                  <a:pt x="385033" y="18210"/>
                  <a:pt x="445418" y="5750"/>
                </a:cubicBezTo>
                <a:cubicBezTo>
                  <a:pt x="505803" y="-6710"/>
                  <a:pt x="557561" y="3833"/>
                  <a:pt x="577689" y="11501"/>
                </a:cubicBezTo>
                <a:cubicBezTo>
                  <a:pt x="597817" y="19169"/>
                  <a:pt x="549894" y="39297"/>
                  <a:pt x="566188" y="51757"/>
                </a:cubicBezTo>
                <a:cubicBezTo>
                  <a:pt x="582482" y="64217"/>
                  <a:pt x="673538" y="92014"/>
                  <a:pt x="675455" y="86263"/>
                </a:cubicBezTo>
                <a:cubicBezTo>
                  <a:pt x="677372" y="80512"/>
                  <a:pt x="621779" y="23960"/>
                  <a:pt x="577689" y="17251"/>
                </a:cubicBezTo>
                <a:cubicBezTo>
                  <a:pt x="533599" y="10542"/>
                  <a:pt x="506761" y="-7669"/>
                  <a:pt x="410912" y="46006"/>
                </a:cubicBezTo>
                <a:cubicBezTo>
                  <a:pt x="315063" y="99681"/>
                  <a:pt x="2595" y="339304"/>
                  <a:pt x="2595" y="339304"/>
                </a:cubicBezTo>
                <a:cubicBezTo>
                  <a:pt x="-25201" y="359432"/>
                  <a:pt x="177999" y="207991"/>
                  <a:pt x="244135" y="166776"/>
                </a:cubicBezTo>
                <a:cubicBezTo>
                  <a:pt x="310271" y="125561"/>
                  <a:pt x="414746" y="100640"/>
                  <a:pt x="399410" y="92014"/>
                </a:cubicBezTo>
                <a:cubicBezTo>
                  <a:pt x="384074" y="83388"/>
                  <a:pt x="171290" y="92973"/>
                  <a:pt x="140618" y="92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2601B0EC-2828-CFD1-13AE-0791C92CB596}"/>
              </a:ext>
            </a:extLst>
          </p:cNvPr>
          <p:cNvSpPr/>
          <p:nvPr/>
        </p:nvSpPr>
        <p:spPr>
          <a:xfrm>
            <a:off x="1420858" y="7819740"/>
            <a:ext cx="2063994" cy="2585619"/>
          </a:xfrm>
          <a:custGeom>
            <a:avLst/>
            <a:gdLst>
              <a:gd name="connsiteX0" fmla="*/ 49596 w 2063994"/>
              <a:gd name="connsiteY0" fmla="*/ 51514 h 2585619"/>
              <a:gd name="connsiteX1" fmla="*/ 160807 w 2063994"/>
              <a:gd name="connsiteY1" fmla="*/ 348076 h 2585619"/>
              <a:gd name="connsiteX2" fmla="*/ 741574 w 2063994"/>
              <a:gd name="connsiteY2" fmla="*/ 1620822 h 2585619"/>
              <a:gd name="connsiteX3" fmla="*/ 1001066 w 2063994"/>
              <a:gd name="connsiteY3" fmla="*/ 1608465 h 2585619"/>
              <a:gd name="connsiteX4" fmla="*/ 1396483 w 2063994"/>
              <a:gd name="connsiteY4" fmla="*/ 1892671 h 2585619"/>
              <a:gd name="connsiteX5" fmla="*/ 1730115 w 2063994"/>
              <a:gd name="connsiteY5" fmla="*/ 2040952 h 2585619"/>
              <a:gd name="connsiteX6" fmla="*/ 1816612 w 2063994"/>
              <a:gd name="connsiteY6" fmla="*/ 2201590 h 2585619"/>
              <a:gd name="connsiteX7" fmla="*/ 2063747 w 2063994"/>
              <a:gd name="connsiteY7" fmla="*/ 2584649 h 2585619"/>
              <a:gd name="connsiteX8" fmla="*/ 1767185 w 2063994"/>
              <a:gd name="connsiteY8" fmla="*/ 2078022 h 2585619"/>
              <a:gd name="connsiteX9" fmla="*/ 1532407 w 2063994"/>
              <a:gd name="connsiteY9" fmla="*/ 1793817 h 2585619"/>
              <a:gd name="connsiteX10" fmla="*/ 1285272 w 2063994"/>
              <a:gd name="connsiteY10" fmla="*/ 1880314 h 2585619"/>
              <a:gd name="connsiteX11" fmla="*/ 1001066 w 2063994"/>
              <a:gd name="connsiteY11" fmla="*/ 1793817 h 2585619"/>
              <a:gd name="connsiteX12" fmla="*/ 704504 w 2063994"/>
              <a:gd name="connsiteY12" fmla="*/ 1423114 h 2585619"/>
              <a:gd name="connsiteX13" fmla="*/ 296731 w 2063994"/>
              <a:gd name="connsiteY13" fmla="*/ 817633 h 2585619"/>
              <a:gd name="connsiteX14" fmla="*/ 346158 w 2063994"/>
              <a:gd name="connsiteY14" fmla="*/ 904130 h 2585619"/>
              <a:gd name="connsiteX15" fmla="*/ 99023 w 2063994"/>
              <a:gd name="connsiteY15" fmla="*/ 100941 h 2585619"/>
              <a:gd name="connsiteX16" fmla="*/ 169 w 2063994"/>
              <a:gd name="connsiteY16" fmla="*/ 14444 h 2585619"/>
              <a:gd name="connsiteX17" fmla="*/ 74310 w 2063994"/>
              <a:gd name="connsiteY17" fmla="*/ 125655 h 2585619"/>
              <a:gd name="connsiteX18" fmla="*/ 49596 w 2063994"/>
              <a:gd name="connsiteY18" fmla="*/ 51514 h 258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63994" h="2585619">
                <a:moveTo>
                  <a:pt x="49596" y="51514"/>
                </a:moveTo>
                <a:cubicBezTo>
                  <a:pt x="64012" y="88584"/>
                  <a:pt x="45477" y="86525"/>
                  <a:pt x="160807" y="348076"/>
                </a:cubicBezTo>
                <a:cubicBezTo>
                  <a:pt x="276137" y="609627"/>
                  <a:pt x="601531" y="1410757"/>
                  <a:pt x="741574" y="1620822"/>
                </a:cubicBezTo>
                <a:cubicBezTo>
                  <a:pt x="881617" y="1830887"/>
                  <a:pt x="891915" y="1563157"/>
                  <a:pt x="1001066" y="1608465"/>
                </a:cubicBezTo>
                <a:cubicBezTo>
                  <a:pt x="1110217" y="1653773"/>
                  <a:pt x="1274975" y="1820590"/>
                  <a:pt x="1396483" y="1892671"/>
                </a:cubicBezTo>
                <a:cubicBezTo>
                  <a:pt x="1517991" y="1964752"/>
                  <a:pt x="1660094" y="1989466"/>
                  <a:pt x="1730115" y="2040952"/>
                </a:cubicBezTo>
                <a:cubicBezTo>
                  <a:pt x="1800136" y="2092438"/>
                  <a:pt x="1761007" y="2110974"/>
                  <a:pt x="1816612" y="2201590"/>
                </a:cubicBezTo>
                <a:cubicBezTo>
                  <a:pt x="1872217" y="2292206"/>
                  <a:pt x="2071985" y="2605244"/>
                  <a:pt x="2063747" y="2584649"/>
                </a:cubicBezTo>
                <a:cubicBezTo>
                  <a:pt x="2055509" y="2564054"/>
                  <a:pt x="1855742" y="2209827"/>
                  <a:pt x="1767185" y="2078022"/>
                </a:cubicBezTo>
                <a:cubicBezTo>
                  <a:pt x="1678628" y="1946217"/>
                  <a:pt x="1612726" y="1826768"/>
                  <a:pt x="1532407" y="1793817"/>
                </a:cubicBezTo>
                <a:cubicBezTo>
                  <a:pt x="1452088" y="1760866"/>
                  <a:pt x="1373829" y="1880314"/>
                  <a:pt x="1285272" y="1880314"/>
                </a:cubicBezTo>
                <a:cubicBezTo>
                  <a:pt x="1196715" y="1880314"/>
                  <a:pt x="1097861" y="1870017"/>
                  <a:pt x="1001066" y="1793817"/>
                </a:cubicBezTo>
                <a:cubicBezTo>
                  <a:pt x="904271" y="1717617"/>
                  <a:pt x="821893" y="1585811"/>
                  <a:pt x="704504" y="1423114"/>
                </a:cubicBezTo>
                <a:cubicBezTo>
                  <a:pt x="587115" y="1260417"/>
                  <a:pt x="356455" y="904130"/>
                  <a:pt x="296731" y="817633"/>
                </a:cubicBezTo>
                <a:cubicBezTo>
                  <a:pt x="237007" y="731136"/>
                  <a:pt x="379109" y="1023579"/>
                  <a:pt x="346158" y="904130"/>
                </a:cubicBezTo>
                <a:cubicBezTo>
                  <a:pt x="313207" y="784681"/>
                  <a:pt x="156688" y="249222"/>
                  <a:pt x="99023" y="100941"/>
                </a:cubicBezTo>
                <a:cubicBezTo>
                  <a:pt x="41358" y="-47340"/>
                  <a:pt x="4288" y="10325"/>
                  <a:pt x="169" y="14444"/>
                </a:cubicBezTo>
                <a:cubicBezTo>
                  <a:pt x="-3950" y="18563"/>
                  <a:pt x="68132" y="121536"/>
                  <a:pt x="74310" y="125655"/>
                </a:cubicBezTo>
                <a:cubicBezTo>
                  <a:pt x="80488" y="129774"/>
                  <a:pt x="35180" y="14444"/>
                  <a:pt x="49596" y="5151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889704E3-7B44-3A4A-55D3-82E43BE4E62F}"/>
              </a:ext>
            </a:extLst>
          </p:cNvPr>
          <p:cNvSpPr/>
          <p:nvPr/>
        </p:nvSpPr>
        <p:spPr>
          <a:xfrm>
            <a:off x="1493109" y="6673610"/>
            <a:ext cx="738881" cy="988752"/>
          </a:xfrm>
          <a:custGeom>
            <a:avLst/>
            <a:gdLst>
              <a:gd name="connsiteX0" fmla="*/ 619896 w 738881"/>
              <a:gd name="connsiteY0" fmla="*/ 48466 h 988752"/>
              <a:gd name="connsiteX1" fmla="*/ 100913 w 738881"/>
              <a:gd name="connsiteY1" fmla="*/ 542736 h 988752"/>
              <a:gd name="connsiteX2" fmla="*/ 14415 w 738881"/>
              <a:gd name="connsiteY2" fmla="*/ 987579 h 988752"/>
              <a:gd name="connsiteX3" fmla="*/ 150340 w 738881"/>
              <a:gd name="connsiteY3" fmla="*/ 406812 h 988752"/>
              <a:gd name="connsiteX4" fmla="*/ 76199 w 738881"/>
              <a:gd name="connsiteY4" fmla="*/ 480952 h 988752"/>
              <a:gd name="connsiteX5" fmla="*/ 39129 w 738881"/>
              <a:gd name="connsiteY5" fmla="*/ 468595 h 988752"/>
              <a:gd name="connsiteX6" fmla="*/ 669323 w 738881"/>
              <a:gd name="connsiteY6" fmla="*/ 23752 h 988752"/>
              <a:gd name="connsiteX7" fmla="*/ 718750 w 738881"/>
              <a:gd name="connsiteY7" fmla="*/ 60822 h 988752"/>
              <a:gd name="connsiteX8" fmla="*/ 619896 w 738881"/>
              <a:gd name="connsiteY8" fmla="*/ 48466 h 988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881" h="988752">
                <a:moveTo>
                  <a:pt x="619896" y="48466"/>
                </a:moveTo>
                <a:cubicBezTo>
                  <a:pt x="516923" y="128785"/>
                  <a:pt x="201826" y="386217"/>
                  <a:pt x="100913" y="542736"/>
                </a:cubicBezTo>
                <a:cubicBezTo>
                  <a:pt x="0" y="699255"/>
                  <a:pt x="6177" y="1010233"/>
                  <a:pt x="14415" y="987579"/>
                </a:cubicBezTo>
                <a:cubicBezTo>
                  <a:pt x="22653" y="964925"/>
                  <a:pt x="140043" y="491250"/>
                  <a:pt x="150340" y="406812"/>
                </a:cubicBezTo>
                <a:cubicBezTo>
                  <a:pt x="160637" y="322374"/>
                  <a:pt x="94734" y="470655"/>
                  <a:pt x="76199" y="480952"/>
                </a:cubicBezTo>
                <a:cubicBezTo>
                  <a:pt x="57664" y="491249"/>
                  <a:pt x="-59725" y="544795"/>
                  <a:pt x="39129" y="468595"/>
                </a:cubicBezTo>
                <a:cubicBezTo>
                  <a:pt x="137983" y="392395"/>
                  <a:pt x="556053" y="91714"/>
                  <a:pt x="669323" y="23752"/>
                </a:cubicBezTo>
                <a:cubicBezTo>
                  <a:pt x="782593" y="-44210"/>
                  <a:pt x="724928" y="54644"/>
                  <a:pt x="718750" y="60822"/>
                </a:cubicBezTo>
                <a:cubicBezTo>
                  <a:pt x="712572" y="67000"/>
                  <a:pt x="722869" y="-31853"/>
                  <a:pt x="619896" y="4846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4C7DD5F1-B7A8-4F18-5649-6B63DFFCEE9C}"/>
              </a:ext>
            </a:extLst>
          </p:cNvPr>
          <p:cNvSpPr/>
          <p:nvPr/>
        </p:nvSpPr>
        <p:spPr>
          <a:xfrm>
            <a:off x="5993182" y="6924197"/>
            <a:ext cx="446499" cy="422758"/>
          </a:xfrm>
          <a:custGeom>
            <a:avLst/>
            <a:gdLst>
              <a:gd name="connsiteX0" fmla="*/ 436193 w 446499"/>
              <a:gd name="connsiteY0" fmla="*/ 51278 h 422758"/>
              <a:gd name="connsiteX1" fmla="*/ 115518 w 446499"/>
              <a:gd name="connsiteY1" fmla="*/ 175103 h 422758"/>
              <a:gd name="connsiteX2" fmla="*/ 185368 w 446499"/>
              <a:gd name="connsiteY2" fmla="*/ 175103 h 422758"/>
              <a:gd name="connsiteX3" fmla="*/ 140918 w 446499"/>
              <a:gd name="connsiteY3" fmla="*/ 222728 h 422758"/>
              <a:gd name="connsiteX4" fmla="*/ 337768 w 446499"/>
              <a:gd name="connsiteY4" fmla="*/ 302103 h 422758"/>
              <a:gd name="connsiteX5" fmla="*/ 147268 w 446499"/>
              <a:gd name="connsiteY5" fmla="*/ 327503 h 422758"/>
              <a:gd name="connsiteX6" fmla="*/ 429843 w 446499"/>
              <a:gd name="connsiteY6" fmla="*/ 333853 h 422758"/>
              <a:gd name="connsiteX7" fmla="*/ 169493 w 446499"/>
              <a:gd name="connsiteY7" fmla="*/ 333853 h 422758"/>
              <a:gd name="connsiteX8" fmla="*/ 242518 w 446499"/>
              <a:gd name="connsiteY8" fmla="*/ 387828 h 422758"/>
              <a:gd name="connsiteX9" fmla="*/ 128218 w 446499"/>
              <a:gd name="connsiteY9" fmla="*/ 371953 h 422758"/>
              <a:gd name="connsiteX10" fmla="*/ 137743 w 446499"/>
              <a:gd name="connsiteY10" fmla="*/ 422753 h 422758"/>
              <a:gd name="connsiteX11" fmla="*/ 42493 w 446499"/>
              <a:gd name="connsiteY11" fmla="*/ 375128 h 422758"/>
              <a:gd name="connsiteX12" fmla="*/ 7568 w 446499"/>
              <a:gd name="connsiteY12" fmla="*/ 349728 h 422758"/>
              <a:gd name="connsiteX13" fmla="*/ 4393 w 446499"/>
              <a:gd name="connsiteY13" fmla="*/ 273528 h 422758"/>
              <a:gd name="connsiteX14" fmla="*/ 1218 w 446499"/>
              <a:gd name="connsiteY14" fmla="*/ 305278 h 422758"/>
              <a:gd name="connsiteX15" fmla="*/ 26618 w 446499"/>
              <a:gd name="connsiteY15" fmla="*/ 235428 h 422758"/>
              <a:gd name="connsiteX16" fmla="*/ 36143 w 446499"/>
              <a:gd name="connsiteY16" fmla="*/ 229078 h 422758"/>
              <a:gd name="connsiteX17" fmla="*/ 80593 w 446499"/>
              <a:gd name="connsiteY17" fmla="*/ 130653 h 422758"/>
              <a:gd name="connsiteX18" fmla="*/ 112343 w 446499"/>
              <a:gd name="connsiteY18" fmla="*/ 121128 h 422758"/>
              <a:gd name="connsiteX19" fmla="*/ 163143 w 446499"/>
              <a:gd name="connsiteY19" fmla="*/ 70328 h 422758"/>
              <a:gd name="connsiteX20" fmla="*/ 213943 w 446499"/>
              <a:gd name="connsiteY20" fmla="*/ 60803 h 422758"/>
              <a:gd name="connsiteX21" fmla="*/ 271093 w 446499"/>
              <a:gd name="connsiteY21" fmla="*/ 25878 h 422758"/>
              <a:gd name="connsiteX22" fmla="*/ 309193 w 446499"/>
              <a:gd name="connsiteY22" fmla="*/ 32228 h 422758"/>
              <a:gd name="connsiteX23" fmla="*/ 363168 w 446499"/>
              <a:gd name="connsiteY23" fmla="*/ 478 h 422758"/>
              <a:gd name="connsiteX24" fmla="*/ 280618 w 446499"/>
              <a:gd name="connsiteY24" fmla="*/ 60803 h 422758"/>
              <a:gd name="connsiteX25" fmla="*/ 363168 w 446499"/>
              <a:gd name="connsiteY25" fmla="*/ 35403 h 422758"/>
              <a:gd name="connsiteX26" fmla="*/ 436193 w 446499"/>
              <a:gd name="connsiteY26" fmla="*/ 51278 h 422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46499" h="422758">
                <a:moveTo>
                  <a:pt x="436193" y="51278"/>
                </a:moveTo>
                <a:cubicBezTo>
                  <a:pt x="394918" y="74561"/>
                  <a:pt x="157322" y="154466"/>
                  <a:pt x="115518" y="175103"/>
                </a:cubicBezTo>
                <a:cubicBezTo>
                  <a:pt x="73714" y="195741"/>
                  <a:pt x="181135" y="167166"/>
                  <a:pt x="185368" y="175103"/>
                </a:cubicBezTo>
                <a:cubicBezTo>
                  <a:pt x="189601" y="183040"/>
                  <a:pt x="115518" y="201561"/>
                  <a:pt x="140918" y="222728"/>
                </a:cubicBezTo>
                <a:cubicBezTo>
                  <a:pt x="166318" y="243895"/>
                  <a:pt x="336710" y="284641"/>
                  <a:pt x="337768" y="302103"/>
                </a:cubicBezTo>
                <a:cubicBezTo>
                  <a:pt x="338826" y="319565"/>
                  <a:pt x="131922" y="322211"/>
                  <a:pt x="147268" y="327503"/>
                </a:cubicBezTo>
                <a:cubicBezTo>
                  <a:pt x="162614" y="332795"/>
                  <a:pt x="426139" y="332795"/>
                  <a:pt x="429843" y="333853"/>
                </a:cubicBezTo>
                <a:cubicBezTo>
                  <a:pt x="433547" y="334911"/>
                  <a:pt x="200714" y="324857"/>
                  <a:pt x="169493" y="333853"/>
                </a:cubicBezTo>
                <a:cubicBezTo>
                  <a:pt x="138272" y="342849"/>
                  <a:pt x="249397" y="381478"/>
                  <a:pt x="242518" y="387828"/>
                </a:cubicBezTo>
                <a:cubicBezTo>
                  <a:pt x="235639" y="394178"/>
                  <a:pt x="145680" y="366132"/>
                  <a:pt x="128218" y="371953"/>
                </a:cubicBezTo>
                <a:cubicBezTo>
                  <a:pt x="110756" y="377774"/>
                  <a:pt x="152030" y="422224"/>
                  <a:pt x="137743" y="422753"/>
                </a:cubicBezTo>
                <a:cubicBezTo>
                  <a:pt x="123455" y="423282"/>
                  <a:pt x="64189" y="387299"/>
                  <a:pt x="42493" y="375128"/>
                </a:cubicBezTo>
                <a:cubicBezTo>
                  <a:pt x="20797" y="362957"/>
                  <a:pt x="13918" y="366661"/>
                  <a:pt x="7568" y="349728"/>
                </a:cubicBezTo>
                <a:cubicBezTo>
                  <a:pt x="1218" y="332795"/>
                  <a:pt x="5451" y="280936"/>
                  <a:pt x="4393" y="273528"/>
                </a:cubicBezTo>
                <a:cubicBezTo>
                  <a:pt x="3335" y="266120"/>
                  <a:pt x="-2486" y="311628"/>
                  <a:pt x="1218" y="305278"/>
                </a:cubicBezTo>
                <a:cubicBezTo>
                  <a:pt x="4922" y="298928"/>
                  <a:pt x="20797" y="248128"/>
                  <a:pt x="26618" y="235428"/>
                </a:cubicBezTo>
                <a:cubicBezTo>
                  <a:pt x="32439" y="222728"/>
                  <a:pt x="27147" y="246541"/>
                  <a:pt x="36143" y="229078"/>
                </a:cubicBezTo>
                <a:cubicBezTo>
                  <a:pt x="45139" y="211616"/>
                  <a:pt x="67893" y="148645"/>
                  <a:pt x="80593" y="130653"/>
                </a:cubicBezTo>
                <a:cubicBezTo>
                  <a:pt x="93293" y="112661"/>
                  <a:pt x="98585" y="131182"/>
                  <a:pt x="112343" y="121128"/>
                </a:cubicBezTo>
                <a:cubicBezTo>
                  <a:pt x="126101" y="111074"/>
                  <a:pt x="146210" y="80382"/>
                  <a:pt x="163143" y="70328"/>
                </a:cubicBezTo>
                <a:cubicBezTo>
                  <a:pt x="180076" y="60274"/>
                  <a:pt x="195951" y="68211"/>
                  <a:pt x="213943" y="60803"/>
                </a:cubicBezTo>
                <a:cubicBezTo>
                  <a:pt x="231935" y="53395"/>
                  <a:pt x="255218" y="30640"/>
                  <a:pt x="271093" y="25878"/>
                </a:cubicBezTo>
                <a:cubicBezTo>
                  <a:pt x="286968" y="21116"/>
                  <a:pt x="293847" y="36461"/>
                  <a:pt x="309193" y="32228"/>
                </a:cubicBezTo>
                <a:cubicBezTo>
                  <a:pt x="324539" y="27995"/>
                  <a:pt x="367930" y="-4284"/>
                  <a:pt x="363168" y="478"/>
                </a:cubicBezTo>
                <a:cubicBezTo>
                  <a:pt x="358406" y="5240"/>
                  <a:pt x="280618" y="54982"/>
                  <a:pt x="280618" y="60803"/>
                </a:cubicBezTo>
                <a:cubicBezTo>
                  <a:pt x="280618" y="66624"/>
                  <a:pt x="343589" y="38049"/>
                  <a:pt x="363168" y="35403"/>
                </a:cubicBezTo>
                <a:cubicBezTo>
                  <a:pt x="382747" y="32757"/>
                  <a:pt x="477468" y="27995"/>
                  <a:pt x="436193" y="51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7AEBE5DB-158B-CE83-5536-1D2E4D8BDAAC}"/>
              </a:ext>
            </a:extLst>
          </p:cNvPr>
          <p:cNvSpPr/>
          <p:nvPr/>
        </p:nvSpPr>
        <p:spPr>
          <a:xfrm>
            <a:off x="6323593" y="6939415"/>
            <a:ext cx="496505" cy="233214"/>
          </a:xfrm>
          <a:custGeom>
            <a:avLst/>
            <a:gdLst>
              <a:gd name="connsiteX0" fmla="*/ 1007 w 496505"/>
              <a:gd name="connsiteY0" fmla="*/ 7485 h 233214"/>
              <a:gd name="connsiteX1" fmla="*/ 204207 w 496505"/>
              <a:gd name="connsiteY1" fmla="*/ 13835 h 233214"/>
              <a:gd name="connsiteX2" fmla="*/ 426457 w 496505"/>
              <a:gd name="connsiteY2" fmla="*/ 159885 h 233214"/>
              <a:gd name="connsiteX3" fmla="*/ 496307 w 496505"/>
              <a:gd name="connsiteY3" fmla="*/ 232910 h 233214"/>
              <a:gd name="connsiteX4" fmla="*/ 410582 w 496505"/>
              <a:gd name="connsiteY4" fmla="*/ 134485 h 233214"/>
              <a:gd name="connsiteX5" fmla="*/ 353432 w 496505"/>
              <a:gd name="connsiteY5" fmla="*/ 74160 h 233214"/>
              <a:gd name="connsiteX6" fmla="*/ 213732 w 496505"/>
              <a:gd name="connsiteY6" fmla="*/ 10660 h 233214"/>
              <a:gd name="connsiteX7" fmla="*/ 181982 w 496505"/>
              <a:gd name="connsiteY7" fmla="*/ 32885 h 233214"/>
              <a:gd name="connsiteX8" fmla="*/ 112132 w 496505"/>
              <a:gd name="connsiteY8" fmla="*/ 26535 h 233214"/>
              <a:gd name="connsiteX9" fmla="*/ 124832 w 496505"/>
              <a:gd name="connsiteY9" fmla="*/ 26535 h 233214"/>
              <a:gd name="connsiteX10" fmla="*/ 1007 w 496505"/>
              <a:gd name="connsiteY10" fmla="*/ 7485 h 2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6505" h="233214">
                <a:moveTo>
                  <a:pt x="1007" y="7485"/>
                </a:moveTo>
                <a:cubicBezTo>
                  <a:pt x="14236" y="5368"/>
                  <a:pt x="133299" y="-11565"/>
                  <a:pt x="204207" y="13835"/>
                </a:cubicBezTo>
                <a:cubicBezTo>
                  <a:pt x="275115" y="39235"/>
                  <a:pt x="377774" y="123373"/>
                  <a:pt x="426457" y="159885"/>
                </a:cubicBezTo>
                <a:cubicBezTo>
                  <a:pt x="475140" y="196397"/>
                  <a:pt x="498953" y="237143"/>
                  <a:pt x="496307" y="232910"/>
                </a:cubicBezTo>
                <a:cubicBezTo>
                  <a:pt x="493661" y="228677"/>
                  <a:pt x="434394" y="160943"/>
                  <a:pt x="410582" y="134485"/>
                </a:cubicBezTo>
                <a:cubicBezTo>
                  <a:pt x="386770" y="108027"/>
                  <a:pt x="386240" y="94797"/>
                  <a:pt x="353432" y="74160"/>
                </a:cubicBezTo>
                <a:cubicBezTo>
                  <a:pt x="320624" y="53523"/>
                  <a:pt x="242307" y="17539"/>
                  <a:pt x="213732" y="10660"/>
                </a:cubicBezTo>
                <a:cubicBezTo>
                  <a:pt x="185157" y="3781"/>
                  <a:pt x="198915" y="30239"/>
                  <a:pt x="181982" y="32885"/>
                </a:cubicBezTo>
                <a:cubicBezTo>
                  <a:pt x="165049" y="35531"/>
                  <a:pt x="121657" y="27593"/>
                  <a:pt x="112132" y="26535"/>
                </a:cubicBezTo>
                <a:cubicBezTo>
                  <a:pt x="102607" y="25477"/>
                  <a:pt x="140707" y="29710"/>
                  <a:pt x="124832" y="26535"/>
                </a:cubicBezTo>
                <a:cubicBezTo>
                  <a:pt x="108957" y="23360"/>
                  <a:pt x="-12222" y="9602"/>
                  <a:pt x="1007" y="7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48A4D9E3-6EDB-8B43-3B54-282F60D3385B}"/>
              </a:ext>
            </a:extLst>
          </p:cNvPr>
          <p:cNvSpPr/>
          <p:nvPr/>
        </p:nvSpPr>
        <p:spPr>
          <a:xfrm>
            <a:off x="6156015" y="7109059"/>
            <a:ext cx="619656" cy="127162"/>
          </a:xfrm>
          <a:custGeom>
            <a:avLst/>
            <a:gdLst>
              <a:gd name="connsiteX0" fmla="*/ 310 w 619656"/>
              <a:gd name="connsiteY0" fmla="*/ 69616 h 127162"/>
              <a:gd name="connsiteX1" fmla="*/ 216210 w 619656"/>
              <a:gd name="connsiteY1" fmla="*/ 101366 h 127162"/>
              <a:gd name="connsiteX2" fmla="*/ 149535 w 619656"/>
              <a:gd name="connsiteY2" fmla="*/ 107716 h 127162"/>
              <a:gd name="connsiteX3" fmla="*/ 340035 w 619656"/>
              <a:gd name="connsiteY3" fmla="*/ 44216 h 127162"/>
              <a:gd name="connsiteX4" fmla="*/ 330510 w 619656"/>
              <a:gd name="connsiteY4" fmla="*/ 41041 h 127162"/>
              <a:gd name="connsiteX5" fmla="*/ 543235 w 619656"/>
              <a:gd name="connsiteY5" fmla="*/ 6116 h 127162"/>
              <a:gd name="connsiteX6" fmla="*/ 619435 w 619656"/>
              <a:gd name="connsiteY6" fmla="*/ 6116 h 127162"/>
              <a:gd name="connsiteX7" fmla="*/ 524185 w 619656"/>
              <a:gd name="connsiteY7" fmla="*/ 2941 h 127162"/>
              <a:gd name="connsiteX8" fmla="*/ 314635 w 619656"/>
              <a:gd name="connsiteY8" fmla="*/ 53741 h 127162"/>
              <a:gd name="connsiteX9" fmla="*/ 324160 w 619656"/>
              <a:gd name="connsiteY9" fmla="*/ 60091 h 127162"/>
              <a:gd name="connsiteX10" fmla="*/ 193985 w 619656"/>
              <a:gd name="connsiteY10" fmla="*/ 117241 h 127162"/>
              <a:gd name="connsiteX11" fmla="*/ 168585 w 619656"/>
              <a:gd name="connsiteY11" fmla="*/ 123591 h 127162"/>
              <a:gd name="connsiteX12" fmla="*/ 310 w 619656"/>
              <a:gd name="connsiteY12" fmla="*/ 69616 h 12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9656" h="127162">
                <a:moveTo>
                  <a:pt x="310" y="69616"/>
                </a:moveTo>
                <a:cubicBezTo>
                  <a:pt x="8247" y="65912"/>
                  <a:pt x="191339" y="95016"/>
                  <a:pt x="216210" y="101366"/>
                </a:cubicBezTo>
                <a:cubicBezTo>
                  <a:pt x="241081" y="107716"/>
                  <a:pt x="128898" y="117241"/>
                  <a:pt x="149535" y="107716"/>
                </a:cubicBezTo>
                <a:cubicBezTo>
                  <a:pt x="170172" y="98191"/>
                  <a:pt x="309873" y="55328"/>
                  <a:pt x="340035" y="44216"/>
                </a:cubicBezTo>
                <a:cubicBezTo>
                  <a:pt x="370197" y="33104"/>
                  <a:pt x="296643" y="47391"/>
                  <a:pt x="330510" y="41041"/>
                </a:cubicBezTo>
                <a:cubicBezTo>
                  <a:pt x="364377" y="34691"/>
                  <a:pt x="495081" y="11937"/>
                  <a:pt x="543235" y="6116"/>
                </a:cubicBezTo>
                <a:cubicBezTo>
                  <a:pt x="591389" y="295"/>
                  <a:pt x="622610" y="6645"/>
                  <a:pt x="619435" y="6116"/>
                </a:cubicBezTo>
                <a:cubicBezTo>
                  <a:pt x="616260" y="5587"/>
                  <a:pt x="574985" y="-4997"/>
                  <a:pt x="524185" y="2941"/>
                </a:cubicBezTo>
                <a:cubicBezTo>
                  <a:pt x="473385" y="10879"/>
                  <a:pt x="347973" y="44216"/>
                  <a:pt x="314635" y="53741"/>
                </a:cubicBezTo>
                <a:cubicBezTo>
                  <a:pt x="281298" y="63266"/>
                  <a:pt x="344268" y="49508"/>
                  <a:pt x="324160" y="60091"/>
                </a:cubicBezTo>
                <a:cubicBezTo>
                  <a:pt x="304052" y="70674"/>
                  <a:pt x="219914" y="106658"/>
                  <a:pt x="193985" y="117241"/>
                </a:cubicBezTo>
                <a:cubicBezTo>
                  <a:pt x="168056" y="127824"/>
                  <a:pt x="198218" y="129941"/>
                  <a:pt x="168585" y="123591"/>
                </a:cubicBezTo>
                <a:cubicBezTo>
                  <a:pt x="138952" y="117241"/>
                  <a:pt x="-7627" y="73320"/>
                  <a:pt x="310" y="696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7D2268AF-39F7-C1CE-64B9-8BC783D5A63A}"/>
              </a:ext>
            </a:extLst>
          </p:cNvPr>
          <p:cNvSpPr/>
          <p:nvPr/>
        </p:nvSpPr>
        <p:spPr>
          <a:xfrm>
            <a:off x="6625998" y="6997560"/>
            <a:ext cx="88896" cy="127960"/>
          </a:xfrm>
          <a:custGeom>
            <a:avLst/>
            <a:gdLst>
              <a:gd name="connsiteX0" fmla="*/ 227 w 88896"/>
              <a:gd name="connsiteY0" fmla="*/ 140 h 127960"/>
              <a:gd name="connsiteX1" fmla="*/ 60552 w 88896"/>
              <a:gd name="connsiteY1" fmla="*/ 54115 h 127960"/>
              <a:gd name="connsiteX2" fmla="*/ 51027 w 88896"/>
              <a:gd name="connsiteY2" fmla="*/ 127140 h 127960"/>
              <a:gd name="connsiteX3" fmla="*/ 70077 w 88896"/>
              <a:gd name="connsiteY3" fmla="*/ 95390 h 127960"/>
              <a:gd name="connsiteX4" fmla="*/ 76427 w 88896"/>
              <a:gd name="connsiteY4" fmla="*/ 104915 h 127960"/>
              <a:gd name="connsiteX5" fmla="*/ 85952 w 88896"/>
              <a:gd name="connsiteY5" fmla="*/ 69990 h 127960"/>
              <a:gd name="connsiteX6" fmla="*/ 227 w 88896"/>
              <a:gd name="connsiteY6" fmla="*/ 140 h 127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896" h="127960">
                <a:moveTo>
                  <a:pt x="227" y="140"/>
                </a:moveTo>
                <a:cubicBezTo>
                  <a:pt x="-4006" y="-2506"/>
                  <a:pt x="52085" y="32948"/>
                  <a:pt x="60552" y="54115"/>
                </a:cubicBezTo>
                <a:cubicBezTo>
                  <a:pt x="69019" y="75282"/>
                  <a:pt x="49440" y="120261"/>
                  <a:pt x="51027" y="127140"/>
                </a:cubicBezTo>
                <a:cubicBezTo>
                  <a:pt x="52614" y="134019"/>
                  <a:pt x="70077" y="95390"/>
                  <a:pt x="70077" y="95390"/>
                </a:cubicBezTo>
                <a:cubicBezTo>
                  <a:pt x="74310" y="91686"/>
                  <a:pt x="73781" y="109148"/>
                  <a:pt x="76427" y="104915"/>
                </a:cubicBezTo>
                <a:cubicBezTo>
                  <a:pt x="79073" y="100682"/>
                  <a:pt x="95477" y="86394"/>
                  <a:pt x="85952" y="69990"/>
                </a:cubicBezTo>
                <a:cubicBezTo>
                  <a:pt x="76427" y="53586"/>
                  <a:pt x="4460" y="2786"/>
                  <a:pt x="227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EEAA157A-31AB-F7A1-6F71-FD93AB8A8084}"/>
              </a:ext>
            </a:extLst>
          </p:cNvPr>
          <p:cNvSpPr/>
          <p:nvPr/>
        </p:nvSpPr>
        <p:spPr>
          <a:xfrm>
            <a:off x="6381703" y="7118350"/>
            <a:ext cx="282622" cy="111187"/>
          </a:xfrm>
          <a:custGeom>
            <a:avLst/>
            <a:gdLst>
              <a:gd name="connsiteX0" fmla="*/ 282622 w 282622"/>
              <a:gd name="connsiteY0" fmla="*/ 0 h 111187"/>
              <a:gd name="connsiteX1" fmla="*/ 60372 w 282622"/>
              <a:gd name="connsiteY1" fmla="*/ 104775 h 111187"/>
              <a:gd name="connsiteX2" fmla="*/ 95297 w 282622"/>
              <a:gd name="connsiteY2" fmla="*/ 98425 h 111187"/>
              <a:gd name="connsiteX3" fmla="*/ 47 w 282622"/>
              <a:gd name="connsiteY3" fmla="*/ 111125 h 111187"/>
              <a:gd name="connsiteX4" fmla="*/ 82597 w 282622"/>
              <a:gd name="connsiteY4" fmla="*/ 92075 h 111187"/>
              <a:gd name="connsiteX5" fmla="*/ 92122 w 282622"/>
              <a:gd name="connsiteY5" fmla="*/ 66675 h 111187"/>
              <a:gd name="connsiteX6" fmla="*/ 114347 w 282622"/>
              <a:gd name="connsiteY6" fmla="*/ 47625 h 111187"/>
              <a:gd name="connsiteX7" fmla="*/ 117522 w 282622"/>
              <a:gd name="connsiteY7" fmla="*/ 47625 h 111187"/>
              <a:gd name="connsiteX8" fmla="*/ 282622 w 282622"/>
              <a:gd name="connsiteY8" fmla="*/ 0 h 11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2622" h="111187">
                <a:moveTo>
                  <a:pt x="282622" y="0"/>
                </a:moveTo>
                <a:lnTo>
                  <a:pt x="60372" y="104775"/>
                </a:lnTo>
                <a:cubicBezTo>
                  <a:pt x="29151" y="121179"/>
                  <a:pt x="105351" y="97367"/>
                  <a:pt x="95297" y="98425"/>
                </a:cubicBezTo>
                <a:cubicBezTo>
                  <a:pt x="85243" y="99483"/>
                  <a:pt x="2164" y="112183"/>
                  <a:pt x="47" y="111125"/>
                </a:cubicBezTo>
                <a:cubicBezTo>
                  <a:pt x="-2070" y="110067"/>
                  <a:pt x="67251" y="99483"/>
                  <a:pt x="82597" y="92075"/>
                </a:cubicBezTo>
                <a:cubicBezTo>
                  <a:pt x="97943" y="84667"/>
                  <a:pt x="86830" y="74083"/>
                  <a:pt x="92122" y="66675"/>
                </a:cubicBezTo>
                <a:cubicBezTo>
                  <a:pt x="97414" y="59267"/>
                  <a:pt x="110114" y="50800"/>
                  <a:pt x="114347" y="47625"/>
                </a:cubicBezTo>
                <a:cubicBezTo>
                  <a:pt x="118580" y="44450"/>
                  <a:pt x="117522" y="47625"/>
                  <a:pt x="117522" y="47625"/>
                </a:cubicBezTo>
                <a:lnTo>
                  <a:pt x="28262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71F883D2-54FA-6F96-78E1-7889DB1C2CA1}"/>
              </a:ext>
            </a:extLst>
          </p:cNvPr>
          <p:cNvSpPr/>
          <p:nvPr/>
        </p:nvSpPr>
        <p:spPr>
          <a:xfrm>
            <a:off x="6254506" y="6940535"/>
            <a:ext cx="368761" cy="312879"/>
          </a:xfrm>
          <a:custGeom>
            <a:avLst/>
            <a:gdLst>
              <a:gd name="connsiteX0" fmla="*/ 152644 w 368761"/>
              <a:gd name="connsiteY0" fmla="*/ 15 h 312879"/>
              <a:gd name="connsiteX1" fmla="*/ 333619 w 368761"/>
              <a:gd name="connsiteY1" fmla="*/ 66690 h 312879"/>
              <a:gd name="connsiteX2" fmla="*/ 365369 w 368761"/>
              <a:gd name="connsiteY2" fmla="*/ 146065 h 312879"/>
              <a:gd name="connsiteX3" fmla="*/ 285994 w 368761"/>
              <a:gd name="connsiteY3" fmla="*/ 206390 h 312879"/>
              <a:gd name="connsiteX4" fmla="*/ 19294 w 368761"/>
              <a:gd name="connsiteY4" fmla="*/ 307990 h 312879"/>
              <a:gd name="connsiteX5" fmla="*/ 108194 w 368761"/>
              <a:gd name="connsiteY5" fmla="*/ 292115 h 312879"/>
              <a:gd name="connsiteX6" fmla="*/ 31994 w 368761"/>
              <a:gd name="connsiteY6" fmla="*/ 250840 h 312879"/>
              <a:gd name="connsiteX7" fmla="*/ 22469 w 368761"/>
              <a:gd name="connsiteY7" fmla="*/ 136540 h 312879"/>
              <a:gd name="connsiteX8" fmla="*/ 244 w 368761"/>
              <a:gd name="connsiteY8" fmla="*/ 161940 h 312879"/>
              <a:gd name="connsiteX9" fmla="*/ 38344 w 368761"/>
              <a:gd name="connsiteY9" fmla="*/ 79390 h 312879"/>
              <a:gd name="connsiteX10" fmla="*/ 101844 w 368761"/>
              <a:gd name="connsiteY10" fmla="*/ 60340 h 312879"/>
              <a:gd name="connsiteX11" fmla="*/ 152644 w 368761"/>
              <a:gd name="connsiteY11" fmla="*/ 15 h 312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8761" h="312879">
                <a:moveTo>
                  <a:pt x="152644" y="15"/>
                </a:moveTo>
                <a:cubicBezTo>
                  <a:pt x="191273" y="1073"/>
                  <a:pt x="298165" y="42348"/>
                  <a:pt x="333619" y="66690"/>
                </a:cubicBezTo>
                <a:cubicBezTo>
                  <a:pt x="369073" y="91032"/>
                  <a:pt x="373307" y="122782"/>
                  <a:pt x="365369" y="146065"/>
                </a:cubicBezTo>
                <a:cubicBezTo>
                  <a:pt x="357432" y="169348"/>
                  <a:pt x="343673" y="179403"/>
                  <a:pt x="285994" y="206390"/>
                </a:cubicBezTo>
                <a:cubicBezTo>
                  <a:pt x="228315" y="233377"/>
                  <a:pt x="48927" y="293702"/>
                  <a:pt x="19294" y="307990"/>
                </a:cubicBezTo>
                <a:cubicBezTo>
                  <a:pt x="-10339" y="322278"/>
                  <a:pt x="106077" y="301640"/>
                  <a:pt x="108194" y="292115"/>
                </a:cubicBezTo>
                <a:cubicBezTo>
                  <a:pt x="110311" y="282590"/>
                  <a:pt x="46281" y="276769"/>
                  <a:pt x="31994" y="250840"/>
                </a:cubicBezTo>
                <a:cubicBezTo>
                  <a:pt x="17707" y="224911"/>
                  <a:pt x="27761" y="151357"/>
                  <a:pt x="22469" y="136540"/>
                </a:cubicBezTo>
                <a:cubicBezTo>
                  <a:pt x="17177" y="121723"/>
                  <a:pt x="-2402" y="171465"/>
                  <a:pt x="244" y="161940"/>
                </a:cubicBezTo>
                <a:cubicBezTo>
                  <a:pt x="2890" y="152415"/>
                  <a:pt x="21411" y="96323"/>
                  <a:pt x="38344" y="79390"/>
                </a:cubicBezTo>
                <a:cubicBezTo>
                  <a:pt x="55277" y="62457"/>
                  <a:pt x="87027" y="68278"/>
                  <a:pt x="101844" y="60340"/>
                </a:cubicBezTo>
                <a:cubicBezTo>
                  <a:pt x="116661" y="52403"/>
                  <a:pt x="114015" y="-1043"/>
                  <a:pt x="152644" y="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月 115">
            <a:extLst>
              <a:ext uri="{FF2B5EF4-FFF2-40B4-BE49-F238E27FC236}">
                <a16:creationId xmlns:a16="http://schemas.microsoft.com/office/drawing/2014/main" id="{ECD28C88-73F5-5BC0-2826-9E00D40187DD}"/>
              </a:ext>
            </a:extLst>
          </p:cNvPr>
          <p:cNvSpPr/>
          <p:nvPr/>
        </p:nvSpPr>
        <p:spPr>
          <a:xfrm rot="9900000">
            <a:off x="6391303" y="7010032"/>
            <a:ext cx="92855" cy="107514"/>
          </a:xfrm>
          <a:prstGeom prst="moon">
            <a:avLst>
              <a:gd name="adj" fmla="val 5830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円/楕円 116">
            <a:extLst>
              <a:ext uri="{FF2B5EF4-FFF2-40B4-BE49-F238E27FC236}">
                <a16:creationId xmlns:a16="http://schemas.microsoft.com/office/drawing/2014/main" id="{8341D16E-BAF6-3DDB-E019-7E29717F7AE9}"/>
              </a:ext>
            </a:extLst>
          </p:cNvPr>
          <p:cNvSpPr/>
          <p:nvPr/>
        </p:nvSpPr>
        <p:spPr>
          <a:xfrm>
            <a:off x="6333995" y="7054758"/>
            <a:ext cx="57150" cy="571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81F4B244-2E56-ED3C-1568-2ED763829C6C}"/>
              </a:ext>
            </a:extLst>
          </p:cNvPr>
          <p:cNvSpPr/>
          <p:nvPr/>
        </p:nvSpPr>
        <p:spPr>
          <a:xfrm>
            <a:off x="6265846" y="6891158"/>
            <a:ext cx="405840" cy="49398"/>
          </a:xfrm>
          <a:custGeom>
            <a:avLst/>
            <a:gdLst>
              <a:gd name="connsiteX0" fmla="*/ 4779 w 405840"/>
              <a:gd name="connsiteY0" fmla="*/ 30342 h 49398"/>
              <a:gd name="connsiteX1" fmla="*/ 341329 w 405840"/>
              <a:gd name="connsiteY1" fmla="*/ 1767 h 49398"/>
              <a:gd name="connsiteX2" fmla="*/ 306404 w 405840"/>
              <a:gd name="connsiteY2" fmla="*/ 8117 h 49398"/>
              <a:gd name="connsiteX3" fmla="*/ 404829 w 405840"/>
              <a:gd name="connsiteY3" fmla="*/ 49392 h 49398"/>
              <a:gd name="connsiteX4" fmla="*/ 341329 w 405840"/>
              <a:gd name="connsiteY4" fmla="*/ 11292 h 49398"/>
              <a:gd name="connsiteX5" fmla="*/ 103204 w 405840"/>
              <a:gd name="connsiteY5" fmla="*/ 20817 h 49398"/>
              <a:gd name="connsiteX6" fmla="*/ 147654 w 405840"/>
              <a:gd name="connsiteY6" fmla="*/ 23992 h 49398"/>
              <a:gd name="connsiteX7" fmla="*/ 141304 w 405840"/>
              <a:gd name="connsiteY7" fmla="*/ 36692 h 49398"/>
              <a:gd name="connsiteX8" fmla="*/ 4779 w 405840"/>
              <a:gd name="connsiteY8" fmla="*/ 30342 h 4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5840" h="49398">
                <a:moveTo>
                  <a:pt x="4779" y="30342"/>
                </a:moveTo>
                <a:cubicBezTo>
                  <a:pt x="38116" y="24521"/>
                  <a:pt x="291058" y="5471"/>
                  <a:pt x="341329" y="1767"/>
                </a:cubicBezTo>
                <a:cubicBezTo>
                  <a:pt x="391600" y="-1937"/>
                  <a:pt x="295821" y="180"/>
                  <a:pt x="306404" y="8117"/>
                </a:cubicBezTo>
                <a:cubicBezTo>
                  <a:pt x="316987" y="16054"/>
                  <a:pt x="399008" y="48863"/>
                  <a:pt x="404829" y="49392"/>
                </a:cubicBezTo>
                <a:cubicBezTo>
                  <a:pt x="410650" y="49921"/>
                  <a:pt x="391600" y="16054"/>
                  <a:pt x="341329" y="11292"/>
                </a:cubicBezTo>
                <a:cubicBezTo>
                  <a:pt x="291058" y="6530"/>
                  <a:pt x="135483" y="18700"/>
                  <a:pt x="103204" y="20817"/>
                </a:cubicBezTo>
                <a:cubicBezTo>
                  <a:pt x="70925" y="22934"/>
                  <a:pt x="141304" y="21346"/>
                  <a:pt x="147654" y="23992"/>
                </a:cubicBezTo>
                <a:cubicBezTo>
                  <a:pt x="154004" y="26638"/>
                  <a:pt x="159825" y="35634"/>
                  <a:pt x="141304" y="36692"/>
                </a:cubicBezTo>
                <a:cubicBezTo>
                  <a:pt x="122783" y="37750"/>
                  <a:pt x="-28558" y="36163"/>
                  <a:pt x="4779" y="30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F9B60AAB-16FD-A93B-CC89-052D3F5ECAA8}"/>
              </a:ext>
            </a:extLst>
          </p:cNvPr>
          <p:cNvSpPr/>
          <p:nvPr/>
        </p:nvSpPr>
        <p:spPr>
          <a:xfrm>
            <a:off x="5857120" y="7134022"/>
            <a:ext cx="184916" cy="266957"/>
          </a:xfrm>
          <a:custGeom>
            <a:avLst/>
            <a:gdLst>
              <a:gd name="connsiteX0" fmla="*/ 184905 w 184916"/>
              <a:gd name="connsiteY0" fmla="*/ 203 h 266957"/>
              <a:gd name="connsiteX1" fmla="*/ 99180 w 184916"/>
              <a:gd name="connsiteY1" fmla="*/ 120853 h 266957"/>
              <a:gd name="connsiteX2" fmla="*/ 755 w 184916"/>
              <a:gd name="connsiteY2" fmla="*/ 187528 h 266957"/>
              <a:gd name="connsiteX3" fmla="*/ 54730 w 184916"/>
              <a:gd name="connsiteY3" fmla="*/ 178003 h 266957"/>
              <a:gd name="connsiteX4" fmla="*/ 73780 w 184916"/>
              <a:gd name="connsiteY4" fmla="*/ 193878 h 266957"/>
              <a:gd name="connsiteX5" fmla="*/ 16630 w 184916"/>
              <a:gd name="connsiteY5" fmla="*/ 266903 h 266957"/>
              <a:gd name="connsiteX6" fmla="*/ 96005 w 184916"/>
              <a:gd name="connsiteY6" fmla="*/ 181178 h 266957"/>
              <a:gd name="connsiteX7" fmla="*/ 137280 w 184916"/>
              <a:gd name="connsiteY7" fmla="*/ 165303 h 266957"/>
              <a:gd name="connsiteX8" fmla="*/ 42030 w 184916"/>
              <a:gd name="connsiteY8" fmla="*/ 181178 h 266957"/>
              <a:gd name="connsiteX9" fmla="*/ 134105 w 184916"/>
              <a:gd name="connsiteY9" fmla="*/ 104978 h 266957"/>
              <a:gd name="connsiteX10" fmla="*/ 105530 w 184916"/>
              <a:gd name="connsiteY10" fmla="*/ 92278 h 266957"/>
              <a:gd name="connsiteX11" fmla="*/ 184905 w 184916"/>
              <a:gd name="connsiteY11" fmla="*/ 203 h 2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916" h="266957">
                <a:moveTo>
                  <a:pt x="184905" y="203"/>
                </a:moveTo>
                <a:cubicBezTo>
                  <a:pt x="183847" y="4965"/>
                  <a:pt x="129872" y="89632"/>
                  <a:pt x="99180" y="120853"/>
                </a:cubicBezTo>
                <a:cubicBezTo>
                  <a:pt x="68488" y="152074"/>
                  <a:pt x="8163" y="178003"/>
                  <a:pt x="755" y="187528"/>
                </a:cubicBezTo>
                <a:cubicBezTo>
                  <a:pt x="-6653" y="197053"/>
                  <a:pt x="42559" y="176945"/>
                  <a:pt x="54730" y="178003"/>
                </a:cubicBezTo>
                <a:cubicBezTo>
                  <a:pt x="66901" y="179061"/>
                  <a:pt x="80130" y="179061"/>
                  <a:pt x="73780" y="193878"/>
                </a:cubicBezTo>
                <a:cubicBezTo>
                  <a:pt x="67430" y="208695"/>
                  <a:pt x="12926" y="269020"/>
                  <a:pt x="16630" y="266903"/>
                </a:cubicBezTo>
                <a:cubicBezTo>
                  <a:pt x="20334" y="264786"/>
                  <a:pt x="75897" y="198111"/>
                  <a:pt x="96005" y="181178"/>
                </a:cubicBezTo>
                <a:cubicBezTo>
                  <a:pt x="116113" y="164245"/>
                  <a:pt x="146276" y="165303"/>
                  <a:pt x="137280" y="165303"/>
                </a:cubicBezTo>
                <a:cubicBezTo>
                  <a:pt x="128284" y="165303"/>
                  <a:pt x="42559" y="191232"/>
                  <a:pt x="42030" y="181178"/>
                </a:cubicBezTo>
                <a:cubicBezTo>
                  <a:pt x="41501" y="171124"/>
                  <a:pt x="123522" y="119795"/>
                  <a:pt x="134105" y="104978"/>
                </a:cubicBezTo>
                <a:cubicBezTo>
                  <a:pt x="144688" y="90161"/>
                  <a:pt x="95476" y="108682"/>
                  <a:pt x="105530" y="92278"/>
                </a:cubicBezTo>
                <a:cubicBezTo>
                  <a:pt x="115584" y="75874"/>
                  <a:pt x="185963" y="-4559"/>
                  <a:pt x="184905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C2FA9451-34D2-A48D-BFE9-E6D5DEEF470D}"/>
              </a:ext>
            </a:extLst>
          </p:cNvPr>
          <p:cNvSpPr/>
          <p:nvPr/>
        </p:nvSpPr>
        <p:spPr>
          <a:xfrm>
            <a:off x="7614284" y="6438858"/>
            <a:ext cx="421652" cy="483542"/>
          </a:xfrm>
          <a:custGeom>
            <a:avLst/>
            <a:gdLst>
              <a:gd name="connsiteX0" fmla="*/ 421641 w 421652"/>
              <a:gd name="connsiteY0" fmla="*/ 42 h 483542"/>
              <a:gd name="connsiteX1" fmla="*/ 218441 w 421652"/>
              <a:gd name="connsiteY1" fmla="*/ 152442 h 483542"/>
              <a:gd name="connsiteX2" fmla="*/ 167641 w 421652"/>
              <a:gd name="connsiteY2" fmla="*/ 174667 h 483542"/>
              <a:gd name="connsiteX3" fmla="*/ 208916 w 421652"/>
              <a:gd name="connsiteY3" fmla="*/ 161967 h 483542"/>
              <a:gd name="connsiteX4" fmla="*/ 94616 w 421652"/>
              <a:gd name="connsiteY4" fmla="*/ 298492 h 483542"/>
              <a:gd name="connsiteX5" fmla="*/ 5716 w 421652"/>
              <a:gd name="connsiteY5" fmla="*/ 479467 h 483542"/>
              <a:gd name="connsiteX6" fmla="*/ 8891 w 421652"/>
              <a:gd name="connsiteY6" fmla="*/ 428667 h 483542"/>
              <a:gd name="connsiteX7" fmla="*/ 8891 w 421652"/>
              <a:gd name="connsiteY7" fmla="*/ 476292 h 483542"/>
              <a:gd name="connsiteX8" fmla="*/ 18416 w 421652"/>
              <a:gd name="connsiteY8" fmla="*/ 403267 h 483542"/>
              <a:gd name="connsiteX9" fmla="*/ 129541 w 421652"/>
              <a:gd name="connsiteY9" fmla="*/ 225467 h 483542"/>
              <a:gd name="connsiteX10" fmla="*/ 139066 w 421652"/>
              <a:gd name="connsiteY10" fmla="*/ 231817 h 483542"/>
              <a:gd name="connsiteX11" fmla="*/ 224791 w 421652"/>
              <a:gd name="connsiteY11" fmla="*/ 127042 h 483542"/>
              <a:gd name="connsiteX12" fmla="*/ 227966 w 421652"/>
              <a:gd name="connsiteY12" fmla="*/ 136567 h 483542"/>
              <a:gd name="connsiteX13" fmla="*/ 421641 w 421652"/>
              <a:gd name="connsiteY13" fmla="*/ 42 h 48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1652" h="483542">
                <a:moveTo>
                  <a:pt x="421641" y="42"/>
                </a:moveTo>
                <a:cubicBezTo>
                  <a:pt x="420053" y="2688"/>
                  <a:pt x="260774" y="123338"/>
                  <a:pt x="218441" y="152442"/>
                </a:cubicBezTo>
                <a:cubicBezTo>
                  <a:pt x="176108" y="181546"/>
                  <a:pt x="169228" y="173080"/>
                  <a:pt x="167641" y="174667"/>
                </a:cubicBezTo>
                <a:cubicBezTo>
                  <a:pt x="166054" y="176254"/>
                  <a:pt x="221087" y="141330"/>
                  <a:pt x="208916" y="161967"/>
                </a:cubicBezTo>
                <a:cubicBezTo>
                  <a:pt x="196745" y="182604"/>
                  <a:pt x="128483" y="245575"/>
                  <a:pt x="94616" y="298492"/>
                </a:cubicBezTo>
                <a:cubicBezTo>
                  <a:pt x="60749" y="351409"/>
                  <a:pt x="20003" y="457771"/>
                  <a:pt x="5716" y="479467"/>
                </a:cubicBezTo>
                <a:cubicBezTo>
                  <a:pt x="-8572" y="501163"/>
                  <a:pt x="8362" y="429196"/>
                  <a:pt x="8891" y="428667"/>
                </a:cubicBezTo>
                <a:cubicBezTo>
                  <a:pt x="9420" y="428138"/>
                  <a:pt x="7304" y="480525"/>
                  <a:pt x="8891" y="476292"/>
                </a:cubicBezTo>
                <a:cubicBezTo>
                  <a:pt x="10478" y="472059"/>
                  <a:pt x="-1692" y="445071"/>
                  <a:pt x="18416" y="403267"/>
                </a:cubicBezTo>
                <a:cubicBezTo>
                  <a:pt x="38524" y="361463"/>
                  <a:pt x="109433" y="254042"/>
                  <a:pt x="129541" y="225467"/>
                </a:cubicBezTo>
                <a:cubicBezTo>
                  <a:pt x="149649" y="196892"/>
                  <a:pt x="123191" y="248221"/>
                  <a:pt x="139066" y="231817"/>
                </a:cubicBezTo>
                <a:cubicBezTo>
                  <a:pt x="154941" y="215413"/>
                  <a:pt x="209974" y="142917"/>
                  <a:pt x="224791" y="127042"/>
                </a:cubicBezTo>
                <a:cubicBezTo>
                  <a:pt x="239608" y="111167"/>
                  <a:pt x="196745" y="155088"/>
                  <a:pt x="227966" y="136567"/>
                </a:cubicBezTo>
                <a:cubicBezTo>
                  <a:pt x="259187" y="118046"/>
                  <a:pt x="423229" y="-2604"/>
                  <a:pt x="421641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36AB28FB-2DD5-F6BE-0ABF-E952EFE308B6}"/>
              </a:ext>
            </a:extLst>
          </p:cNvPr>
          <p:cNvSpPr/>
          <p:nvPr/>
        </p:nvSpPr>
        <p:spPr>
          <a:xfrm>
            <a:off x="7626310" y="6511061"/>
            <a:ext cx="366110" cy="385467"/>
          </a:xfrm>
          <a:custGeom>
            <a:avLst/>
            <a:gdLst>
              <a:gd name="connsiteX0" fmla="*/ 361990 w 366110"/>
              <a:gd name="connsiteY0" fmla="*/ 4039 h 385467"/>
              <a:gd name="connsiteX1" fmla="*/ 234990 w 366110"/>
              <a:gd name="connsiteY1" fmla="*/ 121514 h 385467"/>
              <a:gd name="connsiteX2" fmla="*/ 234990 w 366110"/>
              <a:gd name="connsiteY2" fmla="*/ 156439 h 385467"/>
              <a:gd name="connsiteX3" fmla="*/ 234990 w 366110"/>
              <a:gd name="connsiteY3" fmla="*/ 121514 h 385467"/>
              <a:gd name="connsiteX4" fmla="*/ 196890 w 366110"/>
              <a:gd name="connsiteY4" fmla="*/ 194539 h 385467"/>
              <a:gd name="connsiteX5" fmla="*/ 187365 w 366110"/>
              <a:gd name="connsiteY5" fmla="*/ 172314 h 385467"/>
              <a:gd name="connsiteX6" fmla="*/ 104815 w 366110"/>
              <a:gd name="connsiteY6" fmla="*/ 238989 h 385467"/>
              <a:gd name="connsiteX7" fmla="*/ 146090 w 366110"/>
              <a:gd name="connsiteY7" fmla="*/ 258039 h 385467"/>
              <a:gd name="connsiteX8" fmla="*/ 107990 w 366110"/>
              <a:gd name="connsiteY8" fmla="*/ 289789 h 385467"/>
              <a:gd name="connsiteX9" fmla="*/ 40 w 366110"/>
              <a:gd name="connsiteY9" fmla="*/ 385039 h 385467"/>
              <a:gd name="connsiteX10" fmla="*/ 95290 w 366110"/>
              <a:gd name="connsiteY10" fmla="*/ 321539 h 385467"/>
              <a:gd name="connsiteX11" fmla="*/ 98465 w 366110"/>
              <a:gd name="connsiteY11" fmla="*/ 242164 h 385467"/>
              <a:gd name="connsiteX12" fmla="*/ 228640 w 366110"/>
              <a:gd name="connsiteY12" fmla="*/ 165964 h 385467"/>
              <a:gd name="connsiteX13" fmla="*/ 187365 w 366110"/>
              <a:gd name="connsiteY13" fmla="*/ 156439 h 385467"/>
              <a:gd name="connsiteX14" fmla="*/ 323890 w 366110"/>
              <a:gd name="connsiteY14" fmla="*/ 38964 h 385467"/>
              <a:gd name="connsiteX15" fmla="*/ 361990 w 366110"/>
              <a:gd name="connsiteY15" fmla="*/ 4039 h 385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6110" h="385467">
                <a:moveTo>
                  <a:pt x="361990" y="4039"/>
                </a:moveTo>
                <a:cubicBezTo>
                  <a:pt x="347173" y="17797"/>
                  <a:pt x="256157" y="96114"/>
                  <a:pt x="234990" y="121514"/>
                </a:cubicBezTo>
                <a:cubicBezTo>
                  <a:pt x="213823" y="146914"/>
                  <a:pt x="234990" y="156439"/>
                  <a:pt x="234990" y="156439"/>
                </a:cubicBezTo>
                <a:cubicBezTo>
                  <a:pt x="234990" y="156439"/>
                  <a:pt x="241340" y="115164"/>
                  <a:pt x="234990" y="121514"/>
                </a:cubicBezTo>
                <a:cubicBezTo>
                  <a:pt x="228640" y="127864"/>
                  <a:pt x="204827" y="186072"/>
                  <a:pt x="196890" y="194539"/>
                </a:cubicBezTo>
                <a:cubicBezTo>
                  <a:pt x="188952" y="203006"/>
                  <a:pt x="202711" y="164906"/>
                  <a:pt x="187365" y="172314"/>
                </a:cubicBezTo>
                <a:cubicBezTo>
                  <a:pt x="172019" y="179722"/>
                  <a:pt x="111694" y="224702"/>
                  <a:pt x="104815" y="238989"/>
                </a:cubicBezTo>
                <a:cubicBezTo>
                  <a:pt x="97936" y="253277"/>
                  <a:pt x="145561" y="249572"/>
                  <a:pt x="146090" y="258039"/>
                </a:cubicBezTo>
                <a:cubicBezTo>
                  <a:pt x="146619" y="266506"/>
                  <a:pt x="132332" y="268622"/>
                  <a:pt x="107990" y="289789"/>
                </a:cubicBezTo>
                <a:cubicBezTo>
                  <a:pt x="83648" y="310956"/>
                  <a:pt x="2157" y="379747"/>
                  <a:pt x="40" y="385039"/>
                </a:cubicBezTo>
                <a:cubicBezTo>
                  <a:pt x="-2077" y="390331"/>
                  <a:pt x="78886" y="345351"/>
                  <a:pt x="95290" y="321539"/>
                </a:cubicBezTo>
                <a:cubicBezTo>
                  <a:pt x="111694" y="297727"/>
                  <a:pt x="76240" y="268093"/>
                  <a:pt x="98465" y="242164"/>
                </a:cubicBezTo>
                <a:cubicBezTo>
                  <a:pt x="120690" y="216235"/>
                  <a:pt x="213823" y="180251"/>
                  <a:pt x="228640" y="165964"/>
                </a:cubicBezTo>
                <a:cubicBezTo>
                  <a:pt x="243457" y="151677"/>
                  <a:pt x="171490" y="177606"/>
                  <a:pt x="187365" y="156439"/>
                </a:cubicBezTo>
                <a:cubicBezTo>
                  <a:pt x="203240" y="135272"/>
                  <a:pt x="299019" y="63835"/>
                  <a:pt x="323890" y="38964"/>
                </a:cubicBezTo>
                <a:cubicBezTo>
                  <a:pt x="348761" y="14093"/>
                  <a:pt x="376807" y="-9719"/>
                  <a:pt x="361990" y="40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677ADFDC-E845-499B-4CD6-DD5A56A7990F}"/>
              </a:ext>
            </a:extLst>
          </p:cNvPr>
          <p:cNvSpPr/>
          <p:nvPr/>
        </p:nvSpPr>
        <p:spPr>
          <a:xfrm>
            <a:off x="7975078" y="6416524"/>
            <a:ext cx="592924" cy="165674"/>
          </a:xfrm>
          <a:custGeom>
            <a:avLst/>
            <a:gdLst>
              <a:gd name="connsiteX0" fmla="*/ 522 w 592924"/>
              <a:gd name="connsiteY0" fmla="*/ 41426 h 165674"/>
              <a:gd name="connsiteX1" fmla="*/ 279922 w 592924"/>
              <a:gd name="connsiteY1" fmla="*/ 25551 h 165674"/>
              <a:gd name="connsiteX2" fmla="*/ 244997 w 592924"/>
              <a:gd name="connsiteY2" fmla="*/ 151 h 165674"/>
              <a:gd name="connsiteX3" fmla="*/ 346597 w 592924"/>
              <a:gd name="connsiteY3" fmla="*/ 38251 h 165674"/>
              <a:gd name="connsiteX4" fmla="*/ 302147 w 592924"/>
              <a:gd name="connsiteY4" fmla="*/ 38251 h 165674"/>
              <a:gd name="connsiteX5" fmla="*/ 391047 w 592924"/>
              <a:gd name="connsiteY5" fmla="*/ 35076 h 165674"/>
              <a:gd name="connsiteX6" fmla="*/ 371997 w 592924"/>
              <a:gd name="connsiteY6" fmla="*/ 41426 h 165674"/>
              <a:gd name="connsiteX7" fmla="*/ 425972 w 592924"/>
              <a:gd name="connsiteY7" fmla="*/ 95401 h 165674"/>
              <a:gd name="connsiteX8" fmla="*/ 416447 w 592924"/>
              <a:gd name="connsiteY8" fmla="*/ 85876 h 165674"/>
              <a:gd name="connsiteX9" fmla="*/ 591072 w 592924"/>
              <a:gd name="connsiteY9" fmla="*/ 139851 h 165674"/>
              <a:gd name="connsiteX10" fmla="*/ 508522 w 592924"/>
              <a:gd name="connsiteY10" fmla="*/ 143026 h 165674"/>
              <a:gd name="connsiteX11" fmla="*/ 511697 w 592924"/>
              <a:gd name="connsiteY11" fmla="*/ 165251 h 165674"/>
              <a:gd name="connsiteX12" fmla="*/ 445022 w 592924"/>
              <a:gd name="connsiteY12" fmla="*/ 120801 h 165674"/>
              <a:gd name="connsiteX13" fmla="*/ 302147 w 592924"/>
              <a:gd name="connsiteY13" fmla="*/ 54126 h 165674"/>
              <a:gd name="connsiteX14" fmla="*/ 133872 w 592924"/>
              <a:gd name="connsiteY14" fmla="*/ 57301 h 165674"/>
              <a:gd name="connsiteX15" fmla="*/ 286272 w 592924"/>
              <a:gd name="connsiteY15" fmla="*/ 82701 h 165674"/>
              <a:gd name="connsiteX16" fmla="*/ 260872 w 592924"/>
              <a:gd name="connsiteY16" fmla="*/ 54126 h 165674"/>
              <a:gd name="connsiteX17" fmla="*/ 244997 w 592924"/>
              <a:gd name="connsiteY17" fmla="*/ 25551 h 165674"/>
              <a:gd name="connsiteX18" fmla="*/ 210072 w 592924"/>
              <a:gd name="connsiteY18" fmla="*/ 12851 h 165674"/>
              <a:gd name="connsiteX19" fmla="*/ 522 w 592924"/>
              <a:gd name="connsiteY19" fmla="*/ 41426 h 165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2924" h="165674">
                <a:moveTo>
                  <a:pt x="522" y="41426"/>
                </a:moveTo>
                <a:cubicBezTo>
                  <a:pt x="12164" y="43543"/>
                  <a:pt x="239176" y="32430"/>
                  <a:pt x="279922" y="25551"/>
                </a:cubicBezTo>
                <a:cubicBezTo>
                  <a:pt x="320668" y="18672"/>
                  <a:pt x="233885" y="-1966"/>
                  <a:pt x="244997" y="151"/>
                </a:cubicBezTo>
                <a:cubicBezTo>
                  <a:pt x="256109" y="2268"/>
                  <a:pt x="337072" y="31901"/>
                  <a:pt x="346597" y="38251"/>
                </a:cubicBezTo>
                <a:cubicBezTo>
                  <a:pt x="356122" y="44601"/>
                  <a:pt x="294739" y="38780"/>
                  <a:pt x="302147" y="38251"/>
                </a:cubicBezTo>
                <a:cubicBezTo>
                  <a:pt x="309555" y="37722"/>
                  <a:pt x="379405" y="34547"/>
                  <a:pt x="391047" y="35076"/>
                </a:cubicBezTo>
                <a:cubicBezTo>
                  <a:pt x="402689" y="35605"/>
                  <a:pt x="366176" y="31372"/>
                  <a:pt x="371997" y="41426"/>
                </a:cubicBezTo>
                <a:cubicBezTo>
                  <a:pt x="377818" y="51480"/>
                  <a:pt x="425972" y="95401"/>
                  <a:pt x="425972" y="95401"/>
                </a:cubicBezTo>
                <a:cubicBezTo>
                  <a:pt x="433380" y="102809"/>
                  <a:pt x="388930" y="78468"/>
                  <a:pt x="416447" y="85876"/>
                </a:cubicBezTo>
                <a:cubicBezTo>
                  <a:pt x="443964" y="93284"/>
                  <a:pt x="575726" y="130326"/>
                  <a:pt x="591072" y="139851"/>
                </a:cubicBezTo>
                <a:cubicBezTo>
                  <a:pt x="606418" y="149376"/>
                  <a:pt x="521751" y="138793"/>
                  <a:pt x="508522" y="143026"/>
                </a:cubicBezTo>
                <a:cubicBezTo>
                  <a:pt x="495293" y="147259"/>
                  <a:pt x="522280" y="168955"/>
                  <a:pt x="511697" y="165251"/>
                </a:cubicBezTo>
                <a:cubicBezTo>
                  <a:pt x="501114" y="161547"/>
                  <a:pt x="479947" y="139322"/>
                  <a:pt x="445022" y="120801"/>
                </a:cubicBezTo>
                <a:cubicBezTo>
                  <a:pt x="410097" y="102280"/>
                  <a:pt x="354005" y="64709"/>
                  <a:pt x="302147" y="54126"/>
                </a:cubicBezTo>
                <a:cubicBezTo>
                  <a:pt x="250289" y="43543"/>
                  <a:pt x="136518" y="52539"/>
                  <a:pt x="133872" y="57301"/>
                </a:cubicBezTo>
                <a:cubicBezTo>
                  <a:pt x="131226" y="62063"/>
                  <a:pt x="265105" y="83230"/>
                  <a:pt x="286272" y="82701"/>
                </a:cubicBezTo>
                <a:cubicBezTo>
                  <a:pt x="307439" y="82172"/>
                  <a:pt x="267751" y="63651"/>
                  <a:pt x="260872" y="54126"/>
                </a:cubicBezTo>
                <a:cubicBezTo>
                  <a:pt x="253993" y="44601"/>
                  <a:pt x="253464" y="32430"/>
                  <a:pt x="244997" y="25551"/>
                </a:cubicBezTo>
                <a:cubicBezTo>
                  <a:pt x="236530" y="18672"/>
                  <a:pt x="244997" y="11263"/>
                  <a:pt x="210072" y="12851"/>
                </a:cubicBezTo>
                <a:cubicBezTo>
                  <a:pt x="175147" y="14439"/>
                  <a:pt x="-11120" y="39309"/>
                  <a:pt x="522" y="41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28FAB250-CC21-15DF-1E35-CA14B1AA51F9}"/>
              </a:ext>
            </a:extLst>
          </p:cNvPr>
          <p:cNvSpPr/>
          <p:nvPr/>
        </p:nvSpPr>
        <p:spPr>
          <a:xfrm>
            <a:off x="7883370" y="6463637"/>
            <a:ext cx="429020" cy="116312"/>
          </a:xfrm>
          <a:custGeom>
            <a:avLst/>
            <a:gdLst>
              <a:gd name="connsiteX0" fmla="*/ 428780 w 429020"/>
              <a:gd name="connsiteY0" fmla="*/ 19713 h 116312"/>
              <a:gd name="connsiteX1" fmla="*/ 228755 w 429020"/>
              <a:gd name="connsiteY1" fmla="*/ 35588 h 116312"/>
              <a:gd name="connsiteX2" fmla="*/ 177955 w 429020"/>
              <a:gd name="connsiteY2" fmla="*/ 7013 h 116312"/>
              <a:gd name="connsiteX3" fmla="*/ 339880 w 429020"/>
              <a:gd name="connsiteY3" fmla="*/ 19713 h 116312"/>
              <a:gd name="connsiteX4" fmla="*/ 155730 w 429020"/>
              <a:gd name="connsiteY4" fmla="*/ 663 h 116312"/>
              <a:gd name="connsiteX5" fmla="*/ 104930 w 429020"/>
              <a:gd name="connsiteY5" fmla="*/ 7013 h 116312"/>
              <a:gd name="connsiteX6" fmla="*/ 171605 w 429020"/>
              <a:gd name="connsiteY6" fmla="*/ 32413 h 116312"/>
              <a:gd name="connsiteX7" fmla="*/ 95405 w 429020"/>
              <a:gd name="connsiteY7" fmla="*/ 57813 h 116312"/>
              <a:gd name="connsiteX8" fmla="*/ 111280 w 429020"/>
              <a:gd name="connsiteY8" fmla="*/ 60988 h 116312"/>
              <a:gd name="connsiteX9" fmla="*/ 50955 w 429020"/>
              <a:gd name="connsiteY9" fmla="*/ 26063 h 116312"/>
              <a:gd name="connsiteX10" fmla="*/ 85880 w 429020"/>
              <a:gd name="connsiteY10" fmla="*/ 45113 h 116312"/>
              <a:gd name="connsiteX11" fmla="*/ 155 w 429020"/>
              <a:gd name="connsiteY11" fmla="*/ 114963 h 116312"/>
              <a:gd name="connsiteX12" fmla="*/ 63655 w 429020"/>
              <a:gd name="connsiteY12" fmla="*/ 92738 h 116312"/>
              <a:gd name="connsiteX13" fmla="*/ 22380 w 429020"/>
              <a:gd name="connsiteY13" fmla="*/ 111788 h 116312"/>
              <a:gd name="connsiteX14" fmla="*/ 238280 w 429020"/>
              <a:gd name="connsiteY14" fmla="*/ 51463 h 116312"/>
              <a:gd name="connsiteX15" fmla="*/ 184305 w 429020"/>
              <a:gd name="connsiteY15" fmla="*/ 48288 h 116312"/>
              <a:gd name="connsiteX16" fmla="*/ 428780 w 429020"/>
              <a:gd name="connsiteY16" fmla="*/ 19713 h 116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9020" h="116312">
                <a:moveTo>
                  <a:pt x="428780" y="19713"/>
                </a:moveTo>
                <a:cubicBezTo>
                  <a:pt x="436188" y="17596"/>
                  <a:pt x="270559" y="37705"/>
                  <a:pt x="228755" y="35588"/>
                </a:cubicBezTo>
                <a:cubicBezTo>
                  <a:pt x="186951" y="33471"/>
                  <a:pt x="159434" y="9659"/>
                  <a:pt x="177955" y="7013"/>
                </a:cubicBezTo>
                <a:cubicBezTo>
                  <a:pt x="196476" y="4367"/>
                  <a:pt x="343584" y="20771"/>
                  <a:pt x="339880" y="19713"/>
                </a:cubicBezTo>
                <a:cubicBezTo>
                  <a:pt x="336176" y="18655"/>
                  <a:pt x="194888" y="2780"/>
                  <a:pt x="155730" y="663"/>
                </a:cubicBezTo>
                <a:cubicBezTo>
                  <a:pt x="116572" y="-1454"/>
                  <a:pt x="102284" y="1721"/>
                  <a:pt x="104930" y="7013"/>
                </a:cubicBezTo>
                <a:cubicBezTo>
                  <a:pt x="107576" y="12305"/>
                  <a:pt x="173192" y="23946"/>
                  <a:pt x="171605" y="32413"/>
                </a:cubicBezTo>
                <a:cubicBezTo>
                  <a:pt x="170018" y="40880"/>
                  <a:pt x="105459" y="53051"/>
                  <a:pt x="95405" y="57813"/>
                </a:cubicBezTo>
                <a:cubicBezTo>
                  <a:pt x="85351" y="62576"/>
                  <a:pt x="118688" y="66280"/>
                  <a:pt x="111280" y="60988"/>
                </a:cubicBezTo>
                <a:cubicBezTo>
                  <a:pt x="103872" y="55696"/>
                  <a:pt x="55188" y="28709"/>
                  <a:pt x="50955" y="26063"/>
                </a:cubicBezTo>
                <a:cubicBezTo>
                  <a:pt x="46722" y="23417"/>
                  <a:pt x="94347" y="30296"/>
                  <a:pt x="85880" y="45113"/>
                </a:cubicBezTo>
                <a:cubicBezTo>
                  <a:pt x="77413" y="59930"/>
                  <a:pt x="3859" y="107026"/>
                  <a:pt x="155" y="114963"/>
                </a:cubicBezTo>
                <a:cubicBezTo>
                  <a:pt x="-3549" y="122900"/>
                  <a:pt x="59951" y="93267"/>
                  <a:pt x="63655" y="92738"/>
                </a:cubicBezTo>
                <a:cubicBezTo>
                  <a:pt x="67359" y="92209"/>
                  <a:pt x="-6724" y="118667"/>
                  <a:pt x="22380" y="111788"/>
                </a:cubicBezTo>
                <a:cubicBezTo>
                  <a:pt x="51484" y="104909"/>
                  <a:pt x="211293" y="62046"/>
                  <a:pt x="238280" y="51463"/>
                </a:cubicBezTo>
                <a:cubicBezTo>
                  <a:pt x="265267" y="40880"/>
                  <a:pt x="151497" y="53580"/>
                  <a:pt x="184305" y="48288"/>
                </a:cubicBezTo>
                <a:cubicBezTo>
                  <a:pt x="217113" y="42996"/>
                  <a:pt x="421372" y="21830"/>
                  <a:pt x="428780" y="19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1788A08D-1DD3-08DC-29E8-B0E8FFC20948}"/>
              </a:ext>
            </a:extLst>
          </p:cNvPr>
          <p:cNvSpPr/>
          <p:nvPr/>
        </p:nvSpPr>
        <p:spPr>
          <a:xfrm>
            <a:off x="8181975" y="6473825"/>
            <a:ext cx="225425" cy="171450"/>
          </a:xfrm>
          <a:custGeom>
            <a:avLst/>
            <a:gdLst>
              <a:gd name="connsiteX0" fmla="*/ 0 w 225425"/>
              <a:gd name="connsiteY0" fmla="*/ 0 h 171450"/>
              <a:gd name="connsiteX1" fmla="*/ 215900 w 225425"/>
              <a:gd name="connsiteY1" fmla="*/ 63500 h 171450"/>
              <a:gd name="connsiteX2" fmla="*/ 146050 w 225425"/>
              <a:gd name="connsiteY2" fmla="*/ 127000 h 171450"/>
              <a:gd name="connsiteX3" fmla="*/ 215900 w 225425"/>
              <a:gd name="connsiteY3" fmla="*/ 111125 h 171450"/>
              <a:gd name="connsiteX4" fmla="*/ 123825 w 225425"/>
              <a:gd name="connsiteY4" fmla="*/ 171450 h 171450"/>
              <a:gd name="connsiteX5" fmla="*/ 225425 w 225425"/>
              <a:gd name="connsiteY5" fmla="*/ 104775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425" h="171450">
                <a:moveTo>
                  <a:pt x="0" y="0"/>
                </a:moveTo>
                <a:cubicBezTo>
                  <a:pt x="95779" y="21166"/>
                  <a:pt x="191558" y="42333"/>
                  <a:pt x="215900" y="63500"/>
                </a:cubicBezTo>
                <a:cubicBezTo>
                  <a:pt x="240242" y="84667"/>
                  <a:pt x="146050" y="119063"/>
                  <a:pt x="146050" y="127000"/>
                </a:cubicBezTo>
                <a:cubicBezTo>
                  <a:pt x="146050" y="134937"/>
                  <a:pt x="219604" y="103717"/>
                  <a:pt x="215900" y="111125"/>
                </a:cubicBezTo>
                <a:cubicBezTo>
                  <a:pt x="212196" y="118533"/>
                  <a:pt x="123825" y="171450"/>
                  <a:pt x="123825" y="171450"/>
                </a:cubicBezTo>
                <a:lnTo>
                  <a:pt x="225425" y="104775"/>
                </a:ln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6AF9FD57-4404-EFEE-5873-344C07D53CF4}"/>
              </a:ext>
            </a:extLst>
          </p:cNvPr>
          <p:cNvSpPr/>
          <p:nvPr/>
        </p:nvSpPr>
        <p:spPr>
          <a:xfrm>
            <a:off x="8110818" y="6438881"/>
            <a:ext cx="433233" cy="225523"/>
          </a:xfrm>
          <a:custGeom>
            <a:avLst/>
            <a:gdLst>
              <a:gd name="connsiteX0" fmla="*/ 1307 w 433233"/>
              <a:gd name="connsiteY0" fmla="*/ 19 h 225523"/>
              <a:gd name="connsiteX1" fmla="*/ 252132 w 433233"/>
              <a:gd name="connsiteY1" fmla="*/ 57169 h 225523"/>
              <a:gd name="connsiteX2" fmla="*/ 299757 w 433233"/>
              <a:gd name="connsiteY2" fmla="*/ 88919 h 225523"/>
              <a:gd name="connsiteX3" fmla="*/ 229907 w 433233"/>
              <a:gd name="connsiteY3" fmla="*/ 168294 h 225523"/>
              <a:gd name="connsiteX4" fmla="*/ 302932 w 433233"/>
              <a:gd name="connsiteY4" fmla="*/ 136544 h 225523"/>
              <a:gd name="connsiteX5" fmla="*/ 169582 w 433233"/>
              <a:gd name="connsiteY5" fmla="*/ 225444 h 225523"/>
              <a:gd name="connsiteX6" fmla="*/ 315632 w 433233"/>
              <a:gd name="connsiteY6" fmla="*/ 152419 h 225523"/>
              <a:gd name="connsiteX7" fmla="*/ 423582 w 433233"/>
              <a:gd name="connsiteY7" fmla="*/ 158769 h 225523"/>
              <a:gd name="connsiteX8" fmla="*/ 417232 w 433233"/>
              <a:gd name="connsiteY8" fmla="*/ 146069 h 225523"/>
              <a:gd name="connsiteX9" fmla="*/ 328332 w 433233"/>
              <a:gd name="connsiteY9" fmla="*/ 161944 h 225523"/>
              <a:gd name="connsiteX10" fmla="*/ 341032 w 433233"/>
              <a:gd name="connsiteY10" fmla="*/ 107969 h 225523"/>
              <a:gd name="connsiteX11" fmla="*/ 172757 w 433233"/>
              <a:gd name="connsiteY11" fmla="*/ 53994 h 225523"/>
              <a:gd name="connsiteX12" fmla="*/ 153707 w 433233"/>
              <a:gd name="connsiteY12" fmla="*/ 63519 h 225523"/>
              <a:gd name="connsiteX13" fmla="*/ 1307 w 433233"/>
              <a:gd name="connsiteY13" fmla="*/ 19 h 22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3233" h="225523">
                <a:moveTo>
                  <a:pt x="1307" y="19"/>
                </a:moveTo>
                <a:cubicBezTo>
                  <a:pt x="17711" y="-1039"/>
                  <a:pt x="202390" y="42352"/>
                  <a:pt x="252132" y="57169"/>
                </a:cubicBezTo>
                <a:cubicBezTo>
                  <a:pt x="301874" y="71986"/>
                  <a:pt x="303461" y="70398"/>
                  <a:pt x="299757" y="88919"/>
                </a:cubicBezTo>
                <a:cubicBezTo>
                  <a:pt x="296053" y="107440"/>
                  <a:pt x="229378" y="160357"/>
                  <a:pt x="229907" y="168294"/>
                </a:cubicBezTo>
                <a:cubicBezTo>
                  <a:pt x="230436" y="176232"/>
                  <a:pt x="312986" y="127019"/>
                  <a:pt x="302932" y="136544"/>
                </a:cubicBezTo>
                <a:cubicBezTo>
                  <a:pt x="292878" y="146069"/>
                  <a:pt x="167465" y="222798"/>
                  <a:pt x="169582" y="225444"/>
                </a:cubicBezTo>
                <a:cubicBezTo>
                  <a:pt x="171699" y="228090"/>
                  <a:pt x="273299" y="163531"/>
                  <a:pt x="315632" y="152419"/>
                </a:cubicBezTo>
                <a:cubicBezTo>
                  <a:pt x="357965" y="141307"/>
                  <a:pt x="423582" y="158769"/>
                  <a:pt x="423582" y="158769"/>
                </a:cubicBezTo>
                <a:cubicBezTo>
                  <a:pt x="440515" y="157711"/>
                  <a:pt x="433107" y="145540"/>
                  <a:pt x="417232" y="146069"/>
                </a:cubicBezTo>
                <a:cubicBezTo>
                  <a:pt x="401357" y="146598"/>
                  <a:pt x="341032" y="168294"/>
                  <a:pt x="328332" y="161944"/>
                </a:cubicBezTo>
                <a:cubicBezTo>
                  <a:pt x="315632" y="155594"/>
                  <a:pt x="366961" y="125961"/>
                  <a:pt x="341032" y="107969"/>
                </a:cubicBezTo>
                <a:cubicBezTo>
                  <a:pt x="315103" y="89977"/>
                  <a:pt x="203978" y="61402"/>
                  <a:pt x="172757" y="53994"/>
                </a:cubicBezTo>
                <a:cubicBezTo>
                  <a:pt x="141536" y="46586"/>
                  <a:pt x="179636" y="73573"/>
                  <a:pt x="153707" y="63519"/>
                </a:cubicBezTo>
                <a:cubicBezTo>
                  <a:pt x="127778" y="53465"/>
                  <a:pt x="-15097" y="1077"/>
                  <a:pt x="1307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6CBC6664-0301-67E8-5438-20DBEF1D89D0}"/>
              </a:ext>
            </a:extLst>
          </p:cNvPr>
          <p:cNvSpPr/>
          <p:nvPr/>
        </p:nvSpPr>
        <p:spPr>
          <a:xfrm>
            <a:off x="7754784" y="6583797"/>
            <a:ext cx="233606" cy="185737"/>
          </a:xfrm>
          <a:custGeom>
            <a:avLst/>
            <a:gdLst>
              <a:gd name="connsiteX0" fmla="*/ 166841 w 233606"/>
              <a:gd name="connsiteY0" fmla="*/ 1153 h 185737"/>
              <a:gd name="connsiteX1" fmla="*/ 33491 w 233606"/>
              <a:gd name="connsiteY1" fmla="*/ 144028 h 185737"/>
              <a:gd name="connsiteX2" fmla="*/ 68416 w 233606"/>
              <a:gd name="connsiteY2" fmla="*/ 185303 h 185737"/>
              <a:gd name="connsiteX3" fmla="*/ 150966 w 233606"/>
              <a:gd name="connsiteY3" fmla="*/ 166253 h 185737"/>
              <a:gd name="connsiteX4" fmla="*/ 39841 w 233606"/>
              <a:gd name="connsiteY4" fmla="*/ 175778 h 185737"/>
              <a:gd name="connsiteX5" fmla="*/ 233516 w 233606"/>
              <a:gd name="connsiteY5" fmla="*/ 150378 h 185737"/>
              <a:gd name="connsiteX6" fmla="*/ 11266 w 233606"/>
              <a:gd name="connsiteY6" fmla="*/ 175778 h 185737"/>
              <a:gd name="connsiteX7" fmla="*/ 33491 w 233606"/>
              <a:gd name="connsiteY7" fmla="*/ 118628 h 185737"/>
              <a:gd name="connsiteX8" fmla="*/ 39841 w 233606"/>
              <a:gd name="connsiteY8" fmla="*/ 102753 h 185737"/>
              <a:gd name="connsiteX9" fmla="*/ 62066 w 233606"/>
              <a:gd name="connsiteY9" fmla="*/ 77353 h 185737"/>
              <a:gd name="connsiteX10" fmla="*/ 166841 w 233606"/>
              <a:gd name="connsiteY10" fmla="*/ 1153 h 185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606" h="185737">
                <a:moveTo>
                  <a:pt x="166841" y="1153"/>
                </a:moveTo>
                <a:cubicBezTo>
                  <a:pt x="162079" y="12265"/>
                  <a:pt x="49895" y="113336"/>
                  <a:pt x="33491" y="144028"/>
                </a:cubicBezTo>
                <a:cubicBezTo>
                  <a:pt x="17087" y="174720"/>
                  <a:pt x="48837" y="181599"/>
                  <a:pt x="68416" y="185303"/>
                </a:cubicBezTo>
                <a:cubicBezTo>
                  <a:pt x="87995" y="189007"/>
                  <a:pt x="155728" y="167840"/>
                  <a:pt x="150966" y="166253"/>
                </a:cubicBezTo>
                <a:cubicBezTo>
                  <a:pt x="146204" y="164666"/>
                  <a:pt x="26083" y="178424"/>
                  <a:pt x="39841" y="175778"/>
                </a:cubicBezTo>
                <a:cubicBezTo>
                  <a:pt x="53599" y="173132"/>
                  <a:pt x="238278" y="150378"/>
                  <a:pt x="233516" y="150378"/>
                </a:cubicBezTo>
                <a:cubicBezTo>
                  <a:pt x="228754" y="150378"/>
                  <a:pt x="44603" y="181070"/>
                  <a:pt x="11266" y="175778"/>
                </a:cubicBezTo>
                <a:cubicBezTo>
                  <a:pt x="-22071" y="170486"/>
                  <a:pt x="28729" y="130799"/>
                  <a:pt x="33491" y="118628"/>
                </a:cubicBezTo>
                <a:cubicBezTo>
                  <a:pt x="38253" y="106457"/>
                  <a:pt x="35079" y="109632"/>
                  <a:pt x="39841" y="102753"/>
                </a:cubicBezTo>
                <a:cubicBezTo>
                  <a:pt x="44603" y="95874"/>
                  <a:pt x="41958" y="92170"/>
                  <a:pt x="62066" y="77353"/>
                </a:cubicBezTo>
                <a:cubicBezTo>
                  <a:pt x="82174" y="62536"/>
                  <a:pt x="171603" y="-9959"/>
                  <a:pt x="166841" y="11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318415A8-EFB8-D524-B589-108EEB1A16EA}"/>
              </a:ext>
            </a:extLst>
          </p:cNvPr>
          <p:cNvSpPr/>
          <p:nvPr/>
        </p:nvSpPr>
        <p:spPr>
          <a:xfrm>
            <a:off x="7791028" y="6589396"/>
            <a:ext cx="648174" cy="179911"/>
          </a:xfrm>
          <a:custGeom>
            <a:avLst/>
            <a:gdLst>
              <a:gd name="connsiteX0" fmla="*/ 644947 w 648174"/>
              <a:gd name="connsiteY0" fmla="*/ 1904 h 179911"/>
              <a:gd name="connsiteX1" fmla="*/ 276647 w 648174"/>
              <a:gd name="connsiteY1" fmla="*/ 176529 h 179911"/>
              <a:gd name="connsiteX2" fmla="*/ 394122 w 648174"/>
              <a:gd name="connsiteY2" fmla="*/ 100329 h 179911"/>
              <a:gd name="connsiteX3" fmla="*/ 282997 w 648174"/>
              <a:gd name="connsiteY3" fmla="*/ 141604 h 179911"/>
              <a:gd name="connsiteX4" fmla="*/ 181397 w 648174"/>
              <a:gd name="connsiteY4" fmla="*/ 160654 h 179911"/>
              <a:gd name="connsiteX5" fmla="*/ 111547 w 648174"/>
              <a:gd name="connsiteY5" fmla="*/ 160654 h 179911"/>
              <a:gd name="connsiteX6" fmla="*/ 219497 w 648174"/>
              <a:gd name="connsiteY6" fmla="*/ 170179 h 179911"/>
              <a:gd name="connsiteX7" fmla="*/ 422 w 648174"/>
              <a:gd name="connsiteY7" fmla="*/ 179704 h 179911"/>
              <a:gd name="connsiteX8" fmla="*/ 286172 w 648174"/>
              <a:gd name="connsiteY8" fmla="*/ 160654 h 179911"/>
              <a:gd name="connsiteX9" fmla="*/ 308397 w 648174"/>
              <a:gd name="connsiteY9" fmla="*/ 151129 h 179911"/>
              <a:gd name="connsiteX10" fmla="*/ 387772 w 648174"/>
              <a:gd name="connsiteY10" fmla="*/ 100329 h 179911"/>
              <a:gd name="connsiteX11" fmla="*/ 470322 w 648174"/>
              <a:gd name="connsiteY11" fmla="*/ 62229 h 179911"/>
              <a:gd name="connsiteX12" fmla="*/ 457622 w 648174"/>
              <a:gd name="connsiteY12" fmla="*/ 81279 h 179911"/>
              <a:gd name="connsiteX13" fmla="*/ 644947 w 648174"/>
              <a:gd name="connsiteY13" fmla="*/ 1904 h 179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48174" h="179911">
                <a:moveTo>
                  <a:pt x="644947" y="1904"/>
                </a:moveTo>
                <a:cubicBezTo>
                  <a:pt x="614785" y="17779"/>
                  <a:pt x="318451" y="160125"/>
                  <a:pt x="276647" y="176529"/>
                </a:cubicBezTo>
                <a:cubicBezTo>
                  <a:pt x="234843" y="192933"/>
                  <a:pt x="393064" y="106150"/>
                  <a:pt x="394122" y="100329"/>
                </a:cubicBezTo>
                <a:cubicBezTo>
                  <a:pt x="395180" y="94508"/>
                  <a:pt x="318451" y="131550"/>
                  <a:pt x="282997" y="141604"/>
                </a:cubicBezTo>
                <a:cubicBezTo>
                  <a:pt x="247543" y="151658"/>
                  <a:pt x="209972" y="157479"/>
                  <a:pt x="181397" y="160654"/>
                </a:cubicBezTo>
                <a:cubicBezTo>
                  <a:pt x="152822" y="163829"/>
                  <a:pt x="105197" y="159067"/>
                  <a:pt x="111547" y="160654"/>
                </a:cubicBezTo>
                <a:cubicBezTo>
                  <a:pt x="117897" y="162242"/>
                  <a:pt x="238018" y="167004"/>
                  <a:pt x="219497" y="170179"/>
                </a:cubicBezTo>
                <a:cubicBezTo>
                  <a:pt x="200976" y="173354"/>
                  <a:pt x="-10690" y="181291"/>
                  <a:pt x="422" y="179704"/>
                </a:cubicBezTo>
                <a:cubicBezTo>
                  <a:pt x="11534" y="178117"/>
                  <a:pt x="234843" y="165416"/>
                  <a:pt x="286172" y="160654"/>
                </a:cubicBezTo>
                <a:cubicBezTo>
                  <a:pt x="337501" y="155892"/>
                  <a:pt x="291464" y="161183"/>
                  <a:pt x="308397" y="151129"/>
                </a:cubicBezTo>
                <a:cubicBezTo>
                  <a:pt x="325330" y="141075"/>
                  <a:pt x="360784" y="115146"/>
                  <a:pt x="387772" y="100329"/>
                </a:cubicBezTo>
                <a:cubicBezTo>
                  <a:pt x="414760" y="85512"/>
                  <a:pt x="458680" y="65404"/>
                  <a:pt x="470322" y="62229"/>
                </a:cubicBezTo>
                <a:cubicBezTo>
                  <a:pt x="481964" y="59054"/>
                  <a:pt x="430635" y="88158"/>
                  <a:pt x="457622" y="81279"/>
                </a:cubicBezTo>
                <a:cubicBezTo>
                  <a:pt x="484609" y="74400"/>
                  <a:pt x="675109" y="-13971"/>
                  <a:pt x="644947" y="1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5E05963B-AD52-3324-F45D-13C162651272}"/>
              </a:ext>
            </a:extLst>
          </p:cNvPr>
          <p:cNvSpPr/>
          <p:nvPr/>
        </p:nvSpPr>
        <p:spPr>
          <a:xfrm>
            <a:off x="7711646" y="6575414"/>
            <a:ext cx="759664" cy="238508"/>
          </a:xfrm>
          <a:custGeom>
            <a:avLst/>
            <a:gdLst>
              <a:gd name="connsiteX0" fmla="*/ 759254 w 759664"/>
              <a:gd name="connsiteY0" fmla="*/ 11 h 238508"/>
              <a:gd name="connsiteX1" fmla="*/ 613204 w 759664"/>
              <a:gd name="connsiteY1" fmla="*/ 88911 h 238508"/>
              <a:gd name="connsiteX2" fmla="*/ 679879 w 759664"/>
              <a:gd name="connsiteY2" fmla="*/ 104786 h 238508"/>
              <a:gd name="connsiteX3" fmla="*/ 537004 w 759664"/>
              <a:gd name="connsiteY3" fmla="*/ 123836 h 238508"/>
              <a:gd name="connsiteX4" fmla="*/ 619554 w 759664"/>
              <a:gd name="connsiteY4" fmla="*/ 127011 h 238508"/>
              <a:gd name="connsiteX5" fmla="*/ 457629 w 759664"/>
              <a:gd name="connsiteY5" fmla="*/ 184161 h 238508"/>
              <a:gd name="connsiteX6" fmla="*/ 508429 w 759664"/>
              <a:gd name="connsiteY6" fmla="*/ 139711 h 238508"/>
              <a:gd name="connsiteX7" fmla="*/ 365554 w 759664"/>
              <a:gd name="connsiteY7" fmla="*/ 234961 h 238508"/>
              <a:gd name="connsiteX8" fmla="*/ 390954 w 759664"/>
              <a:gd name="connsiteY8" fmla="*/ 193686 h 238508"/>
              <a:gd name="connsiteX9" fmla="*/ 365554 w 759664"/>
              <a:gd name="connsiteY9" fmla="*/ 206386 h 238508"/>
              <a:gd name="connsiteX10" fmla="*/ 267129 w 759664"/>
              <a:gd name="connsiteY10" fmla="*/ 206386 h 238508"/>
              <a:gd name="connsiteX11" fmla="*/ 257604 w 759664"/>
              <a:gd name="connsiteY11" fmla="*/ 215911 h 238508"/>
              <a:gd name="connsiteX12" fmla="*/ 429 w 759664"/>
              <a:gd name="connsiteY12" fmla="*/ 238136 h 238508"/>
              <a:gd name="connsiteX13" fmla="*/ 194104 w 759664"/>
              <a:gd name="connsiteY13" fmla="*/ 228611 h 238508"/>
              <a:gd name="connsiteX14" fmla="*/ 95679 w 759664"/>
              <a:gd name="connsiteY14" fmla="*/ 212736 h 238508"/>
              <a:gd name="connsiteX15" fmla="*/ 298879 w 759664"/>
              <a:gd name="connsiteY15" fmla="*/ 222261 h 238508"/>
              <a:gd name="connsiteX16" fmla="*/ 321104 w 759664"/>
              <a:gd name="connsiteY16" fmla="*/ 190511 h 238508"/>
              <a:gd name="connsiteX17" fmla="*/ 533829 w 759664"/>
              <a:gd name="connsiteY17" fmla="*/ 155586 h 238508"/>
              <a:gd name="connsiteX18" fmla="*/ 556054 w 759664"/>
              <a:gd name="connsiteY18" fmla="*/ 133361 h 238508"/>
              <a:gd name="connsiteX19" fmla="*/ 575104 w 759664"/>
              <a:gd name="connsiteY19" fmla="*/ 98436 h 238508"/>
              <a:gd name="connsiteX20" fmla="*/ 559229 w 759664"/>
              <a:gd name="connsiteY20" fmla="*/ 95261 h 238508"/>
              <a:gd name="connsiteX21" fmla="*/ 759254 w 759664"/>
              <a:gd name="connsiteY21" fmla="*/ 11 h 238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59664" h="238508">
                <a:moveTo>
                  <a:pt x="759254" y="11"/>
                </a:moveTo>
                <a:cubicBezTo>
                  <a:pt x="768250" y="-1047"/>
                  <a:pt x="626433" y="71449"/>
                  <a:pt x="613204" y="88911"/>
                </a:cubicBezTo>
                <a:cubicBezTo>
                  <a:pt x="599975" y="106374"/>
                  <a:pt x="692579" y="98965"/>
                  <a:pt x="679879" y="104786"/>
                </a:cubicBezTo>
                <a:cubicBezTo>
                  <a:pt x="667179" y="110607"/>
                  <a:pt x="547058" y="120132"/>
                  <a:pt x="537004" y="123836"/>
                </a:cubicBezTo>
                <a:cubicBezTo>
                  <a:pt x="526950" y="127540"/>
                  <a:pt x="632783" y="116957"/>
                  <a:pt x="619554" y="127011"/>
                </a:cubicBezTo>
                <a:cubicBezTo>
                  <a:pt x="606325" y="137065"/>
                  <a:pt x="476150" y="182044"/>
                  <a:pt x="457629" y="184161"/>
                </a:cubicBezTo>
                <a:cubicBezTo>
                  <a:pt x="439108" y="186278"/>
                  <a:pt x="523775" y="131244"/>
                  <a:pt x="508429" y="139711"/>
                </a:cubicBezTo>
                <a:cubicBezTo>
                  <a:pt x="493083" y="148178"/>
                  <a:pt x="385133" y="225965"/>
                  <a:pt x="365554" y="234961"/>
                </a:cubicBezTo>
                <a:cubicBezTo>
                  <a:pt x="345975" y="243957"/>
                  <a:pt x="390954" y="198448"/>
                  <a:pt x="390954" y="193686"/>
                </a:cubicBezTo>
                <a:cubicBezTo>
                  <a:pt x="390954" y="188924"/>
                  <a:pt x="386191" y="204269"/>
                  <a:pt x="365554" y="206386"/>
                </a:cubicBezTo>
                <a:cubicBezTo>
                  <a:pt x="344917" y="208503"/>
                  <a:pt x="285121" y="204799"/>
                  <a:pt x="267129" y="206386"/>
                </a:cubicBezTo>
                <a:cubicBezTo>
                  <a:pt x="249137" y="207974"/>
                  <a:pt x="302054" y="210619"/>
                  <a:pt x="257604" y="215911"/>
                </a:cubicBezTo>
                <a:cubicBezTo>
                  <a:pt x="213154" y="221203"/>
                  <a:pt x="11012" y="236019"/>
                  <a:pt x="429" y="238136"/>
                </a:cubicBezTo>
                <a:cubicBezTo>
                  <a:pt x="-10154" y="240253"/>
                  <a:pt x="178229" y="232844"/>
                  <a:pt x="194104" y="228611"/>
                </a:cubicBezTo>
                <a:cubicBezTo>
                  <a:pt x="209979" y="224378"/>
                  <a:pt x="78217" y="213794"/>
                  <a:pt x="95679" y="212736"/>
                </a:cubicBezTo>
                <a:cubicBezTo>
                  <a:pt x="113141" y="211678"/>
                  <a:pt x="261308" y="225965"/>
                  <a:pt x="298879" y="222261"/>
                </a:cubicBezTo>
                <a:cubicBezTo>
                  <a:pt x="336450" y="218557"/>
                  <a:pt x="281946" y="201624"/>
                  <a:pt x="321104" y="190511"/>
                </a:cubicBezTo>
                <a:cubicBezTo>
                  <a:pt x="360262" y="179399"/>
                  <a:pt x="494671" y="165111"/>
                  <a:pt x="533829" y="155586"/>
                </a:cubicBezTo>
                <a:cubicBezTo>
                  <a:pt x="572987" y="146061"/>
                  <a:pt x="549175" y="142886"/>
                  <a:pt x="556054" y="133361"/>
                </a:cubicBezTo>
                <a:cubicBezTo>
                  <a:pt x="562933" y="123836"/>
                  <a:pt x="574575" y="104786"/>
                  <a:pt x="575104" y="98436"/>
                </a:cubicBezTo>
                <a:cubicBezTo>
                  <a:pt x="575633" y="92086"/>
                  <a:pt x="530125" y="110078"/>
                  <a:pt x="559229" y="95261"/>
                </a:cubicBezTo>
                <a:cubicBezTo>
                  <a:pt x="588333" y="80444"/>
                  <a:pt x="750258" y="1069"/>
                  <a:pt x="759254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>
            <a:extLst>
              <a:ext uri="{FF2B5EF4-FFF2-40B4-BE49-F238E27FC236}">
                <a16:creationId xmlns:a16="http://schemas.microsoft.com/office/drawing/2014/main" id="{FFD7E0F4-5BC4-B7B3-07B6-A5B4D04256F5}"/>
              </a:ext>
            </a:extLst>
          </p:cNvPr>
          <p:cNvSpPr/>
          <p:nvPr/>
        </p:nvSpPr>
        <p:spPr>
          <a:xfrm>
            <a:off x="8137499" y="6399796"/>
            <a:ext cx="442165" cy="150245"/>
          </a:xfrm>
          <a:custGeom>
            <a:avLst/>
            <a:gdLst>
              <a:gd name="connsiteX0" fmla="*/ 26 w 442165"/>
              <a:gd name="connsiteY0" fmla="*/ 1004 h 150245"/>
              <a:gd name="connsiteX1" fmla="*/ 222276 w 442165"/>
              <a:gd name="connsiteY1" fmla="*/ 32754 h 150245"/>
              <a:gd name="connsiteX2" fmla="*/ 308001 w 442165"/>
              <a:gd name="connsiteY2" fmla="*/ 102604 h 150245"/>
              <a:gd name="connsiteX3" fmla="*/ 222276 w 442165"/>
              <a:gd name="connsiteY3" fmla="*/ 93079 h 150245"/>
              <a:gd name="connsiteX4" fmla="*/ 441351 w 442165"/>
              <a:gd name="connsiteY4" fmla="*/ 150229 h 150245"/>
              <a:gd name="connsiteX5" fmla="*/ 288951 w 442165"/>
              <a:gd name="connsiteY5" fmla="*/ 86729 h 150245"/>
              <a:gd name="connsiteX6" fmla="*/ 92101 w 442165"/>
              <a:gd name="connsiteY6" fmla="*/ 39104 h 150245"/>
              <a:gd name="connsiteX7" fmla="*/ 206401 w 442165"/>
              <a:gd name="connsiteY7" fmla="*/ 67679 h 150245"/>
              <a:gd name="connsiteX8" fmla="*/ 26 w 442165"/>
              <a:gd name="connsiteY8" fmla="*/ 1004 h 150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2165" h="150245">
                <a:moveTo>
                  <a:pt x="26" y="1004"/>
                </a:moveTo>
                <a:cubicBezTo>
                  <a:pt x="2672" y="-4817"/>
                  <a:pt x="170947" y="15821"/>
                  <a:pt x="222276" y="32754"/>
                </a:cubicBezTo>
                <a:cubicBezTo>
                  <a:pt x="273605" y="49687"/>
                  <a:pt x="308001" y="92550"/>
                  <a:pt x="308001" y="102604"/>
                </a:cubicBezTo>
                <a:cubicBezTo>
                  <a:pt x="308001" y="112658"/>
                  <a:pt x="200051" y="85142"/>
                  <a:pt x="222276" y="93079"/>
                </a:cubicBezTo>
                <a:cubicBezTo>
                  <a:pt x="244501" y="101017"/>
                  <a:pt x="430239" y="151287"/>
                  <a:pt x="441351" y="150229"/>
                </a:cubicBezTo>
                <a:cubicBezTo>
                  <a:pt x="452463" y="149171"/>
                  <a:pt x="347159" y="105250"/>
                  <a:pt x="288951" y="86729"/>
                </a:cubicBezTo>
                <a:cubicBezTo>
                  <a:pt x="230743" y="68208"/>
                  <a:pt x="105859" y="42279"/>
                  <a:pt x="92101" y="39104"/>
                </a:cubicBezTo>
                <a:cubicBezTo>
                  <a:pt x="78343" y="35929"/>
                  <a:pt x="220159" y="73500"/>
                  <a:pt x="206401" y="67679"/>
                </a:cubicBezTo>
                <a:cubicBezTo>
                  <a:pt x="192643" y="61858"/>
                  <a:pt x="-2620" y="6825"/>
                  <a:pt x="26" y="1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 129">
            <a:extLst>
              <a:ext uri="{FF2B5EF4-FFF2-40B4-BE49-F238E27FC236}">
                <a16:creationId xmlns:a16="http://schemas.microsoft.com/office/drawing/2014/main" id="{93FF2905-DCDE-C9FE-474D-16E5EDD9941F}"/>
              </a:ext>
            </a:extLst>
          </p:cNvPr>
          <p:cNvSpPr/>
          <p:nvPr/>
        </p:nvSpPr>
        <p:spPr>
          <a:xfrm>
            <a:off x="7882544" y="6456131"/>
            <a:ext cx="442130" cy="331248"/>
          </a:xfrm>
          <a:custGeom>
            <a:avLst/>
            <a:gdLst>
              <a:gd name="connsiteX0" fmla="*/ 413731 w 442130"/>
              <a:gd name="connsiteY0" fmla="*/ 1819 h 331248"/>
              <a:gd name="connsiteX1" fmla="*/ 391506 w 442130"/>
              <a:gd name="connsiteY1" fmla="*/ 97069 h 331248"/>
              <a:gd name="connsiteX2" fmla="*/ 426431 w 442130"/>
              <a:gd name="connsiteY2" fmla="*/ 173269 h 331248"/>
              <a:gd name="connsiteX3" fmla="*/ 96231 w 442130"/>
              <a:gd name="connsiteY3" fmla="*/ 306619 h 331248"/>
              <a:gd name="connsiteX4" fmla="*/ 153381 w 442130"/>
              <a:gd name="connsiteY4" fmla="*/ 322494 h 331248"/>
              <a:gd name="connsiteX5" fmla="*/ 58131 w 442130"/>
              <a:gd name="connsiteY5" fmla="*/ 208194 h 331248"/>
              <a:gd name="connsiteX6" fmla="*/ 35906 w 442130"/>
              <a:gd name="connsiteY6" fmla="*/ 135169 h 331248"/>
              <a:gd name="connsiteX7" fmla="*/ 4156 w 442130"/>
              <a:gd name="connsiteY7" fmla="*/ 135169 h 331248"/>
              <a:gd name="connsiteX8" fmla="*/ 137506 w 442130"/>
              <a:gd name="connsiteY8" fmla="*/ 78019 h 331248"/>
              <a:gd name="connsiteX9" fmla="*/ 131156 w 442130"/>
              <a:gd name="connsiteY9" fmla="*/ 36744 h 331248"/>
              <a:gd name="connsiteX10" fmla="*/ 413731 w 442130"/>
              <a:gd name="connsiteY10" fmla="*/ 1819 h 331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2130" h="331248">
                <a:moveTo>
                  <a:pt x="413731" y="1819"/>
                </a:moveTo>
                <a:cubicBezTo>
                  <a:pt x="457123" y="11873"/>
                  <a:pt x="389389" y="68494"/>
                  <a:pt x="391506" y="97069"/>
                </a:cubicBezTo>
                <a:cubicBezTo>
                  <a:pt x="393623" y="125644"/>
                  <a:pt x="475644" y="138344"/>
                  <a:pt x="426431" y="173269"/>
                </a:cubicBezTo>
                <a:cubicBezTo>
                  <a:pt x="377218" y="208194"/>
                  <a:pt x="141739" y="281748"/>
                  <a:pt x="96231" y="306619"/>
                </a:cubicBezTo>
                <a:cubicBezTo>
                  <a:pt x="50723" y="331490"/>
                  <a:pt x="159731" y="338898"/>
                  <a:pt x="153381" y="322494"/>
                </a:cubicBezTo>
                <a:cubicBezTo>
                  <a:pt x="147031" y="306090"/>
                  <a:pt x="77710" y="239415"/>
                  <a:pt x="58131" y="208194"/>
                </a:cubicBezTo>
                <a:cubicBezTo>
                  <a:pt x="38552" y="176973"/>
                  <a:pt x="44902" y="147340"/>
                  <a:pt x="35906" y="135169"/>
                </a:cubicBezTo>
                <a:cubicBezTo>
                  <a:pt x="26910" y="122998"/>
                  <a:pt x="-12777" y="144694"/>
                  <a:pt x="4156" y="135169"/>
                </a:cubicBezTo>
                <a:cubicBezTo>
                  <a:pt x="21089" y="125644"/>
                  <a:pt x="116339" y="94423"/>
                  <a:pt x="137506" y="78019"/>
                </a:cubicBezTo>
                <a:cubicBezTo>
                  <a:pt x="158673" y="61615"/>
                  <a:pt x="86177" y="47327"/>
                  <a:pt x="131156" y="36744"/>
                </a:cubicBezTo>
                <a:cubicBezTo>
                  <a:pt x="176135" y="26161"/>
                  <a:pt x="370339" y="-8235"/>
                  <a:pt x="413731" y="18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月 130">
            <a:extLst>
              <a:ext uri="{FF2B5EF4-FFF2-40B4-BE49-F238E27FC236}">
                <a16:creationId xmlns:a16="http://schemas.microsoft.com/office/drawing/2014/main" id="{43305435-5E5D-C83F-599B-8E5E1FFDB79F}"/>
              </a:ext>
            </a:extLst>
          </p:cNvPr>
          <p:cNvSpPr/>
          <p:nvPr/>
        </p:nvSpPr>
        <p:spPr>
          <a:xfrm rot="9900000">
            <a:off x="8086538" y="6552305"/>
            <a:ext cx="92855" cy="107514"/>
          </a:xfrm>
          <a:prstGeom prst="moon">
            <a:avLst>
              <a:gd name="adj" fmla="val 5830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>
            <a:extLst>
              <a:ext uri="{FF2B5EF4-FFF2-40B4-BE49-F238E27FC236}">
                <a16:creationId xmlns:a16="http://schemas.microsoft.com/office/drawing/2014/main" id="{6968F14E-6DEA-B648-4BC0-BAFF1D250A0C}"/>
              </a:ext>
            </a:extLst>
          </p:cNvPr>
          <p:cNvSpPr/>
          <p:nvPr/>
        </p:nvSpPr>
        <p:spPr>
          <a:xfrm>
            <a:off x="7610394" y="6343029"/>
            <a:ext cx="434768" cy="456309"/>
          </a:xfrm>
          <a:custGeom>
            <a:avLst/>
            <a:gdLst>
              <a:gd name="connsiteX0" fmla="*/ 434686 w 434768"/>
              <a:gd name="connsiteY0" fmla="*/ 365 h 456309"/>
              <a:gd name="connsiteX1" fmla="*/ 98449 w 434768"/>
              <a:gd name="connsiteY1" fmla="*/ 254593 h 456309"/>
              <a:gd name="connsiteX2" fmla="*/ 94349 w 434768"/>
              <a:gd name="connsiteY2" fmla="*/ 275095 h 456309"/>
              <a:gd name="connsiteX3" fmla="*/ 38 w 434768"/>
              <a:gd name="connsiteY3" fmla="*/ 451414 h 456309"/>
              <a:gd name="connsiteX4" fmla="*/ 106650 w 434768"/>
              <a:gd name="connsiteY4" fmla="*/ 266894 h 456309"/>
              <a:gd name="connsiteX5" fmla="*/ 8239 w 434768"/>
              <a:gd name="connsiteY5" fmla="*/ 455514 h 456309"/>
              <a:gd name="connsiteX6" fmla="*/ 188659 w 434768"/>
              <a:gd name="connsiteY6" fmla="*/ 176684 h 456309"/>
              <a:gd name="connsiteX7" fmla="*/ 131253 w 434768"/>
              <a:gd name="connsiteY7" fmla="*/ 197186 h 456309"/>
              <a:gd name="connsiteX8" fmla="*/ 434686 w 434768"/>
              <a:gd name="connsiteY8" fmla="*/ 365 h 456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768" h="456309">
                <a:moveTo>
                  <a:pt x="434686" y="365"/>
                </a:moveTo>
                <a:cubicBezTo>
                  <a:pt x="429219" y="9933"/>
                  <a:pt x="155172" y="208805"/>
                  <a:pt x="98449" y="254593"/>
                </a:cubicBezTo>
                <a:cubicBezTo>
                  <a:pt x="41726" y="300381"/>
                  <a:pt x="110751" y="242292"/>
                  <a:pt x="94349" y="275095"/>
                </a:cubicBezTo>
                <a:cubicBezTo>
                  <a:pt x="77947" y="307898"/>
                  <a:pt x="-2012" y="452781"/>
                  <a:pt x="38" y="451414"/>
                </a:cubicBezTo>
                <a:cubicBezTo>
                  <a:pt x="2088" y="450047"/>
                  <a:pt x="105283" y="266211"/>
                  <a:pt x="106650" y="266894"/>
                </a:cubicBezTo>
                <a:cubicBezTo>
                  <a:pt x="108017" y="267577"/>
                  <a:pt x="-5429" y="470549"/>
                  <a:pt x="8239" y="455514"/>
                </a:cubicBezTo>
                <a:cubicBezTo>
                  <a:pt x="21907" y="440479"/>
                  <a:pt x="168157" y="219739"/>
                  <a:pt x="188659" y="176684"/>
                </a:cubicBezTo>
                <a:cubicBezTo>
                  <a:pt x="209161" y="133629"/>
                  <a:pt x="90249" y="222472"/>
                  <a:pt x="131253" y="197186"/>
                </a:cubicBezTo>
                <a:cubicBezTo>
                  <a:pt x="172257" y="171900"/>
                  <a:pt x="440153" y="-9203"/>
                  <a:pt x="434686" y="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>
            <a:extLst>
              <a:ext uri="{FF2B5EF4-FFF2-40B4-BE49-F238E27FC236}">
                <a16:creationId xmlns:a16="http://schemas.microsoft.com/office/drawing/2014/main" id="{D047499E-499B-AA36-2362-A88044907E99}"/>
              </a:ext>
            </a:extLst>
          </p:cNvPr>
          <p:cNvSpPr/>
          <p:nvPr/>
        </p:nvSpPr>
        <p:spPr>
          <a:xfrm>
            <a:off x="6414571" y="6512319"/>
            <a:ext cx="499831" cy="848527"/>
          </a:xfrm>
          <a:custGeom>
            <a:avLst/>
            <a:gdLst>
              <a:gd name="connsiteX0" fmla="*/ 14932 w 499831"/>
              <a:gd name="connsiteY0" fmla="*/ 15595 h 848527"/>
              <a:gd name="connsiteX1" fmla="*/ 72338 w 499831"/>
              <a:gd name="connsiteY1" fmla="*/ 52499 h 848527"/>
              <a:gd name="connsiteX2" fmla="*/ 441379 w 499831"/>
              <a:gd name="connsiteY2" fmla="*/ 376434 h 848527"/>
              <a:gd name="connsiteX3" fmla="*/ 429077 w 499831"/>
              <a:gd name="connsiteY3" fmla="*/ 642964 h 848527"/>
              <a:gd name="connsiteX4" fmla="*/ 449580 w 499831"/>
              <a:gd name="connsiteY4" fmla="*/ 552754 h 848527"/>
              <a:gd name="connsiteX5" fmla="*/ 404475 w 499831"/>
              <a:gd name="connsiteY5" fmla="*/ 847986 h 848527"/>
              <a:gd name="connsiteX6" fmla="*/ 498785 w 499831"/>
              <a:gd name="connsiteY6" fmla="*/ 466644 h 848527"/>
              <a:gd name="connsiteX7" fmla="*/ 453680 w 499831"/>
              <a:gd name="connsiteY7" fmla="*/ 417439 h 848527"/>
              <a:gd name="connsiteX8" fmla="*/ 433178 w 499831"/>
              <a:gd name="connsiteY8" fmla="*/ 446142 h 848527"/>
              <a:gd name="connsiteX9" fmla="*/ 392173 w 499831"/>
              <a:gd name="connsiteY9" fmla="*/ 306727 h 848527"/>
              <a:gd name="connsiteX10" fmla="*/ 142046 w 499831"/>
              <a:gd name="connsiteY10" fmla="*/ 138608 h 848527"/>
              <a:gd name="connsiteX11" fmla="*/ 289662 w 499831"/>
              <a:gd name="connsiteY11" fmla="*/ 237019 h 848527"/>
              <a:gd name="connsiteX12" fmla="*/ 137946 w 499831"/>
              <a:gd name="connsiteY12" fmla="*/ 146809 h 848527"/>
              <a:gd name="connsiteX13" fmla="*/ 260959 w 499831"/>
              <a:gd name="connsiteY13" fmla="*/ 208316 h 848527"/>
              <a:gd name="connsiteX14" fmla="*/ 14932 w 499831"/>
              <a:gd name="connsiteY14" fmla="*/ 15595 h 848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99831" h="848527">
                <a:moveTo>
                  <a:pt x="14932" y="15595"/>
                </a:moveTo>
                <a:cubicBezTo>
                  <a:pt x="-16505" y="-10374"/>
                  <a:pt x="1263" y="-7641"/>
                  <a:pt x="72338" y="52499"/>
                </a:cubicBezTo>
                <a:cubicBezTo>
                  <a:pt x="143413" y="112639"/>
                  <a:pt x="381923" y="278023"/>
                  <a:pt x="441379" y="376434"/>
                </a:cubicBezTo>
                <a:cubicBezTo>
                  <a:pt x="500835" y="474845"/>
                  <a:pt x="427710" y="613577"/>
                  <a:pt x="429077" y="642964"/>
                </a:cubicBezTo>
                <a:cubicBezTo>
                  <a:pt x="430444" y="672351"/>
                  <a:pt x="453680" y="518584"/>
                  <a:pt x="449580" y="552754"/>
                </a:cubicBezTo>
                <a:cubicBezTo>
                  <a:pt x="445480" y="586924"/>
                  <a:pt x="396274" y="862338"/>
                  <a:pt x="404475" y="847986"/>
                </a:cubicBezTo>
                <a:cubicBezTo>
                  <a:pt x="412676" y="833634"/>
                  <a:pt x="490584" y="538402"/>
                  <a:pt x="498785" y="466644"/>
                </a:cubicBezTo>
                <a:cubicBezTo>
                  <a:pt x="506986" y="394886"/>
                  <a:pt x="464615" y="420856"/>
                  <a:pt x="453680" y="417439"/>
                </a:cubicBezTo>
                <a:cubicBezTo>
                  <a:pt x="442746" y="414022"/>
                  <a:pt x="443429" y="464594"/>
                  <a:pt x="433178" y="446142"/>
                </a:cubicBezTo>
                <a:cubicBezTo>
                  <a:pt x="422927" y="427690"/>
                  <a:pt x="440695" y="357983"/>
                  <a:pt x="392173" y="306727"/>
                </a:cubicBezTo>
                <a:cubicBezTo>
                  <a:pt x="343651" y="255471"/>
                  <a:pt x="159131" y="150226"/>
                  <a:pt x="142046" y="138608"/>
                </a:cubicBezTo>
                <a:cubicBezTo>
                  <a:pt x="124961" y="126990"/>
                  <a:pt x="290345" y="235652"/>
                  <a:pt x="289662" y="237019"/>
                </a:cubicBezTo>
                <a:cubicBezTo>
                  <a:pt x="288979" y="238386"/>
                  <a:pt x="142730" y="151593"/>
                  <a:pt x="137946" y="146809"/>
                </a:cubicBezTo>
                <a:cubicBezTo>
                  <a:pt x="133162" y="142025"/>
                  <a:pt x="275994" y="229502"/>
                  <a:pt x="260959" y="208316"/>
                </a:cubicBezTo>
                <a:cubicBezTo>
                  <a:pt x="245924" y="187130"/>
                  <a:pt x="46369" y="41564"/>
                  <a:pt x="14932" y="1559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>
            <a:extLst>
              <a:ext uri="{FF2B5EF4-FFF2-40B4-BE49-F238E27FC236}">
                <a16:creationId xmlns:a16="http://schemas.microsoft.com/office/drawing/2014/main" id="{84057D98-E93F-7895-C40F-904893F8F550}"/>
              </a:ext>
            </a:extLst>
          </p:cNvPr>
          <p:cNvSpPr/>
          <p:nvPr/>
        </p:nvSpPr>
        <p:spPr>
          <a:xfrm>
            <a:off x="6913310" y="6490830"/>
            <a:ext cx="251762" cy="1120912"/>
          </a:xfrm>
          <a:custGeom>
            <a:avLst/>
            <a:gdLst>
              <a:gd name="connsiteX0" fmla="*/ 46 w 251762"/>
              <a:gd name="connsiteY0" fmla="*/ 180 h 1120912"/>
              <a:gd name="connsiteX1" fmla="*/ 246073 w 251762"/>
              <a:gd name="connsiteY1" fmla="*/ 443028 h 1120912"/>
              <a:gd name="connsiteX2" fmla="*/ 172265 w 251762"/>
              <a:gd name="connsiteY2" fmla="*/ 545540 h 1120912"/>
              <a:gd name="connsiteX3" fmla="*/ 184566 w 251762"/>
              <a:gd name="connsiteY3" fmla="*/ 541439 h 1120912"/>
              <a:gd name="connsiteX4" fmla="*/ 176365 w 251762"/>
              <a:gd name="connsiteY4" fmla="*/ 836671 h 1120912"/>
              <a:gd name="connsiteX5" fmla="*/ 118959 w 251762"/>
              <a:gd name="connsiteY5" fmla="*/ 1000689 h 1120912"/>
              <a:gd name="connsiteX6" fmla="*/ 82055 w 251762"/>
              <a:gd name="connsiteY6" fmla="*/ 1115502 h 1120912"/>
              <a:gd name="connsiteX7" fmla="*/ 155863 w 251762"/>
              <a:gd name="connsiteY7" fmla="*/ 824370 h 1120912"/>
              <a:gd name="connsiteX8" fmla="*/ 237872 w 251762"/>
              <a:gd name="connsiteY8" fmla="*/ 467631 h 1120912"/>
              <a:gd name="connsiteX9" fmla="*/ 225571 w 251762"/>
              <a:gd name="connsiteY9" fmla="*/ 389722 h 1120912"/>
              <a:gd name="connsiteX10" fmla="*/ 46 w 251762"/>
              <a:gd name="connsiteY10" fmla="*/ 180 h 1120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1762" h="1120912">
                <a:moveTo>
                  <a:pt x="46" y="180"/>
                </a:moveTo>
                <a:cubicBezTo>
                  <a:pt x="3463" y="9064"/>
                  <a:pt x="217370" y="352135"/>
                  <a:pt x="246073" y="443028"/>
                </a:cubicBezTo>
                <a:cubicBezTo>
                  <a:pt x="274776" y="533921"/>
                  <a:pt x="182516" y="529138"/>
                  <a:pt x="172265" y="545540"/>
                </a:cubicBezTo>
                <a:cubicBezTo>
                  <a:pt x="162014" y="561942"/>
                  <a:pt x="183883" y="492917"/>
                  <a:pt x="184566" y="541439"/>
                </a:cubicBezTo>
                <a:cubicBezTo>
                  <a:pt x="185249" y="589961"/>
                  <a:pt x="187300" y="760129"/>
                  <a:pt x="176365" y="836671"/>
                </a:cubicBezTo>
                <a:cubicBezTo>
                  <a:pt x="165431" y="913213"/>
                  <a:pt x="134677" y="954217"/>
                  <a:pt x="118959" y="1000689"/>
                </a:cubicBezTo>
                <a:cubicBezTo>
                  <a:pt x="103241" y="1047161"/>
                  <a:pt x="75904" y="1144888"/>
                  <a:pt x="82055" y="1115502"/>
                </a:cubicBezTo>
                <a:cubicBezTo>
                  <a:pt x="88206" y="1086116"/>
                  <a:pt x="129893" y="932349"/>
                  <a:pt x="155863" y="824370"/>
                </a:cubicBezTo>
                <a:cubicBezTo>
                  <a:pt x="181833" y="716391"/>
                  <a:pt x="226254" y="540072"/>
                  <a:pt x="237872" y="467631"/>
                </a:cubicBezTo>
                <a:cubicBezTo>
                  <a:pt x="249490" y="395190"/>
                  <a:pt x="267259" y="465580"/>
                  <a:pt x="225571" y="389722"/>
                </a:cubicBezTo>
                <a:cubicBezTo>
                  <a:pt x="183883" y="313864"/>
                  <a:pt x="-3371" y="-8704"/>
                  <a:pt x="46" y="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>
            <a:extLst>
              <a:ext uri="{FF2B5EF4-FFF2-40B4-BE49-F238E27FC236}">
                <a16:creationId xmlns:a16="http://schemas.microsoft.com/office/drawing/2014/main" id="{2875B25A-B909-0E42-56B2-D34BBA88C4BF}"/>
              </a:ext>
            </a:extLst>
          </p:cNvPr>
          <p:cNvSpPr/>
          <p:nvPr/>
        </p:nvSpPr>
        <p:spPr>
          <a:xfrm>
            <a:off x="7192177" y="6274125"/>
            <a:ext cx="133965" cy="633309"/>
          </a:xfrm>
          <a:custGeom>
            <a:avLst/>
            <a:gdLst>
              <a:gd name="connsiteX0" fmla="*/ 127123 w 133965"/>
              <a:gd name="connsiteY0" fmla="*/ 20063 h 633309"/>
              <a:gd name="connsiteX1" fmla="*/ 114822 w 133965"/>
              <a:gd name="connsiteY1" fmla="*/ 85671 h 633309"/>
              <a:gd name="connsiteX2" fmla="*/ 36914 w 133965"/>
              <a:gd name="connsiteY2" fmla="*/ 446510 h 633309"/>
              <a:gd name="connsiteX3" fmla="*/ 10 w 133965"/>
              <a:gd name="connsiteY3" fmla="*/ 631030 h 633309"/>
              <a:gd name="connsiteX4" fmla="*/ 32813 w 133965"/>
              <a:gd name="connsiteY4" fmla="*/ 327597 h 633309"/>
              <a:gd name="connsiteX5" fmla="*/ 12311 w 133965"/>
              <a:gd name="connsiteY5" fmla="*/ 360401 h 633309"/>
              <a:gd name="connsiteX6" fmla="*/ 24612 w 133965"/>
              <a:gd name="connsiteY6" fmla="*/ 368601 h 633309"/>
              <a:gd name="connsiteX7" fmla="*/ 127123 w 133965"/>
              <a:gd name="connsiteY7" fmla="*/ 20063 h 633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965" h="633309">
                <a:moveTo>
                  <a:pt x="127123" y="20063"/>
                </a:moveTo>
                <a:cubicBezTo>
                  <a:pt x="142158" y="-27092"/>
                  <a:pt x="129857" y="14597"/>
                  <a:pt x="114822" y="85671"/>
                </a:cubicBezTo>
                <a:cubicBezTo>
                  <a:pt x="99787" y="156745"/>
                  <a:pt x="56049" y="355617"/>
                  <a:pt x="36914" y="446510"/>
                </a:cubicBezTo>
                <a:cubicBezTo>
                  <a:pt x="17779" y="537403"/>
                  <a:pt x="693" y="650849"/>
                  <a:pt x="10" y="631030"/>
                </a:cubicBezTo>
                <a:cubicBezTo>
                  <a:pt x="-673" y="611211"/>
                  <a:pt x="30763" y="372702"/>
                  <a:pt x="32813" y="327597"/>
                </a:cubicBezTo>
                <a:cubicBezTo>
                  <a:pt x="34863" y="282492"/>
                  <a:pt x="13678" y="353567"/>
                  <a:pt x="12311" y="360401"/>
                </a:cubicBezTo>
                <a:cubicBezTo>
                  <a:pt x="10944" y="367235"/>
                  <a:pt x="6160" y="426007"/>
                  <a:pt x="24612" y="368601"/>
                </a:cubicBezTo>
                <a:cubicBezTo>
                  <a:pt x="43064" y="311195"/>
                  <a:pt x="112088" y="67218"/>
                  <a:pt x="127123" y="2006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>
            <a:extLst>
              <a:ext uri="{FF2B5EF4-FFF2-40B4-BE49-F238E27FC236}">
                <a16:creationId xmlns:a16="http://schemas.microsoft.com/office/drawing/2014/main" id="{929FE1BC-BA68-8A95-2CF2-CDEC9FB08C6C}"/>
              </a:ext>
            </a:extLst>
          </p:cNvPr>
          <p:cNvSpPr/>
          <p:nvPr/>
        </p:nvSpPr>
        <p:spPr>
          <a:xfrm>
            <a:off x="7323989" y="6320340"/>
            <a:ext cx="192850" cy="703926"/>
          </a:xfrm>
          <a:custGeom>
            <a:avLst/>
            <a:gdLst>
              <a:gd name="connsiteX0" fmla="*/ 192133 w 192850"/>
              <a:gd name="connsiteY0" fmla="*/ 2551 h 703926"/>
              <a:gd name="connsiteX1" fmla="*/ 7613 w 192850"/>
              <a:gd name="connsiteY1" fmla="*/ 531509 h 703926"/>
              <a:gd name="connsiteX2" fmla="*/ 32215 w 192850"/>
              <a:gd name="connsiteY2" fmla="*/ 703728 h 703926"/>
              <a:gd name="connsiteX3" fmla="*/ 3512 w 192850"/>
              <a:gd name="connsiteY3" fmla="*/ 506907 h 703926"/>
              <a:gd name="connsiteX4" fmla="*/ 24015 w 192850"/>
              <a:gd name="connsiteY4" fmla="*/ 342889 h 703926"/>
              <a:gd name="connsiteX5" fmla="*/ 69120 w 192850"/>
              <a:gd name="connsiteY5" fmla="*/ 330587 h 703926"/>
              <a:gd name="connsiteX6" fmla="*/ 192133 w 192850"/>
              <a:gd name="connsiteY6" fmla="*/ 2551 h 703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850" h="703926">
                <a:moveTo>
                  <a:pt x="192133" y="2551"/>
                </a:moveTo>
                <a:cubicBezTo>
                  <a:pt x="181882" y="36038"/>
                  <a:pt x="34266" y="414646"/>
                  <a:pt x="7613" y="531509"/>
                </a:cubicBezTo>
                <a:cubicBezTo>
                  <a:pt x="-19040" y="648372"/>
                  <a:pt x="32898" y="707828"/>
                  <a:pt x="32215" y="703728"/>
                </a:cubicBezTo>
                <a:cubicBezTo>
                  <a:pt x="31531" y="699628"/>
                  <a:pt x="4879" y="567047"/>
                  <a:pt x="3512" y="506907"/>
                </a:cubicBezTo>
                <a:cubicBezTo>
                  <a:pt x="2145" y="446767"/>
                  <a:pt x="13080" y="372276"/>
                  <a:pt x="24015" y="342889"/>
                </a:cubicBezTo>
                <a:cubicBezTo>
                  <a:pt x="34950" y="313502"/>
                  <a:pt x="38367" y="385943"/>
                  <a:pt x="69120" y="330587"/>
                </a:cubicBezTo>
                <a:cubicBezTo>
                  <a:pt x="99873" y="275231"/>
                  <a:pt x="202384" y="-30936"/>
                  <a:pt x="192133" y="255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CCAD9E8E-848A-E0F9-1F7C-2C7BA6B5F7D1}"/>
              </a:ext>
            </a:extLst>
          </p:cNvPr>
          <p:cNvSpPr/>
          <p:nvPr/>
        </p:nvSpPr>
        <p:spPr>
          <a:xfrm>
            <a:off x="6939908" y="7536596"/>
            <a:ext cx="216197" cy="669116"/>
          </a:xfrm>
          <a:custGeom>
            <a:avLst/>
            <a:gdLst>
              <a:gd name="connsiteX0" fmla="*/ 104662 w 216197"/>
              <a:gd name="connsiteY0" fmla="*/ 28 h 669116"/>
              <a:gd name="connsiteX1" fmla="*/ 47256 w 216197"/>
              <a:gd name="connsiteY1" fmla="*/ 237854 h 669116"/>
              <a:gd name="connsiteX2" fmla="*/ 59557 w 216197"/>
              <a:gd name="connsiteY2" fmla="*/ 369069 h 669116"/>
              <a:gd name="connsiteX3" fmla="*/ 51357 w 216197"/>
              <a:gd name="connsiteY3" fmla="*/ 381370 h 669116"/>
              <a:gd name="connsiteX4" fmla="*/ 149767 w 216197"/>
              <a:gd name="connsiteY4" fmla="*/ 553589 h 669116"/>
              <a:gd name="connsiteX5" fmla="*/ 215375 w 216197"/>
              <a:gd name="connsiteY5" fmla="*/ 668401 h 669116"/>
              <a:gd name="connsiteX6" fmla="*/ 104662 w 216197"/>
              <a:gd name="connsiteY6" fmla="*/ 500283 h 669116"/>
              <a:gd name="connsiteX7" fmla="*/ 2151 w 216197"/>
              <a:gd name="connsiteY7" fmla="*/ 274758 h 669116"/>
              <a:gd name="connsiteX8" fmla="*/ 34955 w 216197"/>
              <a:gd name="connsiteY8" fmla="*/ 217352 h 669116"/>
              <a:gd name="connsiteX9" fmla="*/ 34955 w 216197"/>
              <a:gd name="connsiteY9" fmla="*/ 221452 h 669116"/>
              <a:gd name="connsiteX10" fmla="*/ 104662 w 216197"/>
              <a:gd name="connsiteY10" fmla="*/ 28 h 66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6197" h="669116">
                <a:moveTo>
                  <a:pt x="104662" y="28"/>
                </a:moveTo>
                <a:cubicBezTo>
                  <a:pt x="106712" y="2762"/>
                  <a:pt x="54773" y="176347"/>
                  <a:pt x="47256" y="237854"/>
                </a:cubicBezTo>
                <a:cubicBezTo>
                  <a:pt x="39738" y="299361"/>
                  <a:pt x="58873" y="345150"/>
                  <a:pt x="59557" y="369069"/>
                </a:cubicBezTo>
                <a:cubicBezTo>
                  <a:pt x="60240" y="392988"/>
                  <a:pt x="36322" y="350617"/>
                  <a:pt x="51357" y="381370"/>
                </a:cubicBezTo>
                <a:cubicBezTo>
                  <a:pt x="66392" y="412123"/>
                  <a:pt x="149767" y="553589"/>
                  <a:pt x="149767" y="553589"/>
                </a:cubicBezTo>
                <a:cubicBezTo>
                  <a:pt x="177103" y="601427"/>
                  <a:pt x="222892" y="677285"/>
                  <a:pt x="215375" y="668401"/>
                </a:cubicBezTo>
                <a:cubicBezTo>
                  <a:pt x="207858" y="659517"/>
                  <a:pt x="140199" y="565890"/>
                  <a:pt x="104662" y="500283"/>
                </a:cubicBezTo>
                <a:cubicBezTo>
                  <a:pt x="69125" y="434676"/>
                  <a:pt x="13769" y="321913"/>
                  <a:pt x="2151" y="274758"/>
                </a:cubicBezTo>
                <a:cubicBezTo>
                  <a:pt x="-9467" y="227603"/>
                  <a:pt x="29488" y="226236"/>
                  <a:pt x="34955" y="217352"/>
                </a:cubicBezTo>
                <a:cubicBezTo>
                  <a:pt x="40422" y="208468"/>
                  <a:pt x="25387" y="252205"/>
                  <a:pt x="34955" y="221452"/>
                </a:cubicBezTo>
                <a:cubicBezTo>
                  <a:pt x="44523" y="190699"/>
                  <a:pt x="102612" y="-2706"/>
                  <a:pt x="104662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5C0B6098-485E-07E7-087F-24DC0A34C5BF}"/>
              </a:ext>
            </a:extLst>
          </p:cNvPr>
          <p:cNvSpPr/>
          <p:nvPr/>
        </p:nvSpPr>
        <p:spPr>
          <a:xfrm>
            <a:off x="7032839" y="7162978"/>
            <a:ext cx="183995" cy="837299"/>
          </a:xfrm>
          <a:custGeom>
            <a:avLst/>
            <a:gdLst>
              <a:gd name="connsiteX0" fmla="*/ 183950 w 183995"/>
              <a:gd name="connsiteY0" fmla="*/ 505 h 837299"/>
              <a:gd name="connsiteX1" fmla="*/ 93740 w 183995"/>
              <a:gd name="connsiteY1" fmla="*/ 463856 h 837299"/>
              <a:gd name="connsiteX2" fmla="*/ 40435 w 183995"/>
              <a:gd name="connsiteY2" fmla="*/ 590970 h 837299"/>
              <a:gd name="connsiteX3" fmla="*/ 3531 w 183995"/>
              <a:gd name="connsiteY3" fmla="*/ 648376 h 837299"/>
              <a:gd name="connsiteX4" fmla="*/ 130644 w 183995"/>
              <a:gd name="connsiteY4" fmla="*/ 836997 h 837299"/>
              <a:gd name="connsiteX5" fmla="*/ 81439 w 183995"/>
              <a:gd name="connsiteY5" fmla="*/ 689381 h 837299"/>
              <a:gd name="connsiteX6" fmla="*/ 44535 w 183995"/>
              <a:gd name="connsiteY6" fmla="*/ 574568 h 837299"/>
              <a:gd name="connsiteX7" fmla="*/ 69138 w 183995"/>
              <a:gd name="connsiteY7" fmla="*/ 541765 h 837299"/>
              <a:gd name="connsiteX8" fmla="*/ 85539 w 183995"/>
              <a:gd name="connsiteY8" fmla="*/ 377747 h 837299"/>
              <a:gd name="connsiteX9" fmla="*/ 81439 w 183995"/>
              <a:gd name="connsiteY9" fmla="*/ 373646 h 837299"/>
              <a:gd name="connsiteX10" fmla="*/ 183950 w 183995"/>
              <a:gd name="connsiteY10" fmla="*/ 505 h 837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3995" h="837299">
                <a:moveTo>
                  <a:pt x="183950" y="505"/>
                </a:moveTo>
                <a:cubicBezTo>
                  <a:pt x="186000" y="15540"/>
                  <a:pt x="117659" y="365445"/>
                  <a:pt x="93740" y="463856"/>
                </a:cubicBezTo>
                <a:cubicBezTo>
                  <a:pt x="69821" y="562267"/>
                  <a:pt x="55470" y="560217"/>
                  <a:pt x="40435" y="590970"/>
                </a:cubicBezTo>
                <a:cubicBezTo>
                  <a:pt x="25400" y="621723"/>
                  <a:pt x="-11504" y="607372"/>
                  <a:pt x="3531" y="648376"/>
                </a:cubicBezTo>
                <a:cubicBezTo>
                  <a:pt x="18566" y="689381"/>
                  <a:pt x="117659" y="830163"/>
                  <a:pt x="130644" y="836997"/>
                </a:cubicBezTo>
                <a:cubicBezTo>
                  <a:pt x="143629" y="843831"/>
                  <a:pt x="95790" y="733119"/>
                  <a:pt x="81439" y="689381"/>
                </a:cubicBezTo>
                <a:cubicBezTo>
                  <a:pt x="67088" y="645643"/>
                  <a:pt x="46585" y="599171"/>
                  <a:pt x="44535" y="574568"/>
                </a:cubicBezTo>
                <a:cubicBezTo>
                  <a:pt x="42485" y="549965"/>
                  <a:pt x="62304" y="574568"/>
                  <a:pt x="69138" y="541765"/>
                </a:cubicBezTo>
                <a:cubicBezTo>
                  <a:pt x="75972" y="508962"/>
                  <a:pt x="83489" y="405767"/>
                  <a:pt x="85539" y="377747"/>
                </a:cubicBezTo>
                <a:cubicBezTo>
                  <a:pt x="87589" y="349727"/>
                  <a:pt x="63670" y="437203"/>
                  <a:pt x="81439" y="373646"/>
                </a:cubicBezTo>
                <a:cubicBezTo>
                  <a:pt x="99208" y="310089"/>
                  <a:pt x="181900" y="-14530"/>
                  <a:pt x="183950" y="50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0000AE7E-FE07-913C-558C-532A53A1B8FD}"/>
              </a:ext>
            </a:extLst>
          </p:cNvPr>
          <p:cNvSpPr/>
          <p:nvPr/>
        </p:nvSpPr>
        <p:spPr>
          <a:xfrm>
            <a:off x="7167584" y="7401227"/>
            <a:ext cx="169054" cy="600387"/>
          </a:xfrm>
          <a:custGeom>
            <a:avLst/>
            <a:gdLst>
              <a:gd name="connsiteX0" fmla="*/ 151716 w 169054"/>
              <a:gd name="connsiteY0" fmla="*/ 82 h 600387"/>
              <a:gd name="connsiteX1" fmla="*/ 98411 w 169054"/>
              <a:gd name="connsiteY1" fmla="*/ 348621 h 600387"/>
              <a:gd name="connsiteX2" fmla="*/ 168118 w 169054"/>
              <a:gd name="connsiteY2" fmla="*/ 520839 h 600387"/>
              <a:gd name="connsiteX3" fmla="*/ 36904 w 169054"/>
              <a:gd name="connsiteY3" fmla="*/ 598748 h 600387"/>
              <a:gd name="connsiteX4" fmla="*/ 123013 w 169054"/>
              <a:gd name="connsiteY4" fmla="*/ 570045 h 600387"/>
              <a:gd name="connsiteX5" fmla="*/ 139415 w 169054"/>
              <a:gd name="connsiteY5" fmla="*/ 524940 h 600387"/>
              <a:gd name="connsiteX6" fmla="*/ 94310 w 169054"/>
              <a:gd name="connsiteY6" fmla="*/ 447031 h 600387"/>
              <a:gd name="connsiteX7" fmla="*/ 0 w 169054"/>
              <a:gd name="connsiteY7" fmla="*/ 356821 h 600387"/>
              <a:gd name="connsiteX8" fmla="*/ 94310 w 169054"/>
              <a:gd name="connsiteY8" fmla="*/ 315817 h 600387"/>
              <a:gd name="connsiteX9" fmla="*/ 151716 w 169054"/>
              <a:gd name="connsiteY9" fmla="*/ 82 h 60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054" h="600387">
                <a:moveTo>
                  <a:pt x="151716" y="82"/>
                </a:moveTo>
                <a:cubicBezTo>
                  <a:pt x="152400" y="5549"/>
                  <a:pt x="95677" y="261828"/>
                  <a:pt x="98411" y="348621"/>
                </a:cubicBezTo>
                <a:cubicBezTo>
                  <a:pt x="101145" y="435414"/>
                  <a:pt x="178369" y="479151"/>
                  <a:pt x="168118" y="520839"/>
                </a:cubicBezTo>
                <a:cubicBezTo>
                  <a:pt x="157867" y="562527"/>
                  <a:pt x="44421" y="590547"/>
                  <a:pt x="36904" y="598748"/>
                </a:cubicBezTo>
                <a:cubicBezTo>
                  <a:pt x="29387" y="606949"/>
                  <a:pt x="105928" y="582346"/>
                  <a:pt x="123013" y="570045"/>
                </a:cubicBezTo>
                <a:cubicBezTo>
                  <a:pt x="140098" y="557744"/>
                  <a:pt x="144199" y="545442"/>
                  <a:pt x="139415" y="524940"/>
                </a:cubicBezTo>
                <a:cubicBezTo>
                  <a:pt x="134631" y="504438"/>
                  <a:pt x="117546" y="475051"/>
                  <a:pt x="94310" y="447031"/>
                </a:cubicBezTo>
                <a:cubicBezTo>
                  <a:pt x="71074" y="419011"/>
                  <a:pt x="0" y="378690"/>
                  <a:pt x="0" y="356821"/>
                </a:cubicBezTo>
                <a:cubicBezTo>
                  <a:pt x="0" y="334952"/>
                  <a:pt x="71074" y="368439"/>
                  <a:pt x="94310" y="315817"/>
                </a:cubicBezTo>
                <a:cubicBezTo>
                  <a:pt x="117546" y="263195"/>
                  <a:pt x="151032" y="-5385"/>
                  <a:pt x="151716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8C11401E-357A-6A0C-695C-936EF18C1E5A}"/>
              </a:ext>
            </a:extLst>
          </p:cNvPr>
          <p:cNvSpPr/>
          <p:nvPr/>
        </p:nvSpPr>
        <p:spPr>
          <a:xfrm>
            <a:off x="6833411" y="7835953"/>
            <a:ext cx="178512" cy="348993"/>
          </a:xfrm>
          <a:custGeom>
            <a:avLst/>
            <a:gdLst>
              <a:gd name="connsiteX0" fmla="*/ 108648 w 178512"/>
              <a:gd name="connsiteY0" fmla="*/ 4 h 348993"/>
              <a:gd name="connsiteX1" fmla="*/ 34840 w 178512"/>
              <a:gd name="connsiteY1" fmla="*/ 118917 h 348993"/>
              <a:gd name="connsiteX2" fmla="*/ 63543 w 178512"/>
              <a:gd name="connsiteY2" fmla="*/ 258332 h 348993"/>
              <a:gd name="connsiteX3" fmla="*/ 88146 w 178512"/>
              <a:gd name="connsiteY3" fmla="*/ 348542 h 348993"/>
              <a:gd name="connsiteX4" fmla="*/ 178356 w 178512"/>
              <a:gd name="connsiteY4" fmla="*/ 221428 h 348993"/>
              <a:gd name="connsiteX5" fmla="*/ 108648 w 178512"/>
              <a:gd name="connsiteY5" fmla="*/ 319839 h 348993"/>
              <a:gd name="connsiteX6" fmla="*/ 59443 w 178512"/>
              <a:gd name="connsiteY6" fmla="*/ 233730 h 348993"/>
              <a:gd name="connsiteX7" fmla="*/ 2037 w 178512"/>
              <a:gd name="connsiteY7" fmla="*/ 114817 h 348993"/>
              <a:gd name="connsiteX8" fmla="*/ 108648 w 178512"/>
              <a:gd name="connsiteY8" fmla="*/ 4 h 348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512" h="348993">
                <a:moveTo>
                  <a:pt x="108648" y="4"/>
                </a:moveTo>
                <a:cubicBezTo>
                  <a:pt x="114115" y="687"/>
                  <a:pt x="42357" y="75862"/>
                  <a:pt x="34840" y="118917"/>
                </a:cubicBezTo>
                <a:cubicBezTo>
                  <a:pt x="27323" y="161972"/>
                  <a:pt x="54659" y="220061"/>
                  <a:pt x="63543" y="258332"/>
                </a:cubicBezTo>
                <a:cubicBezTo>
                  <a:pt x="72427" y="296603"/>
                  <a:pt x="69011" y="354693"/>
                  <a:pt x="88146" y="348542"/>
                </a:cubicBezTo>
                <a:cubicBezTo>
                  <a:pt x="107281" y="342391"/>
                  <a:pt x="174939" y="226212"/>
                  <a:pt x="178356" y="221428"/>
                </a:cubicBezTo>
                <a:cubicBezTo>
                  <a:pt x="181773" y="216644"/>
                  <a:pt x="128467" y="317789"/>
                  <a:pt x="108648" y="319839"/>
                </a:cubicBezTo>
                <a:cubicBezTo>
                  <a:pt x="88829" y="321889"/>
                  <a:pt x="77211" y="267900"/>
                  <a:pt x="59443" y="233730"/>
                </a:cubicBezTo>
                <a:cubicBezTo>
                  <a:pt x="41675" y="199560"/>
                  <a:pt x="-10948" y="151038"/>
                  <a:pt x="2037" y="114817"/>
                </a:cubicBezTo>
                <a:cubicBezTo>
                  <a:pt x="15022" y="78596"/>
                  <a:pt x="103181" y="-679"/>
                  <a:pt x="10864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FE887C5F-4779-4C25-5226-554623F0A0DE}"/>
              </a:ext>
            </a:extLst>
          </p:cNvPr>
          <p:cNvSpPr/>
          <p:nvPr/>
        </p:nvSpPr>
        <p:spPr>
          <a:xfrm>
            <a:off x="7454615" y="7474976"/>
            <a:ext cx="373283" cy="492386"/>
          </a:xfrm>
          <a:custGeom>
            <a:avLst/>
            <a:gdLst>
              <a:gd name="connsiteX0" fmla="*/ 0 w 373283"/>
              <a:gd name="connsiteY0" fmla="*/ 141 h 492386"/>
              <a:gd name="connsiteX1" fmla="*/ 319835 w 373283"/>
              <a:gd name="connsiteY1" fmla="*/ 270771 h 492386"/>
              <a:gd name="connsiteX2" fmla="*/ 307534 w 373283"/>
              <a:gd name="connsiteY2" fmla="*/ 377383 h 492386"/>
              <a:gd name="connsiteX3" fmla="*/ 332137 w 373283"/>
              <a:gd name="connsiteY3" fmla="*/ 414287 h 492386"/>
              <a:gd name="connsiteX4" fmla="*/ 258328 w 373283"/>
              <a:gd name="connsiteY4" fmla="*/ 492195 h 492386"/>
              <a:gd name="connsiteX5" fmla="*/ 373141 w 373283"/>
              <a:gd name="connsiteY5" fmla="*/ 389684 h 492386"/>
              <a:gd name="connsiteX6" fmla="*/ 282931 w 373283"/>
              <a:gd name="connsiteY6" fmla="*/ 270771 h 492386"/>
              <a:gd name="connsiteX7" fmla="*/ 319835 w 373283"/>
              <a:gd name="connsiteY7" fmla="*/ 233867 h 492386"/>
              <a:gd name="connsiteX8" fmla="*/ 0 w 373283"/>
              <a:gd name="connsiteY8" fmla="*/ 141 h 492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3283" h="492386">
                <a:moveTo>
                  <a:pt x="0" y="141"/>
                </a:moveTo>
                <a:cubicBezTo>
                  <a:pt x="0" y="6292"/>
                  <a:pt x="268579" y="207897"/>
                  <a:pt x="319835" y="270771"/>
                </a:cubicBezTo>
                <a:cubicBezTo>
                  <a:pt x="371091" y="333645"/>
                  <a:pt x="305484" y="353464"/>
                  <a:pt x="307534" y="377383"/>
                </a:cubicBezTo>
                <a:cubicBezTo>
                  <a:pt x="309584" y="401302"/>
                  <a:pt x="340338" y="395152"/>
                  <a:pt x="332137" y="414287"/>
                </a:cubicBezTo>
                <a:cubicBezTo>
                  <a:pt x="323936" y="433422"/>
                  <a:pt x="251494" y="496295"/>
                  <a:pt x="258328" y="492195"/>
                </a:cubicBezTo>
                <a:cubicBezTo>
                  <a:pt x="265162" y="488095"/>
                  <a:pt x="369041" y="426588"/>
                  <a:pt x="373141" y="389684"/>
                </a:cubicBezTo>
                <a:cubicBezTo>
                  <a:pt x="377241" y="352780"/>
                  <a:pt x="291815" y="296741"/>
                  <a:pt x="282931" y="270771"/>
                </a:cubicBezTo>
                <a:cubicBezTo>
                  <a:pt x="274047" y="244802"/>
                  <a:pt x="363573" y="276922"/>
                  <a:pt x="319835" y="233867"/>
                </a:cubicBezTo>
                <a:cubicBezTo>
                  <a:pt x="276097" y="190812"/>
                  <a:pt x="0" y="-6010"/>
                  <a:pt x="0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>
            <a:extLst>
              <a:ext uri="{FF2B5EF4-FFF2-40B4-BE49-F238E27FC236}">
                <a16:creationId xmlns:a16="http://schemas.microsoft.com/office/drawing/2014/main" id="{6909DD85-891C-DCB4-AE2F-F7001A48CECC}"/>
              </a:ext>
            </a:extLst>
          </p:cNvPr>
          <p:cNvSpPr/>
          <p:nvPr/>
        </p:nvSpPr>
        <p:spPr>
          <a:xfrm>
            <a:off x="7405404" y="7577628"/>
            <a:ext cx="233243" cy="291441"/>
          </a:xfrm>
          <a:custGeom>
            <a:avLst/>
            <a:gdLst>
              <a:gd name="connsiteX0" fmla="*/ 57412 w 233243"/>
              <a:gd name="connsiteY0" fmla="*/ 1 h 291441"/>
              <a:gd name="connsiteX1" fmla="*/ 28709 w 233243"/>
              <a:gd name="connsiteY1" fmla="*/ 213224 h 291441"/>
              <a:gd name="connsiteX2" fmla="*/ 127120 w 233243"/>
              <a:gd name="connsiteY2" fmla="*/ 254229 h 291441"/>
              <a:gd name="connsiteX3" fmla="*/ 188626 w 233243"/>
              <a:gd name="connsiteY3" fmla="*/ 254229 h 291441"/>
              <a:gd name="connsiteX4" fmla="*/ 229631 w 233243"/>
              <a:gd name="connsiteY4" fmla="*/ 262429 h 291441"/>
              <a:gd name="connsiteX5" fmla="*/ 94316 w 233243"/>
              <a:gd name="connsiteY5" fmla="*/ 291133 h 291441"/>
              <a:gd name="connsiteX6" fmla="*/ 73814 w 233243"/>
              <a:gd name="connsiteY6" fmla="*/ 241927 h 291441"/>
              <a:gd name="connsiteX7" fmla="*/ 6 w 233243"/>
              <a:gd name="connsiteY7" fmla="*/ 209124 h 291441"/>
              <a:gd name="connsiteX8" fmla="*/ 57412 w 233243"/>
              <a:gd name="connsiteY8" fmla="*/ 1 h 29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243" h="291441">
                <a:moveTo>
                  <a:pt x="57412" y="1"/>
                </a:moveTo>
                <a:cubicBezTo>
                  <a:pt x="62196" y="684"/>
                  <a:pt x="17091" y="170853"/>
                  <a:pt x="28709" y="213224"/>
                </a:cubicBezTo>
                <a:cubicBezTo>
                  <a:pt x="40327" y="255595"/>
                  <a:pt x="100467" y="247395"/>
                  <a:pt x="127120" y="254229"/>
                </a:cubicBezTo>
                <a:cubicBezTo>
                  <a:pt x="153773" y="261063"/>
                  <a:pt x="171541" y="252862"/>
                  <a:pt x="188626" y="254229"/>
                </a:cubicBezTo>
                <a:cubicBezTo>
                  <a:pt x="205711" y="255596"/>
                  <a:pt x="245349" y="256278"/>
                  <a:pt x="229631" y="262429"/>
                </a:cubicBezTo>
                <a:cubicBezTo>
                  <a:pt x="213913" y="268580"/>
                  <a:pt x="120285" y="294550"/>
                  <a:pt x="94316" y="291133"/>
                </a:cubicBezTo>
                <a:cubicBezTo>
                  <a:pt x="68347" y="287716"/>
                  <a:pt x="89532" y="255595"/>
                  <a:pt x="73814" y="241927"/>
                </a:cubicBezTo>
                <a:cubicBezTo>
                  <a:pt x="58096" y="228259"/>
                  <a:pt x="689" y="243294"/>
                  <a:pt x="6" y="209124"/>
                </a:cubicBezTo>
                <a:cubicBezTo>
                  <a:pt x="-677" y="174954"/>
                  <a:pt x="52628" y="-682"/>
                  <a:pt x="5741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DC72D266-7422-5041-F4C9-CA8DAA13A91F}"/>
              </a:ext>
            </a:extLst>
          </p:cNvPr>
          <p:cNvSpPr/>
          <p:nvPr/>
        </p:nvSpPr>
        <p:spPr>
          <a:xfrm>
            <a:off x="7191755" y="7905068"/>
            <a:ext cx="280875" cy="287628"/>
          </a:xfrm>
          <a:custGeom>
            <a:avLst/>
            <a:gdLst>
              <a:gd name="connsiteX0" fmla="*/ 279262 w 280875"/>
              <a:gd name="connsiteY0" fmla="*/ 597 h 287628"/>
              <a:gd name="connsiteX1" fmla="*/ 156249 w 280875"/>
              <a:gd name="connsiteY1" fmla="*/ 140012 h 287628"/>
              <a:gd name="connsiteX2" fmla="*/ 123445 w 280875"/>
              <a:gd name="connsiteY2" fmla="*/ 246623 h 287628"/>
              <a:gd name="connsiteX3" fmla="*/ 102943 w 280875"/>
              <a:gd name="connsiteY3" fmla="*/ 275327 h 287628"/>
              <a:gd name="connsiteX4" fmla="*/ 94742 w 280875"/>
              <a:gd name="connsiteY4" fmla="*/ 283528 h 287628"/>
              <a:gd name="connsiteX5" fmla="*/ 432 w 280875"/>
              <a:gd name="connsiteY5" fmla="*/ 287628 h 287628"/>
              <a:gd name="connsiteX6" fmla="*/ 61938 w 280875"/>
              <a:gd name="connsiteY6" fmla="*/ 283528 h 287628"/>
              <a:gd name="connsiteX7" fmla="*/ 115244 w 280875"/>
              <a:gd name="connsiteY7" fmla="*/ 267126 h 287628"/>
              <a:gd name="connsiteX8" fmla="*/ 57838 w 280875"/>
              <a:gd name="connsiteY8" fmla="*/ 197418 h 287628"/>
              <a:gd name="connsiteX9" fmla="*/ 279262 w 280875"/>
              <a:gd name="connsiteY9" fmla="*/ 597 h 28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0875" h="287628">
                <a:moveTo>
                  <a:pt x="279262" y="597"/>
                </a:moveTo>
                <a:cubicBezTo>
                  <a:pt x="295664" y="-8971"/>
                  <a:pt x="182218" y="99008"/>
                  <a:pt x="156249" y="140012"/>
                </a:cubicBezTo>
                <a:cubicBezTo>
                  <a:pt x="130280" y="181016"/>
                  <a:pt x="132329" y="224071"/>
                  <a:pt x="123445" y="246623"/>
                </a:cubicBezTo>
                <a:cubicBezTo>
                  <a:pt x="114561" y="269175"/>
                  <a:pt x="107727" y="269176"/>
                  <a:pt x="102943" y="275327"/>
                </a:cubicBezTo>
                <a:cubicBezTo>
                  <a:pt x="98159" y="281478"/>
                  <a:pt x="111827" y="281478"/>
                  <a:pt x="94742" y="283528"/>
                </a:cubicBezTo>
                <a:cubicBezTo>
                  <a:pt x="77657" y="285578"/>
                  <a:pt x="5899" y="287628"/>
                  <a:pt x="432" y="287628"/>
                </a:cubicBezTo>
                <a:cubicBezTo>
                  <a:pt x="-5035" y="287628"/>
                  <a:pt x="42803" y="286945"/>
                  <a:pt x="61938" y="283528"/>
                </a:cubicBezTo>
                <a:cubicBezTo>
                  <a:pt x="81073" y="280111"/>
                  <a:pt x="115927" y="281478"/>
                  <a:pt x="115244" y="267126"/>
                </a:cubicBezTo>
                <a:cubicBezTo>
                  <a:pt x="114561" y="252774"/>
                  <a:pt x="32552" y="237739"/>
                  <a:pt x="57838" y="197418"/>
                </a:cubicBezTo>
                <a:cubicBezTo>
                  <a:pt x="83124" y="157097"/>
                  <a:pt x="262860" y="10165"/>
                  <a:pt x="279262" y="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>
            <a:extLst>
              <a:ext uri="{FF2B5EF4-FFF2-40B4-BE49-F238E27FC236}">
                <a16:creationId xmlns:a16="http://schemas.microsoft.com/office/drawing/2014/main" id="{A94388F3-C7FF-B6F7-ED5D-D5DA7A9BEC23}"/>
              </a:ext>
            </a:extLst>
          </p:cNvPr>
          <p:cNvSpPr/>
          <p:nvPr/>
        </p:nvSpPr>
        <p:spPr>
          <a:xfrm>
            <a:off x="7408966" y="7919266"/>
            <a:ext cx="256610" cy="109581"/>
          </a:xfrm>
          <a:custGeom>
            <a:avLst/>
            <a:gdLst>
              <a:gd name="connsiteX0" fmla="*/ 544 w 256610"/>
              <a:gd name="connsiteY0" fmla="*/ 109412 h 109581"/>
              <a:gd name="connsiteX1" fmla="*/ 168663 w 256610"/>
              <a:gd name="connsiteY1" fmla="*/ 27403 h 109581"/>
              <a:gd name="connsiteX2" fmla="*/ 246571 w 256610"/>
              <a:gd name="connsiteY2" fmla="*/ 23303 h 109581"/>
              <a:gd name="connsiteX3" fmla="*/ 230169 w 256610"/>
              <a:gd name="connsiteY3" fmla="*/ 2800 h 109581"/>
              <a:gd name="connsiteX4" fmla="*/ 544 w 256610"/>
              <a:gd name="connsiteY4" fmla="*/ 109412 h 109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610" h="109581">
                <a:moveTo>
                  <a:pt x="544" y="109412"/>
                </a:moveTo>
                <a:cubicBezTo>
                  <a:pt x="-9707" y="113513"/>
                  <a:pt x="127659" y="41754"/>
                  <a:pt x="168663" y="27403"/>
                </a:cubicBezTo>
                <a:cubicBezTo>
                  <a:pt x="209667" y="13052"/>
                  <a:pt x="246571" y="23303"/>
                  <a:pt x="246571" y="23303"/>
                </a:cubicBezTo>
                <a:cubicBezTo>
                  <a:pt x="256822" y="19202"/>
                  <a:pt x="268440" y="-8818"/>
                  <a:pt x="230169" y="2800"/>
                </a:cubicBezTo>
                <a:cubicBezTo>
                  <a:pt x="191898" y="14418"/>
                  <a:pt x="10795" y="105311"/>
                  <a:pt x="544" y="109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>
            <a:extLst>
              <a:ext uri="{FF2B5EF4-FFF2-40B4-BE49-F238E27FC236}">
                <a16:creationId xmlns:a16="http://schemas.microsoft.com/office/drawing/2014/main" id="{B294662C-C24C-5084-CFEE-2DFB0E849D68}"/>
              </a:ext>
            </a:extLst>
          </p:cNvPr>
          <p:cNvSpPr/>
          <p:nvPr/>
        </p:nvSpPr>
        <p:spPr>
          <a:xfrm>
            <a:off x="5863895" y="6327520"/>
            <a:ext cx="752849" cy="210578"/>
          </a:xfrm>
          <a:custGeom>
            <a:avLst/>
            <a:gdLst>
              <a:gd name="connsiteX0" fmla="*/ 32080 w 752849"/>
              <a:gd name="connsiteY0" fmla="*/ 89155 h 210578"/>
              <a:gd name="connsiteX1" fmla="*/ 105105 w 752849"/>
              <a:gd name="connsiteY1" fmla="*/ 98680 h 210578"/>
              <a:gd name="connsiteX2" fmla="*/ 340055 w 752849"/>
              <a:gd name="connsiteY2" fmla="*/ 111380 h 210578"/>
              <a:gd name="connsiteX3" fmla="*/ 314655 w 752849"/>
              <a:gd name="connsiteY3" fmla="*/ 79630 h 210578"/>
              <a:gd name="connsiteX4" fmla="*/ 467055 w 752849"/>
              <a:gd name="connsiteY4" fmla="*/ 51055 h 210578"/>
              <a:gd name="connsiteX5" fmla="*/ 549605 w 752849"/>
              <a:gd name="connsiteY5" fmla="*/ 54230 h 210578"/>
              <a:gd name="connsiteX6" fmla="*/ 552780 w 752849"/>
              <a:gd name="connsiteY6" fmla="*/ 255 h 210578"/>
              <a:gd name="connsiteX7" fmla="*/ 752805 w 752849"/>
              <a:gd name="connsiteY7" fmla="*/ 79630 h 210578"/>
              <a:gd name="connsiteX8" fmla="*/ 533730 w 752849"/>
              <a:gd name="connsiteY8" fmla="*/ 255 h 210578"/>
              <a:gd name="connsiteX9" fmla="*/ 552780 w 752849"/>
              <a:gd name="connsiteY9" fmla="*/ 73280 h 210578"/>
              <a:gd name="connsiteX10" fmla="*/ 333705 w 752849"/>
              <a:gd name="connsiteY10" fmla="*/ 41530 h 210578"/>
              <a:gd name="connsiteX11" fmla="*/ 305130 w 752849"/>
              <a:gd name="connsiteY11" fmla="*/ 89155 h 210578"/>
              <a:gd name="connsiteX12" fmla="*/ 213055 w 752849"/>
              <a:gd name="connsiteY12" fmla="*/ 98680 h 210578"/>
              <a:gd name="connsiteX13" fmla="*/ 206705 w 752849"/>
              <a:gd name="connsiteY13" fmla="*/ 124080 h 210578"/>
              <a:gd name="connsiteX14" fmla="*/ 184480 w 752849"/>
              <a:gd name="connsiteY14" fmla="*/ 114555 h 210578"/>
              <a:gd name="connsiteX15" fmla="*/ 330 w 752849"/>
              <a:gd name="connsiteY15" fmla="*/ 209805 h 210578"/>
              <a:gd name="connsiteX16" fmla="*/ 136855 w 752849"/>
              <a:gd name="connsiteY16" fmla="*/ 155830 h 210578"/>
              <a:gd name="connsiteX17" fmla="*/ 32080 w 752849"/>
              <a:gd name="connsiteY17" fmla="*/ 89155 h 21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52849" h="210578">
                <a:moveTo>
                  <a:pt x="32080" y="89155"/>
                </a:moveTo>
                <a:cubicBezTo>
                  <a:pt x="26788" y="79630"/>
                  <a:pt x="53776" y="94976"/>
                  <a:pt x="105105" y="98680"/>
                </a:cubicBezTo>
                <a:cubicBezTo>
                  <a:pt x="156434" y="102384"/>
                  <a:pt x="305130" y="114555"/>
                  <a:pt x="340055" y="111380"/>
                </a:cubicBezTo>
                <a:cubicBezTo>
                  <a:pt x="374980" y="108205"/>
                  <a:pt x="293488" y="89684"/>
                  <a:pt x="314655" y="79630"/>
                </a:cubicBezTo>
                <a:cubicBezTo>
                  <a:pt x="335822" y="69576"/>
                  <a:pt x="427897" y="55288"/>
                  <a:pt x="467055" y="51055"/>
                </a:cubicBezTo>
                <a:cubicBezTo>
                  <a:pt x="506213" y="46822"/>
                  <a:pt x="535317" y="62697"/>
                  <a:pt x="549605" y="54230"/>
                </a:cubicBezTo>
                <a:cubicBezTo>
                  <a:pt x="563893" y="45763"/>
                  <a:pt x="518913" y="-3978"/>
                  <a:pt x="552780" y="255"/>
                </a:cubicBezTo>
                <a:cubicBezTo>
                  <a:pt x="586647" y="4488"/>
                  <a:pt x="755980" y="79630"/>
                  <a:pt x="752805" y="79630"/>
                </a:cubicBezTo>
                <a:cubicBezTo>
                  <a:pt x="749630" y="79630"/>
                  <a:pt x="567067" y="1313"/>
                  <a:pt x="533730" y="255"/>
                </a:cubicBezTo>
                <a:cubicBezTo>
                  <a:pt x="500393" y="-803"/>
                  <a:pt x="586118" y="66401"/>
                  <a:pt x="552780" y="73280"/>
                </a:cubicBezTo>
                <a:cubicBezTo>
                  <a:pt x="519442" y="80159"/>
                  <a:pt x="374980" y="38884"/>
                  <a:pt x="333705" y="41530"/>
                </a:cubicBezTo>
                <a:cubicBezTo>
                  <a:pt x="292430" y="44176"/>
                  <a:pt x="325238" y="79630"/>
                  <a:pt x="305130" y="89155"/>
                </a:cubicBezTo>
                <a:cubicBezTo>
                  <a:pt x="285022" y="98680"/>
                  <a:pt x="229459" y="92859"/>
                  <a:pt x="213055" y="98680"/>
                </a:cubicBezTo>
                <a:cubicBezTo>
                  <a:pt x="196651" y="104501"/>
                  <a:pt x="211467" y="121434"/>
                  <a:pt x="206705" y="124080"/>
                </a:cubicBezTo>
                <a:cubicBezTo>
                  <a:pt x="201943" y="126726"/>
                  <a:pt x="218876" y="100268"/>
                  <a:pt x="184480" y="114555"/>
                </a:cubicBezTo>
                <a:cubicBezTo>
                  <a:pt x="150084" y="128843"/>
                  <a:pt x="8268" y="202926"/>
                  <a:pt x="330" y="209805"/>
                </a:cubicBezTo>
                <a:cubicBezTo>
                  <a:pt x="-7608" y="216684"/>
                  <a:pt x="129976" y="175938"/>
                  <a:pt x="136855" y="155830"/>
                </a:cubicBezTo>
                <a:cubicBezTo>
                  <a:pt x="143734" y="135722"/>
                  <a:pt x="37372" y="98680"/>
                  <a:pt x="32080" y="89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>
            <a:extLst>
              <a:ext uri="{FF2B5EF4-FFF2-40B4-BE49-F238E27FC236}">
                <a16:creationId xmlns:a16="http://schemas.microsoft.com/office/drawing/2014/main" id="{E2E91A43-19BD-5A30-43F3-683DD3E2CAC1}"/>
              </a:ext>
            </a:extLst>
          </p:cNvPr>
          <p:cNvSpPr/>
          <p:nvPr/>
        </p:nvSpPr>
        <p:spPr>
          <a:xfrm>
            <a:off x="5746742" y="6403859"/>
            <a:ext cx="838538" cy="358917"/>
          </a:xfrm>
          <a:custGeom>
            <a:avLst/>
            <a:gdLst>
              <a:gd name="connsiteX0" fmla="*/ 8 w 838538"/>
              <a:gd name="connsiteY0" fmla="*/ 358891 h 358917"/>
              <a:gd name="connsiteX1" fmla="*/ 298458 w 838538"/>
              <a:gd name="connsiteY1" fmla="*/ 206491 h 358917"/>
              <a:gd name="connsiteX2" fmla="*/ 409583 w 838538"/>
              <a:gd name="connsiteY2" fmla="*/ 190616 h 358917"/>
              <a:gd name="connsiteX3" fmla="*/ 495308 w 838538"/>
              <a:gd name="connsiteY3" fmla="*/ 155691 h 358917"/>
              <a:gd name="connsiteX4" fmla="*/ 552458 w 838538"/>
              <a:gd name="connsiteY4" fmla="*/ 120766 h 358917"/>
              <a:gd name="connsiteX5" fmla="*/ 546108 w 838538"/>
              <a:gd name="connsiteY5" fmla="*/ 101716 h 358917"/>
              <a:gd name="connsiteX6" fmla="*/ 466733 w 838538"/>
              <a:gd name="connsiteY6" fmla="*/ 69966 h 358917"/>
              <a:gd name="connsiteX7" fmla="*/ 565158 w 838538"/>
              <a:gd name="connsiteY7" fmla="*/ 73141 h 358917"/>
              <a:gd name="connsiteX8" fmla="*/ 723908 w 838538"/>
              <a:gd name="connsiteY8" fmla="*/ 60441 h 358917"/>
              <a:gd name="connsiteX9" fmla="*/ 758833 w 838538"/>
              <a:gd name="connsiteY9" fmla="*/ 50916 h 358917"/>
              <a:gd name="connsiteX10" fmla="*/ 736608 w 838538"/>
              <a:gd name="connsiteY10" fmla="*/ 116 h 358917"/>
              <a:gd name="connsiteX11" fmla="*/ 838208 w 838538"/>
              <a:gd name="connsiteY11" fmla="*/ 66791 h 358917"/>
              <a:gd name="connsiteX12" fmla="*/ 768358 w 838538"/>
              <a:gd name="connsiteY12" fmla="*/ 38216 h 358917"/>
              <a:gd name="connsiteX13" fmla="*/ 746133 w 838538"/>
              <a:gd name="connsiteY13" fmla="*/ 114416 h 358917"/>
              <a:gd name="connsiteX14" fmla="*/ 508008 w 838538"/>
              <a:gd name="connsiteY14" fmla="*/ 114416 h 358917"/>
              <a:gd name="connsiteX15" fmla="*/ 488958 w 838538"/>
              <a:gd name="connsiteY15" fmla="*/ 142991 h 358917"/>
              <a:gd name="connsiteX16" fmla="*/ 307983 w 838538"/>
              <a:gd name="connsiteY16" fmla="*/ 193791 h 358917"/>
              <a:gd name="connsiteX17" fmla="*/ 8 w 838538"/>
              <a:gd name="connsiteY17" fmla="*/ 358891 h 35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38538" h="358917">
                <a:moveTo>
                  <a:pt x="8" y="358891"/>
                </a:moveTo>
                <a:cubicBezTo>
                  <a:pt x="-1580" y="361008"/>
                  <a:pt x="230196" y="234537"/>
                  <a:pt x="298458" y="206491"/>
                </a:cubicBezTo>
                <a:cubicBezTo>
                  <a:pt x="366720" y="178445"/>
                  <a:pt x="376775" y="199083"/>
                  <a:pt x="409583" y="190616"/>
                </a:cubicBezTo>
                <a:cubicBezTo>
                  <a:pt x="442391" y="182149"/>
                  <a:pt x="471495" y="167333"/>
                  <a:pt x="495308" y="155691"/>
                </a:cubicBezTo>
                <a:cubicBezTo>
                  <a:pt x="519121" y="144049"/>
                  <a:pt x="543991" y="129762"/>
                  <a:pt x="552458" y="120766"/>
                </a:cubicBezTo>
                <a:cubicBezTo>
                  <a:pt x="560925" y="111770"/>
                  <a:pt x="560396" y="110183"/>
                  <a:pt x="546108" y="101716"/>
                </a:cubicBezTo>
                <a:cubicBezTo>
                  <a:pt x="531820" y="93249"/>
                  <a:pt x="463558" y="74728"/>
                  <a:pt x="466733" y="69966"/>
                </a:cubicBezTo>
                <a:cubicBezTo>
                  <a:pt x="469908" y="65204"/>
                  <a:pt x="522296" y="74728"/>
                  <a:pt x="565158" y="73141"/>
                </a:cubicBezTo>
                <a:cubicBezTo>
                  <a:pt x="608020" y="71554"/>
                  <a:pt x="691629" y="64145"/>
                  <a:pt x="723908" y="60441"/>
                </a:cubicBezTo>
                <a:cubicBezTo>
                  <a:pt x="756187" y="56737"/>
                  <a:pt x="756716" y="60970"/>
                  <a:pt x="758833" y="50916"/>
                </a:cubicBezTo>
                <a:cubicBezTo>
                  <a:pt x="760950" y="40862"/>
                  <a:pt x="723379" y="-2530"/>
                  <a:pt x="736608" y="116"/>
                </a:cubicBezTo>
                <a:cubicBezTo>
                  <a:pt x="749837" y="2762"/>
                  <a:pt x="832916" y="60441"/>
                  <a:pt x="838208" y="66791"/>
                </a:cubicBezTo>
                <a:cubicBezTo>
                  <a:pt x="843500" y="73141"/>
                  <a:pt x="783704" y="30279"/>
                  <a:pt x="768358" y="38216"/>
                </a:cubicBezTo>
                <a:cubicBezTo>
                  <a:pt x="753012" y="46153"/>
                  <a:pt x="789525" y="101716"/>
                  <a:pt x="746133" y="114416"/>
                </a:cubicBezTo>
                <a:cubicBezTo>
                  <a:pt x="702741" y="127116"/>
                  <a:pt x="550871" y="109653"/>
                  <a:pt x="508008" y="114416"/>
                </a:cubicBezTo>
                <a:cubicBezTo>
                  <a:pt x="465146" y="119178"/>
                  <a:pt x="522295" y="129762"/>
                  <a:pt x="488958" y="142991"/>
                </a:cubicBezTo>
                <a:cubicBezTo>
                  <a:pt x="455621" y="156220"/>
                  <a:pt x="391062" y="158866"/>
                  <a:pt x="307983" y="193791"/>
                </a:cubicBezTo>
                <a:cubicBezTo>
                  <a:pt x="224904" y="228716"/>
                  <a:pt x="1596" y="356774"/>
                  <a:pt x="8" y="358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>
            <a:extLst>
              <a:ext uri="{FF2B5EF4-FFF2-40B4-BE49-F238E27FC236}">
                <a16:creationId xmlns:a16="http://schemas.microsoft.com/office/drawing/2014/main" id="{97CE1B89-ED7E-18C0-174D-E34980174E0B}"/>
              </a:ext>
            </a:extLst>
          </p:cNvPr>
          <p:cNvSpPr/>
          <p:nvPr/>
        </p:nvSpPr>
        <p:spPr>
          <a:xfrm>
            <a:off x="7479035" y="5708435"/>
            <a:ext cx="214072" cy="492359"/>
          </a:xfrm>
          <a:custGeom>
            <a:avLst/>
            <a:gdLst>
              <a:gd name="connsiteX0" fmla="*/ 213990 w 214072"/>
              <a:gd name="connsiteY0" fmla="*/ 215 h 492359"/>
              <a:gd name="connsiteX1" fmla="*/ 7615 w 214072"/>
              <a:gd name="connsiteY1" fmla="*/ 295490 h 492359"/>
              <a:gd name="connsiteX2" fmla="*/ 42540 w 214072"/>
              <a:gd name="connsiteY2" fmla="*/ 457415 h 492359"/>
              <a:gd name="connsiteX3" fmla="*/ 23490 w 214072"/>
              <a:gd name="connsiteY3" fmla="*/ 482815 h 492359"/>
              <a:gd name="connsiteX4" fmla="*/ 42540 w 214072"/>
              <a:gd name="connsiteY4" fmla="*/ 333590 h 492359"/>
              <a:gd name="connsiteX5" fmla="*/ 39365 w 214072"/>
              <a:gd name="connsiteY5" fmla="*/ 403440 h 492359"/>
              <a:gd name="connsiteX6" fmla="*/ 42540 w 214072"/>
              <a:gd name="connsiteY6" fmla="*/ 247865 h 492359"/>
              <a:gd name="connsiteX7" fmla="*/ 61590 w 214072"/>
              <a:gd name="connsiteY7" fmla="*/ 238340 h 492359"/>
              <a:gd name="connsiteX8" fmla="*/ 33015 w 214072"/>
              <a:gd name="connsiteY8" fmla="*/ 247865 h 492359"/>
              <a:gd name="connsiteX9" fmla="*/ 213990 w 214072"/>
              <a:gd name="connsiteY9" fmla="*/ 215 h 49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4072" h="492359">
                <a:moveTo>
                  <a:pt x="213990" y="215"/>
                </a:moveTo>
                <a:cubicBezTo>
                  <a:pt x="209757" y="8152"/>
                  <a:pt x="36190" y="219290"/>
                  <a:pt x="7615" y="295490"/>
                </a:cubicBezTo>
                <a:cubicBezTo>
                  <a:pt x="-20960" y="371690"/>
                  <a:pt x="39894" y="426194"/>
                  <a:pt x="42540" y="457415"/>
                </a:cubicBezTo>
                <a:cubicBezTo>
                  <a:pt x="45186" y="488636"/>
                  <a:pt x="23490" y="503452"/>
                  <a:pt x="23490" y="482815"/>
                </a:cubicBezTo>
                <a:cubicBezTo>
                  <a:pt x="23490" y="462178"/>
                  <a:pt x="39894" y="346819"/>
                  <a:pt x="42540" y="333590"/>
                </a:cubicBezTo>
                <a:cubicBezTo>
                  <a:pt x="45186" y="320361"/>
                  <a:pt x="39365" y="417727"/>
                  <a:pt x="39365" y="403440"/>
                </a:cubicBezTo>
                <a:cubicBezTo>
                  <a:pt x="39365" y="389153"/>
                  <a:pt x="38836" y="275382"/>
                  <a:pt x="42540" y="247865"/>
                </a:cubicBezTo>
                <a:cubicBezTo>
                  <a:pt x="46244" y="220348"/>
                  <a:pt x="63177" y="238340"/>
                  <a:pt x="61590" y="238340"/>
                </a:cubicBezTo>
                <a:cubicBezTo>
                  <a:pt x="60003" y="238340"/>
                  <a:pt x="8673" y="289669"/>
                  <a:pt x="33015" y="247865"/>
                </a:cubicBezTo>
                <a:cubicBezTo>
                  <a:pt x="57357" y="206061"/>
                  <a:pt x="218223" y="-7722"/>
                  <a:pt x="213990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5A298A0C-A43A-FA3A-751B-FDCC77B13D04}"/>
              </a:ext>
            </a:extLst>
          </p:cNvPr>
          <p:cNvSpPr/>
          <p:nvPr/>
        </p:nvSpPr>
        <p:spPr>
          <a:xfrm>
            <a:off x="7544953" y="5754459"/>
            <a:ext cx="545065" cy="413835"/>
          </a:xfrm>
          <a:custGeom>
            <a:avLst/>
            <a:gdLst>
              <a:gd name="connsiteX0" fmla="*/ 8372 w 545065"/>
              <a:gd name="connsiteY0" fmla="*/ 405041 h 413835"/>
              <a:gd name="connsiteX1" fmla="*/ 27422 w 545065"/>
              <a:gd name="connsiteY1" fmla="*/ 338366 h 413835"/>
              <a:gd name="connsiteX2" fmla="*/ 144897 w 545065"/>
              <a:gd name="connsiteY2" fmla="*/ 109766 h 413835"/>
              <a:gd name="connsiteX3" fmla="*/ 160772 w 545065"/>
              <a:gd name="connsiteY3" fmla="*/ 141516 h 413835"/>
              <a:gd name="connsiteX4" fmla="*/ 411597 w 545065"/>
              <a:gd name="connsiteY4" fmla="*/ 46266 h 413835"/>
              <a:gd name="connsiteX5" fmla="*/ 519547 w 545065"/>
              <a:gd name="connsiteY5" fmla="*/ 1816 h 413835"/>
              <a:gd name="connsiteX6" fmla="*/ 535422 w 545065"/>
              <a:gd name="connsiteY6" fmla="*/ 11341 h 413835"/>
              <a:gd name="connsiteX7" fmla="*/ 395722 w 545065"/>
              <a:gd name="connsiteY7" fmla="*/ 36741 h 413835"/>
              <a:gd name="connsiteX8" fmla="*/ 202047 w 545065"/>
              <a:gd name="connsiteY8" fmla="*/ 131991 h 413835"/>
              <a:gd name="connsiteX9" fmla="*/ 11547 w 545065"/>
              <a:gd name="connsiteY9" fmla="*/ 287566 h 413835"/>
              <a:gd name="connsiteX10" fmla="*/ 138547 w 545065"/>
              <a:gd name="connsiteY10" fmla="*/ 166916 h 413835"/>
              <a:gd name="connsiteX11" fmla="*/ 8372 w 545065"/>
              <a:gd name="connsiteY11" fmla="*/ 405041 h 41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5065" h="413835">
                <a:moveTo>
                  <a:pt x="8372" y="405041"/>
                </a:moveTo>
                <a:cubicBezTo>
                  <a:pt x="-10149" y="433616"/>
                  <a:pt x="4668" y="387578"/>
                  <a:pt x="27422" y="338366"/>
                </a:cubicBezTo>
                <a:cubicBezTo>
                  <a:pt x="50176" y="289153"/>
                  <a:pt x="122672" y="142574"/>
                  <a:pt x="144897" y="109766"/>
                </a:cubicBezTo>
                <a:cubicBezTo>
                  <a:pt x="167122" y="76958"/>
                  <a:pt x="116322" y="152099"/>
                  <a:pt x="160772" y="141516"/>
                </a:cubicBezTo>
                <a:cubicBezTo>
                  <a:pt x="205222" y="130933"/>
                  <a:pt x="351801" y="69549"/>
                  <a:pt x="411597" y="46266"/>
                </a:cubicBezTo>
                <a:cubicBezTo>
                  <a:pt x="471393" y="22983"/>
                  <a:pt x="498910" y="7637"/>
                  <a:pt x="519547" y="1816"/>
                </a:cubicBezTo>
                <a:cubicBezTo>
                  <a:pt x="540184" y="-4005"/>
                  <a:pt x="556059" y="5520"/>
                  <a:pt x="535422" y="11341"/>
                </a:cubicBezTo>
                <a:cubicBezTo>
                  <a:pt x="514785" y="17162"/>
                  <a:pt x="451285" y="16633"/>
                  <a:pt x="395722" y="36741"/>
                </a:cubicBezTo>
                <a:cubicBezTo>
                  <a:pt x="340160" y="56849"/>
                  <a:pt x="266076" y="90187"/>
                  <a:pt x="202047" y="131991"/>
                </a:cubicBezTo>
                <a:cubicBezTo>
                  <a:pt x="138018" y="173795"/>
                  <a:pt x="22130" y="281745"/>
                  <a:pt x="11547" y="287566"/>
                </a:cubicBezTo>
                <a:cubicBezTo>
                  <a:pt x="964" y="293387"/>
                  <a:pt x="140135" y="151041"/>
                  <a:pt x="138547" y="166916"/>
                </a:cubicBezTo>
                <a:cubicBezTo>
                  <a:pt x="136960" y="182791"/>
                  <a:pt x="26893" y="376466"/>
                  <a:pt x="8372" y="405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>
            <a:extLst>
              <a:ext uri="{FF2B5EF4-FFF2-40B4-BE49-F238E27FC236}">
                <a16:creationId xmlns:a16="http://schemas.microsoft.com/office/drawing/2014/main" id="{CFE7AA26-00DC-18E1-9D4B-FF0AEDDB19FD}"/>
              </a:ext>
            </a:extLst>
          </p:cNvPr>
          <p:cNvSpPr/>
          <p:nvPr/>
        </p:nvSpPr>
        <p:spPr>
          <a:xfrm>
            <a:off x="7630469" y="5981022"/>
            <a:ext cx="438050" cy="191668"/>
          </a:xfrm>
          <a:custGeom>
            <a:avLst/>
            <a:gdLst>
              <a:gd name="connsiteX0" fmla="*/ 5406 w 438050"/>
              <a:gd name="connsiteY0" fmla="*/ 191178 h 191668"/>
              <a:gd name="connsiteX1" fmla="*/ 434031 w 438050"/>
              <a:gd name="connsiteY1" fmla="*/ 3853 h 191668"/>
              <a:gd name="connsiteX2" fmla="*/ 230831 w 438050"/>
              <a:gd name="connsiteY2" fmla="*/ 76878 h 191668"/>
              <a:gd name="connsiteX3" fmla="*/ 418156 w 438050"/>
              <a:gd name="connsiteY3" fmla="*/ 678 h 191668"/>
              <a:gd name="connsiteX4" fmla="*/ 287981 w 438050"/>
              <a:gd name="connsiteY4" fmla="*/ 38778 h 191668"/>
              <a:gd name="connsiteX5" fmla="*/ 287981 w 438050"/>
              <a:gd name="connsiteY5" fmla="*/ 26078 h 191668"/>
              <a:gd name="connsiteX6" fmla="*/ 199081 w 438050"/>
              <a:gd name="connsiteY6" fmla="*/ 67353 h 191668"/>
              <a:gd name="connsiteX7" fmla="*/ 192731 w 438050"/>
              <a:gd name="connsiteY7" fmla="*/ 57828 h 191668"/>
              <a:gd name="connsiteX8" fmla="*/ 5406 w 438050"/>
              <a:gd name="connsiteY8" fmla="*/ 191178 h 19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8050" h="191668">
                <a:moveTo>
                  <a:pt x="5406" y="191178"/>
                </a:moveTo>
                <a:cubicBezTo>
                  <a:pt x="45623" y="182182"/>
                  <a:pt x="396460" y="22903"/>
                  <a:pt x="434031" y="3853"/>
                </a:cubicBezTo>
                <a:cubicBezTo>
                  <a:pt x="471602" y="-15197"/>
                  <a:pt x="233477" y="77407"/>
                  <a:pt x="230831" y="76878"/>
                </a:cubicBezTo>
                <a:cubicBezTo>
                  <a:pt x="228185" y="76349"/>
                  <a:pt x="408631" y="7028"/>
                  <a:pt x="418156" y="678"/>
                </a:cubicBezTo>
                <a:cubicBezTo>
                  <a:pt x="427681" y="-5672"/>
                  <a:pt x="309677" y="34545"/>
                  <a:pt x="287981" y="38778"/>
                </a:cubicBezTo>
                <a:cubicBezTo>
                  <a:pt x="266285" y="43011"/>
                  <a:pt x="302798" y="21315"/>
                  <a:pt x="287981" y="26078"/>
                </a:cubicBezTo>
                <a:cubicBezTo>
                  <a:pt x="273164" y="30841"/>
                  <a:pt x="214956" y="62061"/>
                  <a:pt x="199081" y="67353"/>
                </a:cubicBezTo>
                <a:cubicBezTo>
                  <a:pt x="183206" y="72645"/>
                  <a:pt x="223952" y="32957"/>
                  <a:pt x="192731" y="57828"/>
                </a:cubicBezTo>
                <a:cubicBezTo>
                  <a:pt x="161510" y="82699"/>
                  <a:pt x="-34811" y="200174"/>
                  <a:pt x="5406" y="191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1B519ADA-DF42-72AB-FD96-282B67FEF17D}"/>
              </a:ext>
            </a:extLst>
          </p:cNvPr>
          <p:cNvSpPr/>
          <p:nvPr/>
        </p:nvSpPr>
        <p:spPr>
          <a:xfrm>
            <a:off x="7726449" y="5851283"/>
            <a:ext cx="547601" cy="206733"/>
          </a:xfrm>
          <a:custGeom>
            <a:avLst/>
            <a:gdLst>
              <a:gd name="connsiteX0" fmla="*/ 1501 w 547601"/>
              <a:gd name="connsiteY0" fmla="*/ 206617 h 206733"/>
              <a:gd name="connsiteX1" fmla="*/ 360276 w 547601"/>
              <a:gd name="connsiteY1" fmla="*/ 9767 h 206733"/>
              <a:gd name="connsiteX2" fmla="*/ 338051 w 547601"/>
              <a:gd name="connsiteY2" fmla="*/ 28817 h 206733"/>
              <a:gd name="connsiteX3" fmla="*/ 547601 w 547601"/>
              <a:gd name="connsiteY3" fmla="*/ 19292 h 206733"/>
              <a:gd name="connsiteX4" fmla="*/ 334876 w 547601"/>
              <a:gd name="connsiteY4" fmla="*/ 22467 h 206733"/>
              <a:gd name="connsiteX5" fmla="*/ 236451 w 547601"/>
              <a:gd name="connsiteY5" fmla="*/ 38342 h 206733"/>
              <a:gd name="connsiteX6" fmla="*/ 1501 w 547601"/>
              <a:gd name="connsiteY6" fmla="*/ 206617 h 20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7601" h="206733">
                <a:moveTo>
                  <a:pt x="1501" y="206617"/>
                </a:moveTo>
                <a:cubicBezTo>
                  <a:pt x="22138" y="201855"/>
                  <a:pt x="304184" y="39400"/>
                  <a:pt x="360276" y="9767"/>
                </a:cubicBezTo>
                <a:cubicBezTo>
                  <a:pt x="416368" y="-19866"/>
                  <a:pt x="306830" y="27230"/>
                  <a:pt x="338051" y="28817"/>
                </a:cubicBezTo>
                <a:lnTo>
                  <a:pt x="547601" y="19292"/>
                </a:lnTo>
                <a:cubicBezTo>
                  <a:pt x="547072" y="18234"/>
                  <a:pt x="386734" y="19292"/>
                  <a:pt x="334876" y="22467"/>
                </a:cubicBezTo>
                <a:cubicBezTo>
                  <a:pt x="283018" y="25642"/>
                  <a:pt x="294130" y="8180"/>
                  <a:pt x="236451" y="38342"/>
                </a:cubicBezTo>
                <a:cubicBezTo>
                  <a:pt x="178772" y="68504"/>
                  <a:pt x="-19136" y="211379"/>
                  <a:pt x="1501" y="206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>
            <a:extLst>
              <a:ext uri="{FF2B5EF4-FFF2-40B4-BE49-F238E27FC236}">
                <a16:creationId xmlns:a16="http://schemas.microsoft.com/office/drawing/2014/main" id="{2507C162-564B-4361-B318-9AEFBD3A67E0}"/>
              </a:ext>
            </a:extLst>
          </p:cNvPr>
          <p:cNvSpPr/>
          <p:nvPr/>
        </p:nvSpPr>
        <p:spPr>
          <a:xfrm>
            <a:off x="8022495" y="5871613"/>
            <a:ext cx="764401" cy="174441"/>
          </a:xfrm>
          <a:custGeom>
            <a:avLst/>
            <a:gdLst>
              <a:gd name="connsiteX0" fmla="*/ 730 w 764401"/>
              <a:gd name="connsiteY0" fmla="*/ 110087 h 174441"/>
              <a:gd name="connsiteX1" fmla="*/ 346805 w 764401"/>
              <a:gd name="connsiteY1" fmla="*/ 8487 h 174441"/>
              <a:gd name="connsiteX2" fmla="*/ 499205 w 764401"/>
              <a:gd name="connsiteY2" fmla="*/ 78337 h 174441"/>
              <a:gd name="connsiteX3" fmla="*/ 451580 w 764401"/>
              <a:gd name="connsiteY3" fmla="*/ 14837 h 174441"/>
              <a:gd name="connsiteX4" fmla="*/ 762730 w 764401"/>
              <a:gd name="connsiteY4" fmla="*/ 173587 h 174441"/>
              <a:gd name="connsiteX5" fmla="*/ 559530 w 764401"/>
              <a:gd name="connsiteY5" fmla="*/ 75162 h 174441"/>
              <a:gd name="connsiteX6" fmla="*/ 222980 w 764401"/>
              <a:gd name="connsiteY6" fmla="*/ 11662 h 174441"/>
              <a:gd name="connsiteX7" fmla="*/ 254730 w 764401"/>
              <a:gd name="connsiteY7" fmla="*/ 8487 h 174441"/>
              <a:gd name="connsiteX8" fmla="*/ 730 w 764401"/>
              <a:gd name="connsiteY8" fmla="*/ 110087 h 174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4401" h="174441">
                <a:moveTo>
                  <a:pt x="730" y="110087"/>
                </a:moveTo>
                <a:cubicBezTo>
                  <a:pt x="16076" y="110087"/>
                  <a:pt x="263726" y="13779"/>
                  <a:pt x="346805" y="8487"/>
                </a:cubicBezTo>
                <a:cubicBezTo>
                  <a:pt x="429884" y="3195"/>
                  <a:pt x="481743" y="77279"/>
                  <a:pt x="499205" y="78337"/>
                </a:cubicBezTo>
                <a:cubicBezTo>
                  <a:pt x="516667" y="79395"/>
                  <a:pt x="407659" y="-1038"/>
                  <a:pt x="451580" y="14837"/>
                </a:cubicBezTo>
                <a:cubicBezTo>
                  <a:pt x="495501" y="30712"/>
                  <a:pt x="744738" y="163533"/>
                  <a:pt x="762730" y="173587"/>
                </a:cubicBezTo>
                <a:cubicBezTo>
                  <a:pt x="780722" y="183641"/>
                  <a:pt x="649488" y="102149"/>
                  <a:pt x="559530" y="75162"/>
                </a:cubicBezTo>
                <a:cubicBezTo>
                  <a:pt x="469572" y="48174"/>
                  <a:pt x="273780" y="22774"/>
                  <a:pt x="222980" y="11662"/>
                </a:cubicBezTo>
                <a:cubicBezTo>
                  <a:pt x="172180" y="549"/>
                  <a:pt x="292830" y="-6330"/>
                  <a:pt x="254730" y="8487"/>
                </a:cubicBezTo>
                <a:cubicBezTo>
                  <a:pt x="216630" y="23304"/>
                  <a:pt x="-14616" y="110087"/>
                  <a:pt x="730" y="110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>
            <a:extLst>
              <a:ext uri="{FF2B5EF4-FFF2-40B4-BE49-F238E27FC236}">
                <a16:creationId xmlns:a16="http://schemas.microsoft.com/office/drawing/2014/main" id="{377228C7-F335-68BC-39F6-D2B26BE25863}"/>
              </a:ext>
            </a:extLst>
          </p:cNvPr>
          <p:cNvSpPr/>
          <p:nvPr/>
        </p:nvSpPr>
        <p:spPr>
          <a:xfrm>
            <a:off x="7795154" y="5733347"/>
            <a:ext cx="995015" cy="275910"/>
          </a:xfrm>
          <a:custGeom>
            <a:avLst/>
            <a:gdLst>
              <a:gd name="connsiteX0" fmla="*/ 12171 w 995015"/>
              <a:gd name="connsiteY0" fmla="*/ 159453 h 275910"/>
              <a:gd name="connsiteX1" fmla="*/ 510646 w 995015"/>
              <a:gd name="connsiteY1" fmla="*/ 89603 h 275910"/>
              <a:gd name="connsiteX2" fmla="*/ 463021 w 995015"/>
              <a:gd name="connsiteY2" fmla="*/ 73728 h 275910"/>
              <a:gd name="connsiteX3" fmla="*/ 561446 w 995015"/>
              <a:gd name="connsiteY3" fmla="*/ 51503 h 275910"/>
              <a:gd name="connsiteX4" fmla="*/ 507471 w 995015"/>
              <a:gd name="connsiteY4" fmla="*/ 703 h 275910"/>
              <a:gd name="connsiteX5" fmla="*/ 770996 w 995015"/>
              <a:gd name="connsiteY5" fmla="*/ 92778 h 275910"/>
              <a:gd name="connsiteX6" fmla="*/ 675746 w 995015"/>
              <a:gd name="connsiteY6" fmla="*/ 22928 h 275910"/>
              <a:gd name="connsiteX7" fmla="*/ 993246 w 995015"/>
              <a:gd name="connsiteY7" fmla="*/ 273753 h 275910"/>
              <a:gd name="connsiteX8" fmla="*/ 796396 w 995015"/>
              <a:gd name="connsiteY8" fmla="*/ 137228 h 275910"/>
              <a:gd name="connsiteX9" fmla="*/ 631296 w 995015"/>
              <a:gd name="connsiteY9" fmla="*/ 13403 h 275910"/>
              <a:gd name="connsiteX10" fmla="*/ 555096 w 995015"/>
              <a:gd name="connsiteY10" fmla="*/ 22928 h 275910"/>
              <a:gd name="connsiteX11" fmla="*/ 494771 w 995015"/>
              <a:gd name="connsiteY11" fmla="*/ 61028 h 275910"/>
              <a:gd name="connsiteX12" fmla="*/ 262996 w 995015"/>
              <a:gd name="connsiteY12" fmla="*/ 35628 h 275910"/>
              <a:gd name="connsiteX13" fmla="*/ 386821 w 995015"/>
              <a:gd name="connsiteY13" fmla="*/ 76903 h 275910"/>
              <a:gd name="connsiteX14" fmla="*/ 275696 w 995015"/>
              <a:gd name="connsiteY14" fmla="*/ 51503 h 275910"/>
              <a:gd name="connsiteX15" fmla="*/ 224896 w 995015"/>
              <a:gd name="connsiteY15" fmla="*/ 64203 h 275910"/>
              <a:gd name="connsiteX16" fmla="*/ 209021 w 995015"/>
              <a:gd name="connsiteY16" fmla="*/ 73728 h 275910"/>
              <a:gd name="connsiteX17" fmla="*/ 294746 w 995015"/>
              <a:gd name="connsiteY17" fmla="*/ 105478 h 275910"/>
              <a:gd name="connsiteX18" fmla="*/ 164571 w 995015"/>
              <a:gd name="connsiteY18" fmla="*/ 134053 h 275910"/>
              <a:gd name="connsiteX19" fmla="*/ 12171 w 995015"/>
              <a:gd name="connsiteY19" fmla="*/ 159453 h 275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5015" h="275910">
                <a:moveTo>
                  <a:pt x="12171" y="159453"/>
                </a:moveTo>
                <a:cubicBezTo>
                  <a:pt x="69850" y="152045"/>
                  <a:pt x="435504" y="103890"/>
                  <a:pt x="510646" y="89603"/>
                </a:cubicBezTo>
                <a:cubicBezTo>
                  <a:pt x="585788" y="75315"/>
                  <a:pt x="454554" y="80078"/>
                  <a:pt x="463021" y="73728"/>
                </a:cubicBezTo>
                <a:cubicBezTo>
                  <a:pt x="471488" y="67378"/>
                  <a:pt x="554038" y="63674"/>
                  <a:pt x="561446" y="51503"/>
                </a:cubicBezTo>
                <a:cubicBezTo>
                  <a:pt x="568854" y="39332"/>
                  <a:pt x="472546" y="-6176"/>
                  <a:pt x="507471" y="703"/>
                </a:cubicBezTo>
                <a:cubicBezTo>
                  <a:pt x="542396" y="7582"/>
                  <a:pt x="742950" y="89074"/>
                  <a:pt x="770996" y="92778"/>
                </a:cubicBezTo>
                <a:cubicBezTo>
                  <a:pt x="799042" y="96482"/>
                  <a:pt x="638704" y="-7235"/>
                  <a:pt x="675746" y="22928"/>
                </a:cubicBezTo>
                <a:cubicBezTo>
                  <a:pt x="712788" y="53091"/>
                  <a:pt x="973138" y="254703"/>
                  <a:pt x="993246" y="273753"/>
                </a:cubicBezTo>
                <a:cubicBezTo>
                  <a:pt x="1013354" y="292803"/>
                  <a:pt x="856721" y="180620"/>
                  <a:pt x="796396" y="137228"/>
                </a:cubicBezTo>
                <a:cubicBezTo>
                  <a:pt x="736071" y="93836"/>
                  <a:pt x="671513" y="32453"/>
                  <a:pt x="631296" y="13403"/>
                </a:cubicBezTo>
                <a:cubicBezTo>
                  <a:pt x="591079" y="-5647"/>
                  <a:pt x="577850" y="14990"/>
                  <a:pt x="555096" y="22928"/>
                </a:cubicBezTo>
                <a:cubicBezTo>
                  <a:pt x="532342" y="30865"/>
                  <a:pt x="543454" y="58911"/>
                  <a:pt x="494771" y="61028"/>
                </a:cubicBezTo>
                <a:cubicBezTo>
                  <a:pt x="446088" y="63145"/>
                  <a:pt x="280988" y="32982"/>
                  <a:pt x="262996" y="35628"/>
                </a:cubicBezTo>
                <a:cubicBezTo>
                  <a:pt x="245004" y="38274"/>
                  <a:pt x="384704" y="74257"/>
                  <a:pt x="386821" y="76903"/>
                </a:cubicBezTo>
                <a:cubicBezTo>
                  <a:pt x="388938" y="79549"/>
                  <a:pt x="302684" y="53620"/>
                  <a:pt x="275696" y="51503"/>
                </a:cubicBezTo>
                <a:cubicBezTo>
                  <a:pt x="248709" y="49386"/>
                  <a:pt x="236008" y="60499"/>
                  <a:pt x="224896" y="64203"/>
                </a:cubicBezTo>
                <a:cubicBezTo>
                  <a:pt x="213784" y="67907"/>
                  <a:pt x="197379" y="66849"/>
                  <a:pt x="209021" y="73728"/>
                </a:cubicBezTo>
                <a:cubicBezTo>
                  <a:pt x="220663" y="80607"/>
                  <a:pt x="302154" y="95424"/>
                  <a:pt x="294746" y="105478"/>
                </a:cubicBezTo>
                <a:cubicBezTo>
                  <a:pt x="287338" y="115532"/>
                  <a:pt x="211138" y="126645"/>
                  <a:pt x="164571" y="134053"/>
                </a:cubicBezTo>
                <a:cubicBezTo>
                  <a:pt x="118004" y="141461"/>
                  <a:pt x="-45508" y="166861"/>
                  <a:pt x="12171" y="1594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>
            <a:extLst>
              <a:ext uri="{FF2B5EF4-FFF2-40B4-BE49-F238E27FC236}">
                <a16:creationId xmlns:a16="http://schemas.microsoft.com/office/drawing/2014/main" id="{612365FE-5C9D-3063-77EE-16B631F86F23}"/>
              </a:ext>
            </a:extLst>
          </p:cNvPr>
          <p:cNvSpPr/>
          <p:nvPr/>
        </p:nvSpPr>
        <p:spPr>
          <a:xfrm>
            <a:off x="6250257" y="4416913"/>
            <a:ext cx="417930" cy="1796281"/>
          </a:xfrm>
          <a:custGeom>
            <a:avLst/>
            <a:gdLst>
              <a:gd name="connsiteX0" fmla="*/ 417911 w 417930"/>
              <a:gd name="connsiteY0" fmla="*/ 13 h 1796281"/>
              <a:gd name="connsiteX1" fmla="*/ 91722 w 417930"/>
              <a:gd name="connsiteY1" fmla="*/ 529403 h 1796281"/>
              <a:gd name="connsiteX2" fmla="*/ 113111 w 417930"/>
              <a:gd name="connsiteY2" fmla="*/ 652392 h 1796281"/>
              <a:gd name="connsiteX3" fmla="*/ 817 w 417930"/>
              <a:gd name="connsiteY3" fmla="*/ 919761 h 1796281"/>
              <a:gd name="connsiteX4" fmla="*/ 59638 w 417930"/>
              <a:gd name="connsiteY4" fmla="*/ 1229908 h 1796281"/>
              <a:gd name="connsiteX5" fmla="*/ 6164 w 417930"/>
              <a:gd name="connsiteY5" fmla="*/ 1775340 h 1796281"/>
              <a:gd name="connsiteX6" fmla="*/ 54290 w 417930"/>
              <a:gd name="connsiteY6" fmla="*/ 1598876 h 1796281"/>
              <a:gd name="connsiteX7" fmla="*/ 43596 w 417930"/>
              <a:gd name="connsiteY7" fmla="*/ 818161 h 1796281"/>
              <a:gd name="connsiteX8" fmla="*/ 48943 w 417930"/>
              <a:gd name="connsiteY8" fmla="*/ 802119 h 1796281"/>
              <a:gd name="connsiteX9" fmla="*/ 75680 w 417930"/>
              <a:gd name="connsiteY9" fmla="*/ 513361 h 1796281"/>
              <a:gd name="connsiteX10" fmla="*/ 417911 w 417930"/>
              <a:gd name="connsiteY10" fmla="*/ 13 h 179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7930" h="1796281">
                <a:moveTo>
                  <a:pt x="417911" y="13"/>
                </a:moveTo>
                <a:cubicBezTo>
                  <a:pt x="420585" y="2687"/>
                  <a:pt x="142522" y="420673"/>
                  <a:pt x="91722" y="529403"/>
                </a:cubicBezTo>
                <a:cubicBezTo>
                  <a:pt x="40922" y="638133"/>
                  <a:pt x="128262" y="587332"/>
                  <a:pt x="113111" y="652392"/>
                </a:cubicBezTo>
                <a:cubicBezTo>
                  <a:pt x="97960" y="717452"/>
                  <a:pt x="9729" y="823508"/>
                  <a:pt x="817" y="919761"/>
                </a:cubicBezTo>
                <a:cubicBezTo>
                  <a:pt x="-8095" y="1016014"/>
                  <a:pt x="58747" y="1087312"/>
                  <a:pt x="59638" y="1229908"/>
                </a:cubicBezTo>
                <a:cubicBezTo>
                  <a:pt x="60529" y="1372504"/>
                  <a:pt x="7055" y="1713845"/>
                  <a:pt x="6164" y="1775340"/>
                </a:cubicBezTo>
                <a:cubicBezTo>
                  <a:pt x="5273" y="1836835"/>
                  <a:pt x="48051" y="1758406"/>
                  <a:pt x="54290" y="1598876"/>
                </a:cubicBezTo>
                <a:cubicBezTo>
                  <a:pt x="60529" y="1439346"/>
                  <a:pt x="44487" y="950954"/>
                  <a:pt x="43596" y="818161"/>
                </a:cubicBezTo>
                <a:cubicBezTo>
                  <a:pt x="42705" y="685368"/>
                  <a:pt x="43596" y="852919"/>
                  <a:pt x="48943" y="802119"/>
                </a:cubicBezTo>
                <a:cubicBezTo>
                  <a:pt x="54290" y="751319"/>
                  <a:pt x="16859" y="646154"/>
                  <a:pt x="75680" y="513361"/>
                </a:cubicBezTo>
                <a:cubicBezTo>
                  <a:pt x="134501" y="380568"/>
                  <a:pt x="415237" y="-2661"/>
                  <a:pt x="417911" y="1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>
            <a:extLst>
              <a:ext uri="{FF2B5EF4-FFF2-40B4-BE49-F238E27FC236}">
                <a16:creationId xmlns:a16="http://schemas.microsoft.com/office/drawing/2014/main" id="{700AC4A7-1AF4-E8F3-B0E0-2DC3066BCB2E}"/>
              </a:ext>
            </a:extLst>
          </p:cNvPr>
          <p:cNvSpPr/>
          <p:nvPr/>
        </p:nvSpPr>
        <p:spPr>
          <a:xfrm>
            <a:off x="5785843" y="6753456"/>
            <a:ext cx="321107" cy="1814848"/>
          </a:xfrm>
          <a:custGeom>
            <a:avLst/>
            <a:gdLst>
              <a:gd name="connsiteX0" fmla="*/ 112304 w 321107"/>
              <a:gd name="connsiteY0" fmla="*/ 270 h 1814848"/>
              <a:gd name="connsiteX1" fmla="*/ 10704 w 321107"/>
              <a:gd name="connsiteY1" fmla="*/ 497576 h 1814848"/>
              <a:gd name="connsiteX2" fmla="*/ 69525 w 321107"/>
              <a:gd name="connsiteY2" fmla="*/ 529660 h 1814848"/>
              <a:gd name="connsiteX3" fmla="*/ 85568 w 321107"/>
              <a:gd name="connsiteY3" fmla="*/ 957449 h 1814848"/>
              <a:gd name="connsiteX4" fmla="*/ 139041 w 321107"/>
              <a:gd name="connsiteY4" fmla="*/ 1331765 h 1814848"/>
              <a:gd name="connsiteX5" fmla="*/ 128346 w 321107"/>
              <a:gd name="connsiteY5" fmla="*/ 1294333 h 1814848"/>
              <a:gd name="connsiteX6" fmla="*/ 320852 w 321107"/>
              <a:gd name="connsiteY6" fmla="*/ 1813028 h 1814848"/>
              <a:gd name="connsiteX7" fmla="*/ 165778 w 321107"/>
              <a:gd name="connsiteY7" fmla="*/ 1428018 h 1814848"/>
              <a:gd name="connsiteX8" fmla="*/ 10704 w 321107"/>
              <a:gd name="connsiteY8" fmla="*/ 481533 h 1814848"/>
              <a:gd name="connsiteX9" fmla="*/ 21399 w 321107"/>
              <a:gd name="connsiteY9" fmla="*/ 428060 h 1814848"/>
              <a:gd name="connsiteX10" fmla="*/ 112304 w 321107"/>
              <a:gd name="connsiteY10" fmla="*/ 270 h 1814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1107" h="1814848">
                <a:moveTo>
                  <a:pt x="112304" y="270"/>
                </a:moveTo>
                <a:cubicBezTo>
                  <a:pt x="110521" y="11856"/>
                  <a:pt x="17834" y="409344"/>
                  <a:pt x="10704" y="497576"/>
                </a:cubicBezTo>
                <a:cubicBezTo>
                  <a:pt x="3574" y="585808"/>
                  <a:pt x="57048" y="453015"/>
                  <a:pt x="69525" y="529660"/>
                </a:cubicBezTo>
                <a:cubicBezTo>
                  <a:pt x="82002" y="606305"/>
                  <a:pt x="73982" y="823765"/>
                  <a:pt x="85568" y="957449"/>
                </a:cubicBezTo>
                <a:cubicBezTo>
                  <a:pt x="97154" y="1091133"/>
                  <a:pt x="131911" y="1275618"/>
                  <a:pt x="139041" y="1331765"/>
                </a:cubicBezTo>
                <a:cubicBezTo>
                  <a:pt x="146171" y="1387912"/>
                  <a:pt x="98044" y="1214123"/>
                  <a:pt x="128346" y="1294333"/>
                </a:cubicBezTo>
                <a:cubicBezTo>
                  <a:pt x="158648" y="1374544"/>
                  <a:pt x="314613" y="1790747"/>
                  <a:pt x="320852" y="1813028"/>
                </a:cubicBezTo>
                <a:cubicBezTo>
                  <a:pt x="327091" y="1835309"/>
                  <a:pt x="217469" y="1649934"/>
                  <a:pt x="165778" y="1428018"/>
                </a:cubicBezTo>
                <a:cubicBezTo>
                  <a:pt x="114087" y="1206102"/>
                  <a:pt x="34767" y="648193"/>
                  <a:pt x="10704" y="481533"/>
                </a:cubicBezTo>
                <a:cubicBezTo>
                  <a:pt x="-13359" y="314873"/>
                  <a:pt x="8922" y="502923"/>
                  <a:pt x="21399" y="428060"/>
                </a:cubicBezTo>
                <a:cubicBezTo>
                  <a:pt x="33876" y="353197"/>
                  <a:pt x="114087" y="-11316"/>
                  <a:pt x="112304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>
            <a:extLst>
              <a:ext uri="{FF2B5EF4-FFF2-40B4-BE49-F238E27FC236}">
                <a16:creationId xmlns:a16="http://schemas.microsoft.com/office/drawing/2014/main" id="{A23263E2-CF08-67B2-48A5-D85FBB61731E}"/>
              </a:ext>
            </a:extLst>
          </p:cNvPr>
          <p:cNvSpPr/>
          <p:nvPr/>
        </p:nvSpPr>
        <p:spPr>
          <a:xfrm>
            <a:off x="6150085" y="8475650"/>
            <a:ext cx="847242" cy="1164135"/>
          </a:xfrm>
          <a:custGeom>
            <a:avLst/>
            <a:gdLst>
              <a:gd name="connsiteX0" fmla="*/ 3065 w 847242"/>
              <a:gd name="connsiteY0" fmla="*/ 1600 h 1164135"/>
              <a:gd name="connsiteX1" fmla="*/ 217378 w 847242"/>
              <a:gd name="connsiteY1" fmla="*/ 487375 h 1164135"/>
              <a:gd name="connsiteX2" fmla="*/ 212615 w 847242"/>
              <a:gd name="connsiteY2" fmla="*/ 492138 h 1164135"/>
              <a:gd name="connsiteX3" fmla="*/ 498365 w 847242"/>
              <a:gd name="connsiteY3" fmla="*/ 763600 h 1164135"/>
              <a:gd name="connsiteX4" fmla="*/ 522178 w 847242"/>
              <a:gd name="connsiteY4" fmla="*/ 787413 h 1164135"/>
              <a:gd name="connsiteX5" fmla="*/ 841265 w 847242"/>
              <a:gd name="connsiteY5" fmla="*/ 1158888 h 1164135"/>
              <a:gd name="connsiteX6" fmla="*/ 717440 w 847242"/>
              <a:gd name="connsiteY6" fmla="*/ 992200 h 1164135"/>
              <a:gd name="connsiteX7" fmla="*/ 555515 w 847242"/>
              <a:gd name="connsiteY7" fmla="*/ 801700 h 1164135"/>
              <a:gd name="connsiteX8" fmla="*/ 64978 w 847242"/>
              <a:gd name="connsiteY8" fmla="*/ 334975 h 1164135"/>
              <a:gd name="connsiteX9" fmla="*/ 88790 w 847242"/>
              <a:gd name="connsiteY9" fmla="*/ 330213 h 1164135"/>
              <a:gd name="connsiteX10" fmla="*/ 3065 w 847242"/>
              <a:gd name="connsiteY10" fmla="*/ 1600 h 1164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7242" h="1164135">
                <a:moveTo>
                  <a:pt x="3065" y="1600"/>
                </a:moveTo>
                <a:cubicBezTo>
                  <a:pt x="24496" y="27794"/>
                  <a:pt x="182453" y="405619"/>
                  <a:pt x="217378" y="487375"/>
                </a:cubicBezTo>
                <a:cubicBezTo>
                  <a:pt x="252303" y="569131"/>
                  <a:pt x="165784" y="446101"/>
                  <a:pt x="212615" y="492138"/>
                </a:cubicBezTo>
                <a:cubicBezTo>
                  <a:pt x="259446" y="538175"/>
                  <a:pt x="446771" y="714388"/>
                  <a:pt x="498365" y="763600"/>
                </a:cubicBezTo>
                <a:cubicBezTo>
                  <a:pt x="549959" y="812813"/>
                  <a:pt x="465028" y="721532"/>
                  <a:pt x="522178" y="787413"/>
                </a:cubicBezTo>
                <a:cubicBezTo>
                  <a:pt x="579328" y="853294"/>
                  <a:pt x="808721" y="1124757"/>
                  <a:pt x="841265" y="1158888"/>
                </a:cubicBezTo>
                <a:cubicBezTo>
                  <a:pt x="873809" y="1193019"/>
                  <a:pt x="765065" y="1051731"/>
                  <a:pt x="717440" y="992200"/>
                </a:cubicBezTo>
                <a:cubicBezTo>
                  <a:pt x="669815" y="932669"/>
                  <a:pt x="664259" y="911237"/>
                  <a:pt x="555515" y="801700"/>
                </a:cubicBezTo>
                <a:cubicBezTo>
                  <a:pt x="446771" y="692163"/>
                  <a:pt x="142765" y="413556"/>
                  <a:pt x="64978" y="334975"/>
                </a:cubicBezTo>
                <a:cubicBezTo>
                  <a:pt x="-12809" y="256394"/>
                  <a:pt x="98315" y="381807"/>
                  <a:pt x="88790" y="330213"/>
                </a:cubicBezTo>
                <a:cubicBezTo>
                  <a:pt x="79265" y="278619"/>
                  <a:pt x="-18366" y="-24594"/>
                  <a:pt x="3065" y="1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>
            <a:extLst>
              <a:ext uri="{FF2B5EF4-FFF2-40B4-BE49-F238E27FC236}">
                <a16:creationId xmlns:a16="http://schemas.microsoft.com/office/drawing/2014/main" id="{ED2C6C5C-EB26-683C-C826-16C28D8B6B51}"/>
              </a:ext>
            </a:extLst>
          </p:cNvPr>
          <p:cNvSpPr/>
          <p:nvPr/>
        </p:nvSpPr>
        <p:spPr>
          <a:xfrm>
            <a:off x="6715493" y="5880848"/>
            <a:ext cx="334488" cy="737923"/>
          </a:xfrm>
          <a:custGeom>
            <a:avLst/>
            <a:gdLst>
              <a:gd name="connsiteX0" fmla="*/ 4395 w 334488"/>
              <a:gd name="connsiteY0" fmla="*/ 10365 h 737923"/>
              <a:gd name="connsiteX1" fmla="*/ 42495 w 334488"/>
              <a:gd name="connsiteY1" fmla="*/ 86565 h 737923"/>
              <a:gd name="connsiteX2" fmla="*/ 309195 w 334488"/>
              <a:gd name="connsiteY2" fmla="*/ 634252 h 737923"/>
              <a:gd name="connsiteX3" fmla="*/ 323482 w 334488"/>
              <a:gd name="connsiteY3" fmla="*/ 734265 h 737923"/>
              <a:gd name="connsiteX4" fmla="*/ 309195 w 334488"/>
              <a:gd name="connsiteY4" fmla="*/ 577102 h 737923"/>
              <a:gd name="connsiteX5" fmla="*/ 80595 w 334488"/>
              <a:gd name="connsiteY5" fmla="*/ 462802 h 737923"/>
              <a:gd name="connsiteX6" fmla="*/ 328245 w 334488"/>
              <a:gd name="connsiteY6" fmla="*/ 543765 h 737923"/>
              <a:gd name="connsiteX7" fmla="*/ 237757 w 334488"/>
              <a:gd name="connsiteY7" fmla="*/ 410415 h 737923"/>
              <a:gd name="connsiteX8" fmla="*/ 118695 w 334488"/>
              <a:gd name="connsiteY8" fmla="*/ 296115 h 737923"/>
              <a:gd name="connsiteX9" fmla="*/ 166320 w 334488"/>
              <a:gd name="connsiteY9" fmla="*/ 362790 h 737923"/>
              <a:gd name="connsiteX10" fmla="*/ 4395 w 334488"/>
              <a:gd name="connsiteY10" fmla="*/ 10365 h 73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4488" h="737923">
                <a:moveTo>
                  <a:pt x="4395" y="10365"/>
                </a:moveTo>
                <a:cubicBezTo>
                  <a:pt x="-16243" y="-35673"/>
                  <a:pt x="42495" y="86565"/>
                  <a:pt x="42495" y="86565"/>
                </a:cubicBezTo>
                <a:cubicBezTo>
                  <a:pt x="93295" y="190546"/>
                  <a:pt x="262364" y="526302"/>
                  <a:pt x="309195" y="634252"/>
                </a:cubicBezTo>
                <a:cubicBezTo>
                  <a:pt x="356026" y="742202"/>
                  <a:pt x="323482" y="743790"/>
                  <a:pt x="323482" y="734265"/>
                </a:cubicBezTo>
                <a:cubicBezTo>
                  <a:pt x="323482" y="724740"/>
                  <a:pt x="349676" y="622346"/>
                  <a:pt x="309195" y="577102"/>
                </a:cubicBezTo>
                <a:cubicBezTo>
                  <a:pt x="268714" y="531858"/>
                  <a:pt x="77420" y="468358"/>
                  <a:pt x="80595" y="462802"/>
                </a:cubicBezTo>
                <a:cubicBezTo>
                  <a:pt x="83770" y="457246"/>
                  <a:pt x="302051" y="552496"/>
                  <a:pt x="328245" y="543765"/>
                </a:cubicBezTo>
                <a:cubicBezTo>
                  <a:pt x="354439" y="535034"/>
                  <a:pt x="272682" y="451690"/>
                  <a:pt x="237757" y="410415"/>
                </a:cubicBezTo>
                <a:cubicBezTo>
                  <a:pt x="202832" y="369140"/>
                  <a:pt x="130601" y="304052"/>
                  <a:pt x="118695" y="296115"/>
                </a:cubicBezTo>
                <a:cubicBezTo>
                  <a:pt x="106789" y="288178"/>
                  <a:pt x="182989" y="404859"/>
                  <a:pt x="166320" y="362790"/>
                </a:cubicBezTo>
                <a:cubicBezTo>
                  <a:pt x="149651" y="320721"/>
                  <a:pt x="25033" y="56403"/>
                  <a:pt x="4395" y="1036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>
            <a:extLst>
              <a:ext uri="{FF2B5EF4-FFF2-40B4-BE49-F238E27FC236}">
                <a16:creationId xmlns:a16="http://schemas.microsoft.com/office/drawing/2014/main" id="{BE16323A-5FE8-3C70-57DA-4D7365C242AA}"/>
              </a:ext>
            </a:extLst>
          </p:cNvPr>
          <p:cNvSpPr/>
          <p:nvPr/>
        </p:nvSpPr>
        <p:spPr>
          <a:xfrm>
            <a:off x="7254712" y="5586011"/>
            <a:ext cx="422599" cy="668336"/>
          </a:xfrm>
          <a:custGeom>
            <a:avLst/>
            <a:gdLst>
              <a:gd name="connsiteX0" fmla="*/ 422438 w 422599"/>
              <a:gd name="connsiteY0" fmla="*/ 402 h 668336"/>
              <a:gd name="connsiteX1" fmla="*/ 41438 w 422599"/>
              <a:gd name="connsiteY1" fmla="*/ 452839 h 668336"/>
              <a:gd name="connsiteX2" fmla="*/ 12863 w 422599"/>
              <a:gd name="connsiteY2" fmla="*/ 667152 h 668336"/>
              <a:gd name="connsiteX3" fmla="*/ 65251 w 422599"/>
              <a:gd name="connsiteY3" fmla="*/ 367114 h 668336"/>
              <a:gd name="connsiteX4" fmla="*/ 55726 w 422599"/>
              <a:gd name="connsiteY4" fmla="*/ 352827 h 668336"/>
              <a:gd name="connsiteX5" fmla="*/ 89063 w 422599"/>
              <a:gd name="connsiteY5" fmla="*/ 371877 h 668336"/>
              <a:gd name="connsiteX6" fmla="*/ 422438 w 422599"/>
              <a:gd name="connsiteY6" fmla="*/ 402 h 668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599" h="668336">
                <a:moveTo>
                  <a:pt x="422438" y="402"/>
                </a:moveTo>
                <a:cubicBezTo>
                  <a:pt x="414501" y="13896"/>
                  <a:pt x="109700" y="341714"/>
                  <a:pt x="41438" y="452839"/>
                </a:cubicBezTo>
                <a:cubicBezTo>
                  <a:pt x="-26824" y="563964"/>
                  <a:pt x="8894" y="681439"/>
                  <a:pt x="12863" y="667152"/>
                </a:cubicBezTo>
                <a:cubicBezTo>
                  <a:pt x="16832" y="652865"/>
                  <a:pt x="58107" y="419501"/>
                  <a:pt x="65251" y="367114"/>
                </a:cubicBezTo>
                <a:cubicBezTo>
                  <a:pt x="72395" y="314727"/>
                  <a:pt x="51757" y="352033"/>
                  <a:pt x="55726" y="352827"/>
                </a:cubicBezTo>
                <a:cubicBezTo>
                  <a:pt x="59695" y="353621"/>
                  <a:pt x="34294" y="426646"/>
                  <a:pt x="89063" y="371877"/>
                </a:cubicBezTo>
                <a:cubicBezTo>
                  <a:pt x="143832" y="317108"/>
                  <a:pt x="430375" y="-13092"/>
                  <a:pt x="422438" y="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78B63253-D886-5467-BEE3-9707C22EA7A9}"/>
              </a:ext>
            </a:extLst>
          </p:cNvPr>
          <p:cNvSpPr/>
          <p:nvPr/>
        </p:nvSpPr>
        <p:spPr>
          <a:xfrm>
            <a:off x="7471754" y="6891320"/>
            <a:ext cx="291560" cy="576988"/>
          </a:xfrm>
          <a:custGeom>
            <a:avLst/>
            <a:gdLst>
              <a:gd name="connsiteX0" fmla="*/ 609 w 291560"/>
              <a:gd name="connsiteY0" fmla="*/ 18 h 576988"/>
              <a:gd name="connsiteX1" fmla="*/ 95859 w 291560"/>
              <a:gd name="connsiteY1" fmla="*/ 319105 h 576988"/>
              <a:gd name="connsiteX2" fmla="*/ 291121 w 291560"/>
              <a:gd name="connsiteY2" fmla="*/ 576280 h 576988"/>
              <a:gd name="connsiteX3" fmla="*/ 148246 w 291560"/>
              <a:gd name="connsiteY3" fmla="*/ 395305 h 576988"/>
              <a:gd name="connsiteX4" fmla="*/ 124434 w 291560"/>
              <a:gd name="connsiteY4" fmla="*/ 385780 h 576988"/>
              <a:gd name="connsiteX5" fmla="*/ 205396 w 291560"/>
              <a:gd name="connsiteY5" fmla="*/ 509605 h 576988"/>
              <a:gd name="connsiteX6" fmla="*/ 62521 w 291560"/>
              <a:gd name="connsiteY6" fmla="*/ 304818 h 576988"/>
              <a:gd name="connsiteX7" fmla="*/ 609 w 291560"/>
              <a:gd name="connsiteY7" fmla="*/ 18 h 576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560" h="576988">
                <a:moveTo>
                  <a:pt x="609" y="18"/>
                </a:moveTo>
                <a:cubicBezTo>
                  <a:pt x="6165" y="2399"/>
                  <a:pt x="47440" y="223061"/>
                  <a:pt x="95859" y="319105"/>
                </a:cubicBezTo>
                <a:cubicBezTo>
                  <a:pt x="144278" y="415149"/>
                  <a:pt x="282390" y="563580"/>
                  <a:pt x="291121" y="576280"/>
                </a:cubicBezTo>
                <a:cubicBezTo>
                  <a:pt x="299852" y="588980"/>
                  <a:pt x="176027" y="427055"/>
                  <a:pt x="148246" y="395305"/>
                </a:cubicBezTo>
                <a:cubicBezTo>
                  <a:pt x="120465" y="363555"/>
                  <a:pt x="114909" y="366730"/>
                  <a:pt x="124434" y="385780"/>
                </a:cubicBezTo>
                <a:cubicBezTo>
                  <a:pt x="133959" y="404830"/>
                  <a:pt x="215715" y="523099"/>
                  <a:pt x="205396" y="509605"/>
                </a:cubicBezTo>
                <a:cubicBezTo>
                  <a:pt x="195077" y="496111"/>
                  <a:pt x="96652" y="383399"/>
                  <a:pt x="62521" y="304818"/>
                </a:cubicBezTo>
                <a:cubicBezTo>
                  <a:pt x="28390" y="226237"/>
                  <a:pt x="-4947" y="-2363"/>
                  <a:pt x="609" y="1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53E29AEF-0949-D6EE-52CC-03D1D4D3C562}"/>
              </a:ext>
            </a:extLst>
          </p:cNvPr>
          <p:cNvSpPr/>
          <p:nvPr/>
        </p:nvSpPr>
        <p:spPr>
          <a:xfrm>
            <a:off x="6405537" y="7638994"/>
            <a:ext cx="433464" cy="498962"/>
          </a:xfrm>
          <a:custGeom>
            <a:avLst/>
            <a:gdLst>
              <a:gd name="connsiteX0" fmla="*/ 433413 w 433464"/>
              <a:gd name="connsiteY0" fmla="*/ 56 h 498962"/>
              <a:gd name="connsiteX1" fmla="*/ 157188 w 433464"/>
              <a:gd name="connsiteY1" fmla="*/ 285806 h 498962"/>
              <a:gd name="connsiteX2" fmla="*/ 109563 w 433464"/>
              <a:gd name="connsiteY2" fmla="*/ 495356 h 498962"/>
              <a:gd name="connsiteX3" fmla="*/ 109563 w 433464"/>
              <a:gd name="connsiteY3" fmla="*/ 419156 h 498962"/>
              <a:gd name="connsiteX4" fmla="*/ 100038 w 433464"/>
              <a:gd name="connsiteY4" fmla="*/ 428681 h 498962"/>
              <a:gd name="connsiteX5" fmla="*/ 26 w 433464"/>
              <a:gd name="connsiteY5" fmla="*/ 404869 h 498962"/>
              <a:gd name="connsiteX6" fmla="*/ 90513 w 433464"/>
              <a:gd name="connsiteY6" fmla="*/ 381056 h 498962"/>
              <a:gd name="connsiteX7" fmla="*/ 133376 w 433464"/>
              <a:gd name="connsiteY7" fmla="*/ 261994 h 498962"/>
              <a:gd name="connsiteX8" fmla="*/ 433413 w 433464"/>
              <a:gd name="connsiteY8" fmla="*/ 56 h 498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3464" h="498962">
                <a:moveTo>
                  <a:pt x="433413" y="56"/>
                </a:moveTo>
                <a:cubicBezTo>
                  <a:pt x="437382" y="4025"/>
                  <a:pt x="211163" y="203256"/>
                  <a:pt x="157188" y="285806"/>
                </a:cubicBezTo>
                <a:cubicBezTo>
                  <a:pt x="103213" y="368356"/>
                  <a:pt x="117500" y="473131"/>
                  <a:pt x="109563" y="495356"/>
                </a:cubicBezTo>
                <a:cubicBezTo>
                  <a:pt x="101625" y="517581"/>
                  <a:pt x="111150" y="430268"/>
                  <a:pt x="109563" y="419156"/>
                </a:cubicBezTo>
                <a:cubicBezTo>
                  <a:pt x="107976" y="408044"/>
                  <a:pt x="118294" y="431062"/>
                  <a:pt x="100038" y="428681"/>
                </a:cubicBezTo>
                <a:cubicBezTo>
                  <a:pt x="81782" y="426300"/>
                  <a:pt x="1614" y="412807"/>
                  <a:pt x="26" y="404869"/>
                </a:cubicBezTo>
                <a:cubicBezTo>
                  <a:pt x="-1562" y="396931"/>
                  <a:pt x="68288" y="404868"/>
                  <a:pt x="90513" y="381056"/>
                </a:cubicBezTo>
                <a:cubicBezTo>
                  <a:pt x="112738" y="357244"/>
                  <a:pt x="78607" y="322319"/>
                  <a:pt x="133376" y="261994"/>
                </a:cubicBezTo>
                <a:cubicBezTo>
                  <a:pt x="188145" y="201669"/>
                  <a:pt x="429444" y="-3913"/>
                  <a:pt x="433413" y="5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8EEF38A2-5752-4CE3-9748-6197F16F2CE0}"/>
              </a:ext>
            </a:extLst>
          </p:cNvPr>
          <p:cNvSpPr/>
          <p:nvPr/>
        </p:nvSpPr>
        <p:spPr>
          <a:xfrm>
            <a:off x="7642045" y="7429337"/>
            <a:ext cx="761906" cy="429893"/>
          </a:xfrm>
          <a:custGeom>
            <a:avLst/>
            <a:gdLst>
              <a:gd name="connsiteX0" fmla="*/ 754243 w 761906"/>
              <a:gd name="connsiteY0" fmla="*/ 195426 h 429893"/>
              <a:gd name="connsiteX1" fmla="*/ 20818 w 761906"/>
              <a:gd name="connsiteY1" fmla="*/ 163 h 429893"/>
              <a:gd name="connsiteX2" fmla="*/ 201793 w 761906"/>
              <a:gd name="connsiteY2" fmla="*/ 166851 h 429893"/>
              <a:gd name="connsiteX3" fmla="*/ 211318 w 761906"/>
              <a:gd name="connsiteY3" fmla="*/ 428788 h 429893"/>
              <a:gd name="connsiteX4" fmla="*/ 177980 w 761906"/>
              <a:gd name="connsiteY4" fmla="*/ 252576 h 429893"/>
              <a:gd name="connsiteX5" fmla="*/ 87493 w 761906"/>
              <a:gd name="connsiteY5" fmla="*/ 52551 h 429893"/>
              <a:gd name="connsiteX6" fmla="*/ 320855 w 761906"/>
              <a:gd name="connsiteY6" fmla="*/ 185901 h 429893"/>
              <a:gd name="connsiteX7" fmla="*/ 401818 w 761906"/>
              <a:gd name="connsiteY7" fmla="*/ 152563 h 429893"/>
              <a:gd name="connsiteX8" fmla="*/ 754243 w 761906"/>
              <a:gd name="connsiteY8" fmla="*/ 195426 h 42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1906" h="429893">
                <a:moveTo>
                  <a:pt x="754243" y="195426"/>
                </a:moveTo>
                <a:cubicBezTo>
                  <a:pt x="690743" y="170026"/>
                  <a:pt x="112893" y="4925"/>
                  <a:pt x="20818" y="163"/>
                </a:cubicBezTo>
                <a:cubicBezTo>
                  <a:pt x="-71257" y="-4599"/>
                  <a:pt x="170043" y="95414"/>
                  <a:pt x="201793" y="166851"/>
                </a:cubicBezTo>
                <a:cubicBezTo>
                  <a:pt x="233543" y="238288"/>
                  <a:pt x="215287" y="414501"/>
                  <a:pt x="211318" y="428788"/>
                </a:cubicBezTo>
                <a:cubicBezTo>
                  <a:pt x="207349" y="443075"/>
                  <a:pt x="198617" y="315282"/>
                  <a:pt x="177980" y="252576"/>
                </a:cubicBezTo>
                <a:cubicBezTo>
                  <a:pt x="157343" y="189870"/>
                  <a:pt x="63680" y="63663"/>
                  <a:pt x="87493" y="52551"/>
                </a:cubicBezTo>
                <a:cubicBezTo>
                  <a:pt x="111305" y="41438"/>
                  <a:pt x="268467" y="169232"/>
                  <a:pt x="320855" y="185901"/>
                </a:cubicBezTo>
                <a:cubicBezTo>
                  <a:pt x="373242" y="202570"/>
                  <a:pt x="335937" y="151769"/>
                  <a:pt x="401818" y="152563"/>
                </a:cubicBezTo>
                <a:cubicBezTo>
                  <a:pt x="467699" y="153357"/>
                  <a:pt x="817743" y="220826"/>
                  <a:pt x="754243" y="19542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>
            <a:extLst>
              <a:ext uri="{FF2B5EF4-FFF2-40B4-BE49-F238E27FC236}">
                <a16:creationId xmlns:a16="http://schemas.microsoft.com/office/drawing/2014/main" id="{015EA138-AC6D-DB3B-631F-B51D5B2CA3DB}"/>
              </a:ext>
            </a:extLst>
          </p:cNvPr>
          <p:cNvSpPr/>
          <p:nvPr/>
        </p:nvSpPr>
        <p:spPr>
          <a:xfrm>
            <a:off x="6510538" y="8212112"/>
            <a:ext cx="241582" cy="456914"/>
          </a:xfrm>
          <a:custGeom>
            <a:avLst/>
            <a:gdLst>
              <a:gd name="connsiteX0" fmla="*/ 237925 w 241582"/>
              <a:gd name="connsiteY0" fmla="*/ 7963 h 456914"/>
              <a:gd name="connsiteX1" fmla="*/ 85525 w 241582"/>
              <a:gd name="connsiteY1" fmla="*/ 188938 h 456914"/>
              <a:gd name="connsiteX2" fmla="*/ 137912 w 241582"/>
              <a:gd name="connsiteY2" fmla="*/ 455638 h 456914"/>
              <a:gd name="connsiteX3" fmla="*/ 76000 w 241582"/>
              <a:gd name="connsiteY3" fmla="*/ 284188 h 456914"/>
              <a:gd name="connsiteX4" fmla="*/ 28375 w 241582"/>
              <a:gd name="connsiteY4" fmla="*/ 150838 h 456914"/>
              <a:gd name="connsiteX5" fmla="*/ 9325 w 241582"/>
              <a:gd name="connsiteY5" fmla="*/ 269901 h 456914"/>
              <a:gd name="connsiteX6" fmla="*/ 180775 w 241582"/>
              <a:gd name="connsiteY6" fmla="*/ 55588 h 456914"/>
              <a:gd name="connsiteX7" fmla="*/ 237925 w 241582"/>
              <a:gd name="connsiteY7" fmla="*/ 7963 h 45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1582" h="456914">
                <a:moveTo>
                  <a:pt x="237925" y="7963"/>
                </a:moveTo>
                <a:cubicBezTo>
                  <a:pt x="222050" y="30188"/>
                  <a:pt x="102194" y="114326"/>
                  <a:pt x="85525" y="188938"/>
                </a:cubicBezTo>
                <a:cubicBezTo>
                  <a:pt x="68856" y="263551"/>
                  <a:pt x="139499" y="439763"/>
                  <a:pt x="137912" y="455638"/>
                </a:cubicBezTo>
                <a:cubicBezTo>
                  <a:pt x="136324" y="471513"/>
                  <a:pt x="94256" y="334988"/>
                  <a:pt x="76000" y="284188"/>
                </a:cubicBezTo>
                <a:cubicBezTo>
                  <a:pt x="57744" y="233388"/>
                  <a:pt x="39487" y="153219"/>
                  <a:pt x="28375" y="150838"/>
                </a:cubicBezTo>
                <a:cubicBezTo>
                  <a:pt x="17262" y="148457"/>
                  <a:pt x="-16075" y="285776"/>
                  <a:pt x="9325" y="269901"/>
                </a:cubicBezTo>
                <a:cubicBezTo>
                  <a:pt x="34725" y="254026"/>
                  <a:pt x="146644" y="98450"/>
                  <a:pt x="180775" y="55588"/>
                </a:cubicBezTo>
                <a:cubicBezTo>
                  <a:pt x="214906" y="12726"/>
                  <a:pt x="253800" y="-14262"/>
                  <a:pt x="237925" y="796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>
            <a:extLst>
              <a:ext uri="{FF2B5EF4-FFF2-40B4-BE49-F238E27FC236}">
                <a16:creationId xmlns:a16="http://schemas.microsoft.com/office/drawing/2014/main" id="{6A543ACA-9A53-6BBB-6A12-604D8C90DA20}"/>
              </a:ext>
            </a:extLst>
          </p:cNvPr>
          <p:cNvSpPr/>
          <p:nvPr/>
        </p:nvSpPr>
        <p:spPr>
          <a:xfrm>
            <a:off x="7395191" y="8148337"/>
            <a:ext cx="96457" cy="265793"/>
          </a:xfrm>
          <a:custGeom>
            <a:avLst/>
            <a:gdLst>
              <a:gd name="connsiteX0" fmla="*/ 29547 w 96457"/>
              <a:gd name="connsiteY0" fmla="*/ 33638 h 265793"/>
              <a:gd name="connsiteX1" fmla="*/ 96222 w 96457"/>
              <a:gd name="connsiteY1" fmla="*/ 119363 h 265793"/>
              <a:gd name="connsiteX2" fmla="*/ 972 w 96457"/>
              <a:gd name="connsiteY2" fmla="*/ 257476 h 265793"/>
              <a:gd name="connsiteX3" fmla="*/ 48597 w 96457"/>
              <a:gd name="connsiteY3" fmla="*/ 247951 h 265793"/>
              <a:gd name="connsiteX4" fmla="*/ 77172 w 96457"/>
              <a:gd name="connsiteY4" fmla="*/ 228901 h 265793"/>
              <a:gd name="connsiteX5" fmla="*/ 81934 w 96457"/>
              <a:gd name="connsiteY5" fmla="*/ 14588 h 265793"/>
              <a:gd name="connsiteX6" fmla="*/ 29547 w 96457"/>
              <a:gd name="connsiteY6" fmla="*/ 33638 h 26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457" h="265793">
                <a:moveTo>
                  <a:pt x="29547" y="33638"/>
                </a:moveTo>
                <a:cubicBezTo>
                  <a:pt x="31928" y="51100"/>
                  <a:pt x="100985" y="82057"/>
                  <a:pt x="96222" y="119363"/>
                </a:cubicBezTo>
                <a:cubicBezTo>
                  <a:pt x="91460" y="156669"/>
                  <a:pt x="8909" y="236045"/>
                  <a:pt x="972" y="257476"/>
                </a:cubicBezTo>
                <a:cubicBezTo>
                  <a:pt x="-6965" y="278907"/>
                  <a:pt x="35897" y="252714"/>
                  <a:pt x="48597" y="247951"/>
                </a:cubicBezTo>
                <a:cubicBezTo>
                  <a:pt x="61297" y="243188"/>
                  <a:pt x="71616" y="267795"/>
                  <a:pt x="77172" y="228901"/>
                </a:cubicBezTo>
                <a:cubicBezTo>
                  <a:pt x="82728" y="190007"/>
                  <a:pt x="87490" y="49513"/>
                  <a:pt x="81934" y="14588"/>
                </a:cubicBezTo>
                <a:cubicBezTo>
                  <a:pt x="76378" y="-20337"/>
                  <a:pt x="27166" y="16176"/>
                  <a:pt x="29547" y="336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>
            <a:extLst>
              <a:ext uri="{FF2B5EF4-FFF2-40B4-BE49-F238E27FC236}">
                <a16:creationId xmlns:a16="http://schemas.microsoft.com/office/drawing/2014/main" id="{CB07C7BD-B1E7-E6C9-3B99-DC328AFD393F}"/>
              </a:ext>
            </a:extLst>
          </p:cNvPr>
          <p:cNvSpPr/>
          <p:nvPr/>
        </p:nvSpPr>
        <p:spPr>
          <a:xfrm>
            <a:off x="7272338" y="8234314"/>
            <a:ext cx="97877" cy="200335"/>
          </a:xfrm>
          <a:custGeom>
            <a:avLst/>
            <a:gdLst>
              <a:gd name="connsiteX0" fmla="*/ 28575 w 97877"/>
              <a:gd name="connsiteY0" fmla="*/ 49 h 200335"/>
              <a:gd name="connsiteX1" fmla="*/ 76200 w 97877"/>
              <a:gd name="connsiteY1" fmla="*/ 114349 h 200335"/>
              <a:gd name="connsiteX2" fmla="*/ 0 w 97877"/>
              <a:gd name="connsiteY2" fmla="*/ 200074 h 200335"/>
              <a:gd name="connsiteX3" fmla="*/ 76200 w 97877"/>
              <a:gd name="connsiteY3" fmla="*/ 142924 h 200335"/>
              <a:gd name="connsiteX4" fmla="*/ 95250 w 97877"/>
              <a:gd name="connsiteY4" fmla="*/ 128636 h 200335"/>
              <a:gd name="connsiteX5" fmla="*/ 28575 w 97877"/>
              <a:gd name="connsiteY5" fmla="*/ 49 h 200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877" h="200335">
                <a:moveTo>
                  <a:pt x="28575" y="49"/>
                </a:moveTo>
                <a:cubicBezTo>
                  <a:pt x="25400" y="-2332"/>
                  <a:pt x="80962" y="81012"/>
                  <a:pt x="76200" y="114349"/>
                </a:cubicBezTo>
                <a:cubicBezTo>
                  <a:pt x="71438" y="147686"/>
                  <a:pt x="0" y="195312"/>
                  <a:pt x="0" y="200074"/>
                </a:cubicBezTo>
                <a:cubicBezTo>
                  <a:pt x="0" y="204836"/>
                  <a:pt x="76200" y="142924"/>
                  <a:pt x="76200" y="142924"/>
                </a:cubicBezTo>
                <a:cubicBezTo>
                  <a:pt x="92075" y="131018"/>
                  <a:pt x="103188" y="152449"/>
                  <a:pt x="95250" y="128636"/>
                </a:cubicBezTo>
                <a:cubicBezTo>
                  <a:pt x="87313" y="104824"/>
                  <a:pt x="31750" y="2430"/>
                  <a:pt x="28575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>
            <a:extLst>
              <a:ext uri="{FF2B5EF4-FFF2-40B4-BE49-F238E27FC236}">
                <a16:creationId xmlns:a16="http://schemas.microsoft.com/office/drawing/2014/main" id="{AE6978C4-3A17-B52C-1373-A1FC90E0413C}"/>
              </a:ext>
            </a:extLst>
          </p:cNvPr>
          <p:cNvSpPr/>
          <p:nvPr/>
        </p:nvSpPr>
        <p:spPr>
          <a:xfrm>
            <a:off x="6827750" y="8334294"/>
            <a:ext cx="1575322" cy="293877"/>
          </a:xfrm>
          <a:custGeom>
            <a:avLst/>
            <a:gdLst>
              <a:gd name="connsiteX0" fmla="*/ 20725 w 1575322"/>
              <a:gd name="connsiteY0" fmla="*/ 292181 h 293877"/>
              <a:gd name="connsiteX1" fmla="*/ 487450 w 1575322"/>
              <a:gd name="connsiteY1" fmla="*/ 203281 h 293877"/>
              <a:gd name="connsiteX2" fmla="*/ 503325 w 1575322"/>
              <a:gd name="connsiteY2" fmla="*/ 200106 h 293877"/>
              <a:gd name="connsiteX3" fmla="*/ 573175 w 1575322"/>
              <a:gd name="connsiteY3" fmla="*/ 206456 h 293877"/>
              <a:gd name="connsiteX4" fmla="*/ 716050 w 1575322"/>
              <a:gd name="connsiteY4" fmla="*/ 139781 h 293877"/>
              <a:gd name="connsiteX5" fmla="*/ 668425 w 1575322"/>
              <a:gd name="connsiteY5" fmla="*/ 136606 h 293877"/>
              <a:gd name="connsiteX6" fmla="*/ 1103400 w 1575322"/>
              <a:gd name="connsiteY6" fmla="*/ 76281 h 293877"/>
              <a:gd name="connsiteX7" fmla="*/ 1097050 w 1575322"/>
              <a:gd name="connsiteY7" fmla="*/ 60406 h 293877"/>
              <a:gd name="connsiteX8" fmla="*/ 1357400 w 1575322"/>
              <a:gd name="connsiteY8" fmla="*/ 44531 h 293877"/>
              <a:gd name="connsiteX9" fmla="*/ 1573300 w 1575322"/>
              <a:gd name="connsiteY9" fmla="*/ 81 h 293877"/>
              <a:gd name="connsiteX10" fmla="*/ 1227225 w 1575322"/>
              <a:gd name="connsiteY10" fmla="*/ 38181 h 293877"/>
              <a:gd name="connsiteX11" fmla="*/ 496975 w 1575322"/>
              <a:gd name="connsiteY11" fmla="*/ 181056 h 293877"/>
              <a:gd name="connsiteX12" fmla="*/ 592225 w 1575322"/>
              <a:gd name="connsiteY12" fmla="*/ 177881 h 293877"/>
              <a:gd name="connsiteX13" fmla="*/ 258850 w 1575322"/>
              <a:gd name="connsiteY13" fmla="*/ 241381 h 293877"/>
              <a:gd name="connsiteX14" fmla="*/ 100100 w 1575322"/>
              <a:gd name="connsiteY14" fmla="*/ 260431 h 293877"/>
              <a:gd name="connsiteX15" fmla="*/ 20725 w 1575322"/>
              <a:gd name="connsiteY15" fmla="*/ 292181 h 293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75322" h="293877">
                <a:moveTo>
                  <a:pt x="20725" y="292181"/>
                </a:moveTo>
                <a:cubicBezTo>
                  <a:pt x="85283" y="282656"/>
                  <a:pt x="487450" y="203281"/>
                  <a:pt x="487450" y="203281"/>
                </a:cubicBezTo>
                <a:cubicBezTo>
                  <a:pt x="567883" y="187935"/>
                  <a:pt x="489038" y="199577"/>
                  <a:pt x="503325" y="200106"/>
                </a:cubicBezTo>
                <a:cubicBezTo>
                  <a:pt x="517613" y="200635"/>
                  <a:pt x="537721" y="216510"/>
                  <a:pt x="573175" y="206456"/>
                </a:cubicBezTo>
                <a:cubicBezTo>
                  <a:pt x="608629" y="196402"/>
                  <a:pt x="700175" y="151423"/>
                  <a:pt x="716050" y="139781"/>
                </a:cubicBezTo>
                <a:cubicBezTo>
                  <a:pt x="731925" y="128139"/>
                  <a:pt x="603867" y="147189"/>
                  <a:pt x="668425" y="136606"/>
                </a:cubicBezTo>
                <a:cubicBezTo>
                  <a:pt x="732983" y="126023"/>
                  <a:pt x="1031963" y="88981"/>
                  <a:pt x="1103400" y="76281"/>
                </a:cubicBezTo>
                <a:cubicBezTo>
                  <a:pt x="1174837" y="63581"/>
                  <a:pt x="1054717" y="65698"/>
                  <a:pt x="1097050" y="60406"/>
                </a:cubicBezTo>
                <a:cubicBezTo>
                  <a:pt x="1139383" y="55114"/>
                  <a:pt x="1278025" y="54585"/>
                  <a:pt x="1357400" y="44531"/>
                </a:cubicBezTo>
                <a:cubicBezTo>
                  <a:pt x="1436775" y="34477"/>
                  <a:pt x="1594996" y="1139"/>
                  <a:pt x="1573300" y="81"/>
                </a:cubicBezTo>
                <a:cubicBezTo>
                  <a:pt x="1551604" y="-977"/>
                  <a:pt x="1406613" y="8018"/>
                  <a:pt x="1227225" y="38181"/>
                </a:cubicBezTo>
                <a:cubicBezTo>
                  <a:pt x="1047838" y="68343"/>
                  <a:pt x="602808" y="157773"/>
                  <a:pt x="496975" y="181056"/>
                </a:cubicBezTo>
                <a:cubicBezTo>
                  <a:pt x="391142" y="204339"/>
                  <a:pt x="631912" y="167827"/>
                  <a:pt x="592225" y="177881"/>
                </a:cubicBezTo>
                <a:cubicBezTo>
                  <a:pt x="552538" y="187935"/>
                  <a:pt x="340871" y="227623"/>
                  <a:pt x="258850" y="241381"/>
                </a:cubicBezTo>
                <a:cubicBezTo>
                  <a:pt x="176829" y="255139"/>
                  <a:pt x="140846" y="252494"/>
                  <a:pt x="100100" y="260431"/>
                </a:cubicBezTo>
                <a:cubicBezTo>
                  <a:pt x="59354" y="268368"/>
                  <a:pt x="-43833" y="301706"/>
                  <a:pt x="20725" y="292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>
            <a:extLst>
              <a:ext uri="{FF2B5EF4-FFF2-40B4-BE49-F238E27FC236}">
                <a16:creationId xmlns:a16="http://schemas.microsoft.com/office/drawing/2014/main" id="{F39BF881-52B6-51CF-72EC-5C8F2E869F96}"/>
              </a:ext>
            </a:extLst>
          </p:cNvPr>
          <p:cNvSpPr/>
          <p:nvPr/>
        </p:nvSpPr>
        <p:spPr>
          <a:xfrm>
            <a:off x="6915150" y="8344622"/>
            <a:ext cx="1470658" cy="275514"/>
          </a:xfrm>
          <a:custGeom>
            <a:avLst/>
            <a:gdLst>
              <a:gd name="connsiteX0" fmla="*/ 0 w 1470658"/>
              <a:gd name="connsiteY0" fmla="*/ 240578 h 275514"/>
              <a:gd name="connsiteX1" fmla="*/ 98425 w 1470658"/>
              <a:gd name="connsiteY1" fmla="*/ 250103 h 275514"/>
              <a:gd name="connsiteX2" fmla="*/ 473075 w 1470658"/>
              <a:gd name="connsiteY2" fmla="*/ 246928 h 275514"/>
              <a:gd name="connsiteX3" fmla="*/ 552450 w 1470658"/>
              <a:gd name="connsiteY3" fmla="*/ 234228 h 275514"/>
              <a:gd name="connsiteX4" fmla="*/ 854075 w 1470658"/>
              <a:gd name="connsiteY4" fmla="*/ 154853 h 275514"/>
              <a:gd name="connsiteX5" fmla="*/ 914400 w 1470658"/>
              <a:gd name="connsiteY5" fmla="*/ 132628 h 275514"/>
              <a:gd name="connsiteX6" fmla="*/ 1219200 w 1470658"/>
              <a:gd name="connsiteY6" fmla="*/ 65953 h 275514"/>
              <a:gd name="connsiteX7" fmla="*/ 1260475 w 1470658"/>
              <a:gd name="connsiteY7" fmla="*/ 40553 h 275514"/>
              <a:gd name="connsiteX8" fmla="*/ 1463675 w 1470658"/>
              <a:gd name="connsiteY8" fmla="*/ 2453 h 275514"/>
              <a:gd name="connsiteX9" fmla="*/ 974725 w 1470658"/>
              <a:gd name="connsiteY9" fmla="*/ 116753 h 275514"/>
              <a:gd name="connsiteX10" fmla="*/ 514350 w 1470658"/>
              <a:gd name="connsiteY10" fmla="*/ 253278 h 275514"/>
              <a:gd name="connsiteX11" fmla="*/ 558800 w 1470658"/>
              <a:gd name="connsiteY11" fmla="*/ 253278 h 275514"/>
              <a:gd name="connsiteX12" fmla="*/ 600075 w 1470658"/>
              <a:gd name="connsiteY12" fmla="*/ 227878 h 275514"/>
              <a:gd name="connsiteX13" fmla="*/ 381000 w 1470658"/>
              <a:gd name="connsiteY13" fmla="*/ 237403 h 275514"/>
              <a:gd name="connsiteX14" fmla="*/ 136525 w 1470658"/>
              <a:gd name="connsiteY14" fmla="*/ 275503 h 275514"/>
              <a:gd name="connsiteX15" fmla="*/ 0 w 1470658"/>
              <a:gd name="connsiteY15" fmla="*/ 240578 h 275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70658" h="275514">
                <a:moveTo>
                  <a:pt x="0" y="240578"/>
                </a:moveTo>
                <a:cubicBezTo>
                  <a:pt x="9789" y="244811"/>
                  <a:pt x="98425" y="250103"/>
                  <a:pt x="98425" y="250103"/>
                </a:cubicBezTo>
                <a:lnTo>
                  <a:pt x="473075" y="246928"/>
                </a:lnTo>
                <a:cubicBezTo>
                  <a:pt x="548746" y="244282"/>
                  <a:pt x="488950" y="249574"/>
                  <a:pt x="552450" y="234228"/>
                </a:cubicBezTo>
                <a:cubicBezTo>
                  <a:pt x="615950" y="218882"/>
                  <a:pt x="793750" y="171786"/>
                  <a:pt x="854075" y="154853"/>
                </a:cubicBezTo>
                <a:cubicBezTo>
                  <a:pt x="914400" y="137920"/>
                  <a:pt x="853546" y="147445"/>
                  <a:pt x="914400" y="132628"/>
                </a:cubicBezTo>
                <a:cubicBezTo>
                  <a:pt x="975254" y="117811"/>
                  <a:pt x="1161521" y="81299"/>
                  <a:pt x="1219200" y="65953"/>
                </a:cubicBezTo>
                <a:cubicBezTo>
                  <a:pt x="1276879" y="50607"/>
                  <a:pt x="1219729" y="51136"/>
                  <a:pt x="1260475" y="40553"/>
                </a:cubicBezTo>
                <a:cubicBezTo>
                  <a:pt x="1301221" y="29970"/>
                  <a:pt x="1511300" y="-10247"/>
                  <a:pt x="1463675" y="2453"/>
                </a:cubicBezTo>
                <a:cubicBezTo>
                  <a:pt x="1416050" y="15153"/>
                  <a:pt x="1132946" y="74949"/>
                  <a:pt x="974725" y="116753"/>
                </a:cubicBezTo>
                <a:cubicBezTo>
                  <a:pt x="816504" y="158557"/>
                  <a:pt x="583671" y="230524"/>
                  <a:pt x="514350" y="253278"/>
                </a:cubicBezTo>
                <a:cubicBezTo>
                  <a:pt x="445029" y="276032"/>
                  <a:pt x="544513" y="257511"/>
                  <a:pt x="558800" y="253278"/>
                </a:cubicBezTo>
                <a:cubicBezTo>
                  <a:pt x="573087" y="249045"/>
                  <a:pt x="629708" y="230524"/>
                  <a:pt x="600075" y="227878"/>
                </a:cubicBezTo>
                <a:cubicBezTo>
                  <a:pt x="570442" y="225232"/>
                  <a:pt x="458258" y="229466"/>
                  <a:pt x="381000" y="237403"/>
                </a:cubicBezTo>
                <a:cubicBezTo>
                  <a:pt x="303742" y="245340"/>
                  <a:pt x="196321" y="274974"/>
                  <a:pt x="136525" y="275503"/>
                </a:cubicBezTo>
                <a:cubicBezTo>
                  <a:pt x="76729" y="276032"/>
                  <a:pt x="49477" y="258305"/>
                  <a:pt x="0" y="240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>
            <a:extLst>
              <a:ext uri="{FF2B5EF4-FFF2-40B4-BE49-F238E27FC236}">
                <a16:creationId xmlns:a16="http://schemas.microsoft.com/office/drawing/2014/main" id="{775F3323-5FEE-B73D-EDC3-471946291BBD}"/>
              </a:ext>
            </a:extLst>
          </p:cNvPr>
          <p:cNvSpPr/>
          <p:nvPr/>
        </p:nvSpPr>
        <p:spPr>
          <a:xfrm>
            <a:off x="6825488" y="8613734"/>
            <a:ext cx="477078" cy="512316"/>
          </a:xfrm>
          <a:custGeom>
            <a:avLst/>
            <a:gdLst>
              <a:gd name="connsiteX0" fmla="*/ 121412 w 477078"/>
              <a:gd name="connsiteY0" fmla="*/ 41 h 512316"/>
              <a:gd name="connsiteX1" fmla="*/ 35687 w 477078"/>
              <a:gd name="connsiteY1" fmla="*/ 171491 h 512316"/>
              <a:gd name="connsiteX2" fmla="*/ 181737 w 477078"/>
              <a:gd name="connsiteY2" fmla="*/ 254041 h 512316"/>
              <a:gd name="connsiteX3" fmla="*/ 178562 w 477078"/>
              <a:gd name="connsiteY3" fmla="*/ 276266 h 512316"/>
              <a:gd name="connsiteX4" fmla="*/ 343662 w 477078"/>
              <a:gd name="connsiteY4" fmla="*/ 374691 h 512316"/>
              <a:gd name="connsiteX5" fmla="*/ 477012 w 477078"/>
              <a:gd name="connsiteY5" fmla="*/ 511216 h 512316"/>
              <a:gd name="connsiteX6" fmla="*/ 359537 w 477078"/>
              <a:gd name="connsiteY6" fmla="*/ 431841 h 512316"/>
              <a:gd name="connsiteX7" fmla="*/ 216662 w 477078"/>
              <a:gd name="connsiteY7" fmla="*/ 304841 h 512316"/>
              <a:gd name="connsiteX8" fmla="*/ 29337 w 477078"/>
              <a:gd name="connsiteY8" fmla="*/ 200066 h 512316"/>
              <a:gd name="connsiteX9" fmla="*/ 10287 w 477078"/>
              <a:gd name="connsiteY9" fmla="*/ 155616 h 512316"/>
              <a:gd name="connsiteX10" fmla="*/ 121412 w 477078"/>
              <a:gd name="connsiteY10" fmla="*/ 41 h 512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7078" h="512316">
                <a:moveTo>
                  <a:pt x="121412" y="41"/>
                </a:moveTo>
                <a:cubicBezTo>
                  <a:pt x="125645" y="2687"/>
                  <a:pt x="25633" y="129158"/>
                  <a:pt x="35687" y="171491"/>
                </a:cubicBezTo>
                <a:cubicBezTo>
                  <a:pt x="45741" y="213824"/>
                  <a:pt x="157925" y="236579"/>
                  <a:pt x="181737" y="254041"/>
                </a:cubicBezTo>
                <a:cubicBezTo>
                  <a:pt x="205549" y="271503"/>
                  <a:pt x="151575" y="256158"/>
                  <a:pt x="178562" y="276266"/>
                </a:cubicBezTo>
                <a:cubicBezTo>
                  <a:pt x="205550" y="296374"/>
                  <a:pt x="293920" y="335533"/>
                  <a:pt x="343662" y="374691"/>
                </a:cubicBezTo>
                <a:cubicBezTo>
                  <a:pt x="393404" y="413849"/>
                  <a:pt x="474366" y="501691"/>
                  <a:pt x="477012" y="511216"/>
                </a:cubicBezTo>
                <a:cubicBezTo>
                  <a:pt x="479658" y="520741"/>
                  <a:pt x="402928" y="466237"/>
                  <a:pt x="359537" y="431841"/>
                </a:cubicBezTo>
                <a:cubicBezTo>
                  <a:pt x="316146" y="397445"/>
                  <a:pt x="271695" y="343470"/>
                  <a:pt x="216662" y="304841"/>
                </a:cubicBezTo>
                <a:cubicBezTo>
                  <a:pt x="161629" y="266212"/>
                  <a:pt x="63733" y="224937"/>
                  <a:pt x="29337" y="200066"/>
                </a:cubicBezTo>
                <a:cubicBezTo>
                  <a:pt x="-5059" y="175195"/>
                  <a:pt x="-6117" y="187895"/>
                  <a:pt x="10287" y="155616"/>
                </a:cubicBezTo>
                <a:cubicBezTo>
                  <a:pt x="26691" y="123337"/>
                  <a:pt x="117179" y="-2605"/>
                  <a:pt x="121412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>
            <a:extLst>
              <a:ext uri="{FF2B5EF4-FFF2-40B4-BE49-F238E27FC236}">
                <a16:creationId xmlns:a16="http://schemas.microsoft.com/office/drawing/2014/main" id="{7F32579A-0CA0-45F3-3B00-9CC5BB59DCA5}"/>
              </a:ext>
            </a:extLst>
          </p:cNvPr>
          <p:cNvSpPr/>
          <p:nvPr/>
        </p:nvSpPr>
        <p:spPr>
          <a:xfrm>
            <a:off x="7742622" y="8442153"/>
            <a:ext cx="623912" cy="785157"/>
          </a:xfrm>
          <a:custGeom>
            <a:avLst/>
            <a:gdLst>
              <a:gd name="connsiteX0" fmla="*/ 623503 w 623912"/>
              <a:gd name="connsiteY0" fmla="*/ 172 h 785157"/>
              <a:gd name="connsiteX1" fmla="*/ 382203 w 623912"/>
              <a:gd name="connsiteY1" fmla="*/ 346247 h 785157"/>
              <a:gd name="connsiteX2" fmla="*/ 296478 w 623912"/>
              <a:gd name="connsiteY2" fmla="*/ 514522 h 785157"/>
              <a:gd name="connsiteX3" fmla="*/ 271078 w 623912"/>
              <a:gd name="connsiteY3" fmla="*/ 578022 h 785157"/>
              <a:gd name="connsiteX4" fmla="*/ 48828 w 623912"/>
              <a:gd name="connsiteY4" fmla="*/ 717722 h 785157"/>
              <a:gd name="connsiteX5" fmla="*/ 13903 w 623912"/>
              <a:gd name="connsiteY5" fmla="*/ 781222 h 785157"/>
              <a:gd name="connsiteX6" fmla="*/ 229803 w 623912"/>
              <a:gd name="connsiteY6" fmla="*/ 609772 h 785157"/>
              <a:gd name="connsiteX7" fmla="*/ 344103 w 623912"/>
              <a:gd name="connsiteY7" fmla="*/ 416097 h 785157"/>
              <a:gd name="connsiteX8" fmla="*/ 318703 w 623912"/>
              <a:gd name="connsiteY8" fmla="*/ 393872 h 785157"/>
              <a:gd name="connsiteX9" fmla="*/ 623503 w 623912"/>
              <a:gd name="connsiteY9" fmla="*/ 172 h 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3912" h="785157">
                <a:moveTo>
                  <a:pt x="623503" y="172"/>
                </a:moveTo>
                <a:cubicBezTo>
                  <a:pt x="634086" y="-7765"/>
                  <a:pt x="436707" y="260522"/>
                  <a:pt x="382203" y="346247"/>
                </a:cubicBezTo>
                <a:cubicBezTo>
                  <a:pt x="327699" y="431972"/>
                  <a:pt x="314999" y="475893"/>
                  <a:pt x="296478" y="514522"/>
                </a:cubicBezTo>
                <a:cubicBezTo>
                  <a:pt x="277957" y="553151"/>
                  <a:pt x="312353" y="544155"/>
                  <a:pt x="271078" y="578022"/>
                </a:cubicBezTo>
                <a:cubicBezTo>
                  <a:pt x="229803" y="611889"/>
                  <a:pt x="91691" y="683855"/>
                  <a:pt x="48828" y="717722"/>
                </a:cubicBezTo>
                <a:cubicBezTo>
                  <a:pt x="5965" y="751589"/>
                  <a:pt x="-16259" y="799214"/>
                  <a:pt x="13903" y="781222"/>
                </a:cubicBezTo>
                <a:cubicBezTo>
                  <a:pt x="44065" y="763230"/>
                  <a:pt x="174770" y="670626"/>
                  <a:pt x="229803" y="609772"/>
                </a:cubicBezTo>
                <a:cubicBezTo>
                  <a:pt x="284836" y="548918"/>
                  <a:pt x="329286" y="452080"/>
                  <a:pt x="344103" y="416097"/>
                </a:cubicBezTo>
                <a:cubicBezTo>
                  <a:pt x="358920" y="380114"/>
                  <a:pt x="270020" y="460018"/>
                  <a:pt x="318703" y="393872"/>
                </a:cubicBezTo>
                <a:cubicBezTo>
                  <a:pt x="367386" y="327726"/>
                  <a:pt x="612920" y="8109"/>
                  <a:pt x="623503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 170">
            <a:extLst>
              <a:ext uri="{FF2B5EF4-FFF2-40B4-BE49-F238E27FC236}">
                <a16:creationId xmlns:a16="http://schemas.microsoft.com/office/drawing/2014/main" id="{FBBC781A-85A5-4EE7-C52A-683C925976F4}"/>
              </a:ext>
            </a:extLst>
          </p:cNvPr>
          <p:cNvSpPr/>
          <p:nvPr/>
        </p:nvSpPr>
        <p:spPr>
          <a:xfrm>
            <a:off x="6964001" y="8942193"/>
            <a:ext cx="742003" cy="236732"/>
          </a:xfrm>
          <a:custGeom>
            <a:avLst/>
            <a:gdLst>
              <a:gd name="connsiteX0" fmla="*/ 5124 w 742003"/>
              <a:gd name="connsiteY0" fmla="*/ 1782 h 236732"/>
              <a:gd name="connsiteX1" fmla="*/ 376599 w 742003"/>
              <a:gd name="connsiteY1" fmla="*/ 189107 h 236732"/>
              <a:gd name="connsiteX2" fmla="*/ 398824 w 742003"/>
              <a:gd name="connsiteY2" fmla="*/ 198632 h 236732"/>
              <a:gd name="connsiteX3" fmla="*/ 741724 w 742003"/>
              <a:gd name="connsiteY3" fmla="*/ 201807 h 236732"/>
              <a:gd name="connsiteX4" fmla="*/ 455974 w 742003"/>
              <a:gd name="connsiteY4" fmla="*/ 236732 h 236732"/>
              <a:gd name="connsiteX5" fmla="*/ 392474 w 742003"/>
              <a:gd name="connsiteY5" fmla="*/ 201807 h 236732"/>
              <a:gd name="connsiteX6" fmla="*/ 173399 w 742003"/>
              <a:gd name="connsiteY6" fmla="*/ 100207 h 236732"/>
              <a:gd name="connsiteX7" fmla="*/ 5124 w 742003"/>
              <a:gd name="connsiteY7" fmla="*/ 1782 h 23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2003" h="236732">
                <a:moveTo>
                  <a:pt x="5124" y="1782"/>
                </a:moveTo>
                <a:cubicBezTo>
                  <a:pt x="38991" y="16599"/>
                  <a:pt x="310982" y="156299"/>
                  <a:pt x="376599" y="189107"/>
                </a:cubicBezTo>
                <a:cubicBezTo>
                  <a:pt x="442216" y="221915"/>
                  <a:pt x="337970" y="196515"/>
                  <a:pt x="398824" y="198632"/>
                </a:cubicBezTo>
                <a:cubicBezTo>
                  <a:pt x="459678" y="200749"/>
                  <a:pt x="732199" y="195457"/>
                  <a:pt x="741724" y="201807"/>
                </a:cubicBezTo>
                <a:cubicBezTo>
                  <a:pt x="751249" y="208157"/>
                  <a:pt x="514182" y="236732"/>
                  <a:pt x="455974" y="236732"/>
                </a:cubicBezTo>
                <a:cubicBezTo>
                  <a:pt x="397766" y="236732"/>
                  <a:pt x="439570" y="224561"/>
                  <a:pt x="392474" y="201807"/>
                </a:cubicBezTo>
                <a:cubicBezTo>
                  <a:pt x="345378" y="179053"/>
                  <a:pt x="232666" y="131957"/>
                  <a:pt x="173399" y="100207"/>
                </a:cubicBezTo>
                <a:cubicBezTo>
                  <a:pt x="114132" y="68457"/>
                  <a:pt x="-28743" y="-13035"/>
                  <a:pt x="5124" y="1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 171">
            <a:extLst>
              <a:ext uri="{FF2B5EF4-FFF2-40B4-BE49-F238E27FC236}">
                <a16:creationId xmlns:a16="http://schemas.microsoft.com/office/drawing/2014/main" id="{2A5DBF75-5553-18B6-0AD1-A93D5C3B1862}"/>
              </a:ext>
            </a:extLst>
          </p:cNvPr>
          <p:cNvSpPr/>
          <p:nvPr/>
        </p:nvSpPr>
        <p:spPr>
          <a:xfrm>
            <a:off x="6986304" y="9018798"/>
            <a:ext cx="608934" cy="240919"/>
          </a:xfrm>
          <a:custGeom>
            <a:avLst/>
            <a:gdLst>
              <a:gd name="connsiteX0" fmla="*/ 5046 w 608934"/>
              <a:gd name="connsiteY0" fmla="*/ 7727 h 240919"/>
              <a:gd name="connsiteX1" fmla="*/ 65371 w 608934"/>
              <a:gd name="connsiteY1" fmla="*/ 29952 h 240919"/>
              <a:gd name="connsiteX2" fmla="*/ 363821 w 608934"/>
              <a:gd name="connsiteY2" fmla="*/ 226802 h 240919"/>
              <a:gd name="connsiteX3" fmla="*/ 608296 w 608934"/>
              <a:gd name="connsiteY3" fmla="*/ 223627 h 240919"/>
              <a:gd name="connsiteX4" fmla="*/ 440021 w 608934"/>
              <a:gd name="connsiteY4" fmla="*/ 210927 h 240919"/>
              <a:gd name="connsiteX5" fmla="*/ 322546 w 608934"/>
              <a:gd name="connsiteY5" fmla="*/ 201402 h 240919"/>
              <a:gd name="connsiteX6" fmla="*/ 151096 w 608934"/>
              <a:gd name="connsiteY6" fmla="*/ 99802 h 240919"/>
              <a:gd name="connsiteX7" fmla="*/ 5046 w 608934"/>
              <a:gd name="connsiteY7" fmla="*/ 7727 h 24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8934" h="240919">
                <a:moveTo>
                  <a:pt x="5046" y="7727"/>
                </a:moveTo>
                <a:cubicBezTo>
                  <a:pt x="-9241" y="-3915"/>
                  <a:pt x="5575" y="-6561"/>
                  <a:pt x="65371" y="29952"/>
                </a:cubicBezTo>
                <a:cubicBezTo>
                  <a:pt x="125167" y="66465"/>
                  <a:pt x="273334" y="194523"/>
                  <a:pt x="363821" y="226802"/>
                </a:cubicBezTo>
                <a:cubicBezTo>
                  <a:pt x="454309" y="259081"/>
                  <a:pt x="595596" y="226273"/>
                  <a:pt x="608296" y="223627"/>
                </a:cubicBezTo>
                <a:cubicBezTo>
                  <a:pt x="620996" y="220981"/>
                  <a:pt x="440021" y="210927"/>
                  <a:pt x="440021" y="210927"/>
                </a:cubicBezTo>
                <a:cubicBezTo>
                  <a:pt x="392396" y="207223"/>
                  <a:pt x="370700" y="219923"/>
                  <a:pt x="322546" y="201402"/>
                </a:cubicBezTo>
                <a:cubicBezTo>
                  <a:pt x="274392" y="182881"/>
                  <a:pt x="204542" y="137373"/>
                  <a:pt x="151096" y="99802"/>
                </a:cubicBezTo>
                <a:cubicBezTo>
                  <a:pt x="97650" y="62231"/>
                  <a:pt x="19333" y="19369"/>
                  <a:pt x="5046" y="7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 172">
            <a:extLst>
              <a:ext uri="{FF2B5EF4-FFF2-40B4-BE49-F238E27FC236}">
                <a16:creationId xmlns:a16="http://schemas.microsoft.com/office/drawing/2014/main" id="{8B1ADE19-277B-EED0-6B32-DBCD14B5E64F}"/>
              </a:ext>
            </a:extLst>
          </p:cNvPr>
          <p:cNvSpPr/>
          <p:nvPr/>
        </p:nvSpPr>
        <p:spPr>
          <a:xfrm>
            <a:off x="7560851" y="8667327"/>
            <a:ext cx="603613" cy="405073"/>
          </a:xfrm>
          <a:custGeom>
            <a:avLst/>
            <a:gdLst>
              <a:gd name="connsiteX0" fmla="*/ 602074 w 603613"/>
              <a:gd name="connsiteY0" fmla="*/ 423 h 405073"/>
              <a:gd name="connsiteX1" fmla="*/ 148049 w 603613"/>
              <a:gd name="connsiteY1" fmla="*/ 371898 h 405073"/>
              <a:gd name="connsiteX2" fmla="*/ 1999 w 603613"/>
              <a:gd name="connsiteY2" fmla="*/ 387773 h 405073"/>
              <a:gd name="connsiteX3" fmla="*/ 62324 w 603613"/>
              <a:gd name="connsiteY3" fmla="*/ 378248 h 405073"/>
              <a:gd name="connsiteX4" fmla="*/ 49624 w 603613"/>
              <a:gd name="connsiteY4" fmla="*/ 378248 h 405073"/>
              <a:gd name="connsiteX5" fmla="*/ 287749 w 603613"/>
              <a:gd name="connsiteY5" fmla="*/ 298873 h 405073"/>
              <a:gd name="connsiteX6" fmla="*/ 602074 w 603613"/>
              <a:gd name="connsiteY6" fmla="*/ 423 h 405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3613" h="405073">
                <a:moveTo>
                  <a:pt x="602074" y="423"/>
                </a:moveTo>
                <a:cubicBezTo>
                  <a:pt x="578791" y="12594"/>
                  <a:pt x="248062" y="307340"/>
                  <a:pt x="148049" y="371898"/>
                </a:cubicBezTo>
                <a:cubicBezTo>
                  <a:pt x="48036" y="436456"/>
                  <a:pt x="16286" y="386715"/>
                  <a:pt x="1999" y="387773"/>
                </a:cubicBezTo>
                <a:cubicBezTo>
                  <a:pt x="-12288" y="388831"/>
                  <a:pt x="54386" y="379836"/>
                  <a:pt x="62324" y="378248"/>
                </a:cubicBezTo>
                <a:cubicBezTo>
                  <a:pt x="70262" y="376660"/>
                  <a:pt x="12053" y="391477"/>
                  <a:pt x="49624" y="378248"/>
                </a:cubicBezTo>
                <a:cubicBezTo>
                  <a:pt x="87195" y="365019"/>
                  <a:pt x="197262" y="356023"/>
                  <a:pt x="287749" y="298873"/>
                </a:cubicBezTo>
                <a:cubicBezTo>
                  <a:pt x="378236" y="241723"/>
                  <a:pt x="625357" y="-11748"/>
                  <a:pt x="602074" y="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 173">
            <a:extLst>
              <a:ext uri="{FF2B5EF4-FFF2-40B4-BE49-F238E27FC236}">
                <a16:creationId xmlns:a16="http://schemas.microsoft.com/office/drawing/2014/main" id="{B8903246-E8A6-0D37-571E-47C195C6EAB6}"/>
              </a:ext>
            </a:extLst>
          </p:cNvPr>
          <p:cNvSpPr/>
          <p:nvPr/>
        </p:nvSpPr>
        <p:spPr>
          <a:xfrm>
            <a:off x="6933460" y="8423183"/>
            <a:ext cx="1407266" cy="452788"/>
          </a:xfrm>
          <a:custGeom>
            <a:avLst/>
            <a:gdLst>
              <a:gd name="connsiteX0" fmla="*/ 1407265 w 1407266"/>
              <a:gd name="connsiteY0" fmla="*/ 92 h 452788"/>
              <a:gd name="connsiteX1" fmla="*/ 1229465 w 1407266"/>
              <a:gd name="connsiteY1" fmla="*/ 123917 h 452788"/>
              <a:gd name="connsiteX2" fmla="*/ 1267565 w 1407266"/>
              <a:gd name="connsiteY2" fmla="*/ 114392 h 452788"/>
              <a:gd name="connsiteX3" fmla="*/ 1073890 w 1407266"/>
              <a:gd name="connsiteY3" fmla="*/ 203292 h 452788"/>
              <a:gd name="connsiteX4" fmla="*/ 1026265 w 1407266"/>
              <a:gd name="connsiteY4" fmla="*/ 254092 h 452788"/>
              <a:gd name="connsiteX5" fmla="*/ 1016740 w 1407266"/>
              <a:gd name="connsiteY5" fmla="*/ 196942 h 452788"/>
              <a:gd name="connsiteX6" fmla="*/ 857990 w 1407266"/>
              <a:gd name="connsiteY6" fmla="*/ 327117 h 452788"/>
              <a:gd name="connsiteX7" fmla="*/ 829415 w 1407266"/>
              <a:gd name="connsiteY7" fmla="*/ 292192 h 452788"/>
              <a:gd name="connsiteX8" fmla="*/ 740515 w 1407266"/>
              <a:gd name="connsiteY8" fmla="*/ 355692 h 452788"/>
              <a:gd name="connsiteX9" fmla="*/ 613515 w 1407266"/>
              <a:gd name="connsiteY9" fmla="*/ 387442 h 452788"/>
              <a:gd name="connsiteX10" fmla="*/ 553190 w 1407266"/>
              <a:gd name="connsiteY10" fmla="*/ 358867 h 452788"/>
              <a:gd name="connsiteX11" fmla="*/ 502390 w 1407266"/>
              <a:gd name="connsiteY11" fmla="*/ 416017 h 452788"/>
              <a:gd name="connsiteX12" fmla="*/ 372215 w 1407266"/>
              <a:gd name="connsiteY12" fmla="*/ 444592 h 452788"/>
              <a:gd name="connsiteX13" fmla="*/ 356340 w 1407266"/>
              <a:gd name="connsiteY13" fmla="*/ 450942 h 452788"/>
              <a:gd name="connsiteX14" fmla="*/ 308715 w 1407266"/>
              <a:gd name="connsiteY14" fmla="*/ 416017 h 452788"/>
              <a:gd name="connsiteX15" fmla="*/ 210290 w 1407266"/>
              <a:gd name="connsiteY15" fmla="*/ 403317 h 452788"/>
              <a:gd name="connsiteX16" fmla="*/ 127740 w 1407266"/>
              <a:gd name="connsiteY16" fmla="*/ 425542 h 452788"/>
              <a:gd name="connsiteX17" fmla="*/ 61065 w 1407266"/>
              <a:gd name="connsiteY17" fmla="*/ 403317 h 452788"/>
              <a:gd name="connsiteX18" fmla="*/ 3915 w 1407266"/>
              <a:gd name="connsiteY18" fmla="*/ 320767 h 452788"/>
              <a:gd name="connsiteX19" fmla="*/ 175365 w 1407266"/>
              <a:gd name="connsiteY19" fmla="*/ 403317 h 452788"/>
              <a:gd name="connsiteX20" fmla="*/ 651615 w 1407266"/>
              <a:gd name="connsiteY20" fmla="*/ 396967 h 452788"/>
              <a:gd name="connsiteX21" fmla="*/ 750040 w 1407266"/>
              <a:gd name="connsiteY21" fmla="*/ 301717 h 452788"/>
              <a:gd name="connsiteX22" fmla="*/ 1070715 w 1407266"/>
              <a:gd name="connsiteY22" fmla="*/ 196942 h 452788"/>
              <a:gd name="connsiteX23" fmla="*/ 1232640 w 1407266"/>
              <a:gd name="connsiteY23" fmla="*/ 146142 h 452788"/>
              <a:gd name="connsiteX24" fmla="*/ 1407265 w 1407266"/>
              <a:gd name="connsiteY24" fmla="*/ 92 h 452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07266" h="452788">
                <a:moveTo>
                  <a:pt x="1407265" y="92"/>
                </a:moveTo>
                <a:cubicBezTo>
                  <a:pt x="1406736" y="-3612"/>
                  <a:pt x="1252748" y="104867"/>
                  <a:pt x="1229465" y="123917"/>
                </a:cubicBezTo>
                <a:cubicBezTo>
                  <a:pt x="1206182" y="142967"/>
                  <a:pt x="1293494" y="101163"/>
                  <a:pt x="1267565" y="114392"/>
                </a:cubicBezTo>
                <a:cubicBezTo>
                  <a:pt x="1241636" y="127621"/>
                  <a:pt x="1114107" y="180009"/>
                  <a:pt x="1073890" y="203292"/>
                </a:cubicBezTo>
                <a:cubicBezTo>
                  <a:pt x="1033673" y="226575"/>
                  <a:pt x="1035790" y="255150"/>
                  <a:pt x="1026265" y="254092"/>
                </a:cubicBezTo>
                <a:cubicBezTo>
                  <a:pt x="1016740" y="253034"/>
                  <a:pt x="1044786" y="184771"/>
                  <a:pt x="1016740" y="196942"/>
                </a:cubicBezTo>
                <a:cubicBezTo>
                  <a:pt x="988694" y="209113"/>
                  <a:pt x="889211" y="311242"/>
                  <a:pt x="857990" y="327117"/>
                </a:cubicBezTo>
                <a:cubicBezTo>
                  <a:pt x="826769" y="342992"/>
                  <a:pt x="848994" y="287430"/>
                  <a:pt x="829415" y="292192"/>
                </a:cubicBezTo>
                <a:cubicBezTo>
                  <a:pt x="809836" y="296954"/>
                  <a:pt x="776498" y="339817"/>
                  <a:pt x="740515" y="355692"/>
                </a:cubicBezTo>
                <a:cubicBezTo>
                  <a:pt x="704532" y="371567"/>
                  <a:pt x="644736" y="386913"/>
                  <a:pt x="613515" y="387442"/>
                </a:cubicBezTo>
                <a:cubicBezTo>
                  <a:pt x="582294" y="387971"/>
                  <a:pt x="571711" y="354104"/>
                  <a:pt x="553190" y="358867"/>
                </a:cubicBezTo>
                <a:cubicBezTo>
                  <a:pt x="534669" y="363630"/>
                  <a:pt x="532552" y="401730"/>
                  <a:pt x="502390" y="416017"/>
                </a:cubicBezTo>
                <a:cubicBezTo>
                  <a:pt x="472228" y="430304"/>
                  <a:pt x="396557" y="438771"/>
                  <a:pt x="372215" y="444592"/>
                </a:cubicBezTo>
                <a:cubicBezTo>
                  <a:pt x="347873" y="450413"/>
                  <a:pt x="366923" y="455705"/>
                  <a:pt x="356340" y="450942"/>
                </a:cubicBezTo>
                <a:cubicBezTo>
                  <a:pt x="345757" y="446180"/>
                  <a:pt x="333057" y="423954"/>
                  <a:pt x="308715" y="416017"/>
                </a:cubicBezTo>
                <a:cubicBezTo>
                  <a:pt x="284373" y="408080"/>
                  <a:pt x="240452" y="401730"/>
                  <a:pt x="210290" y="403317"/>
                </a:cubicBezTo>
                <a:cubicBezTo>
                  <a:pt x="180128" y="404904"/>
                  <a:pt x="152611" y="425542"/>
                  <a:pt x="127740" y="425542"/>
                </a:cubicBezTo>
                <a:cubicBezTo>
                  <a:pt x="102869" y="425542"/>
                  <a:pt x="81702" y="420779"/>
                  <a:pt x="61065" y="403317"/>
                </a:cubicBezTo>
                <a:cubicBezTo>
                  <a:pt x="40428" y="385855"/>
                  <a:pt x="-15135" y="320767"/>
                  <a:pt x="3915" y="320767"/>
                </a:cubicBezTo>
                <a:cubicBezTo>
                  <a:pt x="22965" y="320767"/>
                  <a:pt x="67415" y="390617"/>
                  <a:pt x="175365" y="403317"/>
                </a:cubicBezTo>
                <a:cubicBezTo>
                  <a:pt x="283315" y="416017"/>
                  <a:pt x="555836" y="413900"/>
                  <a:pt x="651615" y="396967"/>
                </a:cubicBezTo>
                <a:cubicBezTo>
                  <a:pt x="747394" y="380034"/>
                  <a:pt x="680190" y="335054"/>
                  <a:pt x="750040" y="301717"/>
                </a:cubicBezTo>
                <a:cubicBezTo>
                  <a:pt x="819890" y="268380"/>
                  <a:pt x="1070715" y="196942"/>
                  <a:pt x="1070715" y="196942"/>
                </a:cubicBezTo>
                <a:cubicBezTo>
                  <a:pt x="1151148" y="171013"/>
                  <a:pt x="1172315" y="173129"/>
                  <a:pt x="1232640" y="146142"/>
                </a:cubicBezTo>
                <a:cubicBezTo>
                  <a:pt x="1292965" y="119155"/>
                  <a:pt x="1407794" y="3796"/>
                  <a:pt x="1407265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>
            <a:extLst>
              <a:ext uri="{FF2B5EF4-FFF2-40B4-BE49-F238E27FC236}">
                <a16:creationId xmlns:a16="http://schemas.microsoft.com/office/drawing/2014/main" id="{5ED5C674-F678-6945-D92C-76652AA8F533}"/>
              </a:ext>
            </a:extLst>
          </p:cNvPr>
          <p:cNvSpPr/>
          <p:nvPr/>
        </p:nvSpPr>
        <p:spPr>
          <a:xfrm>
            <a:off x="7089775" y="8802395"/>
            <a:ext cx="855017" cy="173339"/>
          </a:xfrm>
          <a:custGeom>
            <a:avLst/>
            <a:gdLst>
              <a:gd name="connsiteX0" fmla="*/ 0 w 855017"/>
              <a:gd name="connsiteY0" fmla="*/ 122530 h 173339"/>
              <a:gd name="connsiteX1" fmla="*/ 92075 w 855017"/>
              <a:gd name="connsiteY1" fmla="*/ 135230 h 173339"/>
              <a:gd name="connsiteX2" fmla="*/ 320675 w 855017"/>
              <a:gd name="connsiteY2" fmla="*/ 147930 h 173339"/>
              <a:gd name="connsiteX3" fmla="*/ 295275 w 855017"/>
              <a:gd name="connsiteY3" fmla="*/ 173330 h 173339"/>
              <a:gd name="connsiteX4" fmla="*/ 333375 w 855017"/>
              <a:gd name="connsiteY4" fmla="*/ 151105 h 173339"/>
              <a:gd name="connsiteX5" fmla="*/ 409575 w 855017"/>
              <a:gd name="connsiteY5" fmla="*/ 160630 h 173339"/>
              <a:gd name="connsiteX6" fmla="*/ 546100 w 855017"/>
              <a:gd name="connsiteY6" fmla="*/ 138405 h 173339"/>
              <a:gd name="connsiteX7" fmla="*/ 638175 w 855017"/>
              <a:gd name="connsiteY7" fmla="*/ 97130 h 173339"/>
              <a:gd name="connsiteX8" fmla="*/ 752475 w 855017"/>
              <a:gd name="connsiteY8" fmla="*/ 43155 h 173339"/>
              <a:gd name="connsiteX9" fmla="*/ 838200 w 855017"/>
              <a:gd name="connsiteY9" fmla="*/ 17755 h 173339"/>
              <a:gd name="connsiteX10" fmla="*/ 850900 w 855017"/>
              <a:gd name="connsiteY10" fmla="*/ 1880 h 173339"/>
              <a:gd name="connsiteX11" fmla="*/ 787400 w 855017"/>
              <a:gd name="connsiteY11" fmla="*/ 62205 h 173339"/>
              <a:gd name="connsiteX12" fmla="*/ 454025 w 855017"/>
              <a:gd name="connsiteY12" fmla="*/ 151105 h 173339"/>
              <a:gd name="connsiteX13" fmla="*/ 546100 w 855017"/>
              <a:gd name="connsiteY13" fmla="*/ 122530 h 173339"/>
              <a:gd name="connsiteX14" fmla="*/ 508000 w 855017"/>
              <a:gd name="connsiteY14" fmla="*/ 122530 h 173339"/>
              <a:gd name="connsiteX15" fmla="*/ 0 w 855017"/>
              <a:gd name="connsiteY15" fmla="*/ 122530 h 173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55017" h="173339">
                <a:moveTo>
                  <a:pt x="0" y="122530"/>
                </a:moveTo>
                <a:cubicBezTo>
                  <a:pt x="19314" y="126763"/>
                  <a:pt x="38629" y="130997"/>
                  <a:pt x="92075" y="135230"/>
                </a:cubicBezTo>
                <a:cubicBezTo>
                  <a:pt x="145521" y="139463"/>
                  <a:pt x="286808" y="141580"/>
                  <a:pt x="320675" y="147930"/>
                </a:cubicBezTo>
                <a:cubicBezTo>
                  <a:pt x="354542" y="154280"/>
                  <a:pt x="293158" y="172801"/>
                  <a:pt x="295275" y="173330"/>
                </a:cubicBezTo>
                <a:cubicBezTo>
                  <a:pt x="297392" y="173859"/>
                  <a:pt x="314325" y="153222"/>
                  <a:pt x="333375" y="151105"/>
                </a:cubicBezTo>
                <a:cubicBezTo>
                  <a:pt x="352425" y="148988"/>
                  <a:pt x="374121" y="162747"/>
                  <a:pt x="409575" y="160630"/>
                </a:cubicBezTo>
                <a:cubicBezTo>
                  <a:pt x="445029" y="158513"/>
                  <a:pt x="508000" y="148988"/>
                  <a:pt x="546100" y="138405"/>
                </a:cubicBezTo>
                <a:cubicBezTo>
                  <a:pt x="584200" y="127822"/>
                  <a:pt x="603779" y="113005"/>
                  <a:pt x="638175" y="97130"/>
                </a:cubicBezTo>
                <a:cubicBezTo>
                  <a:pt x="672571" y="81255"/>
                  <a:pt x="719138" y="56384"/>
                  <a:pt x="752475" y="43155"/>
                </a:cubicBezTo>
                <a:cubicBezTo>
                  <a:pt x="785812" y="29926"/>
                  <a:pt x="821796" y="24634"/>
                  <a:pt x="838200" y="17755"/>
                </a:cubicBezTo>
                <a:cubicBezTo>
                  <a:pt x="854604" y="10876"/>
                  <a:pt x="859367" y="-5528"/>
                  <a:pt x="850900" y="1880"/>
                </a:cubicBezTo>
                <a:cubicBezTo>
                  <a:pt x="842433" y="9288"/>
                  <a:pt x="853546" y="37334"/>
                  <a:pt x="787400" y="62205"/>
                </a:cubicBezTo>
                <a:cubicBezTo>
                  <a:pt x="721254" y="87076"/>
                  <a:pt x="494242" y="141051"/>
                  <a:pt x="454025" y="151105"/>
                </a:cubicBezTo>
                <a:cubicBezTo>
                  <a:pt x="413808" y="161159"/>
                  <a:pt x="537104" y="127292"/>
                  <a:pt x="546100" y="122530"/>
                </a:cubicBezTo>
                <a:cubicBezTo>
                  <a:pt x="555096" y="117768"/>
                  <a:pt x="508000" y="122530"/>
                  <a:pt x="508000" y="122530"/>
                </a:cubicBezTo>
                <a:lnTo>
                  <a:pt x="0" y="12253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>
            <a:extLst>
              <a:ext uri="{FF2B5EF4-FFF2-40B4-BE49-F238E27FC236}">
                <a16:creationId xmlns:a16="http://schemas.microsoft.com/office/drawing/2014/main" id="{8DBFB65D-9A19-B79C-CF0E-86A3E37B18FA}"/>
              </a:ext>
            </a:extLst>
          </p:cNvPr>
          <p:cNvSpPr/>
          <p:nvPr/>
        </p:nvSpPr>
        <p:spPr>
          <a:xfrm>
            <a:off x="7070415" y="8635545"/>
            <a:ext cx="251230" cy="254815"/>
          </a:xfrm>
          <a:custGeom>
            <a:avLst/>
            <a:gdLst>
              <a:gd name="connsiteX0" fmla="*/ 192 w 251230"/>
              <a:gd name="connsiteY0" fmla="*/ 455 h 254815"/>
              <a:gd name="connsiteX1" fmla="*/ 34059 w 251230"/>
              <a:gd name="connsiteY1" fmla="*/ 139685 h 254815"/>
              <a:gd name="connsiteX2" fmla="*/ 82978 w 251230"/>
              <a:gd name="connsiteY2" fmla="*/ 199892 h 254815"/>
              <a:gd name="connsiteX3" fmla="*/ 210918 w 251230"/>
              <a:gd name="connsiteY3" fmla="*/ 245048 h 254815"/>
              <a:gd name="connsiteX4" fmla="*/ 225970 w 251230"/>
              <a:gd name="connsiteY4" fmla="*/ 455 h 254815"/>
              <a:gd name="connsiteX5" fmla="*/ 248548 w 251230"/>
              <a:gd name="connsiteY5" fmla="*/ 184840 h 254815"/>
              <a:gd name="connsiteX6" fmla="*/ 158237 w 251230"/>
              <a:gd name="connsiteY6" fmla="*/ 214944 h 254815"/>
              <a:gd name="connsiteX7" fmla="*/ 49111 w 251230"/>
              <a:gd name="connsiteY7" fmla="*/ 181077 h 254815"/>
              <a:gd name="connsiteX8" fmla="*/ 192 w 251230"/>
              <a:gd name="connsiteY8" fmla="*/ 455 h 25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230" h="254815">
                <a:moveTo>
                  <a:pt x="192" y="455"/>
                </a:moveTo>
                <a:cubicBezTo>
                  <a:pt x="-2317" y="-6444"/>
                  <a:pt x="20261" y="106446"/>
                  <a:pt x="34059" y="139685"/>
                </a:cubicBezTo>
                <a:cubicBezTo>
                  <a:pt x="47857" y="172924"/>
                  <a:pt x="53502" y="182332"/>
                  <a:pt x="82978" y="199892"/>
                </a:cubicBezTo>
                <a:cubicBezTo>
                  <a:pt x="112455" y="217453"/>
                  <a:pt x="187086" y="278287"/>
                  <a:pt x="210918" y="245048"/>
                </a:cubicBezTo>
                <a:cubicBezTo>
                  <a:pt x="234750" y="211809"/>
                  <a:pt x="219698" y="10490"/>
                  <a:pt x="225970" y="455"/>
                </a:cubicBezTo>
                <a:cubicBezTo>
                  <a:pt x="232242" y="-9580"/>
                  <a:pt x="259837" y="149092"/>
                  <a:pt x="248548" y="184840"/>
                </a:cubicBezTo>
                <a:cubicBezTo>
                  <a:pt x="237259" y="220588"/>
                  <a:pt x="191476" y="215571"/>
                  <a:pt x="158237" y="214944"/>
                </a:cubicBezTo>
                <a:cubicBezTo>
                  <a:pt x="124998" y="214317"/>
                  <a:pt x="73570" y="216198"/>
                  <a:pt x="49111" y="181077"/>
                </a:cubicBezTo>
                <a:cubicBezTo>
                  <a:pt x="24652" y="145956"/>
                  <a:pt x="2701" y="7354"/>
                  <a:pt x="192" y="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 176">
            <a:extLst>
              <a:ext uri="{FF2B5EF4-FFF2-40B4-BE49-F238E27FC236}">
                <a16:creationId xmlns:a16="http://schemas.microsoft.com/office/drawing/2014/main" id="{28C58DEB-3543-45BD-A13A-D48860AB8332}"/>
              </a:ext>
            </a:extLst>
          </p:cNvPr>
          <p:cNvSpPr/>
          <p:nvPr/>
        </p:nvSpPr>
        <p:spPr>
          <a:xfrm>
            <a:off x="7420417" y="8620948"/>
            <a:ext cx="278684" cy="200249"/>
          </a:xfrm>
          <a:custGeom>
            <a:avLst/>
            <a:gdLst>
              <a:gd name="connsiteX0" fmla="*/ 146 w 278684"/>
              <a:gd name="connsiteY0" fmla="*/ 0 h 200249"/>
              <a:gd name="connsiteX1" fmla="*/ 128087 w 278684"/>
              <a:gd name="connsiteY1" fmla="*/ 176859 h 200249"/>
              <a:gd name="connsiteX2" fmla="*/ 131850 w 278684"/>
              <a:gd name="connsiteY2" fmla="*/ 199437 h 200249"/>
              <a:gd name="connsiteX3" fmla="*/ 124324 w 278684"/>
              <a:gd name="connsiteY3" fmla="*/ 188148 h 200249"/>
              <a:gd name="connsiteX4" fmla="*/ 229687 w 278684"/>
              <a:gd name="connsiteY4" fmla="*/ 173096 h 200249"/>
              <a:gd name="connsiteX5" fmla="*/ 274842 w 278684"/>
              <a:gd name="connsiteY5" fmla="*/ 154282 h 200249"/>
              <a:gd name="connsiteX6" fmla="*/ 135613 w 278684"/>
              <a:gd name="connsiteY6" fmla="*/ 165571 h 200249"/>
              <a:gd name="connsiteX7" fmla="*/ 71642 w 278684"/>
              <a:gd name="connsiteY7" fmla="*/ 97837 h 200249"/>
              <a:gd name="connsiteX8" fmla="*/ 101746 w 278684"/>
              <a:gd name="connsiteY8" fmla="*/ 176859 h 200249"/>
              <a:gd name="connsiteX9" fmla="*/ 146 w 278684"/>
              <a:gd name="connsiteY9" fmla="*/ 0 h 20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8684" h="200249">
                <a:moveTo>
                  <a:pt x="146" y="0"/>
                </a:moveTo>
                <a:cubicBezTo>
                  <a:pt x="4536" y="0"/>
                  <a:pt x="106137" y="143620"/>
                  <a:pt x="128087" y="176859"/>
                </a:cubicBezTo>
                <a:cubicBezTo>
                  <a:pt x="150037" y="210098"/>
                  <a:pt x="132477" y="197556"/>
                  <a:pt x="131850" y="199437"/>
                </a:cubicBezTo>
                <a:cubicBezTo>
                  <a:pt x="131223" y="201318"/>
                  <a:pt x="108018" y="192538"/>
                  <a:pt x="124324" y="188148"/>
                </a:cubicBezTo>
                <a:cubicBezTo>
                  <a:pt x="140630" y="183758"/>
                  <a:pt x="204601" y="178740"/>
                  <a:pt x="229687" y="173096"/>
                </a:cubicBezTo>
                <a:cubicBezTo>
                  <a:pt x="254773" y="167452"/>
                  <a:pt x="290521" y="155536"/>
                  <a:pt x="274842" y="154282"/>
                </a:cubicBezTo>
                <a:cubicBezTo>
                  <a:pt x="259163" y="153028"/>
                  <a:pt x="169480" y="174978"/>
                  <a:pt x="135613" y="165571"/>
                </a:cubicBezTo>
                <a:cubicBezTo>
                  <a:pt x="101746" y="156164"/>
                  <a:pt x="77286" y="95956"/>
                  <a:pt x="71642" y="97837"/>
                </a:cubicBezTo>
                <a:cubicBezTo>
                  <a:pt x="65998" y="99718"/>
                  <a:pt x="111780" y="190656"/>
                  <a:pt x="101746" y="176859"/>
                </a:cubicBezTo>
                <a:cubicBezTo>
                  <a:pt x="91712" y="163062"/>
                  <a:pt x="-4244" y="0"/>
                  <a:pt x="14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 177">
            <a:extLst>
              <a:ext uri="{FF2B5EF4-FFF2-40B4-BE49-F238E27FC236}">
                <a16:creationId xmlns:a16="http://schemas.microsoft.com/office/drawing/2014/main" id="{FDF036CE-C013-248F-D8B5-888F123CFDBA}"/>
              </a:ext>
            </a:extLst>
          </p:cNvPr>
          <p:cNvSpPr/>
          <p:nvPr/>
        </p:nvSpPr>
        <p:spPr>
          <a:xfrm>
            <a:off x="7661387" y="8462755"/>
            <a:ext cx="90780" cy="326453"/>
          </a:xfrm>
          <a:custGeom>
            <a:avLst/>
            <a:gdLst>
              <a:gd name="connsiteX0" fmla="*/ 11294 w 90780"/>
              <a:gd name="connsiteY0" fmla="*/ 149 h 326453"/>
              <a:gd name="connsiteX1" fmla="*/ 45161 w 90780"/>
              <a:gd name="connsiteY1" fmla="*/ 143141 h 326453"/>
              <a:gd name="connsiteX2" fmla="*/ 6 w 90780"/>
              <a:gd name="connsiteY2" fmla="*/ 323764 h 326453"/>
              <a:gd name="connsiteX3" fmla="*/ 48924 w 90780"/>
              <a:gd name="connsiteY3" fmla="*/ 252267 h 326453"/>
              <a:gd name="connsiteX4" fmla="*/ 41398 w 90780"/>
              <a:gd name="connsiteY4" fmla="*/ 263556 h 326453"/>
              <a:gd name="connsiteX5" fmla="*/ 90317 w 90780"/>
              <a:gd name="connsiteY5" fmla="*/ 169482 h 326453"/>
              <a:gd name="connsiteX6" fmla="*/ 11294 w 90780"/>
              <a:gd name="connsiteY6" fmla="*/ 149 h 32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780" h="326453">
                <a:moveTo>
                  <a:pt x="11294" y="149"/>
                </a:moveTo>
                <a:cubicBezTo>
                  <a:pt x="3768" y="-4241"/>
                  <a:pt x="47042" y="89205"/>
                  <a:pt x="45161" y="143141"/>
                </a:cubicBezTo>
                <a:cubicBezTo>
                  <a:pt x="43280" y="197077"/>
                  <a:pt x="-621" y="305576"/>
                  <a:pt x="6" y="323764"/>
                </a:cubicBezTo>
                <a:cubicBezTo>
                  <a:pt x="633" y="341952"/>
                  <a:pt x="42025" y="262302"/>
                  <a:pt x="48924" y="252267"/>
                </a:cubicBezTo>
                <a:cubicBezTo>
                  <a:pt x="55823" y="242232"/>
                  <a:pt x="34499" y="277354"/>
                  <a:pt x="41398" y="263556"/>
                </a:cubicBezTo>
                <a:cubicBezTo>
                  <a:pt x="48297" y="249759"/>
                  <a:pt x="95961" y="206484"/>
                  <a:pt x="90317" y="169482"/>
                </a:cubicBezTo>
                <a:cubicBezTo>
                  <a:pt x="84673" y="132480"/>
                  <a:pt x="18820" y="4539"/>
                  <a:pt x="11294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 178">
            <a:extLst>
              <a:ext uri="{FF2B5EF4-FFF2-40B4-BE49-F238E27FC236}">
                <a16:creationId xmlns:a16="http://schemas.microsoft.com/office/drawing/2014/main" id="{2B08A8DB-7E02-7F92-FBF2-AFBB3A8C15E3}"/>
              </a:ext>
            </a:extLst>
          </p:cNvPr>
          <p:cNvSpPr/>
          <p:nvPr/>
        </p:nvSpPr>
        <p:spPr>
          <a:xfrm>
            <a:off x="7864552" y="8458993"/>
            <a:ext cx="90439" cy="236088"/>
          </a:xfrm>
          <a:custGeom>
            <a:avLst/>
            <a:gdLst>
              <a:gd name="connsiteX0" fmla="*/ 41 w 90439"/>
              <a:gd name="connsiteY0" fmla="*/ 148 h 236088"/>
              <a:gd name="connsiteX1" fmla="*/ 64011 w 90439"/>
              <a:gd name="connsiteY1" fmla="*/ 82933 h 236088"/>
              <a:gd name="connsiteX2" fmla="*/ 18855 w 90439"/>
              <a:gd name="connsiteY2" fmla="*/ 233451 h 236088"/>
              <a:gd name="connsiteX3" fmla="*/ 86589 w 90439"/>
              <a:gd name="connsiteY3" fmla="*/ 173244 h 236088"/>
              <a:gd name="connsiteX4" fmla="*/ 75300 w 90439"/>
              <a:gd name="connsiteY4" fmla="*/ 101748 h 236088"/>
              <a:gd name="connsiteX5" fmla="*/ 41 w 90439"/>
              <a:gd name="connsiteY5" fmla="*/ 148 h 236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439" h="236088">
                <a:moveTo>
                  <a:pt x="41" y="148"/>
                </a:moveTo>
                <a:cubicBezTo>
                  <a:pt x="-1841" y="-2988"/>
                  <a:pt x="60875" y="44049"/>
                  <a:pt x="64011" y="82933"/>
                </a:cubicBezTo>
                <a:cubicBezTo>
                  <a:pt x="67147" y="121817"/>
                  <a:pt x="15092" y="218399"/>
                  <a:pt x="18855" y="233451"/>
                </a:cubicBezTo>
                <a:cubicBezTo>
                  <a:pt x="22618" y="248503"/>
                  <a:pt x="77182" y="195194"/>
                  <a:pt x="86589" y="173244"/>
                </a:cubicBezTo>
                <a:cubicBezTo>
                  <a:pt x="95996" y="151294"/>
                  <a:pt x="86589" y="128716"/>
                  <a:pt x="75300" y="101748"/>
                </a:cubicBezTo>
                <a:cubicBezTo>
                  <a:pt x="64011" y="74780"/>
                  <a:pt x="1923" y="3284"/>
                  <a:pt x="41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 179">
            <a:extLst>
              <a:ext uri="{FF2B5EF4-FFF2-40B4-BE49-F238E27FC236}">
                <a16:creationId xmlns:a16="http://schemas.microsoft.com/office/drawing/2014/main" id="{A9EF294F-8244-BE48-068F-80B5200FF238}"/>
              </a:ext>
            </a:extLst>
          </p:cNvPr>
          <p:cNvSpPr/>
          <p:nvPr/>
        </p:nvSpPr>
        <p:spPr>
          <a:xfrm>
            <a:off x="7074187" y="8605832"/>
            <a:ext cx="75546" cy="242047"/>
          </a:xfrm>
          <a:custGeom>
            <a:avLst/>
            <a:gdLst>
              <a:gd name="connsiteX0" fmla="*/ 64154 w 75546"/>
              <a:gd name="connsiteY0" fmla="*/ 64 h 242047"/>
              <a:gd name="connsiteX1" fmla="*/ 18998 w 75546"/>
              <a:gd name="connsiteY1" fmla="*/ 109190 h 242047"/>
              <a:gd name="connsiteX2" fmla="*/ 75443 w 75546"/>
              <a:gd name="connsiteY2" fmla="*/ 240894 h 242047"/>
              <a:gd name="connsiteX3" fmla="*/ 34050 w 75546"/>
              <a:gd name="connsiteY3" fmla="*/ 176924 h 242047"/>
              <a:gd name="connsiteX4" fmla="*/ 183 w 75546"/>
              <a:gd name="connsiteY4" fmla="*/ 124242 h 242047"/>
              <a:gd name="connsiteX5" fmla="*/ 64154 w 75546"/>
              <a:gd name="connsiteY5" fmla="*/ 64 h 242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546" h="242047">
                <a:moveTo>
                  <a:pt x="64154" y="64"/>
                </a:moveTo>
                <a:cubicBezTo>
                  <a:pt x="67290" y="-2445"/>
                  <a:pt x="17116" y="69052"/>
                  <a:pt x="18998" y="109190"/>
                </a:cubicBezTo>
                <a:cubicBezTo>
                  <a:pt x="20879" y="149328"/>
                  <a:pt x="72934" y="229605"/>
                  <a:pt x="75443" y="240894"/>
                </a:cubicBezTo>
                <a:cubicBezTo>
                  <a:pt x="77952" y="252183"/>
                  <a:pt x="34050" y="176924"/>
                  <a:pt x="34050" y="176924"/>
                </a:cubicBezTo>
                <a:cubicBezTo>
                  <a:pt x="21507" y="157482"/>
                  <a:pt x="-2326" y="148701"/>
                  <a:pt x="183" y="124242"/>
                </a:cubicBezTo>
                <a:cubicBezTo>
                  <a:pt x="2692" y="99783"/>
                  <a:pt x="61018" y="2573"/>
                  <a:pt x="64154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 180">
            <a:extLst>
              <a:ext uri="{FF2B5EF4-FFF2-40B4-BE49-F238E27FC236}">
                <a16:creationId xmlns:a16="http://schemas.microsoft.com/office/drawing/2014/main" id="{E7371E47-7B15-11AC-1E5A-C9FAC3202300}"/>
              </a:ext>
            </a:extLst>
          </p:cNvPr>
          <p:cNvSpPr/>
          <p:nvPr/>
        </p:nvSpPr>
        <p:spPr>
          <a:xfrm>
            <a:off x="8033918" y="8425111"/>
            <a:ext cx="87023" cy="214663"/>
          </a:xfrm>
          <a:custGeom>
            <a:avLst/>
            <a:gdLst>
              <a:gd name="connsiteX0" fmla="*/ 7534 w 87023"/>
              <a:gd name="connsiteY0" fmla="*/ 163 h 214663"/>
              <a:gd name="connsiteX1" fmla="*/ 79030 w 87023"/>
              <a:gd name="connsiteY1" fmla="*/ 86711 h 214663"/>
              <a:gd name="connsiteX2" fmla="*/ 52689 w 87023"/>
              <a:gd name="connsiteY2" fmla="*/ 169496 h 214663"/>
              <a:gd name="connsiteX3" fmla="*/ 8 w 87023"/>
              <a:gd name="connsiteY3" fmla="*/ 214652 h 214663"/>
              <a:gd name="connsiteX4" fmla="*/ 48926 w 87023"/>
              <a:gd name="connsiteY4" fmla="*/ 165733 h 214663"/>
              <a:gd name="connsiteX5" fmla="*/ 86556 w 87023"/>
              <a:gd name="connsiteY5" fmla="*/ 109289 h 214663"/>
              <a:gd name="connsiteX6" fmla="*/ 7534 w 87023"/>
              <a:gd name="connsiteY6" fmla="*/ 163 h 214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23" h="214663">
                <a:moveTo>
                  <a:pt x="7534" y="163"/>
                </a:moveTo>
                <a:cubicBezTo>
                  <a:pt x="6280" y="-3600"/>
                  <a:pt x="71504" y="58489"/>
                  <a:pt x="79030" y="86711"/>
                </a:cubicBezTo>
                <a:cubicBezTo>
                  <a:pt x="86556" y="114933"/>
                  <a:pt x="65859" y="148172"/>
                  <a:pt x="52689" y="169496"/>
                </a:cubicBezTo>
                <a:cubicBezTo>
                  <a:pt x="39519" y="190820"/>
                  <a:pt x="635" y="215279"/>
                  <a:pt x="8" y="214652"/>
                </a:cubicBezTo>
                <a:cubicBezTo>
                  <a:pt x="-619" y="214025"/>
                  <a:pt x="34501" y="183294"/>
                  <a:pt x="48926" y="165733"/>
                </a:cubicBezTo>
                <a:cubicBezTo>
                  <a:pt x="63351" y="148173"/>
                  <a:pt x="90946" y="133121"/>
                  <a:pt x="86556" y="109289"/>
                </a:cubicBezTo>
                <a:cubicBezTo>
                  <a:pt x="82166" y="85457"/>
                  <a:pt x="8788" y="3926"/>
                  <a:pt x="7534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 181">
            <a:extLst>
              <a:ext uri="{FF2B5EF4-FFF2-40B4-BE49-F238E27FC236}">
                <a16:creationId xmlns:a16="http://schemas.microsoft.com/office/drawing/2014/main" id="{DDFAE7A5-3783-094A-1A68-59D346DF2DD3}"/>
              </a:ext>
            </a:extLst>
          </p:cNvPr>
          <p:cNvSpPr/>
          <p:nvPr/>
        </p:nvSpPr>
        <p:spPr>
          <a:xfrm>
            <a:off x="8218253" y="8373815"/>
            <a:ext cx="28077" cy="187014"/>
          </a:xfrm>
          <a:custGeom>
            <a:avLst/>
            <a:gdLst>
              <a:gd name="connsiteX0" fmla="*/ 22636 w 28077"/>
              <a:gd name="connsiteY0" fmla="*/ 2541 h 187014"/>
              <a:gd name="connsiteX1" fmla="*/ 26399 w 28077"/>
              <a:gd name="connsiteY1" fmla="*/ 145533 h 187014"/>
              <a:gd name="connsiteX2" fmla="*/ 58 w 28077"/>
              <a:gd name="connsiteY2" fmla="*/ 186926 h 187014"/>
              <a:gd name="connsiteX3" fmla="*/ 26399 w 28077"/>
              <a:gd name="connsiteY3" fmla="*/ 138007 h 187014"/>
              <a:gd name="connsiteX4" fmla="*/ 58 w 28077"/>
              <a:gd name="connsiteY4" fmla="*/ 58985 h 187014"/>
              <a:gd name="connsiteX5" fmla="*/ 22636 w 28077"/>
              <a:gd name="connsiteY5" fmla="*/ 2541 h 187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77" h="187014">
                <a:moveTo>
                  <a:pt x="22636" y="2541"/>
                </a:moveTo>
                <a:cubicBezTo>
                  <a:pt x="27026" y="16966"/>
                  <a:pt x="30162" y="114802"/>
                  <a:pt x="26399" y="145533"/>
                </a:cubicBezTo>
                <a:cubicBezTo>
                  <a:pt x="22636" y="176264"/>
                  <a:pt x="58" y="188180"/>
                  <a:pt x="58" y="186926"/>
                </a:cubicBezTo>
                <a:cubicBezTo>
                  <a:pt x="58" y="185672"/>
                  <a:pt x="26399" y="159330"/>
                  <a:pt x="26399" y="138007"/>
                </a:cubicBezTo>
                <a:cubicBezTo>
                  <a:pt x="26399" y="116684"/>
                  <a:pt x="1312" y="79054"/>
                  <a:pt x="58" y="58985"/>
                </a:cubicBezTo>
                <a:cubicBezTo>
                  <a:pt x="-1196" y="38916"/>
                  <a:pt x="18246" y="-11884"/>
                  <a:pt x="22636" y="25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 182">
            <a:extLst>
              <a:ext uri="{FF2B5EF4-FFF2-40B4-BE49-F238E27FC236}">
                <a16:creationId xmlns:a16="http://schemas.microsoft.com/office/drawing/2014/main" id="{9F6BE09C-9198-6DB9-9000-4D4CBA4AD9D2}"/>
              </a:ext>
            </a:extLst>
          </p:cNvPr>
          <p:cNvSpPr/>
          <p:nvPr/>
        </p:nvSpPr>
        <p:spPr>
          <a:xfrm>
            <a:off x="6798238" y="4693964"/>
            <a:ext cx="755163" cy="1073998"/>
          </a:xfrm>
          <a:custGeom>
            <a:avLst/>
            <a:gdLst>
              <a:gd name="connsiteX0" fmla="*/ 47062 w 755163"/>
              <a:gd name="connsiteY0" fmla="*/ 30436 h 1073998"/>
              <a:gd name="connsiteX1" fmla="*/ 745562 w 755163"/>
              <a:gd name="connsiteY1" fmla="*/ 411436 h 1073998"/>
              <a:gd name="connsiteX2" fmla="*/ 453462 w 755163"/>
              <a:gd name="connsiteY2" fmla="*/ 817836 h 1073998"/>
              <a:gd name="connsiteX3" fmla="*/ 453462 w 755163"/>
              <a:gd name="connsiteY3" fmla="*/ 881336 h 1073998"/>
              <a:gd name="connsiteX4" fmla="*/ 237562 w 755163"/>
              <a:gd name="connsiteY4" fmla="*/ 1071836 h 1073998"/>
              <a:gd name="connsiteX5" fmla="*/ 529662 w 755163"/>
              <a:gd name="connsiteY5" fmla="*/ 741636 h 1073998"/>
              <a:gd name="connsiteX6" fmla="*/ 694762 w 755163"/>
              <a:gd name="connsiteY6" fmla="*/ 881336 h 1073998"/>
              <a:gd name="connsiteX7" fmla="*/ 491562 w 755163"/>
              <a:gd name="connsiteY7" fmla="*/ 792436 h 1073998"/>
              <a:gd name="connsiteX8" fmla="*/ 707462 w 755163"/>
              <a:gd name="connsiteY8" fmla="*/ 551136 h 1073998"/>
              <a:gd name="connsiteX9" fmla="*/ 135962 w 755163"/>
              <a:gd name="connsiteY9" fmla="*/ 81236 h 1073998"/>
              <a:gd name="connsiteX10" fmla="*/ 47062 w 755163"/>
              <a:gd name="connsiteY10" fmla="*/ 30436 h 107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5163" h="1073998">
                <a:moveTo>
                  <a:pt x="47062" y="30436"/>
                </a:moveTo>
                <a:cubicBezTo>
                  <a:pt x="148662" y="85469"/>
                  <a:pt x="677829" y="280203"/>
                  <a:pt x="745562" y="411436"/>
                </a:cubicBezTo>
                <a:cubicBezTo>
                  <a:pt x="813295" y="542669"/>
                  <a:pt x="502145" y="739519"/>
                  <a:pt x="453462" y="817836"/>
                </a:cubicBezTo>
                <a:cubicBezTo>
                  <a:pt x="404779" y="896153"/>
                  <a:pt x="489445" y="839003"/>
                  <a:pt x="453462" y="881336"/>
                </a:cubicBezTo>
                <a:cubicBezTo>
                  <a:pt x="417479" y="923669"/>
                  <a:pt x="224862" y="1095119"/>
                  <a:pt x="237562" y="1071836"/>
                </a:cubicBezTo>
                <a:cubicBezTo>
                  <a:pt x="250262" y="1048553"/>
                  <a:pt x="453462" y="773386"/>
                  <a:pt x="529662" y="741636"/>
                </a:cubicBezTo>
                <a:cubicBezTo>
                  <a:pt x="605862" y="709886"/>
                  <a:pt x="701112" y="872869"/>
                  <a:pt x="694762" y="881336"/>
                </a:cubicBezTo>
                <a:cubicBezTo>
                  <a:pt x="688412" y="889803"/>
                  <a:pt x="489445" y="847469"/>
                  <a:pt x="491562" y="792436"/>
                </a:cubicBezTo>
                <a:cubicBezTo>
                  <a:pt x="493679" y="737403"/>
                  <a:pt x="766729" y="669669"/>
                  <a:pt x="707462" y="551136"/>
                </a:cubicBezTo>
                <a:cubicBezTo>
                  <a:pt x="648195" y="432603"/>
                  <a:pt x="248145" y="165903"/>
                  <a:pt x="135962" y="81236"/>
                </a:cubicBezTo>
                <a:cubicBezTo>
                  <a:pt x="23779" y="-3431"/>
                  <a:pt x="-54538" y="-24597"/>
                  <a:pt x="47062" y="3043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 183">
            <a:extLst>
              <a:ext uri="{FF2B5EF4-FFF2-40B4-BE49-F238E27FC236}">
                <a16:creationId xmlns:a16="http://schemas.microsoft.com/office/drawing/2014/main" id="{361C7595-9058-318C-05B1-EE0A7D6F9EF7}"/>
              </a:ext>
            </a:extLst>
          </p:cNvPr>
          <p:cNvSpPr/>
          <p:nvPr/>
        </p:nvSpPr>
        <p:spPr>
          <a:xfrm>
            <a:off x="6205986" y="7383102"/>
            <a:ext cx="448090" cy="875915"/>
          </a:xfrm>
          <a:custGeom>
            <a:avLst/>
            <a:gdLst>
              <a:gd name="connsiteX0" fmla="*/ 447733 w 448090"/>
              <a:gd name="connsiteY0" fmla="*/ 192 h 875915"/>
              <a:gd name="connsiteX1" fmla="*/ 146176 w 448090"/>
              <a:gd name="connsiteY1" fmla="*/ 340660 h 875915"/>
              <a:gd name="connsiteX2" fmla="*/ 146176 w 448090"/>
              <a:gd name="connsiteY2" fmla="*/ 739494 h 875915"/>
              <a:gd name="connsiteX3" fmla="*/ 48899 w 448090"/>
              <a:gd name="connsiteY3" fmla="*/ 622762 h 875915"/>
              <a:gd name="connsiteX4" fmla="*/ 261 w 448090"/>
              <a:gd name="connsiteY4" fmla="*/ 875681 h 875915"/>
              <a:gd name="connsiteX5" fmla="*/ 68354 w 448090"/>
              <a:gd name="connsiteY5" fmla="*/ 661672 h 875915"/>
              <a:gd name="connsiteX6" fmla="*/ 175359 w 448090"/>
              <a:gd name="connsiteY6" fmla="*/ 330932 h 875915"/>
              <a:gd name="connsiteX7" fmla="*/ 78082 w 448090"/>
              <a:gd name="connsiteY7" fmla="*/ 292021 h 875915"/>
              <a:gd name="connsiteX8" fmla="*/ 447733 w 448090"/>
              <a:gd name="connsiteY8" fmla="*/ 192 h 875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8090" h="875915">
                <a:moveTo>
                  <a:pt x="447733" y="192"/>
                </a:moveTo>
                <a:cubicBezTo>
                  <a:pt x="459082" y="8298"/>
                  <a:pt x="196435" y="217443"/>
                  <a:pt x="146176" y="340660"/>
                </a:cubicBezTo>
                <a:cubicBezTo>
                  <a:pt x="95917" y="463877"/>
                  <a:pt x="162389" y="692477"/>
                  <a:pt x="146176" y="739494"/>
                </a:cubicBezTo>
                <a:cubicBezTo>
                  <a:pt x="129963" y="786511"/>
                  <a:pt x="73218" y="600064"/>
                  <a:pt x="48899" y="622762"/>
                </a:cubicBezTo>
                <a:cubicBezTo>
                  <a:pt x="24580" y="645460"/>
                  <a:pt x="-2982" y="869196"/>
                  <a:pt x="261" y="875681"/>
                </a:cubicBezTo>
                <a:cubicBezTo>
                  <a:pt x="3503" y="882166"/>
                  <a:pt x="39171" y="752463"/>
                  <a:pt x="68354" y="661672"/>
                </a:cubicBezTo>
                <a:cubicBezTo>
                  <a:pt x="97537" y="570881"/>
                  <a:pt x="173738" y="392540"/>
                  <a:pt x="175359" y="330932"/>
                </a:cubicBezTo>
                <a:cubicBezTo>
                  <a:pt x="176980" y="269324"/>
                  <a:pt x="26201" y="342281"/>
                  <a:pt x="78082" y="292021"/>
                </a:cubicBezTo>
                <a:cubicBezTo>
                  <a:pt x="129963" y="241762"/>
                  <a:pt x="436384" y="-7914"/>
                  <a:pt x="447733" y="19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 184">
            <a:extLst>
              <a:ext uri="{FF2B5EF4-FFF2-40B4-BE49-F238E27FC236}">
                <a16:creationId xmlns:a16="http://schemas.microsoft.com/office/drawing/2014/main" id="{74626C36-2C01-AD4F-F0D4-011D99F729BE}"/>
              </a:ext>
            </a:extLst>
          </p:cNvPr>
          <p:cNvSpPr/>
          <p:nvPr/>
        </p:nvSpPr>
        <p:spPr>
          <a:xfrm>
            <a:off x="7530927" y="6283717"/>
            <a:ext cx="370689" cy="1058142"/>
          </a:xfrm>
          <a:custGeom>
            <a:avLst/>
            <a:gdLst>
              <a:gd name="connsiteX0" fmla="*/ 319294 w 370689"/>
              <a:gd name="connsiteY0" fmla="*/ 351 h 1058142"/>
              <a:gd name="connsiteX1" fmla="*/ 290111 w 370689"/>
              <a:gd name="connsiteY1" fmla="*/ 68445 h 1058142"/>
              <a:gd name="connsiteX2" fmla="*/ 46920 w 370689"/>
              <a:gd name="connsiteY2" fmla="*/ 350547 h 1058142"/>
              <a:gd name="connsiteX3" fmla="*/ 144196 w 370689"/>
              <a:gd name="connsiteY3" fmla="*/ 836930 h 1058142"/>
              <a:gd name="connsiteX4" fmla="*/ 202562 w 370689"/>
              <a:gd name="connsiteY4" fmla="*/ 924479 h 1058142"/>
              <a:gd name="connsiteX5" fmla="*/ 319294 w 370689"/>
              <a:gd name="connsiteY5" fmla="*/ 1050938 h 1058142"/>
              <a:gd name="connsiteX6" fmla="*/ 124741 w 370689"/>
              <a:gd name="connsiteY6" fmla="*/ 691015 h 1058142"/>
              <a:gd name="connsiteX7" fmla="*/ 8009 w 370689"/>
              <a:gd name="connsiteY7" fmla="*/ 340819 h 1058142"/>
              <a:gd name="connsiteX8" fmla="*/ 348477 w 370689"/>
              <a:gd name="connsiteY8" fmla="*/ 58717 h 1058142"/>
              <a:gd name="connsiteX9" fmla="*/ 319294 w 370689"/>
              <a:gd name="connsiteY9" fmla="*/ 351 h 105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0689" h="1058142">
                <a:moveTo>
                  <a:pt x="319294" y="351"/>
                </a:moveTo>
                <a:cubicBezTo>
                  <a:pt x="309566" y="1972"/>
                  <a:pt x="335507" y="10079"/>
                  <a:pt x="290111" y="68445"/>
                </a:cubicBezTo>
                <a:cubicBezTo>
                  <a:pt x="244715" y="126811"/>
                  <a:pt x="71239" y="222466"/>
                  <a:pt x="46920" y="350547"/>
                </a:cubicBezTo>
                <a:cubicBezTo>
                  <a:pt x="22601" y="478628"/>
                  <a:pt x="118256" y="741275"/>
                  <a:pt x="144196" y="836930"/>
                </a:cubicBezTo>
                <a:cubicBezTo>
                  <a:pt x="170136" y="932585"/>
                  <a:pt x="173379" y="888811"/>
                  <a:pt x="202562" y="924479"/>
                </a:cubicBezTo>
                <a:cubicBezTo>
                  <a:pt x="231745" y="960147"/>
                  <a:pt x="332264" y="1089849"/>
                  <a:pt x="319294" y="1050938"/>
                </a:cubicBezTo>
                <a:cubicBezTo>
                  <a:pt x="306324" y="1012027"/>
                  <a:pt x="176622" y="809368"/>
                  <a:pt x="124741" y="691015"/>
                </a:cubicBezTo>
                <a:cubicBezTo>
                  <a:pt x="72860" y="572662"/>
                  <a:pt x="-29280" y="446202"/>
                  <a:pt x="8009" y="340819"/>
                </a:cubicBezTo>
                <a:cubicBezTo>
                  <a:pt x="45298" y="235436"/>
                  <a:pt x="288490" y="117083"/>
                  <a:pt x="348477" y="58717"/>
                </a:cubicBezTo>
                <a:cubicBezTo>
                  <a:pt x="408464" y="351"/>
                  <a:pt x="329022" y="-1270"/>
                  <a:pt x="319294" y="35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 185">
            <a:extLst>
              <a:ext uri="{FF2B5EF4-FFF2-40B4-BE49-F238E27FC236}">
                <a16:creationId xmlns:a16="http://schemas.microsoft.com/office/drawing/2014/main" id="{F1E1B2A1-E5DB-446D-C18F-D07568C1641B}"/>
              </a:ext>
            </a:extLst>
          </p:cNvPr>
          <p:cNvSpPr/>
          <p:nvPr/>
        </p:nvSpPr>
        <p:spPr>
          <a:xfrm>
            <a:off x="7784305" y="8764846"/>
            <a:ext cx="852775" cy="1247682"/>
          </a:xfrm>
          <a:custGeom>
            <a:avLst/>
            <a:gdLst>
              <a:gd name="connsiteX0" fmla="*/ 623526 w 852775"/>
              <a:gd name="connsiteY0" fmla="*/ 14944 h 1247682"/>
              <a:gd name="connsiteX1" fmla="*/ 693268 w 852775"/>
              <a:gd name="connsiteY1" fmla="*/ 115683 h 1247682"/>
              <a:gd name="connsiteX2" fmla="*/ 848251 w 852775"/>
              <a:gd name="connsiteY2" fmla="*/ 727866 h 1247682"/>
              <a:gd name="connsiteX3" fmla="*/ 499539 w 852775"/>
              <a:gd name="connsiteY3" fmla="*/ 991337 h 1247682"/>
              <a:gd name="connsiteX4" fmla="*/ 631275 w 852775"/>
              <a:gd name="connsiteY4" fmla="*/ 937093 h 1247682"/>
              <a:gd name="connsiteX5" fmla="*/ 344556 w 852775"/>
              <a:gd name="connsiteY5" fmla="*/ 1239310 h 1247682"/>
              <a:gd name="connsiteX6" fmla="*/ 119831 w 852775"/>
              <a:gd name="connsiteY6" fmla="*/ 1161818 h 1247682"/>
              <a:gd name="connsiteX7" fmla="*/ 19092 w 852775"/>
              <a:gd name="connsiteY7" fmla="*/ 1146320 h 1247682"/>
              <a:gd name="connsiteX8" fmla="*/ 499539 w 852775"/>
              <a:gd name="connsiteY8" fmla="*/ 1169568 h 1247682"/>
              <a:gd name="connsiteX9" fmla="*/ 623526 w 852775"/>
              <a:gd name="connsiteY9" fmla="*/ 1006835 h 1247682"/>
              <a:gd name="connsiteX10" fmla="*/ 670020 w 852775"/>
              <a:gd name="connsiteY10" fmla="*/ 944842 h 1247682"/>
              <a:gd name="connsiteX11" fmla="*/ 794007 w 852775"/>
              <a:gd name="connsiteY11" fmla="*/ 789859 h 1247682"/>
              <a:gd name="connsiteX12" fmla="*/ 716515 w 852775"/>
              <a:gd name="connsiteY12" fmla="*/ 309412 h 1247682"/>
              <a:gd name="connsiteX13" fmla="*/ 623526 w 852775"/>
              <a:gd name="connsiteY13" fmla="*/ 14944 h 1247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52775" h="1247682">
                <a:moveTo>
                  <a:pt x="623526" y="14944"/>
                </a:moveTo>
                <a:cubicBezTo>
                  <a:pt x="619651" y="-17344"/>
                  <a:pt x="655814" y="-3137"/>
                  <a:pt x="693268" y="115683"/>
                </a:cubicBezTo>
                <a:cubicBezTo>
                  <a:pt x="730722" y="234503"/>
                  <a:pt x="880539" y="581924"/>
                  <a:pt x="848251" y="727866"/>
                </a:cubicBezTo>
                <a:cubicBezTo>
                  <a:pt x="815963" y="873808"/>
                  <a:pt x="535702" y="956466"/>
                  <a:pt x="499539" y="991337"/>
                </a:cubicBezTo>
                <a:cubicBezTo>
                  <a:pt x="463376" y="1026208"/>
                  <a:pt x="657105" y="895764"/>
                  <a:pt x="631275" y="937093"/>
                </a:cubicBezTo>
                <a:cubicBezTo>
                  <a:pt x="605445" y="978422"/>
                  <a:pt x="429797" y="1201856"/>
                  <a:pt x="344556" y="1239310"/>
                </a:cubicBezTo>
                <a:cubicBezTo>
                  <a:pt x="259315" y="1276764"/>
                  <a:pt x="174075" y="1177316"/>
                  <a:pt x="119831" y="1161818"/>
                </a:cubicBezTo>
                <a:cubicBezTo>
                  <a:pt x="65587" y="1146320"/>
                  <a:pt x="-44193" y="1145028"/>
                  <a:pt x="19092" y="1146320"/>
                </a:cubicBezTo>
                <a:cubicBezTo>
                  <a:pt x="82377" y="1147612"/>
                  <a:pt x="398800" y="1192815"/>
                  <a:pt x="499539" y="1169568"/>
                </a:cubicBezTo>
                <a:cubicBezTo>
                  <a:pt x="600278" y="1146321"/>
                  <a:pt x="595113" y="1044289"/>
                  <a:pt x="623526" y="1006835"/>
                </a:cubicBezTo>
                <a:cubicBezTo>
                  <a:pt x="651939" y="969381"/>
                  <a:pt x="641607" y="981005"/>
                  <a:pt x="670020" y="944842"/>
                </a:cubicBezTo>
                <a:cubicBezTo>
                  <a:pt x="698433" y="908679"/>
                  <a:pt x="786258" y="895764"/>
                  <a:pt x="794007" y="789859"/>
                </a:cubicBezTo>
                <a:cubicBezTo>
                  <a:pt x="801756" y="683954"/>
                  <a:pt x="741054" y="435981"/>
                  <a:pt x="716515" y="309412"/>
                </a:cubicBezTo>
                <a:cubicBezTo>
                  <a:pt x="691976" y="182843"/>
                  <a:pt x="627401" y="47232"/>
                  <a:pt x="623526" y="1494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 186">
            <a:extLst>
              <a:ext uri="{FF2B5EF4-FFF2-40B4-BE49-F238E27FC236}">
                <a16:creationId xmlns:a16="http://schemas.microsoft.com/office/drawing/2014/main" id="{B3767E88-3E6E-5254-F5F1-C51788BE3B57}"/>
              </a:ext>
            </a:extLst>
          </p:cNvPr>
          <p:cNvSpPr/>
          <p:nvPr/>
        </p:nvSpPr>
        <p:spPr>
          <a:xfrm>
            <a:off x="7803316" y="9259789"/>
            <a:ext cx="643272" cy="505578"/>
          </a:xfrm>
          <a:custGeom>
            <a:avLst/>
            <a:gdLst>
              <a:gd name="connsiteX0" fmla="*/ 643260 w 643272"/>
              <a:gd name="connsiteY0" fmla="*/ 448 h 505578"/>
              <a:gd name="connsiteX1" fmla="*/ 193809 w 643272"/>
              <a:gd name="connsiteY1" fmla="*/ 372408 h 505578"/>
              <a:gd name="connsiteX2" fmla="*/ 193809 w 643272"/>
              <a:gd name="connsiteY2" fmla="*/ 496394 h 505578"/>
              <a:gd name="connsiteX3" fmla="*/ 81 w 643272"/>
              <a:gd name="connsiteY3" fmla="*/ 496394 h 505578"/>
              <a:gd name="connsiteX4" fmla="*/ 170562 w 643272"/>
              <a:gd name="connsiteY4" fmla="*/ 496394 h 505578"/>
              <a:gd name="connsiteX5" fmla="*/ 232555 w 643272"/>
              <a:gd name="connsiteY5" fmla="*/ 449899 h 505578"/>
              <a:gd name="connsiteX6" fmla="*/ 162813 w 643272"/>
              <a:gd name="connsiteY6" fmla="*/ 411153 h 505578"/>
              <a:gd name="connsiteX7" fmla="*/ 434033 w 643272"/>
              <a:gd name="connsiteY7" fmla="*/ 248421 h 505578"/>
              <a:gd name="connsiteX8" fmla="*/ 209308 w 643272"/>
              <a:gd name="connsiteY8" fmla="*/ 294916 h 505578"/>
              <a:gd name="connsiteX9" fmla="*/ 643260 w 643272"/>
              <a:gd name="connsiteY9" fmla="*/ 448 h 50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3272" h="505578">
                <a:moveTo>
                  <a:pt x="643260" y="448"/>
                </a:moveTo>
                <a:cubicBezTo>
                  <a:pt x="640677" y="13363"/>
                  <a:pt x="268717" y="289750"/>
                  <a:pt x="193809" y="372408"/>
                </a:cubicBezTo>
                <a:cubicBezTo>
                  <a:pt x="118901" y="455066"/>
                  <a:pt x="226097" y="475730"/>
                  <a:pt x="193809" y="496394"/>
                </a:cubicBezTo>
                <a:cubicBezTo>
                  <a:pt x="161521" y="517058"/>
                  <a:pt x="81" y="496394"/>
                  <a:pt x="81" y="496394"/>
                </a:cubicBezTo>
                <a:cubicBezTo>
                  <a:pt x="-3793" y="496394"/>
                  <a:pt x="131816" y="504143"/>
                  <a:pt x="170562" y="496394"/>
                </a:cubicBezTo>
                <a:cubicBezTo>
                  <a:pt x="209308" y="488645"/>
                  <a:pt x="233846" y="464106"/>
                  <a:pt x="232555" y="449899"/>
                </a:cubicBezTo>
                <a:cubicBezTo>
                  <a:pt x="231263" y="435692"/>
                  <a:pt x="129233" y="444733"/>
                  <a:pt x="162813" y="411153"/>
                </a:cubicBezTo>
                <a:cubicBezTo>
                  <a:pt x="196393" y="377573"/>
                  <a:pt x="426284" y="267794"/>
                  <a:pt x="434033" y="248421"/>
                </a:cubicBezTo>
                <a:cubicBezTo>
                  <a:pt x="441782" y="229048"/>
                  <a:pt x="171854" y="332370"/>
                  <a:pt x="209308" y="294916"/>
                </a:cubicBezTo>
                <a:cubicBezTo>
                  <a:pt x="246762" y="257462"/>
                  <a:pt x="645843" y="-12467"/>
                  <a:pt x="643260" y="44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 187">
            <a:extLst>
              <a:ext uri="{FF2B5EF4-FFF2-40B4-BE49-F238E27FC236}">
                <a16:creationId xmlns:a16="http://schemas.microsoft.com/office/drawing/2014/main" id="{896C41EF-E4DF-19BE-32D1-07559257E5AF}"/>
              </a:ext>
            </a:extLst>
          </p:cNvPr>
          <p:cNvSpPr/>
          <p:nvPr/>
        </p:nvSpPr>
        <p:spPr>
          <a:xfrm>
            <a:off x="6406750" y="8549494"/>
            <a:ext cx="716377" cy="1019688"/>
          </a:xfrm>
          <a:custGeom>
            <a:avLst/>
            <a:gdLst>
              <a:gd name="connsiteX0" fmla="*/ 9548 w 716377"/>
              <a:gd name="connsiteY0" fmla="*/ 28818 h 1019688"/>
              <a:gd name="connsiteX1" fmla="*/ 203277 w 716377"/>
              <a:gd name="connsiteY1" fmla="*/ 145055 h 1019688"/>
              <a:gd name="connsiteX2" fmla="*/ 606233 w 716377"/>
              <a:gd name="connsiteY2" fmla="*/ 741740 h 1019688"/>
              <a:gd name="connsiteX3" fmla="*/ 629481 w 716377"/>
              <a:gd name="connsiteY3" fmla="*/ 857977 h 1019688"/>
              <a:gd name="connsiteX4" fmla="*/ 714721 w 716377"/>
              <a:gd name="connsiteY4" fmla="*/ 1012960 h 1019688"/>
              <a:gd name="connsiteX5" fmla="*/ 544240 w 716377"/>
              <a:gd name="connsiteY5" fmla="*/ 617753 h 1019688"/>
              <a:gd name="connsiteX6" fmla="*/ 435752 w 716377"/>
              <a:gd name="connsiteY6" fmla="*/ 447272 h 1019688"/>
              <a:gd name="connsiteX7" fmla="*/ 489996 w 716377"/>
              <a:gd name="connsiteY7" fmla="*/ 571259 h 1019688"/>
              <a:gd name="connsiteX8" fmla="*/ 9548 w 716377"/>
              <a:gd name="connsiteY8" fmla="*/ 28818 h 101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6377" h="1019688">
                <a:moveTo>
                  <a:pt x="9548" y="28818"/>
                </a:moveTo>
                <a:cubicBezTo>
                  <a:pt x="-38239" y="-42216"/>
                  <a:pt x="103829" y="26235"/>
                  <a:pt x="203277" y="145055"/>
                </a:cubicBezTo>
                <a:cubicBezTo>
                  <a:pt x="302725" y="263875"/>
                  <a:pt x="535199" y="622920"/>
                  <a:pt x="606233" y="741740"/>
                </a:cubicBezTo>
                <a:cubicBezTo>
                  <a:pt x="677267" y="860560"/>
                  <a:pt x="611400" y="812774"/>
                  <a:pt x="629481" y="857977"/>
                </a:cubicBezTo>
                <a:cubicBezTo>
                  <a:pt x="647562" y="903180"/>
                  <a:pt x="728928" y="1052997"/>
                  <a:pt x="714721" y="1012960"/>
                </a:cubicBezTo>
                <a:cubicBezTo>
                  <a:pt x="700514" y="972923"/>
                  <a:pt x="590735" y="712034"/>
                  <a:pt x="544240" y="617753"/>
                </a:cubicBezTo>
                <a:cubicBezTo>
                  <a:pt x="497745" y="523472"/>
                  <a:pt x="444793" y="455021"/>
                  <a:pt x="435752" y="447272"/>
                </a:cubicBezTo>
                <a:cubicBezTo>
                  <a:pt x="426711" y="439523"/>
                  <a:pt x="555864" y="641001"/>
                  <a:pt x="489996" y="571259"/>
                </a:cubicBezTo>
                <a:cubicBezTo>
                  <a:pt x="424128" y="501517"/>
                  <a:pt x="57335" y="99852"/>
                  <a:pt x="9548" y="2881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 188">
            <a:extLst>
              <a:ext uri="{FF2B5EF4-FFF2-40B4-BE49-F238E27FC236}">
                <a16:creationId xmlns:a16="http://schemas.microsoft.com/office/drawing/2014/main" id="{93797D42-C25B-16F6-25A7-9021804CF756}"/>
              </a:ext>
            </a:extLst>
          </p:cNvPr>
          <p:cNvSpPr/>
          <p:nvPr/>
        </p:nvSpPr>
        <p:spPr>
          <a:xfrm>
            <a:off x="6929752" y="9483108"/>
            <a:ext cx="1165119" cy="560481"/>
          </a:xfrm>
          <a:custGeom>
            <a:avLst/>
            <a:gdLst>
              <a:gd name="connsiteX0" fmla="*/ 36736 w 1165119"/>
              <a:gd name="connsiteY0" fmla="*/ 32851 h 560481"/>
              <a:gd name="connsiteX1" fmla="*/ 114228 w 1165119"/>
              <a:gd name="connsiteY1" fmla="*/ 79346 h 560481"/>
              <a:gd name="connsiteX2" fmla="*/ 656668 w 1165119"/>
              <a:gd name="connsiteY2" fmla="*/ 521048 h 560481"/>
              <a:gd name="connsiteX3" fmla="*/ 749658 w 1165119"/>
              <a:gd name="connsiteY3" fmla="*/ 497800 h 560481"/>
              <a:gd name="connsiteX4" fmla="*/ 1129367 w 1165119"/>
              <a:gd name="connsiteY4" fmla="*/ 528797 h 560481"/>
              <a:gd name="connsiteX5" fmla="*/ 1106119 w 1165119"/>
              <a:gd name="connsiteY5" fmla="*/ 552045 h 560481"/>
              <a:gd name="connsiteX6" fmla="*/ 749658 w 1165119"/>
              <a:gd name="connsiteY6" fmla="*/ 559794 h 560481"/>
              <a:gd name="connsiteX7" fmla="*/ 656668 w 1165119"/>
              <a:gd name="connsiteY7" fmla="*/ 536546 h 560481"/>
              <a:gd name="connsiteX8" fmla="*/ 610173 w 1165119"/>
              <a:gd name="connsiteY8" fmla="*/ 404811 h 560481"/>
              <a:gd name="connsiteX9" fmla="*/ 571428 w 1165119"/>
              <a:gd name="connsiteY9" fmla="*/ 435807 h 560481"/>
              <a:gd name="connsiteX10" fmla="*/ 36736 w 1165119"/>
              <a:gd name="connsiteY10" fmla="*/ 32851 h 560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5119" h="560481">
                <a:moveTo>
                  <a:pt x="36736" y="32851"/>
                </a:moveTo>
                <a:cubicBezTo>
                  <a:pt x="-39464" y="-26559"/>
                  <a:pt x="10906" y="-2020"/>
                  <a:pt x="114228" y="79346"/>
                </a:cubicBezTo>
                <a:cubicBezTo>
                  <a:pt x="217550" y="160712"/>
                  <a:pt x="550763" y="451306"/>
                  <a:pt x="656668" y="521048"/>
                </a:cubicBezTo>
                <a:cubicBezTo>
                  <a:pt x="762573" y="590790"/>
                  <a:pt x="670875" y="496509"/>
                  <a:pt x="749658" y="497800"/>
                </a:cubicBezTo>
                <a:cubicBezTo>
                  <a:pt x="828441" y="499091"/>
                  <a:pt x="1069957" y="519756"/>
                  <a:pt x="1129367" y="528797"/>
                </a:cubicBezTo>
                <a:cubicBezTo>
                  <a:pt x="1188777" y="537838"/>
                  <a:pt x="1169404" y="546879"/>
                  <a:pt x="1106119" y="552045"/>
                </a:cubicBezTo>
                <a:cubicBezTo>
                  <a:pt x="1042834" y="557211"/>
                  <a:pt x="824566" y="562377"/>
                  <a:pt x="749658" y="559794"/>
                </a:cubicBezTo>
                <a:cubicBezTo>
                  <a:pt x="674750" y="557211"/>
                  <a:pt x="679915" y="562376"/>
                  <a:pt x="656668" y="536546"/>
                </a:cubicBezTo>
                <a:cubicBezTo>
                  <a:pt x="633421" y="510716"/>
                  <a:pt x="624380" y="421601"/>
                  <a:pt x="610173" y="404811"/>
                </a:cubicBezTo>
                <a:cubicBezTo>
                  <a:pt x="595966" y="388021"/>
                  <a:pt x="661835" y="496509"/>
                  <a:pt x="571428" y="435807"/>
                </a:cubicBezTo>
                <a:cubicBezTo>
                  <a:pt x="481021" y="375105"/>
                  <a:pt x="112936" y="92261"/>
                  <a:pt x="36736" y="328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 189">
            <a:extLst>
              <a:ext uri="{FF2B5EF4-FFF2-40B4-BE49-F238E27FC236}">
                <a16:creationId xmlns:a16="http://schemas.microsoft.com/office/drawing/2014/main" id="{242EDABA-09DD-2358-F7EF-92A49463BB96}"/>
              </a:ext>
            </a:extLst>
          </p:cNvPr>
          <p:cNvSpPr/>
          <p:nvPr/>
        </p:nvSpPr>
        <p:spPr>
          <a:xfrm>
            <a:off x="7710407" y="6897986"/>
            <a:ext cx="692832" cy="173998"/>
          </a:xfrm>
          <a:custGeom>
            <a:avLst/>
            <a:gdLst>
              <a:gd name="connsiteX0" fmla="*/ 0 w 692832"/>
              <a:gd name="connsiteY0" fmla="*/ 37506 h 173998"/>
              <a:gd name="connsiteX1" fmla="*/ 92990 w 692832"/>
              <a:gd name="connsiteY1" fmla="*/ 37506 h 173998"/>
              <a:gd name="connsiteX2" fmla="*/ 666427 w 692832"/>
              <a:gd name="connsiteY2" fmla="*/ 6509 h 173998"/>
              <a:gd name="connsiteX3" fmla="*/ 604434 w 692832"/>
              <a:gd name="connsiteY3" fmla="*/ 29756 h 173998"/>
              <a:gd name="connsiteX4" fmla="*/ 674176 w 692832"/>
              <a:gd name="connsiteY4" fmla="*/ 6509 h 173998"/>
              <a:gd name="connsiteX5" fmla="*/ 495946 w 692832"/>
              <a:gd name="connsiteY5" fmla="*/ 169241 h 173998"/>
              <a:gd name="connsiteX6" fmla="*/ 596685 w 692832"/>
              <a:gd name="connsiteY6" fmla="*/ 130495 h 173998"/>
              <a:gd name="connsiteX7" fmla="*/ 116237 w 692832"/>
              <a:gd name="connsiteY7" fmla="*/ 130495 h 173998"/>
              <a:gd name="connsiteX8" fmla="*/ 635430 w 692832"/>
              <a:gd name="connsiteY8" fmla="*/ 99499 h 173998"/>
              <a:gd name="connsiteX9" fmla="*/ 216976 w 692832"/>
              <a:gd name="connsiteY9" fmla="*/ 37506 h 173998"/>
              <a:gd name="connsiteX10" fmla="*/ 0 w 692832"/>
              <a:gd name="connsiteY10" fmla="*/ 37506 h 17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2832" h="173998">
                <a:moveTo>
                  <a:pt x="0" y="37506"/>
                </a:moveTo>
                <a:lnTo>
                  <a:pt x="92990" y="37506"/>
                </a:lnTo>
                <a:lnTo>
                  <a:pt x="666427" y="6509"/>
                </a:lnTo>
                <a:cubicBezTo>
                  <a:pt x="751668" y="5217"/>
                  <a:pt x="603143" y="29756"/>
                  <a:pt x="604434" y="29756"/>
                </a:cubicBezTo>
                <a:cubicBezTo>
                  <a:pt x="605725" y="29756"/>
                  <a:pt x="692257" y="-16738"/>
                  <a:pt x="674176" y="6509"/>
                </a:cubicBezTo>
                <a:cubicBezTo>
                  <a:pt x="656095" y="29756"/>
                  <a:pt x="508861" y="148577"/>
                  <a:pt x="495946" y="169241"/>
                </a:cubicBezTo>
                <a:cubicBezTo>
                  <a:pt x="483031" y="189905"/>
                  <a:pt x="659970" y="136953"/>
                  <a:pt x="596685" y="130495"/>
                </a:cubicBezTo>
                <a:cubicBezTo>
                  <a:pt x="533400" y="124037"/>
                  <a:pt x="109780" y="135661"/>
                  <a:pt x="116237" y="130495"/>
                </a:cubicBezTo>
                <a:cubicBezTo>
                  <a:pt x="122695" y="125329"/>
                  <a:pt x="618640" y="114997"/>
                  <a:pt x="635430" y="99499"/>
                </a:cubicBezTo>
                <a:cubicBezTo>
                  <a:pt x="652220" y="84001"/>
                  <a:pt x="330630" y="47838"/>
                  <a:pt x="216976" y="37506"/>
                </a:cubicBezTo>
                <a:cubicBezTo>
                  <a:pt x="103322" y="27174"/>
                  <a:pt x="28413" y="32340"/>
                  <a:pt x="0" y="3750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 190">
            <a:extLst>
              <a:ext uri="{FF2B5EF4-FFF2-40B4-BE49-F238E27FC236}">
                <a16:creationId xmlns:a16="http://schemas.microsoft.com/office/drawing/2014/main" id="{2C1696C2-8FCC-8F29-3ED8-10F6560E6838}"/>
              </a:ext>
            </a:extLst>
          </p:cNvPr>
          <p:cNvSpPr/>
          <p:nvPr/>
        </p:nvSpPr>
        <p:spPr>
          <a:xfrm>
            <a:off x="5906653" y="6702153"/>
            <a:ext cx="850968" cy="256622"/>
          </a:xfrm>
          <a:custGeom>
            <a:avLst/>
            <a:gdLst>
              <a:gd name="connsiteX0" fmla="*/ 21449 w 850968"/>
              <a:gd name="connsiteY0" fmla="*/ 864 h 256622"/>
              <a:gd name="connsiteX1" fmla="*/ 176432 w 850968"/>
              <a:gd name="connsiteY1" fmla="*/ 8613 h 256622"/>
              <a:gd name="connsiteX2" fmla="*/ 571639 w 850968"/>
              <a:gd name="connsiteY2" fmla="*/ 8613 h 256622"/>
              <a:gd name="connsiteX3" fmla="*/ 711123 w 850968"/>
              <a:gd name="connsiteY3" fmla="*/ 31861 h 256622"/>
              <a:gd name="connsiteX4" fmla="*/ 780866 w 850968"/>
              <a:gd name="connsiteY4" fmla="*/ 70606 h 256622"/>
              <a:gd name="connsiteX5" fmla="*/ 850608 w 850968"/>
              <a:gd name="connsiteY5" fmla="*/ 256586 h 256622"/>
              <a:gd name="connsiteX6" fmla="*/ 749869 w 850968"/>
              <a:gd name="connsiteY6" fmla="*/ 86105 h 256622"/>
              <a:gd name="connsiteX7" fmla="*/ 625883 w 850968"/>
              <a:gd name="connsiteY7" fmla="*/ 31861 h 256622"/>
              <a:gd name="connsiteX8" fmla="*/ 21449 w 850968"/>
              <a:gd name="connsiteY8" fmla="*/ 864 h 256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0968" h="256622">
                <a:moveTo>
                  <a:pt x="21449" y="864"/>
                </a:moveTo>
                <a:cubicBezTo>
                  <a:pt x="-53459" y="-3011"/>
                  <a:pt x="84734" y="7322"/>
                  <a:pt x="176432" y="8613"/>
                </a:cubicBezTo>
                <a:cubicBezTo>
                  <a:pt x="268130" y="9905"/>
                  <a:pt x="482524" y="4738"/>
                  <a:pt x="571639" y="8613"/>
                </a:cubicBezTo>
                <a:cubicBezTo>
                  <a:pt x="660754" y="12488"/>
                  <a:pt x="676252" y="21529"/>
                  <a:pt x="711123" y="31861"/>
                </a:cubicBezTo>
                <a:cubicBezTo>
                  <a:pt x="745994" y="42193"/>
                  <a:pt x="757619" y="33152"/>
                  <a:pt x="780866" y="70606"/>
                </a:cubicBezTo>
                <a:cubicBezTo>
                  <a:pt x="804114" y="108060"/>
                  <a:pt x="855774" y="254003"/>
                  <a:pt x="850608" y="256586"/>
                </a:cubicBezTo>
                <a:cubicBezTo>
                  <a:pt x="845442" y="259169"/>
                  <a:pt x="787323" y="123559"/>
                  <a:pt x="749869" y="86105"/>
                </a:cubicBezTo>
                <a:cubicBezTo>
                  <a:pt x="712415" y="48651"/>
                  <a:pt x="743412" y="43485"/>
                  <a:pt x="625883" y="31861"/>
                </a:cubicBezTo>
                <a:cubicBezTo>
                  <a:pt x="508354" y="20237"/>
                  <a:pt x="96357" y="4739"/>
                  <a:pt x="21449" y="86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 191">
            <a:extLst>
              <a:ext uri="{FF2B5EF4-FFF2-40B4-BE49-F238E27FC236}">
                <a16:creationId xmlns:a16="http://schemas.microsoft.com/office/drawing/2014/main" id="{0DC99F8C-01F1-2104-5EAE-392365DB0F5B}"/>
              </a:ext>
            </a:extLst>
          </p:cNvPr>
          <p:cNvSpPr/>
          <p:nvPr/>
        </p:nvSpPr>
        <p:spPr>
          <a:xfrm>
            <a:off x="6648939" y="4388638"/>
            <a:ext cx="189692" cy="1487519"/>
          </a:xfrm>
          <a:custGeom>
            <a:avLst/>
            <a:gdLst>
              <a:gd name="connsiteX0" fmla="*/ 157588 w 189692"/>
              <a:gd name="connsiteY0" fmla="*/ 25916 h 1487519"/>
              <a:gd name="connsiteX1" fmla="*/ 151533 w 189692"/>
              <a:gd name="connsiteY1" fmla="*/ 231807 h 1487519"/>
              <a:gd name="connsiteX2" fmla="*/ 142 w 189692"/>
              <a:gd name="connsiteY2" fmla="*/ 922149 h 1487519"/>
              <a:gd name="connsiteX3" fmla="*/ 181811 w 189692"/>
              <a:gd name="connsiteY3" fmla="*/ 1267320 h 1487519"/>
              <a:gd name="connsiteX4" fmla="*/ 157588 w 189692"/>
              <a:gd name="connsiteY4" fmla="*/ 1339987 h 1487519"/>
              <a:gd name="connsiteX5" fmla="*/ 163644 w 189692"/>
              <a:gd name="connsiteY5" fmla="*/ 1467155 h 1487519"/>
              <a:gd name="connsiteX6" fmla="*/ 24364 w 189692"/>
              <a:gd name="connsiteY6" fmla="*/ 867648 h 1487519"/>
              <a:gd name="connsiteX7" fmla="*/ 6197 w 189692"/>
              <a:gd name="connsiteY7" fmla="*/ 679924 h 1487519"/>
              <a:gd name="connsiteX8" fmla="*/ 48587 w 189692"/>
              <a:gd name="connsiteY8" fmla="*/ 746536 h 1487519"/>
              <a:gd name="connsiteX9" fmla="*/ 157588 w 189692"/>
              <a:gd name="connsiteY9" fmla="*/ 25916 h 1487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692" h="1487519">
                <a:moveTo>
                  <a:pt x="157588" y="25916"/>
                </a:moveTo>
                <a:cubicBezTo>
                  <a:pt x="174746" y="-59872"/>
                  <a:pt x="177774" y="82435"/>
                  <a:pt x="151533" y="231807"/>
                </a:cubicBezTo>
                <a:cubicBezTo>
                  <a:pt x="125292" y="381179"/>
                  <a:pt x="-4904" y="749564"/>
                  <a:pt x="142" y="922149"/>
                </a:cubicBezTo>
                <a:cubicBezTo>
                  <a:pt x="5188" y="1094734"/>
                  <a:pt x="155570" y="1197681"/>
                  <a:pt x="181811" y="1267320"/>
                </a:cubicBezTo>
                <a:cubicBezTo>
                  <a:pt x="208052" y="1336959"/>
                  <a:pt x="160616" y="1306681"/>
                  <a:pt x="157588" y="1339987"/>
                </a:cubicBezTo>
                <a:cubicBezTo>
                  <a:pt x="154560" y="1373293"/>
                  <a:pt x="185848" y="1545878"/>
                  <a:pt x="163644" y="1467155"/>
                </a:cubicBezTo>
                <a:cubicBezTo>
                  <a:pt x="141440" y="1388432"/>
                  <a:pt x="50605" y="998853"/>
                  <a:pt x="24364" y="867648"/>
                </a:cubicBezTo>
                <a:cubicBezTo>
                  <a:pt x="-1877" y="736443"/>
                  <a:pt x="2160" y="700109"/>
                  <a:pt x="6197" y="679924"/>
                </a:cubicBezTo>
                <a:cubicBezTo>
                  <a:pt x="10234" y="659739"/>
                  <a:pt x="21337" y="848473"/>
                  <a:pt x="48587" y="746536"/>
                </a:cubicBezTo>
                <a:cubicBezTo>
                  <a:pt x="75837" y="644600"/>
                  <a:pt x="140430" y="111704"/>
                  <a:pt x="157588" y="2591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 192">
            <a:extLst>
              <a:ext uri="{FF2B5EF4-FFF2-40B4-BE49-F238E27FC236}">
                <a16:creationId xmlns:a16="http://schemas.microsoft.com/office/drawing/2014/main" id="{2CDFB5DD-67D3-798F-B1B2-6E1FD088FA46}"/>
              </a:ext>
            </a:extLst>
          </p:cNvPr>
          <p:cNvSpPr/>
          <p:nvPr/>
        </p:nvSpPr>
        <p:spPr>
          <a:xfrm>
            <a:off x="5589345" y="3472580"/>
            <a:ext cx="1281903" cy="561582"/>
          </a:xfrm>
          <a:custGeom>
            <a:avLst/>
            <a:gdLst>
              <a:gd name="connsiteX0" fmla="*/ 1259572 w 1281903"/>
              <a:gd name="connsiteY0" fmla="*/ 245576 h 561582"/>
              <a:gd name="connsiteX1" fmla="*/ 320949 w 1281903"/>
              <a:gd name="connsiteY1" fmla="*/ 21518 h 561582"/>
              <a:gd name="connsiteX2" fmla="*/ 629786 w 1281903"/>
              <a:gd name="connsiteY2" fmla="*/ 69963 h 561582"/>
              <a:gd name="connsiteX3" fmla="*/ 1 w 1281903"/>
              <a:gd name="connsiteY3" fmla="*/ 560469 h 561582"/>
              <a:gd name="connsiteX4" fmla="*/ 635842 w 1281903"/>
              <a:gd name="connsiteY4" fmla="*/ 209243 h 561582"/>
              <a:gd name="connsiteX5" fmla="*/ 1096070 w 1281903"/>
              <a:gd name="connsiteY5" fmla="*/ 396967 h 561582"/>
              <a:gd name="connsiteX6" fmla="*/ 993124 w 1281903"/>
              <a:gd name="connsiteY6" fmla="*/ 203187 h 561582"/>
              <a:gd name="connsiteX7" fmla="*/ 1259572 w 1281903"/>
              <a:gd name="connsiteY7" fmla="*/ 245576 h 561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1903" h="561582">
                <a:moveTo>
                  <a:pt x="1259572" y="245576"/>
                </a:moveTo>
                <a:cubicBezTo>
                  <a:pt x="1147543" y="215298"/>
                  <a:pt x="425913" y="50787"/>
                  <a:pt x="320949" y="21518"/>
                </a:cubicBezTo>
                <a:cubicBezTo>
                  <a:pt x="215985" y="-7751"/>
                  <a:pt x="683277" y="-19862"/>
                  <a:pt x="629786" y="69963"/>
                </a:cubicBezTo>
                <a:cubicBezTo>
                  <a:pt x="576295" y="159788"/>
                  <a:pt x="-1008" y="537256"/>
                  <a:pt x="1" y="560469"/>
                </a:cubicBezTo>
                <a:cubicBezTo>
                  <a:pt x="1010" y="583682"/>
                  <a:pt x="453164" y="236493"/>
                  <a:pt x="635842" y="209243"/>
                </a:cubicBezTo>
                <a:cubicBezTo>
                  <a:pt x="818520" y="181993"/>
                  <a:pt x="1036523" y="397976"/>
                  <a:pt x="1096070" y="396967"/>
                </a:cubicBezTo>
                <a:cubicBezTo>
                  <a:pt x="1155617" y="395958"/>
                  <a:pt x="958809" y="231447"/>
                  <a:pt x="993124" y="203187"/>
                </a:cubicBezTo>
                <a:cubicBezTo>
                  <a:pt x="1027439" y="174927"/>
                  <a:pt x="1371601" y="275854"/>
                  <a:pt x="1259572" y="2455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 193">
            <a:extLst>
              <a:ext uri="{FF2B5EF4-FFF2-40B4-BE49-F238E27FC236}">
                <a16:creationId xmlns:a16="http://schemas.microsoft.com/office/drawing/2014/main" id="{6B42A467-27DA-FA9C-FA5C-957F6EA46096}"/>
              </a:ext>
            </a:extLst>
          </p:cNvPr>
          <p:cNvSpPr/>
          <p:nvPr/>
        </p:nvSpPr>
        <p:spPr>
          <a:xfrm>
            <a:off x="5922324" y="4127692"/>
            <a:ext cx="1264921" cy="1316375"/>
          </a:xfrm>
          <a:custGeom>
            <a:avLst/>
            <a:gdLst>
              <a:gd name="connsiteX0" fmla="*/ 1132484 w 1264921"/>
              <a:gd name="connsiteY0" fmla="*/ 26470 h 1316375"/>
              <a:gd name="connsiteX1" fmla="*/ 302863 w 1264921"/>
              <a:gd name="connsiteY1" fmla="*/ 389807 h 1316375"/>
              <a:gd name="connsiteX2" fmla="*/ 436087 w 1264921"/>
              <a:gd name="connsiteY2" fmla="*/ 668366 h 1316375"/>
              <a:gd name="connsiteX3" fmla="*/ 296807 w 1264921"/>
              <a:gd name="connsiteY3" fmla="*/ 728923 h 1316375"/>
              <a:gd name="connsiteX4" fmla="*/ 81 w 1264921"/>
              <a:gd name="connsiteY4" fmla="*/ 1316319 h 1316375"/>
              <a:gd name="connsiteX5" fmla="*/ 266529 w 1264921"/>
              <a:gd name="connsiteY5" fmla="*/ 692589 h 1316375"/>
              <a:gd name="connsiteX6" fmla="*/ 242306 w 1264921"/>
              <a:gd name="connsiteY6" fmla="*/ 414030 h 1316375"/>
              <a:gd name="connsiteX7" fmla="*/ 369475 w 1264921"/>
              <a:gd name="connsiteY7" fmla="*/ 256583 h 1316375"/>
              <a:gd name="connsiteX8" fmla="*/ 1186985 w 1264921"/>
              <a:gd name="connsiteY8" fmla="*/ 50692 h 1316375"/>
              <a:gd name="connsiteX9" fmla="*/ 1132484 w 1264921"/>
              <a:gd name="connsiteY9" fmla="*/ 26470 h 131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4921" h="1316375">
                <a:moveTo>
                  <a:pt x="1132484" y="26470"/>
                </a:moveTo>
                <a:cubicBezTo>
                  <a:pt x="985130" y="82989"/>
                  <a:pt x="418929" y="282824"/>
                  <a:pt x="302863" y="389807"/>
                </a:cubicBezTo>
                <a:cubicBezTo>
                  <a:pt x="186797" y="496790"/>
                  <a:pt x="437096" y="611847"/>
                  <a:pt x="436087" y="668366"/>
                </a:cubicBezTo>
                <a:cubicBezTo>
                  <a:pt x="435078" y="724885"/>
                  <a:pt x="369475" y="620931"/>
                  <a:pt x="296807" y="728923"/>
                </a:cubicBezTo>
                <a:cubicBezTo>
                  <a:pt x="224139" y="836915"/>
                  <a:pt x="5127" y="1322375"/>
                  <a:pt x="81" y="1316319"/>
                </a:cubicBezTo>
                <a:cubicBezTo>
                  <a:pt x="-4965" y="1310263"/>
                  <a:pt x="226158" y="842970"/>
                  <a:pt x="266529" y="692589"/>
                </a:cubicBezTo>
                <a:cubicBezTo>
                  <a:pt x="306900" y="542208"/>
                  <a:pt x="225148" y="486698"/>
                  <a:pt x="242306" y="414030"/>
                </a:cubicBezTo>
                <a:cubicBezTo>
                  <a:pt x="259464" y="341362"/>
                  <a:pt x="212028" y="317139"/>
                  <a:pt x="369475" y="256583"/>
                </a:cubicBezTo>
                <a:cubicBezTo>
                  <a:pt x="526921" y="196027"/>
                  <a:pt x="1060826" y="85007"/>
                  <a:pt x="1186985" y="50692"/>
                </a:cubicBezTo>
                <a:cubicBezTo>
                  <a:pt x="1313144" y="16377"/>
                  <a:pt x="1279838" y="-30049"/>
                  <a:pt x="1132484" y="26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 194">
            <a:extLst>
              <a:ext uri="{FF2B5EF4-FFF2-40B4-BE49-F238E27FC236}">
                <a16:creationId xmlns:a16="http://schemas.microsoft.com/office/drawing/2014/main" id="{835257BF-918D-AC58-7552-3A1476C4B537}"/>
              </a:ext>
            </a:extLst>
          </p:cNvPr>
          <p:cNvSpPr/>
          <p:nvPr/>
        </p:nvSpPr>
        <p:spPr>
          <a:xfrm>
            <a:off x="5803096" y="3977244"/>
            <a:ext cx="1124880" cy="468982"/>
          </a:xfrm>
          <a:custGeom>
            <a:avLst/>
            <a:gdLst>
              <a:gd name="connsiteX0" fmla="*/ 1100321 w 1124880"/>
              <a:gd name="connsiteY0" fmla="*/ 92139 h 468982"/>
              <a:gd name="connsiteX1" fmla="*/ 22419 w 1124880"/>
              <a:gd name="connsiteY1" fmla="*/ 104250 h 468982"/>
              <a:gd name="connsiteX2" fmla="*/ 349423 w 1124880"/>
              <a:gd name="connsiteY2" fmla="*/ 158751 h 468982"/>
              <a:gd name="connsiteX3" fmla="*/ 101142 w 1124880"/>
              <a:gd name="connsiteY3" fmla="*/ 1304 h 468982"/>
              <a:gd name="connsiteX4" fmla="*/ 300978 w 1124880"/>
              <a:gd name="connsiteY4" fmla="*/ 261696 h 468982"/>
              <a:gd name="connsiteX5" fmla="*/ 198032 w 1124880"/>
              <a:gd name="connsiteY5" fmla="*/ 467588 h 468982"/>
              <a:gd name="connsiteX6" fmla="*/ 416035 w 1124880"/>
              <a:gd name="connsiteY6" fmla="*/ 158751 h 468982"/>
              <a:gd name="connsiteX7" fmla="*/ 198032 w 1124880"/>
              <a:gd name="connsiteY7" fmla="*/ 80028 h 468982"/>
              <a:gd name="connsiteX8" fmla="*/ 730928 w 1124880"/>
              <a:gd name="connsiteY8" fmla="*/ 73972 h 468982"/>
              <a:gd name="connsiteX9" fmla="*/ 1100321 w 1124880"/>
              <a:gd name="connsiteY9" fmla="*/ 92139 h 46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4880" h="468982">
                <a:moveTo>
                  <a:pt x="1100321" y="92139"/>
                </a:moveTo>
                <a:cubicBezTo>
                  <a:pt x="982236" y="97185"/>
                  <a:pt x="147569" y="93148"/>
                  <a:pt x="22419" y="104250"/>
                </a:cubicBezTo>
                <a:cubicBezTo>
                  <a:pt x="-102731" y="115352"/>
                  <a:pt x="336302" y="175909"/>
                  <a:pt x="349423" y="158751"/>
                </a:cubicBezTo>
                <a:cubicBezTo>
                  <a:pt x="362544" y="141593"/>
                  <a:pt x="109216" y="-15853"/>
                  <a:pt x="101142" y="1304"/>
                </a:cubicBezTo>
                <a:cubicBezTo>
                  <a:pt x="93068" y="18461"/>
                  <a:pt x="284830" y="183982"/>
                  <a:pt x="300978" y="261696"/>
                </a:cubicBezTo>
                <a:cubicBezTo>
                  <a:pt x="317126" y="339410"/>
                  <a:pt x="178856" y="484746"/>
                  <a:pt x="198032" y="467588"/>
                </a:cubicBezTo>
                <a:cubicBezTo>
                  <a:pt x="217208" y="450431"/>
                  <a:pt x="416035" y="223344"/>
                  <a:pt x="416035" y="158751"/>
                </a:cubicBezTo>
                <a:cubicBezTo>
                  <a:pt x="416035" y="94158"/>
                  <a:pt x="145550" y="94158"/>
                  <a:pt x="198032" y="80028"/>
                </a:cubicBezTo>
                <a:cubicBezTo>
                  <a:pt x="250514" y="65898"/>
                  <a:pt x="581556" y="65898"/>
                  <a:pt x="730928" y="73972"/>
                </a:cubicBezTo>
                <a:cubicBezTo>
                  <a:pt x="880300" y="82046"/>
                  <a:pt x="1218406" y="87093"/>
                  <a:pt x="1100321" y="92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 195">
            <a:extLst>
              <a:ext uri="{FF2B5EF4-FFF2-40B4-BE49-F238E27FC236}">
                <a16:creationId xmlns:a16="http://schemas.microsoft.com/office/drawing/2014/main" id="{E1DDCD9E-55CE-8F97-F6C5-88C00A842CA6}"/>
              </a:ext>
            </a:extLst>
          </p:cNvPr>
          <p:cNvSpPr/>
          <p:nvPr/>
        </p:nvSpPr>
        <p:spPr>
          <a:xfrm>
            <a:off x="6176742" y="3178992"/>
            <a:ext cx="2599003" cy="690555"/>
          </a:xfrm>
          <a:custGeom>
            <a:avLst/>
            <a:gdLst>
              <a:gd name="connsiteX0" fmla="*/ 0 w 2599003"/>
              <a:gd name="connsiteY0" fmla="*/ 690555 h 690555"/>
              <a:gd name="connsiteX1" fmla="*/ 1447295 w 2599003"/>
              <a:gd name="connsiteY1" fmla="*/ 175827 h 690555"/>
              <a:gd name="connsiteX2" fmla="*/ 847788 w 2599003"/>
              <a:gd name="connsiteY2" fmla="*/ 224272 h 690555"/>
              <a:gd name="connsiteX3" fmla="*/ 1949912 w 2599003"/>
              <a:gd name="connsiteY3" fmla="*/ 60770 h 690555"/>
              <a:gd name="connsiteX4" fmla="*/ 2597865 w 2599003"/>
              <a:gd name="connsiteY4" fmla="*/ 206105 h 690555"/>
              <a:gd name="connsiteX5" fmla="*/ 2077081 w 2599003"/>
              <a:gd name="connsiteY5" fmla="*/ 115270 h 690555"/>
              <a:gd name="connsiteX6" fmla="*/ 1017345 w 2599003"/>
              <a:gd name="connsiteY6" fmla="*/ 213 h 690555"/>
              <a:gd name="connsiteX7" fmla="*/ 865955 w 2599003"/>
              <a:gd name="connsiteY7" fmla="*/ 145548 h 690555"/>
              <a:gd name="connsiteX8" fmla="*/ 1090013 w 2599003"/>
              <a:gd name="connsiteY8" fmla="*/ 151604 h 690555"/>
              <a:gd name="connsiteX9" fmla="*/ 769065 w 2599003"/>
              <a:gd name="connsiteY9" fmla="*/ 321162 h 690555"/>
              <a:gd name="connsiteX10" fmla="*/ 0 w 2599003"/>
              <a:gd name="connsiteY10" fmla="*/ 690555 h 690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99003" h="690555">
                <a:moveTo>
                  <a:pt x="0" y="690555"/>
                </a:moveTo>
                <a:cubicBezTo>
                  <a:pt x="652998" y="472048"/>
                  <a:pt x="1305997" y="253541"/>
                  <a:pt x="1447295" y="175827"/>
                </a:cubicBezTo>
                <a:cubicBezTo>
                  <a:pt x="1588593" y="98113"/>
                  <a:pt x="764019" y="243448"/>
                  <a:pt x="847788" y="224272"/>
                </a:cubicBezTo>
                <a:cubicBezTo>
                  <a:pt x="931557" y="205096"/>
                  <a:pt x="1658233" y="63798"/>
                  <a:pt x="1949912" y="60770"/>
                </a:cubicBezTo>
                <a:cubicBezTo>
                  <a:pt x="2241591" y="57742"/>
                  <a:pt x="2576670" y="197022"/>
                  <a:pt x="2597865" y="206105"/>
                </a:cubicBezTo>
                <a:cubicBezTo>
                  <a:pt x="2619060" y="215188"/>
                  <a:pt x="2340501" y="149585"/>
                  <a:pt x="2077081" y="115270"/>
                </a:cubicBezTo>
                <a:cubicBezTo>
                  <a:pt x="1813661" y="80955"/>
                  <a:pt x="1219199" y="-4833"/>
                  <a:pt x="1017345" y="213"/>
                </a:cubicBezTo>
                <a:cubicBezTo>
                  <a:pt x="815491" y="5259"/>
                  <a:pt x="853844" y="120316"/>
                  <a:pt x="865955" y="145548"/>
                </a:cubicBezTo>
                <a:cubicBezTo>
                  <a:pt x="878066" y="170780"/>
                  <a:pt x="1106161" y="122335"/>
                  <a:pt x="1090013" y="151604"/>
                </a:cubicBezTo>
                <a:cubicBezTo>
                  <a:pt x="1073865" y="180873"/>
                  <a:pt x="769065" y="321162"/>
                  <a:pt x="769065" y="321162"/>
                </a:cubicBezTo>
                <a:lnTo>
                  <a:pt x="0" y="69055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 197">
            <a:extLst>
              <a:ext uri="{FF2B5EF4-FFF2-40B4-BE49-F238E27FC236}">
                <a16:creationId xmlns:a16="http://schemas.microsoft.com/office/drawing/2014/main" id="{B122FA76-970F-BC31-49CB-724438925C4B}"/>
              </a:ext>
            </a:extLst>
          </p:cNvPr>
          <p:cNvSpPr/>
          <p:nvPr/>
        </p:nvSpPr>
        <p:spPr>
          <a:xfrm>
            <a:off x="6243838" y="3905874"/>
            <a:ext cx="2844616" cy="2334584"/>
          </a:xfrm>
          <a:custGeom>
            <a:avLst/>
            <a:gdLst>
              <a:gd name="connsiteX0" fmla="*/ 23738 w 2844616"/>
              <a:gd name="connsiteY0" fmla="*/ 448123 h 2334584"/>
              <a:gd name="connsiteX1" fmla="*/ 108517 w 2844616"/>
              <a:gd name="connsiteY1" fmla="*/ 429956 h 2334584"/>
              <a:gd name="connsiteX2" fmla="*/ 1464978 w 2844616"/>
              <a:gd name="connsiteY2" fmla="*/ 109008 h 2334584"/>
              <a:gd name="connsiteX3" fmla="*/ 1416533 w 2844616"/>
              <a:gd name="connsiteY3" fmla="*/ 260399 h 2334584"/>
              <a:gd name="connsiteX4" fmla="*/ 1870705 w 2844616"/>
              <a:gd name="connsiteY4" fmla="*/ 647959 h 2334584"/>
              <a:gd name="connsiteX5" fmla="*/ 1919150 w 2844616"/>
              <a:gd name="connsiteY5" fmla="*/ 835684 h 2334584"/>
              <a:gd name="connsiteX6" fmla="*/ 2173487 w 2844616"/>
              <a:gd name="connsiteY6" fmla="*/ 1295911 h 2334584"/>
              <a:gd name="connsiteX7" fmla="*/ 2203765 w 2844616"/>
              <a:gd name="connsiteY7" fmla="*/ 1423080 h 2334584"/>
              <a:gd name="connsiteX8" fmla="*/ 2839606 w 2844616"/>
              <a:gd name="connsiteY8" fmla="*/ 2319313 h 2334584"/>
              <a:gd name="connsiteX9" fmla="*/ 2458101 w 2844616"/>
              <a:gd name="connsiteY9" fmla="*/ 1853029 h 2334584"/>
              <a:gd name="connsiteX10" fmla="*/ 1707203 w 2844616"/>
              <a:gd name="connsiteY10" fmla="*/ 199843 h 2334584"/>
              <a:gd name="connsiteX11" fmla="*/ 1398366 w 2844616"/>
              <a:gd name="connsiteY11" fmla="*/ 36341 h 2334584"/>
              <a:gd name="connsiteX12" fmla="*/ 1531590 w 2844616"/>
              <a:gd name="connsiteY12" fmla="*/ 266454 h 2334584"/>
              <a:gd name="connsiteX13" fmla="*/ 1156141 w 2844616"/>
              <a:gd name="connsiteY13" fmla="*/ 84786 h 2334584"/>
              <a:gd name="connsiteX14" fmla="*/ 617190 w 2844616"/>
              <a:gd name="connsiteY14" fmla="*/ 339122 h 2334584"/>
              <a:gd name="connsiteX15" fmla="*/ 23738 w 2844616"/>
              <a:gd name="connsiteY15" fmla="*/ 448123 h 2334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44616" h="2334584">
                <a:moveTo>
                  <a:pt x="23738" y="448123"/>
                </a:moveTo>
                <a:cubicBezTo>
                  <a:pt x="-61041" y="463262"/>
                  <a:pt x="108517" y="429956"/>
                  <a:pt x="108517" y="429956"/>
                </a:cubicBezTo>
                <a:cubicBezTo>
                  <a:pt x="348724" y="373437"/>
                  <a:pt x="1246975" y="137268"/>
                  <a:pt x="1464978" y="109008"/>
                </a:cubicBezTo>
                <a:cubicBezTo>
                  <a:pt x="1682981" y="80748"/>
                  <a:pt x="1348912" y="170574"/>
                  <a:pt x="1416533" y="260399"/>
                </a:cubicBezTo>
                <a:cubicBezTo>
                  <a:pt x="1484154" y="350224"/>
                  <a:pt x="1786936" y="552078"/>
                  <a:pt x="1870705" y="647959"/>
                </a:cubicBezTo>
                <a:cubicBezTo>
                  <a:pt x="1954474" y="743840"/>
                  <a:pt x="1868686" y="727692"/>
                  <a:pt x="1919150" y="835684"/>
                </a:cubicBezTo>
                <a:cubicBezTo>
                  <a:pt x="1969614" y="943676"/>
                  <a:pt x="2126051" y="1198012"/>
                  <a:pt x="2173487" y="1295911"/>
                </a:cubicBezTo>
                <a:cubicBezTo>
                  <a:pt x="2220923" y="1393810"/>
                  <a:pt x="2092745" y="1252513"/>
                  <a:pt x="2203765" y="1423080"/>
                </a:cubicBezTo>
                <a:cubicBezTo>
                  <a:pt x="2314785" y="1593647"/>
                  <a:pt x="2797217" y="2247655"/>
                  <a:pt x="2839606" y="2319313"/>
                </a:cubicBezTo>
                <a:cubicBezTo>
                  <a:pt x="2881995" y="2390971"/>
                  <a:pt x="2646835" y="2206274"/>
                  <a:pt x="2458101" y="1853029"/>
                </a:cubicBezTo>
                <a:cubicBezTo>
                  <a:pt x="2269367" y="1499784"/>
                  <a:pt x="1883825" y="502624"/>
                  <a:pt x="1707203" y="199843"/>
                </a:cubicBezTo>
                <a:cubicBezTo>
                  <a:pt x="1530581" y="-102938"/>
                  <a:pt x="1427635" y="25239"/>
                  <a:pt x="1398366" y="36341"/>
                </a:cubicBezTo>
                <a:cubicBezTo>
                  <a:pt x="1369097" y="47443"/>
                  <a:pt x="1571961" y="258380"/>
                  <a:pt x="1531590" y="266454"/>
                </a:cubicBezTo>
                <a:cubicBezTo>
                  <a:pt x="1491219" y="274528"/>
                  <a:pt x="1308541" y="72675"/>
                  <a:pt x="1156141" y="84786"/>
                </a:cubicBezTo>
                <a:cubicBezTo>
                  <a:pt x="1003741" y="96897"/>
                  <a:pt x="803905" y="274529"/>
                  <a:pt x="617190" y="339122"/>
                </a:cubicBezTo>
                <a:cubicBezTo>
                  <a:pt x="430475" y="403715"/>
                  <a:pt x="108517" y="432984"/>
                  <a:pt x="23738" y="448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 198">
            <a:extLst>
              <a:ext uri="{FF2B5EF4-FFF2-40B4-BE49-F238E27FC236}">
                <a16:creationId xmlns:a16="http://schemas.microsoft.com/office/drawing/2014/main" id="{68D92381-24B3-116F-A7F4-FFB0D21D03CA}"/>
              </a:ext>
            </a:extLst>
          </p:cNvPr>
          <p:cNvSpPr/>
          <p:nvPr/>
        </p:nvSpPr>
        <p:spPr>
          <a:xfrm>
            <a:off x="8557902" y="3243073"/>
            <a:ext cx="1057568" cy="1267268"/>
          </a:xfrm>
          <a:custGeom>
            <a:avLst/>
            <a:gdLst>
              <a:gd name="connsiteX0" fmla="*/ 35492 w 1057568"/>
              <a:gd name="connsiteY0" fmla="*/ 40901 h 1267268"/>
              <a:gd name="connsiteX1" fmla="*/ 74821 w 1057568"/>
              <a:gd name="connsiteY1" fmla="*/ 109727 h 1267268"/>
              <a:gd name="connsiteX2" fmla="*/ 143646 w 1057568"/>
              <a:gd name="connsiteY2" fmla="*/ 178553 h 1267268"/>
              <a:gd name="connsiteX3" fmla="*/ 792575 w 1057568"/>
              <a:gd name="connsiteY3" fmla="*/ 738992 h 1267268"/>
              <a:gd name="connsiteX4" fmla="*/ 684421 w 1057568"/>
              <a:gd name="connsiteY4" fmla="*/ 797985 h 1267268"/>
              <a:gd name="connsiteX5" fmla="*/ 1048214 w 1057568"/>
              <a:gd name="connsiteY5" fmla="*/ 1151946 h 1267268"/>
              <a:gd name="connsiteX6" fmla="*/ 949892 w 1057568"/>
              <a:gd name="connsiteY6" fmla="*/ 1210940 h 1267268"/>
              <a:gd name="connsiteX7" fmla="*/ 949892 w 1057568"/>
              <a:gd name="connsiteY7" fmla="*/ 1240437 h 1267268"/>
              <a:gd name="connsiteX8" fmla="*/ 625427 w 1057568"/>
              <a:gd name="connsiteY8" fmla="*/ 797985 h 1267268"/>
              <a:gd name="connsiteX9" fmla="*/ 35492 w 1057568"/>
              <a:gd name="connsiteY9" fmla="*/ 40901 h 1267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7568" h="1267268">
                <a:moveTo>
                  <a:pt x="35492" y="40901"/>
                </a:moveTo>
                <a:cubicBezTo>
                  <a:pt x="-56276" y="-73809"/>
                  <a:pt x="56795" y="86785"/>
                  <a:pt x="74821" y="109727"/>
                </a:cubicBezTo>
                <a:cubicBezTo>
                  <a:pt x="92847" y="132669"/>
                  <a:pt x="24020" y="73676"/>
                  <a:pt x="143646" y="178553"/>
                </a:cubicBezTo>
                <a:cubicBezTo>
                  <a:pt x="263272" y="283430"/>
                  <a:pt x="702446" y="635753"/>
                  <a:pt x="792575" y="738992"/>
                </a:cubicBezTo>
                <a:cubicBezTo>
                  <a:pt x="882704" y="842231"/>
                  <a:pt x="641815" y="729159"/>
                  <a:pt x="684421" y="797985"/>
                </a:cubicBezTo>
                <a:cubicBezTo>
                  <a:pt x="727027" y="866811"/>
                  <a:pt x="1003969" y="1083120"/>
                  <a:pt x="1048214" y="1151946"/>
                </a:cubicBezTo>
                <a:cubicBezTo>
                  <a:pt x="1092459" y="1220772"/>
                  <a:pt x="966279" y="1196192"/>
                  <a:pt x="949892" y="1210940"/>
                </a:cubicBezTo>
                <a:cubicBezTo>
                  <a:pt x="933505" y="1225688"/>
                  <a:pt x="1003970" y="1309263"/>
                  <a:pt x="949892" y="1240437"/>
                </a:cubicBezTo>
                <a:cubicBezTo>
                  <a:pt x="895815" y="1171611"/>
                  <a:pt x="779466" y="1001185"/>
                  <a:pt x="625427" y="797985"/>
                </a:cubicBezTo>
                <a:cubicBezTo>
                  <a:pt x="471388" y="594785"/>
                  <a:pt x="127260" y="155611"/>
                  <a:pt x="35492" y="40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 199">
            <a:extLst>
              <a:ext uri="{FF2B5EF4-FFF2-40B4-BE49-F238E27FC236}">
                <a16:creationId xmlns:a16="http://schemas.microsoft.com/office/drawing/2014/main" id="{E2B32AA4-34BD-023C-A48F-6433CDFBDF48}"/>
              </a:ext>
            </a:extLst>
          </p:cNvPr>
          <p:cNvSpPr/>
          <p:nvPr/>
        </p:nvSpPr>
        <p:spPr>
          <a:xfrm>
            <a:off x="6328314" y="3647217"/>
            <a:ext cx="3238530" cy="2469406"/>
          </a:xfrm>
          <a:custGeom>
            <a:avLst/>
            <a:gdLst>
              <a:gd name="connsiteX0" fmla="*/ 23325 w 3238530"/>
              <a:gd name="connsiteY0" fmla="*/ 266022 h 2469406"/>
              <a:gd name="connsiteX1" fmla="*/ 229802 w 3238530"/>
              <a:gd name="connsiteY1" fmla="*/ 256189 h 2469406"/>
              <a:gd name="connsiteX2" fmla="*/ 1704641 w 3238530"/>
              <a:gd name="connsiteY2" fmla="*/ 551 h 2469406"/>
              <a:gd name="connsiteX3" fmla="*/ 1950447 w 3238530"/>
              <a:gd name="connsiteY3" fmla="*/ 334848 h 2469406"/>
              <a:gd name="connsiteX4" fmla="*/ 2756692 w 3238530"/>
              <a:gd name="connsiteY4" fmla="*/ 1170589 h 2469406"/>
              <a:gd name="connsiteX5" fmla="*/ 2697699 w 3238530"/>
              <a:gd name="connsiteY5" fmla="*/ 1239415 h 2469406"/>
              <a:gd name="connsiteX6" fmla="*/ 3238473 w 3238530"/>
              <a:gd name="connsiteY6" fmla="*/ 2468448 h 2469406"/>
              <a:gd name="connsiteX7" fmla="*/ 2727196 w 3238530"/>
              <a:gd name="connsiteY7" fmla="*/ 1426228 h 2469406"/>
              <a:gd name="connsiteX8" fmla="*/ 2019273 w 3238530"/>
              <a:gd name="connsiteY8" fmla="*/ 443002 h 2469406"/>
              <a:gd name="connsiteX9" fmla="*/ 2383067 w 3238530"/>
              <a:gd name="connsiteY9" fmla="*/ 295518 h 2469406"/>
              <a:gd name="connsiteX10" fmla="*/ 2206086 w 3238530"/>
              <a:gd name="connsiteY10" fmla="*/ 187364 h 2469406"/>
              <a:gd name="connsiteX11" fmla="*/ 426447 w 3238530"/>
              <a:gd name="connsiteY11" fmla="*/ 256189 h 2469406"/>
              <a:gd name="connsiteX12" fmla="*/ 23325 w 3238530"/>
              <a:gd name="connsiteY12" fmla="*/ 266022 h 246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38530" h="2469406">
                <a:moveTo>
                  <a:pt x="23325" y="266022"/>
                </a:moveTo>
                <a:cubicBezTo>
                  <a:pt x="-9449" y="266022"/>
                  <a:pt x="-50417" y="300434"/>
                  <a:pt x="229802" y="256189"/>
                </a:cubicBezTo>
                <a:cubicBezTo>
                  <a:pt x="510021" y="211944"/>
                  <a:pt x="1417867" y="-12559"/>
                  <a:pt x="1704641" y="551"/>
                </a:cubicBezTo>
                <a:cubicBezTo>
                  <a:pt x="1991415" y="13661"/>
                  <a:pt x="1775105" y="139842"/>
                  <a:pt x="1950447" y="334848"/>
                </a:cubicBezTo>
                <a:cubicBezTo>
                  <a:pt x="2125789" y="529854"/>
                  <a:pt x="2632150" y="1019828"/>
                  <a:pt x="2756692" y="1170589"/>
                </a:cubicBezTo>
                <a:cubicBezTo>
                  <a:pt x="2881234" y="1321350"/>
                  <a:pt x="2617402" y="1023105"/>
                  <a:pt x="2697699" y="1239415"/>
                </a:cubicBezTo>
                <a:cubicBezTo>
                  <a:pt x="2777996" y="1455725"/>
                  <a:pt x="3233557" y="2437313"/>
                  <a:pt x="3238473" y="2468448"/>
                </a:cubicBezTo>
                <a:cubicBezTo>
                  <a:pt x="3243389" y="2499584"/>
                  <a:pt x="2930396" y="1763802"/>
                  <a:pt x="2727196" y="1426228"/>
                </a:cubicBezTo>
                <a:cubicBezTo>
                  <a:pt x="2523996" y="1088654"/>
                  <a:pt x="2076628" y="631454"/>
                  <a:pt x="2019273" y="443002"/>
                </a:cubicBezTo>
                <a:cubicBezTo>
                  <a:pt x="1961918" y="254550"/>
                  <a:pt x="2351931" y="338124"/>
                  <a:pt x="2383067" y="295518"/>
                </a:cubicBezTo>
                <a:cubicBezTo>
                  <a:pt x="2414203" y="252912"/>
                  <a:pt x="2532189" y="193919"/>
                  <a:pt x="2206086" y="187364"/>
                </a:cubicBezTo>
                <a:cubicBezTo>
                  <a:pt x="1879983" y="180809"/>
                  <a:pt x="795157" y="238163"/>
                  <a:pt x="426447" y="256189"/>
                </a:cubicBezTo>
                <a:cubicBezTo>
                  <a:pt x="57737" y="274215"/>
                  <a:pt x="56099" y="266022"/>
                  <a:pt x="23325" y="266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 200">
            <a:extLst>
              <a:ext uri="{FF2B5EF4-FFF2-40B4-BE49-F238E27FC236}">
                <a16:creationId xmlns:a16="http://schemas.microsoft.com/office/drawing/2014/main" id="{57A99BFD-D078-5286-90E0-AEA0CDF01A93}"/>
              </a:ext>
            </a:extLst>
          </p:cNvPr>
          <p:cNvSpPr/>
          <p:nvPr/>
        </p:nvSpPr>
        <p:spPr>
          <a:xfrm>
            <a:off x="8645665" y="6547791"/>
            <a:ext cx="569897" cy="2568144"/>
          </a:xfrm>
          <a:custGeom>
            <a:avLst/>
            <a:gdLst>
              <a:gd name="connsiteX0" fmla="*/ 191154 w 569897"/>
              <a:gd name="connsiteY0" fmla="*/ 38747 h 2568144"/>
              <a:gd name="connsiteX1" fmla="*/ 234016 w 569897"/>
              <a:gd name="connsiteY1" fmla="*/ 103040 h 2568144"/>
              <a:gd name="connsiteX2" fmla="*/ 505479 w 569897"/>
              <a:gd name="connsiteY2" fmla="*/ 910284 h 2568144"/>
              <a:gd name="connsiteX3" fmla="*/ 405466 w 569897"/>
              <a:gd name="connsiteY3" fmla="*/ 1203178 h 2568144"/>
              <a:gd name="connsiteX4" fmla="*/ 405466 w 569897"/>
              <a:gd name="connsiteY4" fmla="*/ 1396059 h 2568144"/>
              <a:gd name="connsiteX5" fmla="*/ 305454 w 569897"/>
              <a:gd name="connsiteY5" fmla="*/ 1688953 h 2568144"/>
              <a:gd name="connsiteX6" fmla="*/ 255448 w 569897"/>
              <a:gd name="connsiteY6" fmla="*/ 1917553 h 2568144"/>
              <a:gd name="connsiteX7" fmla="*/ 41135 w 569897"/>
              <a:gd name="connsiteY7" fmla="*/ 2446190 h 2568144"/>
              <a:gd name="connsiteX8" fmla="*/ 5416 w 569897"/>
              <a:gd name="connsiteY8" fmla="*/ 2546203 h 2568144"/>
              <a:gd name="connsiteX9" fmla="*/ 112573 w 569897"/>
              <a:gd name="connsiteY9" fmla="*/ 2124722 h 2568144"/>
              <a:gd name="connsiteX10" fmla="*/ 541198 w 569897"/>
              <a:gd name="connsiteY10" fmla="*/ 924572 h 2568144"/>
              <a:gd name="connsiteX11" fmla="*/ 519766 w 569897"/>
              <a:gd name="connsiteY11" fmla="*/ 974578 h 2568144"/>
              <a:gd name="connsiteX12" fmla="*/ 434041 w 569897"/>
              <a:gd name="connsiteY12" fmla="*/ 360215 h 2568144"/>
              <a:gd name="connsiteX13" fmla="*/ 191154 w 569897"/>
              <a:gd name="connsiteY13" fmla="*/ 38747 h 256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9897" h="2568144">
                <a:moveTo>
                  <a:pt x="191154" y="38747"/>
                </a:moveTo>
                <a:cubicBezTo>
                  <a:pt x="157817" y="-4115"/>
                  <a:pt x="181628" y="-42216"/>
                  <a:pt x="234016" y="103040"/>
                </a:cubicBezTo>
                <a:cubicBezTo>
                  <a:pt x="286404" y="248296"/>
                  <a:pt x="476904" y="726928"/>
                  <a:pt x="505479" y="910284"/>
                </a:cubicBezTo>
                <a:cubicBezTo>
                  <a:pt x="534054" y="1093640"/>
                  <a:pt x="422135" y="1122216"/>
                  <a:pt x="405466" y="1203178"/>
                </a:cubicBezTo>
                <a:cubicBezTo>
                  <a:pt x="388797" y="1284141"/>
                  <a:pt x="422135" y="1315097"/>
                  <a:pt x="405466" y="1396059"/>
                </a:cubicBezTo>
                <a:cubicBezTo>
                  <a:pt x="388797" y="1477021"/>
                  <a:pt x="330457" y="1602037"/>
                  <a:pt x="305454" y="1688953"/>
                </a:cubicBezTo>
                <a:cubicBezTo>
                  <a:pt x="280451" y="1775869"/>
                  <a:pt x="299501" y="1791347"/>
                  <a:pt x="255448" y="1917553"/>
                </a:cubicBezTo>
                <a:cubicBezTo>
                  <a:pt x="211395" y="2043759"/>
                  <a:pt x="82807" y="2341415"/>
                  <a:pt x="41135" y="2446190"/>
                </a:cubicBezTo>
                <a:cubicBezTo>
                  <a:pt x="-537" y="2550965"/>
                  <a:pt x="-6490" y="2599781"/>
                  <a:pt x="5416" y="2546203"/>
                </a:cubicBezTo>
                <a:cubicBezTo>
                  <a:pt x="17322" y="2492625"/>
                  <a:pt x="23276" y="2394994"/>
                  <a:pt x="112573" y="2124722"/>
                </a:cubicBezTo>
                <a:cubicBezTo>
                  <a:pt x="201870" y="1854450"/>
                  <a:pt x="473333" y="1116263"/>
                  <a:pt x="541198" y="924572"/>
                </a:cubicBezTo>
                <a:cubicBezTo>
                  <a:pt x="609063" y="732881"/>
                  <a:pt x="537625" y="1068637"/>
                  <a:pt x="519766" y="974578"/>
                </a:cubicBezTo>
                <a:cubicBezTo>
                  <a:pt x="501907" y="880519"/>
                  <a:pt x="488810" y="517378"/>
                  <a:pt x="434041" y="360215"/>
                </a:cubicBezTo>
                <a:cubicBezTo>
                  <a:pt x="379272" y="203052"/>
                  <a:pt x="224491" y="81609"/>
                  <a:pt x="191154" y="387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 201">
            <a:extLst>
              <a:ext uri="{FF2B5EF4-FFF2-40B4-BE49-F238E27FC236}">
                <a16:creationId xmlns:a16="http://schemas.microsoft.com/office/drawing/2014/main" id="{96C87B6E-E76E-5A99-2F3D-472CF4000353}"/>
              </a:ext>
            </a:extLst>
          </p:cNvPr>
          <p:cNvSpPr/>
          <p:nvPr/>
        </p:nvSpPr>
        <p:spPr>
          <a:xfrm>
            <a:off x="8594684" y="6950666"/>
            <a:ext cx="385145" cy="860224"/>
          </a:xfrm>
          <a:custGeom>
            <a:avLst/>
            <a:gdLst>
              <a:gd name="connsiteX0" fmla="*/ 106404 w 385145"/>
              <a:gd name="connsiteY0" fmla="*/ 203 h 860224"/>
              <a:gd name="connsiteX1" fmla="*/ 385010 w 385145"/>
              <a:gd name="connsiteY1" fmla="*/ 635997 h 860224"/>
              <a:gd name="connsiteX2" fmla="*/ 63541 w 385145"/>
              <a:gd name="connsiteY2" fmla="*/ 800303 h 860224"/>
              <a:gd name="connsiteX3" fmla="*/ 13535 w 385145"/>
              <a:gd name="connsiteY3" fmla="*/ 814590 h 860224"/>
              <a:gd name="connsiteX4" fmla="*/ 234991 w 385145"/>
              <a:gd name="connsiteY4" fmla="*/ 850309 h 860224"/>
              <a:gd name="connsiteX5" fmla="*/ 263566 w 385145"/>
              <a:gd name="connsiteY5" fmla="*/ 614565 h 860224"/>
              <a:gd name="connsiteX6" fmla="*/ 342147 w 385145"/>
              <a:gd name="connsiteY6" fmla="*/ 707434 h 860224"/>
              <a:gd name="connsiteX7" fmla="*/ 106404 w 385145"/>
              <a:gd name="connsiteY7" fmla="*/ 203 h 860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5145" h="860224">
                <a:moveTo>
                  <a:pt x="106404" y="203"/>
                </a:moveTo>
                <a:cubicBezTo>
                  <a:pt x="113548" y="-11703"/>
                  <a:pt x="392154" y="502647"/>
                  <a:pt x="385010" y="635997"/>
                </a:cubicBezTo>
                <a:cubicBezTo>
                  <a:pt x="377866" y="769347"/>
                  <a:pt x="125453" y="770538"/>
                  <a:pt x="63541" y="800303"/>
                </a:cubicBezTo>
                <a:cubicBezTo>
                  <a:pt x="1629" y="830068"/>
                  <a:pt x="-15040" y="806256"/>
                  <a:pt x="13535" y="814590"/>
                </a:cubicBezTo>
                <a:cubicBezTo>
                  <a:pt x="42110" y="822924"/>
                  <a:pt x="193319" y="883647"/>
                  <a:pt x="234991" y="850309"/>
                </a:cubicBezTo>
                <a:cubicBezTo>
                  <a:pt x="276663" y="816971"/>
                  <a:pt x="245707" y="638377"/>
                  <a:pt x="263566" y="614565"/>
                </a:cubicBezTo>
                <a:cubicBezTo>
                  <a:pt x="281425" y="590753"/>
                  <a:pt x="369531" y="806256"/>
                  <a:pt x="342147" y="707434"/>
                </a:cubicBezTo>
                <a:cubicBezTo>
                  <a:pt x="314763" y="608612"/>
                  <a:pt x="99260" y="12109"/>
                  <a:pt x="106404" y="20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 202">
            <a:extLst>
              <a:ext uri="{FF2B5EF4-FFF2-40B4-BE49-F238E27FC236}">
                <a16:creationId xmlns:a16="http://schemas.microsoft.com/office/drawing/2014/main" id="{8B3CC86E-9252-20F5-DF16-00BCF81EDB4C}"/>
              </a:ext>
            </a:extLst>
          </p:cNvPr>
          <p:cNvSpPr/>
          <p:nvPr/>
        </p:nvSpPr>
        <p:spPr>
          <a:xfrm>
            <a:off x="7364440" y="8703608"/>
            <a:ext cx="1079415" cy="691089"/>
          </a:xfrm>
          <a:custGeom>
            <a:avLst/>
            <a:gdLst>
              <a:gd name="connsiteX0" fmla="*/ 1036610 w 1079415"/>
              <a:gd name="connsiteY0" fmla="*/ 33198 h 691089"/>
              <a:gd name="connsiteX1" fmla="*/ 1022323 w 1079415"/>
              <a:gd name="connsiteY1" fmla="*/ 83205 h 691089"/>
              <a:gd name="connsiteX2" fmla="*/ 736573 w 1079415"/>
              <a:gd name="connsiteY2" fmla="*/ 361811 h 691089"/>
              <a:gd name="connsiteX3" fmla="*/ 379385 w 1079415"/>
              <a:gd name="connsiteY3" fmla="*/ 618986 h 691089"/>
              <a:gd name="connsiteX4" fmla="*/ 386529 w 1079415"/>
              <a:gd name="connsiteY4" fmla="*/ 633273 h 691089"/>
              <a:gd name="connsiteX5" fmla="*/ 766 w 1079415"/>
              <a:gd name="connsiteY5" fmla="*/ 690423 h 691089"/>
              <a:gd name="connsiteX6" fmla="*/ 500829 w 1079415"/>
              <a:gd name="connsiteY6" fmla="*/ 590411 h 691089"/>
              <a:gd name="connsiteX7" fmla="*/ 357954 w 1079415"/>
              <a:gd name="connsiteY7" fmla="*/ 647561 h 691089"/>
              <a:gd name="connsiteX8" fmla="*/ 593698 w 1079415"/>
              <a:gd name="connsiteY8" fmla="*/ 554692 h 691089"/>
              <a:gd name="connsiteX9" fmla="*/ 557979 w 1079415"/>
              <a:gd name="connsiteY9" fmla="*/ 540405 h 691089"/>
              <a:gd name="connsiteX10" fmla="*/ 1036610 w 1079415"/>
              <a:gd name="connsiteY10" fmla="*/ 33198 h 69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9415" h="691089">
                <a:moveTo>
                  <a:pt x="1036610" y="33198"/>
                </a:moveTo>
                <a:cubicBezTo>
                  <a:pt x="1114001" y="-43002"/>
                  <a:pt x="1072329" y="28436"/>
                  <a:pt x="1022323" y="83205"/>
                </a:cubicBezTo>
                <a:cubicBezTo>
                  <a:pt x="972317" y="137974"/>
                  <a:pt x="843729" y="272514"/>
                  <a:pt x="736573" y="361811"/>
                </a:cubicBezTo>
                <a:cubicBezTo>
                  <a:pt x="629417" y="451108"/>
                  <a:pt x="437726" y="573742"/>
                  <a:pt x="379385" y="618986"/>
                </a:cubicBezTo>
                <a:cubicBezTo>
                  <a:pt x="321044" y="664230"/>
                  <a:pt x="449632" y="621367"/>
                  <a:pt x="386529" y="633273"/>
                </a:cubicBezTo>
                <a:cubicBezTo>
                  <a:pt x="323426" y="645179"/>
                  <a:pt x="-18284" y="697567"/>
                  <a:pt x="766" y="690423"/>
                </a:cubicBezTo>
                <a:cubicBezTo>
                  <a:pt x="19816" y="683279"/>
                  <a:pt x="441298" y="597555"/>
                  <a:pt x="500829" y="590411"/>
                </a:cubicBezTo>
                <a:cubicBezTo>
                  <a:pt x="560360" y="583267"/>
                  <a:pt x="357954" y="647561"/>
                  <a:pt x="357954" y="647561"/>
                </a:cubicBezTo>
                <a:cubicBezTo>
                  <a:pt x="373432" y="641608"/>
                  <a:pt x="560360" y="572551"/>
                  <a:pt x="593698" y="554692"/>
                </a:cubicBezTo>
                <a:cubicBezTo>
                  <a:pt x="627035" y="536833"/>
                  <a:pt x="484160" y="623749"/>
                  <a:pt x="557979" y="540405"/>
                </a:cubicBezTo>
                <a:cubicBezTo>
                  <a:pt x="631798" y="457061"/>
                  <a:pt x="959219" y="109398"/>
                  <a:pt x="1036610" y="3319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 203">
            <a:extLst>
              <a:ext uri="{FF2B5EF4-FFF2-40B4-BE49-F238E27FC236}">
                <a16:creationId xmlns:a16="http://schemas.microsoft.com/office/drawing/2014/main" id="{9B78F4BC-B7C2-722C-1463-68BED205B2FB}"/>
              </a:ext>
            </a:extLst>
          </p:cNvPr>
          <p:cNvSpPr/>
          <p:nvPr/>
        </p:nvSpPr>
        <p:spPr>
          <a:xfrm>
            <a:off x="6012395" y="4377845"/>
            <a:ext cx="2379332" cy="1372339"/>
          </a:xfrm>
          <a:custGeom>
            <a:avLst/>
            <a:gdLst>
              <a:gd name="connsiteX0" fmla="*/ 72399 w 2379332"/>
              <a:gd name="connsiteY0" fmla="*/ 214326 h 1372339"/>
              <a:gd name="connsiteX1" fmla="*/ 186699 w 2379332"/>
              <a:gd name="connsiteY1" fmla="*/ 221049 h 1372339"/>
              <a:gd name="connsiteX2" fmla="*/ 1370040 w 2379332"/>
              <a:gd name="connsiteY2" fmla="*/ 73131 h 1372339"/>
              <a:gd name="connsiteX3" fmla="*/ 1652429 w 2379332"/>
              <a:gd name="connsiteY3" fmla="*/ 173984 h 1372339"/>
              <a:gd name="connsiteX4" fmla="*/ 1901199 w 2379332"/>
              <a:gd name="connsiteY4" fmla="*/ 288284 h 1372339"/>
              <a:gd name="connsiteX5" fmla="*/ 2123076 w 2379332"/>
              <a:gd name="connsiteY5" fmla="*/ 732037 h 1372339"/>
              <a:gd name="connsiteX6" fmla="*/ 2170140 w 2379332"/>
              <a:gd name="connsiteY6" fmla="*/ 866508 h 1372339"/>
              <a:gd name="connsiteX7" fmla="*/ 2378570 w 2379332"/>
              <a:gd name="connsiteY7" fmla="*/ 1343879 h 1372339"/>
              <a:gd name="connsiteX8" fmla="*/ 2237376 w 2379332"/>
              <a:gd name="connsiteY8" fmla="*/ 1263196 h 1372339"/>
              <a:gd name="connsiteX9" fmla="*/ 2156693 w 2379332"/>
              <a:gd name="connsiteY9" fmla="*/ 812720 h 1372339"/>
              <a:gd name="connsiteX10" fmla="*/ 1645705 w 2379332"/>
              <a:gd name="connsiteY10" fmla="*/ 59684 h 1372339"/>
              <a:gd name="connsiteX11" fmla="*/ 1571746 w 2379332"/>
              <a:gd name="connsiteY11" fmla="*/ 52961 h 1372339"/>
              <a:gd name="connsiteX12" fmla="*/ 885946 w 2379332"/>
              <a:gd name="connsiteY12" fmla="*/ 100026 h 1372339"/>
              <a:gd name="connsiteX13" fmla="*/ 72399 w 2379332"/>
              <a:gd name="connsiteY13" fmla="*/ 214326 h 137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79332" h="1372339">
                <a:moveTo>
                  <a:pt x="72399" y="214326"/>
                </a:moveTo>
                <a:cubicBezTo>
                  <a:pt x="-44142" y="234496"/>
                  <a:pt x="-29574" y="244581"/>
                  <a:pt x="186699" y="221049"/>
                </a:cubicBezTo>
                <a:cubicBezTo>
                  <a:pt x="402972" y="197517"/>
                  <a:pt x="1125752" y="80975"/>
                  <a:pt x="1370040" y="73131"/>
                </a:cubicBezTo>
                <a:cubicBezTo>
                  <a:pt x="1614328" y="65287"/>
                  <a:pt x="1563903" y="138125"/>
                  <a:pt x="1652429" y="173984"/>
                </a:cubicBezTo>
                <a:cubicBezTo>
                  <a:pt x="1740955" y="209843"/>
                  <a:pt x="1822758" y="195275"/>
                  <a:pt x="1901199" y="288284"/>
                </a:cubicBezTo>
                <a:cubicBezTo>
                  <a:pt x="1979640" y="381293"/>
                  <a:pt x="2078253" y="635666"/>
                  <a:pt x="2123076" y="732037"/>
                </a:cubicBezTo>
                <a:cubicBezTo>
                  <a:pt x="2167899" y="828408"/>
                  <a:pt x="2127558" y="764534"/>
                  <a:pt x="2170140" y="866508"/>
                </a:cubicBezTo>
                <a:cubicBezTo>
                  <a:pt x="2212722" y="968482"/>
                  <a:pt x="2367364" y="1277764"/>
                  <a:pt x="2378570" y="1343879"/>
                </a:cubicBezTo>
                <a:cubicBezTo>
                  <a:pt x="2389776" y="1409994"/>
                  <a:pt x="2274355" y="1351722"/>
                  <a:pt x="2237376" y="1263196"/>
                </a:cubicBezTo>
                <a:cubicBezTo>
                  <a:pt x="2200397" y="1174670"/>
                  <a:pt x="2255305" y="1013305"/>
                  <a:pt x="2156693" y="812720"/>
                </a:cubicBezTo>
                <a:cubicBezTo>
                  <a:pt x="2058081" y="612135"/>
                  <a:pt x="1743196" y="186311"/>
                  <a:pt x="1645705" y="59684"/>
                </a:cubicBezTo>
                <a:cubicBezTo>
                  <a:pt x="1548214" y="-66943"/>
                  <a:pt x="1698372" y="46237"/>
                  <a:pt x="1571746" y="52961"/>
                </a:cubicBezTo>
                <a:cubicBezTo>
                  <a:pt x="1445120" y="59685"/>
                  <a:pt x="1139199" y="69770"/>
                  <a:pt x="885946" y="100026"/>
                </a:cubicBezTo>
                <a:cubicBezTo>
                  <a:pt x="632693" y="130282"/>
                  <a:pt x="188940" y="194156"/>
                  <a:pt x="72399" y="214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 204">
            <a:extLst>
              <a:ext uri="{FF2B5EF4-FFF2-40B4-BE49-F238E27FC236}">
                <a16:creationId xmlns:a16="http://schemas.microsoft.com/office/drawing/2014/main" id="{2B819C1B-90B7-FFF9-14CF-27448DA84AC5}"/>
              </a:ext>
            </a:extLst>
          </p:cNvPr>
          <p:cNvSpPr/>
          <p:nvPr/>
        </p:nvSpPr>
        <p:spPr>
          <a:xfrm>
            <a:off x="5689358" y="3022987"/>
            <a:ext cx="949264" cy="581343"/>
          </a:xfrm>
          <a:custGeom>
            <a:avLst/>
            <a:gdLst>
              <a:gd name="connsiteX0" fmla="*/ 930273 w 949264"/>
              <a:gd name="connsiteY0" fmla="*/ 556459 h 581343"/>
              <a:gd name="connsiteX1" fmla="*/ 242 w 949264"/>
              <a:gd name="connsiteY1" fmla="*/ 1567 h 581343"/>
              <a:gd name="connsiteX2" fmla="*/ 836488 w 949264"/>
              <a:gd name="connsiteY2" fmla="*/ 392336 h 581343"/>
              <a:gd name="connsiteX3" fmla="*/ 641104 w 949264"/>
              <a:gd name="connsiteY3" fmla="*/ 478305 h 581343"/>
              <a:gd name="connsiteX4" fmla="*/ 930273 w 949264"/>
              <a:gd name="connsiteY4" fmla="*/ 556459 h 581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9264" h="581343">
                <a:moveTo>
                  <a:pt x="930273" y="556459"/>
                </a:moveTo>
                <a:cubicBezTo>
                  <a:pt x="823463" y="477003"/>
                  <a:pt x="15873" y="28921"/>
                  <a:pt x="242" y="1567"/>
                </a:cubicBezTo>
                <a:cubicBezTo>
                  <a:pt x="-15389" y="-25787"/>
                  <a:pt x="729678" y="312880"/>
                  <a:pt x="836488" y="392336"/>
                </a:cubicBezTo>
                <a:cubicBezTo>
                  <a:pt x="943298" y="471792"/>
                  <a:pt x="622868" y="454859"/>
                  <a:pt x="641104" y="478305"/>
                </a:cubicBezTo>
                <a:cubicBezTo>
                  <a:pt x="659340" y="501751"/>
                  <a:pt x="1037083" y="635915"/>
                  <a:pt x="930273" y="556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 205">
            <a:extLst>
              <a:ext uri="{FF2B5EF4-FFF2-40B4-BE49-F238E27FC236}">
                <a16:creationId xmlns:a16="http://schemas.microsoft.com/office/drawing/2014/main" id="{1F117909-17AD-B678-4B83-DCA1500B1690}"/>
              </a:ext>
            </a:extLst>
          </p:cNvPr>
          <p:cNvSpPr/>
          <p:nvPr/>
        </p:nvSpPr>
        <p:spPr>
          <a:xfrm>
            <a:off x="6236958" y="2930576"/>
            <a:ext cx="1713990" cy="625520"/>
          </a:xfrm>
          <a:custGeom>
            <a:avLst/>
            <a:gdLst>
              <a:gd name="connsiteX0" fmla="*/ 54427 w 1713990"/>
              <a:gd name="connsiteY0" fmla="*/ 594162 h 625520"/>
              <a:gd name="connsiteX1" fmla="*/ 156027 w 1713990"/>
              <a:gd name="connsiteY1" fmla="*/ 578532 h 625520"/>
              <a:gd name="connsiteX2" fmla="*/ 890673 w 1713990"/>
              <a:gd name="connsiteY2" fmla="*/ 156501 h 625520"/>
              <a:gd name="connsiteX3" fmla="*/ 937565 w 1713990"/>
              <a:gd name="connsiteY3" fmla="*/ 193 h 625520"/>
              <a:gd name="connsiteX4" fmla="*/ 1711288 w 1713990"/>
              <a:gd name="connsiteY4" fmla="*/ 125239 h 625520"/>
              <a:gd name="connsiteX5" fmla="*/ 1172027 w 1713990"/>
              <a:gd name="connsiteY5" fmla="*/ 172132 h 625520"/>
              <a:gd name="connsiteX6" fmla="*/ 609319 w 1713990"/>
              <a:gd name="connsiteY6" fmla="*/ 539455 h 625520"/>
              <a:gd name="connsiteX7" fmla="*/ 828150 w 1713990"/>
              <a:gd name="connsiteY7" fmla="*/ 390962 h 625520"/>
              <a:gd name="connsiteX8" fmla="*/ 54427 w 1713990"/>
              <a:gd name="connsiteY8" fmla="*/ 594162 h 62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3990" h="625520">
                <a:moveTo>
                  <a:pt x="54427" y="594162"/>
                </a:moveTo>
                <a:cubicBezTo>
                  <a:pt x="-57594" y="625424"/>
                  <a:pt x="16653" y="651476"/>
                  <a:pt x="156027" y="578532"/>
                </a:cubicBezTo>
                <a:cubicBezTo>
                  <a:pt x="295401" y="505588"/>
                  <a:pt x="760417" y="252891"/>
                  <a:pt x="890673" y="156501"/>
                </a:cubicBezTo>
                <a:cubicBezTo>
                  <a:pt x="1020929" y="60111"/>
                  <a:pt x="800796" y="5403"/>
                  <a:pt x="937565" y="193"/>
                </a:cubicBezTo>
                <a:cubicBezTo>
                  <a:pt x="1074334" y="-5017"/>
                  <a:pt x="1672211" y="96582"/>
                  <a:pt x="1711288" y="125239"/>
                </a:cubicBezTo>
                <a:cubicBezTo>
                  <a:pt x="1750365" y="153895"/>
                  <a:pt x="1355688" y="103096"/>
                  <a:pt x="1172027" y="172132"/>
                </a:cubicBezTo>
                <a:cubicBezTo>
                  <a:pt x="988366" y="241168"/>
                  <a:pt x="666632" y="502983"/>
                  <a:pt x="609319" y="539455"/>
                </a:cubicBezTo>
                <a:cubicBezTo>
                  <a:pt x="552006" y="575927"/>
                  <a:pt x="915422" y="380541"/>
                  <a:pt x="828150" y="390962"/>
                </a:cubicBezTo>
                <a:cubicBezTo>
                  <a:pt x="740878" y="401382"/>
                  <a:pt x="166448" y="562900"/>
                  <a:pt x="54427" y="594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 206">
            <a:extLst>
              <a:ext uri="{FF2B5EF4-FFF2-40B4-BE49-F238E27FC236}">
                <a16:creationId xmlns:a16="http://schemas.microsoft.com/office/drawing/2014/main" id="{7E297A70-174C-3D17-6E0D-A155931986C3}"/>
              </a:ext>
            </a:extLst>
          </p:cNvPr>
          <p:cNvSpPr/>
          <p:nvPr/>
        </p:nvSpPr>
        <p:spPr>
          <a:xfrm>
            <a:off x="4970189" y="6702070"/>
            <a:ext cx="825643" cy="3320510"/>
          </a:xfrm>
          <a:custGeom>
            <a:avLst/>
            <a:gdLst>
              <a:gd name="connsiteX0" fmla="*/ 398980 w 825643"/>
              <a:gd name="connsiteY0" fmla="*/ 214545 h 3320510"/>
              <a:gd name="connsiteX1" fmla="*/ 461503 w 825643"/>
              <a:gd name="connsiteY1" fmla="*/ 261438 h 3320510"/>
              <a:gd name="connsiteX2" fmla="*/ 750673 w 825643"/>
              <a:gd name="connsiteY2" fmla="*/ 2316884 h 3320510"/>
              <a:gd name="connsiteX3" fmla="*/ 396 w 825643"/>
              <a:gd name="connsiteY3" fmla="*/ 3317253 h 3320510"/>
              <a:gd name="connsiteX4" fmla="*/ 649073 w 825643"/>
              <a:gd name="connsiteY4" fmla="*/ 2613868 h 3320510"/>
              <a:gd name="connsiteX5" fmla="*/ 813196 w 825643"/>
              <a:gd name="connsiteY5" fmla="*/ 1965192 h 3320510"/>
              <a:gd name="connsiteX6" fmla="*/ 398980 w 825643"/>
              <a:gd name="connsiteY6" fmla="*/ 214545 h 332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5643" h="3320510">
                <a:moveTo>
                  <a:pt x="398980" y="214545"/>
                </a:moveTo>
                <a:cubicBezTo>
                  <a:pt x="340365" y="-69414"/>
                  <a:pt x="402888" y="-88952"/>
                  <a:pt x="461503" y="261438"/>
                </a:cubicBezTo>
                <a:cubicBezTo>
                  <a:pt x="520119" y="611828"/>
                  <a:pt x="827524" y="1807582"/>
                  <a:pt x="750673" y="2316884"/>
                </a:cubicBezTo>
                <a:cubicBezTo>
                  <a:pt x="673822" y="2826187"/>
                  <a:pt x="17329" y="3267756"/>
                  <a:pt x="396" y="3317253"/>
                </a:cubicBezTo>
                <a:cubicBezTo>
                  <a:pt x="-16537" y="3366750"/>
                  <a:pt x="513606" y="2839211"/>
                  <a:pt x="649073" y="2613868"/>
                </a:cubicBezTo>
                <a:cubicBezTo>
                  <a:pt x="784540" y="2388525"/>
                  <a:pt x="856181" y="2372894"/>
                  <a:pt x="813196" y="1965192"/>
                </a:cubicBezTo>
                <a:cubicBezTo>
                  <a:pt x="770211" y="1557490"/>
                  <a:pt x="457595" y="498504"/>
                  <a:pt x="398980" y="214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 212">
            <a:extLst>
              <a:ext uri="{FF2B5EF4-FFF2-40B4-BE49-F238E27FC236}">
                <a16:creationId xmlns:a16="http://schemas.microsoft.com/office/drawing/2014/main" id="{91F9B04B-6E04-3222-D645-BD75178A2A6D}"/>
              </a:ext>
            </a:extLst>
          </p:cNvPr>
          <p:cNvSpPr/>
          <p:nvPr/>
        </p:nvSpPr>
        <p:spPr>
          <a:xfrm>
            <a:off x="5809788" y="6669862"/>
            <a:ext cx="545089" cy="451333"/>
          </a:xfrm>
          <a:custGeom>
            <a:avLst/>
            <a:gdLst>
              <a:gd name="connsiteX0" fmla="*/ 545004 w 545089"/>
              <a:gd name="connsiteY0" fmla="*/ 1232 h 451333"/>
              <a:gd name="connsiteX1" fmla="*/ 33170 w 545089"/>
              <a:gd name="connsiteY1" fmla="*/ 202515 h 451333"/>
              <a:gd name="connsiteX2" fmla="*/ 50423 w 545089"/>
              <a:gd name="connsiteY2" fmla="*/ 409549 h 451333"/>
              <a:gd name="connsiteX3" fmla="*/ 50423 w 545089"/>
              <a:gd name="connsiteY3" fmla="*/ 260025 h 451333"/>
              <a:gd name="connsiteX4" fmla="*/ 4416 w 545089"/>
              <a:gd name="connsiteY4" fmla="*/ 449806 h 451333"/>
              <a:gd name="connsiteX5" fmla="*/ 73427 w 545089"/>
              <a:gd name="connsiteY5" fmla="*/ 133504 h 451333"/>
              <a:gd name="connsiteX6" fmla="*/ 545004 w 545089"/>
              <a:gd name="connsiteY6" fmla="*/ 1232 h 45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089" h="451333">
                <a:moveTo>
                  <a:pt x="545004" y="1232"/>
                </a:moveTo>
                <a:cubicBezTo>
                  <a:pt x="538295" y="12734"/>
                  <a:pt x="115600" y="134462"/>
                  <a:pt x="33170" y="202515"/>
                </a:cubicBezTo>
                <a:cubicBezTo>
                  <a:pt x="-49260" y="270568"/>
                  <a:pt x="47548" y="399964"/>
                  <a:pt x="50423" y="409549"/>
                </a:cubicBezTo>
                <a:cubicBezTo>
                  <a:pt x="53298" y="419134"/>
                  <a:pt x="58091" y="253316"/>
                  <a:pt x="50423" y="260025"/>
                </a:cubicBezTo>
                <a:cubicBezTo>
                  <a:pt x="42755" y="266735"/>
                  <a:pt x="582" y="470893"/>
                  <a:pt x="4416" y="449806"/>
                </a:cubicBezTo>
                <a:cubicBezTo>
                  <a:pt x="8250" y="428719"/>
                  <a:pt x="-12837" y="206349"/>
                  <a:pt x="73427" y="133504"/>
                </a:cubicBezTo>
                <a:cubicBezTo>
                  <a:pt x="159691" y="60659"/>
                  <a:pt x="551713" y="-10270"/>
                  <a:pt x="545004" y="123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 213">
            <a:extLst>
              <a:ext uri="{FF2B5EF4-FFF2-40B4-BE49-F238E27FC236}">
                <a16:creationId xmlns:a16="http://schemas.microsoft.com/office/drawing/2014/main" id="{AD44BD79-0F70-5221-2D01-E51A1A1BD938}"/>
              </a:ext>
            </a:extLst>
          </p:cNvPr>
          <p:cNvSpPr/>
          <p:nvPr/>
        </p:nvSpPr>
        <p:spPr>
          <a:xfrm>
            <a:off x="5666712" y="6154900"/>
            <a:ext cx="381441" cy="1545869"/>
          </a:xfrm>
          <a:custGeom>
            <a:avLst/>
            <a:gdLst>
              <a:gd name="connsiteX0" fmla="*/ 348775 w 381441"/>
              <a:gd name="connsiteY0" fmla="*/ 44617 h 1545869"/>
              <a:gd name="connsiteX1" fmla="*/ 348775 w 381441"/>
              <a:gd name="connsiteY1" fmla="*/ 130881 h 1545869"/>
              <a:gd name="connsiteX2" fmla="*/ 141741 w 381441"/>
              <a:gd name="connsiteY2" fmla="*/ 521945 h 1545869"/>
              <a:gd name="connsiteX3" fmla="*/ 32473 w 381441"/>
              <a:gd name="connsiteY3" fmla="*/ 976270 h 1545869"/>
              <a:gd name="connsiteX4" fmla="*/ 72730 w 381441"/>
              <a:gd name="connsiteY4" fmla="*/ 872753 h 1545869"/>
              <a:gd name="connsiteX5" fmla="*/ 245258 w 381441"/>
              <a:gd name="connsiteY5" fmla="*/ 1539862 h 1545869"/>
              <a:gd name="connsiteX6" fmla="*/ 141741 w 381441"/>
              <a:gd name="connsiteY6" fmla="*/ 1166051 h 1545869"/>
              <a:gd name="connsiteX7" fmla="*/ 15220 w 381441"/>
              <a:gd name="connsiteY7" fmla="*/ 567953 h 1545869"/>
              <a:gd name="connsiteX8" fmla="*/ 38224 w 381441"/>
              <a:gd name="connsiteY8" fmla="*/ 786489 h 1545869"/>
              <a:gd name="connsiteX9" fmla="*/ 348775 w 381441"/>
              <a:gd name="connsiteY9" fmla="*/ 44617 h 154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1441" h="1545869">
                <a:moveTo>
                  <a:pt x="348775" y="44617"/>
                </a:moveTo>
                <a:cubicBezTo>
                  <a:pt x="400533" y="-64651"/>
                  <a:pt x="383281" y="51327"/>
                  <a:pt x="348775" y="130881"/>
                </a:cubicBezTo>
                <a:cubicBezTo>
                  <a:pt x="314269" y="210435"/>
                  <a:pt x="194458" y="381047"/>
                  <a:pt x="141741" y="521945"/>
                </a:cubicBezTo>
                <a:cubicBezTo>
                  <a:pt x="89024" y="662843"/>
                  <a:pt x="43975" y="917802"/>
                  <a:pt x="32473" y="976270"/>
                </a:cubicBezTo>
                <a:cubicBezTo>
                  <a:pt x="20971" y="1034738"/>
                  <a:pt x="37266" y="778821"/>
                  <a:pt x="72730" y="872753"/>
                </a:cubicBezTo>
                <a:cubicBezTo>
                  <a:pt x="108194" y="966685"/>
                  <a:pt x="233756" y="1490979"/>
                  <a:pt x="245258" y="1539862"/>
                </a:cubicBezTo>
                <a:cubicBezTo>
                  <a:pt x="256760" y="1588745"/>
                  <a:pt x="180081" y="1328036"/>
                  <a:pt x="141741" y="1166051"/>
                </a:cubicBezTo>
                <a:cubicBezTo>
                  <a:pt x="103401" y="1004066"/>
                  <a:pt x="32473" y="631213"/>
                  <a:pt x="15220" y="567953"/>
                </a:cubicBezTo>
                <a:cubicBezTo>
                  <a:pt x="-2033" y="504693"/>
                  <a:pt x="-15451" y="870836"/>
                  <a:pt x="38224" y="786489"/>
                </a:cubicBezTo>
                <a:cubicBezTo>
                  <a:pt x="91899" y="702142"/>
                  <a:pt x="297017" y="153885"/>
                  <a:pt x="348775" y="44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 214">
            <a:extLst>
              <a:ext uri="{FF2B5EF4-FFF2-40B4-BE49-F238E27FC236}">
                <a16:creationId xmlns:a16="http://schemas.microsoft.com/office/drawing/2014/main" id="{19260E15-C0FF-C633-474F-368D4FEBCE12}"/>
              </a:ext>
            </a:extLst>
          </p:cNvPr>
          <p:cNvSpPr/>
          <p:nvPr/>
        </p:nvSpPr>
        <p:spPr>
          <a:xfrm>
            <a:off x="5991907" y="7325184"/>
            <a:ext cx="420487" cy="633247"/>
          </a:xfrm>
          <a:custGeom>
            <a:avLst/>
            <a:gdLst>
              <a:gd name="connsiteX0" fmla="*/ 418997 w 420487"/>
              <a:gd name="connsiteY0" fmla="*/ 120 h 633247"/>
              <a:gd name="connsiteX1" fmla="*/ 161348 w 420487"/>
              <a:gd name="connsiteY1" fmla="*/ 217353 h 633247"/>
              <a:gd name="connsiteX2" fmla="*/ 95673 w 420487"/>
              <a:gd name="connsiteY2" fmla="*/ 399223 h 633247"/>
              <a:gd name="connsiteX3" fmla="*/ 40102 w 420487"/>
              <a:gd name="connsiteY3" fmla="*/ 429534 h 633247"/>
              <a:gd name="connsiteX4" fmla="*/ 35050 w 420487"/>
              <a:gd name="connsiteY4" fmla="*/ 586144 h 633247"/>
              <a:gd name="connsiteX5" fmla="*/ 4738 w 420487"/>
              <a:gd name="connsiteY5" fmla="*/ 631612 h 633247"/>
              <a:gd name="connsiteX6" fmla="*/ 14842 w 420487"/>
              <a:gd name="connsiteY6" fmla="*/ 540677 h 633247"/>
              <a:gd name="connsiteX7" fmla="*/ 141141 w 420487"/>
              <a:gd name="connsiteY7" fmla="*/ 212301 h 633247"/>
              <a:gd name="connsiteX8" fmla="*/ 29998 w 420487"/>
              <a:gd name="connsiteY8" fmla="*/ 247665 h 633247"/>
              <a:gd name="connsiteX9" fmla="*/ 418997 w 420487"/>
              <a:gd name="connsiteY9" fmla="*/ 120 h 63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0487" h="633247">
                <a:moveTo>
                  <a:pt x="418997" y="120"/>
                </a:moveTo>
                <a:cubicBezTo>
                  <a:pt x="440889" y="-4932"/>
                  <a:pt x="215235" y="150836"/>
                  <a:pt x="161348" y="217353"/>
                </a:cubicBezTo>
                <a:cubicBezTo>
                  <a:pt x="107461" y="283870"/>
                  <a:pt x="115881" y="363860"/>
                  <a:pt x="95673" y="399223"/>
                </a:cubicBezTo>
                <a:cubicBezTo>
                  <a:pt x="75465" y="434587"/>
                  <a:pt x="50206" y="398381"/>
                  <a:pt x="40102" y="429534"/>
                </a:cubicBezTo>
                <a:cubicBezTo>
                  <a:pt x="29998" y="460687"/>
                  <a:pt x="40944" y="552464"/>
                  <a:pt x="35050" y="586144"/>
                </a:cubicBezTo>
                <a:cubicBezTo>
                  <a:pt x="29156" y="619824"/>
                  <a:pt x="8106" y="639190"/>
                  <a:pt x="4738" y="631612"/>
                </a:cubicBezTo>
                <a:cubicBezTo>
                  <a:pt x="1370" y="624034"/>
                  <a:pt x="-7892" y="610562"/>
                  <a:pt x="14842" y="540677"/>
                </a:cubicBezTo>
                <a:cubicBezTo>
                  <a:pt x="37576" y="470792"/>
                  <a:pt x="138615" y="261136"/>
                  <a:pt x="141141" y="212301"/>
                </a:cubicBezTo>
                <a:cubicBezTo>
                  <a:pt x="143667" y="163466"/>
                  <a:pt x="-14627" y="278819"/>
                  <a:pt x="29998" y="247665"/>
                </a:cubicBezTo>
                <a:cubicBezTo>
                  <a:pt x="74623" y="216512"/>
                  <a:pt x="397105" y="5172"/>
                  <a:pt x="418997" y="1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 215">
            <a:extLst>
              <a:ext uri="{FF2B5EF4-FFF2-40B4-BE49-F238E27FC236}">
                <a16:creationId xmlns:a16="http://schemas.microsoft.com/office/drawing/2014/main" id="{5A88161A-8C2F-37DD-250E-8CEA2EDC22BB}"/>
              </a:ext>
            </a:extLst>
          </p:cNvPr>
          <p:cNvSpPr/>
          <p:nvPr/>
        </p:nvSpPr>
        <p:spPr>
          <a:xfrm>
            <a:off x="6239135" y="7158478"/>
            <a:ext cx="551932" cy="126873"/>
          </a:xfrm>
          <a:custGeom>
            <a:avLst/>
            <a:gdLst>
              <a:gd name="connsiteX0" fmla="*/ 550664 w 551932"/>
              <a:gd name="connsiteY0" fmla="*/ 112 h 126873"/>
              <a:gd name="connsiteX1" fmla="*/ 252600 w 551932"/>
              <a:gd name="connsiteY1" fmla="*/ 91047 h 126873"/>
              <a:gd name="connsiteX2" fmla="*/ 3 w 551932"/>
              <a:gd name="connsiteY2" fmla="*/ 126410 h 126873"/>
              <a:gd name="connsiteX3" fmla="*/ 257652 w 551932"/>
              <a:gd name="connsiteY3" fmla="*/ 111255 h 126873"/>
              <a:gd name="connsiteX4" fmla="*/ 131353 w 551932"/>
              <a:gd name="connsiteY4" fmla="*/ 111255 h 126873"/>
              <a:gd name="connsiteX5" fmla="*/ 550664 w 551932"/>
              <a:gd name="connsiteY5" fmla="*/ 112 h 126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932" h="126873">
                <a:moveTo>
                  <a:pt x="550664" y="112"/>
                </a:moveTo>
                <a:cubicBezTo>
                  <a:pt x="570872" y="-3256"/>
                  <a:pt x="344377" y="69997"/>
                  <a:pt x="252600" y="91047"/>
                </a:cubicBezTo>
                <a:cubicBezTo>
                  <a:pt x="160823" y="112097"/>
                  <a:pt x="-839" y="123042"/>
                  <a:pt x="3" y="126410"/>
                </a:cubicBezTo>
                <a:cubicBezTo>
                  <a:pt x="845" y="129778"/>
                  <a:pt x="235760" y="113781"/>
                  <a:pt x="257652" y="111255"/>
                </a:cubicBezTo>
                <a:cubicBezTo>
                  <a:pt x="279544" y="108729"/>
                  <a:pt x="87570" y="124727"/>
                  <a:pt x="131353" y="111255"/>
                </a:cubicBezTo>
                <a:cubicBezTo>
                  <a:pt x="175136" y="97783"/>
                  <a:pt x="530456" y="3480"/>
                  <a:pt x="550664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 216">
            <a:extLst>
              <a:ext uri="{FF2B5EF4-FFF2-40B4-BE49-F238E27FC236}">
                <a16:creationId xmlns:a16="http://schemas.microsoft.com/office/drawing/2014/main" id="{D534A313-7BDC-6AC2-00B7-B18901E44204}"/>
              </a:ext>
            </a:extLst>
          </p:cNvPr>
          <p:cNvSpPr/>
          <p:nvPr/>
        </p:nvSpPr>
        <p:spPr>
          <a:xfrm>
            <a:off x="6535361" y="6936060"/>
            <a:ext cx="285558" cy="399917"/>
          </a:xfrm>
          <a:custGeom>
            <a:avLst/>
            <a:gdLst>
              <a:gd name="connsiteX0" fmla="*/ 1841 w 285558"/>
              <a:gd name="connsiteY0" fmla="*/ 245 h 399917"/>
              <a:gd name="connsiteX1" fmla="*/ 274646 w 285558"/>
              <a:gd name="connsiteY1" fmla="*/ 131595 h 399917"/>
              <a:gd name="connsiteX2" fmla="*/ 234230 w 285558"/>
              <a:gd name="connsiteY2" fmla="*/ 187167 h 399917"/>
              <a:gd name="connsiteX3" fmla="*/ 259490 w 285558"/>
              <a:gd name="connsiteY3" fmla="*/ 399348 h 399917"/>
              <a:gd name="connsiteX4" fmla="*/ 239282 w 285558"/>
              <a:gd name="connsiteY4" fmla="*/ 247790 h 399917"/>
              <a:gd name="connsiteX5" fmla="*/ 239282 w 285558"/>
              <a:gd name="connsiteY5" fmla="*/ 192218 h 399917"/>
              <a:gd name="connsiteX6" fmla="*/ 158451 w 285558"/>
              <a:gd name="connsiteY6" fmla="*/ 101284 h 399917"/>
              <a:gd name="connsiteX7" fmla="*/ 1841 w 285558"/>
              <a:gd name="connsiteY7" fmla="*/ 245 h 39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558" h="399917">
                <a:moveTo>
                  <a:pt x="1841" y="245"/>
                </a:moveTo>
                <a:cubicBezTo>
                  <a:pt x="21207" y="5297"/>
                  <a:pt x="235915" y="100441"/>
                  <a:pt x="274646" y="131595"/>
                </a:cubicBezTo>
                <a:cubicBezTo>
                  <a:pt x="313377" y="162749"/>
                  <a:pt x="236756" y="142542"/>
                  <a:pt x="234230" y="187167"/>
                </a:cubicBezTo>
                <a:cubicBezTo>
                  <a:pt x="231704" y="231793"/>
                  <a:pt x="258648" y="389244"/>
                  <a:pt x="259490" y="399348"/>
                </a:cubicBezTo>
                <a:cubicBezTo>
                  <a:pt x="260332" y="409452"/>
                  <a:pt x="242650" y="282312"/>
                  <a:pt x="239282" y="247790"/>
                </a:cubicBezTo>
                <a:cubicBezTo>
                  <a:pt x="235914" y="213268"/>
                  <a:pt x="252754" y="216636"/>
                  <a:pt x="239282" y="192218"/>
                </a:cubicBezTo>
                <a:cubicBezTo>
                  <a:pt x="225810" y="167800"/>
                  <a:pt x="195499" y="133280"/>
                  <a:pt x="158451" y="101284"/>
                </a:cubicBezTo>
                <a:cubicBezTo>
                  <a:pt x="121404" y="69289"/>
                  <a:pt x="-17525" y="-4807"/>
                  <a:pt x="1841" y="24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F2BB3476-E48B-4956-DEE5-942F7BF47A82}"/>
              </a:ext>
            </a:extLst>
          </p:cNvPr>
          <p:cNvSpPr/>
          <p:nvPr/>
        </p:nvSpPr>
        <p:spPr>
          <a:xfrm>
            <a:off x="7316034" y="9425886"/>
            <a:ext cx="692297" cy="316888"/>
          </a:xfrm>
          <a:custGeom>
            <a:avLst/>
            <a:gdLst>
              <a:gd name="connsiteX0" fmla="*/ 5429 w 692297"/>
              <a:gd name="connsiteY0" fmla="*/ 18739 h 316888"/>
              <a:gd name="connsiteX1" fmla="*/ 688098 w 692297"/>
              <a:gd name="connsiteY1" fmla="*/ 18739 h 316888"/>
              <a:gd name="connsiteX2" fmla="*/ 306054 w 692297"/>
              <a:gd name="connsiteY2" fmla="*/ 200366 h 316888"/>
              <a:gd name="connsiteX3" fmla="*/ 581626 w 692297"/>
              <a:gd name="connsiteY3" fmla="*/ 313100 h 316888"/>
              <a:gd name="connsiteX4" fmla="*/ 249687 w 692297"/>
              <a:gd name="connsiteY4" fmla="*/ 262996 h 316888"/>
              <a:gd name="connsiteX5" fmla="*/ 531522 w 692297"/>
              <a:gd name="connsiteY5" fmla="*/ 6213 h 316888"/>
              <a:gd name="connsiteX6" fmla="*/ 374947 w 692297"/>
              <a:gd name="connsiteY6" fmla="*/ 75106 h 316888"/>
              <a:gd name="connsiteX7" fmla="*/ 5429 w 692297"/>
              <a:gd name="connsiteY7" fmla="*/ 18739 h 316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2297" h="316888">
                <a:moveTo>
                  <a:pt x="5429" y="18739"/>
                </a:moveTo>
                <a:cubicBezTo>
                  <a:pt x="57621" y="9345"/>
                  <a:pt x="637994" y="-11532"/>
                  <a:pt x="688098" y="18739"/>
                </a:cubicBezTo>
                <a:cubicBezTo>
                  <a:pt x="738202" y="49010"/>
                  <a:pt x="323799" y="151306"/>
                  <a:pt x="306054" y="200366"/>
                </a:cubicBezTo>
                <a:cubicBezTo>
                  <a:pt x="288309" y="249426"/>
                  <a:pt x="591020" y="302662"/>
                  <a:pt x="581626" y="313100"/>
                </a:cubicBezTo>
                <a:cubicBezTo>
                  <a:pt x="572232" y="323538"/>
                  <a:pt x="258038" y="314144"/>
                  <a:pt x="249687" y="262996"/>
                </a:cubicBezTo>
                <a:cubicBezTo>
                  <a:pt x="241336" y="211848"/>
                  <a:pt x="510645" y="37528"/>
                  <a:pt x="531522" y="6213"/>
                </a:cubicBezTo>
                <a:cubicBezTo>
                  <a:pt x="552399" y="-25102"/>
                  <a:pt x="457410" y="71975"/>
                  <a:pt x="374947" y="75106"/>
                </a:cubicBezTo>
                <a:cubicBezTo>
                  <a:pt x="292484" y="78237"/>
                  <a:pt x="-46763" y="28133"/>
                  <a:pt x="5429" y="1873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24D94EB6-84CE-0A7B-2349-1E273F83EEEC}"/>
              </a:ext>
            </a:extLst>
          </p:cNvPr>
          <p:cNvSpPr/>
          <p:nvPr/>
        </p:nvSpPr>
        <p:spPr>
          <a:xfrm>
            <a:off x="6501483" y="5622452"/>
            <a:ext cx="180156" cy="684786"/>
          </a:xfrm>
          <a:custGeom>
            <a:avLst/>
            <a:gdLst>
              <a:gd name="connsiteX0" fmla="*/ 180117 w 180156"/>
              <a:gd name="connsiteY0" fmla="*/ 748 h 684786"/>
              <a:gd name="connsiteX1" fmla="*/ 72117 w 180156"/>
              <a:gd name="connsiteY1" fmla="*/ 497548 h 684786"/>
              <a:gd name="connsiteX2" fmla="*/ 158517 w 180156"/>
              <a:gd name="connsiteY2" fmla="*/ 684748 h 684786"/>
              <a:gd name="connsiteX3" fmla="*/ 72117 w 180156"/>
              <a:gd name="connsiteY3" fmla="*/ 511948 h 684786"/>
              <a:gd name="connsiteX4" fmla="*/ 117 w 180156"/>
              <a:gd name="connsiteY4" fmla="*/ 288748 h 684786"/>
              <a:gd name="connsiteX5" fmla="*/ 57717 w 180156"/>
              <a:gd name="connsiteY5" fmla="*/ 382348 h 684786"/>
              <a:gd name="connsiteX6" fmla="*/ 180117 w 180156"/>
              <a:gd name="connsiteY6" fmla="*/ 748 h 68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156" h="684786">
                <a:moveTo>
                  <a:pt x="180117" y="748"/>
                </a:moveTo>
                <a:cubicBezTo>
                  <a:pt x="182517" y="19948"/>
                  <a:pt x="75717" y="383548"/>
                  <a:pt x="72117" y="497548"/>
                </a:cubicBezTo>
                <a:cubicBezTo>
                  <a:pt x="68517" y="611548"/>
                  <a:pt x="158517" y="682348"/>
                  <a:pt x="158517" y="684748"/>
                </a:cubicBezTo>
                <a:cubicBezTo>
                  <a:pt x="158517" y="687148"/>
                  <a:pt x="98517" y="577948"/>
                  <a:pt x="72117" y="511948"/>
                </a:cubicBezTo>
                <a:cubicBezTo>
                  <a:pt x="45717" y="445948"/>
                  <a:pt x="2517" y="310348"/>
                  <a:pt x="117" y="288748"/>
                </a:cubicBezTo>
                <a:cubicBezTo>
                  <a:pt x="-2283" y="267148"/>
                  <a:pt x="32517" y="426748"/>
                  <a:pt x="57717" y="382348"/>
                </a:cubicBezTo>
                <a:cubicBezTo>
                  <a:pt x="82917" y="337948"/>
                  <a:pt x="177717" y="-18452"/>
                  <a:pt x="180117" y="74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>
            <a:extLst>
              <a:ext uri="{FF2B5EF4-FFF2-40B4-BE49-F238E27FC236}">
                <a16:creationId xmlns:a16="http://schemas.microsoft.com/office/drawing/2014/main" id="{757E8A77-B853-9047-D66A-A419D7E810B0}"/>
              </a:ext>
            </a:extLst>
          </p:cNvPr>
          <p:cNvSpPr/>
          <p:nvPr/>
        </p:nvSpPr>
        <p:spPr>
          <a:xfrm>
            <a:off x="6611265" y="6339990"/>
            <a:ext cx="419605" cy="848420"/>
          </a:xfrm>
          <a:custGeom>
            <a:avLst/>
            <a:gdLst>
              <a:gd name="connsiteX0" fmla="*/ 5435 w 419605"/>
              <a:gd name="connsiteY0" fmla="*/ 10010 h 848420"/>
              <a:gd name="connsiteX1" fmla="*/ 361035 w 419605"/>
              <a:gd name="connsiteY1" fmla="*/ 346560 h 848420"/>
              <a:gd name="connsiteX2" fmla="*/ 380085 w 419605"/>
              <a:gd name="connsiteY2" fmla="*/ 581510 h 848420"/>
              <a:gd name="connsiteX3" fmla="*/ 380085 w 419605"/>
              <a:gd name="connsiteY3" fmla="*/ 848210 h 848420"/>
              <a:gd name="connsiteX4" fmla="*/ 418185 w 419605"/>
              <a:gd name="connsiteY4" fmla="*/ 537060 h 848420"/>
              <a:gd name="connsiteX5" fmla="*/ 322935 w 419605"/>
              <a:gd name="connsiteY5" fmla="*/ 308460 h 848420"/>
              <a:gd name="connsiteX6" fmla="*/ 157835 w 419605"/>
              <a:gd name="connsiteY6" fmla="*/ 105260 h 848420"/>
              <a:gd name="connsiteX7" fmla="*/ 5435 w 419605"/>
              <a:gd name="connsiteY7" fmla="*/ 10010 h 848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9605" h="848420">
                <a:moveTo>
                  <a:pt x="5435" y="10010"/>
                </a:moveTo>
                <a:cubicBezTo>
                  <a:pt x="39302" y="50227"/>
                  <a:pt x="298593" y="251310"/>
                  <a:pt x="361035" y="346560"/>
                </a:cubicBezTo>
                <a:cubicBezTo>
                  <a:pt x="423477" y="441810"/>
                  <a:pt x="376910" y="497902"/>
                  <a:pt x="380085" y="581510"/>
                </a:cubicBezTo>
                <a:cubicBezTo>
                  <a:pt x="383260" y="665118"/>
                  <a:pt x="373735" y="855618"/>
                  <a:pt x="380085" y="848210"/>
                </a:cubicBezTo>
                <a:cubicBezTo>
                  <a:pt x="386435" y="840802"/>
                  <a:pt x="427710" y="627018"/>
                  <a:pt x="418185" y="537060"/>
                </a:cubicBezTo>
                <a:cubicBezTo>
                  <a:pt x="408660" y="447102"/>
                  <a:pt x="366327" y="380427"/>
                  <a:pt x="322935" y="308460"/>
                </a:cubicBezTo>
                <a:cubicBezTo>
                  <a:pt x="279543" y="236493"/>
                  <a:pt x="210752" y="149710"/>
                  <a:pt x="157835" y="105260"/>
                </a:cubicBezTo>
                <a:cubicBezTo>
                  <a:pt x="104918" y="60810"/>
                  <a:pt x="-28432" y="-30207"/>
                  <a:pt x="5435" y="1001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>
            <a:extLst>
              <a:ext uri="{FF2B5EF4-FFF2-40B4-BE49-F238E27FC236}">
                <a16:creationId xmlns:a16="http://schemas.microsoft.com/office/drawing/2014/main" id="{BDD1C5C4-4F2B-6A52-F86F-32BDD4894215}"/>
              </a:ext>
            </a:extLst>
          </p:cNvPr>
          <p:cNvSpPr/>
          <p:nvPr/>
        </p:nvSpPr>
        <p:spPr>
          <a:xfrm>
            <a:off x="6785020" y="7188153"/>
            <a:ext cx="206406" cy="508047"/>
          </a:xfrm>
          <a:custGeom>
            <a:avLst/>
            <a:gdLst>
              <a:gd name="connsiteX0" fmla="*/ 206330 w 206406"/>
              <a:gd name="connsiteY0" fmla="*/ 47 h 508047"/>
              <a:gd name="connsiteX1" fmla="*/ 28530 w 206406"/>
              <a:gd name="connsiteY1" fmla="*/ 361997 h 508047"/>
              <a:gd name="connsiteX2" fmla="*/ 155530 w 206406"/>
              <a:gd name="connsiteY2" fmla="*/ 311197 h 508047"/>
              <a:gd name="connsiteX3" fmla="*/ 123780 w 206406"/>
              <a:gd name="connsiteY3" fmla="*/ 508047 h 508047"/>
              <a:gd name="connsiteX4" fmla="*/ 85680 w 206406"/>
              <a:gd name="connsiteY4" fmla="*/ 311197 h 508047"/>
              <a:gd name="connsiteX5" fmla="*/ 3130 w 206406"/>
              <a:gd name="connsiteY5" fmla="*/ 336597 h 508047"/>
              <a:gd name="connsiteX6" fmla="*/ 206330 w 206406"/>
              <a:gd name="connsiteY6" fmla="*/ 47 h 50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6406" h="508047">
                <a:moveTo>
                  <a:pt x="206330" y="47"/>
                </a:moveTo>
                <a:cubicBezTo>
                  <a:pt x="210563" y="4280"/>
                  <a:pt x="36997" y="310139"/>
                  <a:pt x="28530" y="361997"/>
                </a:cubicBezTo>
                <a:cubicBezTo>
                  <a:pt x="20063" y="413855"/>
                  <a:pt x="139655" y="286855"/>
                  <a:pt x="155530" y="311197"/>
                </a:cubicBezTo>
                <a:cubicBezTo>
                  <a:pt x="171405" y="335539"/>
                  <a:pt x="135422" y="508047"/>
                  <a:pt x="123780" y="508047"/>
                </a:cubicBezTo>
                <a:cubicBezTo>
                  <a:pt x="112138" y="508047"/>
                  <a:pt x="105788" y="339772"/>
                  <a:pt x="85680" y="311197"/>
                </a:cubicBezTo>
                <a:cubicBezTo>
                  <a:pt x="65572" y="282622"/>
                  <a:pt x="-16978" y="395864"/>
                  <a:pt x="3130" y="336597"/>
                </a:cubicBezTo>
                <a:cubicBezTo>
                  <a:pt x="23238" y="277330"/>
                  <a:pt x="202097" y="-4186"/>
                  <a:pt x="206330" y="4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 196">
            <a:extLst>
              <a:ext uri="{FF2B5EF4-FFF2-40B4-BE49-F238E27FC236}">
                <a16:creationId xmlns:a16="http://schemas.microsoft.com/office/drawing/2014/main" id="{0FDAFC6A-B02A-887E-55F1-6324224C8D1E}"/>
              </a:ext>
            </a:extLst>
          </p:cNvPr>
          <p:cNvSpPr/>
          <p:nvPr/>
        </p:nvSpPr>
        <p:spPr>
          <a:xfrm>
            <a:off x="8746137" y="6331389"/>
            <a:ext cx="603783" cy="3180976"/>
          </a:xfrm>
          <a:custGeom>
            <a:avLst/>
            <a:gdLst>
              <a:gd name="connsiteX0" fmla="*/ 218109 w 603783"/>
              <a:gd name="connsiteY0" fmla="*/ 14703 h 3180976"/>
              <a:gd name="connsiteX1" fmla="*/ 561986 w 603783"/>
              <a:gd name="connsiteY1" fmla="*/ 1163565 h 3180976"/>
              <a:gd name="connsiteX2" fmla="*/ 358786 w 603783"/>
              <a:gd name="connsiteY2" fmla="*/ 1960734 h 3180976"/>
              <a:gd name="connsiteX3" fmla="*/ 460386 w 603783"/>
              <a:gd name="connsiteY3" fmla="*/ 1890396 h 3180976"/>
              <a:gd name="connsiteX4" fmla="*/ 69617 w 603783"/>
              <a:gd name="connsiteY4" fmla="*/ 2773534 h 3180976"/>
              <a:gd name="connsiteX5" fmla="*/ 7094 w 603783"/>
              <a:gd name="connsiteY5" fmla="*/ 3172119 h 3180976"/>
              <a:gd name="connsiteX6" fmla="*/ 155586 w 603783"/>
              <a:gd name="connsiteY6" fmla="*/ 2421842 h 3180976"/>
              <a:gd name="connsiteX7" fmla="*/ 593248 w 603783"/>
              <a:gd name="connsiteY7" fmla="*/ 1030703 h 3180976"/>
              <a:gd name="connsiteX8" fmla="*/ 444755 w 603783"/>
              <a:gd name="connsiteY8" fmla="*/ 546149 h 3180976"/>
              <a:gd name="connsiteX9" fmla="*/ 218109 w 603783"/>
              <a:gd name="connsiteY9" fmla="*/ 14703 h 318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3783" h="3180976">
                <a:moveTo>
                  <a:pt x="218109" y="14703"/>
                </a:moveTo>
                <a:cubicBezTo>
                  <a:pt x="237647" y="117606"/>
                  <a:pt x="538540" y="839227"/>
                  <a:pt x="561986" y="1163565"/>
                </a:cubicBezTo>
                <a:cubicBezTo>
                  <a:pt x="585432" y="1487903"/>
                  <a:pt x="375719" y="1839596"/>
                  <a:pt x="358786" y="1960734"/>
                </a:cubicBezTo>
                <a:cubicBezTo>
                  <a:pt x="341853" y="2081873"/>
                  <a:pt x="508581" y="1754929"/>
                  <a:pt x="460386" y="1890396"/>
                </a:cubicBezTo>
                <a:cubicBezTo>
                  <a:pt x="412191" y="2025863"/>
                  <a:pt x="145166" y="2559914"/>
                  <a:pt x="69617" y="2773534"/>
                </a:cubicBezTo>
                <a:cubicBezTo>
                  <a:pt x="-5932" y="2987154"/>
                  <a:pt x="-7234" y="3230734"/>
                  <a:pt x="7094" y="3172119"/>
                </a:cubicBezTo>
                <a:cubicBezTo>
                  <a:pt x="21422" y="3113504"/>
                  <a:pt x="57894" y="2778745"/>
                  <a:pt x="155586" y="2421842"/>
                </a:cubicBezTo>
                <a:cubicBezTo>
                  <a:pt x="253278" y="2064939"/>
                  <a:pt x="545053" y="1343319"/>
                  <a:pt x="593248" y="1030703"/>
                </a:cubicBezTo>
                <a:cubicBezTo>
                  <a:pt x="641443" y="718088"/>
                  <a:pt x="512488" y="715482"/>
                  <a:pt x="444755" y="546149"/>
                </a:cubicBezTo>
                <a:cubicBezTo>
                  <a:pt x="377022" y="376816"/>
                  <a:pt x="198571" y="-88200"/>
                  <a:pt x="218109" y="14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 218">
            <a:extLst>
              <a:ext uri="{FF2B5EF4-FFF2-40B4-BE49-F238E27FC236}">
                <a16:creationId xmlns:a16="http://schemas.microsoft.com/office/drawing/2014/main" id="{9AA260E9-2DC2-D738-1DFB-DD8CB53A8C84}"/>
              </a:ext>
            </a:extLst>
          </p:cNvPr>
          <p:cNvSpPr/>
          <p:nvPr/>
        </p:nvSpPr>
        <p:spPr>
          <a:xfrm>
            <a:off x="1872206" y="3682058"/>
            <a:ext cx="3233428" cy="2266343"/>
          </a:xfrm>
          <a:custGeom>
            <a:avLst/>
            <a:gdLst>
              <a:gd name="connsiteX0" fmla="*/ 3117805 w 3233428"/>
              <a:gd name="connsiteY0" fmla="*/ 959611 h 2266343"/>
              <a:gd name="connsiteX1" fmla="*/ 1942148 w 3233428"/>
              <a:gd name="connsiteY1" fmla="*/ 550308 h 2266343"/>
              <a:gd name="connsiteX2" fmla="*/ 2673668 w 3233428"/>
              <a:gd name="connsiteY2" fmla="*/ 541599 h 2266343"/>
              <a:gd name="connsiteX3" fmla="*/ 897120 w 3233428"/>
              <a:gd name="connsiteY3" fmla="*/ 950902 h 2266343"/>
              <a:gd name="connsiteX4" fmla="*/ 1297714 w 3233428"/>
              <a:gd name="connsiteY4" fmla="*/ 898651 h 2266343"/>
              <a:gd name="connsiteX5" fmla="*/ 418148 w 3233428"/>
              <a:gd name="connsiteY5" fmla="*/ 1612753 h 2266343"/>
              <a:gd name="connsiteX6" fmla="*/ 165600 w 3233428"/>
              <a:gd name="connsiteY6" fmla="*/ 1926262 h 2266343"/>
              <a:gd name="connsiteX7" fmla="*/ 137 w 3233428"/>
              <a:gd name="connsiteY7" fmla="*/ 2257188 h 2266343"/>
              <a:gd name="connsiteX8" fmla="*/ 191725 w 3233428"/>
              <a:gd name="connsiteY8" fmla="*/ 1543085 h 2266343"/>
              <a:gd name="connsiteX9" fmla="*/ 78514 w 3233428"/>
              <a:gd name="connsiteY9" fmla="*/ 1786925 h 2266343"/>
              <a:gd name="connsiteX10" fmla="*/ 574903 w 3233428"/>
              <a:gd name="connsiteY10" fmla="*/ 350011 h 2266343"/>
              <a:gd name="connsiteX11" fmla="*/ 148183 w 3233428"/>
              <a:gd name="connsiteY11" fmla="*/ 1046696 h 2266343"/>
              <a:gd name="connsiteX12" fmla="*/ 1384800 w 3233428"/>
              <a:gd name="connsiteY12" fmla="*/ 341302 h 2266343"/>
              <a:gd name="connsiteX13" fmla="*/ 461691 w 3233428"/>
              <a:gd name="connsiteY13" fmla="*/ 123588 h 2266343"/>
              <a:gd name="connsiteX14" fmla="*/ 2011817 w 3233428"/>
              <a:gd name="connsiteY14" fmla="*/ 1668 h 2266343"/>
              <a:gd name="connsiteX15" fmla="*/ 2020525 w 3233428"/>
              <a:gd name="connsiteY15" fmla="*/ 132296 h 2266343"/>
              <a:gd name="connsiteX16" fmla="*/ 3065554 w 3233428"/>
              <a:gd name="connsiteY16" fmla="*/ 968319 h 2266343"/>
              <a:gd name="connsiteX17" fmla="*/ 3117805 w 3233428"/>
              <a:gd name="connsiteY17" fmla="*/ 959611 h 226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33428" h="2266343">
                <a:moveTo>
                  <a:pt x="3117805" y="959611"/>
                </a:moveTo>
                <a:cubicBezTo>
                  <a:pt x="2930571" y="889942"/>
                  <a:pt x="2016171" y="619977"/>
                  <a:pt x="1942148" y="550308"/>
                </a:cubicBezTo>
                <a:cubicBezTo>
                  <a:pt x="1868125" y="480639"/>
                  <a:pt x="2847839" y="474833"/>
                  <a:pt x="2673668" y="541599"/>
                </a:cubicBezTo>
                <a:cubicBezTo>
                  <a:pt x="2499497" y="608365"/>
                  <a:pt x="1126446" y="891393"/>
                  <a:pt x="897120" y="950902"/>
                </a:cubicBezTo>
                <a:cubicBezTo>
                  <a:pt x="667794" y="1010411"/>
                  <a:pt x="1377543" y="788342"/>
                  <a:pt x="1297714" y="898651"/>
                </a:cubicBezTo>
                <a:cubicBezTo>
                  <a:pt x="1217885" y="1008960"/>
                  <a:pt x="606834" y="1441485"/>
                  <a:pt x="418148" y="1612753"/>
                </a:cubicBezTo>
                <a:cubicBezTo>
                  <a:pt x="229462" y="1784021"/>
                  <a:pt x="235268" y="1818856"/>
                  <a:pt x="165600" y="1926262"/>
                </a:cubicBezTo>
                <a:cubicBezTo>
                  <a:pt x="95932" y="2033668"/>
                  <a:pt x="-4217" y="2321051"/>
                  <a:pt x="137" y="2257188"/>
                </a:cubicBezTo>
                <a:cubicBezTo>
                  <a:pt x="4491" y="2193325"/>
                  <a:pt x="178662" y="1621462"/>
                  <a:pt x="191725" y="1543085"/>
                </a:cubicBezTo>
                <a:cubicBezTo>
                  <a:pt x="204788" y="1464708"/>
                  <a:pt x="14651" y="1985771"/>
                  <a:pt x="78514" y="1786925"/>
                </a:cubicBezTo>
                <a:cubicBezTo>
                  <a:pt x="142377" y="1588079"/>
                  <a:pt x="563291" y="473382"/>
                  <a:pt x="574903" y="350011"/>
                </a:cubicBezTo>
                <a:cubicBezTo>
                  <a:pt x="586514" y="226639"/>
                  <a:pt x="13200" y="1048148"/>
                  <a:pt x="148183" y="1046696"/>
                </a:cubicBezTo>
                <a:cubicBezTo>
                  <a:pt x="283166" y="1045245"/>
                  <a:pt x="1332549" y="495153"/>
                  <a:pt x="1384800" y="341302"/>
                </a:cubicBezTo>
                <a:cubicBezTo>
                  <a:pt x="1437051" y="187451"/>
                  <a:pt x="357188" y="180194"/>
                  <a:pt x="461691" y="123588"/>
                </a:cubicBezTo>
                <a:cubicBezTo>
                  <a:pt x="566194" y="66982"/>
                  <a:pt x="1752011" y="217"/>
                  <a:pt x="2011817" y="1668"/>
                </a:cubicBezTo>
                <a:cubicBezTo>
                  <a:pt x="2271623" y="3119"/>
                  <a:pt x="1844902" y="-28812"/>
                  <a:pt x="2020525" y="132296"/>
                </a:cubicBezTo>
                <a:cubicBezTo>
                  <a:pt x="2196148" y="293404"/>
                  <a:pt x="2882674" y="826079"/>
                  <a:pt x="3065554" y="968319"/>
                </a:cubicBezTo>
                <a:cubicBezTo>
                  <a:pt x="3248434" y="1110559"/>
                  <a:pt x="3305039" y="1029280"/>
                  <a:pt x="3117805" y="9596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 219">
            <a:extLst>
              <a:ext uri="{FF2B5EF4-FFF2-40B4-BE49-F238E27FC236}">
                <a16:creationId xmlns:a16="http://schemas.microsoft.com/office/drawing/2014/main" id="{C32F3967-4ACD-9C28-BDB8-B799F6806972}"/>
              </a:ext>
            </a:extLst>
          </p:cNvPr>
          <p:cNvSpPr/>
          <p:nvPr/>
        </p:nvSpPr>
        <p:spPr>
          <a:xfrm>
            <a:off x="1086453" y="3888737"/>
            <a:ext cx="2575369" cy="3204967"/>
          </a:xfrm>
          <a:custGeom>
            <a:avLst/>
            <a:gdLst>
              <a:gd name="connsiteX0" fmla="*/ 2571147 w 2575369"/>
              <a:gd name="connsiteY0" fmla="*/ 3994 h 3204967"/>
              <a:gd name="connsiteX1" fmla="*/ 1299696 w 2575369"/>
              <a:gd name="connsiteY1" fmla="*/ 770349 h 3204967"/>
              <a:gd name="connsiteX2" fmla="*/ 681387 w 2575369"/>
              <a:gd name="connsiteY2" fmla="*/ 2094052 h 3204967"/>
              <a:gd name="connsiteX3" fmla="*/ 716221 w 2575369"/>
              <a:gd name="connsiteY3" fmla="*/ 1797960 h 3204967"/>
              <a:gd name="connsiteX4" fmla="*/ 19536 w 2575369"/>
              <a:gd name="connsiteY4" fmla="*/ 3182623 h 3204967"/>
              <a:gd name="connsiteX5" fmla="*/ 219833 w 2575369"/>
              <a:gd name="connsiteY5" fmla="*/ 2520772 h 3204967"/>
              <a:gd name="connsiteX6" fmla="*/ 507216 w 2575369"/>
              <a:gd name="connsiteY6" fmla="*/ 813892 h 3204967"/>
              <a:gd name="connsiteX7" fmla="*/ 385296 w 2575369"/>
              <a:gd name="connsiteY7" fmla="*/ 1136109 h 3204967"/>
              <a:gd name="connsiteX8" fmla="*/ 1038438 w 2575369"/>
              <a:gd name="connsiteY8" fmla="*/ 561343 h 3204967"/>
              <a:gd name="connsiteX9" fmla="*/ 829433 w 2575369"/>
              <a:gd name="connsiteY9" fmla="*/ 474257 h 3204967"/>
              <a:gd name="connsiteX10" fmla="*/ 2571147 w 2575369"/>
              <a:gd name="connsiteY10" fmla="*/ 3994 h 320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75369" h="3204967">
                <a:moveTo>
                  <a:pt x="2571147" y="3994"/>
                </a:moveTo>
                <a:cubicBezTo>
                  <a:pt x="2649524" y="53343"/>
                  <a:pt x="1614656" y="422006"/>
                  <a:pt x="1299696" y="770349"/>
                </a:cubicBezTo>
                <a:cubicBezTo>
                  <a:pt x="984736" y="1118692"/>
                  <a:pt x="778633" y="1922783"/>
                  <a:pt x="681387" y="2094052"/>
                </a:cubicBezTo>
                <a:cubicBezTo>
                  <a:pt x="584141" y="2265321"/>
                  <a:pt x="826529" y="1616532"/>
                  <a:pt x="716221" y="1797960"/>
                </a:cubicBezTo>
                <a:cubicBezTo>
                  <a:pt x="605913" y="1979388"/>
                  <a:pt x="102267" y="3062154"/>
                  <a:pt x="19536" y="3182623"/>
                </a:cubicBezTo>
                <a:cubicBezTo>
                  <a:pt x="-63195" y="3303092"/>
                  <a:pt x="138553" y="2915560"/>
                  <a:pt x="219833" y="2520772"/>
                </a:cubicBezTo>
                <a:cubicBezTo>
                  <a:pt x="301113" y="2125984"/>
                  <a:pt x="479639" y="1044669"/>
                  <a:pt x="507216" y="813892"/>
                </a:cubicBezTo>
                <a:cubicBezTo>
                  <a:pt x="534793" y="583115"/>
                  <a:pt x="296759" y="1178200"/>
                  <a:pt x="385296" y="1136109"/>
                </a:cubicBezTo>
                <a:cubicBezTo>
                  <a:pt x="473833" y="1094018"/>
                  <a:pt x="964415" y="671652"/>
                  <a:pt x="1038438" y="561343"/>
                </a:cubicBezTo>
                <a:cubicBezTo>
                  <a:pt x="1112461" y="451034"/>
                  <a:pt x="579787" y="571503"/>
                  <a:pt x="829433" y="474257"/>
                </a:cubicBezTo>
                <a:cubicBezTo>
                  <a:pt x="1079079" y="377011"/>
                  <a:pt x="2492770" y="-45355"/>
                  <a:pt x="2571147" y="399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 220">
            <a:extLst>
              <a:ext uri="{FF2B5EF4-FFF2-40B4-BE49-F238E27FC236}">
                <a16:creationId xmlns:a16="http://schemas.microsoft.com/office/drawing/2014/main" id="{3608E8FD-3083-C889-1450-C45287D0F457}"/>
              </a:ext>
            </a:extLst>
          </p:cNvPr>
          <p:cNvSpPr/>
          <p:nvPr/>
        </p:nvSpPr>
        <p:spPr>
          <a:xfrm>
            <a:off x="702371" y="6085472"/>
            <a:ext cx="1765706" cy="3942376"/>
          </a:xfrm>
          <a:custGeom>
            <a:avLst/>
            <a:gdLst>
              <a:gd name="connsiteX0" fmla="*/ 873880 w 1765706"/>
              <a:gd name="connsiteY0" fmla="*/ 1819 h 3942376"/>
              <a:gd name="connsiteX1" fmla="*/ 586498 w 1765706"/>
              <a:gd name="connsiteY1" fmla="*/ 1046848 h 3942376"/>
              <a:gd name="connsiteX2" fmla="*/ 603915 w 1765706"/>
              <a:gd name="connsiteY2" fmla="*/ 2022208 h 3942376"/>
              <a:gd name="connsiteX3" fmla="*/ 612623 w 1765706"/>
              <a:gd name="connsiteY3" fmla="*/ 1987374 h 3942376"/>
              <a:gd name="connsiteX4" fmla="*/ 1004509 w 1765706"/>
              <a:gd name="connsiteY4" fmla="*/ 3441705 h 3942376"/>
              <a:gd name="connsiteX5" fmla="*/ 891298 w 1765706"/>
              <a:gd name="connsiteY5" fmla="*/ 3206574 h 3942376"/>
              <a:gd name="connsiteX6" fmla="*/ 1762155 w 1765706"/>
              <a:gd name="connsiteY6" fmla="*/ 3911968 h 3942376"/>
              <a:gd name="connsiteX7" fmla="*/ 1152555 w 1765706"/>
              <a:gd name="connsiteY7" fmla="*/ 3537499 h 3942376"/>
              <a:gd name="connsiteX8" fmla="*/ 37858 w 1765706"/>
              <a:gd name="connsiteY8" fmla="*/ 1151351 h 3942376"/>
              <a:gd name="connsiteX9" fmla="*/ 264280 w 1765706"/>
              <a:gd name="connsiteY9" fmla="*/ 1473568 h 3942376"/>
              <a:gd name="connsiteX10" fmla="*/ 299115 w 1765706"/>
              <a:gd name="connsiteY10" fmla="*/ 71488 h 3942376"/>
              <a:gd name="connsiteX11" fmla="*/ 229446 w 1765706"/>
              <a:gd name="connsiteY11" fmla="*/ 776882 h 3942376"/>
              <a:gd name="connsiteX12" fmla="*/ 873880 w 1765706"/>
              <a:gd name="connsiteY12" fmla="*/ 1819 h 394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65706" h="3942376">
                <a:moveTo>
                  <a:pt x="873880" y="1819"/>
                </a:moveTo>
                <a:cubicBezTo>
                  <a:pt x="933389" y="46813"/>
                  <a:pt x="631492" y="710116"/>
                  <a:pt x="586498" y="1046848"/>
                </a:cubicBezTo>
                <a:cubicBezTo>
                  <a:pt x="541504" y="1383580"/>
                  <a:pt x="599561" y="1865454"/>
                  <a:pt x="603915" y="2022208"/>
                </a:cubicBezTo>
                <a:cubicBezTo>
                  <a:pt x="608269" y="2178962"/>
                  <a:pt x="545857" y="1750791"/>
                  <a:pt x="612623" y="1987374"/>
                </a:cubicBezTo>
                <a:cubicBezTo>
                  <a:pt x="679389" y="2223957"/>
                  <a:pt x="958063" y="3238505"/>
                  <a:pt x="1004509" y="3441705"/>
                </a:cubicBezTo>
                <a:cubicBezTo>
                  <a:pt x="1050955" y="3644905"/>
                  <a:pt x="765024" y="3128197"/>
                  <a:pt x="891298" y="3206574"/>
                </a:cubicBezTo>
                <a:cubicBezTo>
                  <a:pt x="1017572" y="3284951"/>
                  <a:pt x="1718612" y="3856814"/>
                  <a:pt x="1762155" y="3911968"/>
                </a:cubicBezTo>
                <a:cubicBezTo>
                  <a:pt x="1805698" y="3967122"/>
                  <a:pt x="1439938" y="3997602"/>
                  <a:pt x="1152555" y="3537499"/>
                </a:cubicBezTo>
                <a:cubicBezTo>
                  <a:pt x="865172" y="3077396"/>
                  <a:pt x="185904" y="1495339"/>
                  <a:pt x="37858" y="1151351"/>
                </a:cubicBezTo>
                <a:cubicBezTo>
                  <a:pt x="-110188" y="807363"/>
                  <a:pt x="220737" y="1653545"/>
                  <a:pt x="264280" y="1473568"/>
                </a:cubicBezTo>
                <a:cubicBezTo>
                  <a:pt x="307823" y="1293591"/>
                  <a:pt x="304921" y="187602"/>
                  <a:pt x="299115" y="71488"/>
                </a:cubicBezTo>
                <a:cubicBezTo>
                  <a:pt x="293309" y="-44626"/>
                  <a:pt x="138006" y="792848"/>
                  <a:pt x="229446" y="776882"/>
                </a:cubicBezTo>
                <a:cubicBezTo>
                  <a:pt x="320886" y="760916"/>
                  <a:pt x="814371" y="-43175"/>
                  <a:pt x="873880" y="18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 221">
            <a:extLst>
              <a:ext uri="{FF2B5EF4-FFF2-40B4-BE49-F238E27FC236}">
                <a16:creationId xmlns:a16="http://schemas.microsoft.com/office/drawing/2014/main" id="{85DEF94F-435E-2859-C557-EF900EB7D3FA}"/>
              </a:ext>
            </a:extLst>
          </p:cNvPr>
          <p:cNvSpPr/>
          <p:nvPr/>
        </p:nvSpPr>
        <p:spPr>
          <a:xfrm>
            <a:off x="2060458" y="7948840"/>
            <a:ext cx="3505561" cy="2766161"/>
          </a:xfrm>
          <a:custGeom>
            <a:avLst/>
            <a:gdLst>
              <a:gd name="connsiteX0" fmla="*/ 3460776 w 3505561"/>
              <a:gd name="connsiteY0" fmla="*/ 393971 h 2766161"/>
              <a:gd name="connsiteX1" fmla="*/ 3443359 w 3505561"/>
              <a:gd name="connsiteY1" fmla="*/ 646520 h 2766161"/>
              <a:gd name="connsiteX2" fmla="*/ 2781508 w 3505561"/>
              <a:gd name="connsiteY2" fmla="*/ 1909263 h 2766161"/>
              <a:gd name="connsiteX3" fmla="*/ 2694422 w 3505561"/>
              <a:gd name="connsiteY3" fmla="*/ 2379526 h 2766161"/>
              <a:gd name="connsiteX4" fmla="*/ 1901942 w 3505561"/>
              <a:gd name="connsiteY4" fmla="*/ 2727869 h 2766161"/>
              <a:gd name="connsiteX5" fmla="*/ 1954193 w 3505561"/>
              <a:gd name="connsiteY5" fmla="*/ 2727869 h 2766161"/>
              <a:gd name="connsiteX6" fmla="*/ 848205 w 3505561"/>
              <a:gd name="connsiteY6" fmla="*/ 2466611 h 2766161"/>
              <a:gd name="connsiteX7" fmla="*/ 38308 w 3505561"/>
              <a:gd name="connsiteY7" fmla="*/ 1857011 h 2766161"/>
              <a:gd name="connsiteX8" fmla="*/ 2102239 w 3505561"/>
              <a:gd name="connsiteY8" fmla="*/ 2684326 h 2766161"/>
              <a:gd name="connsiteX9" fmla="*/ 2328662 w 3505561"/>
              <a:gd name="connsiteY9" fmla="*/ 2553697 h 2766161"/>
              <a:gd name="connsiteX10" fmla="*/ 2729256 w 3505561"/>
              <a:gd name="connsiteY10" fmla="*/ 2362109 h 2766161"/>
              <a:gd name="connsiteX11" fmla="*/ 2459291 w 3505561"/>
              <a:gd name="connsiteY11" fmla="*/ 2092143 h 2766161"/>
              <a:gd name="connsiteX12" fmla="*/ 3121142 w 3505561"/>
              <a:gd name="connsiteY12" fmla="*/ 751023 h 2766161"/>
              <a:gd name="connsiteX13" fmla="*/ 3234353 w 3505561"/>
              <a:gd name="connsiteY13" fmla="*/ 611686 h 2766161"/>
              <a:gd name="connsiteX14" fmla="*/ 3382399 w 3505561"/>
              <a:gd name="connsiteY14" fmla="*/ 2086 h 2766161"/>
              <a:gd name="connsiteX15" fmla="*/ 3295313 w 3505561"/>
              <a:gd name="connsiteY15" fmla="*/ 411389 h 2766161"/>
              <a:gd name="connsiteX16" fmla="*/ 3460776 w 3505561"/>
              <a:gd name="connsiteY16" fmla="*/ 393971 h 2766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05561" h="2766161">
                <a:moveTo>
                  <a:pt x="3460776" y="393971"/>
                </a:moveTo>
                <a:cubicBezTo>
                  <a:pt x="3485450" y="433159"/>
                  <a:pt x="3556570" y="393971"/>
                  <a:pt x="3443359" y="646520"/>
                </a:cubicBezTo>
                <a:cubicBezTo>
                  <a:pt x="3330148" y="899069"/>
                  <a:pt x="2906331" y="1620429"/>
                  <a:pt x="2781508" y="1909263"/>
                </a:cubicBezTo>
                <a:cubicBezTo>
                  <a:pt x="2656685" y="2198097"/>
                  <a:pt x="2841016" y="2243092"/>
                  <a:pt x="2694422" y="2379526"/>
                </a:cubicBezTo>
                <a:cubicBezTo>
                  <a:pt x="2547828" y="2515960"/>
                  <a:pt x="2025313" y="2669812"/>
                  <a:pt x="1901942" y="2727869"/>
                </a:cubicBezTo>
                <a:cubicBezTo>
                  <a:pt x="1778571" y="2785926"/>
                  <a:pt x="2129816" y="2771412"/>
                  <a:pt x="1954193" y="2727869"/>
                </a:cubicBezTo>
                <a:cubicBezTo>
                  <a:pt x="1778570" y="2684326"/>
                  <a:pt x="1167519" y="2611754"/>
                  <a:pt x="848205" y="2466611"/>
                </a:cubicBezTo>
                <a:cubicBezTo>
                  <a:pt x="528891" y="2321468"/>
                  <a:pt x="-170698" y="1820725"/>
                  <a:pt x="38308" y="1857011"/>
                </a:cubicBezTo>
                <a:cubicBezTo>
                  <a:pt x="247314" y="1893297"/>
                  <a:pt x="1720513" y="2568212"/>
                  <a:pt x="2102239" y="2684326"/>
                </a:cubicBezTo>
                <a:cubicBezTo>
                  <a:pt x="2483965" y="2800440"/>
                  <a:pt x="2224159" y="2607400"/>
                  <a:pt x="2328662" y="2553697"/>
                </a:cubicBezTo>
                <a:cubicBezTo>
                  <a:pt x="2433165" y="2499994"/>
                  <a:pt x="2707485" y="2439034"/>
                  <a:pt x="2729256" y="2362109"/>
                </a:cubicBezTo>
                <a:cubicBezTo>
                  <a:pt x="2751027" y="2285184"/>
                  <a:pt x="2393977" y="2360657"/>
                  <a:pt x="2459291" y="2092143"/>
                </a:cubicBezTo>
                <a:cubicBezTo>
                  <a:pt x="2524605" y="1823629"/>
                  <a:pt x="2991965" y="997766"/>
                  <a:pt x="3121142" y="751023"/>
                </a:cubicBezTo>
                <a:cubicBezTo>
                  <a:pt x="3250319" y="504280"/>
                  <a:pt x="3190810" y="736509"/>
                  <a:pt x="3234353" y="611686"/>
                </a:cubicBezTo>
                <a:cubicBezTo>
                  <a:pt x="3277896" y="486863"/>
                  <a:pt x="3372239" y="35469"/>
                  <a:pt x="3382399" y="2086"/>
                </a:cubicBezTo>
                <a:cubicBezTo>
                  <a:pt x="3392559" y="-31297"/>
                  <a:pt x="3277896" y="346075"/>
                  <a:pt x="3295313" y="411389"/>
                </a:cubicBezTo>
                <a:cubicBezTo>
                  <a:pt x="3312730" y="476703"/>
                  <a:pt x="3436102" y="354783"/>
                  <a:pt x="3460776" y="3939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 222">
            <a:extLst>
              <a:ext uri="{FF2B5EF4-FFF2-40B4-BE49-F238E27FC236}">
                <a16:creationId xmlns:a16="http://schemas.microsoft.com/office/drawing/2014/main" id="{6462C87D-ECE7-AF3B-13F2-58B6BCD58FD8}"/>
              </a:ext>
            </a:extLst>
          </p:cNvPr>
          <p:cNvSpPr/>
          <p:nvPr/>
        </p:nvSpPr>
        <p:spPr>
          <a:xfrm>
            <a:off x="4931083" y="5212971"/>
            <a:ext cx="608475" cy="3897778"/>
          </a:xfrm>
          <a:custGeom>
            <a:avLst/>
            <a:gdLst>
              <a:gd name="connsiteX0" fmla="*/ 433397 w 608475"/>
              <a:gd name="connsiteY0" fmla="*/ 90549 h 3897778"/>
              <a:gd name="connsiteX1" fmla="*/ 276643 w 608475"/>
              <a:gd name="connsiteY1" fmla="*/ 1196538 h 3897778"/>
              <a:gd name="connsiteX2" fmla="*/ 581443 w 608475"/>
              <a:gd name="connsiteY2" fmla="*/ 1954183 h 3897778"/>
              <a:gd name="connsiteX3" fmla="*/ 572734 w 608475"/>
              <a:gd name="connsiteY3" fmla="*/ 1962892 h 3897778"/>
              <a:gd name="connsiteX4" fmla="*/ 398563 w 608475"/>
              <a:gd name="connsiteY4" fmla="*/ 3173383 h 3897778"/>
              <a:gd name="connsiteX5" fmla="*/ 381146 w 608475"/>
              <a:gd name="connsiteY5" fmla="*/ 3068880 h 3897778"/>
              <a:gd name="connsiteX6" fmla="*/ 163431 w 608475"/>
              <a:gd name="connsiteY6" fmla="*/ 3896195 h 3897778"/>
              <a:gd name="connsiteX7" fmla="*/ 450814 w 608475"/>
              <a:gd name="connsiteY7" fmla="*/ 3251760 h 3897778"/>
              <a:gd name="connsiteX8" fmla="*/ 372437 w 608475"/>
              <a:gd name="connsiteY8" fmla="*/ 2346069 h 3897778"/>
              <a:gd name="connsiteX9" fmla="*/ 6677 w 608475"/>
              <a:gd name="connsiteY9" fmla="*/ 795943 h 3897778"/>
              <a:gd name="connsiteX10" fmla="*/ 154723 w 608475"/>
              <a:gd name="connsiteY10" fmla="*/ 883029 h 3897778"/>
              <a:gd name="connsiteX11" fmla="*/ 389854 w 608475"/>
              <a:gd name="connsiteY11" fmla="*/ 151509 h 3897778"/>
              <a:gd name="connsiteX12" fmla="*/ 433397 w 608475"/>
              <a:gd name="connsiteY12" fmla="*/ 90549 h 3897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8475" h="3897778">
                <a:moveTo>
                  <a:pt x="433397" y="90549"/>
                </a:moveTo>
                <a:cubicBezTo>
                  <a:pt x="414529" y="264720"/>
                  <a:pt x="251969" y="885932"/>
                  <a:pt x="276643" y="1196538"/>
                </a:cubicBezTo>
                <a:cubicBezTo>
                  <a:pt x="301317" y="1507144"/>
                  <a:pt x="532095" y="1826457"/>
                  <a:pt x="581443" y="1954183"/>
                </a:cubicBezTo>
                <a:cubicBezTo>
                  <a:pt x="630791" y="2081909"/>
                  <a:pt x="603214" y="1759692"/>
                  <a:pt x="572734" y="1962892"/>
                </a:cubicBezTo>
                <a:cubicBezTo>
                  <a:pt x="542254" y="2166092"/>
                  <a:pt x="430494" y="2989052"/>
                  <a:pt x="398563" y="3173383"/>
                </a:cubicBezTo>
                <a:cubicBezTo>
                  <a:pt x="366632" y="3357714"/>
                  <a:pt x="420335" y="2948411"/>
                  <a:pt x="381146" y="3068880"/>
                </a:cubicBezTo>
                <a:cubicBezTo>
                  <a:pt x="341957" y="3189349"/>
                  <a:pt x="151820" y="3865715"/>
                  <a:pt x="163431" y="3896195"/>
                </a:cubicBezTo>
                <a:cubicBezTo>
                  <a:pt x="175042" y="3926675"/>
                  <a:pt x="415980" y="3510114"/>
                  <a:pt x="450814" y="3251760"/>
                </a:cubicBezTo>
                <a:cubicBezTo>
                  <a:pt x="485648" y="2993406"/>
                  <a:pt x="446460" y="2755372"/>
                  <a:pt x="372437" y="2346069"/>
                </a:cubicBezTo>
                <a:cubicBezTo>
                  <a:pt x="298414" y="1936766"/>
                  <a:pt x="42963" y="1039783"/>
                  <a:pt x="6677" y="795943"/>
                </a:cubicBezTo>
                <a:cubicBezTo>
                  <a:pt x="-29609" y="552103"/>
                  <a:pt x="90860" y="990435"/>
                  <a:pt x="154723" y="883029"/>
                </a:cubicBezTo>
                <a:cubicBezTo>
                  <a:pt x="218586" y="775623"/>
                  <a:pt x="346311" y="277783"/>
                  <a:pt x="389854" y="151509"/>
                </a:cubicBezTo>
                <a:cubicBezTo>
                  <a:pt x="433397" y="25235"/>
                  <a:pt x="452265" y="-83622"/>
                  <a:pt x="433397" y="9054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 223">
            <a:extLst>
              <a:ext uri="{FF2B5EF4-FFF2-40B4-BE49-F238E27FC236}">
                <a16:creationId xmlns:a16="http://schemas.microsoft.com/office/drawing/2014/main" id="{AFB26763-255F-AF0C-9747-AF875270EE4E}"/>
              </a:ext>
            </a:extLst>
          </p:cNvPr>
          <p:cNvSpPr/>
          <p:nvPr/>
        </p:nvSpPr>
        <p:spPr>
          <a:xfrm>
            <a:off x="4640967" y="4228417"/>
            <a:ext cx="910716" cy="2045974"/>
          </a:xfrm>
          <a:custGeom>
            <a:avLst/>
            <a:gdLst>
              <a:gd name="connsiteX0" fmla="*/ 436130 w 910716"/>
              <a:gd name="connsiteY0" fmla="*/ 73617 h 2045974"/>
              <a:gd name="connsiteX1" fmla="*/ 401296 w 910716"/>
              <a:gd name="connsiteY1" fmla="*/ 125869 h 2045974"/>
              <a:gd name="connsiteX2" fmla="*/ 584176 w 910716"/>
              <a:gd name="connsiteY2" fmla="*/ 1336360 h 2045974"/>
              <a:gd name="connsiteX3" fmla="*/ 888976 w 910716"/>
              <a:gd name="connsiteY3" fmla="*/ 2015629 h 2045974"/>
              <a:gd name="connsiteX4" fmla="*/ 801890 w 910716"/>
              <a:gd name="connsiteY4" fmla="*/ 1841457 h 2045974"/>
              <a:gd name="connsiteX5" fmla="*/ 131330 w 910716"/>
              <a:gd name="connsiteY5" fmla="*/ 1075103 h 2045974"/>
              <a:gd name="connsiteX6" fmla="*/ 314210 w 910716"/>
              <a:gd name="connsiteY6" fmla="*/ 822554 h 2045974"/>
              <a:gd name="connsiteX7" fmla="*/ 122622 w 910716"/>
              <a:gd name="connsiteY7" fmla="*/ 282623 h 2045974"/>
              <a:gd name="connsiteX8" fmla="*/ 113913 w 910716"/>
              <a:gd name="connsiteY8" fmla="*/ 134577 h 2045974"/>
              <a:gd name="connsiteX9" fmla="*/ 702 w 910716"/>
              <a:gd name="connsiteY9" fmla="*/ 3949 h 2045974"/>
              <a:gd name="connsiteX10" fmla="*/ 174873 w 910716"/>
              <a:gd name="connsiteY10" fmla="*/ 291332 h 2045974"/>
              <a:gd name="connsiteX11" fmla="*/ 392587 w 910716"/>
              <a:gd name="connsiteY11" fmla="*/ 21366 h 2045974"/>
              <a:gd name="connsiteX12" fmla="*/ 436130 w 910716"/>
              <a:gd name="connsiteY12" fmla="*/ 73617 h 204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0716" h="2045974">
                <a:moveTo>
                  <a:pt x="436130" y="73617"/>
                </a:moveTo>
                <a:cubicBezTo>
                  <a:pt x="437581" y="91034"/>
                  <a:pt x="376622" y="-84588"/>
                  <a:pt x="401296" y="125869"/>
                </a:cubicBezTo>
                <a:cubicBezTo>
                  <a:pt x="425970" y="336326"/>
                  <a:pt x="502896" y="1021400"/>
                  <a:pt x="584176" y="1336360"/>
                </a:cubicBezTo>
                <a:cubicBezTo>
                  <a:pt x="665456" y="1651320"/>
                  <a:pt x="852690" y="1931446"/>
                  <a:pt x="888976" y="2015629"/>
                </a:cubicBezTo>
                <a:cubicBezTo>
                  <a:pt x="925262" y="2099812"/>
                  <a:pt x="928164" y="1998211"/>
                  <a:pt x="801890" y="1841457"/>
                </a:cubicBezTo>
                <a:cubicBezTo>
                  <a:pt x="675616" y="1684703"/>
                  <a:pt x="212610" y="1244920"/>
                  <a:pt x="131330" y="1075103"/>
                </a:cubicBezTo>
                <a:cubicBezTo>
                  <a:pt x="50050" y="905286"/>
                  <a:pt x="315661" y="954634"/>
                  <a:pt x="314210" y="822554"/>
                </a:cubicBezTo>
                <a:cubicBezTo>
                  <a:pt x="312759" y="690474"/>
                  <a:pt x="156005" y="397286"/>
                  <a:pt x="122622" y="282623"/>
                </a:cubicBezTo>
                <a:cubicBezTo>
                  <a:pt x="89239" y="167960"/>
                  <a:pt x="134233" y="181023"/>
                  <a:pt x="113913" y="134577"/>
                </a:cubicBezTo>
                <a:cubicBezTo>
                  <a:pt x="93593" y="88131"/>
                  <a:pt x="-9458" y="-22177"/>
                  <a:pt x="702" y="3949"/>
                </a:cubicBezTo>
                <a:cubicBezTo>
                  <a:pt x="10862" y="30075"/>
                  <a:pt x="109559" y="288429"/>
                  <a:pt x="174873" y="291332"/>
                </a:cubicBezTo>
                <a:cubicBezTo>
                  <a:pt x="240187" y="294235"/>
                  <a:pt x="344690" y="57652"/>
                  <a:pt x="392587" y="21366"/>
                </a:cubicBezTo>
                <a:cubicBezTo>
                  <a:pt x="440484" y="-14920"/>
                  <a:pt x="434679" y="56200"/>
                  <a:pt x="436130" y="7361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 225">
            <a:extLst>
              <a:ext uri="{FF2B5EF4-FFF2-40B4-BE49-F238E27FC236}">
                <a16:creationId xmlns:a16="http://schemas.microsoft.com/office/drawing/2014/main" id="{0EFE37C6-EDFC-A5A5-400C-229606C0019A}"/>
              </a:ext>
            </a:extLst>
          </p:cNvPr>
          <p:cNvSpPr/>
          <p:nvPr/>
        </p:nvSpPr>
        <p:spPr>
          <a:xfrm>
            <a:off x="7792631" y="6148170"/>
            <a:ext cx="830218" cy="310945"/>
          </a:xfrm>
          <a:custGeom>
            <a:avLst/>
            <a:gdLst>
              <a:gd name="connsiteX0" fmla="*/ 70044 w 830218"/>
              <a:gd name="connsiteY0" fmla="*/ 2189 h 310945"/>
              <a:gd name="connsiteX1" fmla="*/ 734003 w 830218"/>
              <a:gd name="connsiteY1" fmla="*/ 141970 h 310945"/>
              <a:gd name="connsiteX2" fmla="*/ 582574 w 830218"/>
              <a:gd name="connsiteY2" fmla="*/ 165267 h 310945"/>
              <a:gd name="connsiteX3" fmla="*/ 815542 w 830218"/>
              <a:gd name="connsiteY3" fmla="*/ 188564 h 310945"/>
              <a:gd name="connsiteX4" fmla="*/ 803894 w 830218"/>
              <a:gd name="connsiteY4" fmla="*/ 310872 h 310945"/>
              <a:gd name="connsiteX5" fmla="*/ 786421 w 830218"/>
              <a:gd name="connsiteY5" fmla="*/ 206036 h 310945"/>
              <a:gd name="connsiteX6" fmla="*/ 617519 w 830218"/>
              <a:gd name="connsiteY6" fmla="*/ 171091 h 310945"/>
              <a:gd name="connsiteX7" fmla="*/ 285540 w 830218"/>
              <a:gd name="connsiteY7" fmla="*/ 107025 h 310945"/>
              <a:gd name="connsiteX8" fmla="*/ 204001 w 830218"/>
              <a:gd name="connsiteY8" fmla="*/ 42959 h 310945"/>
              <a:gd name="connsiteX9" fmla="*/ 154 w 830218"/>
              <a:gd name="connsiteY9" fmla="*/ 124498 h 310945"/>
              <a:gd name="connsiteX10" fmla="*/ 169056 w 830218"/>
              <a:gd name="connsiteY10" fmla="*/ 60431 h 310945"/>
              <a:gd name="connsiteX11" fmla="*/ 70044 w 830218"/>
              <a:gd name="connsiteY11" fmla="*/ 2189 h 31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0218" h="310945">
                <a:moveTo>
                  <a:pt x="70044" y="2189"/>
                </a:moveTo>
                <a:cubicBezTo>
                  <a:pt x="164202" y="15779"/>
                  <a:pt x="648581" y="114790"/>
                  <a:pt x="734003" y="141970"/>
                </a:cubicBezTo>
                <a:cubicBezTo>
                  <a:pt x="819425" y="169150"/>
                  <a:pt x="568984" y="157501"/>
                  <a:pt x="582574" y="165267"/>
                </a:cubicBezTo>
                <a:cubicBezTo>
                  <a:pt x="596164" y="173033"/>
                  <a:pt x="778655" y="164297"/>
                  <a:pt x="815542" y="188564"/>
                </a:cubicBezTo>
                <a:cubicBezTo>
                  <a:pt x="852429" y="212831"/>
                  <a:pt x="808747" y="307960"/>
                  <a:pt x="803894" y="310872"/>
                </a:cubicBezTo>
                <a:cubicBezTo>
                  <a:pt x="799041" y="313784"/>
                  <a:pt x="817484" y="229333"/>
                  <a:pt x="786421" y="206036"/>
                </a:cubicBezTo>
                <a:cubicBezTo>
                  <a:pt x="755359" y="182739"/>
                  <a:pt x="617519" y="171091"/>
                  <a:pt x="617519" y="171091"/>
                </a:cubicBezTo>
                <a:cubicBezTo>
                  <a:pt x="534039" y="154589"/>
                  <a:pt x="354460" y="128380"/>
                  <a:pt x="285540" y="107025"/>
                </a:cubicBezTo>
                <a:cubicBezTo>
                  <a:pt x="216620" y="85670"/>
                  <a:pt x="251565" y="40047"/>
                  <a:pt x="204001" y="42959"/>
                </a:cubicBezTo>
                <a:cubicBezTo>
                  <a:pt x="156437" y="45871"/>
                  <a:pt x="5978" y="121586"/>
                  <a:pt x="154" y="124498"/>
                </a:cubicBezTo>
                <a:cubicBezTo>
                  <a:pt x="-5670" y="127410"/>
                  <a:pt x="154496" y="78874"/>
                  <a:pt x="169056" y="60431"/>
                </a:cubicBezTo>
                <a:cubicBezTo>
                  <a:pt x="183616" y="41988"/>
                  <a:pt x="-24114" y="-11401"/>
                  <a:pt x="70044" y="218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 226">
            <a:extLst>
              <a:ext uri="{FF2B5EF4-FFF2-40B4-BE49-F238E27FC236}">
                <a16:creationId xmlns:a16="http://schemas.microsoft.com/office/drawing/2014/main" id="{49AA73C1-B1CE-130D-9075-99B263C823D6}"/>
              </a:ext>
            </a:extLst>
          </p:cNvPr>
          <p:cNvSpPr/>
          <p:nvPr/>
        </p:nvSpPr>
        <p:spPr>
          <a:xfrm>
            <a:off x="6953670" y="5703974"/>
            <a:ext cx="267114" cy="756529"/>
          </a:xfrm>
          <a:custGeom>
            <a:avLst/>
            <a:gdLst>
              <a:gd name="connsiteX0" fmla="*/ 233398 w 267114"/>
              <a:gd name="connsiteY0" fmla="*/ 9570 h 756529"/>
              <a:gd name="connsiteX1" fmla="*/ 256694 w 267114"/>
              <a:gd name="connsiteY1" fmla="*/ 56164 h 756529"/>
              <a:gd name="connsiteX2" fmla="*/ 52847 w 267114"/>
              <a:gd name="connsiteY2" fmla="*/ 347374 h 756529"/>
              <a:gd name="connsiteX3" fmla="*/ 180980 w 267114"/>
              <a:gd name="connsiteY3" fmla="*/ 755068 h 756529"/>
              <a:gd name="connsiteX4" fmla="*/ 99441 w 267114"/>
              <a:gd name="connsiteY4" fmla="*/ 475506 h 756529"/>
              <a:gd name="connsiteX5" fmla="*/ 429 w 267114"/>
              <a:gd name="connsiteY5" fmla="*/ 260011 h 756529"/>
              <a:gd name="connsiteX6" fmla="*/ 140210 w 267114"/>
              <a:gd name="connsiteY6" fmla="*/ 225065 h 756529"/>
              <a:gd name="connsiteX7" fmla="*/ 198452 w 267114"/>
              <a:gd name="connsiteY7" fmla="*/ 178472 h 756529"/>
              <a:gd name="connsiteX8" fmla="*/ 233398 w 267114"/>
              <a:gd name="connsiteY8" fmla="*/ 9570 h 75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114" h="756529">
                <a:moveTo>
                  <a:pt x="233398" y="9570"/>
                </a:moveTo>
                <a:cubicBezTo>
                  <a:pt x="243105" y="-10815"/>
                  <a:pt x="286786" y="-137"/>
                  <a:pt x="256694" y="56164"/>
                </a:cubicBezTo>
                <a:cubicBezTo>
                  <a:pt x="226602" y="112465"/>
                  <a:pt x="65466" y="230890"/>
                  <a:pt x="52847" y="347374"/>
                </a:cubicBezTo>
                <a:cubicBezTo>
                  <a:pt x="40228" y="463858"/>
                  <a:pt x="173214" y="733713"/>
                  <a:pt x="180980" y="755068"/>
                </a:cubicBezTo>
                <a:cubicBezTo>
                  <a:pt x="188746" y="776423"/>
                  <a:pt x="129533" y="558015"/>
                  <a:pt x="99441" y="475506"/>
                </a:cubicBezTo>
                <a:cubicBezTo>
                  <a:pt x="69349" y="392997"/>
                  <a:pt x="-6366" y="301751"/>
                  <a:pt x="429" y="260011"/>
                </a:cubicBezTo>
                <a:cubicBezTo>
                  <a:pt x="7224" y="218271"/>
                  <a:pt x="140210" y="225065"/>
                  <a:pt x="140210" y="225065"/>
                </a:cubicBezTo>
                <a:cubicBezTo>
                  <a:pt x="173214" y="211475"/>
                  <a:pt x="179038" y="208564"/>
                  <a:pt x="198452" y="178472"/>
                </a:cubicBezTo>
                <a:cubicBezTo>
                  <a:pt x="217866" y="148380"/>
                  <a:pt x="223691" y="29955"/>
                  <a:pt x="233398" y="957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 227">
            <a:extLst>
              <a:ext uri="{FF2B5EF4-FFF2-40B4-BE49-F238E27FC236}">
                <a16:creationId xmlns:a16="http://schemas.microsoft.com/office/drawing/2014/main" id="{0E486C7F-39BB-D69F-19F4-6B40CF0A1414}"/>
              </a:ext>
            </a:extLst>
          </p:cNvPr>
          <p:cNvSpPr/>
          <p:nvPr/>
        </p:nvSpPr>
        <p:spPr>
          <a:xfrm>
            <a:off x="7456323" y="6594437"/>
            <a:ext cx="202537" cy="680281"/>
          </a:xfrm>
          <a:custGeom>
            <a:avLst/>
            <a:gdLst>
              <a:gd name="connsiteX0" fmla="*/ 10306 w 202537"/>
              <a:gd name="connsiteY0" fmla="*/ 4386 h 680281"/>
              <a:gd name="connsiteX1" fmla="*/ 74373 w 202537"/>
              <a:gd name="connsiteY1" fmla="*/ 423729 h 680281"/>
              <a:gd name="connsiteX2" fmla="*/ 202505 w 202537"/>
              <a:gd name="connsiteY2" fmla="*/ 679994 h 680281"/>
              <a:gd name="connsiteX3" fmla="*/ 86021 w 202537"/>
              <a:gd name="connsiteY3" fmla="*/ 377135 h 680281"/>
              <a:gd name="connsiteX4" fmla="*/ 10306 w 202537"/>
              <a:gd name="connsiteY4" fmla="*/ 214057 h 680281"/>
              <a:gd name="connsiteX5" fmla="*/ 10306 w 202537"/>
              <a:gd name="connsiteY5" fmla="*/ 4386 h 680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537" h="680281">
                <a:moveTo>
                  <a:pt x="10306" y="4386"/>
                </a:moveTo>
                <a:cubicBezTo>
                  <a:pt x="20984" y="39331"/>
                  <a:pt x="42340" y="311128"/>
                  <a:pt x="74373" y="423729"/>
                </a:cubicBezTo>
                <a:cubicBezTo>
                  <a:pt x="106406" y="536330"/>
                  <a:pt x="200564" y="687760"/>
                  <a:pt x="202505" y="679994"/>
                </a:cubicBezTo>
                <a:cubicBezTo>
                  <a:pt x="204446" y="672228"/>
                  <a:pt x="118054" y="454791"/>
                  <a:pt x="86021" y="377135"/>
                </a:cubicBezTo>
                <a:cubicBezTo>
                  <a:pt x="53988" y="299479"/>
                  <a:pt x="26808" y="275211"/>
                  <a:pt x="10306" y="214057"/>
                </a:cubicBezTo>
                <a:cubicBezTo>
                  <a:pt x="-6196" y="152903"/>
                  <a:pt x="-372" y="-30559"/>
                  <a:pt x="10306" y="4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 228">
            <a:extLst>
              <a:ext uri="{FF2B5EF4-FFF2-40B4-BE49-F238E27FC236}">
                <a16:creationId xmlns:a16="http://schemas.microsoft.com/office/drawing/2014/main" id="{DBDC6233-8C9C-8155-5EEA-4885CE87EE8C}"/>
              </a:ext>
            </a:extLst>
          </p:cNvPr>
          <p:cNvSpPr/>
          <p:nvPr/>
        </p:nvSpPr>
        <p:spPr>
          <a:xfrm>
            <a:off x="7955857" y="7249908"/>
            <a:ext cx="762593" cy="898688"/>
          </a:xfrm>
          <a:custGeom>
            <a:avLst/>
            <a:gdLst>
              <a:gd name="connsiteX0" fmla="*/ 5 w 762593"/>
              <a:gd name="connsiteY0" fmla="*/ 1226 h 898688"/>
              <a:gd name="connsiteX1" fmla="*/ 582426 w 762593"/>
              <a:gd name="connsiteY1" fmla="*/ 129358 h 898688"/>
              <a:gd name="connsiteX2" fmla="*/ 681437 w 762593"/>
              <a:gd name="connsiteY2" fmla="*/ 141007 h 898688"/>
              <a:gd name="connsiteX3" fmla="*/ 495063 w 762593"/>
              <a:gd name="connsiteY3" fmla="*/ 315733 h 898688"/>
              <a:gd name="connsiteX4" fmla="*/ 728031 w 762593"/>
              <a:gd name="connsiteY4" fmla="*/ 525404 h 898688"/>
              <a:gd name="connsiteX5" fmla="*/ 605723 w 762593"/>
              <a:gd name="connsiteY5" fmla="*/ 554525 h 898688"/>
              <a:gd name="connsiteX6" fmla="*/ 751328 w 762593"/>
              <a:gd name="connsiteY6" fmla="*/ 671009 h 898688"/>
              <a:gd name="connsiteX7" fmla="*/ 739679 w 762593"/>
              <a:gd name="connsiteY7" fmla="*/ 898153 h 898688"/>
              <a:gd name="connsiteX8" fmla="*/ 634844 w 762593"/>
              <a:gd name="connsiteY8" fmla="*/ 601119 h 898688"/>
              <a:gd name="connsiteX9" fmla="*/ 460118 w 762593"/>
              <a:gd name="connsiteY9" fmla="*/ 309909 h 898688"/>
              <a:gd name="connsiteX10" fmla="*/ 594074 w 762593"/>
              <a:gd name="connsiteY10" fmla="*/ 216721 h 898688"/>
              <a:gd name="connsiteX11" fmla="*/ 5 w 762593"/>
              <a:gd name="connsiteY11" fmla="*/ 1226 h 89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2593" h="898688">
                <a:moveTo>
                  <a:pt x="5" y="1226"/>
                </a:moveTo>
                <a:cubicBezTo>
                  <a:pt x="-1936" y="-13334"/>
                  <a:pt x="468854" y="106061"/>
                  <a:pt x="582426" y="129358"/>
                </a:cubicBezTo>
                <a:cubicBezTo>
                  <a:pt x="695998" y="152655"/>
                  <a:pt x="695998" y="109944"/>
                  <a:pt x="681437" y="141007"/>
                </a:cubicBezTo>
                <a:cubicBezTo>
                  <a:pt x="666876" y="172070"/>
                  <a:pt x="487297" y="251667"/>
                  <a:pt x="495063" y="315733"/>
                </a:cubicBezTo>
                <a:cubicBezTo>
                  <a:pt x="502829" y="379799"/>
                  <a:pt x="709588" y="485605"/>
                  <a:pt x="728031" y="525404"/>
                </a:cubicBezTo>
                <a:cubicBezTo>
                  <a:pt x="746474" y="565203"/>
                  <a:pt x="601840" y="530257"/>
                  <a:pt x="605723" y="554525"/>
                </a:cubicBezTo>
                <a:cubicBezTo>
                  <a:pt x="609606" y="578793"/>
                  <a:pt x="729002" y="613738"/>
                  <a:pt x="751328" y="671009"/>
                </a:cubicBezTo>
                <a:cubicBezTo>
                  <a:pt x="773654" y="728280"/>
                  <a:pt x="759093" y="909801"/>
                  <a:pt x="739679" y="898153"/>
                </a:cubicBezTo>
                <a:cubicBezTo>
                  <a:pt x="720265" y="886505"/>
                  <a:pt x="681437" y="699160"/>
                  <a:pt x="634844" y="601119"/>
                </a:cubicBezTo>
                <a:cubicBezTo>
                  <a:pt x="588251" y="503078"/>
                  <a:pt x="466913" y="373975"/>
                  <a:pt x="460118" y="309909"/>
                </a:cubicBezTo>
                <a:cubicBezTo>
                  <a:pt x="453323" y="245843"/>
                  <a:pt x="667847" y="265256"/>
                  <a:pt x="594074" y="216721"/>
                </a:cubicBezTo>
                <a:cubicBezTo>
                  <a:pt x="520301" y="168186"/>
                  <a:pt x="1946" y="15786"/>
                  <a:pt x="5" y="122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 229">
            <a:extLst>
              <a:ext uri="{FF2B5EF4-FFF2-40B4-BE49-F238E27FC236}">
                <a16:creationId xmlns:a16="http://schemas.microsoft.com/office/drawing/2014/main" id="{02011D00-20EA-2282-DE2F-ECF7A161EAD6}"/>
              </a:ext>
            </a:extLst>
          </p:cNvPr>
          <p:cNvSpPr/>
          <p:nvPr/>
        </p:nvSpPr>
        <p:spPr>
          <a:xfrm>
            <a:off x="8597970" y="8165522"/>
            <a:ext cx="115173" cy="727320"/>
          </a:xfrm>
          <a:custGeom>
            <a:avLst/>
            <a:gdLst>
              <a:gd name="connsiteX0" fmla="*/ 115039 w 115173"/>
              <a:gd name="connsiteY0" fmla="*/ 12 h 727320"/>
              <a:gd name="connsiteX1" fmla="*/ 27676 w 115173"/>
              <a:gd name="connsiteY1" fmla="*/ 326167 h 727320"/>
              <a:gd name="connsiteX2" fmla="*/ 56797 w 115173"/>
              <a:gd name="connsiteY2" fmla="*/ 722213 h 727320"/>
              <a:gd name="connsiteX3" fmla="*/ 27676 w 115173"/>
              <a:gd name="connsiteY3" fmla="*/ 535839 h 727320"/>
              <a:gd name="connsiteX4" fmla="*/ 4379 w 115173"/>
              <a:gd name="connsiteY4" fmla="*/ 314519 h 727320"/>
              <a:gd name="connsiteX5" fmla="*/ 115039 w 115173"/>
              <a:gd name="connsiteY5" fmla="*/ 12 h 72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173" h="727320">
                <a:moveTo>
                  <a:pt x="115039" y="12"/>
                </a:moveTo>
                <a:cubicBezTo>
                  <a:pt x="118922" y="1953"/>
                  <a:pt x="37383" y="205800"/>
                  <a:pt x="27676" y="326167"/>
                </a:cubicBezTo>
                <a:cubicBezTo>
                  <a:pt x="17969" y="446534"/>
                  <a:pt x="56797" y="687268"/>
                  <a:pt x="56797" y="722213"/>
                </a:cubicBezTo>
                <a:cubicBezTo>
                  <a:pt x="56797" y="757158"/>
                  <a:pt x="36412" y="603788"/>
                  <a:pt x="27676" y="535839"/>
                </a:cubicBezTo>
                <a:cubicBezTo>
                  <a:pt x="18940" y="467890"/>
                  <a:pt x="-11152" y="397029"/>
                  <a:pt x="4379" y="314519"/>
                </a:cubicBezTo>
                <a:cubicBezTo>
                  <a:pt x="19910" y="232009"/>
                  <a:pt x="111156" y="-1929"/>
                  <a:pt x="115039" y="1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 230">
            <a:extLst>
              <a:ext uri="{FF2B5EF4-FFF2-40B4-BE49-F238E27FC236}">
                <a16:creationId xmlns:a16="http://schemas.microsoft.com/office/drawing/2014/main" id="{0717A5A0-6E45-8CFD-EE98-F5EABDF66492}"/>
              </a:ext>
            </a:extLst>
          </p:cNvPr>
          <p:cNvSpPr/>
          <p:nvPr/>
        </p:nvSpPr>
        <p:spPr>
          <a:xfrm>
            <a:off x="6365261" y="8117181"/>
            <a:ext cx="147410" cy="452460"/>
          </a:xfrm>
          <a:custGeom>
            <a:avLst/>
            <a:gdLst>
              <a:gd name="connsiteX0" fmla="*/ 146199 w 147410"/>
              <a:gd name="connsiteY0" fmla="*/ 25056 h 452460"/>
              <a:gd name="connsiteX1" fmla="*/ 18066 w 147410"/>
              <a:gd name="connsiteY1" fmla="*/ 357036 h 452460"/>
              <a:gd name="connsiteX2" fmla="*/ 6418 w 147410"/>
              <a:gd name="connsiteY2" fmla="*/ 444399 h 452460"/>
              <a:gd name="connsiteX3" fmla="*/ 70484 w 147410"/>
              <a:gd name="connsiteY3" fmla="*/ 193958 h 452460"/>
              <a:gd name="connsiteX4" fmla="*/ 82133 w 147410"/>
              <a:gd name="connsiteY4" fmla="*/ 42529 h 452460"/>
              <a:gd name="connsiteX5" fmla="*/ 146199 w 147410"/>
              <a:gd name="connsiteY5" fmla="*/ 25056 h 452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7410" h="452460">
                <a:moveTo>
                  <a:pt x="146199" y="25056"/>
                </a:moveTo>
                <a:cubicBezTo>
                  <a:pt x="135521" y="77474"/>
                  <a:pt x="41363" y="287146"/>
                  <a:pt x="18066" y="357036"/>
                </a:cubicBezTo>
                <a:cubicBezTo>
                  <a:pt x="-5231" y="426926"/>
                  <a:pt x="-2318" y="471579"/>
                  <a:pt x="6418" y="444399"/>
                </a:cubicBezTo>
                <a:cubicBezTo>
                  <a:pt x="15154" y="417219"/>
                  <a:pt x="57865" y="260936"/>
                  <a:pt x="70484" y="193958"/>
                </a:cubicBezTo>
                <a:cubicBezTo>
                  <a:pt x="83103" y="126980"/>
                  <a:pt x="70484" y="70679"/>
                  <a:pt x="82133" y="42529"/>
                </a:cubicBezTo>
                <a:cubicBezTo>
                  <a:pt x="93781" y="14379"/>
                  <a:pt x="156877" y="-27362"/>
                  <a:pt x="146199" y="2505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 208">
            <a:extLst>
              <a:ext uri="{FF2B5EF4-FFF2-40B4-BE49-F238E27FC236}">
                <a16:creationId xmlns:a16="http://schemas.microsoft.com/office/drawing/2014/main" id="{711063A6-C134-15ED-3B10-9190CDF8ABCB}"/>
              </a:ext>
            </a:extLst>
          </p:cNvPr>
          <p:cNvSpPr/>
          <p:nvPr/>
        </p:nvSpPr>
        <p:spPr>
          <a:xfrm>
            <a:off x="6756203" y="8253506"/>
            <a:ext cx="319961" cy="229409"/>
          </a:xfrm>
          <a:custGeom>
            <a:avLst/>
            <a:gdLst>
              <a:gd name="connsiteX0" fmla="*/ 248221 w 319961"/>
              <a:gd name="connsiteY0" fmla="*/ 0 h 229409"/>
              <a:gd name="connsiteX1" fmla="*/ 33068 w 319961"/>
              <a:gd name="connsiteY1" fmla="*/ 167341 h 229409"/>
              <a:gd name="connsiteX2" fmla="*/ 319938 w 319961"/>
              <a:gd name="connsiteY2" fmla="*/ 185270 h 229409"/>
              <a:gd name="connsiteX3" fmla="*/ 15138 w 319961"/>
              <a:gd name="connsiteY3" fmla="*/ 227106 h 229409"/>
              <a:gd name="connsiteX4" fmla="*/ 50997 w 319961"/>
              <a:gd name="connsiteY4" fmla="*/ 221129 h 229409"/>
              <a:gd name="connsiteX5" fmla="*/ 92832 w 319961"/>
              <a:gd name="connsiteY5" fmla="*/ 197223 h 229409"/>
              <a:gd name="connsiteX6" fmla="*/ 27091 w 319961"/>
              <a:gd name="connsiteY6" fmla="*/ 167341 h 229409"/>
              <a:gd name="connsiteX7" fmla="*/ 248221 w 319961"/>
              <a:gd name="connsiteY7" fmla="*/ 0 h 22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9961" h="229409">
                <a:moveTo>
                  <a:pt x="248221" y="0"/>
                </a:moveTo>
                <a:cubicBezTo>
                  <a:pt x="249217" y="0"/>
                  <a:pt x="21115" y="136463"/>
                  <a:pt x="33068" y="167341"/>
                </a:cubicBezTo>
                <a:cubicBezTo>
                  <a:pt x="45021" y="198219"/>
                  <a:pt x="322926" y="175309"/>
                  <a:pt x="319938" y="185270"/>
                </a:cubicBezTo>
                <a:cubicBezTo>
                  <a:pt x="316950" y="195231"/>
                  <a:pt x="59961" y="221130"/>
                  <a:pt x="15138" y="227106"/>
                </a:cubicBezTo>
                <a:cubicBezTo>
                  <a:pt x="-29685" y="233082"/>
                  <a:pt x="38048" y="226109"/>
                  <a:pt x="50997" y="221129"/>
                </a:cubicBezTo>
                <a:cubicBezTo>
                  <a:pt x="63946" y="216149"/>
                  <a:pt x="96816" y="206188"/>
                  <a:pt x="92832" y="197223"/>
                </a:cubicBezTo>
                <a:cubicBezTo>
                  <a:pt x="88848" y="188258"/>
                  <a:pt x="-2791" y="197223"/>
                  <a:pt x="27091" y="167341"/>
                </a:cubicBezTo>
                <a:cubicBezTo>
                  <a:pt x="56973" y="137459"/>
                  <a:pt x="247225" y="0"/>
                  <a:pt x="248221" y="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 232">
            <a:extLst>
              <a:ext uri="{FF2B5EF4-FFF2-40B4-BE49-F238E27FC236}">
                <a16:creationId xmlns:a16="http://schemas.microsoft.com/office/drawing/2014/main" id="{EFEBF898-BA57-F5D5-982C-D0F220B52DD2}"/>
              </a:ext>
            </a:extLst>
          </p:cNvPr>
          <p:cNvSpPr/>
          <p:nvPr/>
        </p:nvSpPr>
        <p:spPr>
          <a:xfrm>
            <a:off x="7541015" y="8052858"/>
            <a:ext cx="943523" cy="318330"/>
          </a:xfrm>
          <a:custGeom>
            <a:avLst/>
            <a:gdLst>
              <a:gd name="connsiteX0" fmla="*/ 2785 w 943523"/>
              <a:gd name="connsiteY0" fmla="*/ 56999 h 318330"/>
              <a:gd name="connsiteX1" fmla="*/ 518042 w 943523"/>
              <a:gd name="connsiteY1" fmla="*/ 17085 h 318330"/>
              <a:gd name="connsiteX2" fmla="*/ 459985 w 943523"/>
              <a:gd name="connsiteY2" fmla="*/ 6199 h 318330"/>
              <a:gd name="connsiteX3" fmla="*/ 735756 w 943523"/>
              <a:gd name="connsiteY3" fmla="*/ 111428 h 318330"/>
              <a:gd name="connsiteX4" fmla="*/ 866385 w 943523"/>
              <a:gd name="connsiteY4" fmla="*/ 147713 h 318330"/>
              <a:gd name="connsiteX5" fmla="*/ 902671 w 943523"/>
              <a:gd name="connsiteY5" fmla="*/ 234799 h 318330"/>
              <a:gd name="connsiteX6" fmla="*/ 822842 w 943523"/>
              <a:gd name="connsiteY6" fmla="*/ 318256 h 318330"/>
              <a:gd name="connsiteX7" fmla="*/ 909928 w 943523"/>
              <a:gd name="connsiteY7" fmla="*/ 220285 h 318330"/>
              <a:gd name="connsiteX8" fmla="*/ 909928 w 943523"/>
              <a:gd name="connsiteY8" fmla="*/ 187628 h 318330"/>
              <a:gd name="connsiteX9" fmla="*/ 503528 w 943523"/>
              <a:gd name="connsiteY9" fmla="*/ 38856 h 318330"/>
              <a:gd name="connsiteX10" fmla="*/ 586985 w 943523"/>
              <a:gd name="connsiteY10" fmla="*/ 35228 h 318330"/>
              <a:gd name="connsiteX11" fmla="*/ 205985 w 943523"/>
              <a:gd name="connsiteY11" fmla="*/ 46113 h 318330"/>
              <a:gd name="connsiteX12" fmla="*/ 307585 w 943523"/>
              <a:gd name="connsiteY12" fmla="*/ 13456 h 318330"/>
              <a:gd name="connsiteX13" fmla="*/ 2785 w 943523"/>
              <a:gd name="connsiteY13" fmla="*/ 56999 h 31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43523" h="318330">
                <a:moveTo>
                  <a:pt x="2785" y="56999"/>
                </a:moveTo>
                <a:cubicBezTo>
                  <a:pt x="37861" y="57604"/>
                  <a:pt x="441842" y="25552"/>
                  <a:pt x="518042" y="17085"/>
                </a:cubicBezTo>
                <a:cubicBezTo>
                  <a:pt x="594242" y="8618"/>
                  <a:pt x="423700" y="-9525"/>
                  <a:pt x="459985" y="6199"/>
                </a:cubicBezTo>
                <a:cubicBezTo>
                  <a:pt x="496270" y="21923"/>
                  <a:pt x="668023" y="87842"/>
                  <a:pt x="735756" y="111428"/>
                </a:cubicBezTo>
                <a:cubicBezTo>
                  <a:pt x="803489" y="135014"/>
                  <a:pt x="838566" y="127151"/>
                  <a:pt x="866385" y="147713"/>
                </a:cubicBezTo>
                <a:cubicBezTo>
                  <a:pt x="894204" y="168275"/>
                  <a:pt x="909928" y="206375"/>
                  <a:pt x="902671" y="234799"/>
                </a:cubicBezTo>
                <a:cubicBezTo>
                  <a:pt x="895414" y="263223"/>
                  <a:pt x="821633" y="320675"/>
                  <a:pt x="822842" y="318256"/>
                </a:cubicBezTo>
                <a:cubicBezTo>
                  <a:pt x="824052" y="315837"/>
                  <a:pt x="895414" y="242056"/>
                  <a:pt x="909928" y="220285"/>
                </a:cubicBezTo>
                <a:cubicBezTo>
                  <a:pt x="924442" y="198514"/>
                  <a:pt x="977661" y="217866"/>
                  <a:pt x="909928" y="187628"/>
                </a:cubicBezTo>
                <a:cubicBezTo>
                  <a:pt x="842195" y="157390"/>
                  <a:pt x="557352" y="64256"/>
                  <a:pt x="503528" y="38856"/>
                </a:cubicBezTo>
                <a:cubicBezTo>
                  <a:pt x="449704" y="13456"/>
                  <a:pt x="586985" y="35228"/>
                  <a:pt x="586985" y="35228"/>
                </a:cubicBezTo>
                <a:cubicBezTo>
                  <a:pt x="537395" y="36437"/>
                  <a:pt x="252552" y="49742"/>
                  <a:pt x="205985" y="46113"/>
                </a:cubicBezTo>
                <a:cubicBezTo>
                  <a:pt x="159418" y="42484"/>
                  <a:pt x="340242" y="11037"/>
                  <a:pt x="307585" y="13456"/>
                </a:cubicBezTo>
                <a:cubicBezTo>
                  <a:pt x="274928" y="15875"/>
                  <a:pt x="-32291" y="56394"/>
                  <a:pt x="2785" y="5699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 233">
            <a:extLst>
              <a:ext uri="{FF2B5EF4-FFF2-40B4-BE49-F238E27FC236}">
                <a16:creationId xmlns:a16="http://schemas.microsoft.com/office/drawing/2014/main" id="{FB8E5B20-9B0D-0827-2EFC-8D93DFCA9BA8}"/>
              </a:ext>
            </a:extLst>
          </p:cNvPr>
          <p:cNvSpPr/>
          <p:nvPr/>
        </p:nvSpPr>
        <p:spPr>
          <a:xfrm>
            <a:off x="7953829" y="7819571"/>
            <a:ext cx="632080" cy="622129"/>
          </a:xfrm>
          <a:custGeom>
            <a:avLst/>
            <a:gdLst>
              <a:gd name="connsiteX0" fmla="*/ 0 w 632080"/>
              <a:gd name="connsiteY0" fmla="*/ 0 h 622129"/>
              <a:gd name="connsiteX1" fmla="*/ 373742 w 632080"/>
              <a:gd name="connsiteY1" fmla="*/ 214086 h 622129"/>
              <a:gd name="connsiteX2" fmla="*/ 442685 w 632080"/>
              <a:gd name="connsiteY2" fmla="*/ 264886 h 622129"/>
              <a:gd name="connsiteX3" fmla="*/ 627742 w 632080"/>
              <a:gd name="connsiteY3" fmla="*/ 308429 h 622129"/>
              <a:gd name="connsiteX4" fmla="*/ 576942 w 632080"/>
              <a:gd name="connsiteY4" fmla="*/ 442686 h 622129"/>
              <a:gd name="connsiteX5" fmla="*/ 616857 w 632080"/>
              <a:gd name="connsiteY5" fmla="*/ 620486 h 622129"/>
              <a:gd name="connsiteX6" fmla="*/ 580571 w 632080"/>
              <a:gd name="connsiteY6" fmla="*/ 518886 h 622129"/>
              <a:gd name="connsiteX7" fmla="*/ 620485 w 632080"/>
              <a:gd name="connsiteY7" fmla="*/ 315686 h 622129"/>
              <a:gd name="connsiteX8" fmla="*/ 362857 w 632080"/>
              <a:gd name="connsiteY8" fmla="*/ 188686 h 622129"/>
              <a:gd name="connsiteX9" fmla="*/ 283028 w 632080"/>
              <a:gd name="connsiteY9" fmla="*/ 166915 h 622129"/>
              <a:gd name="connsiteX10" fmla="*/ 243114 w 632080"/>
              <a:gd name="connsiteY10" fmla="*/ 145143 h 622129"/>
              <a:gd name="connsiteX11" fmla="*/ 0 w 632080"/>
              <a:gd name="connsiteY11" fmla="*/ 0 h 622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2080" h="622129">
                <a:moveTo>
                  <a:pt x="0" y="0"/>
                </a:moveTo>
                <a:lnTo>
                  <a:pt x="373742" y="214086"/>
                </a:lnTo>
                <a:cubicBezTo>
                  <a:pt x="447523" y="258234"/>
                  <a:pt x="400352" y="249162"/>
                  <a:pt x="442685" y="264886"/>
                </a:cubicBezTo>
                <a:cubicBezTo>
                  <a:pt x="485018" y="280610"/>
                  <a:pt x="605366" y="278796"/>
                  <a:pt x="627742" y="308429"/>
                </a:cubicBezTo>
                <a:cubicBezTo>
                  <a:pt x="650118" y="338062"/>
                  <a:pt x="578756" y="390677"/>
                  <a:pt x="576942" y="442686"/>
                </a:cubicBezTo>
                <a:cubicBezTo>
                  <a:pt x="575128" y="494696"/>
                  <a:pt x="616252" y="607786"/>
                  <a:pt x="616857" y="620486"/>
                </a:cubicBezTo>
                <a:cubicBezTo>
                  <a:pt x="617462" y="633186"/>
                  <a:pt x="579966" y="569686"/>
                  <a:pt x="580571" y="518886"/>
                </a:cubicBezTo>
                <a:cubicBezTo>
                  <a:pt x="581176" y="468086"/>
                  <a:pt x="656771" y="370719"/>
                  <a:pt x="620485" y="315686"/>
                </a:cubicBezTo>
                <a:cubicBezTo>
                  <a:pt x="584199" y="260653"/>
                  <a:pt x="419100" y="213481"/>
                  <a:pt x="362857" y="188686"/>
                </a:cubicBezTo>
                <a:cubicBezTo>
                  <a:pt x="306614" y="163891"/>
                  <a:pt x="302985" y="174172"/>
                  <a:pt x="283028" y="166915"/>
                </a:cubicBezTo>
                <a:cubicBezTo>
                  <a:pt x="263071" y="159658"/>
                  <a:pt x="243114" y="145143"/>
                  <a:pt x="243114" y="14514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 234">
            <a:extLst>
              <a:ext uri="{FF2B5EF4-FFF2-40B4-BE49-F238E27FC236}">
                <a16:creationId xmlns:a16="http://schemas.microsoft.com/office/drawing/2014/main" id="{DA24D034-FE1C-6289-D9ED-7981EB4DBCB9}"/>
              </a:ext>
            </a:extLst>
          </p:cNvPr>
          <p:cNvSpPr/>
          <p:nvPr/>
        </p:nvSpPr>
        <p:spPr>
          <a:xfrm>
            <a:off x="5682653" y="4258838"/>
            <a:ext cx="1042391" cy="2665026"/>
          </a:xfrm>
          <a:custGeom>
            <a:avLst/>
            <a:gdLst>
              <a:gd name="connsiteX0" fmla="*/ 1037561 w 1042391"/>
              <a:gd name="connsiteY0" fmla="*/ 11 h 2665026"/>
              <a:gd name="connsiteX1" fmla="*/ 617939 w 1042391"/>
              <a:gd name="connsiteY1" fmla="*/ 732784 h 2665026"/>
              <a:gd name="connsiteX2" fmla="*/ 812092 w 1042391"/>
              <a:gd name="connsiteY2" fmla="*/ 613787 h 2665026"/>
              <a:gd name="connsiteX3" fmla="*/ 630465 w 1042391"/>
              <a:gd name="connsiteY3" fmla="*/ 1114828 h 2665026"/>
              <a:gd name="connsiteX4" fmla="*/ 661780 w 1042391"/>
              <a:gd name="connsiteY4" fmla="*/ 1064724 h 2665026"/>
              <a:gd name="connsiteX5" fmla="*/ 492679 w 1042391"/>
              <a:gd name="connsiteY5" fmla="*/ 2022965 h 2665026"/>
              <a:gd name="connsiteX6" fmla="*/ 530257 w 1042391"/>
              <a:gd name="connsiteY6" fmla="*/ 1784970 h 2665026"/>
              <a:gd name="connsiteX7" fmla="*/ 29215 w 1042391"/>
              <a:gd name="connsiteY7" fmla="*/ 2636740 h 2665026"/>
              <a:gd name="connsiteX8" fmla="*/ 73057 w 1042391"/>
              <a:gd name="connsiteY8" fmla="*/ 2298537 h 2665026"/>
              <a:gd name="connsiteX9" fmla="*/ 185791 w 1042391"/>
              <a:gd name="connsiteY9" fmla="*/ 739047 h 2665026"/>
              <a:gd name="connsiteX10" fmla="*/ 204580 w 1042391"/>
              <a:gd name="connsiteY10" fmla="*/ 1027146 h 2665026"/>
              <a:gd name="connsiteX11" fmla="*/ 354892 w 1042391"/>
              <a:gd name="connsiteY11" fmla="*/ 200428 h 2665026"/>
              <a:gd name="connsiteX12" fmla="*/ 285999 w 1042391"/>
              <a:gd name="connsiteY12" fmla="*/ 751573 h 2665026"/>
              <a:gd name="connsiteX13" fmla="*/ 1037561 w 1042391"/>
              <a:gd name="connsiteY13" fmla="*/ 11 h 266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2391" h="2665026">
                <a:moveTo>
                  <a:pt x="1037561" y="11"/>
                </a:moveTo>
                <a:cubicBezTo>
                  <a:pt x="1092884" y="-3121"/>
                  <a:pt x="655517" y="630488"/>
                  <a:pt x="617939" y="732784"/>
                </a:cubicBezTo>
                <a:cubicBezTo>
                  <a:pt x="580361" y="835080"/>
                  <a:pt x="810004" y="550113"/>
                  <a:pt x="812092" y="613787"/>
                </a:cubicBezTo>
                <a:cubicBezTo>
                  <a:pt x="814180" y="677461"/>
                  <a:pt x="655517" y="1039672"/>
                  <a:pt x="630465" y="1114828"/>
                </a:cubicBezTo>
                <a:cubicBezTo>
                  <a:pt x="605413" y="1189984"/>
                  <a:pt x="684744" y="913368"/>
                  <a:pt x="661780" y="1064724"/>
                </a:cubicBezTo>
                <a:cubicBezTo>
                  <a:pt x="638816" y="1216080"/>
                  <a:pt x="514599" y="1902924"/>
                  <a:pt x="492679" y="2022965"/>
                </a:cubicBezTo>
                <a:cubicBezTo>
                  <a:pt x="470759" y="2143006"/>
                  <a:pt x="607501" y="1682674"/>
                  <a:pt x="530257" y="1784970"/>
                </a:cubicBezTo>
                <a:cubicBezTo>
                  <a:pt x="453013" y="1887266"/>
                  <a:pt x="105415" y="2551145"/>
                  <a:pt x="29215" y="2636740"/>
                </a:cubicBezTo>
                <a:cubicBezTo>
                  <a:pt x="-46985" y="2722335"/>
                  <a:pt x="46961" y="2614819"/>
                  <a:pt x="73057" y="2298537"/>
                </a:cubicBezTo>
                <a:cubicBezTo>
                  <a:pt x="99153" y="1982255"/>
                  <a:pt x="163871" y="950945"/>
                  <a:pt x="185791" y="739047"/>
                </a:cubicBezTo>
                <a:cubicBezTo>
                  <a:pt x="207711" y="527149"/>
                  <a:pt x="176397" y="1116916"/>
                  <a:pt x="204580" y="1027146"/>
                </a:cubicBezTo>
                <a:cubicBezTo>
                  <a:pt x="232763" y="937376"/>
                  <a:pt x="341322" y="246357"/>
                  <a:pt x="354892" y="200428"/>
                </a:cubicBezTo>
                <a:cubicBezTo>
                  <a:pt x="368462" y="154499"/>
                  <a:pt x="178484" y="786020"/>
                  <a:pt x="285999" y="751573"/>
                </a:cubicBezTo>
                <a:cubicBezTo>
                  <a:pt x="393514" y="717126"/>
                  <a:pt x="982238" y="3143"/>
                  <a:pt x="1037561" y="1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 235">
            <a:extLst>
              <a:ext uri="{FF2B5EF4-FFF2-40B4-BE49-F238E27FC236}">
                <a16:creationId xmlns:a16="http://schemas.microsoft.com/office/drawing/2014/main" id="{1B933D47-E854-2C4B-FB4A-32616404DA83}"/>
              </a:ext>
            </a:extLst>
          </p:cNvPr>
          <p:cNvSpPr/>
          <p:nvPr/>
        </p:nvSpPr>
        <p:spPr>
          <a:xfrm>
            <a:off x="6256345" y="4055590"/>
            <a:ext cx="2895573" cy="2551493"/>
          </a:xfrm>
          <a:custGeom>
            <a:avLst/>
            <a:gdLst>
              <a:gd name="connsiteX0" fmla="*/ 269715 w 2895573"/>
              <a:gd name="connsiteY0" fmla="*/ 34158 h 2551493"/>
              <a:gd name="connsiteX1" fmla="*/ 1397058 w 2895573"/>
              <a:gd name="connsiteY1" fmla="*/ 27895 h 2551493"/>
              <a:gd name="connsiteX2" fmla="*/ 1259271 w 2895573"/>
              <a:gd name="connsiteY2" fmla="*/ 21632 h 2551493"/>
              <a:gd name="connsiteX3" fmla="*/ 1941940 w 2895573"/>
              <a:gd name="connsiteY3" fmla="*/ 334783 h 2551493"/>
              <a:gd name="connsiteX4" fmla="*/ 1873047 w 2895573"/>
              <a:gd name="connsiteY4" fmla="*/ 372361 h 2551493"/>
              <a:gd name="connsiteX5" fmla="*/ 2305195 w 2895573"/>
              <a:gd name="connsiteY5" fmla="*/ 948558 h 2551493"/>
              <a:gd name="connsiteX6" fmla="*/ 2123567 w 2895573"/>
              <a:gd name="connsiteY6" fmla="*/ 785720 h 2551493"/>
              <a:gd name="connsiteX7" fmla="*/ 2762395 w 2895573"/>
              <a:gd name="connsiteY7" fmla="*/ 2044585 h 2551493"/>
              <a:gd name="connsiteX8" fmla="*/ 2655923 w 2895573"/>
              <a:gd name="connsiteY8" fmla="*/ 1850432 h 2551493"/>
              <a:gd name="connsiteX9" fmla="*/ 2342773 w 2895573"/>
              <a:gd name="connsiteY9" fmla="*/ 1399495 h 2551493"/>
              <a:gd name="connsiteX10" fmla="*/ 2881392 w 2895573"/>
              <a:gd name="connsiteY10" fmla="*/ 2520574 h 2551493"/>
              <a:gd name="connsiteX11" fmla="*/ 2624608 w 2895573"/>
              <a:gd name="connsiteY11" fmla="*/ 2063374 h 2551493"/>
              <a:gd name="connsiteX12" fmla="*/ 1453425 w 2895573"/>
              <a:gd name="connsiteY12" fmla="*/ 278415 h 2551493"/>
              <a:gd name="connsiteX13" fmla="*/ 1584948 w 2895573"/>
              <a:gd name="connsiteY13" fmla="*/ 641670 h 2551493"/>
              <a:gd name="connsiteX14" fmla="*/ 795808 w 2895573"/>
              <a:gd name="connsiteY14" fmla="*/ 146892 h 2551493"/>
              <a:gd name="connsiteX15" fmla="*/ 513973 w 2895573"/>
              <a:gd name="connsiteY15" fmla="*/ 209522 h 2551493"/>
              <a:gd name="connsiteX16" fmla="*/ 708126 w 2895573"/>
              <a:gd name="connsiteY16" fmla="*/ 384887 h 2551493"/>
              <a:gd name="connsiteX17" fmla="*/ 301030 w 2895573"/>
              <a:gd name="connsiteY17" fmla="*/ 228311 h 2551493"/>
              <a:gd name="connsiteX18" fmla="*/ 406 w 2895573"/>
              <a:gd name="connsiteY18" fmla="*/ 203259 h 2551493"/>
              <a:gd name="connsiteX19" fmla="*/ 363660 w 2895573"/>
              <a:gd name="connsiteY19" fmla="*/ 253363 h 2551493"/>
              <a:gd name="connsiteX20" fmla="*/ 269715 w 2895573"/>
              <a:gd name="connsiteY20" fmla="*/ 34158 h 255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895573" h="2551493">
                <a:moveTo>
                  <a:pt x="269715" y="34158"/>
                </a:moveTo>
                <a:cubicBezTo>
                  <a:pt x="441948" y="-3420"/>
                  <a:pt x="1232132" y="29983"/>
                  <a:pt x="1397058" y="27895"/>
                </a:cubicBezTo>
                <a:cubicBezTo>
                  <a:pt x="1561984" y="25807"/>
                  <a:pt x="1168457" y="-29516"/>
                  <a:pt x="1259271" y="21632"/>
                </a:cubicBezTo>
                <a:cubicBezTo>
                  <a:pt x="1350085" y="72780"/>
                  <a:pt x="1839644" y="276328"/>
                  <a:pt x="1941940" y="334783"/>
                </a:cubicBezTo>
                <a:cubicBezTo>
                  <a:pt x="2044236" y="393238"/>
                  <a:pt x="1812504" y="270065"/>
                  <a:pt x="1873047" y="372361"/>
                </a:cubicBezTo>
                <a:cubicBezTo>
                  <a:pt x="1933590" y="474657"/>
                  <a:pt x="2263442" y="879665"/>
                  <a:pt x="2305195" y="948558"/>
                </a:cubicBezTo>
                <a:cubicBezTo>
                  <a:pt x="2346948" y="1017451"/>
                  <a:pt x="2047367" y="603049"/>
                  <a:pt x="2123567" y="785720"/>
                </a:cubicBezTo>
                <a:cubicBezTo>
                  <a:pt x="2199767" y="968391"/>
                  <a:pt x="2673669" y="1867133"/>
                  <a:pt x="2762395" y="2044585"/>
                </a:cubicBezTo>
                <a:cubicBezTo>
                  <a:pt x="2851121" y="2222037"/>
                  <a:pt x="2725860" y="1957947"/>
                  <a:pt x="2655923" y="1850432"/>
                </a:cubicBezTo>
                <a:cubicBezTo>
                  <a:pt x="2585986" y="1742917"/>
                  <a:pt x="2305195" y="1287805"/>
                  <a:pt x="2342773" y="1399495"/>
                </a:cubicBezTo>
                <a:cubicBezTo>
                  <a:pt x="2380351" y="1511185"/>
                  <a:pt x="2834420" y="2409928"/>
                  <a:pt x="2881392" y="2520574"/>
                </a:cubicBezTo>
                <a:cubicBezTo>
                  <a:pt x="2928365" y="2631221"/>
                  <a:pt x="2862602" y="2437067"/>
                  <a:pt x="2624608" y="2063374"/>
                </a:cubicBezTo>
                <a:cubicBezTo>
                  <a:pt x="2386614" y="1689681"/>
                  <a:pt x="1626702" y="515366"/>
                  <a:pt x="1453425" y="278415"/>
                </a:cubicBezTo>
                <a:cubicBezTo>
                  <a:pt x="1280148" y="41464"/>
                  <a:pt x="1694551" y="663590"/>
                  <a:pt x="1584948" y="641670"/>
                </a:cubicBezTo>
                <a:cubicBezTo>
                  <a:pt x="1475345" y="619750"/>
                  <a:pt x="974304" y="218917"/>
                  <a:pt x="795808" y="146892"/>
                </a:cubicBezTo>
                <a:cubicBezTo>
                  <a:pt x="617312" y="74867"/>
                  <a:pt x="528587" y="169856"/>
                  <a:pt x="513973" y="209522"/>
                </a:cubicBezTo>
                <a:cubicBezTo>
                  <a:pt x="499359" y="249188"/>
                  <a:pt x="743616" y="381756"/>
                  <a:pt x="708126" y="384887"/>
                </a:cubicBezTo>
                <a:cubicBezTo>
                  <a:pt x="672636" y="388018"/>
                  <a:pt x="418983" y="258582"/>
                  <a:pt x="301030" y="228311"/>
                </a:cubicBezTo>
                <a:cubicBezTo>
                  <a:pt x="183077" y="198040"/>
                  <a:pt x="-10032" y="199084"/>
                  <a:pt x="406" y="203259"/>
                </a:cubicBezTo>
                <a:cubicBezTo>
                  <a:pt x="10844" y="207434"/>
                  <a:pt x="314600" y="278415"/>
                  <a:pt x="363660" y="253363"/>
                </a:cubicBezTo>
                <a:cubicBezTo>
                  <a:pt x="412720" y="228311"/>
                  <a:pt x="97482" y="71736"/>
                  <a:pt x="269715" y="3415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 236">
            <a:extLst>
              <a:ext uri="{FF2B5EF4-FFF2-40B4-BE49-F238E27FC236}">
                <a16:creationId xmlns:a16="http://schemas.microsoft.com/office/drawing/2014/main" id="{C07E0ACB-ACD0-F987-E470-0A5F8893E588}"/>
              </a:ext>
            </a:extLst>
          </p:cNvPr>
          <p:cNvSpPr/>
          <p:nvPr/>
        </p:nvSpPr>
        <p:spPr>
          <a:xfrm>
            <a:off x="8395275" y="5288499"/>
            <a:ext cx="868995" cy="2699602"/>
          </a:xfrm>
          <a:custGeom>
            <a:avLst/>
            <a:gdLst>
              <a:gd name="connsiteX0" fmla="*/ 97372 w 868995"/>
              <a:gd name="connsiteY0" fmla="*/ 3748 h 2699602"/>
              <a:gd name="connsiteX1" fmla="*/ 66057 w 868995"/>
              <a:gd name="connsiteY1" fmla="*/ 1005830 h 2699602"/>
              <a:gd name="connsiteX2" fmla="*/ 22215 w 868995"/>
              <a:gd name="connsiteY2" fmla="*/ 855517 h 2699602"/>
              <a:gd name="connsiteX3" fmla="*/ 454363 w 868995"/>
              <a:gd name="connsiteY3" fmla="*/ 1456767 h 2699602"/>
              <a:gd name="connsiteX4" fmla="*/ 410522 w 868995"/>
              <a:gd name="connsiteY4" fmla="*/ 1425452 h 2699602"/>
              <a:gd name="connsiteX5" fmla="*/ 729936 w 868995"/>
              <a:gd name="connsiteY5" fmla="*/ 2001649 h 2699602"/>
              <a:gd name="connsiteX6" fmla="*/ 661043 w 868995"/>
              <a:gd name="connsiteY6" fmla="*/ 1870126 h 2699602"/>
              <a:gd name="connsiteX7" fmla="*/ 679832 w 868995"/>
              <a:gd name="connsiteY7" fmla="*/ 2402482 h 2699602"/>
              <a:gd name="connsiteX8" fmla="*/ 761251 w 868995"/>
              <a:gd name="connsiteY8" fmla="*/ 2208328 h 2699602"/>
              <a:gd name="connsiteX9" fmla="*/ 780040 w 868995"/>
              <a:gd name="connsiteY9" fmla="*/ 2671791 h 2699602"/>
              <a:gd name="connsiteX10" fmla="*/ 855196 w 868995"/>
              <a:gd name="connsiteY10" fmla="*/ 1250087 h 2699602"/>
              <a:gd name="connsiteX11" fmla="*/ 786303 w 868995"/>
              <a:gd name="connsiteY11" fmla="*/ 1425452 h 2699602"/>
              <a:gd name="connsiteX12" fmla="*/ 97372 w 868995"/>
              <a:gd name="connsiteY12" fmla="*/ 3748 h 2699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68995" h="2699602">
                <a:moveTo>
                  <a:pt x="97372" y="3748"/>
                </a:moveTo>
                <a:cubicBezTo>
                  <a:pt x="-22669" y="-66189"/>
                  <a:pt x="78583" y="863869"/>
                  <a:pt x="66057" y="1005830"/>
                </a:cubicBezTo>
                <a:cubicBezTo>
                  <a:pt x="53531" y="1147792"/>
                  <a:pt x="-42503" y="780361"/>
                  <a:pt x="22215" y="855517"/>
                </a:cubicBezTo>
                <a:cubicBezTo>
                  <a:pt x="86933" y="930673"/>
                  <a:pt x="389645" y="1361778"/>
                  <a:pt x="454363" y="1456767"/>
                </a:cubicBezTo>
                <a:cubicBezTo>
                  <a:pt x="519081" y="1551756"/>
                  <a:pt x="364593" y="1334638"/>
                  <a:pt x="410522" y="1425452"/>
                </a:cubicBezTo>
                <a:cubicBezTo>
                  <a:pt x="456451" y="1516266"/>
                  <a:pt x="688183" y="1927537"/>
                  <a:pt x="729936" y="2001649"/>
                </a:cubicBezTo>
                <a:cubicBezTo>
                  <a:pt x="771689" y="2075761"/>
                  <a:pt x="669394" y="1803321"/>
                  <a:pt x="661043" y="1870126"/>
                </a:cubicBezTo>
                <a:cubicBezTo>
                  <a:pt x="652692" y="1936931"/>
                  <a:pt x="663131" y="2346115"/>
                  <a:pt x="679832" y="2402482"/>
                </a:cubicBezTo>
                <a:cubicBezTo>
                  <a:pt x="696533" y="2458849"/>
                  <a:pt x="744550" y="2163443"/>
                  <a:pt x="761251" y="2208328"/>
                </a:cubicBezTo>
                <a:cubicBezTo>
                  <a:pt x="777952" y="2253213"/>
                  <a:pt x="764383" y="2831498"/>
                  <a:pt x="780040" y="2671791"/>
                </a:cubicBezTo>
                <a:cubicBezTo>
                  <a:pt x="795697" y="2512084"/>
                  <a:pt x="854152" y="1457810"/>
                  <a:pt x="855196" y="1250087"/>
                </a:cubicBezTo>
                <a:cubicBezTo>
                  <a:pt x="856240" y="1042364"/>
                  <a:pt x="913651" y="1627956"/>
                  <a:pt x="786303" y="1425452"/>
                </a:cubicBezTo>
                <a:cubicBezTo>
                  <a:pt x="658955" y="1222948"/>
                  <a:pt x="217413" y="73685"/>
                  <a:pt x="97372" y="374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 237">
            <a:extLst>
              <a:ext uri="{FF2B5EF4-FFF2-40B4-BE49-F238E27FC236}">
                <a16:creationId xmlns:a16="http://schemas.microsoft.com/office/drawing/2014/main" id="{6FA0A1D6-8EBF-1377-1F77-5CF60A118918}"/>
              </a:ext>
            </a:extLst>
          </p:cNvPr>
          <p:cNvSpPr/>
          <p:nvPr/>
        </p:nvSpPr>
        <p:spPr>
          <a:xfrm>
            <a:off x="8109979" y="7118238"/>
            <a:ext cx="1392234" cy="2940254"/>
          </a:xfrm>
          <a:custGeom>
            <a:avLst/>
            <a:gdLst>
              <a:gd name="connsiteX0" fmla="*/ 1384750 w 1392234"/>
              <a:gd name="connsiteY0" fmla="*/ 510113 h 2940254"/>
              <a:gd name="connsiteX1" fmla="*/ 952602 w 1392234"/>
              <a:gd name="connsiteY1" fmla="*/ 1386935 h 2940254"/>
              <a:gd name="connsiteX2" fmla="*/ 1096651 w 1392234"/>
              <a:gd name="connsiteY2" fmla="*/ 1305515 h 2940254"/>
              <a:gd name="connsiteX3" fmla="*/ 764711 w 1392234"/>
              <a:gd name="connsiteY3" fmla="*/ 2019499 h 2940254"/>
              <a:gd name="connsiteX4" fmla="*/ 457824 w 1392234"/>
              <a:gd name="connsiteY4" fmla="*/ 2533066 h 2940254"/>
              <a:gd name="connsiteX5" fmla="*/ 624 w 1392234"/>
              <a:gd name="connsiteY5" fmla="*/ 2940162 h 2940254"/>
              <a:gd name="connsiteX6" fmla="*/ 370142 w 1392234"/>
              <a:gd name="connsiteY6" fmla="*/ 2551855 h 2940254"/>
              <a:gd name="connsiteX7" fmla="*/ 833605 w 1392234"/>
              <a:gd name="connsiteY7" fmla="*/ 1042469 h 2940254"/>
              <a:gd name="connsiteX8" fmla="*/ 827342 w 1392234"/>
              <a:gd name="connsiteY8" fmla="*/ 1173992 h 2940254"/>
              <a:gd name="connsiteX9" fmla="*/ 1046547 w 1392234"/>
              <a:gd name="connsiteY9" fmla="*/ 9072 h 2940254"/>
              <a:gd name="connsiteX10" fmla="*/ 1096651 w 1392234"/>
              <a:gd name="connsiteY10" fmla="*/ 610321 h 2940254"/>
              <a:gd name="connsiteX11" fmla="*/ 1228174 w 1392234"/>
              <a:gd name="connsiteY11" fmla="*/ 184436 h 2940254"/>
              <a:gd name="connsiteX12" fmla="*/ 1228174 w 1392234"/>
              <a:gd name="connsiteY12" fmla="*/ 585269 h 2940254"/>
              <a:gd name="connsiteX13" fmla="*/ 1384750 w 1392234"/>
              <a:gd name="connsiteY13" fmla="*/ 510113 h 2940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92234" h="2940254">
                <a:moveTo>
                  <a:pt x="1384750" y="510113"/>
                </a:moveTo>
                <a:cubicBezTo>
                  <a:pt x="1338821" y="643724"/>
                  <a:pt x="1000618" y="1254368"/>
                  <a:pt x="952602" y="1386935"/>
                </a:cubicBezTo>
                <a:cubicBezTo>
                  <a:pt x="904586" y="1519502"/>
                  <a:pt x="1127966" y="1200088"/>
                  <a:pt x="1096651" y="1305515"/>
                </a:cubicBezTo>
                <a:cubicBezTo>
                  <a:pt x="1065336" y="1410942"/>
                  <a:pt x="871182" y="1814907"/>
                  <a:pt x="764711" y="2019499"/>
                </a:cubicBezTo>
                <a:cubicBezTo>
                  <a:pt x="658240" y="2224091"/>
                  <a:pt x="585172" y="2379622"/>
                  <a:pt x="457824" y="2533066"/>
                </a:cubicBezTo>
                <a:cubicBezTo>
                  <a:pt x="330476" y="2686510"/>
                  <a:pt x="15238" y="2937031"/>
                  <a:pt x="624" y="2940162"/>
                </a:cubicBezTo>
                <a:cubicBezTo>
                  <a:pt x="-13990" y="2943293"/>
                  <a:pt x="231312" y="2868137"/>
                  <a:pt x="370142" y="2551855"/>
                </a:cubicBezTo>
                <a:cubicBezTo>
                  <a:pt x="508972" y="2235573"/>
                  <a:pt x="757405" y="1272113"/>
                  <a:pt x="833605" y="1042469"/>
                </a:cubicBezTo>
                <a:cubicBezTo>
                  <a:pt x="909805" y="812825"/>
                  <a:pt x="791852" y="1346225"/>
                  <a:pt x="827342" y="1173992"/>
                </a:cubicBezTo>
                <a:cubicBezTo>
                  <a:pt x="862832" y="1001759"/>
                  <a:pt x="1001662" y="103017"/>
                  <a:pt x="1046547" y="9072"/>
                </a:cubicBezTo>
                <a:cubicBezTo>
                  <a:pt x="1091432" y="-84873"/>
                  <a:pt x="1066380" y="581094"/>
                  <a:pt x="1096651" y="610321"/>
                </a:cubicBezTo>
                <a:cubicBezTo>
                  <a:pt x="1126922" y="639548"/>
                  <a:pt x="1206254" y="188611"/>
                  <a:pt x="1228174" y="184436"/>
                </a:cubicBezTo>
                <a:cubicBezTo>
                  <a:pt x="1250094" y="180261"/>
                  <a:pt x="1205210" y="526814"/>
                  <a:pt x="1228174" y="585269"/>
                </a:cubicBezTo>
                <a:cubicBezTo>
                  <a:pt x="1251138" y="643724"/>
                  <a:pt x="1430679" y="376502"/>
                  <a:pt x="1384750" y="51011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 238">
            <a:extLst>
              <a:ext uri="{FF2B5EF4-FFF2-40B4-BE49-F238E27FC236}">
                <a16:creationId xmlns:a16="http://schemas.microsoft.com/office/drawing/2014/main" id="{1E49B059-33BC-CD26-1428-FE4C04A1A413}"/>
              </a:ext>
            </a:extLst>
          </p:cNvPr>
          <p:cNvSpPr/>
          <p:nvPr/>
        </p:nvSpPr>
        <p:spPr>
          <a:xfrm>
            <a:off x="6644974" y="9299314"/>
            <a:ext cx="2004614" cy="802470"/>
          </a:xfrm>
          <a:custGeom>
            <a:avLst/>
            <a:gdLst>
              <a:gd name="connsiteX0" fmla="*/ 438494 w 2004614"/>
              <a:gd name="connsiteY0" fmla="*/ 226730 h 802470"/>
              <a:gd name="connsiteX1" fmla="*/ 1565837 w 2004614"/>
              <a:gd name="connsiteY1" fmla="*/ 596248 h 802470"/>
              <a:gd name="connsiteX2" fmla="*/ 1453103 w 2004614"/>
              <a:gd name="connsiteY2" fmla="*/ 571196 h 802470"/>
              <a:gd name="connsiteX3" fmla="*/ 1997985 w 2004614"/>
              <a:gd name="connsiteY3" fmla="*/ 320675 h 802470"/>
              <a:gd name="connsiteX4" fmla="*/ 1722412 w 2004614"/>
              <a:gd name="connsiteY4" fmla="*/ 521091 h 802470"/>
              <a:gd name="connsiteX5" fmla="*/ 1233897 w 2004614"/>
              <a:gd name="connsiteY5" fmla="*/ 784138 h 802470"/>
              <a:gd name="connsiteX6" fmla="*/ 1471892 w 2004614"/>
              <a:gd name="connsiteY6" fmla="*/ 765349 h 802470"/>
              <a:gd name="connsiteX7" fmla="*/ 695278 w 2004614"/>
              <a:gd name="connsiteY7" fmla="*/ 646352 h 802470"/>
              <a:gd name="connsiteX8" fmla="*/ 720330 w 2004614"/>
              <a:gd name="connsiteY8" fmla="*/ 715245 h 802470"/>
              <a:gd name="connsiteX9" fmla="*/ 84 w 2004614"/>
              <a:gd name="connsiteY9" fmla="*/ 1261 h 802470"/>
              <a:gd name="connsiteX10" fmla="*/ 770434 w 2004614"/>
              <a:gd name="connsiteY10" fmla="*/ 533618 h 802470"/>
              <a:gd name="connsiteX11" fmla="*/ 438494 w 2004614"/>
              <a:gd name="connsiteY11" fmla="*/ 226730 h 80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4614" h="802470">
                <a:moveTo>
                  <a:pt x="438494" y="226730"/>
                </a:moveTo>
                <a:cubicBezTo>
                  <a:pt x="571061" y="237168"/>
                  <a:pt x="1396735" y="538837"/>
                  <a:pt x="1565837" y="596248"/>
                </a:cubicBezTo>
                <a:cubicBezTo>
                  <a:pt x="1734939" y="653659"/>
                  <a:pt x="1381078" y="617125"/>
                  <a:pt x="1453103" y="571196"/>
                </a:cubicBezTo>
                <a:cubicBezTo>
                  <a:pt x="1525128" y="525267"/>
                  <a:pt x="1953100" y="329026"/>
                  <a:pt x="1997985" y="320675"/>
                </a:cubicBezTo>
                <a:cubicBezTo>
                  <a:pt x="2042870" y="312324"/>
                  <a:pt x="1849760" y="443847"/>
                  <a:pt x="1722412" y="521091"/>
                </a:cubicBezTo>
                <a:cubicBezTo>
                  <a:pt x="1595064" y="598335"/>
                  <a:pt x="1275650" y="743428"/>
                  <a:pt x="1233897" y="784138"/>
                </a:cubicBezTo>
                <a:cubicBezTo>
                  <a:pt x="1192144" y="824848"/>
                  <a:pt x="1561662" y="788313"/>
                  <a:pt x="1471892" y="765349"/>
                </a:cubicBezTo>
                <a:cubicBezTo>
                  <a:pt x="1382122" y="742385"/>
                  <a:pt x="820538" y="654703"/>
                  <a:pt x="695278" y="646352"/>
                </a:cubicBezTo>
                <a:cubicBezTo>
                  <a:pt x="570018" y="638001"/>
                  <a:pt x="836196" y="822760"/>
                  <a:pt x="720330" y="715245"/>
                </a:cubicBezTo>
                <a:cubicBezTo>
                  <a:pt x="604464" y="607730"/>
                  <a:pt x="-8267" y="31532"/>
                  <a:pt x="84" y="1261"/>
                </a:cubicBezTo>
                <a:cubicBezTo>
                  <a:pt x="8435" y="-29010"/>
                  <a:pt x="693190" y="494996"/>
                  <a:pt x="770434" y="533618"/>
                </a:cubicBezTo>
                <a:cubicBezTo>
                  <a:pt x="847678" y="572240"/>
                  <a:pt x="305927" y="216292"/>
                  <a:pt x="438494" y="22673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円/楕円 239">
            <a:extLst>
              <a:ext uri="{FF2B5EF4-FFF2-40B4-BE49-F238E27FC236}">
                <a16:creationId xmlns:a16="http://schemas.microsoft.com/office/drawing/2014/main" id="{985A520F-3FBC-FE94-6F54-CD8CAC43DA44}"/>
              </a:ext>
            </a:extLst>
          </p:cNvPr>
          <p:cNvSpPr/>
          <p:nvPr/>
        </p:nvSpPr>
        <p:spPr>
          <a:xfrm>
            <a:off x="5101276" y="7099880"/>
            <a:ext cx="82569" cy="82569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円/楕円 240">
            <a:extLst>
              <a:ext uri="{FF2B5EF4-FFF2-40B4-BE49-F238E27FC236}">
                <a16:creationId xmlns:a16="http://schemas.microsoft.com/office/drawing/2014/main" id="{46C443C2-4453-946E-8859-20FADB8445CC}"/>
              </a:ext>
            </a:extLst>
          </p:cNvPr>
          <p:cNvSpPr/>
          <p:nvPr/>
        </p:nvSpPr>
        <p:spPr>
          <a:xfrm>
            <a:off x="7239024" y="7182223"/>
            <a:ext cx="65006" cy="65006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円/楕円 241">
            <a:extLst>
              <a:ext uri="{FF2B5EF4-FFF2-40B4-BE49-F238E27FC236}">
                <a16:creationId xmlns:a16="http://schemas.microsoft.com/office/drawing/2014/main" id="{475767DC-E277-E2C3-4D50-29902E2BBE77}"/>
              </a:ext>
            </a:extLst>
          </p:cNvPr>
          <p:cNvSpPr/>
          <p:nvPr/>
        </p:nvSpPr>
        <p:spPr>
          <a:xfrm>
            <a:off x="8525386" y="7231225"/>
            <a:ext cx="65006" cy="65006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 242">
            <a:extLst>
              <a:ext uri="{FF2B5EF4-FFF2-40B4-BE49-F238E27FC236}">
                <a16:creationId xmlns:a16="http://schemas.microsoft.com/office/drawing/2014/main" id="{0709E2A3-0E2D-2796-03A6-F01691C5E206}"/>
              </a:ext>
            </a:extLst>
          </p:cNvPr>
          <p:cNvSpPr/>
          <p:nvPr/>
        </p:nvSpPr>
        <p:spPr>
          <a:xfrm>
            <a:off x="6001458" y="6868182"/>
            <a:ext cx="808308" cy="503047"/>
          </a:xfrm>
          <a:custGeom>
            <a:avLst/>
            <a:gdLst>
              <a:gd name="connsiteX0" fmla="*/ 1615 w 808308"/>
              <a:gd name="connsiteY0" fmla="*/ 227711 h 503047"/>
              <a:gd name="connsiteX1" fmla="*/ 302698 w 808308"/>
              <a:gd name="connsiteY1" fmla="*/ 19555 h 503047"/>
              <a:gd name="connsiteX2" fmla="*/ 269244 w 808308"/>
              <a:gd name="connsiteY2" fmla="*/ 23272 h 503047"/>
              <a:gd name="connsiteX3" fmla="*/ 603781 w 808308"/>
              <a:gd name="connsiteY3" fmla="*/ 969 h 503047"/>
              <a:gd name="connsiteX4" fmla="*/ 618649 w 808308"/>
              <a:gd name="connsiteY4" fmla="*/ 60442 h 503047"/>
              <a:gd name="connsiteX5" fmla="*/ 778483 w 808308"/>
              <a:gd name="connsiteY5" fmla="*/ 190540 h 503047"/>
              <a:gd name="connsiteX6" fmla="*/ 733879 w 808308"/>
              <a:gd name="connsiteY6" fmla="*/ 183106 h 503047"/>
              <a:gd name="connsiteX7" fmla="*/ 748747 w 808308"/>
              <a:gd name="connsiteY7" fmla="*/ 238862 h 503047"/>
              <a:gd name="connsiteX8" fmla="*/ 588913 w 808308"/>
              <a:gd name="connsiteY8" fmla="*/ 287184 h 503047"/>
              <a:gd name="connsiteX9" fmla="*/ 313849 w 808308"/>
              <a:gd name="connsiteY9" fmla="*/ 428433 h 503047"/>
              <a:gd name="connsiteX10" fmla="*/ 808220 w 808308"/>
              <a:gd name="connsiteY10" fmla="*/ 287184 h 503047"/>
              <a:gd name="connsiteX11" fmla="*/ 269244 w 808308"/>
              <a:gd name="connsiteY11" fmla="*/ 458169 h 503047"/>
              <a:gd name="connsiteX12" fmla="*/ 79674 w 808308"/>
              <a:gd name="connsiteY12" fmla="*/ 495340 h 503047"/>
              <a:gd name="connsiteX13" fmla="*/ 384474 w 808308"/>
              <a:gd name="connsiteY13" fmla="*/ 335506 h 503047"/>
              <a:gd name="connsiteX14" fmla="*/ 339869 w 808308"/>
              <a:gd name="connsiteY14" fmla="*/ 328072 h 503047"/>
              <a:gd name="connsiteX15" fmla="*/ 648386 w 808308"/>
              <a:gd name="connsiteY15" fmla="*/ 238862 h 503047"/>
              <a:gd name="connsiteX16" fmla="*/ 544308 w 808308"/>
              <a:gd name="connsiteY16" fmla="*/ 153369 h 503047"/>
              <a:gd name="connsiteX17" fmla="*/ 581479 w 808308"/>
              <a:gd name="connsiteY17" fmla="*/ 157086 h 503047"/>
              <a:gd name="connsiteX18" fmla="*/ 455098 w 808308"/>
              <a:gd name="connsiteY18" fmla="*/ 93896 h 503047"/>
              <a:gd name="connsiteX19" fmla="*/ 1615 w 808308"/>
              <a:gd name="connsiteY19" fmla="*/ 227711 h 503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08308" h="503047">
                <a:moveTo>
                  <a:pt x="1615" y="227711"/>
                </a:moveTo>
                <a:cubicBezTo>
                  <a:pt x="-23785" y="215321"/>
                  <a:pt x="258093" y="53628"/>
                  <a:pt x="302698" y="19555"/>
                </a:cubicBezTo>
                <a:cubicBezTo>
                  <a:pt x="347303" y="-14518"/>
                  <a:pt x="269244" y="23272"/>
                  <a:pt x="269244" y="23272"/>
                </a:cubicBezTo>
                <a:cubicBezTo>
                  <a:pt x="319424" y="20174"/>
                  <a:pt x="545547" y="-5226"/>
                  <a:pt x="603781" y="969"/>
                </a:cubicBezTo>
                <a:cubicBezTo>
                  <a:pt x="662015" y="7164"/>
                  <a:pt x="589532" y="28847"/>
                  <a:pt x="618649" y="60442"/>
                </a:cubicBezTo>
                <a:cubicBezTo>
                  <a:pt x="647766" y="92037"/>
                  <a:pt x="759278" y="170096"/>
                  <a:pt x="778483" y="190540"/>
                </a:cubicBezTo>
                <a:cubicBezTo>
                  <a:pt x="797688" y="210984"/>
                  <a:pt x="738835" y="175052"/>
                  <a:pt x="733879" y="183106"/>
                </a:cubicBezTo>
                <a:cubicBezTo>
                  <a:pt x="728923" y="191160"/>
                  <a:pt x="772908" y="221516"/>
                  <a:pt x="748747" y="238862"/>
                </a:cubicBezTo>
                <a:cubicBezTo>
                  <a:pt x="724586" y="256208"/>
                  <a:pt x="661396" y="255589"/>
                  <a:pt x="588913" y="287184"/>
                </a:cubicBezTo>
                <a:cubicBezTo>
                  <a:pt x="516430" y="318779"/>
                  <a:pt x="277298" y="428433"/>
                  <a:pt x="313849" y="428433"/>
                </a:cubicBezTo>
                <a:cubicBezTo>
                  <a:pt x="350400" y="428433"/>
                  <a:pt x="815654" y="282228"/>
                  <a:pt x="808220" y="287184"/>
                </a:cubicBezTo>
                <a:cubicBezTo>
                  <a:pt x="800786" y="292140"/>
                  <a:pt x="390668" y="423476"/>
                  <a:pt x="269244" y="458169"/>
                </a:cubicBezTo>
                <a:cubicBezTo>
                  <a:pt x="147820" y="492862"/>
                  <a:pt x="60469" y="515784"/>
                  <a:pt x="79674" y="495340"/>
                </a:cubicBezTo>
                <a:cubicBezTo>
                  <a:pt x="98879" y="474896"/>
                  <a:pt x="341108" y="363384"/>
                  <a:pt x="384474" y="335506"/>
                </a:cubicBezTo>
                <a:cubicBezTo>
                  <a:pt x="427840" y="307628"/>
                  <a:pt x="295884" y="344179"/>
                  <a:pt x="339869" y="328072"/>
                </a:cubicBezTo>
                <a:cubicBezTo>
                  <a:pt x="383854" y="311965"/>
                  <a:pt x="614313" y="267979"/>
                  <a:pt x="648386" y="238862"/>
                </a:cubicBezTo>
                <a:cubicBezTo>
                  <a:pt x="682459" y="209745"/>
                  <a:pt x="555459" y="166998"/>
                  <a:pt x="544308" y="153369"/>
                </a:cubicBezTo>
                <a:cubicBezTo>
                  <a:pt x="533157" y="139740"/>
                  <a:pt x="596347" y="166998"/>
                  <a:pt x="581479" y="157086"/>
                </a:cubicBezTo>
                <a:cubicBezTo>
                  <a:pt x="566611" y="147174"/>
                  <a:pt x="546166" y="85223"/>
                  <a:pt x="455098" y="93896"/>
                </a:cubicBezTo>
                <a:cubicBezTo>
                  <a:pt x="364030" y="102569"/>
                  <a:pt x="27015" y="240101"/>
                  <a:pt x="1615" y="2277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 243">
            <a:extLst>
              <a:ext uri="{FF2B5EF4-FFF2-40B4-BE49-F238E27FC236}">
                <a16:creationId xmlns:a16="http://schemas.microsoft.com/office/drawing/2014/main" id="{43FD33A3-6965-3823-2ABF-670E2C938F66}"/>
              </a:ext>
            </a:extLst>
          </p:cNvPr>
          <p:cNvSpPr/>
          <p:nvPr/>
        </p:nvSpPr>
        <p:spPr>
          <a:xfrm>
            <a:off x="7613891" y="6368522"/>
            <a:ext cx="1025147" cy="514455"/>
          </a:xfrm>
          <a:custGeom>
            <a:avLst/>
            <a:gdLst>
              <a:gd name="connsiteX0" fmla="*/ 179 w 1025147"/>
              <a:gd name="connsiteY0" fmla="*/ 498373 h 514455"/>
              <a:gd name="connsiteX1" fmla="*/ 213658 w 1025147"/>
              <a:gd name="connsiteY1" fmla="*/ 149691 h 514455"/>
              <a:gd name="connsiteX2" fmla="*/ 131824 w 1025147"/>
              <a:gd name="connsiteY2" fmla="*/ 206619 h 514455"/>
              <a:gd name="connsiteX3" fmla="*/ 437810 w 1025147"/>
              <a:gd name="connsiteY3" fmla="*/ 67858 h 514455"/>
              <a:gd name="connsiteX4" fmla="*/ 370209 w 1025147"/>
              <a:gd name="connsiteY4" fmla="*/ 85648 h 514455"/>
              <a:gd name="connsiteX5" fmla="*/ 558781 w 1025147"/>
              <a:gd name="connsiteY5" fmla="*/ 256 h 514455"/>
              <a:gd name="connsiteX6" fmla="*/ 882557 w 1025147"/>
              <a:gd name="connsiteY6" fmla="*/ 117669 h 514455"/>
              <a:gd name="connsiteX7" fmla="*/ 807840 w 1025147"/>
              <a:gd name="connsiteY7" fmla="*/ 92764 h 514455"/>
              <a:gd name="connsiteX8" fmla="*/ 1024876 w 1025147"/>
              <a:gd name="connsiteY8" fmla="*/ 192387 h 514455"/>
              <a:gd name="connsiteX9" fmla="*/ 846977 w 1025147"/>
              <a:gd name="connsiteY9" fmla="*/ 114111 h 514455"/>
              <a:gd name="connsiteX10" fmla="*/ 594361 w 1025147"/>
              <a:gd name="connsiteY10" fmla="*/ 110553 h 514455"/>
              <a:gd name="connsiteX11" fmla="*/ 263469 w 1025147"/>
              <a:gd name="connsiteY11" fmla="*/ 231525 h 514455"/>
              <a:gd name="connsiteX12" fmla="*/ 366651 w 1025147"/>
              <a:gd name="connsiteY12" fmla="*/ 171039 h 514455"/>
              <a:gd name="connsiteX13" fmla="*/ 156730 w 1025147"/>
              <a:gd name="connsiteY13" fmla="*/ 359612 h 514455"/>
              <a:gd name="connsiteX14" fmla="*/ 338187 w 1025147"/>
              <a:gd name="connsiteY14" fmla="*/ 423655 h 514455"/>
              <a:gd name="connsiteX15" fmla="*/ 185194 w 1025147"/>
              <a:gd name="connsiteY15" fmla="*/ 448561 h 514455"/>
              <a:gd name="connsiteX16" fmla="*/ 637057 w 1025147"/>
              <a:gd name="connsiteY16" fmla="*/ 327590 h 514455"/>
              <a:gd name="connsiteX17" fmla="*/ 448484 w 1025147"/>
              <a:gd name="connsiteY17" fmla="*/ 380960 h 514455"/>
              <a:gd name="connsiteX18" fmla="*/ 181636 w 1025147"/>
              <a:gd name="connsiteY18" fmla="*/ 445003 h 514455"/>
              <a:gd name="connsiteX19" fmla="*/ 179 w 1025147"/>
              <a:gd name="connsiteY19" fmla="*/ 498373 h 51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25147" h="514455">
                <a:moveTo>
                  <a:pt x="179" y="498373"/>
                </a:moveTo>
                <a:cubicBezTo>
                  <a:pt x="5516" y="449154"/>
                  <a:pt x="191717" y="198317"/>
                  <a:pt x="213658" y="149691"/>
                </a:cubicBezTo>
                <a:cubicBezTo>
                  <a:pt x="235599" y="101065"/>
                  <a:pt x="94465" y="220258"/>
                  <a:pt x="131824" y="206619"/>
                </a:cubicBezTo>
                <a:cubicBezTo>
                  <a:pt x="169183" y="192980"/>
                  <a:pt x="398079" y="88020"/>
                  <a:pt x="437810" y="67858"/>
                </a:cubicBezTo>
                <a:cubicBezTo>
                  <a:pt x="477541" y="47696"/>
                  <a:pt x="350047" y="96915"/>
                  <a:pt x="370209" y="85648"/>
                </a:cubicBezTo>
                <a:cubicBezTo>
                  <a:pt x="390371" y="74381"/>
                  <a:pt x="473390" y="-5081"/>
                  <a:pt x="558781" y="256"/>
                </a:cubicBezTo>
                <a:cubicBezTo>
                  <a:pt x="644172" y="5593"/>
                  <a:pt x="841047" y="102251"/>
                  <a:pt x="882557" y="117669"/>
                </a:cubicBezTo>
                <a:cubicBezTo>
                  <a:pt x="924067" y="133087"/>
                  <a:pt x="784120" y="80311"/>
                  <a:pt x="807840" y="92764"/>
                </a:cubicBezTo>
                <a:cubicBezTo>
                  <a:pt x="831560" y="105217"/>
                  <a:pt x="1018353" y="188829"/>
                  <a:pt x="1024876" y="192387"/>
                </a:cubicBezTo>
                <a:cubicBezTo>
                  <a:pt x="1031399" y="195945"/>
                  <a:pt x="918729" y="127750"/>
                  <a:pt x="846977" y="114111"/>
                </a:cubicBezTo>
                <a:cubicBezTo>
                  <a:pt x="775225" y="100472"/>
                  <a:pt x="691612" y="90984"/>
                  <a:pt x="594361" y="110553"/>
                </a:cubicBezTo>
                <a:cubicBezTo>
                  <a:pt x="497110" y="130122"/>
                  <a:pt x="301421" y="221444"/>
                  <a:pt x="263469" y="231525"/>
                </a:cubicBezTo>
                <a:cubicBezTo>
                  <a:pt x="225517" y="241606"/>
                  <a:pt x="384441" y="149691"/>
                  <a:pt x="366651" y="171039"/>
                </a:cubicBezTo>
                <a:cubicBezTo>
                  <a:pt x="348861" y="192387"/>
                  <a:pt x="161474" y="317509"/>
                  <a:pt x="156730" y="359612"/>
                </a:cubicBezTo>
                <a:cubicBezTo>
                  <a:pt x="151986" y="401715"/>
                  <a:pt x="333443" y="408830"/>
                  <a:pt x="338187" y="423655"/>
                </a:cubicBezTo>
                <a:cubicBezTo>
                  <a:pt x="342931" y="438480"/>
                  <a:pt x="135383" y="464572"/>
                  <a:pt x="185194" y="448561"/>
                </a:cubicBezTo>
                <a:cubicBezTo>
                  <a:pt x="235005" y="432550"/>
                  <a:pt x="593175" y="338857"/>
                  <a:pt x="637057" y="327590"/>
                </a:cubicBezTo>
                <a:cubicBezTo>
                  <a:pt x="680939" y="316323"/>
                  <a:pt x="524387" y="361391"/>
                  <a:pt x="448484" y="380960"/>
                </a:cubicBezTo>
                <a:cubicBezTo>
                  <a:pt x="372581" y="400529"/>
                  <a:pt x="253389" y="419504"/>
                  <a:pt x="181636" y="445003"/>
                </a:cubicBezTo>
                <a:cubicBezTo>
                  <a:pt x="109884" y="470502"/>
                  <a:pt x="-5158" y="547592"/>
                  <a:pt x="179" y="49837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 244">
            <a:extLst>
              <a:ext uri="{FF2B5EF4-FFF2-40B4-BE49-F238E27FC236}">
                <a16:creationId xmlns:a16="http://schemas.microsoft.com/office/drawing/2014/main" id="{0D581927-9DA5-79F6-6998-C02F1B4A951F}"/>
              </a:ext>
            </a:extLst>
          </p:cNvPr>
          <p:cNvSpPr/>
          <p:nvPr/>
        </p:nvSpPr>
        <p:spPr>
          <a:xfrm>
            <a:off x="7916358" y="6574337"/>
            <a:ext cx="836497" cy="247504"/>
          </a:xfrm>
          <a:custGeom>
            <a:avLst/>
            <a:gdLst>
              <a:gd name="connsiteX0" fmla="*/ 140 w 836497"/>
              <a:gd name="connsiteY0" fmla="*/ 196493 h 247504"/>
              <a:gd name="connsiteX1" fmla="*/ 299010 w 836497"/>
              <a:gd name="connsiteY1" fmla="*/ 118217 h 247504"/>
              <a:gd name="connsiteX2" fmla="*/ 238524 w 836497"/>
              <a:gd name="connsiteY2" fmla="*/ 139565 h 247504"/>
              <a:gd name="connsiteX3" fmla="*/ 473351 w 836497"/>
              <a:gd name="connsiteY3" fmla="*/ 4362 h 247504"/>
              <a:gd name="connsiteX4" fmla="*/ 814917 w 836497"/>
              <a:gd name="connsiteY4" fmla="*/ 32826 h 247504"/>
              <a:gd name="connsiteX5" fmla="*/ 765105 w 836497"/>
              <a:gd name="connsiteY5" fmla="*/ 29268 h 247504"/>
              <a:gd name="connsiteX6" fmla="*/ 469793 w 836497"/>
              <a:gd name="connsiteY6" fmla="*/ 136007 h 247504"/>
              <a:gd name="connsiteX7" fmla="*/ 672598 w 836497"/>
              <a:gd name="connsiteY7" fmla="*/ 79079 h 247504"/>
              <a:gd name="connsiteX8" fmla="*/ 348822 w 836497"/>
              <a:gd name="connsiteY8" fmla="*/ 153797 h 247504"/>
              <a:gd name="connsiteX9" fmla="*/ 160249 w 836497"/>
              <a:gd name="connsiteY9" fmla="*/ 246304 h 247504"/>
              <a:gd name="connsiteX10" fmla="*/ 341706 w 836497"/>
              <a:gd name="connsiteY10" fmla="*/ 207167 h 247504"/>
              <a:gd name="connsiteX11" fmla="*/ 140 w 836497"/>
              <a:gd name="connsiteY11" fmla="*/ 196493 h 247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36497" h="247504">
                <a:moveTo>
                  <a:pt x="140" y="196493"/>
                </a:moveTo>
                <a:cubicBezTo>
                  <a:pt x="-6976" y="181668"/>
                  <a:pt x="259279" y="127705"/>
                  <a:pt x="299010" y="118217"/>
                </a:cubicBezTo>
                <a:cubicBezTo>
                  <a:pt x="338741" y="108729"/>
                  <a:pt x="209467" y="158541"/>
                  <a:pt x="238524" y="139565"/>
                </a:cubicBezTo>
                <a:cubicBezTo>
                  <a:pt x="267581" y="120589"/>
                  <a:pt x="377286" y="22152"/>
                  <a:pt x="473351" y="4362"/>
                </a:cubicBezTo>
                <a:cubicBezTo>
                  <a:pt x="569416" y="-13428"/>
                  <a:pt x="766291" y="28675"/>
                  <a:pt x="814917" y="32826"/>
                </a:cubicBezTo>
                <a:cubicBezTo>
                  <a:pt x="863543" y="36977"/>
                  <a:pt x="822626" y="12071"/>
                  <a:pt x="765105" y="29268"/>
                </a:cubicBezTo>
                <a:cubicBezTo>
                  <a:pt x="707584" y="46465"/>
                  <a:pt x="485211" y="127705"/>
                  <a:pt x="469793" y="136007"/>
                </a:cubicBezTo>
                <a:cubicBezTo>
                  <a:pt x="454375" y="144309"/>
                  <a:pt x="692760" y="76114"/>
                  <a:pt x="672598" y="79079"/>
                </a:cubicBezTo>
                <a:cubicBezTo>
                  <a:pt x="652436" y="82044"/>
                  <a:pt x="434214" y="125926"/>
                  <a:pt x="348822" y="153797"/>
                </a:cubicBezTo>
                <a:cubicBezTo>
                  <a:pt x="263431" y="181668"/>
                  <a:pt x="161435" y="237409"/>
                  <a:pt x="160249" y="246304"/>
                </a:cubicBezTo>
                <a:cubicBezTo>
                  <a:pt x="159063" y="255199"/>
                  <a:pt x="363647" y="211911"/>
                  <a:pt x="341706" y="207167"/>
                </a:cubicBezTo>
                <a:cubicBezTo>
                  <a:pt x="319765" y="202423"/>
                  <a:pt x="7256" y="211318"/>
                  <a:pt x="140" y="19649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 245">
            <a:extLst>
              <a:ext uri="{FF2B5EF4-FFF2-40B4-BE49-F238E27FC236}">
                <a16:creationId xmlns:a16="http://schemas.microsoft.com/office/drawing/2014/main" id="{F7F5161C-6D21-1D5E-0675-46FA940A63A5}"/>
              </a:ext>
            </a:extLst>
          </p:cNvPr>
          <p:cNvSpPr/>
          <p:nvPr/>
        </p:nvSpPr>
        <p:spPr>
          <a:xfrm>
            <a:off x="7709102" y="6896270"/>
            <a:ext cx="692401" cy="193881"/>
          </a:xfrm>
          <a:custGeom>
            <a:avLst/>
            <a:gdLst>
              <a:gd name="connsiteX0" fmla="*/ 11707 w 692401"/>
              <a:gd name="connsiteY0" fmla="*/ 6205 h 193881"/>
              <a:gd name="connsiteX1" fmla="*/ 509824 w 692401"/>
              <a:gd name="connsiteY1" fmla="*/ 20437 h 193881"/>
              <a:gd name="connsiteX2" fmla="*/ 363947 w 692401"/>
              <a:gd name="connsiteY2" fmla="*/ 56016 h 193881"/>
              <a:gd name="connsiteX3" fmla="*/ 691281 w 692401"/>
              <a:gd name="connsiteY3" fmla="*/ 9763 h 193881"/>
              <a:gd name="connsiteX4" fmla="*/ 456454 w 692401"/>
              <a:gd name="connsiteY4" fmla="*/ 70248 h 193881"/>
              <a:gd name="connsiteX5" fmla="*/ 72193 w 692401"/>
              <a:gd name="connsiteY5" fmla="*/ 191219 h 193881"/>
              <a:gd name="connsiteX6" fmla="*/ 349715 w 692401"/>
              <a:gd name="connsiteY6" fmla="*/ 152082 h 193881"/>
              <a:gd name="connsiteX7" fmla="*/ 122005 w 692401"/>
              <a:gd name="connsiteY7" fmla="*/ 130734 h 193881"/>
              <a:gd name="connsiteX8" fmla="*/ 11707 w 692401"/>
              <a:gd name="connsiteY8" fmla="*/ 77364 h 193881"/>
              <a:gd name="connsiteX9" fmla="*/ 143352 w 692401"/>
              <a:gd name="connsiteY9" fmla="*/ 123618 h 193881"/>
              <a:gd name="connsiteX10" fmla="*/ 11707 w 692401"/>
              <a:gd name="connsiteY10" fmla="*/ 6205 h 193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2401" h="193881">
                <a:moveTo>
                  <a:pt x="11707" y="6205"/>
                </a:moveTo>
                <a:cubicBezTo>
                  <a:pt x="72786" y="-10992"/>
                  <a:pt x="451117" y="12135"/>
                  <a:pt x="509824" y="20437"/>
                </a:cubicBezTo>
                <a:cubicBezTo>
                  <a:pt x="568531" y="28739"/>
                  <a:pt x="333704" y="57795"/>
                  <a:pt x="363947" y="56016"/>
                </a:cubicBezTo>
                <a:cubicBezTo>
                  <a:pt x="394190" y="54237"/>
                  <a:pt x="675863" y="7391"/>
                  <a:pt x="691281" y="9763"/>
                </a:cubicBezTo>
                <a:cubicBezTo>
                  <a:pt x="706699" y="12135"/>
                  <a:pt x="559635" y="40005"/>
                  <a:pt x="456454" y="70248"/>
                </a:cubicBezTo>
                <a:cubicBezTo>
                  <a:pt x="353273" y="100491"/>
                  <a:pt x="89983" y="177580"/>
                  <a:pt x="72193" y="191219"/>
                </a:cubicBezTo>
                <a:cubicBezTo>
                  <a:pt x="54403" y="204858"/>
                  <a:pt x="341413" y="162163"/>
                  <a:pt x="349715" y="152082"/>
                </a:cubicBezTo>
                <a:cubicBezTo>
                  <a:pt x="358017" y="142001"/>
                  <a:pt x="178340" y="143187"/>
                  <a:pt x="122005" y="130734"/>
                </a:cubicBezTo>
                <a:cubicBezTo>
                  <a:pt x="65670" y="118281"/>
                  <a:pt x="8149" y="78550"/>
                  <a:pt x="11707" y="77364"/>
                </a:cubicBezTo>
                <a:cubicBezTo>
                  <a:pt x="15265" y="76178"/>
                  <a:pt x="138015" y="133699"/>
                  <a:pt x="143352" y="123618"/>
                </a:cubicBezTo>
                <a:cubicBezTo>
                  <a:pt x="148689" y="113537"/>
                  <a:pt x="-49372" y="23402"/>
                  <a:pt x="11707" y="620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 246">
            <a:extLst>
              <a:ext uri="{FF2B5EF4-FFF2-40B4-BE49-F238E27FC236}">
                <a16:creationId xmlns:a16="http://schemas.microsoft.com/office/drawing/2014/main" id="{C66EC6CC-9E76-516A-7900-373B42162F7C}"/>
              </a:ext>
            </a:extLst>
          </p:cNvPr>
          <p:cNvSpPr/>
          <p:nvPr/>
        </p:nvSpPr>
        <p:spPr>
          <a:xfrm>
            <a:off x="6809470" y="6785056"/>
            <a:ext cx="265263" cy="1259531"/>
          </a:xfrm>
          <a:custGeom>
            <a:avLst/>
            <a:gdLst>
              <a:gd name="connsiteX0" fmla="*/ 263788 w 265263"/>
              <a:gd name="connsiteY0" fmla="*/ 5 h 1259531"/>
              <a:gd name="connsiteX1" fmla="*/ 196186 w 265263"/>
              <a:gd name="connsiteY1" fmla="*/ 451869 h 1259531"/>
              <a:gd name="connsiteX2" fmla="*/ 245998 w 265263"/>
              <a:gd name="connsiteY2" fmla="*/ 362919 h 1259531"/>
              <a:gd name="connsiteX3" fmla="*/ 178396 w 265263"/>
              <a:gd name="connsiteY3" fmla="*/ 804108 h 1259531"/>
              <a:gd name="connsiteX4" fmla="*/ 132142 w 265263"/>
              <a:gd name="connsiteY4" fmla="*/ 992681 h 1259531"/>
              <a:gd name="connsiteX5" fmla="*/ 174838 w 265263"/>
              <a:gd name="connsiteY5" fmla="*/ 910848 h 1259531"/>
              <a:gd name="connsiteX6" fmla="*/ 117911 w 265263"/>
              <a:gd name="connsiteY6" fmla="*/ 1078072 h 1259531"/>
              <a:gd name="connsiteX7" fmla="*/ 7613 w 265263"/>
              <a:gd name="connsiteY7" fmla="*/ 1259529 h 1259531"/>
              <a:gd name="connsiteX8" fmla="*/ 32519 w 265263"/>
              <a:gd name="connsiteY8" fmla="*/ 1074514 h 1259531"/>
              <a:gd name="connsiteX9" fmla="*/ 39635 w 265263"/>
              <a:gd name="connsiteY9" fmla="*/ 896616 h 1259531"/>
              <a:gd name="connsiteX10" fmla="*/ 32519 w 265263"/>
              <a:gd name="connsiteY10" fmla="*/ 1078072 h 1259531"/>
              <a:gd name="connsiteX11" fmla="*/ 135700 w 265263"/>
              <a:gd name="connsiteY11" fmla="*/ 708043 h 1259531"/>
              <a:gd name="connsiteX12" fmla="*/ 142816 w 265263"/>
              <a:gd name="connsiteY12" fmla="*/ 526586 h 1259531"/>
              <a:gd name="connsiteX13" fmla="*/ 497 w 265263"/>
              <a:gd name="connsiteY13" fmla="*/ 804108 h 1259531"/>
              <a:gd name="connsiteX14" fmla="*/ 96563 w 265263"/>
              <a:gd name="connsiteY14" fmla="*/ 270412 h 1259531"/>
              <a:gd name="connsiteX15" fmla="*/ 117911 w 265263"/>
              <a:gd name="connsiteY15" fmla="*/ 441195 h 1259531"/>
              <a:gd name="connsiteX16" fmla="*/ 263788 w 265263"/>
              <a:gd name="connsiteY16" fmla="*/ 5 h 1259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5263" h="1259531">
                <a:moveTo>
                  <a:pt x="263788" y="5"/>
                </a:moveTo>
                <a:cubicBezTo>
                  <a:pt x="276834" y="1784"/>
                  <a:pt x="199151" y="391383"/>
                  <a:pt x="196186" y="451869"/>
                </a:cubicBezTo>
                <a:cubicBezTo>
                  <a:pt x="193221" y="512355"/>
                  <a:pt x="248963" y="304213"/>
                  <a:pt x="245998" y="362919"/>
                </a:cubicBezTo>
                <a:cubicBezTo>
                  <a:pt x="243033" y="421625"/>
                  <a:pt x="197372" y="699148"/>
                  <a:pt x="178396" y="804108"/>
                </a:cubicBezTo>
                <a:cubicBezTo>
                  <a:pt x="159420" y="909068"/>
                  <a:pt x="132735" y="974891"/>
                  <a:pt x="132142" y="992681"/>
                </a:cubicBezTo>
                <a:cubicBezTo>
                  <a:pt x="131549" y="1010471"/>
                  <a:pt x="177210" y="896616"/>
                  <a:pt x="174838" y="910848"/>
                </a:cubicBezTo>
                <a:cubicBezTo>
                  <a:pt x="172466" y="925080"/>
                  <a:pt x="145782" y="1019959"/>
                  <a:pt x="117911" y="1078072"/>
                </a:cubicBezTo>
                <a:cubicBezTo>
                  <a:pt x="90040" y="1136186"/>
                  <a:pt x="21845" y="1260122"/>
                  <a:pt x="7613" y="1259529"/>
                </a:cubicBezTo>
                <a:cubicBezTo>
                  <a:pt x="-6619" y="1258936"/>
                  <a:pt x="27182" y="1134999"/>
                  <a:pt x="32519" y="1074514"/>
                </a:cubicBezTo>
                <a:cubicBezTo>
                  <a:pt x="37856" y="1014029"/>
                  <a:pt x="39635" y="896023"/>
                  <a:pt x="39635" y="896616"/>
                </a:cubicBezTo>
                <a:cubicBezTo>
                  <a:pt x="39635" y="897209"/>
                  <a:pt x="16508" y="1109501"/>
                  <a:pt x="32519" y="1078072"/>
                </a:cubicBezTo>
                <a:cubicBezTo>
                  <a:pt x="48530" y="1046643"/>
                  <a:pt x="117317" y="799957"/>
                  <a:pt x="135700" y="708043"/>
                </a:cubicBezTo>
                <a:cubicBezTo>
                  <a:pt x="154083" y="616129"/>
                  <a:pt x="165350" y="510575"/>
                  <a:pt x="142816" y="526586"/>
                </a:cubicBezTo>
                <a:cubicBezTo>
                  <a:pt x="120282" y="542597"/>
                  <a:pt x="8206" y="846804"/>
                  <a:pt x="497" y="804108"/>
                </a:cubicBezTo>
                <a:cubicBezTo>
                  <a:pt x="-7212" y="761412"/>
                  <a:pt x="76994" y="330897"/>
                  <a:pt x="96563" y="270412"/>
                </a:cubicBezTo>
                <a:cubicBezTo>
                  <a:pt x="116132" y="209927"/>
                  <a:pt x="92412" y="482705"/>
                  <a:pt x="117911" y="441195"/>
                </a:cubicBezTo>
                <a:cubicBezTo>
                  <a:pt x="143410" y="399685"/>
                  <a:pt x="250742" y="-1774"/>
                  <a:pt x="263788" y="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 247">
            <a:extLst>
              <a:ext uri="{FF2B5EF4-FFF2-40B4-BE49-F238E27FC236}">
                <a16:creationId xmlns:a16="http://schemas.microsoft.com/office/drawing/2014/main" id="{AE367C3B-B798-18D4-6607-EE2F05B4BCEF}"/>
              </a:ext>
            </a:extLst>
          </p:cNvPr>
          <p:cNvSpPr/>
          <p:nvPr/>
        </p:nvSpPr>
        <p:spPr>
          <a:xfrm>
            <a:off x="7528139" y="7389640"/>
            <a:ext cx="384414" cy="650802"/>
          </a:xfrm>
          <a:custGeom>
            <a:avLst/>
            <a:gdLst>
              <a:gd name="connsiteX0" fmla="*/ 36119 w 384414"/>
              <a:gd name="connsiteY0" fmla="*/ 278 h 650802"/>
              <a:gd name="connsiteX1" fmla="*/ 359895 w 384414"/>
              <a:gd name="connsiteY1" fmla="*/ 309821 h 650802"/>
              <a:gd name="connsiteX2" fmla="*/ 359895 w 384414"/>
              <a:gd name="connsiteY2" fmla="*/ 267126 h 650802"/>
              <a:gd name="connsiteX3" fmla="*/ 345663 w 384414"/>
              <a:gd name="connsiteY3" fmla="*/ 452141 h 650802"/>
              <a:gd name="connsiteX4" fmla="*/ 349221 w 384414"/>
              <a:gd name="connsiteY4" fmla="*/ 551764 h 650802"/>
              <a:gd name="connsiteX5" fmla="*/ 349221 w 384414"/>
              <a:gd name="connsiteY5" fmla="*/ 491278 h 650802"/>
              <a:gd name="connsiteX6" fmla="*/ 160649 w 384414"/>
              <a:gd name="connsiteY6" fmla="*/ 647829 h 650802"/>
              <a:gd name="connsiteX7" fmla="*/ 178438 w 384414"/>
              <a:gd name="connsiteY7" fmla="*/ 583786 h 650802"/>
              <a:gd name="connsiteX8" fmla="*/ 228250 w 384414"/>
              <a:gd name="connsiteY8" fmla="*/ 459256 h 650802"/>
              <a:gd name="connsiteX9" fmla="*/ 246040 w 384414"/>
              <a:gd name="connsiteY9" fmla="*/ 480604 h 650802"/>
              <a:gd name="connsiteX10" fmla="*/ 203344 w 384414"/>
              <a:gd name="connsiteY10" fmla="*/ 274242 h 650802"/>
              <a:gd name="connsiteX11" fmla="*/ 32561 w 384414"/>
              <a:gd name="connsiteY11" fmla="*/ 380981 h 650802"/>
              <a:gd name="connsiteX12" fmla="*/ 53909 w 384414"/>
              <a:gd name="connsiteY12" fmla="*/ 274242 h 650802"/>
              <a:gd name="connsiteX13" fmla="*/ 540 w 384414"/>
              <a:gd name="connsiteY13" fmla="*/ 324053 h 650802"/>
              <a:gd name="connsiteX14" fmla="*/ 93047 w 384414"/>
              <a:gd name="connsiteY14" fmla="*/ 203082 h 650802"/>
              <a:gd name="connsiteX15" fmla="*/ 142859 w 384414"/>
              <a:gd name="connsiteY15" fmla="*/ 252894 h 650802"/>
              <a:gd name="connsiteX16" fmla="*/ 36119 w 384414"/>
              <a:gd name="connsiteY16" fmla="*/ 278 h 650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4414" h="650802">
                <a:moveTo>
                  <a:pt x="36119" y="278"/>
                </a:moveTo>
                <a:cubicBezTo>
                  <a:pt x="72292" y="9766"/>
                  <a:pt x="305932" y="265346"/>
                  <a:pt x="359895" y="309821"/>
                </a:cubicBezTo>
                <a:cubicBezTo>
                  <a:pt x="413858" y="354296"/>
                  <a:pt x="362267" y="243406"/>
                  <a:pt x="359895" y="267126"/>
                </a:cubicBezTo>
                <a:cubicBezTo>
                  <a:pt x="357523" y="290846"/>
                  <a:pt x="347442" y="404701"/>
                  <a:pt x="345663" y="452141"/>
                </a:cubicBezTo>
                <a:cubicBezTo>
                  <a:pt x="343884" y="499581"/>
                  <a:pt x="348628" y="545241"/>
                  <a:pt x="349221" y="551764"/>
                </a:cubicBezTo>
                <a:cubicBezTo>
                  <a:pt x="349814" y="558287"/>
                  <a:pt x="380650" y="475267"/>
                  <a:pt x="349221" y="491278"/>
                </a:cubicBezTo>
                <a:cubicBezTo>
                  <a:pt x="317792" y="507289"/>
                  <a:pt x="189113" y="632411"/>
                  <a:pt x="160649" y="647829"/>
                </a:cubicBezTo>
                <a:cubicBezTo>
                  <a:pt x="132185" y="663247"/>
                  <a:pt x="167171" y="615215"/>
                  <a:pt x="178438" y="583786"/>
                </a:cubicBezTo>
                <a:cubicBezTo>
                  <a:pt x="189705" y="552357"/>
                  <a:pt x="216983" y="476453"/>
                  <a:pt x="228250" y="459256"/>
                </a:cubicBezTo>
                <a:cubicBezTo>
                  <a:pt x="239517" y="442059"/>
                  <a:pt x="250191" y="511440"/>
                  <a:pt x="246040" y="480604"/>
                </a:cubicBezTo>
                <a:cubicBezTo>
                  <a:pt x="241889" y="449768"/>
                  <a:pt x="238924" y="290846"/>
                  <a:pt x="203344" y="274242"/>
                </a:cubicBezTo>
                <a:cubicBezTo>
                  <a:pt x="167764" y="257638"/>
                  <a:pt x="57467" y="380981"/>
                  <a:pt x="32561" y="380981"/>
                </a:cubicBezTo>
                <a:cubicBezTo>
                  <a:pt x="7655" y="380981"/>
                  <a:pt x="59246" y="283730"/>
                  <a:pt x="53909" y="274242"/>
                </a:cubicBezTo>
                <a:cubicBezTo>
                  <a:pt x="48572" y="264754"/>
                  <a:pt x="-5983" y="335913"/>
                  <a:pt x="540" y="324053"/>
                </a:cubicBezTo>
                <a:cubicBezTo>
                  <a:pt x="7063" y="312193"/>
                  <a:pt x="69327" y="214942"/>
                  <a:pt x="93047" y="203082"/>
                </a:cubicBezTo>
                <a:cubicBezTo>
                  <a:pt x="116767" y="191222"/>
                  <a:pt x="150568" y="278986"/>
                  <a:pt x="142859" y="252894"/>
                </a:cubicBezTo>
                <a:cubicBezTo>
                  <a:pt x="135150" y="226802"/>
                  <a:pt x="-54" y="-9210"/>
                  <a:pt x="36119" y="27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 248">
            <a:extLst>
              <a:ext uri="{FF2B5EF4-FFF2-40B4-BE49-F238E27FC236}">
                <a16:creationId xmlns:a16="http://schemas.microsoft.com/office/drawing/2014/main" id="{A48E31C4-F0E5-33D6-D819-9CF87AF91965}"/>
              </a:ext>
            </a:extLst>
          </p:cNvPr>
          <p:cNvSpPr/>
          <p:nvPr/>
        </p:nvSpPr>
        <p:spPr>
          <a:xfrm>
            <a:off x="6959214" y="7887399"/>
            <a:ext cx="925519" cy="455695"/>
          </a:xfrm>
          <a:custGeom>
            <a:avLst/>
            <a:gdLst>
              <a:gd name="connsiteX0" fmla="*/ 188 w 925519"/>
              <a:gd name="connsiteY0" fmla="*/ 203440 h 455695"/>
              <a:gd name="connsiteX1" fmla="*/ 313290 w 925519"/>
              <a:gd name="connsiteY1" fmla="*/ 306621 h 455695"/>
              <a:gd name="connsiteX2" fmla="*/ 537443 w 925519"/>
              <a:gd name="connsiteY2" fmla="*/ 210556 h 455695"/>
              <a:gd name="connsiteX3" fmla="*/ 462725 w 925519"/>
              <a:gd name="connsiteY3" fmla="*/ 224788 h 455695"/>
              <a:gd name="connsiteX4" fmla="*/ 903914 w 925519"/>
              <a:gd name="connsiteY4" fmla="*/ 4193 h 455695"/>
              <a:gd name="connsiteX5" fmla="*/ 782943 w 925519"/>
              <a:gd name="connsiteY5" fmla="*/ 86027 h 455695"/>
              <a:gd name="connsiteX6" fmla="*/ 925262 w 925519"/>
              <a:gd name="connsiteY6" fmla="*/ 160744 h 455695"/>
              <a:gd name="connsiteX7" fmla="*/ 818523 w 925519"/>
              <a:gd name="connsiteY7" fmla="*/ 171418 h 455695"/>
              <a:gd name="connsiteX8" fmla="*/ 839871 w 925519"/>
              <a:gd name="connsiteY8" fmla="*/ 196324 h 455695"/>
              <a:gd name="connsiteX9" fmla="*/ 580139 w 925519"/>
              <a:gd name="connsiteY9" fmla="*/ 253252 h 455695"/>
              <a:gd name="connsiteX10" fmla="*/ 466283 w 925519"/>
              <a:gd name="connsiteY10" fmla="*/ 320853 h 455695"/>
              <a:gd name="connsiteX11" fmla="*/ 409356 w 925519"/>
              <a:gd name="connsiteY11" fmla="*/ 367107 h 455695"/>
              <a:gd name="connsiteX12" fmla="*/ 530327 w 925519"/>
              <a:gd name="connsiteY12" fmla="*/ 324411 h 455695"/>
              <a:gd name="connsiteX13" fmla="*/ 530327 w 925519"/>
              <a:gd name="connsiteY13" fmla="*/ 452498 h 455695"/>
              <a:gd name="connsiteX14" fmla="*/ 498305 w 925519"/>
              <a:gd name="connsiteY14" fmla="*/ 352875 h 455695"/>
              <a:gd name="connsiteX15" fmla="*/ 352428 w 925519"/>
              <a:gd name="connsiteY15" fmla="*/ 448940 h 455695"/>
              <a:gd name="connsiteX16" fmla="*/ 359544 w 925519"/>
              <a:gd name="connsiteY16" fmla="*/ 420476 h 455695"/>
              <a:gd name="connsiteX17" fmla="*/ 188 w 925519"/>
              <a:gd name="connsiteY17" fmla="*/ 203440 h 45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25519" h="455695">
                <a:moveTo>
                  <a:pt x="188" y="203440"/>
                </a:moveTo>
                <a:cubicBezTo>
                  <a:pt x="-7521" y="184464"/>
                  <a:pt x="223748" y="305435"/>
                  <a:pt x="313290" y="306621"/>
                </a:cubicBezTo>
                <a:cubicBezTo>
                  <a:pt x="402832" y="307807"/>
                  <a:pt x="512537" y="224195"/>
                  <a:pt x="537443" y="210556"/>
                </a:cubicBezTo>
                <a:cubicBezTo>
                  <a:pt x="562349" y="196917"/>
                  <a:pt x="401647" y="259182"/>
                  <a:pt x="462725" y="224788"/>
                </a:cubicBezTo>
                <a:cubicBezTo>
                  <a:pt x="523803" y="190394"/>
                  <a:pt x="850545" y="27320"/>
                  <a:pt x="903914" y="4193"/>
                </a:cubicBezTo>
                <a:cubicBezTo>
                  <a:pt x="957283" y="-18934"/>
                  <a:pt x="779385" y="59935"/>
                  <a:pt x="782943" y="86027"/>
                </a:cubicBezTo>
                <a:cubicBezTo>
                  <a:pt x="786501" y="112119"/>
                  <a:pt x="919332" y="146512"/>
                  <a:pt x="925262" y="160744"/>
                </a:cubicBezTo>
                <a:cubicBezTo>
                  <a:pt x="931192" y="174976"/>
                  <a:pt x="832755" y="165488"/>
                  <a:pt x="818523" y="171418"/>
                </a:cubicBezTo>
                <a:cubicBezTo>
                  <a:pt x="804291" y="177348"/>
                  <a:pt x="879602" y="182685"/>
                  <a:pt x="839871" y="196324"/>
                </a:cubicBezTo>
                <a:cubicBezTo>
                  <a:pt x="800140" y="209963"/>
                  <a:pt x="642403" y="232497"/>
                  <a:pt x="580139" y="253252"/>
                </a:cubicBezTo>
                <a:cubicBezTo>
                  <a:pt x="517875" y="274007"/>
                  <a:pt x="494747" y="301877"/>
                  <a:pt x="466283" y="320853"/>
                </a:cubicBezTo>
                <a:cubicBezTo>
                  <a:pt x="437819" y="339829"/>
                  <a:pt x="398682" y="366514"/>
                  <a:pt x="409356" y="367107"/>
                </a:cubicBezTo>
                <a:cubicBezTo>
                  <a:pt x="420030" y="367700"/>
                  <a:pt x="510165" y="310179"/>
                  <a:pt x="530327" y="324411"/>
                </a:cubicBezTo>
                <a:cubicBezTo>
                  <a:pt x="550489" y="338643"/>
                  <a:pt x="535664" y="447754"/>
                  <a:pt x="530327" y="452498"/>
                </a:cubicBezTo>
                <a:cubicBezTo>
                  <a:pt x="524990" y="457242"/>
                  <a:pt x="527955" y="353468"/>
                  <a:pt x="498305" y="352875"/>
                </a:cubicBezTo>
                <a:cubicBezTo>
                  <a:pt x="468655" y="352282"/>
                  <a:pt x="375555" y="437673"/>
                  <a:pt x="352428" y="448940"/>
                </a:cubicBezTo>
                <a:cubicBezTo>
                  <a:pt x="329301" y="460207"/>
                  <a:pt x="413507" y="461393"/>
                  <a:pt x="359544" y="420476"/>
                </a:cubicBezTo>
                <a:cubicBezTo>
                  <a:pt x="305581" y="379559"/>
                  <a:pt x="7897" y="222416"/>
                  <a:pt x="188" y="20344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 249">
            <a:extLst>
              <a:ext uri="{FF2B5EF4-FFF2-40B4-BE49-F238E27FC236}">
                <a16:creationId xmlns:a16="http://schemas.microsoft.com/office/drawing/2014/main" id="{36223CF1-E901-96EF-5F34-51ABFA95235B}"/>
              </a:ext>
            </a:extLst>
          </p:cNvPr>
          <p:cNvSpPr/>
          <p:nvPr/>
        </p:nvSpPr>
        <p:spPr>
          <a:xfrm>
            <a:off x="6926577" y="8890950"/>
            <a:ext cx="1296352" cy="540742"/>
          </a:xfrm>
          <a:custGeom>
            <a:avLst/>
            <a:gdLst>
              <a:gd name="connsiteX0" fmla="*/ 4362 w 1296352"/>
              <a:gd name="connsiteY0" fmla="*/ 249492 h 540742"/>
              <a:gd name="connsiteX1" fmla="*/ 627007 w 1296352"/>
              <a:gd name="connsiteY1" fmla="*/ 409601 h 540742"/>
              <a:gd name="connsiteX2" fmla="*/ 559406 w 1296352"/>
              <a:gd name="connsiteY2" fmla="*/ 409601 h 540742"/>
              <a:gd name="connsiteX3" fmla="*/ 1118008 w 1296352"/>
              <a:gd name="connsiteY3" fmla="*/ 206796 h 540742"/>
              <a:gd name="connsiteX4" fmla="*/ 1203400 w 1296352"/>
              <a:gd name="connsiteY4" fmla="*/ 124963 h 540742"/>
              <a:gd name="connsiteX5" fmla="*/ 1271001 w 1296352"/>
              <a:gd name="connsiteY5" fmla="*/ 14666 h 540742"/>
              <a:gd name="connsiteX6" fmla="*/ 744421 w 1296352"/>
              <a:gd name="connsiteY6" fmla="*/ 480761 h 540742"/>
              <a:gd name="connsiteX7" fmla="*/ 705283 w 1296352"/>
              <a:gd name="connsiteY7" fmla="*/ 537688 h 540742"/>
              <a:gd name="connsiteX8" fmla="*/ 783558 w 1296352"/>
              <a:gd name="connsiteY8" fmla="*/ 509224 h 540742"/>
              <a:gd name="connsiteX9" fmla="*/ 370833 w 1296352"/>
              <a:gd name="connsiteY9" fmla="*/ 434507 h 540742"/>
              <a:gd name="connsiteX10" fmla="*/ 4362 w 1296352"/>
              <a:gd name="connsiteY10" fmla="*/ 249492 h 540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96352" h="540742">
                <a:moveTo>
                  <a:pt x="4362" y="249492"/>
                </a:moveTo>
                <a:cubicBezTo>
                  <a:pt x="47058" y="245341"/>
                  <a:pt x="534500" y="382916"/>
                  <a:pt x="627007" y="409601"/>
                </a:cubicBezTo>
                <a:cubicBezTo>
                  <a:pt x="719514" y="436286"/>
                  <a:pt x="477573" y="443402"/>
                  <a:pt x="559406" y="409601"/>
                </a:cubicBezTo>
                <a:cubicBezTo>
                  <a:pt x="641240" y="375800"/>
                  <a:pt x="1010676" y="254236"/>
                  <a:pt x="1118008" y="206796"/>
                </a:cubicBezTo>
                <a:cubicBezTo>
                  <a:pt x="1225340" y="159356"/>
                  <a:pt x="1177901" y="156985"/>
                  <a:pt x="1203400" y="124963"/>
                </a:cubicBezTo>
                <a:cubicBezTo>
                  <a:pt x="1228899" y="92941"/>
                  <a:pt x="1347498" y="-44634"/>
                  <a:pt x="1271001" y="14666"/>
                </a:cubicBezTo>
                <a:cubicBezTo>
                  <a:pt x="1194505" y="73966"/>
                  <a:pt x="838707" y="393591"/>
                  <a:pt x="744421" y="480761"/>
                </a:cubicBezTo>
                <a:cubicBezTo>
                  <a:pt x="650135" y="567931"/>
                  <a:pt x="698760" y="532944"/>
                  <a:pt x="705283" y="537688"/>
                </a:cubicBezTo>
                <a:cubicBezTo>
                  <a:pt x="711806" y="542432"/>
                  <a:pt x="839300" y="526421"/>
                  <a:pt x="783558" y="509224"/>
                </a:cubicBezTo>
                <a:cubicBezTo>
                  <a:pt x="727816" y="492027"/>
                  <a:pt x="498327" y="472459"/>
                  <a:pt x="370833" y="434507"/>
                </a:cubicBezTo>
                <a:cubicBezTo>
                  <a:pt x="243339" y="396555"/>
                  <a:pt x="-38334" y="253643"/>
                  <a:pt x="4362" y="24949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 250">
            <a:extLst>
              <a:ext uri="{FF2B5EF4-FFF2-40B4-BE49-F238E27FC236}">
                <a16:creationId xmlns:a16="http://schemas.microsoft.com/office/drawing/2014/main" id="{E32EBC53-54FE-150D-2441-EC8008AC0569}"/>
              </a:ext>
            </a:extLst>
          </p:cNvPr>
          <p:cNvSpPr/>
          <p:nvPr/>
        </p:nvSpPr>
        <p:spPr>
          <a:xfrm>
            <a:off x="3474758" y="9284605"/>
            <a:ext cx="1290900" cy="547916"/>
          </a:xfrm>
          <a:custGeom>
            <a:avLst/>
            <a:gdLst>
              <a:gd name="connsiteX0" fmla="*/ 346509 w 1290900"/>
              <a:gd name="connsiteY0" fmla="*/ 1714 h 547916"/>
              <a:gd name="connsiteX1" fmla="*/ 759234 w 1290900"/>
              <a:gd name="connsiteY1" fmla="*/ 396649 h 547916"/>
              <a:gd name="connsiteX2" fmla="*/ 709423 w 1290900"/>
              <a:gd name="connsiteY2" fmla="*/ 353954 h 547916"/>
              <a:gd name="connsiteX3" fmla="*/ 1289373 w 1290900"/>
              <a:gd name="connsiteY3" fmla="*/ 382418 h 547916"/>
              <a:gd name="connsiteX4" fmla="*/ 890879 w 1290900"/>
              <a:gd name="connsiteY4" fmla="*/ 435787 h 547916"/>
              <a:gd name="connsiteX5" fmla="*/ 264675 w 1290900"/>
              <a:gd name="connsiteY5" fmla="*/ 531853 h 547916"/>
              <a:gd name="connsiteX6" fmla="*/ 385647 w 1290900"/>
              <a:gd name="connsiteY6" fmla="*/ 517621 h 547916"/>
              <a:gd name="connsiteX7" fmla="*/ 1385 w 1290900"/>
              <a:gd name="connsiteY7" fmla="*/ 243656 h 547916"/>
              <a:gd name="connsiteX8" fmla="*/ 545756 w 1290900"/>
              <a:gd name="connsiteY8" fmla="*/ 378860 h 547916"/>
              <a:gd name="connsiteX9" fmla="*/ 303813 w 1290900"/>
              <a:gd name="connsiteY9" fmla="*/ 122685 h 547916"/>
              <a:gd name="connsiteX10" fmla="*/ 435458 w 1290900"/>
              <a:gd name="connsiteY10" fmla="*/ 247214 h 547916"/>
              <a:gd name="connsiteX11" fmla="*/ 346509 w 1290900"/>
              <a:gd name="connsiteY11" fmla="*/ 1714 h 547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90900" h="547916">
                <a:moveTo>
                  <a:pt x="346509" y="1714"/>
                </a:moveTo>
                <a:cubicBezTo>
                  <a:pt x="400472" y="26620"/>
                  <a:pt x="698748" y="337942"/>
                  <a:pt x="759234" y="396649"/>
                </a:cubicBezTo>
                <a:cubicBezTo>
                  <a:pt x="819720" y="455356"/>
                  <a:pt x="621067" y="356326"/>
                  <a:pt x="709423" y="353954"/>
                </a:cubicBezTo>
                <a:cubicBezTo>
                  <a:pt x="797779" y="351582"/>
                  <a:pt x="1259130" y="368779"/>
                  <a:pt x="1289373" y="382418"/>
                </a:cubicBezTo>
                <a:cubicBezTo>
                  <a:pt x="1319616" y="396057"/>
                  <a:pt x="890879" y="435787"/>
                  <a:pt x="890879" y="435787"/>
                </a:cubicBezTo>
                <a:lnTo>
                  <a:pt x="264675" y="531853"/>
                </a:lnTo>
                <a:cubicBezTo>
                  <a:pt x="180470" y="545492"/>
                  <a:pt x="429529" y="565654"/>
                  <a:pt x="385647" y="517621"/>
                </a:cubicBezTo>
                <a:cubicBezTo>
                  <a:pt x="341765" y="469588"/>
                  <a:pt x="-25300" y="266783"/>
                  <a:pt x="1385" y="243656"/>
                </a:cubicBezTo>
                <a:cubicBezTo>
                  <a:pt x="28070" y="220529"/>
                  <a:pt x="495351" y="399022"/>
                  <a:pt x="545756" y="378860"/>
                </a:cubicBezTo>
                <a:cubicBezTo>
                  <a:pt x="596161" y="358698"/>
                  <a:pt x="322196" y="144626"/>
                  <a:pt x="303813" y="122685"/>
                </a:cubicBezTo>
                <a:cubicBezTo>
                  <a:pt x="285430" y="100744"/>
                  <a:pt x="424784" y="263225"/>
                  <a:pt x="435458" y="247214"/>
                </a:cubicBezTo>
                <a:cubicBezTo>
                  <a:pt x="446132" y="231203"/>
                  <a:pt x="292546" y="-23192"/>
                  <a:pt x="346509" y="171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 251">
            <a:extLst>
              <a:ext uri="{FF2B5EF4-FFF2-40B4-BE49-F238E27FC236}">
                <a16:creationId xmlns:a16="http://schemas.microsoft.com/office/drawing/2014/main" id="{2E854F0D-74AE-EC43-FFCB-F9A3A64F40EA}"/>
              </a:ext>
            </a:extLst>
          </p:cNvPr>
          <p:cNvSpPr/>
          <p:nvPr/>
        </p:nvSpPr>
        <p:spPr>
          <a:xfrm>
            <a:off x="6513424" y="7700452"/>
            <a:ext cx="318866" cy="757611"/>
          </a:xfrm>
          <a:custGeom>
            <a:avLst/>
            <a:gdLst>
              <a:gd name="connsiteX0" fmla="*/ 318697 w 318866"/>
              <a:gd name="connsiteY0" fmla="*/ 61 h 757611"/>
              <a:gd name="connsiteX1" fmla="*/ 105912 w 318866"/>
              <a:gd name="connsiteY1" fmla="*/ 258854 h 757611"/>
              <a:gd name="connsiteX2" fmla="*/ 128916 w 318866"/>
              <a:gd name="connsiteY2" fmla="*/ 224348 h 757611"/>
              <a:gd name="connsiteX3" fmla="*/ 31150 w 318866"/>
              <a:gd name="connsiteY3" fmla="*/ 396876 h 757611"/>
              <a:gd name="connsiteX4" fmla="*/ 2395 w 318866"/>
              <a:gd name="connsiteY4" fmla="*/ 753435 h 757611"/>
              <a:gd name="connsiteX5" fmla="*/ 8146 w 318866"/>
              <a:gd name="connsiteY5" fmla="*/ 575156 h 757611"/>
              <a:gd name="connsiteX6" fmla="*/ 59904 w 318866"/>
              <a:gd name="connsiteY6" fmla="*/ 322114 h 757611"/>
              <a:gd name="connsiteX7" fmla="*/ 54153 w 318866"/>
              <a:gd name="connsiteY7" fmla="*/ 408378 h 757611"/>
              <a:gd name="connsiteX8" fmla="*/ 140418 w 318866"/>
              <a:gd name="connsiteY8" fmla="*/ 235850 h 757611"/>
              <a:gd name="connsiteX9" fmla="*/ 318697 w 318866"/>
              <a:gd name="connsiteY9" fmla="*/ 61 h 757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8866" h="757611">
                <a:moveTo>
                  <a:pt x="318697" y="61"/>
                </a:moveTo>
                <a:cubicBezTo>
                  <a:pt x="312946" y="3895"/>
                  <a:pt x="137542" y="221473"/>
                  <a:pt x="105912" y="258854"/>
                </a:cubicBezTo>
                <a:cubicBezTo>
                  <a:pt x="74282" y="296235"/>
                  <a:pt x="141376" y="201344"/>
                  <a:pt x="128916" y="224348"/>
                </a:cubicBezTo>
                <a:cubicBezTo>
                  <a:pt x="116456" y="247352"/>
                  <a:pt x="52237" y="308695"/>
                  <a:pt x="31150" y="396876"/>
                </a:cubicBezTo>
                <a:cubicBezTo>
                  <a:pt x="10063" y="485057"/>
                  <a:pt x="6229" y="723722"/>
                  <a:pt x="2395" y="753435"/>
                </a:cubicBezTo>
                <a:cubicBezTo>
                  <a:pt x="-1439" y="783148"/>
                  <a:pt x="-1439" y="647043"/>
                  <a:pt x="8146" y="575156"/>
                </a:cubicBezTo>
                <a:cubicBezTo>
                  <a:pt x="17731" y="503269"/>
                  <a:pt x="52236" y="349910"/>
                  <a:pt x="59904" y="322114"/>
                </a:cubicBezTo>
                <a:cubicBezTo>
                  <a:pt x="67572" y="294318"/>
                  <a:pt x="40734" y="422755"/>
                  <a:pt x="54153" y="408378"/>
                </a:cubicBezTo>
                <a:cubicBezTo>
                  <a:pt x="67572" y="394001"/>
                  <a:pt x="98244" y="300069"/>
                  <a:pt x="140418" y="235850"/>
                </a:cubicBezTo>
                <a:cubicBezTo>
                  <a:pt x="182592" y="171631"/>
                  <a:pt x="324448" y="-3773"/>
                  <a:pt x="318697" y="6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 252">
            <a:extLst>
              <a:ext uri="{FF2B5EF4-FFF2-40B4-BE49-F238E27FC236}">
                <a16:creationId xmlns:a16="http://schemas.microsoft.com/office/drawing/2014/main" id="{5B0E68F4-A220-2854-052C-54D229F7346E}"/>
              </a:ext>
            </a:extLst>
          </p:cNvPr>
          <p:cNvSpPr/>
          <p:nvPr/>
        </p:nvSpPr>
        <p:spPr>
          <a:xfrm>
            <a:off x="7775256" y="7532418"/>
            <a:ext cx="814649" cy="325072"/>
          </a:xfrm>
          <a:custGeom>
            <a:avLst/>
            <a:gdLst>
              <a:gd name="connsiteX0" fmla="*/ 19 w 814649"/>
              <a:gd name="connsiteY0" fmla="*/ 1318 h 325072"/>
              <a:gd name="connsiteX1" fmla="*/ 379582 w 814649"/>
              <a:gd name="connsiteY1" fmla="*/ 87582 h 325072"/>
              <a:gd name="connsiteX2" fmla="*/ 782148 w 814649"/>
              <a:gd name="connsiteY2" fmla="*/ 311869 h 325072"/>
              <a:gd name="connsiteX3" fmla="*/ 741891 w 814649"/>
              <a:gd name="connsiteY3" fmla="*/ 277363 h 325072"/>
              <a:gd name="connsiteX4" fmla="*/ 356578 w 814649"/>
              <a:gd name="connsiteY4" fmla="*/ 99084 h 325072"/>
              <a:gd name="connsiteX5" fmla="*/ 362329 w 814649"/>
              <a:gd name="connsiteY5" fmla="*/ 145091 h 325072"/>
              <a:gd name="connsiteX6" fmla="*/ 19 w 814649"/>
              <a:gd name="connsiteY6" fmla="*/ 1318 h 325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4649" h="325072">
                <a:moveTo>
                  <a:pt x="19" y="1318"/>
                </a:moveTo>
                <a:cubicBezTo>
                  <a:pt x="2894" y="-8267"/>
                  <a:pt x="249227" y="35824"/>
                  <a:pt x="379582" y="87582"/>
                </a:cubicBezTo>
                <a:cubicBezTo>
                  <a:pt x="509937" y="139340"/>
                  <a:pt x="782148" y="311869"/>
                  <a:pt x="782148" y="311869"/>
                </a:cubicBezTo>
                <a:cubicBezTo>
                  <a:pt x="842533" y="343499"/>
                  <a:pt x="812819" y="312827"/>
                  <a:pt x="741891" y="277363"/>
                </a:cubicBezTo>
                <a:cubicBezTo>
                  <a:pt x="670963" y="241899"/>
                  <a:pt x="419838" y="121129"/>
                  <a:pt x="356578" y="99084"/>
                </a:cubicBezTo>
                <a:cubicBezTo>
                  <a:pt x="293318" y="77039"/>
                  <a:pt x="415046" y="161385"/>
                  <a:pt x="362329" y="145091"/>
                </a:cubicBezTo>
                <a:cubicBezTo>
                  <a:pt x="309612" y="128797"/>
                  <a:pt x="-2856" y="10903"/>
                  <a:pt x="19" y="131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 253">
            <a:extLst>
              <a:ext uri="{FF2B5EF4-FFF2-40B4-BE49-F238E27FC236}">
                <a16:creationId xmlns:a16="http://schemas.microsoft.com/office/drawing/2014/main" id="{7AC6E000-2862-ECC2-CE10-F8DA862B41E5}"/>
              </a:ext>
            </a:extLst>
          </p:cNvPr>
          <p:cNvSpPr/>
          <p:nvPr/>
        </p:nvSpPr>
        <p:spPr>
          <a:xfrm>
            <a:off x="6549683" y="8333002"/>
            <a:ext cx="121698" cy="397394"/>
          </a:xfrm>
          <a:custGeom>
            <a:avLst/>
            <a:gdLst>
              <a:gd name="connsiteX0" fmla="*/ 121411 w 121698"/>
              <a:gd name="connsiteY0" fmla="*/ 115 h 397394"/>
              <a:gd name="connsiteX1" fmla="*/ 40898 w 121698"/>
              <a:gd name="connsiteY1" fmla="*/ 207149 h 397394"/>
              <a:gd name="connsiteX2" fmla="*/ 98408 w 121698"/>
              <a:gd name="connsiteY2" fmla="*/ 396930 h 397394"/>
              <a:gd name="connsiteX3" fmla="*/ 23645 w 121698"/>
              <a:gd name="connsiteY3" fmla="*/ 264658 h 397394"/>
              <a:gd name="connsiteX4" fmla="*/ 6392 w 121698"/>
              <a:gd name="connsiteY4" fmla="*/ 235904 h 397394"/>
              <a:gd name="connsiteX5" fmla="*/ 121411 w 121698"/>
              <a:gd name="connsiteY5" fmla="*/ 115 h 397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698" h="397394">
                <a:moveTo>
                  <a:pt x="121411" y="115"/>
                </a:moveTo>
                <a:cubicBezTo>
                  <a:pt x="127162" y="-4677"/>
                  <a:pt x="44732" y="141013"/>
                  <a:pt x="40898" y="207149"/>
                </a:cubicBezTo>
                <a:cubicBezTo>
                  <a:pt x="37064" y="273285"/>
                  <a:pt x="101283" y="387345"/>
                  <a:pt x="98408" y="396930"/>
                </a:cubicBezTo>
                <a:cubicBezTo>
                  <a:pt x="95533" y="406515"/>
                  <a:pt x="23645" y="264658"/>
                  <a:pt x="23645" y="264658"/>
                </a:cubicBezTo>
                <a:cubicBezTo>
                  <a:pt x="8309" y="237820"/>
                  <a:pt x="-9902" y="273285"/>
                  <a:pt x="6392" y="235904"/>
                </a:cubicBezTo>
                <a:cubicBezTo>
                  <a:pt x="22686" y="198523"/>
                  <a:pt x="115660" y="4907"/>
                  <a:pt x="121411" y="11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 254">
            <a:extLst>
              <a:ext uri="{FF2B5EF4-FFF2-40B4-BE49-F238E27FC236}">
                <a16:creationId xmlns:a16="http://schemas.microsoft.com/office/drawing/2014/main" id="{C26C5202-C506-1773-5145-50B83C19277A}"/>
              </a:ext>
            </a:extLst>
          </p:cNvPr>
          <p:cNvSpPr/>
          <p:nvPr/>
        </p:nvSpPr>
        <p:spPr>
          <a:xfrm>
            <a:off x="8321615" y="8097187"/>
            <a:ext cx="240490" cy="317678"/>
          </a:xfrm>
          <a:custGeom>
            <a:avLst/>
            <a:gdLst>
              <a:gd name="connsiteX0" fmla="*/ 0 w 240490"/>
              <a:gd name="connsiteY0" fmla="*/ 141 h 317678"/>
              <a:gd name="connsiteX1" fmla="*/ 230038 w 240490"/>
              <a:gd name="connsiteY1" fmla="*/ 143915 h 317678"/>
              <a:gd name="connsiteX2" fmla="*/ 201283 w 240490"/>
              <a:gd name="connsiteY2" fmla="*/ 201424 h 317678"/>
              <a:gd name="connsiteX3" fmla="*/ 201283 w 240490"/>
              <a:gd name="connsiteY3" fmla="*/ 316443 h 317678"/>
              <a:gd name="connsiteX4" fmla="*/ 230038 w 240490"/>
              <a:gd name="connsiteY4" fmla="*/ 120911 h 317678"/>
              <a:gd name="connsiteX5" fmla="*/ 0 w 240490"/>
              <a:gd name="connsiteY5" fmla="*/ 141 h 31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490" h="317678">
                <a:moveTo>
                  <a:pt x="0" y="141"/>
                </a:moveTo>
                <a:cubicBezTo>
                  <a:pt x="0" y="3975"/>
                  <a:pt x="196491" y="110368"/>
                  <a:pt x="230038" y="143915"/>
                </a:cubicBezTo>
                <a:cubicBezTo>
                  <a:pt x="263585" y="177462"/>
                  <a:pt x="206075" y="172669"/>
                  <a:pt x="201283" y="201424"/>
                </a:cubicBezTo>
                <a:cubicBezTo>
                  <a:pt x="196491" y="230179"/>
                  <a:pt x="196491" y="329862"/>
                  <a:pt x="201283" y="316443"/>
                </a:cubicBezTo>
                <a:cubicBezTo>
                  <a:pt x="206075" y="303024"/>
                  <a:pt x="256876" y="170752"/>
                  <a:pt x="230038" y="120911"/>
                </a:cubicBezTo>
                <a:cubicBezTo>
                  <a:pt x="203200" y="71070"/>
                  <a:pt x="0" y="-3693"/>
                  <a:pt x="0" y="14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 255">
            <a:extLst>
              <a:ext uri="{FF2B5EF4-FFF2-40B4-BE49-F238E27FC236}">
                <a16:creationId xmlns:a16="http://schemas.microsoft.com/office/drawing/2014/main" id="{450D8296-4C1F-E399-E84C-3E2FA4E72CEC}"/>
              </a:ext>
            </a:extLst>
          </p:cNvPr>
          <p:cNvSpPr/>
          <p:nvPr/>
        </p:nvSpPr>
        <p:spPr>
          <a:xfrm>
            <a:off x="3363737" y="7025565"/>
            <a:ext cx="1353484" cy="1572617"/>
          </a:xfrm>
          <a:custGeom>
            <a:avLst/>
            <a:gdLst>
              <a:gd name="connsiteX0" fmla="*/ 872983 w 1353484"/>
              <a:gd name="connsiteY0" fmla="*/ 10235 h 1572617"/>
              <a:gd name="connsiteX1" fmla="*/ 669783 w 1353484"/>
              <a:gd name="connsiteY1" fmla="*/ 762075 h 1572617"/>
              <a:gd name="connsiteX2" fmla="*/ 761223 w 1353484"/>
              <a:gd name="connsiteY2" fmla="*/ 782395 h 1572617"/>
              <a:gd name="connsiteX3" fmla="*/ 283703 w 1353484"/>
              <a:gd name="connsiteY3" fmla="*/ 955115 h 1572617"/>
              <a:gd name="connsiteX4" fmla="*/ 613903 w 1353484"/>
              <a:gd name="connsiteY4" fmla="*/ 1508835 h 1572617"/>
              <a:gd name="connsiteX5" fmla="*/ 639303 w 1353484"/>
              <a:gd name="connsiteY5" fmla="*/ 1351355 h 1572617"/>
              <a:gd name="connsiteX6" fmla="*/ 756143 w 1353484"/>
              <a:gd name="connsiteY6" fmla="*/ 1336115 h 1572617"/>
              <a:gd name="connsiteX7" fmla="*/ 888223 w 1353484"/>
              <a:gd name="connsiteY7" fmla="*/ 1381835 h 1572617"/>
              <a:gd name="connsiteX8" fmla="*/ 1193023 w 1353484"/>
              <a:gd name="connsiteY8" fmla="*/ 1320875 h 1572617"/>
              <a:gd name="connsiteX9" fmla="*/ 1294623 w 1353484"/>
              <a:gd name="connsiteY9" fmla="*/ 1198955 h 1572617"/>
              <a:gd name="connsiteX10" fmla="*/ 1340343 w 1353484"/>
              <a:gd name="connsiteY10" fmla="*/ 1549475 h 1572617"/>
              <a:gd name="connsiteX11" fmla="*/ 1055863 w 1353484"/>
              <a:gd name="connsiteY11" fmla="*/ 1539315 h 1572617"/>
              <a:gd name="connsiteX12" fmla="*/ 558023 w 1353484"/>
              <a:gd name="connsiteY12" fmla="*/ 1539315 h 1572617"/>
              <a:gd name="connsiteX13" fmla="*/ 110983 w 1353484"/>
              <a:gd name="connsiteY13" fmla="*/ 1173555 h 1572617"/>
              <a:gd name="connsiteX14" fmla="*/ 29703 w 1353484"/>
              <a:gd name="connsiteY14" fmla="*/ 894155 h 1572617"/>
              <a:gd name="connsiteX15" fmla="*/ 527543 w 1353484"/>
              <a:gd name="connsiteY15" fmla="*/ 614755 h 1572617"/>
              <a:gd name="connsiteX16" fmla="*/ 319263 w 1353484"/>
              <a:gd name="connsiteY16" fmla="*/ 406475 h 1572617"/>
              <a:gd name="connsiteX17" fmla="*/ 146543 w 1353484"/>
              <a:gd name="connsiteY17" fmla="*/ 594435 h 1572617"/>
              <a:gd name="connsiteX18" fmla="*/ 634223 w 1353484"/>
              <a:gd name="connsiteY18" fmla="*/ 330275 h 1572617"/>
              <a:gd name="connsiteX19" fmla="*/ 608823 w 1353484"/>
              <a:gd name="connsiteY19" fmla="*/ 325195 h 1572617"/>
              <a:gd name="connsiteX20" fmla="*/ 872983 w 1353484"/>
              <a:gd name="connsiteY20" fmla="*/ 10235 h 1572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53484" h="1572617">
                <a:moveTo>
                  <a:pt x="872983" y="10235"/>
                </a:moveTo>
                <a:cubicBezTo>
                  <a:pt x="883143" y="83048"/>
                  <a:pt x="688410" y="633382"/>
                  <a:pt x="669783" y="762075"/>
                </a:cubicBezTo>
                <a:cubicBezTo>
                  <a:pt x="651156" y="890768"/>
                  <a:pt x="825570" y="750222"/>
                  <a:pt x="761223" y="782395"/>
                </a:cubicBezTo>
                <a:cubicBezTo>
                  <a:pt x="696876" y="814568"/>
                  <a:pt x="308256" y="834042"/>
                  <a:pt x="283703" y="955115"/>
                </a:cubicBezTo>
                <a:cubicBezTo>
                  <a:pt x="259150" y="1076188"/>
                  <a:pt x="554636" y="1442795"/>
                  <a:pt x="613903" y="1508835"/>
                </a:cubicBezTo>
                <a:cubicBezTo>
                  <a:pt x="673170" y="1574875"/>
                  <a:pt x="615596" y="1380142"/>
                  <a:pt x="639303" y="1351355"/>
                </a:cubicBezTo>
                <a:cubicBezTo>
                  <a:pt x="663010" y="1322568"/>
                  <a:pt x="714656" y="1331035"/>
                  <a:pt x="756143" y="1336115"/>
                </a:cubicBezTo>
                <a:cubicBezTo>
                  <a:pt x="797630" y="1341195"/>
                  <a:pt x="815410" y="1384375"/>
                  <a:pt x="888223" y="1381835"/>
                </a:cubicBezTo>
                <a:cubicBezTo>
                  <a:pt x="961036" y="1379295"/>
                  <a:pt x="1125290" y="1351355"/>
                  <a:pt x="1193023" y="1320875"/>
                </a:cubicBezTo>
                <a:cubicBezTo>
                  <a:pt x="1260756" y="1290395"/>
                  <a:pt x="1270070" y="1160855"/>
                  <a:pt x="1294623" y="1198955"/>
                </a:cubicBezTo>
                <a:cubicBezTo>
                  <a:pt x="1319176" y="1237055"/>
                  <a:pt x="1380136" y="1492748"/>
                  <a:pt x="1340343" y="1549475"/>
                </a:cubicBezTo>
                <a:cubicBezTo>
                  <a:pt x="1300550" y="1606202"/>
                  <a:pt x="1186250" y="1541008"/>
                  <a:pt x="1055863" y="1539315"/>
                </a:cubicBezTo>
                <a:cubicBezTo>
                  <a:pt x="925476" y="1537622"/>
                  <a:pt x="715503" y="1600275"/>
                  <a:pt x="558023" y="1539315"/>
                </a:cubicBezTo>
                <a:cubicBezTo>
                  <a:pt x="400543" y="1478355"/>
                  <a:pt x="199036" y="1281082"/>
                  <a:pt x="110983" y="1173555"/>
                </a:cubicBezTo>
                <a:cubicBezTo>
                  <a:pt x="22930" y="1066028"/>
                  <a:pt x="-39724" y="987288"/>
                  <a:pt x="29703" y="894155"/>
                </a:cubicBezTo>
                <a:cubicBezTo>
                  <a:pt x="99130" y="801022"/>
                  <a:pt x="479283" y="696035"/>
                  <a:pt x="527543" y="614755"/>
                </a:cubicBezTo>
                <a:cubicBezTo>
                  <a:pt x="575803" y="533475"/>
                  <a:pt x="382763" y="409862"/>
                  <a:pt x="319263" y="406475"/>
                </a:cubicBezTo>
                <a:cubicBezTo>
                  <a:pt x="255763" y="403088"/>
                  <a:pt x="94050" y="607135"/>
                  <a:pt x="146543" y="594435"/>
                </a:cubicBezTo>
                <a:cubicBezTo>
                  <a:pt x="199036" y="581735"/>
                  <a:pt x="557176" y="375148"/>
                  <a:pt x="634223" y="330275"/>
                </a:cubicBezTo>
                <a:cubicBezTo>
                  <a:pt x="711270" y="285402"/>
                  <a:pt x="568183" y="375148"/>
                  <a:pt x="608823" y="325195"/>
                </a:cubicBezTo>
                <a:cubicBezTo>
                  <a:pt x="649463" y="275242"/>
                  <a:pt x="862823" y="-62578"/>
                  <a:pt x="872983" y="1023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 256">
            <a:extLst>
              <a:ext uri="{FF2B5EF4-FFF2-40B4-BE49-F238E27FC236}">
                <a16:creationId xmlns:a16="http://schemas.microsoft.com/office/drawing/2014/main" id="{FD554F47-99D1-A189-425E-70D46F0A526E}"/>
              </a:ext>
            </a:extLst>
          </p:cNvPr>
          <p:cNvSpPr/>
          <p:nvPr/>
        </p:nvSpPr>
        <p:spPr>
          <a:xfrm>
            <a:off x="6251202" y="8626372"/>
            <a:ext cx="689818" cy="842547"/>
          </a:xfrm>
          <a:custGeom>
            <a:avLst/>
            <a:gdLst>
              <a:gd name="connsiteX0" fmla="*/ 73 w 689818"/>
              <a:gd name="connsiteY0" fmla="*/ 43 h 842547"/>
              <a:gd name="connsiteX1" fmla="*/ 442896 w 689818"/>
              <a:gd name="connsiteY1" fmla="*/ 483122 h 842547"/>
              <a:gd name="connsiteX2" fmla="*/ 684436 w 689818"/>
              <a:gd name="connsiteY2" fmla="*/ 833930 h 842547"/>
              <a:gd name="connsiteX3" fmla="*/ 598172 w 689818"/>
              <a:gd name="connsiteY3" fmla="*/ 707409 h 842547"/>
              <a:gd name="connsiteX4" fmla="*/ 454398 w 689818"/>
              <a:gd name="connsiteY4" fmla="*/ 402609 h 842547"/>
              <a:gd name="connsiteX5" fmla="*/ 477402 w 689818"/>
              <a:gd name="connsiteY5" fmla="*/ 454368 h 842547"/>
              <a:gd name="connsiteX6" fmla="*/ 73 w 689818"/>
              <a:gd name="connsiteY6" fmla="*/ 43 h 842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9818" h="842547">
                <a:moveTo>
                  <a:pt x="73" y="43"/>
                </a:moveTo>
                <a:cubicBezTo>
                  <a:pt x="-5678" y="4835"/>
                  <a:pt x="328836" y="344141"/>
                  <a:pt x="442896" y="483122"/>
                </a:cubicBezTo>
                <a:cubicBezTo>
                  <a:pt x="556956" y="622103"/>
                  <a:pt x="658557" y="796549"/>
                  <a:pt x="684436" y="833930"/>
                </a:cubicBezTo>
                <a:cubicBezTo>
                  <a:pt x="710315" y="871311"/>
                  <a:pt x="636512" y="779296"/>
                  <a:pt x="598172" y="707409"/>
                </a:cubicBezTo>
                <a:cubicBezTo>
                  <a:pt x="559832" y="635522"/>
                  <a:pt x="474526" y="444782"/>
                  <a:pt x="454398" y="402609"/>
                </a:cubicBezTo>
                <a:cubicBezTo>
                  <a:pt x="434270" y="360436"/>
                  <a:pt x="547372" y="516670"/>
                  <a:pt x="477402" y="454368"/>
                </a:cubicBezTo>
                <a:cubicBezTo>
                  <a:pt x="407432" y="392066"/>
                  <a:pt x="5824" y="-4749"/>
                  <a:pt x="73" y="4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 257">
            <a:extLst>
              <a:ext uri="{FF2B5EF4-FFF2-40B4-BE49-F238E27FC236}">
                <a16:creationId xmlns:a16="http://schemas.microsoft.com/office/drawing/2014/main" id="{787857C0-A2A1-E0E9-3851-858F7B500AD2}"/>
              </a:ext>
            </a:extLst>
          </p:cNvPr>
          <p:cNvSpPr/>
          <p:nvPr/>
        </p:nvSpPr>
        <p:spPr>
          <a:xfrm>
            <a:off x="8183429" y="9085645"/>
            <a:ext cx="327990" cy="737313"/>
          </a:xfrm>
          <a:custGeom>
            <a:avLst/>
            <a:gdLst>
              <a:gd name="connsiteX0" fmla="*/ 327967 w 327990"/>
              <a:gd name="connsiteY0" fmla="*/ 846 h 737313"/>
              <a:gd name="connsiteX1" fmla="*/ 189945 w 327990"/>
              <a:gd name="connsiteY1" fmla="*/ 236634 h 737313"/>
              <a:gd name="connsiteX2" fmla="*/ 161190 w 327990"/>
              <a:gd name="connsiteY2" fmla="*/ 466672 h 737313"/>
              <a:gd name="connsiteX3" fmla="*/ 163 w 327990"/>
              <a:gd name="connsiteY3" fmla="*/ 736966 h 737313"/>
              <a:gd name="connsiteX4" fmla="*/ 132435 w 327990"/>
              <a:gd name="connsiteY4" fmla="*/ 518430 h 737313"/>
              <a:gd name="connsiteX5" fmla="*/ 212948 w 327990"/>
              <a:gd name="connsiteY5" fmla="*/ 299895 h 737313"/>
              <a:gd name="connsiteX6" fmla="*/ 201446 w 327990"/>
              <a:gd name="connsiteY6" fmla="*/ 322898 h 737313"/>
              <a:gd name="connsiteX7" fmla="*/ 327967 w 327990"/>
              <a:gd name="connsiteY7" fmla="*/ 846 h 737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990" h="737313">
                <a:moveTo>
                  <a:pt x="327967" y="846"/>
                </a:moveTo>
                <a:cubicBezTo>
                  <a:pt x="326050" y="-13531"/>
                  <a:pt x="217741" y="158996"/>
                  <a:pt x="189945" y="236634"/>
                </a:cubicBezTo>
                <a:cubicBezTo>
                  <a:pt x="162149" y="314272"/>
                  <a:pt x="192820" y="383283"/>
                  <a:pt x="161190" y="466672"/>
                </a:cubicBezTo>
                <a:cubicBezTo>
                  <a:pt x="129560" y="550061"/>
                  <a:pt x="4955" y="728340"/>
                  <a:pt x="163" y="736966"/>
                </a:cubicBezTo>
                <a:cubicBezTo>
                  <a:pt x="-4630" y="745592"/>
                  <a:pt x="96971" y="591275"/>
                  <a:pt x="132435" y="518430"/>
                </a:cubicBezTo>
                <a:cubicBezTo>
                  <a:pt x="167899" y="445585"/>
                  <a:pt x="212948" y="299895"/>
                  <a:pt x="212948" y="299895"/>
                </a:cubicBezTo>
                <a:cubicBezTo>
                  <a:pt x="224450" y="267306"/>
                  <a:pt x="188027" y="369864"/>
                  <a:pt x="201446" y="322898"/>
                </a:cubicBezTo>
                <a:cubicBezTo>
                  <a:pt x="214865" y="275932"/>
                  <a:pt x="329884" y="15223"/>
                  <a:pt x="327967" y="84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 258">
            <a:extLst>
              <a:ext uri="{FF2B5EF4-FFF2-40B4-BE49-F238E27FC236}">
                <a16:creationId xmlns:a16="http://schemas.microsoft.com/office/drawing/2014/main" id="{4B01DAC5-FEE3-487F-E346-271A24CB5434}"/>
              </a:ext>
            </a:extLst>
          </p:cNvPr>
          <p:cNvSpPr/>
          <p:nvPr/>
        </p:nvSpPr>
        <p:spPr>
          <a:xfrm>
            <a:off x="6197137" y="4084001"/>
            <a:ext cx="2500306" cy="1713359"/>
          </a:xfrm>
          <a:custGeom>
            <a:avLst/>
            <a:gdLst>
              <a:gd name="connsiteX0" fmla="*/ 603290 w 2500306"/>
              <a:gd name="connsiteY0" fmla="*/ 250932 h 1713359"/>
              <a:gd name="connsiteX1" fmla="*/ 1598970 w 2500306"/>
              <a:gd name="connsiteY1" fmla="*/ 1111146 h 1713359"/>
              <a:gd name="connsiteX2" fmla="*/ 1571876 w 2500306"/>
              <a:gd name="connsiteY2" fmla="*/ 1260159 h 1713359"/>
              <a:gd name="connsiteX3" fmla="*/ 1673476 w 2500306"/>
              <a:gd name="connsiteY3" fmla="*/ 1321119 h 1713359"/>
              <a:gd name="connsiteX4" fmla="*/ 1456730 w 2500306"/>
              <a:gd name="connsiteY4" fmla="*/ 1517546 h 1713359"/>
              <a:gd name="connsiteX5" fmla="*/ 1924090 w 2500306"/>
              <a:gd name="connsiteY5" fmla="*/ 1497226 h 1713359"/>
              <a:gd name="connsiteX6" fmla="*/ 1368676 w 2500306"/>
              <a:gd name="connsiteY6" fmla="*/ 1707199 h 1713359"/>
              <a:gd name="connsiteX7" fmla="*/ 2079876 w 2500306"/>
              <a:gd name="connsiteY7" fmla="*/ 1646239 h 1713359"/>
              <a:gd name="connsiteX8" fmla="*/ 2499823 w 2500306"/>
              <a:gd name="connsiteY8" fmla="*/ 1693652 h 1713359"/>
              <a:gd name="connsiteX9" fmla="*/ 2147610 w 2500306"/>
              <a:gd name="connsiteY9" fmla="*/ 1260159 h 1713359"/>
              <a:gd name="connsiteX10" fmla="*/ 1449956 w 2500306"/>
              <a:gd name="connsiteY10" fmla="*/ 74826 h 1713359"/>
              <a:gd name="connsiteX11" fmla="*/ 1626063 w 2500306"/>
              <a:gd name="connsiteY11" fmla="*/ 244159 h 1713359"/>
              <a:gd name="connsiteX12" fmla="*/ 1212890 w 2500306"/>
              <a:gd name="connsiteY12" fmla="*/ 319 h 1713359"/>
              <a:gd name="connsiteX13" fmla="*/ 463 w 2500306"/>
              <a:gd name="connsiteY13" fmla="*/ 189972 h 1713359"/>
              <a:gd name="connsiteX14" fmla="*/ 1063876 w 2500306"/>
              <a:gd name="connsiteY14" fmla="*/ 81599 h 1713359"/>
              <a:gd name="connsiteX15" fmla="*/ 603290 w 2500306"/>
              <a:gd name="connsiteY15" fmla="*/ 250932 h 1713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00306" h="1713359">
                <a:moveTo>
                  <a:pt x="603290" y="250932"/>
                </a:moveTo>
                <a:cubicBezTo>
                  <a:pt x="692472" y="422523"/>
                  <a:pt x="1437539" y="942942"/>
                  <a:pt x="1598970" y="1111146"/>
                </a:cubicBezTo>
                <a:cubicBezTo>
                  <a:pt x="1760401" y="1279351"/>
                  <a:pt x="1559458" y="1225163"/>
                  <a:pt x="1571876" y="1260159"/>
                </a:cubicBezTo>
                <a:cubicBezTo>
                  <a:pt x="1584294" y="1295155"/>
                  <a:pt x="1692667" y="1278221"/>
                  <a:pt x="1673476" y="1321119"/>
                </a:cubicBezTo>
                <a:cubicBezTo>
                  <a:pt x="1654285" y="1364017"/>
                  <a:pt x="1414961" y="1488195"/>
                  <a:pt x="1456730" y="1517546"/>
                </a:cubicBezTo>
                <a:cubicBezTo>
                  <a:pt x="1498499" y="1546897"/>
                  <a:pt x="1938766" y="1465617"/>
                  <a:pt x="1924090" y="1497226"/>
                </a:cubicBezTo>
                <a:cubicBezTo>
                  <a:pt x="1909414" y="1528835"/>
                  <a:pt x="1342712" y="1682364"/>
                  <a:pt x="1368676" y="1707199"/>
                </a:cubicBezTo>
                <a:cubicBezTo>
                  <a:pt x="1394640" y="1732034"/>
                  <a:pt x="1891352" y="1648497"/>
                  <a:pt x="2079876" y="1646239"/>
                </a:cubicBezTo>
                <a:cubicBezTo>
                  <a:pt x="2268400" y="1643981"/>
                  <a:pt x="2488534" y="1757999"/>
                  <a:pt x="2499823" y="1693652"/>
                </a:cubicBezTo>
                <a:cubicBezTo>
                  <a:pt x="2511112" y="1629305"/>
                  <a:pt x="2322588" y="1529963"/>
                  <a:pt x="2147610" y="1260159"/>
                </a:cubicBezTo>
                <a:cubicBezTo>
                  <a:pt x="1972632" y="990355"/>
                  <a:pt x="1536881" y="244159"/>
                  <a:pt x="1449956" y="74826"/>
                </a:cubicBezTo>
                <a:cubicBezTo>
                  <a:pt x="1363031" y="-94507"/>
                  <a:pt x="1665574" y="256577"/>
                  <a:pt x="1626063" y="244159"/>
                </a:cubicBezTo>
                <a:cubicBezTo>
                  <a:pt x="1586552" y="231741"/>
                  <a:pt x="1483823" y="9350"/>
                  <a:pt x="1212890" y="319"/>
                </a:cubicBezTo>
                <a:cubicBezTo>
                  <a:pt x="941957" y="-8712"/>
                  <a:pt x="25299" y="176425"/>
                  <a:pt x="463" y="189972"/>
                </a:cubicBezTo>
                <a:cubicBezTo>
                  <a:pt x="-24373" y="203519"/>
                  <a:pt x="957761" y="72568"/>
                  <a:pt x="1063876" y="81599"/>
                </a:cubicBezTo>
                <a:cubicBezTo>
                  <a:pt x="1169991" y="90630"/>
                  <a:pt x="514108" y="79341"/>
                  <a:pt x="603290" y="25093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 259">
            <a:extLst>
              <a:ext uri="{FF2B5EF4-FFF2-40B4-BE49-F238E27FC236}">
                <a16:creationId xmlns:a16="http://schemas.microsoft.com/office/drawing/2014/main" id="{D41B3F05-94C5-450B-5127-CF2ED72EA749}"/>
              </a:ext>
            </a:extLst>
          </p:cNvPr>
          <p:cNvSpPr/>
          <p:nvPr/>
        </p:nvSpPr>
        <p:spPr>
          <a:xfrm>
            <a:off x="2327659" y="6352749"/>
            <a:ext cx="501487" cy="263608"/>
          </a:xfrm>
          <a:custGeom>
            <a:avLst/>
            <a:gdLst>
              <a:gd name="connsiteX0" fmla="*/ 497080 w 501487"/>
              <a:gd name="connsiteY0" fmla="*/ 1457 h 263608"/>
              <a:gd name="connsiteX1" fmla="*/ 135979 w 501487"/>
              <a:gd name="connsiteY1" fmla="*/ 135414 h 263608"/>
              <a:gd name="connsiteX2" fmla="*/ 2023 w 501487"/>
              <a:gd name="connsiteY2" fmla="*/ 263547 h 263608"/>
              <a:gd name="connsiteX3" fmla="*/ 223342 w 501487"/>
              <a:gd name="connsiteY3" fmla="*/ 152887 h 263608"/>
              <a:gd name="connsiteX4" fmla="*/ 159276 w 501487"/>
              <a:gd name="connsiteY4" fmla="*/ 187832 h 263608"/>
              <a:gd name="connsiteX5" fmla="*/ 328178 w 501487"/>
              <a:gd name="connsiteY5" fmla="*/ 71348 h 263608"/>
              <a:gd name="connsiteX6" fmla="*/ 497080 w 501487"/>
              <a:gd name="connsiteY6" fmla="*/ 1457 h 26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487" h="263608">
                <a:moveTo>
                  <a:pt x="497080" y="1457"/>
                </a:moveTo>
                <a:cubicBezTo>
                  <a:pt x="465047" y="12135"/>
                  <a:pt x="218488" y="91732"/>
                  <a:pt x="135979" y="135414"/>
                </a:cubicBezTo>
                <a:cubicBezTo>
                  <a:pt x="53470" y="179096"/>
                  <a:pt x="-12537" y="260635"/>
                  <a:pt x="2023" y="263547"/>
                </a:cubicBezTo>
                <a:cubicBezTo>
                  <a:pt x="16583" y="266459"/>
                  <a:pt x="197133" y="165506"/>
                  <a:pt x="223342" y="152887"/>
                </a:cubicBezTo>
                <a:cubicBezTo>
                  <a:pt x="249551" y="140268"/>
                  <a:pt x="141803" y="201422"/>
                  <a:pt x="159276" y="187832"/>
                </a:cubicBezTo>
                <a:cubicBezTo>
                  <a:pt x="176749" y="174242"/>
                  <a:pt x="278673" y="101440"/>
                  <a:pt x="328178" y="71348"/>
                </a:cubicBezTo>
                <a:cubicBezTo>
                  <a:pt x="377683" y="41256"/>
                  <a:pt x="529113" y="-9221"/>
                  <a:pt x="497080" y="145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円/楕円 260">
            <a:extLst>
              <a:ext uri="{FF2B5EF4-FFF2-40B4-BE49-F238E27FC236}">
                <a16:creationId xmlns:a16="http://schemas.microsoft.com/office/drawing/2014/main" id="{3A32217A-7AEA-8F87-44ED-C941C9FD5D58}"/>
              </a:ext>
            </a:extLst>
          </p:cNvPr>
          <p:cNvSpPr/>
          <p:nvPr/>
        </p:nvSpPr>
        <p:spPr>
          <a:xfrm>
            <a:off x="2825161" y="7234295"/>
            <a:ext cx="89834" cy="89834"/>
          </a:xfrm>
          <a:prstGeom prst="ellipse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 261">
            <a:extLst>
              <a:ext uri="{FF2B5EF4-FFF2-40B4-BE49-F238E27FC236}">
                <a16:creationId xmlns:a16="http://schemas.microsoft.com/office/drawing/2014/main" id="{77F45279-84E9-AA46-F47F-E1A9EA9D56F6}"/>
              </a:ext>
            </a:extLst>
          </p:cNvPr>
          <p:cNvSpPr/>
          <p:nvPr/>
        </p:nvSpPr>
        <p:spPr>
          <a:xfrm>
            <a:off x="6489077" y="6274147"/>
            <a:ext cx="608209" cy="1299609"/>
          </a:xfrm>
          <a:custGeom>
            <a:avLst/>
            <a:gdLst>
              <a:gd name="connsiteX0" fmla="*/ 12622 w 608209"/>
              <a:gd name="connsiteY0" fmla="*/ 529 h 1299609"/>
              <a:gd name="connsiteX1" fmla="*/ 567569 w 608209"/>
              <a:gd name="connsiteY1" fmla="*/ 517638 h 1299609"/>
              <a:gd name="connsiteX2" fmla="*/ 561262 w 608209"/>
              <a:gd name="connsiteY2" fmla="*/ 429351 h 1299609"/>
              <a:gd name="connsiteX3" fmla="*/ 523425 w 608209"/>
              <a:gd name="connsiteY3" fmla="*/ 807723 h 1299609"/>
              <a:gd name="connsiteX4" fmla="*/ 586487 w 608209"/>
              <a:gd name="connsiteY4" fmla="*/ 719436 h 1299609"/>
              <a:gd name="connsiteX5" fmla="*/ 454057 w 608209"/>
              <a:gd name="connsiteY5" fmla="*/ 1116727 h 1299609"/>
              <a:gd name="connsiteX6" fmla="*/ 491894 w 608209"/>
              <a:gd name="connsiteY6" fmla="*/ 889704 h 1299609"/>
              <a:gd name="connsiteX7" fmla="*/ 264871 w 608209"/>
              <a:gd name="connsiteY7" fmla="*/ 1299607 h 1299609"/>
              <a:gd name="connsiteX8" fmla="*/ 359464 w 608209"/>
              <a:gd name="connsiteY8" fmla="*/ 896010 h 1299609"/>
              <a:gd name="connsiteX9" fmla="*/ 359464 w 608209"/>
              <a:gd name="connsiteY9" fmla="*/ 612231 h 1299609"/>
              <a:gd name="connsiteX10" fmla="*/ 10 w 608209"/>
              <a:gd name="connsiteY10" fmla="*/ 315839 h 1299609"/>
              <a:gd name="connsiteX11" fmla="*/ 372076 w 608209"/>
              <a:gd name="connsiteY11" fmla="*/ 441963 h 1299609"/>
              <a:gd name="connsiteX12" fmla="*/ 113522 w 608209"/>
              <a:gd name="connsiteY12" fmla="*/ 278002 h 1299609"/>
              <a:gd name="connsiteX13" fmla="*/ 353157 w 608209"/>
              <a:gd name="connsiteY13" fmla="*/ 416739 h 1299609"/>
              <a:gd name="connsiteX14" fmla="*/ 12622 w 608209"/>
              <a:gd name="connsiteY14" fmla="*/ 529 h 1299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08209" h="1299609">
                <a:moveTo>
                  <a:pt x="12622" y="529"/>
                </a:moveTo>
                <a:cubicBezTo>
                  <a:pt x="48357" y="17346"/>
                  <a:pt x="476129" y="446168"/>
                  <a:pt x="567569" y="517638"/>
                </a:cubicBezTo>
                <a:cubicBezTo>
                  <a:pt x="659009" y="589108"/>
                  <a:pt x="568619" y="381004"/>
                  <a:pt x="561262" y="429351"/>
                </a:cubicBezTo>
                <a:cubicBezTo>
                  <a:pt x="553905" y="477698"/>
                  <a:pt x="519221" y="759376"/>
                  <a:pt x="523425" y="807723"/>
                </a:cubicBezTo>
                <a:cubicBezTo>
                  <a:pt x="527629" y="856071"/>
                  <a:pt x="598048" y="667935"/>
                  <a:pt x="586487" y="719436"/>
                </a:cubicBezTo>
                <a:cubicBezTo>
                  <a:pt x="574926" y="770937"/>
                  <a:pt x="469823" y="1088349"/>
                  <a:pt x="454057" y="1116727"/>
                </a:cubicBezTo>
                <a:cubicBezTo>
                  <a:pt x="438292" y="1145105"/>
                  <a:pt x="523425" y="859224"/>
                  <a:pt x="491894" y="889704"/>
                </a:cubicBezTo>
                <a:cubicBezTo>
                  <a:pt x="460363" y="920184"/>
                  <a:pt x="286943" y="1298556"/>
                  <a:pt x="264871" y="1299607"/>
                </a:cubicBezTo>
                <a:cubicBezTo>
                  <a:pt x="242799" y="1300658"/>
                  <a:pt x="343699" y="1010573"/>
                  <a:pt x="359464" y="896010"/>
                </a:cubicBezTo>
                <a:cubicBezTo>
                  <a:pt x="375229" y="781447"/>
                  <a:pt x="419373" y="708926"/>
                  <a:pt x="359464" y="612231"/>
                </a:cubicBezTo>
                <a:cubicBezTo>
                  <a:pt x="299555" y="515536"/>
                  <a:pt x="-2092" y="344217"/>
                  <a:pt x="10" y="315839"/>
                </a:cubicBezTo>
                <a:cubicBezTo>
                  <a:pt x="2112" y="287461"/>
                  <a:pt x="353157" y="448269"/>
                  <a:pt x="372076" y="441963"/>
                </a:cubicBezTo>
                <a:cubicBezTo>
                  <a:pt x="390995" y="435657"/>
                  <a:pt x="116675" y="282206"/>
                  <a:pt x="113522" y="278002"/>
                </a:cubicBezTo>
                <a:cubicBezTo>
                  <a:pt x="110369" y="273798"/>
                  <a:pt x="367872" y="460883"/>
                  <a:pt x="353157" y="416739"/>
                </a:cubicBezTo>
                <a:cubicBezTo>
                  <a:pt x="338443" y="372596"/>
                  <a:pt x="-23113" y="-16288"/>
                  <a:pt x="12622" y="52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 262">
            <a:extLst>
              <a:ext uri="{FF2B5EF4-FFF2-40B4-BE49-F238E27FC236}">
                <a16:creationId xmlns:a16="http://schemas.microsoft.com/office/drawing/2014/main" id="{D8E8C777-1C60-C540-2585-899C1D318E76}"/>
              </a:ext>
            </a:extLst>
          </p:cNvPr>
          <p:cNvSpPr/>
          <p:nvPr/>
        </p:nvSpPr>
        <p:spPr>
          <a:xfrm>
            <a:off x="7288909" y="6119152"/>
            <a:ext cx="354317" cy="1105481"/>
          </a:xfrm>
          <a:custGeom>
            <a:avLst/>
            <a:gdLst>
              <a:gd name="connsiteX0" fmla="*/ 146109 w 354317"/>
              <a:gd name="connsiteY0" fmla="*/ 10481 h 1105481"/>
              <a:gd name="connsiteX1" fmla="*/ 1066 w 354317"/>
              <a:gd name="connsiteY1" fmla="*/ 470834 h 1105481"/>
              <a:gd name="connsiteX2" fmla="*/ 76741 w 354317"/>
              <a:gd name="connsiteY2" fmla="*/ 445609 h 1105481"/>
              <a:gd name="connsiteX3" fmla="*/ 7372 w 354317"/>
              <a:gd name="connsiteY3" fmla="*/ 798757 h 1105481"/>
              <a:gd name="connsiteX4" fmla="*/ 38903 w 354317"/>
              <a:gd name="connsiteY4" fmla="*/ 735695 h 1105481"/>
              <a:gd name="connsiteX5" fmla="*/ 240702 w 354317"/>
              <a:gd name="connsiteY5" fmla="*/ 1101455 h 1105481"/>
              <a:gd name="connsiteX6" fmla="*/ 190252 w 354317"/>
              <a:gd name="connsiteY6" fmla="*/ 899656 h 1105481"/>
              <a:gd name="connsiteX7" fmla="*/ 177640 w 354317"/>
              <a:gd name="connsiteY7" fmla="*/ 426691 h 1105481"/>
              <a:gd name="connsiteX8" fmla="*/ 190252 w 354317"/>
              <a:gd name="connsiteY8" fmla="*/ 489753 h 1105481"/>
              <a:gd name="connsiteX9" fmla="*/ 354214 w 354317"/>
              <a:gd name="connsiteY9" fmla="*/ 117687 h 1105481"/>
              <a:gd name="connsiteX10" fmla="*/ 215477 w 354317"/>
              <a:gd name="connsiteY10" fmla="*/ 351016 h 1105481"/>
              <a:gd name="connsiteX11" fmla="*/ 247008 w 354317"/>
              <a:gd name="connsiteY11" fmla="*/ 161830 h 1105481"/>
              <a:gd name="connsiteX12" fmla="*/ 146109 w 354317"/>
              <a:gd name="connsiteY12" fmla="*/ 10481 h 110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4317" h="1105481">
                <a:moveTo>
                  <a:pt x="146109" y="10481"/>
                </a:moveTo>
                <a:cubicBezTo>
                  <a:pt x="105119" y="61982"/>
                  <a:pt x="12627" y="398313"/>
                  <a:pt x="1066" y="470834"/>
                </a:cubicBezTo>
                <a:cubicBezTo>
                  <a:pt x="-10495" y="543355"/>
                  <a:pt x="75690" y="390955"/>
                  <a:pt x="76741" y="445609"/>
                </a:cubicBezTo>
                <a:cubicBezTo>
                  <a:pt x="77792" y="500263"/>
                  <a:pt x="13678" y="750409"/>
                  <a:pt x="7372" y="798757"/>
                </a:cubicBezTo>
                <a:cubicBezTo>
                  <a:pt x="1066" y="847105"/>
                  <a:pt x="15" y="685245"/>
                  <a:pt x="38903" y="735695"/>
                </a:cubicBezTo>
                <a:cubicBezTo>
                  <a:pt x="77791" y="786145"/>
                  <a:pt x="215477" y="1074128"/>
                  <a:pt x="240702" y="1101455"/>
                </a:cubicBezTo>
                <a:cubicBezTo>
                  <a:pt x="265927" y="1128782"/>
                  <a:pt x="200762" y="1012117"/>
                  <a:pt x="190252" y="899656"/>
                </a:cubicBezTo>
                <a:cubicBezTo>
                  <a:pt x="179742" y="787195"/>
                  <a:pt x="177640" y="495008"/>
                  <a:pt x="177640" y="426691"/>
                </a:cubicBezTo>
                <a:cubicBezTo>
                  <a:pt x="177640" y="358374"/>
                  <a:pt x="160823" y="541254"/>
                  <a:pt x="190252" y="489753"/>
                </a:cubicBezTo>
                <a:cubicBezTo>
                  <a:pt x="219681" y="438252"/>
                  <a:pt x="350010" y="140810"/>
                  <a:pt x="354214" y="117687"/>
                </a:cubicBezTo>
                <a:cubicBezTo>
                  <a:pt x="358418" y="94564"/>
                  <a:pt x="233345" y="343659"/>
                  <a:pt x="215477" y="351016"/>
                </a:cubicBezTo>
                <a:cubicBezTo>
                  <a:pt x="197609" y="358373"/>
                  <a:pt x="257518" y="212280"/>
                  <a:pt x="247008" y="161830"/>
                </a:cubicBezTo>
                <a:cubicBezTo>
                  <a:pt x="236498" y="111380"/>
                  <a:pt x="187099" y="-41020"/>
                  <a:pt x="146109" y="1048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 263">
            <a:extLst>
              <a:ext uri="{FF2B5EF4-FFF2-40B4-BE49-F238E27FC236}">
                <a16:creationId xmlns:a16="http://schemas.microsoft.com/office/drawing/2014/main" id="{A717C5FB-3CE3-77E9-A33F-C0C79EFEC70F}"/>
              </a:ext>
            </a:extLst>
          </p:cNvPr>
          <p:cNvSpPr/>
          <p:nvPr/>
        </p:nvSpPr>
        <p:spPr>
          <a:xfrm>
            <a:off x="6321287" y="4280813"/>
            <a:ext cx="583914" cy="2148062"/>
          </a:xfrm>
          <a:custGeom>
            <a:avLst/>
            <a:gdLst>
              <a:gd name="connsiteX0" fmla="*/ 583096 w 583914"/>
              <a:gd name="connsiteY0" fmla="*/ 26144 h 2148062"/>
              <a:gd name="connsiteX1" fmla="*/ 291548 w 583914"/>
              <a:gd name="connsiteY1" fmla="*/ 887535 h 2148062"/>
              <a:gd name="connsiteX2" fmla="*/ 371061 w 583914"/>
              <a:gd name="connsiteY2" fmla="*/ 834526 h 2148062"/>
              <a:gd name="connsiteX3" fmla="*/ 569843 w 583914"/>
              <a:gd name="connsiteY3" fmla="*/ 1841691 h 2148062"/>
              <a:gd name="connsiteX4" fmla="*/ 490330 w 583914"/>
              <a:gd name="connsiteY4" fmla="*/ 1722422 h 2148062"/>
              <a:gd name="connsiteX5" fmla="*/ 569843 w 583914"/>
              <a:gd name="connsiteY5" fmla="*/ 2146491 h 2148062"/>
              <a:gd name="connsiteX6" fmla="*/ 397565 w 583914"/>
              <a:gd name="connsiteY6" fmla="*/ 1854944 h 2148062"/>
              <a:gd name="connsiteX7" fmla="*/ 79513 w 583914"/>
              <a:gd name="connsiteY7" fmla="*/ 1563396 h 2148062"/>
              <a:gd name="connsiteX8" fmla="*/ 66261 w 583914"/>
              <a:gd name="connsiteY8" fmla="*/ 1854944 h 2148062"/>
              <a:gd name="connsiteX9" fmla="*/ 79513 w 583914"/>
              <a:gd name="connsiteY9" fmla="*/ 755013 h 2148062"/>
              <a:gd name="connsiteX10" fmla="*/ 0 w 583914"/>
              <a:gd name="connsiteY10" fmla="*/ 967048 h 2148062"/>
              <a:gd name="connsiteX11" fmla="*/ 79513 w 583914"/>
              <a:gd name="connsiteY11" fmla="*/ 304439 h 2148062"/>
              <a:gd name="connsiteX12" fmla="*/ 53009 w 583914"/>
              <a:gd name="connsiteY12" fmla="*/ 542978 h 2148062"/>
              <a:gd name="connsiteX13" fmla="*/ 304800 w 583914"/>
              <a:gd name="connsiteY13" fmla="*/ 65900 h 2148062"/>
              <a:gd name="connsiteX14" fmla="*/ 185530 w 583914"/>
              <a:gd name="connsiteY14" fmla="*/ 211674 h 2148062"/>
              <a:gd name="connsiteX15" fmla="*/ 583096 w 583914"/>
              <a:gd name="connsiteY15" fmla="*/ 26144 h 2148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3914" h="2148062">
                <a:moveTo>
                  <a:pt x="583096" y="26144"/>
                </a:moveTo>
                <a:cubicBezTo>
                  <a:pt x="600766" y="138787"/>
                  <a:pt x="326887" y="752805"/>
                  <a:pt x="291548" y="887535"/>
                </a:cubicBezTo>
                <a:cubicBezTo>
                  <a:pt x="256209" y="1022265"/>
                  <a:pt x="324678" y="675500"/>
                  <a:pt x="371061" y="834526"/>
                </a:cubicBezTo>
                <a:cubicBezTo>
                  <a:pt x="417444" y="993552"/>
                  <a:pt x="549965" y="1693708"/>
                  <a:pt x="569843" y="1841691"/>
                </a:cubicBezTo>
                <a:cubicBezTo>
                  <a:pt x="589721" y="1989674"/>
                  <a:pt x="490330" y="1671622"/>
                  <a:pt x="490330" y="1722422"/>
                </a:cubicBezTo>
                <a:cubicBezTo>
                  <a:pt x="490330" y="1773222"/>
                  <a:pt x="585304" y="2124404"/>
                  <a:pt x="569843" y="2146491"/>
                </a:cubicBezTo>
                <a:cubicBezTo>
                  <a:pt x="554382" y="2168578"/>
                  <a:pt x="479287" y="1952126"/>
                  <a:pt x="397565" y="1854944"/>
                </a:cubicBezTo>
                <a:cubicBezTo>
                  <a:pt x="315843" y="1757762"/>
                  <a:pt x="134730" y="1563396"/>
                  <a:pt x="79513" y="1563396"/>
                </a:cubicBezTo>
                <a:cubicBezTo>
                  <a:pt x="24296" y="1563396"/>
                  <a:pt x="66261" y="1989674"/>
                  <a:pt x="66261" y="1854944"/>
                </a:cubicBezTo>
                <a:cubicBezTo>
                  <a:pt x="66261" y="1720214"/>
                  <a:pt x="90556" y="902996"/>
                  <a:pt x="79513" y="755013"/>
                </a:cubicBezTo>
                <a:cubicBezTo>
                  <a:pt x="68470" y="607030"/>
                  <a:pt x="0" y="1042144"/>
                  <a:pt x="0" y="967048"/>
                </a:cubicBezTo>
                <a:cubicBezTo>
                  <a:pt x="0" y="891952"/>
                  <a:pt x="70678" y="375117"/>
                  <a:pt x="79513" y="304439"/>
                </a:cubicBezTo>
                <a:cubicBezTo>
                  <a:pt x="88348" y="233761"/>
                  <a:pt x="15461" y="582734"/>
                  <a:pt x="53009" y="542978"/>
                </a:cubicBezTo>
                <a:cubicBezTo>
                  <a:pt x="90557" y="503222"/>
                  <a:pt x="282713" y="121117"/>
                  <a:pt x="304800" y="65900"/>
                </a:cubicBezTo>
                <a:cubicBezTo>
                  <a:pt x="326887" y="10683"/>
                  <a:pt x="136939" y="222717"/>
                  <a:pt x="185530" y="211674"/>
                </a:cubicBezTo>
                <a:cubicBezTo>
                  <a:pt x="234121" y="200631"/>
                  <a:pt x="565426" y="-86499"/>
                  <a:pt x="583096" y="2614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 264">
            <a:extLst>
              <a:ext uri="{FF2B5EF4-FFF2-40B4-BE49-F238E27FC236}">
                <a16:creationId xmlns:a16="http://schemas.microsoft.com/office/drawing/2014/main" id="{C5A00D45-B25B-1265-1E89-4321B55C6FF5}"/>
              </a:ext>
            </a:extLst>
          </p:cNvPr>
          <p:cNvSpPr/>
          <p:nvPr/>
        </p:nvSpPr>
        <p:spPr>
          <a:xfrm>
            <a:off x="5078460" y="6639260"/>
            <a:ext cx="641192" cy="2958928"/>
          </a:xfrm>
          <a:custGeom>
            <a:avLst/>
            <a:gdLst>
              <a:gd name="connsiteX0" fmla="*/ 329786 w 641192"/>
              <a:gd name="connsiteY0" fmla="*/ 58525 h 2958928"/>
              <a:gd name="connsiteX1" fmla="*/ 329786 w 641192"/>
              <a:gd name="connsiteY1" fmla="*/ 300802 h 2958928"/>
              <a:gd name="connsiteX2" fmla="*/ 298525 w 641192"/>
              <a:gd name="connsiteY2" fmla="*/ 1543448 h 2958928"/>
              <a:gd name="connsiteX3" fmla="*/ 71878 w 641192"/>
              <a:gd name="connsiteY3" fmla="*/ 2653232 h 2958928"/>
              <a:gd name="connsiteX4" fmla="*/ 228186 w 641192"/>
              <a:gd name="connsiteY4" fmla="*/ 2551632 h 2958928"/>
              <a:gd name="connsiteX5" fmla="*/ 9355 w 641192"/>
              <a:gd name="connsiteY5" fmla="*/ 2950217 h 2958928"/>
              <a:gd name="connsiteX6" fmla="*/ 603325 w 641192"/>
              <a:gd name="connsiteY6" fmla="*/ 2106155 h 2958928"/>
              <a:gd name="connsiteX7" fmla="*/ 579878 w 641192"/>
              <a:gd name="connsiteY7" fmla="*/ 1183940 h 2958928"/>
              <a:gd name="connsiteX8" fmla="*/ 572063 w 641192"/>
              <a:gd name="connsiteY8" fmla="*/ 1168309 h 2958928"/>
              <a:gd name="connsiteX9" fmla="*/ 329786 w 641192"/>
              <a:gd name="connsiteY9" fmla="*/ 58525 h 295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1192" h="2958928">
                <a:moveTo>
                  <a:pt x="329786" y="58525"/>
                </a:moveTo>
                <a:cubicBezTo>
                  <a:pt x="289407" y="-86059"/>
                  <a:pt x="334996" y="53315"/>
                  <a:pt x="329786" y="300802"/>
                </a:cubicBezTo>
                <a:cubicBezTo>
                  <a:pt x="324576" y="548289"/>
                  <a:pt x="341510" y="1151376"/>
                  <a:pt x="298525" y="1543448"/>
                </a:cubicBezTo>
                <a:cubicBezTo>
                  <a:pt x="255540" y="1935520"/>
                  <a:pt x="83601" y="2485201"/>
                  <a:pt x="71878" y="2653232"/>
                </a:cubicBezTo>
                <a:cubicBezTo>
                  <a:pt x="60155" y="2821263"/>
                  <a:pt x="238606" y="2502135"/>
                  <a:pt x="228186" y="2551632"/>
                </a:cubicBezTo>
                <a:cubicBezTo>
                  <a:pt x="217766" y="2601129"/>
                  <a:pt x="-53168" y="3024463"/>
                  <a:pt x="9355" y="2950217"/>
                </a:cubicBezTo>
                <a:cubicBezTo>
                  <a:pt x="71878" y="2875971"/>
                  <a:pt x="508238" y="2400534"/>
                  <a:pt x="603325" y="2106155"/>
                </a:cubicBezTo>
                <a:cubicBezTo>
                  <a:pt x="698412" y="1811776"/>
                  <a:pt x="585088" y="1340248"/>
                  <a:pt x="579878" y="1183940"/>
                </a:cubicBezTo>
                <a:cubicBezTo>
                  <a:pt x="574668" y="1027632"/>
                  <a:pt x="609837" y="1354576"/>
                  <a:pt x="572063" y="1168309"/>
                </a:cubicBezTo>
                <a:cubicBezTo>
                  <a:pt x="534289" y="982042"/>
                  <a:pt x="370165" y="203109"/>
                  <a:pt x="329786" y="5852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 267">
            <a:extLst>
              <a:ext uri="{FF2B5EF4-FFF2-40B4-BE49-F238E27FC236}">
                <a16:creationId xmlns:a16="http://schemas.microsoft.com/office/drawing/2014/main" id="{0EF32AFE-9072-9CD4-4B3C-F2D28F18A0EB}"/>
              </a:ext>
            </a:extLst>
          </p:cNvPr>
          <p:cNvSpPr/>
          <p:nvPr/>
        </p:nvSpPr>
        <p:spPr>
          <a:xfrm>
            <a:off x="5169666" y="5540918"/>
            <a:ext cx="1139661" cy="3588488"/>
          </a:xfrm>
          <a:custGeom>
            <a:avLst/>
            <a:gdLst>
              <a:gd name="connsiteX0" fmla="*/ 418334 w 1139661"/>
              <a:gd name="connsiteY0" fmla="*/ 411149 h 3588488"/>
              <a:gd name="connsiteX1" fmla="*/ 392934 w 1139661"/>
              <a:gd name="connsiteY1" fmla="*/ 1486415 h 3588488"/>
              <a:gd name="connsiteX2" fmla="*/ 689267 w 1139661"/>
              <a:gd name="connsiteY2" fmla="*/ 2578615 h 3588488"/>
              <a:gd name="connsiteX3" fmla="*/ 697734 w 1139661"/>
              <a:gd name="connsiteY3" fmla="*/ 2426215 h 3588488"/>
              <a:gd name="connsiteX4" fmla="*/ 1138001 w 1139661"/>
              <a:gd name="connsiteY4" fmla="*/ 3552282 h 3588488"/>
              <a:gd name="connsiteX5" fmla="*/ 816267 w 1139661"/>
              <a:gd name="connsiteY5" fmla="*/ 3086615 h 3588488"/>
              <a:gd name="connsiteX6" fmla="*/ 45801 w 1139661"/>
              <a:gd name="connsiteY6" fmla="*/ 919149 h 3588488"/>
              <a:gd name="connsiteX7" fmla="*/ 79667 w 1139661"/>
              <a:gd name="connsiteY7" fmla="*/ 885282 h 3588488"/>
              <a:gd name="connsiteX8" fmla="*/ 3467 w 1139661"/>
              <a:gd name="connsiteY8" fmla="*/ 4749 h 3588488"/>
              <a:gd name="connsiteX9" fmla="*/ 189734 w 1139661"/>
              <a:gd name="connsiteY9" fmla="*/ 529682 h 3588488"/>
              <a:gd name="connsiteX10" fmla="*/ 418334 w 1139661"/>
              <a:gd name="connsiteY10" fmla="*/ 411149 h 358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9661" h="3588488">
                <a:moveTo>
                  <a:pt x="418334" y="411149"/>
                </a:moveTo>
                <a:cubicBezTo>
                  <a:pt x="452201" y="570605"/>
                  <a:pt x="347779" y="1125171"/>
                  <a:pt x="392934" y="1486415"/>
                </a:cubicBezTo>
                <a:cubicBezTo>
                  <a:pt x="438089" y="1847659"/>
                  <a:pt x="638467" y="2421982"/>
                  <a:pt x="689267" y="2578615"/>
                </a:cubicBezTo>
                <a:cubicBezTo>
                  <a:pt x="740067" y="2735248"/>
                  <a:pt x="622945" y="2263937"/>
                  <a:pt x="697734" y="2426215"/>
                </a:cubicBezTo>
                <a:cubicBezTo>
                  <a:pt x="772523" y="2588493"/>
                  <a:pt x="1118246" y="3442215"/>
                  <a:pt x="1138001" y="3552282"/>
                </a:cubicBezTo>
                <a:cubicBezTo>
                  <a:pt x="1157757" y="3662349"/>
                  <a:pt x="998300" y="3525470"/>
                  <a:pt x="816267" y="3086615"/>
                </a:cubicBezTo>
                <a:cubicBezTo>
                  <a:pt x="634234" y="2647760"/>
                  <a:pt x="168568" y="1286038"/>
                  <a:pt x="45801" y="919149"/>
                </a:cubicBezTo>
                <a:cubicBezTo>
                  <a:pt x="-76966" y="552260"/>
                  <a:pt x="86723" y="1037682"/>
                  <a:pt x="79667" y="885282"/>
                </a:cubicBezTo>
                <a:cubicBezTo>
                  <a:pt x="72611" y="732882"/>
                  <a:pt x="-14877" y="64016"/>
                  <a:pt x="3467" y="4749"/>
                </a:cubicBezTo>
                <a:cubicBezTo>
                  <a:pt x="21811" y="-54518"/>
                  <a:pt x="119178" y="459127"/>
                  <a:pt x="189734" y="529682"/>
                </a:cubicBezTo>
                <a:cubicBezTo>
                  <a:pt x="260290" y="600237"/>
                  <a:pt x="384467" y="251693"/>
                  <a:pt x="418334" y="41114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フリーフォーム 268">
            <a:extLst>
              <a:ext uri="{FF2B5EF4-FFF2-40B4-BE49-F238E27FC236}">
                <a16:creationId xmlns:a16="http://schemas.microsoft.com/office/drawing/2014/main" id="{7C1044E2-0916-FF3D-CD68-050063A0F4EB}"/>
              </a:ext>
            </a:extLst>
          </p:cNvPr>
          <p:cNvSpPr/>
          <p:nvPr/>
        </p:nvSpPr>
        <p:spPr>
          <a:xfrm>
            <a:off x="8310762" y="6604695"/>
            <a:ext cx="399896" cy="106259"/>
          </a:xfrm>
          <a:custGeom>
            <a:avLst/>
            <a:gdLst>
              <a:gd name="connsiteX0" fmla="*/ 204 w 399896"/>
              <a:gd name="connsiteY0" fmla="*/ 106071 h 106259"/>
              <a:gd name="connsiteX1" fmla="*/ 232679 w 399896"/>
              <a:gd name="connsiteY1" fmla="*/ 1458 h 106259"/>
              <a:gd name="connsiteX2" fmla="*/ 399285 w 399896"/>
              <a:gd name="connsiteY2" fmla="*/ 44078 h 106259"/>
              <a:gd name="connsiteX3" fmla="*/ 283048 w 399896"/>
              <a:gd name="connsiteY3" fmla="*/ 32454 h 106259"/>
              <a:gd name="connsiteX4" fmla="*/ 131940 w 399896"/>
              <a:gd name="connsiteY4" fmla="*/ 63451 h 106259"/>
              <a:gd name="connsiteX5" fmla="*/ 190058 w 399896"/>
              <a:gd name="connsiteY5" fmla="*/ 28580 h 106259"/>
              <a:gd name="connsiteX6" fmla="*/ 204 w 399896"/>
              <a:gd name="connsiteY6" fmla="*/ 106071 h 106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9896" h="106259">
                <a:moveTo>
                  <a:pt x="204" y="106071"/>
                </a:moveTo>
                <a:cubicBezTo>
                  <a:pt x="7308" y="101551"/>
                  <a:pt x="166166" y="11790"/>
                  <a:pt x="232679" y="1458"/>
                </a:cubicBezTo>
                <a:cubicBezTo>
                  <a:pt x="299192" y="-8874"/>
                  <a:pt x="390890" y="38912"/>
                  <a:pt x="399285" y="44078"/>
                </a:cubicBezTo>
                <a:cubicBezTo>
                  <a:pt x="407680" y="49244"/>
                  <a:pt x="327606" y="29225"/>
                  <a:pt x="283048" y="32454"/>
                </a:cubicBezTo>
                <a:cubicBezTo>
                  <a:pt x="238491" y="35683"/>
                  <a:pt x="147438" y="64097"/>
                  <a:pt x="131940" y="63451"/>
                </a:cubicBezTo>
                <a:cubicBezTo>
                  <a:pt x="116442" y="62805"/>
                  <a:pt x="206848" y="24705"/>
                  <a:pt x="190058" y="28580"/>
                </a:cubicBezTo>
                <a:cubicBezTo>
                  <a:pt x="173268" y="32455"/>
                  <a:pt x="-6900" y="110591"/>
                  <a:pt x="204" y="106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 269">
            <a:extLst>
              <a:ext uri="{FF2B5EF4-FFF2-40B4-BE49-F238E27FC236}">
                <a16:creationId xmlns:a16="http://schemas.microsoft.com/office/drawing/2014/main" id="{8C23CED1-D656-DE9C-CECE-D0E754EDD7D7}"/>
              </a:ext>
            </a:extLst>
          </p:cNvPr>
          <p:cNvSpPr/>
          <p:nvPr/>
        </p:nvSpPr>
        <p:spPr>
          <a:xfrm>
            <a:off x="5966550" y="6874667"/>
            <a:ext cx="355894" cy="258460"/>
          </a:xfrm>
          <a:custGeom>
            <a:avLst/>
            <a:gdLst>
              <a:gd name="connsiteX0" fmla="*/ 355713 w 355894"/>
              <a:gd name="connsiteY0" fmla="*/ 2967 h 258460"/>
              <a:gd name="connsiteX1" fmla="*/ 176198 w 355894"/>
              <a:gd name="connsiteY1" fmla="*/ 47846 h 258460"/>
              <a:gd name="connsiteX2" fmla="*/ 2294 w 355894"/>
              <a:gd name="connsiteY2" fmla="*/ 255409 h 258460"/>
              <a:gd name="connsiteX3" fmla="*/ 80832 w 355894"/>
              <a:gd name="connsiteY3" fmla="*/ 165652 h 258460"/>
              <a:gd name="connsiteX4" fmla="*/ 142540 w 355894"/>
              <a:gd name="connsiteY4" fmla="*/ 81505 h 258460"/>
              <a:gd name="connsiteX5" fmla="*/ 142540 w 355894"/>
              <a:gd name="connsiteY5" fmla="*/ 103944 h 258460"/>
              <a:gd name="connsiteX6" fmla="*/ 355713 w 355894"/>
              <a:gd name="connsiteY6" fmla="*/ 2967 h 258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5894" h="258460">
                <a:moveTo>
                  <a:pt x="355713" y="2967"/>
                </a:moveTo>
                <a:cubicBezTo>
                  <a:pt x="361323" y="-6383"/>
                  <a:pt x="235101" y="5772"/>
                  <a:pt x="176198" y="47846"/>
                </a:cubicBezTo>
                <a:cubicBezTo>
                  <a:pt x="117295" y="89920"/>
                  <a:pt x="18188" y="235775"/>
                  <a:pt x="2294" y="255409"/>
                </a:cubicBezTo>
                <a:cubicBezTo>
                  <a:pt x="-13600" y="275043"/>
                  <a:pt x="57458" y="194636"/>
                  <a:pt x="80832" y="165652"/>
                </a:cubicBezTo>
                <a:cubicBezTo>
                  <a:pt x="104206" y="136668"/>
                  <a:pt x="142540" y="81505"/>
                  <a:pt x="142540" y="81505"/>
                </a:cubicBezTo>
                <a:cubicBezTo>
                  <a:pt x="152825" y="71220"/>
                  <a:pt x="108881" y="118903"/>
                  <a:pt x="142540" y="103944"/>
                </a:cubicBezTo>
                <a:cubicBezTo>
                  <a:pt x="176199" y="88985"/>
                  <a:pt x="350103" y="12317"/>
                  <a:pt x="355713" y="2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>
            <a:extLst>
              <a:ext uri="{FF2B5EF4-FFF2-40B4-BE49-F238E27FC236}">
                <a16:creationId xmlns:a16="http://schemas.microsoft.com/office/drawing/2014/main" id="{3B77C480-4A2E-80EF-CDF9-B9D14DABC866}"/>
              </a:ext>
            </a:extLst>
          </p:cNvPr>
          <p:cNvSpPr/>
          <p:nvPr/>
        </p:nvSpPr>
        <p:spPr>
          <a:xfrm>
            <a:off x="4165888" y="9042557"/>
            <a:ext cx="1552439" cy="2309707"/>
          </a:xfrm>
          <a:custGeom>
            <a:avLst/>
            <a:gdLst>
              <a:gd name="connsiteX0" fmla="*/ 1551740 w 1552439"/>
              <a:gd name="connsiteY0" fmla="*/ 6850 h 2309707"/>
              <a:gd name="connsiteX1" fmla="*/ 900098 w 1552439"/>
              <a:gd name="connsiteY1" fmla="*/ 1057884 h 2309707"/>
              <a:gd name="connsiteX2" fmla="*/ 1299491 w 1552439"/>
              <a:gd name="connsiteY2" fmla="*/ 532367 h 2309707"/>
              <a:gd name="connsiteX3" fmla="*/ 479684 w 1552439"/>
              <a:gd name="connsiteY3" fmla="*/ 1425746 h 2309707"/>
              <a:gd name="connsiteX4" fmla="*/ 816015 w 1552439"/>
              <a:gd name="connsiteY4" fmla="*/ 1362684 h 2309707"/>
              <a:gd name="connsiteX5" fmla="*/ 59271 w 1552439"/>
              <a:gd name="connsiteY5" fmla="*/ 1930243 h 2309707"/>
              <a:gd name="connsiteX6" fmla="*/ 48760 w 1552439"/>
              <a:gd name="connsiteY6" fmla="*/ 2308615 h 2309707"/>
              <a:gd name="connsiteX7" fmla="*/ 48760 w 1552439"/>
              <a:gd name="connsiteY7" fmla="*/ 1814629 h 2309707"/>
              <a:gd name="connsiteX8" fmla="*/ 637340 w 1552439"/>
              <a:gd name="connsiteY8" fmla="*/ 1499319 h 2309707"/>
              <a:gd name="connsiteX9" fmla="*/ 637340 w 1552439"/>
              <a:gd name="connsiteY9" fmla="*/ 1520340 h 2309707"/>
              <a:gd name="connsiteX10" fmla="*/ 1015712 w 1552439"/>
              <a:gd name="connsiteY10" fmla="*/ 437774 h 2309707"/>
              <a:gd name="connsiteX11" fmla="*/ 1026222 w 1552439"/>
              <a:gd name="connsiteY11" fmla="*/ 595429 h 2309707"/>
              <a:gd name="connsiteX12" fmla="*/ 1551740 w 1552439"/>
              <a:gd name="connsiteY12" fmla="*/ 6850 h 230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52439" h="2309707">
                <a:moveTo>
                  <a:pt x="1551740" y="6850"/>
                </a:moveTo>
                <a:cubicBezTo>
                  <a:pt x="1530719" y="83926"/>
                  <a:pt x="942139" y="970298"/>
                  <a:pt x="900098" y="1057884"/>
                </a:cubicBezTo>
                <a:cubicBezTo>
                  <a:pt x="858056" y="1145470"/>
                  <a:pt x="1369560" y="471057"/>
                  <a:pt x="1299491" y="532367"/>
                </a:cubicBezTo>
                <a:cubicBezTo>
                  <a:pt x="1229422" y="593677"/>
                  <a:pt x="560263" y="1287360"/>
                  <a:pt x="479684" y="1425746"/>
                </a:cubicBezTo>
                <a:cubicBezTo>
                  <a:pt x="399105" y="1564132"/>
                  <a:pt x="886084" y="1278601"/>
                  <a:pt x="816015" y="1362684"/>
                </a:cubicBezTo>
                <a:cubicBezTo>
                  <a:pt x="745946" y="1446767"/>
                  <a:pt x="187147" y="1772588"/>
                  <a:pt x="59271" y="1930243"/>
                </a:cubicBezTo>
                <a:cubicBezTo>
                  <a:pt x="-68605" y="2087898"/>
                  <a:pt x="50512" y="2327884"/>
                  <a:pt x="48760" y="2308615"/>
                </a:cubicBezTo>
                <a:cubicBezTo>
                  <a:pt x="47008" y="2289346"/>
                  <a:pt x="-49337" y="1949512"/>
                  <a:pt x="48760" y="1814629"/>
                </a:cubicBezTo>
                <a:cubicBezTo>
                  <a:pt x="146857" y="1679746"/>
                  <a:pt x="539243" y="1548367"/>
                  <a:pt x="637340" y="1499319"/>
                </a:cubicBezTo>
                <a:cubicBezTo>
                  <a:pt x="735437" y="1450271"/>
                  <a:pt x="574278" y="1697264"/>
                  <a:pt x="637340" y="1520340"/>
                </a:cubicBezTo>
                <a:cubicBezTo>
                  <a:pt x="700402" y="1343416"/>
                  <a:pt x="950898" y="591926"/>
                  <a:pt x="1015712" y="437774"/>
                </a:cubicBezTo>
                <a:cubicBezTo>
                  <a:pt x="1080526" y="283622"/>
                  <a:pt x="938636" y="663746"/>
                  <a:pt x="1026222" y="595429"/>
                </a:cubicBezTo>
                <a:cubicBezTo>
                  <a:pt x="1113808" y="527112"/>
                  <a:pt x="1572761" y="-70226"/>
                  <a:pt x="1551740" y="685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 207">
            <a:extLst>
              <a:ext uri="{FF2B5EF4-FFF2-40B4-BE49-F238E27FC236}">
                <a16:creationId xmlns:a16="http://schemas.microsoft.com/office/drawing/2014/main" id="{9F61E3AC-EFA0-31EB-1D0F-964E3E0E4266}"/>
              </a:ext>
            </a:extLst>
          </p:cNvPr>
          <p:cNvSpPr/>
          <p:nvPr/>
        </p:nvSpPr>
        <p:spPr>
          <a:xfrm>
            <a:off x="5843634" y="8923249"/>
            <a:ext cx="304997" cy="2287347"/>
          </a:xfrm>
          <a:custGeom>
            <a:avLst/>
            <a:gdLst>
              <a:gd name="connsiteX0" fmla="*/ 304918 w 304997"/>
              <a:gd name="connsiteY0" fmla="*/ 34 h 2287347"/>
              <a:gd name="connsiteX1" fmla="*/ 10628 w 304997"/>
              <a:gd name="connsiteY1" fmla="*/ 1208723 h 2287347"/>
              <a:gd name="connsiteX2" fmla="*/ 168283 w 304997"/>
              <a:gd name="connsiteY2" fmla="*/ 945965 h 2287347"/>
              <a:gd name="connsiteX3" fmla="*/ 118 w 304997"/>
              <a:gd name="connsiteY3" fmla="*/ 1891896 h 2287347"/>
              <a:gd name="connsiteX4" fmla="*/ 199814 w 304997"/>
              <a:gd name="connsiteY4" fmla="*/ 1597606 h 2287347"/>
              <a:gd name="connsiteX5" fmla="*/ 147263 w 304997"/>
              <a:gd name="connsiteY5" fmla="*/ 2259758 h 2287347"/>
              <a:gd name="connsiteX6" fmla="*/ 189304 w 304997"/>
              <a:gd name="connsiteY6" fmla="*/ 2039041 h 2287347"/>
              <a:gd name="connsiteX7" fmla="*/ 262876 w 304997"/>
              <a:gd name="connsiteY7" fmla="*/ 935454 h 2287347"/>
              <a:gd name="connsiteX8" fmla="*/ 42159 w 304997"/>
              <a:gd name="connsiteY8" fmla="*/ 1250765 h 2287347"/>
              <a:gd name="connsiteX9" fmla="*/ 304918 w 304997"/>
              <a:gd name="connsiteY9" fmla="*/ 34 h 228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4997" h="2287347">
                <a:moveTo>
                  <a:pt x="304918" y="34"/>
                </a:moveTo>
                <a:cubicBezTo>
                  <a:pt x="299663" y="-6973"/>
                  <a:pt x="33400" y="1051068"/>
                  <a:pt x="10628" y="1208723"/>
                </a:cubicBezTo>
                <a:cubicBezTo>
                  <a:pt x="-12145" y="1366378"/>
                  <a:pt x="170035" y="832103"/>
                  <a:pt x="168283" y="945965"/>
                </a:cubicBezTo>
                <a:cubicBezTo>
                  <a:pt x="166531" y="1059827"/>
                  <a:pt x="-5137" y="1783289"/>
                  <a:pt x="118" y="1891896"/>
                </a:cubicBezTo>
                <a:cubicBezTo>
                  <a:pt x="5373" y="2000503"/>
                  <a:pt x="175290" y="1536296"/>
                  <a:pt x="199814" y="1597606"/>
                </a:cubicBezTo>
                <a:cubicBezTo>
                  <a:pt x="224338" y="1658916"/>
                  <a:pt x="149015" y="2186186"/>
                  <a:pt x="147263" y="2259758"/>
                </a:cubicBezTo>
                <a:cubicBezTo>
                  <a:pt x="145511" y="2333330"/>
                  <a:pt x="170035" y="2259758"/>
                  <a:pt x="189304" y="2039041"/>
                </a:cubicBezTo>
                <a:cubicBezTo>
                  <a:pt x="208573" y="1818324"/>
                  <a:pt x="287400" y="1066833"/>
                  <a:pt x="262876" y="935454"/>
                </a:cubicBezTo>
                <a:cubicBezTo>
                  <a:pt x="238352" y="804075"/>
                  <a:pt x="31649" y="1404917"/>
                  <a:pt x="42159" y="1250765"/>
                </a:cubicBezTo>
                <a:cubicBezTo>
                  <a:pt x="52669" y="1096613"/>
                  <a:pt x="310173" y="7041"/>
                  <a:pt x="304918" y="3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 209">
            <a:extLst>
              <a:ext uri="{FF2B5EF4-FFF2-40B4-BE49-F238E27FC236}">
                <a16:creationId xmlns:a16="http://schemas.microsoft.com/office/drawing/2014/main" id="{D4F0F6CA-ACD8-A227-04BC-2E4A2D5ACB49}"/>
              </a:ext>
            </a:extLst>
          </p:cNvPr>
          <p:cNvSpPr/>
          <p:nvPr/>
        </p:nvSpPr>
        <p:spPr>
          <a:xfrm>
            <a:off x="4777372" y="8498636"/>
            <a:ext cx="1148611" cy="2612798"/>
          </a:xfrm>
          <a:custGeom>
            <a:avLst/>
            <a:gdLst>
              <a:gd name="connsiteX0" fmla="*/ 1076890 w 1148611"/>
              <a:gd name="connsiteY0" fmla="*/ 4233 h 2612798"/>
              <a:gd name="connsiteX1" fmla="*/ 1066380 w 1148611"/>
              <a:gd name="connsiteY1" fmla="*/ 603323 h 2612798"/>
              <a:gd name="connsiteX2" fmla="*/ 4835 w 1148611"/>
              <a:gd name="connsiteY2" fmla="*/ 2600288 h 2612798"/>
              <a:gd name="connsiteX3" fmla="*/ 666987 w 1148611"/>
              <a:gd name="connsiteY3" fmla="*/ 1486192 h 2612798"/>
              <a:gd name="connsiteX4" fmla="*/ 530352 w 1148611"/>
              <a:gd name="connsiteY4" fmla="*/ 2221916 h 2612798"/>
              <a:gd name="connsiteX5" fmla="*/ 1066380 w 1148611"/>
              <a:gd name="connsiteY5" fmla="*/ 824040 h 2612798"/>
              <a:gd name="connsiteX6" fmla="*/ 1076890 w 1148611"/>
              <a:gd name="connsiteY6" fmla="*/ 4233 h 261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8611" h="2612798">
                <a:moveTo>
                  <a:pt x="1076890" y="4233"/>
                </a:moveTo>
                <a:cubicBezTo>
                  <a:pt x="1076890" y="-32553"/>
                  <a:pt x="1245056" y="170647"/>
                  <a:pt x="1066380" y="603323"/>
                </a:cubicBezTo>
                <a:cubicBezTo>
                  <a:pt x="887704" y="1035999"/>
                  <a:pt x="71400" y="2453143"/>
                  <a:pt x="4835" y="2600288"/>
                </a:cubicBezTo>
                <a:cubicBezTo>
                  <a:pt x="-61730" y="2747433"/>
                  <a:pt x="579401" y="1549254"/>
                  <a:pt x="666987" y="1486192"/>
                </a:cubicBezTo>
                <a:cubicBezTo>
                  <a:pt x="754573" y="1423130"/>
                  <a:pt x="463786" y="2332275"/>
                  <a:pt x="530352" y="2221916"/>
                </a:cubicBezTo>
                <a:cubicBezTo>
                  <a:pt x="596917" y="2111557"/>
                  <a:pt x="970035" y="1191902"/>
                  <a:pt x="1066380" y="824040"/>
                </a:cubicBezTo>
                <a:cubicBezTo>
                  <a:pt x="1162725" y="456178"/>
                  <a:pt x="1076890" y="41019"/>
                  <a:pt x="1076890" y="423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 210">
            <a:extLst>
              <a:ext uri="{FF2B5EF4-FFF2-40B4-BE49-F238E27FC236}">
                <a16:creationId xmlns:a16="http://schemas.microsoft.com/office/drawing/2014/main" id="{F7D3831B-B07A-5884-6B8F-ADB266C785A1}"/>
              </a:ext>
            </a:extLst>
          </p:cNvPr>
          <p:cNvSpPr/>
          <p:nvPr/>
        </p:nvSpPr>
        <p:spPr>
          <a:xfrm>
            <a:off x="6564526" y="3414076"/>
            <a:ext cx="2799787" cy="1410106"/>
          </a:xfrm>
          <a:custGeom>
            <a:avLst/>
            <a:gdLst>
              <a:gd name="connsiteX0" fmla="*/ 4440 w 2799787"/>
              <a:gd name="connsiteY0" fmla="*/ 306586 h 1410106"/>
              <a:gd name="connsiteX1" fmla="*/ 1801708 w 2799787"/>
              <a:gd name="connsiteY1" fmla="*/ 12296 h 1410106"/>
              <a:gd name="connsiteX2" fmla="*/ 1749157 w 2799787"/>
              <a:gd name="connsiteY2" fmla="*/ 106890 h 1410106"/>
              <a:gd name="connsiteX3" fmla="*/ 2358757 w 2799787"/>
              <a:gd name="connsiteY3" fmla="*/ 432710 h 1410106"/>
              <a:gd name="connsiteX4" fmla="*/ 2779171 w 2799787"/>
              <a:gd name="connsiteY4" fmla="*/ 1378641 h 1410106"/>
              <a:gd name="connsiteX5" fmla="*/ 2674067 w 2799787"/>
              <a:gd name="connsiteY5" fmla="*/ 1105372 h 1410106"/>
              <a:gd name="connsiteX6" fmla="*/ 2148550 w 2799787"/>
              <a:gd name="connsiteY6" fmla="*/ 327607 h 1410106"/>
              <a:gd name="connsiteX7" fmla="*/ 2274674 w 2799787"/>
              <a:gd name="connsiteY7" fmla="*/ 453731 h 1410106"/>
              <a:gd name="connsiteX8" fmla="*/ 1843750 w 2799787"/>
              <a:gd name="connsiteY8" fmla="*/ 1786 h 1410106"/>
              <a:gd name="connsiteX9" fmla="*/ 1307722 w 2799787"/>
              <a:gd name="connsiteY9" fmla="*/ 296076 h 1410106"/>
              <a:gd name="connsiteX10" fmla="*/ 4440 w 2799787"/>
              <a:gd name="connsiteY10" fmla="*/ 306586 h 141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99787" h="1410106">
                <a:moveTo>
                  <a:pt x="4440" y="306586"/>
                </a:moveTo>
                <a:cubicBezTo>
                  <a:pt x="86771" y="259289"/>
                  <a:pt x="1510922" y="45579"/>
                  <a:pt x="1801708" y="12296"/>
                </a:cubicBezTo>
                <a:cubicBezTo>
                  <a:pt x="2092494" y="-20987"/>
                  <a:pt x="1656315" y="36821"/>
                  <a:pt x="1749157" y="106890"/>
                </a:cubicBezTo>
                <a:cubicBezTo>
                  <a:pt x="1841999" y="176959"/>
                  <a:pt x="2187088" y="220752"/>
                  <a:pt x="2358757" y="432710"/>
                </a:cubicBezTo>
                <a:cubicBezTo>
                  <a:pt x="2530426" y="644668"/>
                  <a:pt x="2726619" y="1266531"/>
                  <a:pt x="2779171" y="1378641"/>
                </a:cubicBezTo>
                <a:cubicBezTo>
                  <a:pt x="2831723" y="1490751"/>
                  <a:pt x="2779170" y="1280544"/>
                  <a:pt x="2674067" y="1105372"/>
                </a:cubicBezTo>
                <a:cubicBezTo>
                  <a:pt x="2568964" y="930200"/>
                  <a:pt x="2215115" y="436214"/>
                  <a:pt x="2148550" y="327607"/>
                </a:cubicBezTo>
                <a:cubicBezTo>
                  <a:pt x="2081985" y="219000"/>
                  <a:pt x="2325474" y="508034"/>
                  <a:pt x="2274674" y="453731"/>
                </a:cubicBezTo>
                <a:cubicBezTo>
                  <a:pt x="2223874" y="399428"/>
                  <a:pt x="2004909" y="28062"/>
                  <a:pt x="1843750" y="1786"/>
                </a:cubicBezTo>
                <a:cubicBezTo>
                  <a:pt x="1682591" y="-24490"/>
                  <a:pt x="1607267" y="247028"/>
                  <a:pt x="1307722" y="296076"/>
                </a:cubicBezTo>
                <a:cubicBezTo>
                  <a:pt x="1008177" y="345124"/>
                  <a:pt x="-77891" y="353883"/>
                  <a:pt x="4440" y="30658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 211">
            <a:extLst>
              <a:ext uri="{FF2B5EF4-FFF2-40B4-BE49-F238E27FC236}">
                <a16:creationId xmlns:a16="http://schemas.microsoft.com/office/drawing/2014/main" id="{811292D6-A537-787B-0D45-14834429750F}"/>
              </a:ext>
            </a:extLst>
          </p:cNvPr>
          <p:cNvSpPr/>
          <p:nvPr/>
        </p:nvSpPr>
        <p:spPr>
          <a:xfrm>
            <a:off x="8208071" y="4126185"/>
            <a:ext cx="1316714" cy="3582570"/>
          </a:xfrm>
          <a:custGeom>
            <a:avLst/>
            <a:gdLst>
              <a:gd name="connsiteX0" fmla="*/ 508 w 1316714"/>
              <a:gd name="connsiteY0" fmla="*/ 4381 h 3582570"/>
              <a:gd name="connsiteX1" fmla="*/ 862357 w 1316714"/>
              <a:gd name="connsiteY1" fmla="*/ 1875222 h 3582570"/>
              <a:gd name="connsiteX2" fmla="*/ 872867 w 1316714"/>
              <a:gd name="connsiteY2" fmla="*/ 1580932 h 3582570"/>
              <a:gd name="connsiteX3" fmla="*/ 1230219 w 1316714"/>
              <a:gd name="connsiteY3" fmla="*/ 2684518 h 3582570"/>
              <a:gd name="connsiteX4" fmla="*/ 1209198 w 1316714"/>
              <a:gd name="connsiteY4" fmla="*/ 3577898 h 3582570"/>
              <a:gd name="connsiteX5" fmla="*/ 1293281 w 1316714"/>
              <a:gd name="connsiteY5" fmla="*/ 2295636 h 3582570"/>
              <a:gd name="connsiteX6" fmla="*/ 1261750 w 1316714"/>
              <a:gd name="connsiteY6" fmla="*/ 2264105 h 3582570"/>
              <a:gd name="connsiteX7" fmla="*/ 725722 w 1316714"/>
              <a:gd name="connsiteY7" fmla="*/ 1128987 h 3582570"/>
              <a:gd name="connsiteX8" fmla="*/ 736232 w 1316714"/>
              <a:gd name="connsiteY8" fmla="*/ 1349705 h 3582570"/>
              <a:gd name="connsiteX9" fmla="*/ 508 w 1316714"/>
              <a:gd name="connsiteY9" fmla="*/ 4381 h 3582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6714" h="3582570">
                <a:moveTo>
                  <a:pt x="508" y="4381"/>
                </a:moveTo>
                <a:cubicBezTo>
                  <a:pt x="21529" y="91967"/>
                  <a:pt x="716964" y="1612463"/>
                  <a:pt x="862357" y="1875222"/>
                </a:cubicBezTo>
                <a:cubicBezTo>
                  <a:pt x="1007750" y="2137981"/>
                  <a:pt x="811557" y="1446049"/>
                  <a:pt x="872867" y="1580932"/>
                </a:cubicBezTo>
                <a:cubicBezTo>
                  <a:pt x="934177" y="1715815"/>
                  <a:pt x="1174164" y="2351690"/>
                  <a:pt x="1230219" y="2684518"/>
                </a:cubicBezTo>
                <a:cubicBezTo>
                  <a:pt x="1286274" y="3017346"/>
                  <a:pt x="1198688" y="3642712"/>
                  <a:pt x="1209198" y="3577898"/>
                </a:cubicBezTo>
                <a:cubicBezTo>
                  <a:pt x="1219708" y="3513084"/>
                  <a:pt x="1284522" y="2514601"/>
                  <a:pt x="1293281" y="2295636"/>
                </a:cubicBezTo>
                <a:cubicBezTo>
                  <a:pt x="1302040" y="2076671"/>
                  <a:pt x="1356343" y="2458546"/>
                  <a:pt x="1261750" y="2264105"/>
                </a:cubicBezTo>
                <a:cubicBezTo>
                  <a:pt x="1167157" y="2069664"/>
                  <a:pt x="813308" y="1281387"/>
                  <a:pt x="725722" y="1128987"/>
                </a:cubicBezTo>
                <a:cubicBezTo>
                  <a:pt x="638136" y="976587"/>
                  <a:pt x="855349" y="1530132"/>
                  <a:pt x="736232" y="1349705"/>
                </a:cubicBezTo>
                <a:cubicBezTo>
                  <a:pt x="617115" y="1169278"/>
                  <a:pt x="-20513" y="-83205"/>
                  <a:pt x="508" y="438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 217">
            <a:extLst>
              <a:ext uri="{FF2B5EF4-FFF2-40B4-BE49-F238E27FC236}">
                <a16:creationId xmlns:a16="http://schemas.microsoft.com/office/drawing/2014/main" id="{67ACD2C8-1F31-3B6E-3AEF-06CDD01E7DB3}"/>
              </a:ext>
            </a:extLst>
          </p:cNvPr>
          <p:cNvSpPr/>
          <p:nvPr/>
        </p:nvSpPr>
        <p:spPr>
          <a:xfrm>
            <a:off x="6125095" y="8964490"/>
            <a:ext cx="676353" cy="2145894"/>
          </a:xfrm>
          <a:custGeom>
            <a:avLst/>
            <a:gdLst>
              <a:gd name="connsiteX0" fmla="*/ 202133 w 676353"/>
              <a:gd name="connsiteY0" fmla="*/ 42876 h 2145894"/>
              <a:gd name="connsiteX1" fmla="*/ 254684 w 676353"/>
              <a:gd name="connsiteY1" fmla="*/ 253082 h 2145894"/>
              <a:gd name="connsiteX2" fmla="*/ 475402 w 676353"/>
              <a:gd name="connsiteY2" fmla="*/ 999317 h 2145894"/>
              <a:gd name="connsiteX3" fmla="*/ 170602 w 676353"/>
              <a:gd name="connsiteY3" fmla="*/ 1756062 h 2145894"/>
              <a:gd name="connsiteX4" fmla="*/ 422850 w 676353"/>
              <a:gd name="connsiteY4" fmla="*/ 1430241 h 2145894"/>
              <a:gd name="connsiteX5" fmla="*/ 2436 w 676353"/>
              <a:gd name="connsiteY5" fmla="*/ 2144944 h 2145894"/>
              <a:gd name="connsiteX6" fmla="*/ 654077 w 676353"/>
              <a:gd name="connsiteY6" fmla="*/ 1251565 h 2145894"/>
              <a:gd name="connsiteX7" fmla="*/ 538464 w 676353"/>
              <a:gd name="connsiteY7" fmla="*/ 1325138 h 2145894"/>
              <a:gd name="connsiteX8" fmla="*/ 675098 w 676353"/>
              <a:gd name="connsiteY8" fmla="*/ 820641 h 2145894"/>
              <a:gd name="connsiteX9" fmla="*/ 548974 w 676353"/>
              <a:gd name="connsiteY9" fmla="*/ 1009827 h 2145894"/>
              <a:gd name="connsiteX10" fmla="*/ 202133 w 676353"/>
              <a:gd name="connsiteY10" fmla="*/ 42876 h 214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6353" h="2145894">
                <a:moveTo>
                  <a:pt x="202133" y="42876"/>
                </a:moveTo>
                <a:cubicBezTo>
                  <a:pt x="153085" y="-83248"/>
                  <a:pt x="209139" y="93675"/>
                  <a:pt x="254684" y="253082"/>
                </a:cubicBezTo>
                <a:cubicBezTo>
                  <a:pt x="300229" y="412489"/>
                  <a:pt x="489416" y="748820"/>
                  <a:pt x="475402" y="999317"/>
                </a:cubicBezTo>
                <a:cubicBezTo>
                  <a:pt x="461388" y="1249814"/>
                  <a:pt x="179361" y="1684241"/>
                  <a:pt x="170602" y="1756062"/>
                </a:cubicBezTo>
                <a:cubicBezTo>
                  <a:pt x="161843" y="1827883"/>
                  <a:pt x="450878" y="1365427"/>
                  <a:pt x="422850" y="1430241"/>
                </a:cubicBezTo>
                <a:cubicBezTo>
                  <a:pt x="394822" y="1495055"/>
                  <a:pt x="-36102" y="2174723"/>
                  <a:pt x="2436" y="2144944"/>
                </a:cubicBezTo>
                <a:cubicBezTo>
                  <a:pt x="40974" y="2115165"/>
                  <a:pt x="564739" y="1388199"/>
                  <a:pt x="654077" y="1251565"/>
                </a:cubicBezTo>
                <a:cubicBezTo>
                  <a:pt x="743415" y="1114931"/>
                  <a:pt x="534961" y="1396959"/>
                  <a:pt x="538464" y="1325138"/>
                </a:cubicBezTo>
                <a:cubicBezTo>
                  <a:pt x="541968" y="1253317"/>
                  <a:pt x="673346" y="873193"/>
                  <a:pt x="675098" y="820641"/>
                </a:cubicBezTo>
                <a:cubicBezTo>
                  <a:pt x="676850" y="768089"/>
                  <a:pt x="624298" y="1135951"/>
                  <a:pt x="548974" y="1009827"/>
                </a:cubicBezTo>
                <a:cubicBezTo>
                  <a:pt x="473650" y="883703"/>
                  <a:pt x="251181" y="169000"/>
                  <a:pt x="202133" y="4287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 224">
            <a:extLst>
              <a:ext uri="{FF2B5EF4-FFF2-40B4-BE49-F238E27FC236}">
                <a16:creationId xmlns:a16="http://schemas.microsoft.com/office/drawing/2014/main" id="{871A100B-81D8-D246-F053-B9BD24F2A93C}"/>
              </a:ext>
            </a:extLst>
          </p:cNvPr>
          <p:cNvSpPr/>
          <p:nvPr/>
        </p:nvSpPr>
        <p:spPr>
          <a:xfrm>
            <a:off x="8476090" y="7625699"/>
            <a:ext cx="1054803" cy="3525860"/>
          </a:xfrm>
          <a:custGeom>
            <a:avLst/>
            <a:gdLst>
              <a:gd name="connsiteX0" fmla="*/ 972710 w 1054803"/>
              <a:gd name="connsiteY0" fmla="*/ 172977 h 3525860"/>
              <a:gd name="connsiteX1" fmla="*/ 972710 w 1054803"/>
              <a:gd name="connsiteY1" fmla="*/ 267570 h 3525860"/>
              <a:gd name="connsiteX2" fmla="*/ 16269 w 1054803"/>
              <a:gd name="connsiteY2" fmla="*/ 2611377 h 3525860"/>
              <a:gd name="connsiteX3" fmla="*/ 352600 w 1054803"/>
              <a:gd name="connsiteY3" fmla="*/ 2043818 h 3525860"/>
              <a:gd name="connsiteX4" fmla="*/ 121372 w 1054803"/>
              <a:gd name="connsiteY4" fmla="*/ 3525777 h 3525860"/>
              <a:gd name="connsiteX5" fmla="*/ 426172 w 1054803"/>
              <a:gd name="connsiteY5" fmla="*/ 1970246 h 3525860"/>
              <a:gd name="connsiteX6" fmla="*/ 468213 w 1054803"/>
              <a:gd name="connsiteY6" fmla="*/ 1886163 h 3525860"/>
              <a:gd name="connsiteX7" fmla="*/ 447193 w 1054803"/>
              <a:gd name="connsiteY7" fmla="*/ 1991267 h 3525860"/>
              <a:gd name="connsiteX8" fmla="*/ 773013 w 1054803"/>
              <a:gd name="connsiteY8" fmla="*/ 1224011 h 3525860"/>
              <a:gd name="connsiteX9" fmla="*/ 699441 w 1054803"/>
              <a:gd name="connsiteY9" fmla="*/ 1350135 h 3525860"/>
              <a:gd name="connsiteX10" fmla="*/ 972710 w 1054803"/>
              <a:gd name="connsiteY10" fmla="*/ 172977 h 352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54803" h="3525860">
                <a:moveTo>
                  <a:pt x="972710" y="172977"/>
                </a:moveTo>
                <a:cubicBezTo>
                  <a:pt x="1018255" y="-7450"/>
                  <a:pt x="1132117" y="-138830"/>
                  <a:pt x="972710" y="267570"/>
                </a:cubicBezTo>
                <a:cubicBezTo>
                  <a:pt x="813303" y="673970"/>
                  <a:pt x="119621" y="2315336"/>
                  <a:pt x="16269" y="2611377"/>
                </a:cubicBezTo>
                <a:cubicBezTo>
                  <a:pt x="-87083" y="2907418"/>
                  <a:pt x="335083" y="1891418"/>
                  <a:pt x="352600" y="2043818"/>
                </a:cubicBezTo>
                <a:cubicBezTo>
                  <a:pt x="370117" y="2196218"/>
                  <a:pt x="109110" y="3538039"/>
                  <a:pt x="121372" y="3525777"/>
                </a:cubicBezTo>
                <a:cubicBezTo>
                  <a:pt x="133634" y="3513515"/>
                  <a:pt x="368365" y="2243515"/>
                  <a:pt x="426172" y="1970246"/>
                </a:cubicBezTo>
                <a:cubicBezTo>
                  <a:pt x="483979" y="1696977"/>
                  <a:pt x="464710" y="1882660"/>
                  <a:pt x="468213" y="1886163"/>
                </a:cubicBezTo>
                <a:cubicBezTo>
                  <a:pt x="471716" y="1889666"/>
                  <a:pt x="396393" y="2101626"/>
                  <a:pt x="447193" y="1991267"/>
                </a:cubicBezTo>
                <a:cubicBezTo>
                  <a:pt x="497993" y="1880908"/>
                  <a:pt x="730972" y="1330866"/>
                  <a:pt x="773013" y="1224011"/>
                </a:cubicBezTo>
                <a:cubicBezTo>
                  <a:pt x="815054" y="1117156"/>
                  <a:pt x="660903" y="1530562"/>
                  <a:pt x="699441" y="1350135"/>
                </a:cubicBezTo>
                <a:cubicBezTo>
                  <a:pt x="737979" y="1169708"/>
                  <a:pt x="927165" y="353404"/>
                  <a:pt x="972710" y="17297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 231">
            <a:extLst>
              <a:ext uri="{FF2B5EF4-FFF2-40B4-BE49-F238E27FC236}">
                <a16:creationId xmlns:a16="http://schemas.microsoft.com/office/drawing/2014/main" id="{4768837B-31A5-FA6C-EEF8-23D5437E905D}"/>
              </a:ext>
            </a:extLst>
          </p:cNvPr>
          <p:cNvSpPr/>
          <p:nvPr/>
        </p:nvSpPr>
        <p:spPr>
          <a:xfrm>
            <a:off x="8923283" y="9015416"/>
            <a:ext cx="504552" cy="2169882"/>
          </a:xfrm>
          <a:custGeom>
            <a:avLst/>
            <a:gdLst>
              <a:gd name="connsiteX0" fmla="*/ 493986 w 504552"/>
              <a:gd name="connsiteY0" fmla="*/ 2460 h 2169882"/>
              <a:gd name="connsiteX1" fmla="*/ 94593 w 504552"/>
              <a:gd name="connsiteY1" fmla="*/ 1253191 h 2169882"/>
              <a:gd name="connsiteX2" fmla="*/ 168165 w 504552"/>
              <a:gd name="connsiteY2" fmla="*/ 927370 h 2169882"/>
              <a:gd name="connsiteX3" fmla="*/ 0 w 504552"/>
              <a:gd name="connsiteY3" fmla="*/ 2167591 h 2169882"/>
              <a:gd name="connsiteX4" fmla="*/ 168165 w 504552"/>
              <a:gd name="connsiteY4" fmla="*/ 1211150 h 2169882"/>
              <a:gd name="connsiteX5" fmla="*/ 399393 w 504552"/>
              <a:gd name="connsiteY5" fmla="*/ 328281 h 2169882"/>
              <a:gd name="connsiteX6" fmla="*/ 388883 w 504552"/>
              <a:gd name="connsiteY6" fmla="*/ 916860 h 2169882"/>
              <a:gd name="connsiteX7" fmla="*/ 493986 w 504552"/>
              <a:gd name="connsiteY7" fmla="*/ 2460 h 2169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4552" h="2169882">
                <a:moveTo>
                  <a:pt x="493986" y="2460"/>
                </a:moveTo>
                <a:cubicBezTo>
                  <a:pt x="444938" y="58515"/>
                  <a:pt x="148896" y="1099039"/>
                  <a:pt x="94593" y="1253191"/>
                </a:cubicBezTo>
                <a:cubicBezTo>
                  <a:pt x="40290" y="1407343"/>
                  <a:pt x="183930" y="774970"/>
                  <a:pt x="168165" y="927370"/>
                </a:cubicBezTo>
                <a:cubicBezTo>
                  <a:pt x="152399" y="1079770"/>
                  <a:pt x="0" y="2120294"/>
                  <a:pt x="0" y="2167591"/>
                </a:cubicBezTo>
                <a:cubicBezTo>
                  <a:pt x="0" y="2214888"/>
                  <a:pt x="101599" y="1517702"/>
                  <a:pt x="168165" y="1211150"/>
                </a:cubicBezTo>
                <a:cubicBezTo>
                  <a:pt x="234730" y="904598"/>
                  <a:pt x="362607" y="377329"/>
                  <a:pt x="399393" y="328281"/>
                </a:cubicBezTo>
                <a:cubicBezTo>
                  <a:pt x="436179" y="279233"/>
                  <a:pt x="371366" y="967660"/>
                  <a:pt x="388883" y="916860"/>
                </a:cubicBezTo>
                <a:cubicBezTo>
                  <a:pt x="406400" y="866060"/>
                  <a:pt x="543034" y="-53595"/>
                  <a:pt x="493986" y="246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 270">
            <a:extLst>
              <a:ext uri="{FF2B5EF4-FFF2-40B4-BE49-F238E27FC236}">
                <a16:creationId xmlns:a16="http://schemas.microsoft.com/office/drawing/2014/main" id="{65ABD946-6A4C-F7D2-C650-DEE481EB77C4}"/>
              </a:ext>
            </a:extLst>
          </p:cNvPr>
          <p:cNvSpPr/>
          <p:nvPr/>
        </p:nvSpPr>
        <p:spPr>
          <a:xfrm>
            <a:off x="5931020" y="3867178"/>
            <a:ext cx="964858" cy="789870"/>
          </a:xfrm>
          <a:custGeom>
            <a:avLst/>
            <a:gdLst>
              <a:gd name="connsiteX0" fmla="*/ 963766 w 964858"/>
              <a:gd name="connsiteY0" fmla="*/ 629 h 789870"/>
              <a:gd name="connsiteX1" fmla="*/ 28346 w 964858"/>
              <a:gd name="connsiteY1" fmla="*/ 315939 h 789870"/>
              <a:gd name="connsiteX2" fmla="*/ 238552 w 964858"/>
              <a:gd name="connsiteY2" fmla="*/ 284408 h 789870"/>
              <a:gd name="connsiteX3" fmla="*/ 196511 w 964858"/>
              <a:gd name="connsiteY3" fmla="*/ 788905 h 789870"/>
              <a:gd name="connsiteX4" fmla="*/ 238552 w 964858"/>
              <a:gd name="connsiteY4" fmla="*/ 137263 h 789870"/>
              <a:gd name="connsiteX5" fmla="*/ 217532 w 964858"/>
              <a:gd name="connsiteY5" fmla="*/ 231856 h 789870"/>
              <a:gd name="connsiteX6" fmla="*/ 963766 w 964858"/>
              <a:gd name="connsiteY6" fmla="*/ 629 h 789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4858" h="789870">
                <a:moveTo>
                  <a:pt x="963766" y="629"/>
                </a:moveTo>
                <a:cubicBezTo>
                  <a:pt x="932235" y="14643"/>
                  <a:pt x="149215" y="268643"/>
                  <a:pt x="28346" y="315939"/>
                </a:cubicBezTo>
                <a:cubicBezTo>
                  <a:pt x="-92523" y="363235"/>
                  <a:pt x="210525" y="205580"/>
                  <a:pt x="238552" y="284408"/>
                </a:cubicBezTo>
                <a:cubicBezTo>
                  <a:pt x="266579" y="363236"/>
                  <a:pt x="196511" y="813429"/>
                  <a:pt x="196511" y="788905"/>
                </a:cubicBezTo>
                <a:cubicBezTo>
                  <a:pt x="196511" y="764381"/>
                  <a:pt x="235049" y="230104"/>
                  <a:pt x="238552" y="137263"/>
                </a:cubicBezTo>
                <a:cubicBezTo>
                  <a:pt x="242055" y="44422"/>
                  <a:pt x="100166" y="252877"/>
                  <a:pt x="217532" y="231856"/>
                </a:cubicBezTo>
                <a:cubicBezTo>
                  <a:pt x="334898" y="210835"/>
                  <a:pt x="995297" y="-13385"/>
                  <a:pt x="963766" y="62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フリーフォーム 271">
            <a:extLst>
              <a:ext uri="{FF2B5EF4-FFF2-40B4-BE49-F238E27FC236}">
                <a16:creationId xmlns:a16="http://schemas.microsoft.com/office/drawing/2014/main" id="{0DA88964-20F1-73B0-5EBB-4F6A921430B3}"/>
              </a:ext>
            </a:extLst>
          </p:cNvPr>
          <p:cNvSpPr/>
          <p:nvPr/>
        </p:nvSpPr>
        <p:spPr>
          <a:xfrm>
            <a:off x="145437" y="2480441"/>
            <a:ext cx="3091749" cy="1705692"/>
          </a:xfrm>
          <a:custGeom>
            <a:avLst/>
            <a:gdLst>
              <a:gd name="connsiteX0" fmla="*/ 3091749 w 3091749"/>
              <a:gd name="connsiteY0" fmla="*/ 0 h 1705692"/>
              <a:gd name="connsiteX1" fmla="*/ 1147335 w 3091749"/>
              <a:gd name="connsiteY1" fmla="*/ 567559 h 1705692"/>
              <a:gd name="connsiteX2" fmla="*/ 2072246 w 3091749"/>
              <a:gd name="connsiteY2" fmla="*/ 315311 h 1705692"/>
              <a:gd name="connsiteX3" fmla="*/ 506204 w 3091749"/>
              <a:gd name="connsiteY3" fmla="*/ 956442 h 1705692"/>
              <a:gd name="connsiteX4" fmla="*/ 874066 w 3091749"/>
              <a:gd name="connsiteY4" fmla="*/ 767256 h 1705692"/>
              <a:gd name="connsiteX5" fmla="*/ 1708 w 3091749"/>
              <a:gd name="connsiteY5" fmla="*/ 1702676 h 1705692"/>
              <a:gd name="connsiteX6" fmla="*/ 684880 w 3091749"/>
              <a:gd name="connsiteY6" fmla="*/ 1040525 h 1705692"/>
              <a:gd name="connsiteX7" fmla="*/ 1819997 w 3091749"/>
              <a:gd name="connsiteY7" fmla="*/ 346842 h 1705692"/>
              <a:gd name="connsiteX8" fmla="*/ 1494177 w 3091749"/>
              <a:gd name="connsiteY8" fmla="*/ 399393 h 1705692"/>
              <a:gd name="connsiteX9" fmla="*/ 3091749 w 3091749"/>
              <a:gd name="connsiteY9" fmla="*/ 0 h 1705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91749" h="1705692">
                <a:moveTo>
                  <a:pt x="3091749" y="0"/>
                </a:moveTo>
                <a:cubicBezTo>
                  <a:pt x="3033942" y="28028"/>
                  <a:pt x="1317252" y="515007"/>
                  <a:pt x="1147335" y="567559"/>
                </a:cubicBezTo>
                <a:cubicBezTo>
                  <a:pt x="977418" y="620111"/>
                  <a:pt x="2179101" y="250497"/>
                  <a:pt x="2072246" y="315311"/>
                </a:cubicBezTo>
                <a:cubicBezTo>
                  <a:pt x="1965391" y="380125"/>
                  <a:pt x="705901" y="881118"/>
                  <a:pt x="506204" y="956442"/>
                </a:cubicBezTo>
                <a:cubicBezTo>
                  <a:pt x="306507" y="1031766"/>
                  <a:pt x="958149" y="642884"/>
                  <a:pt x="874066" y="767256"/>
                </a:cubicBezTo>
                <a:cubicBezTo>
                  <a:pt x="789983" y="891628"/>
                  <a:pt x="33239" y="1657131"/>
                  <a:pt x="1708" y="1702676"/>
                </a:cubicBezTo>
                <a:cubicBezTo>
                  <a:pt x="-29823" y="1748221"/>
                  <a:pt x="381832" y="1266497"/>
                  <a:pt x="684880" y="1040525"/>
                </a:cubicBezTo>
                <a:cubicBezTo>
                  <a:pt x="987928" y="814553"/>
                  <a:pt x="1685114" y="453697"/>
                  <a:pt x="1819997" y="346842"/>
                </a:cubicBezTo>
                <a:cubicBezTo>
                  <a:pt x="1954880" y="239987"/>
                  <a:pt x="1276963" y="453696"/>
                  <a:pt x="1494177" y="399393"/>
                </a:cubicBezTo>
                <a:lnTo>
                  <a:pt x="3091749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 272">
            <a:extLst>
              <a:ext uri="{FF2B5EF4-FFF2-40B4-BE49-F238E27FC236}">
                <a16:creationId xmlns:a16="http://schemas.microsoft.com/office/drawing/2014/main" id="{C5F05363-6D4D-101F-5BDF-D3BB74F650FC}"/>
              </a:ext>
            </a:extLst>
          </p:cNvPr>
          <p:cNvSpPr/>
          <p:nvPr/>
        </p:nvSpPr>
        <p:spPr>
          <a:xfrm>
            <a:off x="168548" y="2683488"/>
            <a:ext cx="2809529" cy="3908207"/>
          </a:xfrm>
          <a:custGeom>
            <a:avLst/>
            <a:gdLst>
              <a:gd name="connsiteX0" fmla="*/ 2805880 w 2809529"/>
              <a:gd name="connsiteY0" fmla="*/ 7160 h 3908207"/>
              <a:gd name="connsiteX1" fmla="*/ 567176 w 2809529"/>
              <a:gd name="connsiteY1" fmla="*/ 1142278 h 3908207"/>
              <a:gd name="connsiteX2" fmla="*/ 766873 w 2809529"/>
              <a:gd name="connsiteY2" fmla="*/ 1026664 h 3908207"/>
              <a:gd name="connsiteX3" fmla="*/ 94211 w 2809529"/>
              <a:gd name="connsiteY3" fmla="*/ 2298415 h 3908207"/>
              <a:gd name="connsiteX4" fmla="*/ 251866 w 2809529"/>
              <a:gd name="connsiteY4" fmla="*/ 2035657 h 3908207"/>
              <a:gd name="connsiteX5" fmla="*/ 10128 w 2809529"/>
              <a:gd name="connsiteY5" fmla="*/ 3822415 h 3908207"/>
              <a:gd name="connsiteX6" fmla="*/ 104721 w 2809529"/>
              <a:gd name="connsiteY6" fmla="*/ 3391491 h 3908207"/>
              <a:gd name="connsiteX7" fmla="*/ 630238 w 2809529"/>
              <a:gd name="connsiteY7" fmla="*/ 1362995 h 3908207"/>
              <a:gd name="connsiteX8" fmla="*/ 672280 w 2809529"/>
              <a:gd name="connsiteY8" fmla="*/ 1457588 h 3908207"/>
              <a:gd name="connsiteX9" fmla="*/ 1523618 w 2809529"/>
              <a:gd name="connsiteY9" fmla="*/ 469615 h 3908207"/>
              <a:gd name="connsiteX10" fmla="*/ 1103204 w 2809529"/>
              <a:gd name="connsiteY10" fmla="*/ 648291 h 3908207"/>
              <a:gd name="connsiteX11" fmla="*/ 2805880 w 2809529"/>
              <a:gd name="connsiteY11" fmla="*/ 7160 h 390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09529" h="3908207">
                <a:moveTo>
                  <a:pt x="2805880" y="7160"/>
                </a:moveTo>
                <a:cubicBezTo>
                  <a:pt x="2716542" y="89491"/>
                  <a:pt x="907010" y="972361"/>
                  <a:pt x="567176" y="1142278"/>
                </a:cubicBezTo>
                <a:cubicBezTo>
                  <a:pt x="227342" y="1312195"/>
                  <a:pt x="845700" y="833975"/>
                  <a:pt x="766873" y="1026664"/>
                </a:cubicBezTo>
                <a:cubicBezTo>
                  <a:pt x="688046" y="1219353"/>
                  <a:pt x="180046" y="2130249"/>
                  <a:pt x="94211" y="2298415"/>
                </a:cubicBezTo>
                <a:cubicBezTo>
                  <a:pt x="8376" y="2466581"/>
                  <a:pt x="265880" y="1781657"/>
                  <a:pt x="251866" y="2035657"/>
                </a:cubicBezTo>
                <a:cubicBezTo>
                  <a:pt x="237852" y="2289657"/>
                  <a:pt x="34652" y="3596443"/>
                  <a:pt x="10128" y="3822415"/>
                </a:cubicBezTo>
                <a:cubicBezTo>
                  <a:pt x="-14396" y="4048387"/>
                  <a:pt x="1369" y="3801394"/>
                  <a:pt x="104721" y="3391491"/>
                </a:cubicBezTo>
                <a:cubicBezTo>
                  <a:pt x="208073" y="2981588"/>
                  <a:pt x="535645" y="1685312"/>
                  <a:pt x="630238" y="1362995"/>
                </a:cubicBezTo>
                <a:cubicBezTo>
                  <a:pt x="724831" y="1040678"/>
                  <a:pt x="523383" y="1606485"/>
                  <a:pt x="672280" y="1457588"/>
                </a:cubicBezTo>
                <a:cubicBezTo>
                  <a:pt x="821177" y="1308691"/>
                  <a:pt x="1451797" y="604498"/>
                  <a:pt x="1523618" y="469615"/>
                </a:cubicBezTo>
                <a:cubicBezTo>
                  <a:pt x="1595439" y="334732"/>
                  <a:pt x="889494" y="718360"/>
                  <a:pt x="1103204" y="648291"/>
                </a:cubicBezTo>
                <a:cubicBezTo>
                  <a:pt x="1316914" y="578222"/>
                  <a:pt x="2895218" y="-75171"/>
                  <a:pt x="2805880" y="716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 273">
            <a:extLst>
              <a:ext uri="{FF2B5EF4-FFF2-40B4-BE49-F238E27FC236}">
                <a16:creationId xmlns:a16="http://schemas.microsoft.com/office/drawing/2014/main" id="{4F0B8D92-3D79-72A9-862C-A7BCAC8F8BEA}"/>
              </a:ext>
            </a:extLst>
          </p:cNvPr>
          <p:cNvSpPr/>
          <p:nvPr/>
        </p:nvSpPr>
        <p:spPr>
          <a:xfrm>
            <a:off x="765801" y="3069021"/>
            <a:ext cx="2891799" cy="3891269"/>
          </a:xfrm>
          <a:custGeom>
            <a:avLst/>
            <a:gdLst>
              <a:gd name="connsiteX0" fmla="*/ 2891799 w 2891799"/>
              <a:gd name="connsiteY0" fmla="*/ 0 h 3891269"/>
              <a:gd name="connsiteX1" fmla="*/ 253702 w 2891799"/>
              <a:gd name="connsiteY1" fmla="*/ 1639613 h 3891269"/>
              <a:gd name="connsiteX2" fmla="*/ 569013 w 2891799"/>
              <a:gd name="connsiteY2" fmla="*/ 1492469 h 3891269"/>
              <a:gd name="connsiteX3" fmla="*/ 11965 w 2891799"/>
              <a:gd name="connsiteY3" fmla="*/ 3226676 h 3891269"/>
              <a:gd name="connsiteX4" fmla="*/ 180130 w 2891799"/>
              <a:gd name="connsiteY4" fmla="*/ 2848303 h 3891269"/>
              <a:gd name="connsiteX5" fmla="*/ 96047 w 2891799"/>
              <a:gd name="connsiteY5" fmla="*/ 3888827 h 3891269"/>
              <a:gd name="connsiteX6" fmla="*/ 232682 w 2891799"/>
              <a:gd name="connsiteY6" fmla="*/ 3069020 h 3891269"/>
              <a:gd name="connsiteX7" fmla="*/ 1052489 w 2891799"/>
              <a:gd name="connsiteY7" fmla="*/ 1051034 h 3891269"/>
              <a:gd name="connsiteX8" fmla="*/ 758199 w 2891799"/>
              <a:gd name="connsiteY8" fmla="*/ 1450427 h 3891269"/>
              <a:gd name="connsiteX9" fmla="*/ 1472902 w 2891799"/>
              <a:gd name="connsiteY9" fmla="*/ 714703 h 3891269"/>
              <a:gd name="connsiteX10" fmla="*/ 1147082 w 2891799"/>
              <a:gd name="connsiteY10" fmla="*/ 893379 h 3891269"/>
              <a:gd name="connsiteX11" fmla="*/ 2891799 w 2891799"/>
              <a:gd name="connsiteY11" fmla="*/ 0 h 3891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91799" h="3891269">
                <a:moveTo>
                  <a:pt x="2891799" y="0"/>
                </a:moveTo>
                <a:lnTo>
                  <a:pt x="253702" y="1639613"/>
                </a:lnTo>
                <a:cubicBezTo>
                  <a:pt x="-133429" y="1888358"/>
                  <a:pt x="609302" y="1227959"/>
                  <a:pt x="569013" y="1492469"/>
                </a:cubicBezTo>
                <a:cubicBezTo>
                  <a:pt x="528724" y="1756979"/>
                  <a:pt x="76779" y="3000704"/>
                  <a:pt x="11965" y="3226676"/>
                </a:cubicBezTo>
                <a:cubicBezTo>
                  <a:pt x="-52849" y="3452648"/>
                  <a:pt x="166116" y="2737944"/>
                  <a:pt x="180130" y="2848303"/>
                </a:cubicBezTo>
                <a:cubicBezTo>
                  <a:pt x="194144" y="2958662"/>
                  <a:pt x="87288" y="3852041"/>
                  <a:pt x="96047" y="3888827"/>
                </a:cubicBezTo>
                <a:cubicBezTo>
                  <a:pt x="104806" y="3925613"/>
                  <a:pt x="73275" y="3541986"/>
                  <a:pt x="232682" y="3069020"/>
                </a:cubicBezTo>
                <a:cubicBezTo>
                  <a:pt x="392089" y="2596054"/>
                  <a:pt x="964903" y="1320800"/>
                  <a:pt x="1052489" y="1051034"/>
                </a:cubicBezTo>
                <a:cubicBezTo>
                  <a:pt x="1140075" y="781269"/>
                  <a:pt x="688130" y="1506482"/>
                  <a:pt x="758199" y="1450427"/>
                </a:cubicBezTo>
                <a:cubicBezTo>
                  <a:pt x="828268" y="1394372"/>
                  <a:pt x="1408088" y="807544"/>
                  <a:pt x="1472902" y="714703"/>
                </a:cubicBezTo>
                <a:cubicBezTo>
                  <a:pt x="1537716" y="621862"/>
                  <a:pt x="1147082" y="893379"/>
                  <a:pt x="1147082" y="893379"/>
                </a:cubicBezTo>
                <a:lnTo>
                  <a:pt x="2891799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 274">
            <a:extLst>
              <a:ext uri="{FF2B5EF4-FFF2-40B4-BE49-F238E27FC236}">
                <a16:creationId xmlns:a16="http://schemas.microsoft.com/office/drawing/2014/main" id="{FCB26DAB-5376-F2F9-244A-6B36AE962A18}"/>
              </a:ext>
            </a:extLst>
          </p:cNvPr>
          <p:cNvSpPr/>
          <p:nvPr/>
        </p:nvSpPr>
        <p:spPr>
          <a:xfrm>
            <a:off x="3172759" y="2635143"/>
            <a:ext cx="1588850" cy="1358868"/>
          </a:xfrm>
          <a:custGeom>
            <a:avLst/>
            <a:gdLst>
              <a:gd name="connsiteX0" fmla="*/ 1365 w 1588850"/>
              <a:gd name="connsiteY0" fmla="*/ 2954 h 1358868"/>
              <a:gd name="connsiteX1" fmla="*/ 1210055 w 1588850"/>
              <a:gd name="connsiteY1" fmla="*/ 1075009 h 1358868"/>
              <a:gd name="connsiteX2" fmla="*/ 1231075 w 1588850"/>
              <a:gd name="connsiteY2" fmla="*/ 738678 h 1358868"/>
              <a:gd name="connsiteX3" fmla="*/ 1588427 w 1588850"/>
              <a:gd name="connsiteY3" fmla="*/ 1358788 h 1358868"/>
              <a:gd name="connsiteX4" fmla="*/ 1294138 w 1588850"/>
              <a:gd name="connsiteY4" fmla="*/ 780719 h 1358868"/>
              <a:gd name="connsiteX5" fmla="*/ 884234 w 1588850"/>
              <a:gd name="connsiteY5" fmla="*/ 549491 h 1358868"/>
              <a:gd name="connsiteX6" fmla="*/ 968317 w 1588850"/>
              <a:gd name="connsiteY6" fmla="*/ 749188 h 1358868"/>
              <a:gd name="connsiteX7" fmla="*/ 1365 w 1588850"/>
              <a:gd name="connsiteY7" fmla="*/ 2954 h 135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88850" h="1358868">
                <a:moveTo>
                  <a:pt x="1365" y="2954"/>
                </a:moveTo>
                <a:cubicBezTo>
                  <a:pt x="41655" y="57257"/>
                  <a:pt x="1005103" y="952388"/>
                  <a:pt x="1210055" y="1075009"/>
                </a:cubicBezTo>
                <a:cubicBezTo>
                  <a:pt x="1415007" y="1197630"/>
                  <a:pt x="1168013" y="691382"/>
                  <a:pt x="1231075" y="738678"/>
                </a:cubicBezTo>
                <a:cubicBezTo>
                  <a:pt x="1294137" y="785974"/>
                  <a:pt x="1577917" y="1351781"/>
                  <a:pt x="1588427" y="1358788"/>
                </a:cubicBezTo>
                <a:cubicBezTo>
                  <a:pt x="1598938" y="1365795"/>
                  <a:pt x="1411503" y="915602"/>
                  <a:pt x="1294138" y="780719"/>
                </a:cubicBezTo>
                <a:cubicBezTo>
                  <a:pt x="1176773" y="645836"/>
                  <a:pt x="938537" y="554746"/>
                  <a:pt x="884234" y="549491"/>
                </a:cubicBezTo>
                <a:cubicBezTo>
                  <a:pt x="829931" y="544236"/>
                  <a:pt x="1111958" y="838526"/>
                  <a:pt x="968317" y="749188"/>
                </a:cubicBezTo>
                <a:cubicBezTo>
                  <a:pt x="824676" y="659850"/>
                  <a:pt x="-38925" y="-51349"/>
                  <a:pt x="1365" y="2954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円/楕円 275">
            <a:extLst>
              <a:ext uri="{FF2B5EF4-FFF2-40B4-BE49-F238E27FC236}">
                <a16:creationId xmlns:a16="http://schemas.microsoft.com/office/drawing/2014/main" id="{4A06D8B3-39B7-D8BA-9F49-2B3C38AFA2A7}"/>
              </a:ext>
            </a:extLst>
          </p:cNvPr>
          <p:cNvSpPr/>
          <p:nvPr/>
        </p:nvSpPr>
        <p:spPr>
          <a:xfrm>
            <a:off x="1665025" y="7218385"/>
            <a:ext cx="1488242" cy="1488242"/>
          </a:xfrm>
          <a:prstGeom prst="ellipse">
            <a:avLst/>
          </a:pr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円/楕円 276">
            <a:extLst>
              <a:ext uri="{FF2B5EF4-FFF2-40B4-BE49-F238E27FC236}">
                <a16:creationId xmlns:a16="http://schemas.microsoft.com/office/drawing/2014/main" id="{552AF638-0479-6A49-0EE1-180086A147D1}"/>
              </a:ext>
            </a:extLst>
          </p:cNvPr>
          <p:cNvSpPr/>
          <p:nvPr/>
        </p:nvSpPr>
        <p:spPr>
          <a:xfrm>
            <a:off x="4688268" y="7457207"/>
            <a:ext cx="688026" cy="688026"/>
          </a:xfrm>
          <a:prstGeom prst="ellipse">
            <a:avLst/>
          </a:pr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円/楕円 277">
            <a:extLst>
              <a:ext uri="{FF2B5EF4-FFF2-40B4-BE49-F238E27FC236}">
                <a16:creationId xmlns:a16="http://schemas.microsoft.com/office/drawing/2014/main" id="{A76A5867-7CA2-DA6A-AE39-3A66D11E3446}"/>
              </a:ext>
            </a:extLst>
          </p:cNvPr>
          <p:cNvSpPr/>
          <p:nvPr/>
        </p:nvSpPr>
        <p:spPr>
          <a:xfrm>
            <a:off x="6102763" y="7410234"/>
            <a:ext cx="688026" cy="688026"/>
          </a:xfrm>
          <a:prstGeom prst="ellipse">
            <a:avLst/>
          </a:pr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円/楕円 278">
            <a:extLst>
              <a:ext uri="{FF2B5EF4-FFF2-40B4-BE49-F238E27FC236}">
                <a16:creationId xmlns:a16="http://schemas.microsoft.com/office/drawing/2014/main" id="{DC1CB63E-FB45-799B-CADC-BD3F83FF5267}"/>
              </a:ext>
            </a:extLst>
          </p:cNvPr>
          <p:cNvSpPr/>
          <p:nvPr/>
        </p:nvSpPr>
        <p:spPr>
          <a:xfrm>
            <a:off x="8063376" y="6964670"/>
            <a:ext cx="688026" cy="688026"/>
          </a:xfrm>
          <a:prstGeom prst="ellipse">
            <a:avLst/>
          </a:pr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 279">
            <a:extLst>
              <a:ext uri="{FF2B5EF4-FFF2-40B4-BE49-F238E27FC236}">
                <a16:creationId xmlns:a16="http://schemas.microsoft.com/office/drawing/2014/main" id="{7D7AF562-5EDF-0B8E-D292-AD4203C7E561}"/>
              </a:ext>
            </a:extLst>
          </p:cNvPr>
          <p:cNvSpPr/>
          <p:nvPr/>
        </p:nvSpPr>
        <p:spPr>
          <a:xfrm>
            <a:off x="7505683" y="5723638"/>
            <a:ext cx="1301153" cy="473988"/>
          </a:xfrm>
          <a:custGeom>
            <a:avLst/>
            <a:gdLst>
              <a:gd name="connsiteX0" fmla="*/ 1428 w 1301153"/>
              <a:gd name="connsiteY0" fmla="*/ 389295 h 473988"/>
              <a:gd name="connsiteX1" fmla="*/ 170761 w 1301153"/>
              <a:gd name="connsiteY1" fmla="*/ 135295 h 473988"/>
              <a:gd name="connsiteX2" fmla="*/ 193339 w 1301153"/>
              <a:gd name="connsiteY2" fmla="*/ 180451 h 473988"/>
              <a:gd name="connsiteX3" fmla="*/ 407828 w 1301153"/>
              <a:gd name="connsiteY3" fmla="*/ 67562 h 473988"/>
              <a:gd name="connsiteX4" fmla="*/ 385250 w 1301153"/>
              <a:gd name="connsiteY4" fmla="*/ 129651 h 473988"/>
              <a:gd name="connsiteX5" fmla="*/ 729561 w 1301153"/>
              <a:gd name="connsiteY5" fmla="*/ 16762 h 473988"/>
              <a:gd name="connsiteX6" fmla="*/ 616673 w 1301153"/>
              <a:gd name="connsiteY6" fmla="*/ 11118 h 473988"/>
              <a:gd name="connsiteX7" fmla="*/ 1028717 w 1301153"/>
              <a:gd name="connsiteY7" fmla="*/ 118362 h 473988"/>
              <a:gd name="connsiteX8" fmla="*/ 932761 w 1301153"/>
              <a:gd name="connsiteY8" fmla="*/ 44984 h 473988"/>
              <a:gd name="connsiteX9" fmla="*/ 1282717 w 1301153"/>
              <a:gd name="connsiteY9" fmla="*/ 344140 h 473988"/>
              <a:gd name="connsiteX10" fmla="*/ 1220628 w 1301153"/>
              <a:gd name="connsiteY10" fmla="*/ 287695 h 473988"/>
              <a:gd name="connsiteX11" fmla="*/ 949695 w 1301153"/>
              <a:gd name="connsiteY11" fmla="*/ 197384 h 473988"/>
              <a:gd name="connsiteX12" fmla="*/ 385250 w 1301153"/>
              <a:gd name="connsiteY12" fmla="*/ 344140 h 473988"/>
              <a:gd name="connsiteX13" fmla="*/ 729561 w 1301153"/>
              <a:gd name="connsiteY13" fmla="*/ 225606 h 473988"/>
              <a:gd name="connsiteX14" fmla="*/ 108673 w 1301153"/>
              <a:gd name="connsiteY14" fmla="*/ 473962 h 473988"/>
              <a:gd name="connsiteX15" fmla="*/ 278006 w 1301153"/>
              <a:gd name="connsiteY15" fmla="*/ 242540 h 473988"/>
              <a:gd name="connsiteX16" fmla="*/ 1428 w 1301153"/>
              <a:gd name="connsiteY16" fmla="*/ 389295 h 473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01153" h="473988">
                <a:moveTo>
                  <a:pt x="1428" y="389295"/>
                </a:moveTo>
                <a:cubicBezTo>
                  <a:pt x="-16446" y="371421"/>
                  <a:pt x="138776" y="170102"/>
                  <a:pt x="170761" y="135295"/>
                </a:cubicBezTo>
                <a:cubicBezTo>
                  <a:pt x="202746" y="100488"/>
                  <a:pt x="153828" y="191740"/>
                  <a:pt x="193339" y="180451"/>
                </a:cubicBezTo>
                <a:cubicBezTo>
                  <a:pt x="232850" y="169162"/>
                  <a:pt x="375843" y="76029"/>
                  <a:pt x="407828" y="67562"/>
                </a:cubicBezTo>
                <a:cubicBezTo>
                  <a:pt x="439813" y="59095"/>
                  <a:pt x="331628" y="138118"/>
                  <a:pt x="385250" y="129651"/>
                </a:cubicBezTo>
                <a:cubicBezTo>
                  <a:pt x="438872" y="121184"/>
                  <a:pt x="690990" y="36518"/>
                  <a:pt x="729561" y="16762"/>
                </a:cubicBezTo>
                <a:cubicBezTo>
                  <a:pt x="768132" y="-2994"/>
                  <a:pt x="566814" y="-5815"/>
                  <a:pt x="616673" y="11118"/>
                </a:cubicBezTo>
                <a:cubicBezTo>
                  <a:pt x="666532" y="28051"/>
                  <a:pt x="976036" y="112718"/>
                  <a:pt x="1028717" y="118362"/>
                </a:cubicBezTo>
                <a:cubicBezTo>
                  <a:pt x="1081398" y="124006"/>
                  <a:pt x="890428" y="7354"/>
                  <a:pt x="932761" y="44984"/>
                </a:cubicBezTo>
                <a:cubicBezTo>
                  <a:pt x="975094" y="82614"/>
                  <a:pt x="1234739" y="303688"/>
                  <a:pt x="1282717" y="344140"/>
                </a:cubicBezTo>
                <a:cubicBezTo>
                  <a:pt x="1330695" y="384592"/>
                  <a:pt x="1276132" y="312154"/>
                  <a:pt x="1220628" y="287695"/>
                </a:cubicBezTo>
                <a:cubicBezTo>
                  <a:pt x="1165124" y="263236"/>
                  <a:pt x="1088924" y="187977"/>
                  <a:pt x="949695" y="197384"/>
                </a:cubicBezTo>
                <a:cubicBezTo>
                  <a:pt x="810466" y="206791"/>
                  <a:pt x="421939" y="339436"/>
                  <a:pt x="385250" y="344140"/>
                </a:cubicBezTo>
                <a:cubicBezTo>
                  <a:pt x="348561" y="348844"/>
                  <a:pt x="775657" y="203969"/>
                  <a:pt x="729561" y="225606"/>
                </a:cubicBezTo>
                <a:cubicBezTo>
                  <a:pt x="683465" y="247243"/>
                  <a:pt x="183932" y="471140"/>
                  <a:pt x="108673" y="473962"/>
                </a:cubicBezTo>
                <a:cubicBezTo>
                  <a:pt x="33414" y="476784"/>
                  <a:pt x="291176" y="256651"/>
                  <a:pt x="278006" y="242540"/>
                </a:cubicBezTo>
                <a:cubicBezTo>
                  <a:pt x="264836" y="228429"/>
                  <a:pt x="19302" y="407169"/>
                  <a:pt x="1428" y="389295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 280">
            <a:extLst>
              <a:ext uri="{FF2B5EF4-FFF2-40B4-BE49-F238E27FC236}">
                <a16:creationId xmlns:a16="http://schemas.microsoft.com/office/drawing/2014/main" id="{7FEADA46-769B-4A9B-C5CB-A19A80121F7A}"/>
              </a:ext>
            </a:extLst>
          </p:cNvPr>
          <p:cNvSpPr/>
          <p:nvPr/>
        </p:nvSpPr>
        <p:spPr>
          <a:xfrm>
            <a:off x="5728815" y="6241343"/>
            <a:ext cx="836572" cy="598970"/>
          </a:xfrm>
          <a:custGeom>
            <a:avLst/>
            <a:gdLst>
              <a:gd name="connsiteX0" fmla="*/ 296 w 836572"/>
              <a:gd name="connsiteY0" fmla="*/ 588435 h 598970"/>
              <a:gd name="connsiteX1" fmla="*/ 248652 w 836572"/>
              <a:gd name="connsiteY1" fmla="*/ 18346 h 598970"/>
              <a:gd name="connsiteX2" fmla="*/ 243007 w 836572"/>
              <a:gd name="connsiteY2" fmla="*/ 136879 h 598970"/>
              <a:gd name="connsiteX3" fmla="*/ 536518 w 836572"/>
              <a:gd name="connsiteY3" fmla="*/ 103013 h 598970"/>
              <a:gd name="connsiteX4" fmla="*/ 474429 w 836572"/>
              <a:gd name="connsiteY4" fmla="*/ 136879 h 598970"/>
              <a:gd name="connsiteX5" fmla="*/ 655052 w 836572"/>
              <a:gd name="connsiteY5" fmla="*/ 114301 h 598970"/>
              <a:gd name="connsiteX6" fmla="*/ 734074 w 836572"/>
              <a:gd name="connsiteY6" fmla="*/ 35279 h 598970"/>
              <a:gd name="connsiteX7" fmla="*/ 655052 w 836572"/>
              <a:gd name="connsiteY7" fmla="*/ 232835 h 598970"/>
              <a:gd name="connsiteX8" fmla="*/ 835674 w 836572"/>
              <a:gd name="connsiteY8" fmla="*/ 272346 h 598970"/>
              <a:gd name="connsiteX9" fmla="*/ 564741 w 836572"/>
              <a:gd name="connsiteY9" fmla="*/ 289279 h 598970"/>
              <a:gd name="connsiteX10" fmla="*/ 355896 w 836572"/>
              <a:gd name="connsiteY10" fmla="*/ 402168 h 598970"/>
              <a:gd name="connsiteX11" fmla="*/ 440563 w 836572"/>
              <a:gd name="connsiteY11" fmla="*/ 385235 h 598970"/>
              <a:gd name="connsiteX12" fmla="*/ 203496 w 836572"/>
              <a:gd name="connsiteY12" fmla="*/ 390879 h 598970"/>
              <a:gd name="connsiteX13" fmla="*/ 296 w 836572"/>
              <a:gd name="connsiteY13" fmla="*/ 588435 h 59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36572" h="598970">
                <a:moveTo>
                  <a:pt x="296" y="588435"/>
                </a:moveTo>
                <a:cubicBezTo>
                  <a:pt x="7822" y="526346"/>
                  <a:pt x="208200" y="93605"/>
                  <a:pt x="248652" y="18346"/>
                </a:cubicBezTo>
                <a:cubicBezTo>
                  <a:pt x="289104" y="-56913"/>
                  <a:pt x="195029" y="122768"/>
                  <a:pt x="243007" y="136879"/>
                </a:cubicBezTo>
                <a:cubicBezTo>
                  <a:pt x="290985" y="150990"/>
                  <a:pt x="497948" y="103013"/>
                  <a:pt x="536518" y="103013"/>
                </a:cubicBezTo>
                <a:cubicBezTo>
                  <a:pt x="575088" y="103013"/>
                  <a:pt x="454673" y="134998"/>
                  <a:pt x="474429" y="136879"/>
                </a:cubicBezTo>
                <a:cubicBezTo>
                  <a:pt x="494185" y="138760"/>
                  <a:pt x="611778" y="131234"/>
                  <a:pt x="655052" y="114301"/>
                </a:cubicBezTo>
                <a:cubicBezTo>
                  <a:pt x="698326" y="97368"/>
                  <a:pt x="734074" y="15523"/>
                  <a:pt x="734074" y="35279"/>
                </a:cubicBezTo>
                <a:cubicBezTo>
                  <a:pt x="734074" y="55035"/>
                  <a:pt x="638119" y="193324"/>
                  <a:pt x="655052" y="232835"/>
                </a:cubicBezTo>
                <a:cubicBezTo>
                  <a:pt x="671985" y="272346"/>
                  <a:pt x="850726" y="262939"/>
                  <a:pt x="835674" y="272346"/>
                </a:cubicBezTo>
                <a:cubicBezTo>
                  <a:pt x="820622" y="281753"/>
                  <a:pt x="644704" y="267642"/>
                  <a:pt x="564741" y="289279"/>
                </a:cubicBezTo>
                <a:cubicBezTo>
                  <a:pt x="484778" y="310916"/>
                  <a:pt x="376592" y="386175"/>
                  <a:pt x="355896" y="402168"/>
                </a:cubicBezTo>
                <a:cubicBezTo>
                  <a:pt x="335200" y="418161"/>
                  <a:pt x="465963" y="387116"/>
                  <a:pt x="440563" y="385235"/>
                </a:cubicBezTo>
                <a:cubicBezTo>
                  <a:pt x="415163" y="383354"/>
                  <a:pt x="276874" y="362657"/>
                  <a:pt x="203496" y="390879"/>
                </a:cubicBezTo>
                <a:cubicBezTo>
                  <a:pt x="130118" y="419101"/>
                  <a:pt x="-7230" y="650524"/>
                  <a:pt x="296" y="588435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 281">
            <a:extLst>
              <a:ext uri="{FF2B5EF4-FFF2-40B4-BE49-F238E27FC236}">
                <a16:creationId xmlns:a16="http://schemas.microsoft.com/office/drawing/2014/main" id="{66FEE42D-5EC1-2738-82AC-A495BB54E50A}"/>
              </a:ext>
            </a:extLst>
          </p:cNvPr>
          <p:cNvSpPr/>
          <p:nvPr/>
        </p:nvSpPr>
        <p:spPr>
          <a:xfrm>
            <a:off x="1962457" y="5457520"/>
            <a:ext cx="1866947" cy="582802"/>
          </a:xfrm>
          <a:custGeom>
            <a:avLst/>
            <a:gdLst>
              <a:gd name="connsiteX0" fmla="*/ 13099 w 1866947"/>
              <a:gd name="connsiteY0" fmla="*/ 480436 h 582802"/>
              <a:gd name="connsiteX1" fmla="*/ 526743 w 1866947"/>
              <a:gd name="connsiteY1" fmla="*/ 119191 h 582802"/>
              <a:gd name="connsiteX2" fmla="*/ 408210 w 1866947"/>
              <a:gd name="connsiteY2" fmla="*/ 124836 h 582802"/>
              <a:gd name="connsiteX3" fmla="*/ 927499 w 1866947"/>
              <a:gd name="connsiteY3" fmla="*/ 658 h 582802"/>
              <a:gd name="connsiteX4" fmla="*/ 1266165 w 1866947"/>
              <a:gd name="connsiteY4" fmla="*/ 186924 h 582802"/>
              <a:gd name="connsiteX5" fmla="*/ 1221010 w 1866947"/>
              <a:gd name="connsiteY5" fmla="*/ 40169 h 582802"/>
              <a:gd name="connsiteX6" fmla="*/ 1424210 w 1866947"/>
              <a:gd name="connsiteY6" fmla="*/ 232080 h 582802"/>
              <a:gd name="connsiteX7" fmla="*/ 1441143 w 1866947"/>
              <a:gd name="connsiteY7" fmla="*/ 85324 h 582802"/>
              <a:gd name="connsiteX8" fmla="*/ 1582254 w 1866947"/>
              <a:gd name="connsiteY8" fmla="*/ 232080 h 582802"/>
              <a:gd name="connsiteX9" fmla="*/ 1627410 w 1866947"/>
              <a:gd name="connsiteY9" fmla="*/ 74036 h 582802"/>
              <a:gd name="connsiteX10" fmla="*/ 1841899 w 1866947"/>
              <a:gd name="connsiteY10" fmla="*/ 469147 h 582802"/>
              <a:gd name="connsiteX11" fmla="*/ 1853187 w 1866947"/>
              <a:gd name="connsiteY11" fmla="*/ 480436 h 582802"/>
              <a:gd name="connsiteX12" fmla="*/ 1757232 w 1866947"/>
              <a:gd name="connsiteY12" fmla="*/ 373191 h 582802"/>
              <a:gd name="connsiteX13" fmla="*/ 1745943 w 1866947"/>
              <a:gd name="connsiteY13" fmla="*/ 565102 h 582802"/>
              <a:gd name="connsiteX14" fmla="*/ 1429854 w 1866947"/>
              <a:gd name="connsiteY14" fmla="*/ 378836 h 582802"/>
              <a:gd name="connsiteX15" fmla="*/ 1587899 w 1866947"/>
              <a:gd name="connsiteY15" fmla="*/ 452213 h 582802"/>
              <a:gd name="connsiteX16" fmla="*/ 859765 w 1866947"/>
              <a:gd name="connsiteY16" fmla="*/ 367547 h 582802"/>
              <a:gd name="connsiteX17" fmla="*/ 921854 w 1866947"/>
              <a:gd name="connsiteY17" fmla="*/ 401413 h 582802"/>
              <a:gd name="connsiteX18" fmla="*/ 447721 w 1866947"/>
              <a:gd name="connsiteY18" fmla="*/ 446569 h 582802"/>
              <a:gd name="connsiteX19" fmla="*/ 571899 w 1866947"/>
              <a:gd name="connsiteY19" fmla="*/ 429636 h 582802"/>
              <a:gd name="connsiteX20" fmla="*/ 41321 w 1866947"/>
              <a:gd name="connsiteY20" fmla="*/ 582036 h 582802"/>
              <a:gd name="connsiteX21" fmla="*/ 267099 w 1866947"/>
              <a:gd name="connsiteY21" fmla="*/ 491724 h 582802"/>
              <a:gd name="connsiteX22" fmla="*/ 58254 w 1866947"/>
              <a:gd name="connsiteY22" fmla="*/ 565102 h 582802"/>
              <a:gd name="connsiteX23" fmla="*/ 142921 w 1866947"/>
              <a:gd name="connsiteY23" fmla="*/ 463502 h 582802"/>
              <a:gd name="connsiteX24" fmla="*/ 13099 w 1866947"/>
              <a:gd name="connsiteY24" fmla="*/ 480436 h 582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866947" h="582802">
                <a:moveTo>
                  <a:pt x="13099" y="480436"/>
                </a:moveTo>
                <a:cubicBezTo>
                  <a:pt x="77069" y="423051"/>
                  <a:pt x="460891" y="178458"/>
                  <a:pt x="526743" y="119191"/>
                </a:cubicBezTo>
                <a:cubicBezTo>
                  <a:pt x="592595" y="59924"/>
                  <a:pt x="341417" y="144592"/>
                  <a:pt x="408210" y="124836"/>
                </a:cubicBezTo>
                <a:cubicBezTo>
                  <a:pt x="475003" y="105080"/>
                  <a:pt x="784507" y="-9690"/>
                  <a:pt x="927499" y="658"/>
                </a:cubicBezTo>
                <a:cubicBezTo>
                  <a:pt x="1070492" y="11006"/>
                  <a:pt x="1217247" y="180339"/>
                  <a:pt x="1266165" y="186924"/>
                </a:cubicBezTo>
                <a:cubicBezTo>
                  <a:pt x="1315083" y="193509"/>
                  <a:pt x="1194669" y="32643"/>
                  <a:pt x="1221010" y="40169"/>
                </a:cubicBezTo>
                <a:cubicBezTo>
                  <a:pt x="1247351" y="47695"/>
                  <a:pt x="1387521" y="224554"/>
                  <a:pt x="1424210" y="232080"/>
                </a:cubicBezTo>
                <a:cubicBezTo>
                  <a:pt x="1460899" y="239606"/>
                  <a:pt x="1414802" y="85324"/>
                  <a:pt x="1441143" y="85324"/>
                </a:cubicBezTo>
                <a:cubicBezTo>
                  <a:pt x="1467484" y="85324"/>
                  <a:pt x="1551210" y="233961"/>
                  <a:pt x="1582254" y="232080"/>
                </a:cubicBezTo>
                <a:cubicBezTo>
                  <a:pt x="1613298" y="230199"/>
                  <a:pt x="1584136" y="34525"/>
                  <a:pt x="1627410" y="74036"/>
                </a:cubicBezTo>
                <a:cubicBezTo>
                  <a:pt x="1670684" y="113547"/>
                  <a:pt x="1804270" y="401414"/>
                  <a:pt x="1841899" y="469147"/>
                </a:cubicBezTo>
                <a:cubicBezTo>
                  <a:pt x="1879528" y="536880"/>
                  <a:pt x="1867298" y="496429"/>
                  <a:pt x="1853187" y="480436"/>
                </a:cubicBezTo>
                <a:cubicBezTo>
                  <a:pt x="1839076" y="464443"/>
                  <a:pt x="1775106" y="359080"/>
                  <a:pt x="1757232" y="373191"/>
                </a:cubicBezTo>
                <a:cubicBezTo>
                  <a:pt x="1739358" y="387302"/>
                  <a:pt x="1800506" y="564161"/>
                  <a:pt x="1745943" y="565102"/>
                </a:cubicBezTo>
                <a:cubicBezTo>
                  <a:pt x="1691380" y="566043"/>
                  <a:pt x="1456195" y="397651"/>
                  <a:pt x="1429854" y="378836"/>
                </a:cubicBezTo>
                <a:cubicBezTo>
                  <a:pt x="1403513" y="360021"/>
                  <a:pt x="1682914" y="454094"/>
                  <a:pt x="1587899" y="452213"/>
                </a:cubicBezTo>
                <a:cubicBezTo>
                  <a:pt x="1492884" y="450331"/>
                  <a:pt x="970772" y="376014"/>
                  <a:pt x="859765" y="367547"/>
                </a:cubicBezTo>
                <a:cubicBezTo>
                  <a:pt x="748758" y="359080"/>
                  <a:pt x="990528" y="388243"/>
                  <a:pt x="921854" y="401413"/>
                </a:cubicBezTo>
                <a:cubicBezTo>
                  <a:pt x="853180" y="414583"/>
                  <a:pt x="506047" y="441865"/>
                  <a:pt x="447721" y="446569"/>
                </a:cubicBezTo>
                <a:cubicBezTo>
                  <a:pt x="389395" y="451273"/>
                  <a:pt x="639632" y="407058"/>
                  <a:pt x="571899" y="429636"/>
                </a:cubicBezTo>
                <a:cubicBezTo>
                  <a:pt x="504166" y="452214"/>
                  <a:pt x="92121" y="571688"/>
                  <a:pt x="41321" y="582036"/>
                </a:cubicBezTo>
                <a:cubicBezTo>
                  <a:pt x="-9479" y="592384"/>
                  <a:pt x="264277" y="494546"/>
                  <a:pt x="267099" y="491724"/>
                </a:cubicBezTo>
                <a:cubicBezTo>
                  <a:pt x="269921" y="488902"/>
                  <a:pt x="78950" y="569806"/>
                  <a:pt x="58254" y="565102"/>
                </a:cubicBezTo>
                <a:cubicBezTo>
                  <a:pt x="37558" y="560398"/>
                  <a:pt x="145743" y="478554"/>
                  <a:pt x="142921" y="463502"/>
                </a:cubicBezTo>
                <a:cubicBezTo>
                  <a:pt x="140099" y="448450"/>
                  <a:pt x="-50871" y="537821"/>
                  <a:pt x="13099" y="480436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 282">
            <a:extLst>
              <a:ext uri="{FF2B5EF4-FFF2-40B4-BE49-F238E27FC236}">
                <a16:creationId xmlns:a16="http://schemas.microsoft.com/office/drawing/2014/main" id="{AE8BA267-C080-CFC7-27C1-C6056E25968C}"/>
              </a:ext>
            </a:extLst>
          </p:cNvPr>
          <p:cNvSpPr/>
          <p:nvPr/>
        </p:nvSpPr>
        <p:spPr>
          <a:xfrm>
            <a:off x="4531054" y="5683440"/>
            <a:ext cx="697412" cy="445068"/>
          </a:xfrm>
          <a:custGeom>
            <a:avLst/>
            <a:gdLst>
              <a:gd name="connsiteX0" fmla="*/ 278013 w 697412"/>
              <a:gd name="connsiteY0" fmla="*/ 17449 h 445068"/>
              <a:gd name="connsiteX1" fmla="*/ 1435 w 697412"/>
              <a:gd name="connsiteY1" fmla="*/ 435138 h 445068"/>
              <a:gd name="connsiteX2" fmla="*/ 182057 w 697412"/>
              <a:gd name="connsiteY2" fmla="*/ 316604 h 445068"/>
              <a:gd name="connsiteX3" fmla="*/ 452990 w 697412"/>
              <a:gd name="connsiteY3" fmla="*/ 344827 h 445068"/>
              <a:gd name="connsiteX4" fmla="*/ 503790 w 697412"/>
              <a:gd name="connsiteY4" fmla="*/ 389982 h 445068"/>
              <a:gd name="connsiteX5" fmla="*/ 678768 w 697412"/>
              <a:gd name="connsiteY5" fmla="*/ 395627 h 445068"/>
              <a:gd name="connsiteX6" fmla="*/ 661835 w 697412"/>
              <a:gd name="connsiteY6" fmla="*/ 107760 h 445068"/>
              <a:gd name="connsiteX7" fmla="*/ 407835 w 697412"/>
              <a:gd name="connsiteY7" fmla="*/ 45671 h 445068"/>
              <a:gd name="connsiteX8" fmla="*/ 492502 w 697412"/>
              <a:gd name="connsiteY8" fmla="*/ 73893 h 445068"/>
              <a:gd name="connsiteX9" fmla="*/ 278013 w 697412"/>
              <a:gd name="connsiteY9" fmla="*/ 17449 h 44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7412" h="445068">
                <a:moveTo>
                  <a:pt x="278013" y="17449"/>
                </a:moveTo>
                <a:cubicBezTo>
                  <a:pt x="196168" y="77657"/>
                  <a:pt x="17428" y="385279"/>
                  <a:pt x="1435" y="435138"/>
                </a:cubicBezTo>
                <a:cubicBezTo>
                  <a:pt x="-14558" y="484997"/>
                  <a:pt x="106798" y="331656"/>
                  <a:pt x="182057" y="316604"/>
                </a:cubicBezTo>
                <a:cubicBezTo>
                  <a:pt x="257316" y="301552"/>
                  <a:pt x="399368" y="332597"/>
                  <a:pt x="452990" y="344827"/>
                </a:cubicBezTo>
                <a:cubicBezTo>
                  <a:pt x="506612" y="357057"/>
                  <a:pt x="466160" y="381515"/>
                  <a:pt x="503790" y="389982"/>
                </a:cubicBezTo>
                <a:cubicBezTo>
                  <a:pt x="541420" y="398449"/>
                  <a:pt x="652427" y="442664"/>
                  <a:pt x="678768" y="395627"/>
                </a:cubicBezTo>
                <a:cubicBezTo>
                  <a:pt x="705109" y="348590"/>
                  <a:pt x="706990" y="166086"/>
                  <a:pt x="661835" y="107760"/>
                </a:cubicBezTo>
                <a:cubicBezTo>
                  <a:pt x="616680" y="49434"/>
                  <a:pt x="436057" y="51316"/>
                  <a:pt x="407835" y="45671"/>
                </a:cubicBezTo>
                <a:cubicBezTo>
                  <a:pt x="379613" y="40027"/>
                  <a:pt x="516020" y="75774"/>
                  <a:pt x="492502" y="73893"/>
                </a:cubicBezTo>
                <a:cubicBezTo>
                  <a:pt x="468984" y="72012"/>
                  <a:pt x="359858" y="-42759"/>
                  <a:pt x="278013" y="17449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フリーフォーム 283">
            <a:extLst>
              <a:ext uri="{FF2B5EF4-FFF2-40B4-BE49-F238E27FC236}">
                <a16:creationId xmlns:a16="http://schemas.microsoft.com/office/drawing/2014/main" id="{A2622FAD-30B0-C888-CC68-01B344B0B269}"/>
              </a:ext>
            </a:extLst>
          </p:cNvPr>
          <p:cNvSpPr/>
          <p:nvPr/>
        </p:nvSpPr>
        <p:spPr>
          <a:xfrm>
            <a:off x="6791538" y="8316331"/>
            <a:ext cx="1626294" cy="363458"/>
          </a:xfrm>
          <a:custGeom>
            <a:avLst/>
            <a:gdLst>
              <a:gd name="connsiteX0" fmla="*/ 1744 w 1626294"/>
              <a:gd name="connsiteY0" fmla="*/ 355855 h 363458"/>
              <a:gd name="connsiteX1" fmla="*/ 431804 w 1626294"/>
              <a:gd name="connsiteY1" fmla="*/ 201368 h 363458"/>
              <a:gd name="connsiteX2" fmla="*/ 473558 w 1626294"/>
              <a:gd name="connsiteY2" fmla="*/ 205543 h 363458"/>
              <a:gd name="connsiteX3" fmla="*/ 1016352 w 1626294"/>
              <a:gd name="connsiteY3" fmla="*/ 59406 h 363458"/>
              <a:gd name="connsiteX4" fmla="*/ 916144 w 1626294"/>
              <a:gd name="connsiteY4" fmla="*/ 117861 h 363458"/>
              <a:gd name="connsiteX5" fmla="*/ 1500692 w 1626294"/>
              <a:gd name="connsiteY5" fmla="*/ 17653 h 363458"/>
              <a:gd name="connsiteX6" fmla="*/ 1342029 w 1626294"/>
              <a:gd name="connsiteY6" fmla="*/ 30179 h 363458"/>
              <a:gd name="connsiteX7" fmla="*/ 1625952 w 1626294"/>
              <a:gd name="connsiteY7" fmla="*/ 951 h 363458"/>
              <a:gd name="connsiteX8" fmla="*/ 1404659 w 1626294"/>
              <a:gd name="connsiteY8" fmla="*/ 71932 h 363458"/>
              <a:gd name="connsiteX9" fmla="*/ 845163 w 1626294"/>
              <a:gd name="connsiteY9" fmla="*/ 255647 h 363458"/>
              <a:gd name="connsiteX10" fmla="*/ 937021 w 1626294"/>
              <a:gd name="connsiteY10" fmla="*/ 222244 h 363458"/>
              <a:gd name="connsiteX11" fmla="*/ 390051 w 1626294"/>
              <a:gd name="connsiteY11" fmla="*/ 289050 h 363458"/>
              <a:gd name="connsiteX12" fmla="*/ 678150 w 1626294"/>
              <a:gd name="connsiteY12" fmla="*/ 289050 h 363458"/>
              <a:gd name="connsiteX13" fmla="*/ 294018 w 1626294"/>
              <a:gd name="connsiteY13" fmla="*/ 334979 h 363458"/>
              <a:gd name="connsiteX14" fmla="*/ 1744 w 1626294"/>
              <a:gd name="connsiteY14" fmla="*/ 355855 h 36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26294" h="363458">
                <a:moveTo>
                  <a:pt x="1744" y="355855"/>
                </a:moveTo>
                <a:cubicBezTo>
                  <a:pt x="24708" y="333587"/>
                  <a:pt x="353168" y="226420"/>
                  <a:pt x="431804" y="201368"/>
                </a:cubicBezTo>
                <a:cubicBezTo>
                  <a:pt x="510440" y="176316"/>
                  <a:pt x="376133" y="229203"/>
                  <a:pt x="473558" y="205543"/>
                </a:cubicBezTo>
                <a:cubicBezTo>
                  <a:pt x="570983" y="181883"/>
                  <a:pt x="942588" y="74020"/>
                  <a:pt x="1016352" y="59406"/>
                </a:cubicBezTo>
                <a:cubicBezTo>
                  <a:pt x="1090116" y="44792"/>
                  <a:pt x="835421" y="124820"/>
                  <a:pt x="916144" y="117861"/>
                </a:cubicBezTo>
                <a:cubicBezTo>
                  <a:pt x="996867" y="110902"/>
                  <a:pt x="1429711" y="32267"/>
                  <a:pt x="1500692" y="17653"/>
                </a:cubicBezTo>
                <a:cubicBezTo>
                  <a:pt x="1571673" y="3039"/>
                  <a:pt x="1321152" y="32963"/>
                  <a:pt x="1342029" y="30179"/>
                </a:cubicBezTo>
                <a:cubicBezTo>
                  <a:pt x="1362906" y="27395"/>
                  <a:pt x="1615514" y="-6008"/>
                  <a:pt x="1625952" y="951"/>
                </a:cubicBezTo>
                <a:cubicBezTo>
                  <a:pt x="1636390" y="7910"/>
                  <a:pt x="1404659" y="71932"/>
                  <a:pt x="1404659" y="71932"/>
                </a:cubicBezTo>
                <a:lnTo>
                  <a:pt x="845163" y="255647"/>
                </a:lnTo>
                <a:cubicBezTo>
                  <a:pt x="767223" y="280699"/>
                  <a:pt x="1012873" y="216677"/>
                  <a:pt x="937021" y="222244"/>
                </a:cubicBezTo>
                <a:cubicBezTo>
                  <a:pt x="861169" y="227811"/>
                  <a:pt x="433196" y="277916"/>
                  <a:pt x="390051" y="289050"/>
                </a:cubicBezTo>
                <a:cubicBezTo>
                  <a:pt x="346906" y="300184"/>
                  <a:pt x="694155" y="281395"/>
                  <a:pt x="678150" y="289050"/>
                </a:cubicBezTo>
                <a:cubicBezTo>
                  <a:pt x="662145" y="296705"/>
                  <a:pt x="399793" y="324541"/>
                  <a:pt x="294018" y="334979"/>
                </a:cubicBezTo>
                <a:cubicBezTo>
                  <a:pt x="188243" y="345417"/>
                  <a:pt x="-21220" y="378123"/>
                  <a:pt x="1744" y="35585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 284">
            <a:extLst>
              <a:ext uri="{FF2B5EF4-FFF2-40B4-BE49-F238E27FC236}">
                <a16:creationId xmlns:a16="http://schemas.microsoft.com/office/drawing/2014/main" id="{AED41DB8-6818-69DE-30A0-F8F08E1EFED4}"/>
              </a:ext>
            </a:extLst>
          </p:cNvPr>
          <p:cNvSpPr/>
          <p:nvPr/>
        </p:nvSpPr>
        <p:spPr>
          <a:xfrm>
            <a:off x="6850425" y="8396391"/>
            <a:ext cx="1571541" cy="903599"/>
          </a:xfrm>
          <a:custGeom>
            <a:avLst/>
            <a:gdLst>
              <a:gd name="connsiteX0" fmla="*/ 1571241 w 1571541"/>
              <a:gd name="connsiteY0" fmla="*/ 223 h 903599"/>
              <a:gd name="connsiteX1" fmla="*/ 1354123 w 1571541"/>
              <a:gd name="connsiteY1" fmla="*/ 363477 h 903599"/>
              <a:gd name="connsiteX2" fmla="*/ 1404227 w 1571541"/>
              <a:gd name="connsiteY2" fmla="*/ 350951 h 903599"/>
              <a:gd name="connsiteX3" fmla="*/ 1170408 w 1571541"/>
              <a:gd name="connsiteY3" fmla="*/ 689154 h 903599"/>
              <a:gd name="connsiteX4" fmla="*/ 857257 w 1571541"/>
              <a:gd name="connsiteY4" fmla="*/ 822765 h 903599"/>
              <a:gd name="connsiteX5" fmla="*/ 1032622 w 1571541"/>
              <a:gd name="connsiteY5" fmla="*/ 751784 h 903599"/>
              <a:gd name="connsiteX6" fmla="*/ 577509 w 1571541"/>
              <a:gd name="connsiteY6" fmla="*/ 897921 h 903599"/>
              <a:gd name="connsiteX7" fmla="*/ 318638 w 1571541"/>
              <a:gd name="connsiteY7" fmla="*/ 851993 h 903599"/>
              <a:gd name="connsiteX8" fmla="*/ 130748 w 1571541"/>
              <a:gd name="connsiteY8" fmla="*/ 651576 h 903599"/>
              <a:gd name="connsiteX9" fmla="*/ 1312 w 1571541"/>
              <a:gd name="connsiteY9" fmla="*/ 371828 h 903599"/>
              <a:gd name="connsiteX10" fmla="*/ 210079 w 1571541"/>
              <a:gd name="connsiteY10" fmla="*/ 580595 h 903599"/>
              <a:gd name="connsiteX11" fmla="*/ 201728 w 1571541"/>
              <a:gd name="connsiteY11" fmla="*/ 480387 h 903599"/>
              <a:gd name="connsiteX12" fmla="*/ 652665 w 1571541"/>
              <a:gd name="connsiteY12" fmla="*/ 664102 h 903599"/>
              <a:gd name="connsiteX13" fmla="*/ 590035 w 1571541"/>
              <a:gd name="connsiteY13" fmla="*/ 630699 h 903599"/>
              <a:gd name="connsiteX14" fmla="*/ 1024271 w 1571541"/>
              <a:gd name="connsiteY14" fmla="*/ 517965 h 903599"/>
              <a:gd name="connsiteX15" fmla="*/ 974167 w 1571541"/>
              <a:gd name="connsiteY15" fmla="*/ 551368 h 903599"/>
              <a:gd name="connsiteX16" fmla="*/ 1291493 w 1571541"/>
              <a:gd name="connsiteY16" fmla="*/ 313373 h 903599"/>
              <a:gd name="connsiteX17" fmla="*/ 1299843 w 1571541"/>
              <a:gd name="connsiteY17" fmla="*/ 309198 h 903599"/>
              <a:gd name="connsiteX18" fmla="*/ 1571241 w 1571541"/>
              <a:gd name="connsiteY18" fmla="*/ 223 h 903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71541" h="903599">
                <a:moveTo>
                  <a:pt x="1571241" y="223"/>
                </a:moveTo>
                <a:cubicBezTo>
                  <a:pt x="1580288" y="9269"/>
                  <a:pt x="1381959" y="305022"/>
                  <a:pt x="1354123" y="363477"/>
                </a:cubicBezTo>
                <a:cubicBezTo>
                  <a:pt x="1326287" y="421932"/>
                  <a:pt x="1434846" y="296672"/>
                  <a:pt x="1404227" y="350951"/>
                </a:cubicBezTo>
                <a:cubicBezTo>
                  <a:pt x="1373608" y="405230"/>
                  <a:pt x="1261570" y="610518"/>
                  <a:pt x="1170408" y="689154"/>
                </a:cubicBezTo>
                <a:cubicBezTo>
                  <a:pt x="1079246" y="767790"/>
                  <a:pt x="880221" y="812327"/>
                  <a:pt x="857257" y="822765"/>
                </a:cubicBezTo>
                <a:cubicBezTo>
                  <a:pt x="834293" y="833203"/>
                  <a:pt x="1079247" y="739258"/>
                  <a:pt x="1032622" y="751784"/>
                </a:cubicBezTo>
                <a:cubicBezTo>
                  <a:pt x="985997" y="764310"/>
                  <a:pt x="696506" y="881220"/>
                  <a:pt x="577509" y="897921"/>
                </a:cubicBezTo>
                <a:cubicBezTo>
                  <a:pt x="458512" y="914622"/>
                  <a:pt x="393098" y="893050"/>
                  <a:pt x="318638" y="851993"/>
                </a:cubicBezTo>
                <a:cubicBezTo>
                  <a:pt x="244178" y="810936"/>
                  <a:pt x="183636" y="731604"/>
                  <a:pt x="130748" y="651576"/>
                </a:cubicBezTo>
                <a:cubicBezTo>
                  <a:pt x="77860" y="571549"/>
                  <a:pt x="-11910" y="383658"/>
                  <a:pt x="1312" y="371828"/>
                </a:cubicBezTo>
                <a:cubicBezTo>
                  <a:pt x="14534" y="359998"/>
                  <a:pt x="176676" y="562502"/>
                  <a:pt x="210079" y="580595"/>
                </a:cubicBezTo>
                <a:cubicBezTo>
                  <a:pt x="243482" y="598688"/>
                  <a:pt x="127964" y="466469"/>
                  <a:pt x="201728" y="480387"/>
                </a:cubicBezTo>
                <a:cubicBezTo>
                  <a:pt x="275492" y="494305"/>
                  <a:pt x="587947" y="639050"/>
                  <a:pt x="652665" y="664102"/>
                </a:cubicBezTo>
                <a:cubicBezTo>
                  <a:pt x="717383" y="689154"/>
                  <a:pt x="528101" y="655055"/>
                  <a:pt x="590035" y="630699"/>
                </a:cubicBezTo>
                <a:cubicBezTo>
                  <a:pt x="651969" y="606343"/>
                  <a:pt x="960249" y="531187"/>
                  <a:pt x="1024271" y="517965"/>
                </a:cubicBezTo>
                <a:cubicBezTo>
                  <a:pt x="1088293" y="504743"/>
                  <a:pt x="929630" y="585467"/>
                  <a:pt x="974167" y="551368"/>
                </a:cubicBezTo>
                <a:cubicBezTo>
                  <a:pt x="1018704" y="517269"/>
                  <a:pt x="1237214" y="353735"/>
                  <a:pt x="1291493" y="313373"/>
                </a:cubicBezTo>
                <a:cubicBezTo>
                  <a:pt x="1345772" y="273011"/>
                  <a:pt x="1253218" y="358606"/>
                  <a:pt x="1299843" y="309198"/>
                </a:cubicBezTo>
                <a:cubicBezTo>
                  <a:pt x="1346468" y="259790"/>
                  <a:pt x="1562194" y="-8823"/>
                  <a:pt x="1571241" y="223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フリーフォーム 285">
            <a:extLst>
              <a:ext uri="{FF2B5EF4-FFF2-40B4-BE49-F238E27FC236}">
                <a16:creationId xmlns:a16="http://schemas.microsoft.com/office/drawing/2014/main" id="{0EEDA966-DE97-AB3C-D6DA-2153674B274E}"/>
              </a:ext>
            </a:extLst>
          </p:cNvPr>
          <p:cNvSpPr/>
          <p:nvPr/>
        </p:nvSpPr>
        <p:spPr>
          <a:xfrm>
            <a:off x="3754989" y="8652629"/>
            <a:ext cx="1221176" cy="573694"/>
          </a:xfrm>
          <a:custGeom>
            <a:avLst/>
            <a:gdLst>
              <a:gd name="connsiteX0" fmla="*/ 377 w 1221176"/>
              <a:gd name="connsiteY0" fmla="*/ 462616 h 573694"/>
              <a:gd name="connsiteX1" fmla="*/ 322430 w 1221176"/>
              <a:gd name="connsiteY1" fmla="*/ 267084 h 573694"/>
              <a:gd name="connsiteX2" fmla="*/ 351185 w 1221176"/>
              <a:gd name="connsiteY2" fmla="*/ 226828 h 573694"/>
              <a:gd name="connsiteX3" fmla="*/ 615728 w 1221176"/>
              <a:gd name="connsiteY3" fmla="*/ 8292 h 573694"/>
              <a:gd name="connsiteX4" fmla="*/ 782505 w 1221176"/>
              <a:gd name="connsiteY4" fmla="*/ 42797 h 573694"/>
              <a:gd name="connsiteX5" fmla="*/ 863019 w 1221176"/>
              <a:gd name="connsiteY5" fmla="*/ 14043 h 573694"/>
              <a:gd name="connsiteX6" fmla="*/ 1185071 w 1221176"/>
              <a:gd name="connsiteY6" fmla="*/ 295839 h 573694"/>
              <a:gd name="connsiteX7" fmla="*/ 1179320 w 1221176"/>
              <a:gd name="connsiteY7" fmla="*/ 382103 h 573694"/>
              <a:gd name="connsiteX8" fmla="*/ 880271 w 1221176"/>
              <a:gd name="connsiteY8" fmla="*/ 514375 h 573694"/>
              <a:gd name="connsiteX9" fmla="*/ 1058551 w 1221176"/>
              <a:gd name="connsiteY9" fmla="*/ 571884 h 573694"/>
              <a:gd name="connsiteX10" fmla="*/ 627230 w 1221176"/>
              <a:gd name="connsiteY10" fmla="*/ 560382 h 573694"/>
              <a:gd name="connsiteX11" fmla="*/ 276422 w 1221176"/>
              <a:gd name="connsiteY11" fmla="*/ 548880 h 573694"/>
              <a:gd name="connsiteX12" fmla="*/ 448951 w 1221176"/>
              <a:gd name="connsiteY12" fmla="*/ 531628 h 573694"/>
              <a:gd name="connsiteX13" fmla="*/ 92392 w 1221176"/>
              <a:gd name="connsiteY13" fmla="*/ 497122 h 573694"/>
              <a:gd name="connsiteX14" fmla="*/ 253419 w 1221176"/>
              <a:gd name="connsiteY14" fmla="*/ 531628 h 573694"/>
              <a:gd name="connsiteX15" fmla="*/ 377 w 1221176"/>
              <a:gd name="connsiteY15" fmla="*/ 462616 h 573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21176" h="573694">
                <a:moveTo>
                  <a:pt x="377" y="462616"/>
                </a:moveTo>
                <a:cubicBezTo>
                  <a:pt x="11879" y="418525"/>
                  <a:pt x="263962" y="306382"/>
                  <a:pt x="322430" y="267084"/>
                </a:cubicBezTo>
                <a:cubicBezTo>
                  <a:pt x="380898" y="227786"/>
                  <a:pt x="302302" y="269960"/>
                  <a:pt x="351185" y="226828"/>
                </a:cubicBezTo>
                <a:cubicBezTo>
                  <a:pt x="400068" y="183696"/>
                  <a:pt x="543841" y="38964"/>
                  <a:pt x="615728" y="8292"/>
                </a:cubicBezTo>
                <a:cubicBezTo>
                  <a:pt x="687615" y="-22380"/>
                  <a:pt x="741290" y="41838"/>
                  <a:pt x="782505" y="42797"/>
                </a:cubicBezTo>
                <a:cubicBezTo>
                  <a:pt x="823720" y="43755"/>
                  <a:pt x="795925" y="-28131"/>
                  <a:pt x="863019" y="14043"/>
                </a:cubicBezTo>
                <a:cubicBezTo>
                  <a:pt x="930113" y="56217"/>
                  <a:pt x="1132354" y="234496"/>
                  <a:pt x="1185071" y="295839"/>
                </a:cubicBezTo>
                <a:cubicBezTo>
                  <a:pt x="1237788" y="357182"/>
                  <a:pt x="1230120" y="345680"/>
                  <a:pt x="1179320" y="382103"/>
                </a:cubicBezTo>
                <a:cubicBezTo>
                  <a:pt x="1128520" y="418526"/>
                  <a:pt x="900399" y="482745"/>
                  <a:pt x="880271" y="514375"/>
                </a:cubicBezTo>
                <a:cubicBezTo>
                  <a:pt x="860143" y="546005"/>
                  <a:pt x="1100725" y="564216"/>
                  <a:pt x="1058551" y="571884"/>
                </a:cubicBezTo>
                <a:cubicBezTo>
                  <a:pt x="1016378" y="579552"/>
                  <a:pt x="627230" y="560382"/>
                  <a:pt x="627230" y="560382"/>
                </a:cubicBezTo>
                <a:cubicBezTo>
                  <a:pt x="496875" y="556548"/>
                  <a:pt x="306135" y="553672"/>
                  <a:pt x="276422" y="548880"/>
                </a:cubicBezTo>
                <a:cubicBezTo>
                  <a:pt x="246709" y="544088"/>
                  <a:pt x="479623" y="540254"/>
                  <a:pt x="448951" y="531628"/>
                </a:cubicBezTo>
                <a:cubicBezTo>
                  <a:pt x="418279" y="523002"/>
                  <a:pt x="124981" y="497122"/>
                  <a:pt x="92392" y="497122"/>
                </a:cubicBezTo>
                <a:cubicBezTo>
                  <a:pt x="59803" y="497122"/>
                  <a:pt x="263004" y="535462"/>
                  <a:pt x="253419" y="531628"/>
                </a:cubicBezTo>
                <a:cubicBezTo>
                  <a:pt x="243834" y="527794"/>
                  <a:pt x="-11125" y="506707"/>
                  <a:pt x="377" y="462616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フリーフォーム 286">
            <a:extLst>
              <a:ext uri="{FF2B5EF4-FFF2-40B4-BE49-F238E27FC236}">
                <a16:creationId xmlns:a16="http://schemas.microsoft.com/office/drawing/2014/main" id="{B3632362-D84B-E429-528C-3142074CBDBD}"/>
              </a:ext>
            </a:extLst>
          </p:cNvPr>
          <p:cNvSpPr/>
          <p:nvPr/>
        </p:nvSpPr>
        <p:spPr>
          <a:xfrm>
            <a:off x="3788267" y="9109028"/>
            <a:ext cx="1096812" cy="654717"/>
          </a:xfrm>
          <a:custGeom>
            <a:avLst/>
            <a:gdLst>
              <a:gd name="connsiteX0" fmla="*/ 7356 w 1096812"/>
              <a:gd name="connsiteY0" fmla="*/ 92481 h 654717"/>
              <a:gd name="connsiteX1" fmla="*/ 628458 w 1096812"/>
              <a:gd name="connsiteY1" fmla="*/ 34972 h 654717"/>
              <a:gd name="connsiteX2" fmla="*/ 490435 w 1096812"/>
              <a:gd name="connsiteY2" fmla="*/ 34972 h 654717"/>
              <a:gd name="connsiteX3" fmla="*/ 1059778 w 1096812"/>
              <a:gd name="connsiteY3" fmla="*/ 466 h 654717"/>
              <a:gd name="connsiteX4" fmla="*/ 1042525 w 1096812"/>
              <a:gd name="connsiteY4" fmla="*/ 63727 h 654717"/>
              <a:gd name="connsiteX5" fmla="*/ 1054027 w 1096812"/>
              <a:gd name="connsiteY5" fmla="*/ 184497 h 654717"/>
              <a:gd name="connsiteX6" fmla="*/ 979265 w 1096812"/>
              <a:gd name="connsiteY6" fmla="*/ 408783 h 654717"/>
              <a:gd name="connsiteX7" fmla="*/ 852744 w 1096812"/>
              <a:gd name="connsiteY7" fmla="*/ 500798 h 654717"/>
              <a:gd name="connsiteX8" fmla="*/ 950510 w 1096812"/>
              <a:gd name="connsiteY8" fmla="*/ 518051 h 654717"/>
              <a:gd name="connsiteX9" fmla="*/ 398420 w 1096812"/>
              <a:gd name="connsiteY9" fmla="*/ 587063 h 654717"/>
              <a:gd name="connsiteX10" fmla="*/ 490435 w 1096812"/>
              <a:gd name="connsiteY10" fmla="*/ 638821 h 654717"/>
              <a:gd name="connsiteX11" fmla="*/ 139627 w 1096812"/>
              <a:gd name="connsiteY11" fmla="*/ 288014 h 654717"/>
              <a:gd name="connsiteX12" fmla="*/ 277650 w 1096812"/>
              <a:gd name="connsiteY12" fmla="*/ 431787 h 654717"/>
              <a:gd name="connsiteX13" fmla="*/ 7356 w 1096812"/>
              <a:gd name="connsiteY13" fmla="*/ 92481 h 654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6812" h="654717">
                <a:moveTo>
                  <a:pt x="7356" y="92481"/>
                </a:moveTo>
                <a:cubicBezTo>
                  <a:pt x="65824" y="26345"/>
                  <a:pt x="547945" y="44557"/>
                  <a:pt x="628458" y="34972"/>
                </a:cubicBezTo>
                <a:cubicBezTo>
                  <a:pt x="708971" y="25387"/>
                  <a:pt x="418548" y="40723"/>
                  <a:pt x="490435" y="34972"/>
                </a:cubicBezTo>
                <a:cubicBezTo>
                  <a:pt x="562322" y="29221"/>
                  <a:pt x="967763" y="-4327"/>
                  <a:pt x="1059778" y="466"/>
                </a:cubicBezTo>
                <a:cubicBezTo>
                  <a:pt x="1151793" y="5259"/>
                  <a:pt x="1043484" y="33055"/>
                  <a:pt x="1042525" y="63727"/>
                </a:cubicBezTo>
                <a:cubicBezTo>
                  <a:pt x="1041567" y="94399"/>
                  <a:pt x="1064570" y="126988"/>
                  <a:pt x="1054027" y="184497"/>
                </a:cubicBezTo>
                <a:cubicBezTo>
                  <a:pt x="1043484" y="242006"/>
                  <a:pt x="1012812" y="356066"/>
                  <a:pt x="979265" y="408783"/>
                </a:cubicBezTo>
                <a:cubicBezTo>
                  <a:pt x="945718" y="461500"/>
                  <a:pt x="857537" y="482587"/>
                  <a:pt x="852744" y="500798"/>
                </a:cubicBezTo>
                <a:cubicBezTo>
                  <a:pt x="847952" y="519009"/>
                  <a:pt x="1026231" y="503673"/>
                  <a:pt x="950510" y="518051"/>
                </a:cubicBezTo>
                <a:cubicBezTo>
                  <a:pt x="874789" y="532429"/>
                  <a:pt x="475099" y="566935"/>
                  <a:pt x="398420" y="587063"/>
                </a:cubicBezTo>
                <a:cubicBezTo>
                  <a:pt x="321741" y="607191"/>
                  <a:pt x="533567" y="688663"/>
                  <a:pt x="490435" y="638821"/>
                </a:cubicBezTo>
                <a:cubicBezTo>
                  <a:pt x="447303" y="588980"/>
                  <a:pt x="175091" y="322520"/>
                  <a:pt x="139627" y="288014"/>
                </a:cubicBezTo>
                <a:cubicBezTo>
                  <a:pt x="104163" y="253508"/>
                  <a:pt x="297778" y="460542"/>
                  <a:pt x="277650" y="431787"/>
                </a:cubicBezTo>
                <a:cubicBezTo>
                  <a:pt x="257522" y="403032"/>
                  <a:pt x="-51112" y="158617"/>
                  <a:pt x="7356" y="92481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フリーフォーム 287">
            <a:extLst>
              <a:ext uri="{FF2B5EF4-FFF2-40B4-BE49-F238E27FC236}">
                <a16:creationId xmlns:a16="http://schemas.microsoft.com/office/drawing/2014/main" id="{9B36245C-EE3D-86AA-E95C-F9B070BDABED}"/>
              </a:ext>
            </a:extLst>
          </p:cNvPr>
          <p:cNvSpPr/>
          <p:nvPr/>
        </p:nvSpPr>
        <p:spPr>
          <a:xfrm>
            <a:off x="6973472" y="7012251"/>
            <a:ext cx="91382" cy="553582"/>
          </a:xfrm>
          <a:custGeom>
            <a:avLst/>
            <a:gdLst>
              <a:gd name="connsiteX0" fmla="*/ 91287 w 91382"/>
              <a:gd name="connsiteY0" fmla="*/ 90 h 553582"/>
              <a:gd name="connsiteX1" fmla="*/ 50518 w 91382"/>
              <a:gd name="connsiteY1" fmla="*/ 244707 h 553582"/>
              <a:gd name="connsiteX2" fmla="*/ 3924 w 91382"/>
              <a:gd name="connsiteY2" fmla="*/ 349543 h 553582"/>
              <a:gd name="connsiteX3" fmla="*/ 3924 w 91382"/>
              <a:gd name="connsiteY3" fmla="*/ 553390 h 553582"/>
              <a:gd name="connsiteX4" fmla="*/ 15573 w 91382"/>
              <a:gd name="connsiteY4" fmla="*/ 384488 h 553582"/>
              <a:gd name="connsiteX5" fmla="*/ 38869 w 91382"/>
              <a:gd name="connsiteY5" fmla="*/ 273828 h 553582"/>
              <a:gd name="connsiteX6" fmla="*/ 91287 w 91382"/>
              <a:gd name="connsiteY6" fmla="*/ 90 h 5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382" h="553582">
                <a:moveTo>
                  <a:pt x="91287" y="90"/>
                </a:moveTo>
                <a:cubicBezTo>
                  <a:pt x="93229" y="-4764"/>
                  <a:pt x="65078" y="186465"/>
                  <a:pt x="50518" y="244707"/>
                </a:cubicBezTo>
                <a:cubicBezTo>
                  <a:pt x="35958" y="302949"/>
                  <a:pt x="11690" y="298096"/>
                  <a:pt x="3924" y="349543"/>
                </a:cubicBezTo>
                <a:cubicBezTo>
                  <a:pt x="-3842" y="400990"/>
                  <a:pt x="1983" y="547566"/>
                  <a:pt x="3924" y="553390"/>
                </a:cubicBezTo>
                <a:cubicBezTo>
                  <a:pt x="5865" y="559214"/>
                  <a:pt x="9749" y="431082"/>
                  <a:pt x="15573" y="384488"/>
                </a:cubicBezTo>
                <a:cubicBezTo>
                  <a:pt x="21397" y="337894"/>
                  <a:pt x="25279" y="331099"/>
                  <a:pt x="38869" y="273828"/>
                </a:cubicBezTo>
                <a:cubicBezTo>
                  <a:pt x="52459" y="216557"/>
                  <a:pt x="89345" y="4944"/>
                  <a:pt x="91287" y="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9" name="フリーフォーム 288">
            <a:extLst>
              <a:ext uri="{FF2B5EF4-FFF2-40B4-BE49-F238E27FC236}">
                <a16:creationId xmlns:a16="http://schemas.microsoft.com/office/drawing/2014/main" id="{E9850A18-33E0-C51B-01A9-11F08FC05A39}"/>
              </a:ext>
            </a:extLst>
          </p:cNvPr>
          <p:cNvSpPr/>
          <p:nvPr/>
        </p:nvSpPr>
        <p:spPr>
          <a:xfrm>
            <a:off x="6768127" y="5038091"/>
            <a:ext cx="186624" cy="996421"/>
          </a:xfrm>
          <a:custGeom>
            <a:avLst/>
            <a:gdLst>
              <a:gd name="connsiteX0" fmla="*/ 43220 w 186624"/>
              <a:gd name="connsiteY0" fmla="*/ 440 h 996421"/>
              <a:gd name="connsiteX1" fmla="*/ 5897 w 186624"/>
              <a:gd name="connsiteY1" fmla="*/ 345672 h 996421"/>
              <a:gd name="connsiteX2" fmla="*/ 183179 w 186624"/>
              <a:gd name="connsiteY2" fmla="*/ 980154 h 996421"/>
              <a:gd name="connsiteX3" fmla="*/ 117865 w 186624"/>
              <a:gd name="connsiteY3" fmla="*/ 774880 h 996421"/>
              <a:gd name="connsiteX4" fmla="*/ 52551 w 186624"/>
              <a:gd name="connsiteY4" fmla="*/ 410987 h 996421"/>
              <a:gd name="connsiteX5" fmla="*/ 43220 w 186624"/>
              <a:gd name="connsiteY5" fmla="*/ 440 h 996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624" h="996421">
                <a:moveTo>
                  <a:pt x="43220" y="440"/>
                </a:moveTo>
                <a:cubicBezTo>
                  <a:pt x="35444" y="-10446"/>
                  <a:pt x="-17429" y="182386"/>
                  <a:pt x="5897" y="345672"/>
                </a:cubicBezTo>
                <a:cubicBezTo>
                  <a:pt x="29223" y="508958"/>
                  <a:pt x="164518" y="908619"/>
                  <a:pt x="183179" y="980154"/>
                </a:cubicBezTo>
                <a:cubicBezTo>
                  <a:pt x="201840" y="1051689"/>
                  <a:pt x="139636" y="869741"/>
                  <a:pt x="117865" y="774880"/>
                </a:cubicBezTo>
                <a:cubicBezTo>
                  <a:pt x="96094" y="680019"/>
                  <a:pt x="64992" y="536950"/>
                  <a:pt x="52551" y="410987"/>
                </a:cubicBezTo>
                <a:cubicBezTo>
                  <a:pt x="40110" y="285024"/>
                  <a:pt x="50996" y="11326"/>
                  <a:pt x="43220" y="44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フリーフォーム 289">
            <a:extLst>
              <a:ext uri="{FF2B5EF4-FFF2-40B4-BE49-F238E27FC236}">
                <a16:creationId xmlns:a16="http://schemas.microsoft.com/office/drawing/2014/main" id="{F6F240CE-CA87-1E23-FA1B-83F41754586B}"/>
              </a:ext>
            </a:extLst>
          </p:cNvPr>
          <p:cNvSpPr/>
          <p:nvPr/>
        </p:nvSpPr>
        <p:spPr>
          <a:xfrm>
            <a:off x="4646419" y="3695271"/>
            <a:ext cx="1182788" cy="3128558"/>
          </a:xfrm>
          <a:custGeom>
            <a:avLst/>
            <a:gdLst>
              <a:gd name="connsiteX0" fmla="*/ 532 w 1182788"/>
              <a:gd name="connsiteY0" fmla="*/ 7299 h 3128558"/>
              <a:gd name="connsiteX1" fmla="*/ 1139784 w 1182788"/>
              <a:gd name="connsiteY1" fmla="*/ 771798 h 3128558"/>
              <a:gd name="connsiteX2" fmla="*/ 959902 w 1182788"/>
              <a:gd name="connsiteY2" fmla="*/ 771798 h 3128558"/>
              <a:gd name="connsiteX3" fmla="*/ 1124794 w 1182788"/>
              <a:gd name="connsiteY3" fmla="*/ 1506316 h 3128558"/>
              <a:gd name="connsiteX4" fmla="*/ 810001 w 1182788"/>
              <a:gd name="connsiteY4" fmla="*/ 3110263 h 3128558"/>
              <a:gd name="connsiteX5" fmla="*/ 884951 w 1182788"/>
              <a:gd name="connsiteY5" fmla="*/ 2285804 h 3128558"/>
              <a:gd name="connsiteX6" fmla="*/ 899942 w 1182788"/>
              <a:gd name="connsiteY6" fmla="*/ 936690 h 3128558"/>
              <a:gd name="connsiteX7" fmla="*/ 989883 w 1182788"/>
              <a:gd name="connsiteY7" fmla="*/ 1296454 h 3128558"/>
              <a:gd name="connsiteX8" fmla="*/ 532 w 1182788"/>
              <a:gd name="connsiteY8" fmla="*/ 7299 h 312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788" h="3128558">
                <a:moveTo>
                  <a:pt x="532" y="7299"/>
                </a:moveTo>
                <a:cubicBezTo>
                  <a:pt x="25516" y="-80144"/>
                  <a:pt x="979889" y="644382"/>
                  <a:pt x="1139784" y="771798"/>
                </a:cubicBezTo>
                <a:cubicBezTo>
                  <a:pt x="1299679" y="899214"/>
                  <a:pt x="962400" y="649378"/>
                  <a:pt x="959902" y="771798"/>
                </a:cubicBezTo>
                <a:cubicBezTo>
                  <a:pt x="957404" y="894218"/>
                  <a:pt x="1149778" y="1116572"/>
                  <a:pt x="1124794" y="1506316"/>
                </a:cubicBezTo>
                <a:cubicBezTo>
                  <a:pt x="1099811" y="1896060"/>
                  <a:pt x="849975" y="2980348"/>
                  <a:pt x="810001" y="3110263"/>
                </a:cubicBezTo>
                <a:cubicBezTo>
                  <a:pt x="770027" y="3240178"/>
                  <a:pt x="869961" y="2648066"/>
                  <a:pt x="884951" y="2285804"/>
                </a:cubicBezTo>
                <a:cubicBezTo>
                  <a:pt x="899941" y="1923542"/>
                  <a:pt x="882453" y="1101582"/>
                  <a:pt x="899942" y="936690"/>
                </a:cubicBezTo>
                <a:cubicBezTo>
                  <a:pt x="917431" y="771798"/>
                  <a:pt x="1142283" y="1448854"/>
                  <a:pt x="989883" y="1296454"/>
                </a:cubicBezTo>
                <a:cubicBezTo>
                  <a:pt x="837483" y="1144054"/>
                  <a:pt x="-24452" y="94742"/>
                  <a:pt x="532" y="729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フリーフォーム 290">
            <a:extLst>
              <a:ext uri="{FF2B5EF4-FFF2-40B4-BE49-F238E27FC236}">
                <a16:creationId xmlns:a16="http://schemas.microsoft.com/office/drawing/2014/main" id="{0CD8765C-CE31-EDFE-A6C0-60297EA34A62}"/>
              </a:ext>
            </a:extLst>
          </p:cNvPr>
          <p:cNvSpPr/>
          <p:nvPr/>
        </p:nvSpPr>
        <p:spPr>
          <a:xfrm>
            <a:off x="5801111" y="4022236"/>
            <a:ext cx="1124439" cy="2303732"/>
          </a:xfrm>
          <a:custGeom>
            <a:avLst/>
            <a:gdLst>
              <a:gd name="connsiteX0" fmla="*/ 1124345 w 1124439"/>
              <a:gd name="connsiteY0" fmla="*/ 40098 h 2303732"/>
              <a:gd name="connsiteX1" fmla="*/ 209945 w 1124439"/>
              <a:gd name="connsiteY1" fmla="*/ 459823 h 2303732"/>
              <a:gd name="connsiteX2" fmla="*/ 314876 w 1124439"/>
              <a:gd name="connsiteY2" fmla="*/ 714656 h 2303732"/>
              <a:gd name="connsiteX3" fmla="*/ 105014 w 1124439"/>
              <a:gd name="connsiteY3" fmla="*/ 1254302 h 2303732"/>
              <a:gd name="connsiteX4" fmla="*/ 82 w 1124439"/>
              <a:gd name="connsiteY4" fmla="*/ 2303613 h 2303732"/>
              <a:gd name="connsiteX5" fmla="*/ 120004 w 1124439"/>
              <a:gd name="connsiteY5" fmla="*/ 1314262 h 2303732"/>
              <a:gd name="connsiteX6" fmla="*/ 60043 w 1124439"/>
              <a:gd name="connsiteY6" fmla="*/ 25108 h 2303732"/>
              <a:gd name="connsiteX7" fmla="*/ 149984 w 1124439"/>
              <a:gd name="connsiteY7" fmla="*/ 429843 h 2303732"/>
              <a:gd name="connsiteX8" fmla="*/ 1124345 w 1124439"/>
              <a:gd name="connsiteY8" fmla="*/ 40098 h 2303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4439" h="2303732">
                <a:moveTo>
                  <a:pt x="1124345" y="40098"/>
                </a:moveTo>
                <a:cubicBezTo>
                  <a:pt x="1134338" y="45095"/>
                  <a:pt x="344856" y="347397"/>
                  <a:pt x="209945" y="459823"/>
                </a:cubicBezTo>
                <a:cubicBezTo>
                  <a:pt x="75034" y="572249"/>
                  <a:pt x="332364" y="582243"/>
                  <a:pt x="314876" y="714656"/>
                </a:cubicBezTo>
                <a:cubicBezTo>
                  <a:pt x="297388" y="847069"/>
                  <a:pt x="157480" y="989476"/>
                  <a:pt x="105014" y="1254302"/>
                </a:cubicBezTo>
                <a:cubicBezTo>
                  <a:pt x="52548" y="1519128"/>
                  <a:pt x="-2416" y="2293620"/>
                  <a:pt x="82" y="2303613"/>
                </a:cubicBezTo>
                <a:cubicBezTo>
                  <a:pt x="2580" y="2313606"/>
                  <a:pt x="110011" y="1694013"/>
                  <a:pt x="120004" y="1314262"/>
                </a:cubicBezTo>
                <a:cubicBezTo>
                  <a:pt x="129997" y="934511"/>
                  <a:pt x="55046" y="172511"/>
                  <a:pt x="60043" y="25108"/>
                </a:cubicBezTo>
                <a:cubicBezTo>
                  <a:pt x="65040" y="-122295"/>
                  <a:pt x="-32396" y="427345"/>
                  <a:pt x="149984" y="429843"/>
                </a:cubicBezTo>
                <a:cubicBezTo>
                  <a:pt x="332364" y="432341"/>
                  <a:pt x="1114352" y="35101"/>
                  <a:pt x="1124345" y="4009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フリーフォーム 291">
            <a:extLst>
              <a:ext uri="{FF2B5EF4-FFF2-40B4-BE49-F238E27FC236}">
                <a16:creationId xmlns:a16="http://schemas.microsoft.com/office/drawing/2014/main" id="{4E8B3614-2F66-2FD7-931A-1DD44DE6B7EB}"/>
              </a:ext>
            </a:extLst>
          </p:cNvPr>
          <p:cNvSpPr/>
          <p:nvPr/>
        </p:nvSpPr>
        <p:spPr>
          <a:xfrm>
            <a:off x="5528209" y="3597241"/>
            <a:ext cx="1442440" cy="1130561"/>
          </a:xfrm>
          <a:custGeom>
            <a:avLst/>
            <a:gdLst>
              <a:gd name="connsiteX0" fmla="*/ 1442217 w 1442440"/>
              <a:gd name="connsiteY0" fmla="*/ 405133 h 1130561"/>
              <a:gd name="connsiteX1" fmla="*/ 677719 w 1442440"/>
              <a:gd name="connsiteY1" fmla="*/ 398 h 1130561"/>
              <a:gd name="connsiteX2" fmla="*/ 48132 w 1442440"/>
              <a:gd name="connsiteY2" fmla="*/ 330182 h 1130561"/>
              <a:gd name="connsiteX3" fmla="*/ 168053 w 1442440"/>
              <a:gd name="connsiteY3" fmla="*/ 345172 h 1130561"/>
              <a:gd name="connsiteX4" fmla="*/ 48132 w 1442440"/>
              <a:gd name="connsiteY4" fmla="*/ 480084 h 1130561"/>
              <a:gd name="connsiteX5" fmla="*/ 48132 w 1442440"/>
              <a:gd name="connsiteY5" fmla="*/ 1124661 h 1130561"/>
              <a:gd name="connsiteX6" fmla="*/ 18152 w 1442440"/>
              <a:gd name="connsiteY6" fmla="*/ 764897 h 1130561"/>
              <a:gd name="connsiteX7" fmla="*/ 362925 w 1442440"/>
              <a:gd name="connsiteY7" fmla="*/ 180280 h 1130561"/>
              <a:gd name="connsiteX8" fmla="*/ 332945 w 1442440"/>
              <a:gd name="connsiteY8" fmla="*/ 330182 h 1130561"/>
              <a:gd name="connsiteX9" fmla="*/ 752670 w 1442440"/>
              <a:gd name="connsiteY9" fmla="*/ 75349 h 1130561"/>
              <a:gd name="connsiteX10" fmla="*/ 1442217 w 1442440"/>
              <a:gd name="connsiteY10" fmla="*/ 405133 h 113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2440" h="1130561">
                <a:moveTo>
                  <a:pt x="1442217" y="405133"/>
                </a:moveTo>
                <a:cubicBezTo>
                  <a:pt x="1429725" y="392641"/>
                  <a:pt x="910066" y="12890"/>
                  <a:pt x="677719" y="398"/>
                </a:cubicBezTo>
                <a:cubicBezTo>
                  <a:pt x="445371" y="-12094"/>
                  <a:pt x="133076" y="272720"/>
                  <a:pt x="48132" y="330182"/>
                </a:cubicBezTo>
                <a:cubicBezTo>
                  <a:pt x="-36812" y="387644"/>
                  <a:pt x="168053" y="320188"/>
                  <a:pt x="168053" y="345172"/>
                </a:cubicBezTo>
                <a:cubicBezTo>
                  <a:pt x="168053" y="370156"/>
                  <a:pt x="68119" y="350169"/>
                  <a:pt x="48132" y="480084"/>
                </a:cubicBezTo>
                <a:cubicBezTo>
                  <a:pt x="28145" y="609999"/>
                  <a:pt x="53129" y="1077192"/>
                  <a:pt x="48132" y="1124661"/>
                </a:cubicBezTo>
                <a:cubicBezTo>
                  <a:pt x="43135" y="1172130"/>
                  <a:pt x="-34313" y="922294"/>
                  <a:pt x="18152" y="764897"/>
                </a:cubicBezTo>
                <a:cubicBezTo>
                  <a:pt x="70617" y="607500"/>
                  <a:pt x="310459" y="252732"/>
                  <a:pt x="362925" y="180280"/>
                </a:cubicBezTo>
                <a:cubicBezTo>
                  <a:pt x="415390" y="107827"/>
                  <a:pt x="267988" y="347670"/>
                  <a:pt x="332945" y="330182"/>
                </a:cubicBezTo>
                <a:cubicBezTo>
                  <a:pt x="397902" y="312694"/>
                  <a:pt x="565293" y="62857"/>
                  <a:pt x="752670" y="75349"/>
                </a:cubicBezTo>
                <a:cubicBezTo>
                  <a:pt x="940047" y="87841"/>
                  <a:pt x="1454709" y="417625"/>
                  <a:pt x="1442217" y="405133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フリーフォーム 292">
            <a:extLst>
              <a:ext uri="{FF2B5EF4-FFF2-40B4-BE49-F238E27FC236}">
                <a16:creationId xmlns:a16="http://schemas.microsoft.com/office/drawing/2014/main" id="{D61EDB1C-903E-C4A1-010F-79737793F8DA}"/>
              </a:ext>
            </a:extLst>
          </p:cNvPr>
          <p:cNvSpPr/>
          <p:nvPr/>
        </p:nvSpPr>
        <p:spPr>
          <a:xfrm>
            <a:off x="6475072" y="4102229"/>
            <a:ext cx="2114704" cy="1395576"/>
          </a:xfrm>
          <a:custGeom>
            <a:avLst/>
            <a:gdLst>
              <a:gd name="connsiteX0" fmla="*/ 679 w 2114704"/>
              <a:gd name="connsiteY0" fmla="*/ 214938 h 1395576"/>
              <a:gd name="connsiteX1" fmla="*/ 1289833 w 2114704"/>
              <a:gd name="connsiteY1" fmla="*/ 319869 h 1395576"/>
              <a:gd name="connsiteX2" fmla="*/ 1139931 w 2114704"/>
              <a:gd name="connsiteY2" fmla="*/ 229928 h 1395576"/>
              <a:gd name="connsiteX3" fmla="*/ 2084312 w 2114704"/>
              <a:gd name="connsiteY3" fmla="*/ 1369181 h 1395576"/>
              <a:gd name="connsiteX4" fmla="*/ 1799498 w 2114704"/>
              <a:gd name="connsiteY4" fmla="*/ 949456 h 1395576"/>
              <a:gd name="connsiteX5" fmla="*/ 975039 w 2114704"/>
              <a:gd name="connsiteY5" fmla="*/ 20066 h 1395576"/>
              <a:gd name="connsiteX6" fmla="*/ 1109951 w 2114704"/>
              <a:gd name="connsiteY6" fmla="*/ 304879 h 1395576"/>
              <a:gd name="connsiteX7" fmla="*/ 679 w 2114704"/>
              <a:gd name="connsiteY7" fmla="*/ 214938 h 1395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4704" h="1395576">
                <a:moveTo>
                  <a:pt x="679" y="214938"/>
                </a:moveTo>
                <a:cubicBezTo>
                  <a:pt x="30659" y="217436"/>
                  <a:pt x="1099958" y="317371"/>
                  <a:pt x="1289833" y="319869"/>
                </a:cubicBezTo>
                <a:cubicBezTo>
                  <a:pt x="1479708" y="322367"/>
                  <a:pt x="1007518" y="55043"/>
                  <a:pt x="1139931" y="229928"/>
                </a:cubicBezTo>
                <a:cubicBezTo>
                  <a:pt x="1272344" y="404813"/>
                  <a:pt x="1974384" y="1249260"/>
                  <a:pt x="2084312" y="1369181"/>
                </a:cubicBezTo>
                <a:cubicBezTo>
                  <a:pt x="2194240" y="1489102"/>
                  <a:pt x="1984377" y="1174309"/>
                  <a:pt x="1799498" y="949456"/>
                </a:cubicBezTo>
                <a:cubicBezTo>
                  <a:pt x="1614619" y="724604"/>
                  <a:pt x="1089963" y="127495"/>
                  <a:pt x="975039" y="20066"/>
                </a:cubicBezTo>
                <a:cubicBezTo>
                  <a:pt x="860115" y="-87363"/>
                  <a:pt x="1277341" y="269902"/>
                  <a:pt x="1109951" y="304879"/>
                </a:cubicBezTo>
                <a:cubicBezTo>
                  <a:pt x="942561" y="339856"/>
                  <a:pt x="-29301" y="212440"/>
                  <a:pt x="679" y="21493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4" name="フリーフォーム 293">
            <a:extLst>
              <a:ext uri="{FF2B5EF4-FFF2-40B4-BE49-F238E27FC236}">
                <a16:creationId xmlns:a16="http://schemas.microsoft.com/office/drawing/2014/main" id="{205BCC2E-56A7-51B8-E193-111E7DBC3855}"/>
              </a:ext>
            </a:extLst>
          </p:cNvPr>
          <p:cNvSpPr/>
          <p:nvPr/>
        </p:nvSpPr>
        <p:spPr>
          <a:xfrm>
            <a:off x="8536822" y="3937769"/>
            <a:ext cx="1626557" cy="3035523"/>
          </a:xfrm>
          <a:custGeom>
            <a:avLst/>
            <a:gdLst>
              <a:gd name="connsiteX0" fmla="*/ 22562 w 1626557"/>
              <a:gd name="connsiteY0" fmla="*/ 64605 h 3035523"/>
              <a:gd name="connsiteX1" fmla="*/ 367335 w 1626557"/>
              <a:gd name="connsiteY1" fmla="*/ 274467 h 3035523"/>
              <a:gd name="connsiteX2" fmla="*/ 1251755 w 1626557"/>
              <a:gd name="connsiteY2" fmla="*/ 1383739 h 3035523"/>
              <a:gd name="connsiteX3" fmla="*/ 996922 w 1626557"/>
              <a:gd name="connsiteY3" fmla="*/ 1353759 h 3035523"/>
              <a:gd name="connsiteX4" fmla="*/ 1146824 w 1626557"/>
              <a:gd name="connsiteY4" fmla="*/ 1668552 h 3035523"/>
              <a:gd name="connsiteX5" fmla="*/ 1626509 w 1626557"/>
              <a:gd name="connsiteY5" fmla="*/ 3032657 h 3035523"/>
              <a:gd name="connsiteX6" fmla="*/ 1116844 w 1626557"/>
              <a:gd name="connsiteY6" fmla="*/ 1998336 h 3035523"/>
              <a:gd name="connsiteX7" fmla="*/ 607178 w 1626557"/>
              <a:gd name="connsiteY7" fmla="*/ 993995 h 3035523"/>
              <a:gd name="connsiteX8" fmla="*/ 951952 w 1626557"/>
              <a:gd name="connsiteY8" fmla="*/ 1203857 h 3035523"/>
              <a:gd name="connsiteX9" fmla="*/ 22562 w 1626557"/>
              <a:gd name="connsiteY9" fmla="*/ 64605 h 303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6557" h="3035523">
                <a:moveTo>
                  <a:pt x="22562" y="64605"/>
                </a:moveTo>
                <a:cubicBezTo>
                  <a:pt x="-74874" y="-90293"/>
                  <a:pt x="162470" y="54611"/>
                  <a:pt x="367335" y="274467"/>
                </a:cubicBezTo>
                <a:cubicBezTo>
                  <a:pt x="572200" y="494323"/>
                  <a:pt x="1146824" y="1203857"/>
                  <a:pt x="1251755" y="1383739"/>
                </a:cubicBezTo>
                <a:cubicBezTo>
                  <a:pt x="1356686" y="1563621"/>
                  <a:pt x="1014410" y="1306290"/>
                  <a:pt x="996922" y="1353759"/>
                </a:cubicBezTo>
                <a:cubicBezTo>
                  <a:pt x="979434" y="1401228"/>
                  <a:pt x="1041893" y="1388736"/>
                  <a:pt x="1146824" y="1668552"/>
                </a:cubicBezTo>
                <a:cubicBezTo>
                  <a:pt x="1251755" y="1948368"/>
                  <a:pt x="1631506" y="2977693"/>
                  <a:pt x="1626509" y="3032657"/>
                </a:cubicBezTo>
                <a:cubicBezTo>
                  <a:pt x="1621512" y="3087621"/>
                  <a:pt x="1286733" y="2338113"/>
                  <a:pt x="1116844" y="1998336"/>
                </a:cubicBezTo>
                <a:cubicBezTo>
                  <a:pt x="946956" y="1658559"/>
                  <a:pt x="634660" y="1126408"/>
                  <a:pt x="607178" y="993995"/>
                </a:cubicBezTo>
                <a:cubicBezTo>
                  <a:pt x="579696" y="861582"/>
                  <a:pt x="1046890" y="1361254"/>
                  <a:pt x="951952" y="1203857"/>
                </a:cubicBezTo>
                <a:cubicBezTo>
                  <a:pt x="857014" y="1046460"/>
                  <a:pt x="119998" y="219503"/>
                  <a:pt x="22562" y="6460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5" name="グループ化 294">
            <a:extLst>
              <a:ext uri="{FF2B5EF4-FFF2-40B4-BE49-F238E27FC236}">
                <a16:creationId xmlns:a16="http://schemas.microsoft.com/office/drawing/2014/main" id="{4121371A-9705-F302-9825-D74936B676AD}"/>
              </a:ext>
            </a:extLst>
          </p:cNvPr>
          <p:cNvGrpSpPr/>
          <p:nvPr/>
        </p:nvGrpSpPr>
        <p:grpSpPr>
          <a:xfrm>
            <a:off x="1672722" y="1563918"/>
            <a:ext cx="836621" cy="827065"/>
            <a:chOff x="1544701" y="4397274"/>
            <a:chExt cx="836621" cy="827065"/>
          </a:xfrm>
          <a:solidFill>
            <a:srgbClr val="FF8AD8"/>
          </a:solidFill>
        </p:grpSpPr>
        <p:sp>
          <p:nvSpPr>
            <p:cNvPr id="296" name="フリーフォーム 295">
              <a:extLst>
                <a:ext uri="{FF2B5EF4-FFF2-40B4-BE49-F238E27FC236}">
                  <a16:creationId xmlns:a16="http://schemas.microsoft.com/office/drawing/2014/main" id="{AC6F0A67-DDDD-A10E-D4D9-91F65639632F}"/>
                </a:ext>
              </a:extLst>
            </p:cNvPr>
            <p:cNvSpPr/>
            <p:nvPr/>
          </p:nvSpPr>
          <p:spPr>
            <a:xfrm>
              <a:off x="1544701" y="4464046"/>
              <a:ext cx="401600" cy="256349"/>
            </a:xfrm>
            <a:custGeom>
              <a:avLst/>
              <a:gdLst>
                <a:gd name="connsiteX0" fmla="*/ 1524 w 401600"/>
                <a:gd name="connsiteY0" fmla="*/ 171454 h 256349"/>
                <a:gd name="connsiteX1" fmla="*/ 150749 w 401600"/>
                <a:gd name="connsiteY1" fmla="*/ 69854 h 256349"/>
                <a:gd name="connsiteX2" fmla="*/ 290449 w 401600"/>
                <a:gd name="connsiteY2" fmla="*/ 4 h 256349"/>
                <a:gd name="connsiteX3" fmla="*/ 401574 w 401600"/>
                <a:gd name="connsiteY3" fmla="*/ 66679 h 256349"/>
                <a:gd name="connsiteX4" fmla="*/ 280924 w 401600"/>
                <a:gd name="connsiteY4" fmla="*/ 123829 h 256349"/>
                <a:gd name="connsiteX5" fmla="*/ 112649 w 401600"/>
                <a:gd name="connsiteY5" fmla="*/ 254004 h 256349"/>
                <a:gd name="connsiteX6" fmla="*/ 74549 w 401600"/>
                <a:gd name="connsiteY6" fmla="*/ 206379 h 256349"/>
                <a:gd name="connsiteX7" fmla="*/ 1524 w 401600"/>
                <a:gd name="connsiteY7" fmla="*/ 171454 h 25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1600" h="256349">
                  <a:moveTo>
                    <a:pt x="1524" y="171454"/>
                  </a:moveTo>
                  <a:cubicBezTo>
                    <a:pt x="14224" y="148700"/>
                    <a:pt x="102595" y="98429"/>
                    <a:pt x="150749" y="69854"/>
                  </a:cubicBezTo>
                  <a:cubicBezTo>
                    <a:pt x="198903" y="41279"/>
                    <a:pt x="248645" y="533"/>
                    <a:pt x="290449" y="4"/>
                  </a:cubicBezTo>
                  <a:cubicBezTo>
                    <a:pt x="332253" y="-525"/>
                    <a:pt x="403161" y="46042"/>
                    <a:pt x="401574" y="66679"/>
                  </a:cubicBezTo>
                  <a:cubicBezTo>
                    <a:pt x="399987" y="87316"/>
                    <a:pt x="329078" y="92608"/>
                    <a:pt x="280924" y="123829"/>
                  </a:cubicBezTo>
                  <a:cubicBezTo>
                    <a:pt x="232770" y="155050"/>
                    <a:pt x="147045" y="240246"/>
                    <a:pt x="112649" y="254004"/>
                  </a:cubicBezTo>
                  <a:cubicBezTo>
                    <a:pt x="78253" y="267762"/>
                    <a:pt x="89895" y="216962"/>
                    <a:pt x="74549" y="206379"/>
                  </a:cubicBezTo>
                  <a:cubicBezTo>
                    <a:pt x="59203" y="195796"/>
                    <a:pt x="-11176" y="194208"/>
                    <a:pt x="1524" y="1714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" name="フリーフォーム 296">
              <a:extLst>
                <a:ext uri="{FF2B5EF4-FFF2-40B4-BE49-F238E27FC236}">
                  <a16:creationId xmlns:a16="http://schemas.microsoft.com/office/drawing/2014/main" id="{F859B24F-A9FB-5155-DB1C-6E1DD58403A8}"/>
                </a:ext>
              </a:extLst>
            </p:cNvPr>
            <p:cNvSpPr/>
            <p:nvPr/>
          </p:nvSpPr>
          <p:spPr>
            <a:xfrm>
              <a:off x="1570589" y="4723539"/>
              <a:ext cx="179355" cy="284356"/>
            </a:xfrm>
            <a:custGeom>
              <a:avLst/>
              <a:gdLst>
                <a:gd name="connsiteX0" fmla="*/ 35961 w 179355"/>
                <a:gd name="connsiteY0" fmla="*/ 4036 h 284356"/>
                <a:gd name="connsiteX1" fmla="*/ 48661 w 179355"/>
                <a:gd name="connsiteY1" fmla="*/ 64361 h 284356"/>
                <a:gd name="connsiteX2" fmla="*/ 1036 w 179355"/>
                <a:gd name="connsiteY2" fmla="*/ 153261 h 284356"/>
                <a:gd name="connsiteX3" fmla="*/ 23261 w 179355"/>
                <a:gd name="connsiteY3" fmla="*/ 264386 h 284356"/>
                <a:gd name="connsiteX4" fmla="*/ 105811 w 179355"/>
                <a:gd name="connsiteY4" fmla="*/ 261211 h 284356"/>
                <a:gd name="connsiteX5" fmla="*/ 178836 w 179355"/>
                <a:gd name="connsiteY5" fmla="*/ 32611 h 284356"/>
                <a:gd name="connsiteX6" fmla="*/ 35961 w 179355"/>
                <a:gd name="connsiteY6" fmla="*/ 4036 h 284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355" h="284356">
                  <a:moveTo>
                    <a:pt x="35961" y="4036"/>
                  </a:moveTo>
                  <a:cubicBezTo>
                    <a:pt x="14265" y="9328"/>
                    <a:pt x="54482" y="39490"/>
                    <a:pt x="48661" y="64361"/>
                  </a:cubicBezTo>
                  <a:cubicBezTo>
                    <a:pt x="42840" y="89232"/>
                    <a:pt x="5269" y="119923"/>
                    <a:pt x="1036" y="153261"/>
                  </a:cubicBezTo>
                  <a:cubicBezTo>
                    <a:pt x="-3197" y="186599"/>
                    <a:pt x="5799" y="246394"/>
                    <a:pt x="23261" y="264386"/>
                  </a:cubicBezTo>
                  <a:cubicBezTo>
                    <a:pt x="40723" y="282378"/>
                    <a:pt x="79882" y="299840"/>
                    <a:pt x="105811" y="261211"/>
                  </a:cubicBezTo>
                  <a:cubicBezTo>
                    <a:pt x="131740" y="222582"/>
                    <a:pt x="185186" y="73357"/>
                    <a:pt x="178836" y="32611"/>
                  </a:cubicBezTo>
                  <a:cubicBezTo>
                    <a:pt x="172486" y="-8135"/>
                    <a:pt x="57657" y="-1256"/>
                    <a:pt x="35961" y="403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" name="フリーフォーム 297">
              <a:extLst>
                <a:ext uri="{FF2B5EF4-FFF2-40B4-BE49-F238E27FC236}">
                  <a16:creationId xmlns:a16="http://schemas.microsoft.com/office/drawing/2014/main" id="{3A4EF422-D58A-9ECF-E6B8-D0800A549CBB}"/>
                </a:ext>
              </a:extLst>
            </p:cNvPr>
            <p:cNvSpPr/>
            <p:nvPr/>
          </p:nvSpPr>
          <p:spPr>
            <a:xfrm>
              <a:off x="1580501" y="4609717"/>
              <a:ext cx="338597" cy="614622"/>
            </a:xfrm>
            <a:custGeom>
              <a:avLst/>
              <a:gdLst>
                <a:gd name="connsiteX0" fmla="*/ 51449 w 338597"/>
                <a:gd name="connsiteY0" fmla="*/ 121033 h 614622"/>
                <a:gd name="connsiteX1" fmla="*/ 197499 w 338597"/>
                <a:gd name="connsiteY1" fmla="*/ 383 h 614622"/>
                <a:gd name="connsiteX2" fmla="*/ 324499 w 338597"/>
                <a:gd name="connsiteY2" fmla="*/ 86108 h 614622"/>
                <a:gd name="connsiteX3" fmla="*/ 334024 w 338597"/>
                <a:gd name="connsiteY3" fmla="*/ 178183 h 614622"/>
                <a:gd name="connsiteX4" fmla="*/ 311799 w 338597"/>
                <a:gd name="connsiteY4" fmla="*/ 340108 h 614622"/>
                <a:gd name="connsiteX5" fmla="*/ 248299 w 338597"/>
                <a:gd name="connsiteY5" fmla="*/ 571883 h 614622"/>
                <a:gd name="connsiteX6" fmla="*/ 200674 w 338597"/>
                <a:gd name="connsiteY6" fmla="*/ 609983 h 614622"/>
                <a:gd name="connsiteX7" fmla="*/ 95899 w 338597"/>
                <a:gd name="connsiteY7" fmla="*/ 597283 h 614622"/>
                <a:gd name="connsiteX8" fmla="*/ 649 w 338597"/>
                <a:gd name="connsiteY8" fmla="*/ 460758 h 614622"/>
                <a:gd name="connsiteX9" fmla="*/ 57799 w 338597"/>
                <a:gd name="connsiteY9" fmla="*/ 492508 h 614622"/>
                <a:gd name="connsiteX10" fmla="*/ 130824 w 338597"/>
                <a:gd name="connsiteY10" fmla="*/ 470283 h 614622"/>
                <a:gd name="connsiteX11" fmla="*/ 207024 w 338597"/>
                <a:gd name="connsiteY11" fmla="*/ 238508 h 614622"/>
                <a:gd name="connsiteX12" fmla="*/ 216549 w 338597"/>
                <a:gd name="connsiteY12" fmla="*/ 79758 h 614622"/>
                <a:gd name="connsiteX13" fmla="*/ 143524 w 338597"/>
                <a:gd name="connsiteY13" fmla="*/ 95633 h 614622"/>
                <a:gd name="connsiteX14" fmla="*/ 51449 w 338597"/>
                <a:gd name="connsiteY14" fmla="*/ 121033 h 614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8597" h="614622">
                  <a:moveTo>
                    <a:pt x="51449" y="121033"/>
                  </a:moveTo>
                  <a:cubicBezTo>
                    <a:pt x="101720" y="63618"/>
                    <a:pt x="151991" y="6204"/>
                    <a:pt x="197499" y="383"/>
                  </a:cubicBezTo>
                  <a:cubicBezTo>
                    <a:pt x="243007" y="-5438"/>
                    <a:pt x="301745" y="56475"/>
                    <a:pt x="324499" y="86108"/>
                  </a:cubicBezTo>
                  <a:cubicBezTo>
                    <a:pt x="347253" y="115741"/>
                    <a:pt x="336141" y="135850"/>
                    <a:pt x="334024" y="178183"/>
                  </a:cubicBezTo>
                  <a:cubicBezTo>
                    <a:pt x="331907" y="220516"/>
                    <a:pt x="326086" y="274491"/>
                    <a:pt x="311799" y="340108"/>
                  </a:cubicBezTo>
                  <a:cubicBezTo>
                    <a:pt x="297512" y="405725"/>
                    <a:pt x="266820" y="526904"/>
                    <a:pt x="248299" y="571883"/>
                  </a:cubicBezTo>
                  <a:cubicBezTo>
                    <a:pt x="229778" y="616862"/>
                    <a:pt x="226074" y="605750"/>
                    <a:pt x="200674" y="609983"/>
                  </a:cubicBezTo>
                  <a:cubicBezTo>
                    <a:pt x="175274" y="614216"/>
                    <a:pt x="129236" y="622154"/>
                    <a:pt x="95899" y="597283"/>
                  </a:cubicBezTo>
                  <a:cubicBezTo>
                    <a:pt x="62562" y="572412"/>
                    <a:pt x="6999" y="478220"/>
                    <a:pt x="649" y="460758"/>
                  </a:cubicBezTo>
                  <a:cubicBezTo>
                    <a:pt x="-5701" y="443296"/>
                    <a:pt x="36103" y="490921"/>
                    <a:pt x="57799" y="492508"/>
                  </a:cubicBezTo>
                  <a:cubicBezTo>
                    <a:pt x="79495" y="494095"/>
                    <a:pt x="105953" y="512616"/>
                    <a:pt x="130824" y="470283"/>
                  </a:cubicBezTo>
                  <a:cubicBezTo>
                    <a:pt x="155695" y="427950"/>
                    <a:pt x="192737" y="303595"/>
                    <a:pt x="207024" y="238508"/>
                  </a:cubicBezTo>
                  <a:cubicBezTo>
                    <a:pt x="221311" y="173421"/>
                    <a:pt x="227132" y="103570"/>
                    <a:pt x="216549" y="79758"/>
                  </a:cubicBezTo>
                  <a:cubicBezTo>
                    <a:pt x="205966" y="55946"/>
                    <a:pt x="143524" y="95633"/>
                    <a:pt x="143524" y="95633"/>
                  </a:cubicBezTo>
                  <a:lnTo>
                    <a:pt x="51449" y="12103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" name="フリーフォーム 298">
              <a:extLst>
                <a:ext uri="{FF2B5EF4-FFF2-40B4-BE49-F238E27FC236}">
                  <a16:creationId xmlns:a16="http://schemas.microsoft.com/office/drawing/2014/main" id="{DA13512A-6AC8-DA46-A495-7FF8B0375988}"/>
                </a:ext>
              </a:extLst>
            </p:cNvPr>
            <p:cNvSpPr/>
            <p:nvPr/>
          </p:nvSpPr>
          <p:spPr>
            <a:xfrm>
              <a:off x="1668162" y="4771677"/>
              <a:ext cx="152549" cy="181481"/>
            </a:xfrm>
            <a:custGeom>
              <a:avLst/>
              <a:gdLst>
                <a:gd name="connsiteX0" fmla="*/ 24113 w 152549"/>
                <a:gd name="connsiteY0" fmla="*/ 348 h 181481"/>
                <a:gd name="connsiteX1" fmla="*/ 125713 w 152549"/>
                <a:gd name="connsiteY1" fmla="*/ 86073 h 181481"/>
                <a:gd name="connsiteX2" fmla="*/ 151113 w 152549"/>
                <a:gd name="connsiteY2" fmla="*/ 136873 h 181481"/>
                <a:gd name="connsiteX3" fmla="*/ 93963 w 152549"/>
                <a:gd name="connsiteY3" fmla="*/ 181323 h 181481"/>
                <a:gd name="connsiteX4" fmla="*/ 5063 w 152549"/>
                <a:gd name="connsiteY4" fmla="*/ 120998 h 181481"/>
                <a:gd name="connsiteX5" fmla="*/ 24113 w 152549"/>
                <a:gd name="connsiteY5" fmla="*/ 348 h 181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549" h="181481">
                  <a:moveTo>
                    <a:pt x="24113" y="348"/>
                  </a:moveTo>
                  <a:cubicBezTo>
                    <a:pt x="44221" y="-5473"/>
                    <a:pt x="104546" y="63319"/>
                    <a:pt x="125713" y="86073"/>
                  </a:cubicBezTo>
                  <a:cubicBezTo>
                    <a:pt x="146880" y="108827"/>
                    <a:pt x="156405" y="120998"/>
                    <a:pt x="151113" y="136873"/>
                  </a:cubicBezTo>
                  <a:cubicBezTo>
                    <a:pt x="145821" y="152748"/>
                    <a:pt x="118305" y="183969"/>
                    <a:pt x="93963" y="181323"/>
                  </a:cubicBezTo>
                  <a:cubicBezTo>
                    <a:pt x="69621" y="178677"/>
                    <a:pt x="17234" y="146927"/>
                    <a:pt x="5063" y="120998"/>
                  </a:cubicBezTo>
                  <a:cubicBezTo>
                    <a:pt x="-7108" y="95069"/>
                    <a:pt x="4005" y="6169"/>
                    <a:pt x="24113" y="34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フリーフォーム 299">
              <a:extLst>
                <a:ext uri="{FF2B5EF4-FFF2-40B4-BE49-F238E27FC236}">
                  <a16:creationId xmlns:a16="http://schemas.microsoft.com/office/drawing/2014/main" id="{6AC0CDE4-836E-C25D-6B02-BAC075E030F4}"/>
                </a:ext>
              </a:extLst>
            </p:cNvPr>
            <p:cNvSpPr/>
            <p:nvPr/>
          </p:nvSpPr>
          <p:spPr>
            <a:xfrm>
              <a:off x="1854697" y="4524042"/>
              <a:ext cx="508302" cy="185368"/>
            </a:xfrm>
            <a:custGeom>
              <a:avLst/>
              <a:gdLst>
                <a:gd name="connsiteX0" fmla="*/ 2678 w 508302"/>
                <a:gd name="connsiteY0" fmla="*/ 155908 h 185368"/>
                <a:gd name="connsiteX1" fmla="*/ 272553 w 508302"/>
                <a:gd name="connsiteY1" fmla="*/ 25733 h 185368"/>
                <a:gd name="connsiteX2" fmla="*/ 393203 w 508302"/>
                <a:gd name="connsiteY2" fmla="*/ 3508 h 185368"/>
                <a:gd name="connsiteX3" fmla="*/ 507503 w 508302"/>
                <a:gd name="connsiteY3" fmla="*/ 73358 h 185368"/>
                <a:gd name="connsiteX4" fmla="*/ 428128 w 508302"/>
                <a:gd name="connsiteY4" fmla="*/ 79708 h 185368"/>
                <a:gd name="connsiteX5" fmla="*/ 151903 w 508302"/>
                <a:gd name="connsiteY5" fmla="*/ 178133 h 185368"/>
                <a:gd name="connsiteX6" fmla="*/ 2678 w 508302"/>
                <a:gd name="connsiteY6" fmla="*/ 155908 h 185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8302" h="185368">
                  <a:moveTo>
                    <a:pt x="2678" y="155908"/>
                  </a:moveTo>
                  <a:cubicBezTo>
                    <a:pt x="22786" y="130508"/>
                    <a:pt x="207466" y="51133"/>
                    <a:pt x="272553" y="25733"/>
                  </a:cubicBezTo>
                  <a:cubicBezTo>
                    <a:pt x="337641" y="333"/>
                    <a:pt x="354045" y="-4429"/>
                    <a:pt x="393203" y="3508"/>
                  </a:cubicBezTo>
                  <a:cubicBezTo>
                    <a:pt x="432361" y="11445"/>
                    <a:pt x="501682" y="60658"/>
                    <a:pt x="507503" y="73358"/>
                  </a:cubicBezTo>
                  <a:cubicBezTo>
                    <a:pt x="513324" y="86058"/>
                    <a:pt x="487395" y="62246"/>
                    <a:pt x="428128" y="79708"/>
                  </a:cubicBezTo>
                  <a:cubicBezTo>
                    <a:pt x="368861" y="97170"/>
                    <a:pt x="223870" y="161729"/>
                    <a:pt x="151903" y="178133"/>
                  </a:cubicBezTo>
                  <a:cubicBezTo>
                    <a:pt x="79936" y="194537"/>
                    <a:pt x="-17430" y="181308"/>
                    <a:pt x="2678" y="1559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" name="フリーフォーム 300">
              <a:extLst>
                <a:ext uri="{FF2B5EF4-FFF2-40B4-BE49-F238E27FC236}">
                  <a16:creationId xmlns:a16="http://schemas.microsoft.com/office/drawing/2014/main" id="{B1D88A36-612D-3599-0F40-A84B1D58BAE7}"/>
                </a:ext>
              </a:extLst>
            </p:cNvPr>
            <p:cNvSpPr/>
            <p:nvPr/>
          </p:nvSpPr>
          <p:spPr>
            <a:xfrm>
              <a:off x="1875352" y="4660682"/>
              <a:ext cx="498979" cy="360563"/>
            </a:xfrm>
            <a:custGeom>
              <a:avLst/>
              <a:gdLst>
                <a:gd name="connsiteX0" fmla="*/ 1073 w 498979"/>
                <a:gd name="connsiteY0" fmla="*/ 143093 h 360563"/>
                <a:gd name="connsiteX1" fmla="*/ 159823 w 498979"/>
                <a:gd name="connsiteY1" fmla="*/ 60543 h 360563"/>
                <a:gd name="connsiteX2" fmla="*/ 366198 w 498979"/>
                <a:gd name="connsiteY2" fmla="*/ 218 h 360563"/>
                <a:gd name="connsiteX3" fmla="*/ 445573 w 498979"/>
                <a:gd name="connsiteY3" fmla="*/ 41493 h 360563"/>
                <a:gd name="connsiteX4" fmla="*/ 407473 w 498979"/>
                <a:gd name="connsiteY4" fmla="*/ 73243 h 360563"/>
                <a:gd name="connsiteX5" fmla="*/ 175698 w 498979"/>
                <a:gd name="connsiteY5" fmla="*/ 136743 h 360563"/>
                <a:gd name="connsiteX6" fmla="*/ 99498 w 498979"/>
                <a:gd name="connsiteY6" fmla="*/ 181193 h 360563"/>
                <a:gd name="connsiteX7" fmla="*/ 77273 w 498979"/>
                <a:gd name="connsiteY7" fmla="*/ 254218 h 360563"/>
                <a:gd name="connsiteX8" fmla="*/ 166173 w 498979"/>
                <a:gd name="connsiteY8" fmla="*/ 241518 h 360563"/>
                <a:gd name="connsiteX9" fmla="*/ 407473 w 498979"/>
                <a:gd name="connsiteY9" fmla="*/ 143093 h 360563"/>
                <a:gd name="connsiteX10" fmla="*/ 496373 w 498979"/>
                <a:gd name="connsiteY10" fmla="*/ 193893 h 360563"/>
                <a:gd name="connsiteX11" fmla="*/ 439223 w 498979"/>
                <a:gd name="connsiteY11" fmla="*/ 235168 h 360563"/>
                <a:gd name="connsiteX12" fmla="*/ 99498 w 498979"/>
                <a:gd name="connsiteY12" fmla="*/ 358993 h 360563"/>
                <a:gd name="connsiteX13" fmla="*/ 35998 w 498979"/>
                <a:gd name="connsiteY13" fmla="*/ 295493 h 360563"/>
                <a:gd name="connsiteX14" fmla="*/ 86798 w 498979"/>
                <a:gd name="connsiteY14" fmla="*/ 158968 h 360563"/>
                <a:gd name="connsiteX15" fmla="*/ 1073 w 498979"/>
                <a:gd name="connsiteY15" fmla="*/ 143093 h 360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8979" h="360563">
                  <a:moveTo>
                    <a:pt x="1073" y="143093"/>
                  </a:moveTo>
                  <a:cubicBezTo>
                    <a:pt x="13244" y="126689"/>
                    <a:pt x="98969" y="84356"/>
                    <a:pt x="159823" y="60543"/>
                  </a:cubicBezTo>
                  <a:cubicBezTo>
                    <a:pt x="220677" y="36730"/>
                    <a:pt x="318573" y="3393"/>
                    <a:pt x="366198" y="218"/>
                  </a:cubicBezTo>
                  <a:cubicBezTo>
                    <a:pt x="413823" y="-2957"/>
                    <a:pt x="438694" y="29322"/>
                    <a:pt x="445573" y="41493"/>
                  </a:cubicBezTo>
                  <a:cubicBezTo>
                    <a:pt x="452452" y="53664"/>
                    <a:pt x="452452" y="57368"/>
                    <a:pt x="407473" y="73243"/>
                  </a:cubicBezTo>
                  <a:cubicBezTo>
                    <a:pt x="362494" y="89118"/>
                    <a:pt x="227027" y="118751"/>
                    <a:pt x="175698" y="136743"/>
                  </a:cubicBezTo>
                  <a:cubicBezTo>
                    <a:pt x="124369" y="154735"/>
                    <a:pt x="115902" y="161614"/>
                    <a:pt x="99498" y="181193"/>
                  </a:cubicBezTo>
                  <a:cubicBezTo>
                    <a:pt x="83094" y="200772"/>
                    <a:pt x="66161" y="244164"/>
                    <a:pt x="77273" y="254218"/>
                  </a:cubicBezTo>
                  <a:cubicBezTo>
                    <a:pt x="88385" y="264272"/>
                    <a:pt x="111140" y="260039"/>
                    <a:pt x="166173" y="241518"/>
                  </a:cubicBezTo>
                  <a:cubicBezTo>
                    <a:pt x="221206" y="222997"/>
                    <a:pt x="352440" y="151030"/>
                    <a:pt x="407473" y="143093"/>
                  </a:cubicBezTo>
                  <a:cubicBezTo>
                    <a:pt x="462506" y="135156"/>
                    <a:pt x="491081" y="178547"/>
                    <a:pt x="496373" y="193893"/>
                  </a:cubicBezTo>
                  <a:cubicBezTo>
                    <a:pt x="501665" y="209239"/>
                    <a:pt x="505369" y="207651"/>
                    <a:pt x="439223" y="235168"/>
                  </a:cubicBezTo>
                  <a:cubicBezTo>
                    <a:pt x="373077" y="262685"/>
                    <a:pt x="166702" y="348939"/>
                    <a:pt x="99498" y="358993"/>
                  </a:cubicBezTo>
                  <a:cubicBezTo>
                    <a:pt x="32294" y="369047"/>
                    <a:pt x="38115" y="328830"/>
                    <a:pt x="35998" y="295493"/>
                  </a:cubicBezTo>
                  <a:cubicBezTo>
                    <a:pt x="33881" y="262156"/>
                    <a:pt x="89444" y="184897"/>
                    <a:pt x="86798" y="158968"/>
                  </a:cubicBezTo>
                  <a:cubicBezTo>
                    <a:pt x="84152" y="133039"/>
                    <a:pt x="-11098" y="159497"/>
                    <a:pt x="1073" y="1430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2" name="フリーフォーム 301">
              <a:extLst>
                <a:ext uri="{FF2B5EF4-FFF2-40B4-BE49-F238E27FC236}">
                  <a16:creationId xmlns:a16="http://schemas.microsoft.com/office/drawing/2014/main" id="{C5C2A1AB-075F-11AD-336D-B046BC1E1070}"/>
                </a:ext>
              </a:extLst>
            </p:cNvPr>
            <p:cNvSpPr/>
            <p:nvPr/>
          </p:nvSpPr>
          <p:spPr>
            <a:xfrm>
              <a:off x="1937367" y="4428773"/>
              <a:ext cx="443955" cy="794617"/>
            </a:xfrm>
            <a:custGeom>
              <a:avLst/>
              <a:gdLst>
                <a:gd name="connsiteX0" fmla="*/ 5733 w 443955"/>
                <a:gd name="connsiteY0" fmla="*/ 352 h 794617"/>
                <a:gd name="connsiteX1" fmla="*/ 53358 w 443955"/>
                <a:gd name="connsiteY1" fmla="*/ 127352 h 794617"/>
                <a:gd name="connsiteX2" fmla="*/ 75583 w 443955"/>
                <a:gd name="connsiteY2" fmla="*/ 324202 h 794617"/>
                <a:gd name="connsiteX3" fmla="*/ 72408 w 443955"/>
                <a:gd name="connsiteY3" fmla="*/ 495652 h 794617"/>
                <a:gd name="connsiteX4" fmla="*/ 243858 w 443955"/>
                <a:gd name="connsiteY4" fmla="*/ 736952 h 794617"/>
                <a:gd name="connsiteX5" fmla="*/ 367683 w 443955"/>
                <a:gd name="connsiteY5" fmla="*/ 794102 h 794617"/>
                <a:gd name="connsiteX6" fmla="*/ 443883 w 443955"/>
                <a:gd name="connsiteY6" fmla="*/ 717902 h 794617"/>
                <a:gd name="connsiteX7" fmla="*/ 354983 w 443955"/>
                <a:gd name="connsiteY7" fmla="*/ 543277 h 794617"/>
                <a:gd name="connsiteX8" fmla="*/ 364508 w 443955"/>
                <a:gd name="connsiteY8" fmla="*/ 603602 h 794617"/>
                <a:gd name="connsiteX9" fmla="*/ 361333 w 443955"/>
                <a:gd name="connsiteY9" fmla="*/ 686152 h 794617"/>
                <a:gd name="connsiteX10" fmla="*/ 285133 w 443955"/>
                <a:gd name="connsiteY10" fmla="*/ 603602 h 794617"/>
                <a:gd name="connsiteX11" fmla="*/ 199408 w 443955"/>
                <a:gd name="connsiteY11" fmla="*/ 441677 h 794617"/>
                <a:gd name="connsiteX12" fmla="*/ 199408 w 443955"/>
                <a:gd name="connsiteY12" fmla="*/ 101952 h 794617"/>
                <a:gd name="connsiteX13" fmla="*/ 5733 w 443955"/>
                <a:gd name="connsiteY13" fmla="*/ 352 h 79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3955" h="794617">
                  <a:moveTo>
                    <a:pt x="5733" y="352"/>
                  </a:moveTo>
                  <a:cubicBezTo>
                    <a:pt x="-18609" y="4585"/>
                    <a:pt x="41716" y="73377"/>
                    <a:pt x="53358" y="127352"/>
                  </a:cubicBezTo>
                  <a:cubicBezTo>
                    <a:pt x="65000" y="181327"/>
                    <a:pt x="72408" y="262819"/>
                    <a:pt x="75583" y="324202"/>
                  </a:cubicBezTo>
                  <a:cubicBezTo>
                    <a:pt x="78758" y="385585"/>
                    <a:pt x="44362" y="426860"/>
                    <a:pt x="72408" y="495652"/>
                  </a:cubicBezTo>
                  <a:cubicBezTo>
                    <a:pt x="100454" y="564444"/>
                    <a:pt x="194646" y="687210"/>
                    <a:pt x="243858" y="736952"/>
                  </a:cubicBezTo>
                  <a:cubicBezTo>
                    <a:pt x="293070" y="786694"/>
                    <a:pt x="334346" y="797277"/>
                    <a:pt x="367683" y="794102"/>
                  </a:cubicBezTo>
                  <a:cubicBezTo>
                    <a:pt x="401020" y="790927"/>
                    <a:pt x="446000" y="759706"/>
                    <a:pt x="443883" y="717902"/>
                  </a:cubicBezTo>
                  <a:cubicBezTo>
                    <a:pt x="441766" y="676098"/>
                    <a:pt x="368212" y="562327"/>
                    <a:pt x="354983" y="543277"/>
                  </a:cubicBezTo>
                  <a:cubicBezTo>
                    <a:pt x="341754" y="524227"/>
                    <a:pt x="363450" y="579790"/>
                    <a:pt x="364508" y="603602"/>
                  </a:cubicBezTo>
                  <a:cubicBezTo>
                    <a:pt x="365566" y="627414"/>
                    <a:pt x="374562" y="686152"/>
                    <a:pt x="361333" y="686152"/>
                  </a:cubicBezTo>
                  <a:cubicBezTo>
                    <a:pt x="348104" y="686152"/>
                    <a:pt x="312121" y="644348"/>
                    <a:pt x="285133" y="603602"/>
                  </a:cubicBezTo>
                  <a:cubicBezTo>
                    <a:pt x="258146" y="562856"/>
                    <a:pt x="213695" y="525285"/>
                    <a:pt x="199408" y="441677"/>
                  </a:cubicBezTo>
                  <a:cubicBezTo>
                    <a:pt x="185121" y="358069"/>
                    <a:pt x="227454" y="173919"/>
                    <a:pt x="199408" y="101952"/>
                  </a:cubicBezTo>
                  <a:cubicBezTo>
                    <a:pt x="171362" y="29985"/>
                    <a:pt x="30075" y="-3881"/>
                    <a:pt x="5733" y="3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" name="フリーフォーム 302">
              <a:extLst>
                <a:ext uri="{FF2B5EF4-FFF2-40B4-BE49-F238E27FC236}">
                  <a16:creationId xmlns:a16="http://schemas.microsoft.com/office/drawing/2014/main" id="{9D48B2C2-04CD-A4C7-3348-3B9C0CD06929}"/>
                </a:ext>
              </a:extLst>
            </p:cNvPr>
            <p:cNvSpPr/>
            <p:nvPr/>
          </p:nvSpPr>
          <p:spPr>
            <a:xfrm>
              <a:off x="1855551" y="4875581"/>
              <a:ext cx="485776" cy="347688"/>
            </a:xfrm>
            <a:custGeom>
              <a:avLst/>
              <a:gdLst>
                <a:gd name="connsiteX0" fmla="*/ 420924 w 485776"/>
                <a:gd name="connsiteY0" fmla="*/ 1219 h 347688"/>
                <a:gd name="connsiteX1" fmla="*/ 303449 w 485776"/>
                <a:gd name="connsiteY1" fmla="*/ 137744 h 347688"/>
                <a:gd name="connsiteX2" fmla="*/ 154224 w 485776"/>
                <a:gd name="connsiteY2" fmla="*/ 194894 h 347688"/>
                <a:gd name="connsiteX3" fmla="*/ 1824 w 485776"/>
                <a:gd name="connsiteY3" fmla="*/ 185369 h 347688"/>
                <a:gd name="connsiteX4" fmla="*/ 78024 w 485776"/>
                <a:gd name="connsiteY4" fmla="*/ 213944 h 347688"/>
                <a:gd name="connsiteX5" fmla="*/ 195499 w 485776"/>
                <a:gd name="connsiteY5" fmla="*/ 347294 h 347688"/>
                <a:gd name="connsiteX6" fmla="*/ 373299 w 485776"/>
                <a:gd name="connsiteY6" fmla="*/ 248869 h 347688"/>
                <a:gd name="connsiteX7" fmla="*/ 484424 w 485776"/>
                <a:gd name="connsiteY7" fmla="*/ 80594 h 347688"/>
                <a:gd name="connsiteX8" fmla="*/ 420924 w 485776"/>
                <a:gd name="connsiteY8" fmla="*/ 1219 h 34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5776" h="347688">
                  <a:moveTo>
                    <a:pt x="420924" y="1219"/>
                  </a:moveTo>
                  <a:cubicBezTo>
                    <a:pt x="390762" y="10744"/>
                    <a:pt x="347899" y="105465"/>
                    <a:pt x="303449" y="137744"/>
                  </a:cubicBezTo>
                  <a:cubicBezTo>
                    <a:pt x="258999" y="170023"/>
                    <a:pt x="204495" y="186957"/>
                    <a:pt x="154224" y="194894"/>
                  </a:cubicBezTo>
                  <a:cubicBezTo>
                    <a:pt x="103953" y="202831"/>
                    <a:pt x="14524" y="182194"/>
                    <a:pt x="1824" y="185369"/>
                  </a:cubicBezTo>
                  <a:cubicBezTo>
                    <a:pt x="-10876" y="188544"/>
                    <a:pt x="45745" y="186957"/>
                    <a:pt x="78024" y="213944"/>
                  </a:cubicBezTo>
                  <a:cubicBezTo>
                    <a:pt x="110303" y="240931"/>
                    <a:pt x="146287" y="341473"/>
                    <a:pt x="195499" y="347294"/>
                  </a:cubicBezTo>
                  <a:cubicBezTo>
                    <a:pt x="244711" y="353115"/>
                    <a:pt x="325145" y="293319"/>
                    <a:pt x="373299" y="248869"/>
                  </a:cubicBezTo>
                  <a:cubicBezTo>
                    <a:pt x="421453" y="204419"/>
                    <a:pt x="474899" y="121340"/>
                    <a:pt x="484424" y="80594"/>
                  </a:cubicBezTo>
                  <a:cubicBezTo>
                    <a:pt x="493949" y="39848"/>
                    <a:pt x="451086" y="-8306"/>
                    <a:pt x="420924" y="12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" name="フリーフォーム 303">
              <a:extLst>
                <a:ext uri="{FF2B5EF4-FFF2-40B4-BE49-F238E27FC236}">
                  <a16:creationId xmlns:a16="http://schemas.microsoft.com/office/drawing/2014/main" id="{6EBECFF3-83BF-9E21-F8EB-20D22AEED3DC}"/>
                </a:ext>
              </a:extLst>
            </p:cNvPr>
            <p:cNvSpPr/>
            <p:nvPr/>
          </p:nvSpPr>
          <p:spPr>
            <a:xfrm>
              <a:off x="2097551" y="4397274"/>
              <a:ext cx="169199" cy="121011"/>
            </a:xfrm>
            <a:custGeom>
              <a:avLst/>
              <a:gdLst>
                <a:gd name="connsiteX0" fmla="*/ 4299 w 169199"/>
                <a:gd name="connsiteY0" fmla="*/ 101 h 121011"/>
                <a:gd name="connsiteX1" fmla="*/ 159874 w 169199"/>
                <a:gd name="connsiteY1" fmla="*/ 89001 h 121011"/>
                <a:gd name="connsiteX2" fmla="*/ 140824 w 169199"/>
                <a:gd name="connsiteY2" fmla="*/ 117576 h 121011"/>
                <a:gd name="connsiteX3" fmla="*/ 51924 w 169199"/>
                <a:gd name="connsiteY3" fmla="*/ 108051 h 121011"/>
                <a:gd name="connsiteX4" fmla="*/ 4299 w 169199"/>
                <a:gd name="connsiteY4" fmla="*/ 101 h 12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199" h="121011">
                  <a:moveTo>
                    <a:pt x="4299" y="101"/>
                  </a:moveTo>
                  <a:cubicBezTo>
                    <a:pt x="22291" y="-3074"/>
                    <a:pt x="137120" y="69422"/>
                    <a:pt x="159874" y="89001"/>
                  </a:cubicBezTo>
                  <a:cubicBezTo>
                    <a:pt x="182628" y="108580"/>
                    <a:pt x="158816" y="114401"/>
                    <a:pt x="140824" y="117576"/>
                  </a:cubicBezTo>
                  <a:cubicBezTo>
                    <a:pt x="122832" y="120751"/>
                    <a:pt x="74678" y="126572"/>
                    <a:pt x="51924" y="108051"/>
                  </a:cubicBezTo>
                  <a:cubicBezTo>
                    <a:pt x="29170" y="89530"/>
                    <a:pt x="-13693" y="3276"/>
                    <a:pt x="4299" y="1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05" name="グループ化 304">
            <a:extLst>
              <a:ext uri="{FF2B5EF4-FFF2-40B4-BE49-F238E27FC236}">
                <a16:creationId xmlns:a16="http://schemas.microsoft.com/office/drawing/2014/main" id="{4A858341-5D61-0162-6A8E-E864957C3375}"/>
              </a:ext>
            </a:extLst>
          </p:cNvPr>
          <p:cNvGrpSpPr/>
          <p:nvPr/>
        </p:nvGrpSpPr>
        <p:grpSpPr>
          <a:xfrm>
            <a:off x="2584989" y="1506267"/>
            <a:ext cx="799325" cy="818170"/>
            <a:chOff x="2441011" y="4428899"/>
            <a:chExt cx="799325" cy="818170"/>
          </a:xfrm>
          <a:solidFill>
            <a:srgbClr val="FF8AD8"/>
          </a:solidFill>
        </p:grpSpPr>
        <p:sp>
          <p:nvSpPr>
            <p:cNvPr id="306" name="フリーフォーム 305">
              <a:extLst>
                <a:ext uri="{FF2B5EF4-FFF2-40B4-BE49-F238E27FC236}">
                  <a16:creationId xmlns:a16="http://schemas.microsoft.com/office/drawing/2014/main" id="{2397016F-667F-C66B-1BE8-D8DECA1DAC34}"/>
                </a:ext>
              </a:extLst>
            </p:cNvPr>
            <p:cNvSpPr/>
            <p:nvPr/>
          </p:nvSpPr>
          <p:spPr>
            <a:xfrm>
              <a:off x="2458985" y="4428899"/>
              <a:ext cx="189958" cy="289267"/>
            </a:xfrm>
            <a:custGeom>
              <a:avLst/>
              <a:gdLst>
                <a:gd name="connsiteX0" fmla="*/ 4815 w 189958"/>
                <a:gd name="connsiteY0" fmla="*/ 226 h 289267"/>
                <a:gd name="connsiteX1" fmla="*/ 46090 w 189958"/>
                <a:gd name="connsiteY1" fmla="*/ 85951 h 289267"/>
                <a:gd name="connsiteX2" fmla="*/ 49265 w 189958"/>
                <a:gd name="connsiteY2" fmla="*/ 203426 h 289267"/>
                <a:gd name="connsiteX3" fmla="*/ 100065 w 189958"/>
                <a:gd name="connsiteY3" fmla="*/ 289151 h 289267"/>
                <a:gd name="connsiteX4" fmla="*/ 179440 w 189958"/>
                <a:gd name="connsiteY4" fmla="*/ 219301 h 289267"/>
                <a:gd name="connsiteX5" fmla="*/ 173090 w 189958"/>
                <a:gd name="connsiteY5" fmla="*/ 111351 h 289267"/>
                <a:gd name="connsiteX6" fmla="*/ 4815 w 189958"/>
                <a:gd name="connsiteY6" fmla="*/ 226 h 289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9958" h="289267">
                  <a:moveTo>
                    <a:pt x="4815" y="226"/>
                  </a:moveTo>
                  <a:cubicBezTo>
                    <a:pt x="-16352" y="-4007"/>
                    <a:pt x="38682" y="52084"/>
                    <a:pt x="46090" y="85951"/>
                  </a:cubicBezTo>
                  <a:cubicBezTo>
                    <a:pt x="53498" y="119818"/>
                    <a:pt x="40269" y="169559"/>
                    <a:pt x="49265" y="203426"/>
                  </a:cubicBezTo>
                  <a:cubicBezTo>
                    <a:pt x="58261" y="237293"/>
                    <a:pt x="78369" y="286505"/>
                    <a:pt x="100065" y="289151"/>
                  </a:cubicBezTo>
                  <a:cubicBezTo>
                    <a:pt x="121761" y="291797"/>
                    <a:pt x="167269" y="248934"/>
                    <a:pt x="179440" y="219301"/>
                  </a:cubicBezTo>
                  <a:cubicBezTo>
                    <a:pt x="191611" y="189668"/>
                    <a:pt x="197432" y="147864"/>
                    <a:pt x="173090" y="111351"/>
                  </a:cubicBezTo>
                  <a:cubicBezTo>
                    <a:pt x="148748" y="74839"/>
                    <a:pt x="25982" y="4459"/>
                    <a:pt x="4815" y="22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" name="フリーフォーム 306">
              <a:extLst>
                <a:ext uri="{FF2B5EF4-FFF2-40B4-BE49-F238E27FC236}">
                  <a16:creationId xmlns:a16="http://schemas.microsoft.com/office/drawing/2014/main" id="{95906D70-C8B7-DDE9-6767-FA9E2C7AAAAD}"/>
                </a:ext>
              </a:extLst>
            </p:cNvPr>
            <p:cNvSpPr/>
            <p:nvPr/>
          </p:nvSpPr>
          <p:spPr>
            <a:xfrm>
              <a:off x="2544065" y="4444849"/>
              <a:ext cx="570709" cy="210035"/>
            </a:xfrm>
            <a:custGeom>
              <a:avLst/>
              <a:gdLst>
                <a:gd name="connsiteX0" fmla="*/ 11810 w 570709"/>
                <a:gd name="connsiteY0" fmla="*/ 60476 h 210035"/>
                <a:gd name="connsiteX1" fmla="*/ 288035 w 570709"/>
                <a:gd name="connsiteY1" fmla="*/ 151 h 210035"/>
                <a:gd name="connsiteX2" fmla="*/ 494410 w 570709"/>
                <a:gd name="connsiteY2" fmla="*/ 44601 h 210035"/>
                <a:gd name="connsiteX3" fmla="*/ 551560 w 570709"/>
                <a:gd name="connsiteY3" fmla="*/ 85876 h 210035"/>
                <a:gd name="connsiteX4" fmla="*/ 570610 w 570709"/>
                <a:gd name="connsiteY4" fmla="*/ 171601 h 210035"/>
                <a:gd name="connsiteX5" fmla="*/ 545210 w 570709"/>
                <a:gd name="connsiteY5" fmla="*/ 200176 h 210035"/>
                <a:gd name="connsiteX6" fmla="*/ 408685 w 570709"/>
                <a:gd name="connsiteY6" fmla="*/ 200176 h 210035"/>
                <a:gd name="connsiteX7" fmla="*/ 415035 w 570709"/>
                <a:gd name="connsiteY7" fmla="*/ 82701 h 210035"/>
                <a:gd name="connsiteX8" fmla="*/ 383285 w 570709"/>
                <a:gd name="connsiteY8" fmla="*/ 63651 h 210035"/>
                <a:gd name="connsiteX9" fmla="*/ 81660 w 570709"/>
                <a:gd name="connsiteY9" fmla="*/ 98576 h 210035"/>
                <a:gd name="connsiteX10" fmla="*/ 11810 w 570709"/>
                <a:gd name="connsiteY10" fmla="*/ 60476 h 2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0709" h="210035">
                  <a:moveTo>
                    <a:pt x="11810" y="60476"/>
                  </a:moveTo>
                  <a:cubicBezTo>
                    <a:pt x="46206" y="44072"/>
                    <a:pt x="207602" y="2797"/>
                    <a:pt x="288035" y="151"/>
                  </a:cubicBezTo>
                  <a:cubicBezTo>
                    <a:pt x="368468" y="-2495"/>
                    <a:pt x="450489" y="30314"/>
                    <a:pt x="494410" y="44601"/>
                  </a:cubicBezTo>
                  <a:cubicBezTo>
                    <a:pt x="538331" y="58888"/>
                    <a:pt x="538860" y="64709"/>
                    <a:pt x="551560" y="85876"/>
                  </a:cubicBezTo>
                  <a:cubicBezTo>
                    <a:pt x="564260" y="107043"/>
                    <a:pt x="571668" y="152551"/>
                    <a:pt x="570610" y="171601"/>
                  </a:cubicBezTo>
                  <a:cubicBezTo>
                    <a:pt x="569552" y="190651"/>
                    <a:pt x="572197" y="195414"/>
                    <a:pt x="545210" y="200176"/>
                  </a:cubicBezTo>
                  <a:cubicBezTo>
                    <a:pt x="518223" y="204938"/>
                    <a:pt x="430381" y="219755"/>
                    <a:pt x="408685" y="200176"/>
                  </a:cubicBezTo>
                  <a:cubicBezTo>
                    <a:pt x="386989" y="180597"/>
                    <a:pt x="419268" y="105455"/>
                    <a:pt x="415035" y="82701"/>
                  </a:cubicBezTo>
                  <a:cubicBezTo>
                    <a:pt x="410802" y="59947"/>
                    <a:pt x="438847" y="61005"/>
                    <a:pt x="383285" y="63651"/>
                  </a:cubicBezTo>
                  <a:cubicBezTo>
                    <a:pt x="327723" y="66297"/>
                    <a:pt x="139868" y="95930"/>
                    <a:pt x="81660" y="98576"/>
                  </a:cubicBezTo>
                  <a:cubicBezTo>
                    <a:pt x="23452" y="101222"/>
                    <a:pt x="-22586" y="76880"/>
                    <a:pt x="11810" y="604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8" name="フリーフォーム 307">
              <a:extLst>
                <a:ext uri="{FF2B5EF4-FFF2-40B4-BE49-F238E27FC236}">
                  <a16:creationId xmlns:a16="http://schemas.microsoft.com/office/drawing/2014/main" id="{D9D93B50-62E5-747E-54F5-02517D1B5CC0}"/>
                </a:ext>
              </a:extLst>
            </p:cNvPr>
            <p:cNvSpPr/>
            <p:nvPr/>
          </p:nvSpPr>
          <p:spPr>
            <a:xfrm>
              <a:off x="2552617" y="4527280"/>
              <a:ext cx="494816" cy="65590"/>
            </a:xfrm>
            <a:custGeom>
              <a:avLst/>
              <a:gdLst>
                <a:gd name="connsiteX0" fmla="*/ 3258 w 494816"/>
                <a:gd name="connsiteY0" fmla="*/ 60595 h 65590"/>
                <a:gd name="connsiteX1" fmla="*/ 304883 w 494816"/>
                <a:gd name="connsiteY1" fmla="*/ 270 h 65590"/>
                <a:gd name="connsiteX2" fmla="*/ 492208 w 494816"/>
                <a:gd name="connsiteY2" fmla="*/ 38370 h 65590"/>
                <a:gd name="connsiteX3" fmla="*/ 396958 w 494816"/>
                <a:gd name="connsiteY3" fmla="*/ 38370 h 65590"/>
                <a:gd name="connsiteX4" fmla="*/ 158833 w 494816"/>
                <a:gd name="connsiteY4" fmla="*/ 57420 h 65590"/>
                <a:gd name="connsiteX5" fmla="*/ 3258 w 494816"/>
                <a:gd name="connsiteY5" fmla="*/ 60595 h 6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4816" h="65590">
                  <a:moveTo>
                    <a:pt x="3258" y="60595"/>
                  </a:moveTo>
                  <a:cubicBezTo>
                    <a:pt x="27600" y="51070"/>
                    <a:pt x="223391" y="3974"/>
                    <a:pt x="304883" y="270"/>
                  </a:cubicBezTo>
                  <a:cubicBezTo>
                    <a:pt x="386375" y="-3434"/>
                    <a:pt x="476862" y="32020"/>
                    <a:pt x="492208" y="38370"/>
                  </a:cubicBezTo>
                  <a:cubicBezTo>
                    <a:pt x="507554" y="44720"/>
                    <a:pt x="452520" y="35195"/>
                    <a:pt x="396958" y="38370"/>
                  </a:cubicBezTo>
                  <a:cubicBezTo>
                    <a:pt x="341396" y="41545"/>
                    <a:pt x="220745" y="50541"/>
                    <a:pt x="158833" y="57420"/>
                  </a:cubicBezTo>
                  <a:cubicBezTo>
                    <a:pt x="96921" y="64299"/>
                    <a:pt x="-21084" y="70120"/>
                    <a:pt x="3258" y="605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9" name="フリーフォーム 308">
              <a:extLst>
                <a:ext uri="{FF2B5EF4-FFF2-40B4-BE49-F238E27FC236}">
                  <a16:creationId xmlns:a16="http://schemas.microsoft.com/office/drawing/2014/main" id="{0BBDB252-0283-557A-505D-542F48AC112A}"/>
                </a:ext>
              </a:extLst>
            </p:cNvPr>
            <p:cNvSpPr/>
            <p:nvPr/>
          </p:nvSpPr>
          <p:spPr>
            <a:xfrm>
              <a:off x="2527970" y="4600502"/>
              <a:ext cx="600306" cy="101673"/>
            </a:xfrm>
            <a:custGeom>
              <a:avLst/>
              <a:gdLst>
                <a:gd name="connsiteX0" fmla="*/ 2505 w 600306"/>
                <a:gd name="connsiteY0" fmla="*/ 57223 h 101673"/>
                <a:gd name="connsiteX1" fmla="*/ 307305 w 600306"/>
                <a:gd name="connsiteY1" fmla="*/ 19123 h 101673"/>
                <a:gd name="connsiteX2" fmla="*/ 570830 w 600306"/>
                <a:gd name="connsiteY2" fmla="*/ 73 h 101673"/>
                <a:gd name="connsiteX3" fmla="*/ 570830 w 600306"/>
                <a:gd name="connsiteY3" fmla="*/ 25473 h 101673"/>
                <a:gd name="connsiteX4" fmla="*/ 364455 w 600306"/>
                <a:gd name="connsiteY4" fmla="*/ 73098 h 101673"/>
                <a:gd name="connsiteX5" fmla="*/ 173955 w 600306"/>
                <a:gd name="connsiteY5" fmla="*/ 101673 h 101673"/>
                <a:gd name="connsiteX6" fmla="*/ 2505 w 600306"/>
                <a:gd name="connsiteY6" fmla="*/ 57223 h 101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0306" h="101673">
                  <a:moveTo>
                    <a:pt x="2505" y="57223"/>
                  </a:moveTo>
                  <a:cubicBezTo>
                    <a:pt x="24730" y="43465"/>
                    <a:pt x="212584" y="28648"/>
                    <a:pt x="307305" y="19123"/>
                  </a:cubicBezTo>
                  <a:cubicBezTo>
                    <a:pt x="402026" y="9598"/>
                    <a:pt x="526909" y="-985"/>
                    <a:pt x="570830" y="73"/>
                  </a:cubicBezTo>
                  <a:cubicBezTo>
                    <a:pt x="614751" y="1131"/>
                    <a:pt x="605226" y="13302"/>
                    <a:pt x="570830" y="25473"/>
                  </a:cubicBezTo>
                  <a:cubicBezTo>
                    <a:pt x="536434" y="37644"/>
                    <a:pt x="430601" y="60398"/>
                    <a:pt x="364455" y="73098"/>
                  </a:cubicBezTo>
                  <a:cubicBezTo>
                    <a:pt x="298309" y="85798"/>
                    <a:pt x="236397" y="101673"/>
                    <a:pt x="173955" y="101673"/>
                  </a:cubicBezTo>
                  <a:cubicBezTo>
                    <a:pt x="111513" y="101673"/>
                    <a:pt x="-19720" y="70981"/>
                    <a:pt x="2505" y="5722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0" name="フリーフォーム 309">
              <a:extLst>
                <a:ext uri="{FF2B5EF4-FFF2-40B4-BE49-F238E27FC236}">
                  <a16:creationId xmlns:a16="http://schemas.microsoft.com/office/drawing/2014/main" id="{43EB5484-2A15-1B90-89AC-3108ABA60668}"/>
                </a:ext>
              </a:extLst>
            </p:cNvPr>
            <p:cNvSpPr/>
            <p:nvPr/>
          </p:nvSpPr>
          <p:spPr>
            <a:xfrm>
              <a:off x="2481074" y="4711046"/>
              <a:ext cx="507028" cy="125576"/>
            </a:xfrm>
            <a:custGeom>
              <a:avLst/>
              <a:gdLst>
                <a:gd name="connsiteX0" fmla="*/ 4951 w 507028"/>
                <a:gd name="connsiteY0" fmla="*/ 38754 h 125576"/>
                <a:gd name="connsiteX1" fmla="*/ 360551 w 507028"/>
                <a:gd name="connsiteY1" fmla="*/ 10179 h 125576"/>
                <a:gd name="connsiteX2" fmla="*/ 490726 w 507028"/>
                <a:gd name="connsiteY2" fmla="*/ 654 h 125576"/>
                <a:gd name="connsiteX3" fmla="*/ 500251 w 507028"/>
                <a:gd name="connsiteY3" fmla="*/ 26054 h 125576"/>
                <a:gd name="connsiteX4" fmla="*/ 446276 w 507028"/>
                <a:gd name="connsiteY4" fmla="*/ 60979 h 125576"/>
                <a:gd name="connsiteX5" fmla="*/ 198626 w 507028"/>
                <a:gd name="connsiteY5" fmla="*/ 83204 h 125576"/>
                <a:gd name="connsiteX6" fmla="*/ 71626 w 507028"/>
                <a:gd name="connsiteY6" fmla="*/ 92729 h 125576"/>
                <a:gd name="connsiteX7" fmla="*/ 147826 w 507028"/>
                <a:gd name="connsiteY7" fmla="*/ 124479 h 125576"/>
                <a:gd name="connsiteX8" fmla="*/ 4951 w 507028"/>
                <a:gd name="connsiteY8" fmla="*/ 38754 h 12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7028" h="125576">
                  <a:moveTo>
                    <a:pt x="4951" y="38754"/>
                  </a:moveTo>
                  <a:cubicBezTo>
                    <a:pt x="40405" y="19704"/>
                    <a:pt x="360551" y="10179"/>
                    <a:pt x="360551" y="10179"/>
                  </a:cubicBezTo>
                  <a:cubicBezTo>
                    <a:pt x="441513" y="3829"/>
                    <a:pt x="467443" y="-1992"/>
                    <a:pt x="490726" y="654"/>
                  </a:cubicBezTo>
                  <a:cubicBezTo>
                    <a:pt x="514009" y="3300"/>
                    <a:pt x="507659" y="16000"/>
                    <a:pt x="500251" y="26054"/>
                  </a:cubicBezTo>
                  <a:cubicBezTo>
                    <a:pt x="492843" y="36108"/>
                    <a:pt x="496547" y="51454"/>
                    <a:pt x="446276" y="60979"/>
                  </a:cubicBezTo>
                  <a:cubicBezTo>
                    <a:pt x="396005" y="70504"/>
                    <a:pt x="198626" y="83204"/>
                    <a:pt x="198626" y="83204"/>
                  </a:cubicBezTo>
                  <a:cubicBezTo>
                    <a:pt x="136184" y="88496"/>
                    <a:pt x="80093" y="85850"/>
                    <a:pt x="71626" y="92729"/>
                  </a:cubicBezTo>
                  <a:cubicBezTo>
                    <a:pt x="63159" y="99608"/>
                    <a:pt x="159997" y="131887"/>
                    <a:pt x="147826" y="124479"/>
                  </a:cubicBezTo>
                  <a:cubicBezTo>
                    <a:pt x="135655" y="117071"/>
                    <a:pt x="-30503" y="57804"/>
                    <a:pt x="4951" y="387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1" name="フリーフォーム 310">
              <a:extLst>
                <a:ext uri="{FF2B5EF4-FFF2-40B4-BE49-F238E27FC236}">
                  <a16:creationId xmlns:a16="http://schemas.microsoft.com/office/drawing/2014/main" id="{C8133085-4D0F-4870-49AF-922EC5124F26}"/>
                </a:ext>
              </a:extLst>
            </p:cNvPr>
            <p:cNvSpPr/>
            <p:nvPr/>
          </p:nvSpPr>
          <p:spPr>
            <a:xfrm>
              <a:off x="2557374" y="4663808"/>
              <a:ext cx="291813" cy="200683"/>
            </a:xfrm>
            <a:custGeom>
              <a:avLst/>
              <a:gdLst>
                <a:gd name="connsiteX0" fmla="*/ 77876 w 291813"/>
                <a:gd name="connsiteY0" fmla="*/ 9792 h 200683"/>
                <a:gd name="connsiteX1" fmla="*/ 100101 w 291813"/>
                <a:gd name="connsiteY1" fmla="*/ 92342 h 200683"/>
                <a:gd name="connsiteX2" fmla="*/ 81051 w 291813"/>
                <a:gd name="connsiteY2" fmla="*/ 190767 h 200683"/>
                <a:gd name="connsiteX3" fmla="*/ 268376 w 291813"/>
                <a:gd name="connsiteY3" fmla="*/ 187592 h 200683"/>
                <a:gd name="connsiteX4" fmla="*/ 287426 w 291813"/>
                <a:gd name="connsiteY4" fmla="*/ 105042 h 200683"/>
                <a:gd name="connsiteX5" fmla="*/ 262026 w 291813"/>
                <a:gd name="connsiteY5" fmla="*/ 9792 h 200683"/>
                <a:gd name="connsiteX6" fmla="*/ 8026 w 291813"/>
                <a:gd name="connsiteY6" fmla="*/ 3442 h 200683"/>
                <a:gd name="connsiteX7" fmla="*/ 77876 w 291813"/>
                <a:gd name="connsiteY7" fmla="*/ 9792 h 200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1813" h="200683">
                  <a:moveTo>
                    <a:pt x="77876" y="9792"/>
                  </a:moveTo>
                  <a:cubicBezTo>
                    <a:pt x="93222" y="24609"/>
                    <a:pt x="99572" y="62180"/>
                    <a:pt x="100101" y="92342"/>
                  </a:cubicBezTo>
                  <a:cubicBezTo>
                    <a:pt x="100630" y="122505"/>
                    <a:pt x="53005" y="174892"/>
                    <a:pt x="81051" y="190767"/>
                  </a:cubicBezTo>
                  <a:cubicBezTo>
                    <a:pt x="109097" y="206642"/>
                    <a:pt x="233980" y="201880"/>
                    <a:pt x="268376" y="187592"/>
                  </a:cubicBezTo>
                  <a:cubicBezTo>
                    <a:pt x="302772" y="173305"/>
                    <a:pt x="288484" y="134675"/>
                    <a:pt x="287426" y="105042"/>
                  </a:cubicBezTo>
                  <a:cubicBezTo>
                    <a:pt x="286368" y="75409"/>
                    <a:pt x="308593" y="26725"/>
                    <a:pt x="262026" y="9792"/>
                  </a:cubicBezTo>
                  <a:cubicBezTo>
                    <a:pt x="215459" y="-7141"/>
                    <a:pt x="42951" y="2913"/>
                    <a:pt x="8026" y="3442"/>
                  </a:cubicBezTo>
                  <a:cubicBezTo>
                    <a:pt x="-26899" y="3971"/>
                    <a:pt x="62530" y="-5025"/>
                    <a:pt x="77876" y="97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2" name="フリーフォーム 311">
              <a:extLst>
                <a:ext uri="{FF2B5EF4-FFF2-40B4-BE49-F238E27FC236}">
                  <a16:creationId xmlns:a16="http://schemas.microsoft.com/office/drawing/2014/main" id="{DEAD8AA0-9C76-FC27-0372-BA1303E71BD8}"/>
                </a:ext>
              </a:extLst>
            </p:cNvPr>
            <p:cNvSpPr/>
            <p:nvPr/>
          </p:nvSpPr>
          <p:spPr>
            <a:xfrm>
              <a:off x="2451093" y="4783769"/>
              <a:ext cx="789243" cy="169384"/>
            </a:xfrm>
            <a:custGeom>
              <a:avLst/>
              <a:gdLst>
                <a:gd name="connsiteX0" fmla="*/ 6357 w 789243"/>
                <a:gd name="connsiteY0" fmla="*/ 54931 h 169384"/>
                <a:gd name="connsiteX1" fmla="*/ 238132 w 789243"/>
                <a:gd name="connsiteY1" fmla="*/ 51756 h 169384"/>
                <a:gd name="connsiteX2" fmla="*/ 622307 w 789243"/>
                <a:gd name="connsiteY2" fmla="*/ 956 h 169384"/>
                <a:gd name="connsiteX3" fmla="*/ 787407 w 789243"/>
                <a:gd name="connsiteY3" fmla="*/ 102556 h 169384"/>
                <a:gd name="connsiteX4" fmla="*/ 711207 w 789243"/>
                <a:gd name="connsiteY4" fmla="*/ 105731 h 169384"/>
                <a:gd name="connsiteX5" fmla="*/ 717557 w 789243"/>
                <a:gd name="connsiteY5" fmla="*/ 169231 h 169384"/>
                <a:gd name="connsiteX6" fmla="*/ 558807 w 789243"/>
                <a:gd name="connsiteY6" fmla="*/ 124781 h 169384"/>
                <a:gd name="connsiteX7" fmla="*/ 79382 w 789243"/>
                <a:gd name="connsiteY7" fmla="*/ 166056 h 169384"/>
                <a:gd name="connsiteX8" fmla="*/ 79382 w 789243"/>
                <a:gd name="connsiteY8" fmla="*/ 166056 h 169384"/>
                <a:gd name="connsiteX9" fmla="*/ 47632 w 789243"/>
                <a:gd name="connsiteY9" fmla="*/ 143831 h 169384"/>
                <a:gd name="connsiteX10" fmla="*/ 63507 w 789243"/>
                <a:gd name="connsiteY10" fmla="*/ 143831 h 169384"/>
                <a:gd name="connsiteX11" fmla="*/ 6357 w 789243"/>
                <a:gd name="connsiteY11" fmla="*/ 54931 h 16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9243" h="169384">
                  <a:moveTo>
                    <a:pt x="6357" y="54931"/>
                  </a:moveTo>
                  <a:cubicBezTo>
                    <a:pt x="35461" y="39585"/>
                    <a:pt x="135474" y="60752"/>
                    <a:pt x="238132" y="51756"/>
                  </a:cubicBezTo>
                  <a:cubicBezTo>
                    <a:pt x="340790" y="42760"/>
                    <a:pt x="530761" y="-7511"/>
                    <a:pt x="622307" y="956"/>
                  </a:cubicBezTo>
                  <a:cubicBezTo>
                    <a:pt x="713853" y="9423"/>
                    <a:pt x="772590" y="85094"/>
                    <a:pt x="787407" y="102556"/>
                  </a:cubicBezTo>
                  <a:cubicBezTo>
                    <a:pt x="802224" y="120018"/>
                    <a:pt x="722849" y="94619"/>
                    <a:pt x="711207" y="105731"/>
                  </a:cubicBezTo>
                  <a:cubicBezTo>
                    <a:pt x="699565" y="116844"/>
                    <a:pt x="742957" y="166056"/>
                    <a:pt x="717557" y="169231"/>
                  </a:cubicBezTo>
                  <a:cubicBezTo>
                    <a:pt x="692157" y="172406"/>
                    <a:pt x="665169" y="125310"/>
                    <a:pt x="558807" y="124781"/>
                  </a:cubicBezTo>
                  <a:cubicBezTo>
                    <a:pt x="452445" y="124252"/>
                    <a:pt x="79382" y="166056"/>
                    <a:pt x="79382" y="166056"/>
                  </a:cubicBezTo>
                  <a:lnTo>
                    <a:pt x="79382" y="166056"/>
                  </a:lnTo>
                  <a:cubicBezTo>
                    <a:pt x="74090" y="162352"/>
                    <a:pt x="50278" y="147535"/>
                    <a:pt x="47632" y="143831"/>
                  </a:cubicBezTo>
                  <a:cubicBezTo>
                    <a:pt x="44986" y="140127"/>
                    <a:pt x="69857" y="156002"/>
                    <a:pt x="63507" y="143831"/>
                  </a:cubicBezTo>
                  <a:cubicBezTo>
                    <a:pt x="57157" y="131660"/>
                    <a:pt x="-22747" y="70277"/>
                    <a:pt x="6357" y="549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3" name="フリーフォーム 312">
              <a:extLst>
                <a:ext uri="{FF2B5EF4-FFF2-40B4-BE49-F238E27FC236}">
                  <a16:creationId xmlns:a16="http://schemas.microsoft.com/office/drawing/2014/main" id="{14D431EC-75A7-F295-88E7-A984B298FADF}"/>
                </a:ext>
              </a:extLst>
            </p:cNvPr>
            <p:cNvSpPr/>
            <p:nvPr/>
          </p:nvSpPr>
          <p:spPr>
            <a:xfrm>
              <a:off x="2851972" y="4617045"/>
              <a:ext cx="288297" cy="234500"/>
            </a:xfrm>
            <a:custGeom>
              <a:avLst/>
              <a:gdLst>
                <a:gd name="connsiteX0" fmla="*/ 215078 w 288297"/>
                <a:gd name="connsiteY0" fmla="*/ 2580 h 234500"/>
                <a:gd name="connsiteX1" fmla="*/ 288103 w 288297"/>
                <a:gd name="connsiteY1" fmla="*/ 94655 h 234500"/>
                <a:gd name="connsiteX2" fmla="*/ 227778 w 288297"/>
                <a:gd name="connsiteY2" fmla="*/ 164505 h 234500"/>
                <a:gd name="connsiteX3" fmla="*/ 2353 w 288297"/>
                <a:gd name="connsiteY3" fmla="*/ 234355 h 234500"/>
                <a:gd name="connsiteX4" fmla="*/ 110303 w 288297"/>
                <a:gd name="connsiteY4" fmla="*/ 145455 h 234500"/>
                <a:gd name="connsiteX5" fmla="*/ 116653 w 288297"/>
                <a:gd name="connsiteY5" fmla="*/ 34330 h 234500"/>
                <a:gd name="connsiteX6" fmla="*/ 215078 w 288297"/>
                <a:gd name="connsiteY6" fmla="*/ 2580 h 23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297" h="234500">
                  <a:moveTo>
                    <a:pt x="215078" y="2580"/>
                  </a:moveTo>
                  <a:cubicBezTo>
                    <a:pt x="243653" y="12634"/>
                    <a:pt x="285986" y="67668"/>
                    <a:pt x="288103" y="94655"/>
                  </a:cubicBezTo>
                  <a:cubicBezTo>
                    <a:pt x="290220" y="121643"/>
                    <a:pt x="275403" y="141222"/>
                    <a:pt x="227778" y="164505"/>
                  </a:cubicBezTo>
                  <a:cubicBezTo>
                    <a:pt x="180153" y="187788"/>
                    <a:pt x="21932" y="237530"/>
                    <a:pt x="2353" y="234355"/>
                  </a:cubicBezTo>
                  <a:cubicBezTo>
                    <a:pt x="-17226" y="231180"/>
                    <a:pt x="91253" y="178793"/>
                    <a:pt x="110303" y="145455"/>
                  </a:cubicBezTo>
                  <a:cubicBezTo>
                    <a:pt x="129353" y="112118"/>
                    <a:pt x="95486" y="54968"/>
                    <a:pt x="116653" y="34330"/>
                  </a:cubicBezTo>
                  <a:cubicBezTo>
                    <a:pt x="137820" y="13693"/>
                    <a:pt x="186503" y="-7474"/>
                    <a:pt x="215078" y="25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4" name="フリーフォーム 313">
              <a:extLst>
                <a:ext uri="{FF2B5EF4-FFF2-40B4-BE49-F238E27FC236}">
                  <a16:creationId xmlns:a16="http://schemas.microsoft.com/office/drawing/2014/main" id="{545F3E8B-9BF4-9E70-9592-07D3E89616CF}"/>
                </a:ext>
              </a:extLst>
            </p:cNvPr>
            <p:cNvSpPr/>
            <p:nvPr/>
          </p:nvSpPr>
          <p:spPr>
            <a:xfrm>
              <a:off x="2441011" y="4886312"/>
              <a:ext cx="179342" cy="301343"/>
            </a:xfrm>
            <a:custGeom>
              <a:avLst/>
              <a:gdLst>
                <a:gd name="connsiteX0" fmla="*/ 16439 w 179342"/>
                <a:gd name="connsiteY0" fmla="*/ 13 h 301343"/>
                <a:gd name="connsiteX1" fmla="*/ 54539 w 179342"/>
                <a:gd name="connsiteY1" fmla="*/ 104788 h 301343"/>
                <a:gd name="connsiteX2" fmla="*/ 564 w 179342"/>
                <a:gd name="connsiteY2" fmla="*/ 257188 h 301343"/>
                <a:gd name="connsiteX3" fmla="*/ 95814 w 179342"/>
                <a:gd name="connsiteY3" fmla="*/ 292113 h 301343"/>
                <a:gd name="connsiteX4" fmla="*/ 178364 w 179342"/>
                <a:gd name="connsiteY4" fmla="*/ 111138 h 301343"/>
                <a:gd name="connsiteX5" fmla="*/ 16439 w 179342"/>
                <a:gd name="connsiteY5" fmla="*/ 13 h 301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342" h="301343">
                  <a:moveTo>
                    <a:pt x="16439" y="13"/>
                  </a:moveTo>
                  <a:cubicBezTo>
                    <a:pt x="-4198" y="-1045"/>
                    <a:pt x="57185" y="61926"/>
                    <a:pt x="54539" y="104788"/>
                  </a:cubicBezTo>
                  <a:cubicBezTo>
                    <a:pt x="51893" y="147650"/>
                    <a:pt x="-6315" y="225967"/>
                    <a:pt x="564" y="257188"/>
                  </a:cubicBezTo>
                  <a:cubicBezTo>
                    <a:pt x="7443" y="288409"/>
                    <a:pt x="66181" y="316455"/>
                    <a:pt x="95814" y="292113"/>
                  </a:cubicBezTo>
                  <a:cubicBezTo>
                    <a:pt x="125447" y="267771"/>
                    <a:pt x="187889" y="164584"/>
                    <a:pt x="178364" y="111138"/>
                  </a:cubicBezTo>
                  <a:cubicBezTo>
                    <a:pt x="168839" y="57692"/>
                    <a:pt x="37076" y="1071"/>
                    <a:pt x="16439" y="1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5" name="フリーフォーム 314">
              <a:extLst>
                <a:ext uri="{FF2B5EF4-FFF2-40B4-BE49-F238E27FC236}">
                  <a16:creationId xmlns:a16="http://schemas.microsoft.com/office/drawing/2014/main" id="{A91AFFF6-90ED-8B4B-211B-185F47FB04C8}"/>
                </a:ext>
              </a:extLst>
            </p:cNvPr>
            <p:cNvSpPr/>
            <p:nvPr/>
          </p:nvSpPr>
          <p:spPr>
            <a:xfrm>
              <a:off x="2611177" y="4949068"/>
              <a:ext cx="141906" cy="284490"/>
            </a:xfrm>
            <a:custGeom>
              <a:avLst/>
              <a:gdLst>
                <a:gd name="connsiteX0" fmla="*/ 11373 w 141906"/>
                <a:gd name="connsiteY0" fmla="*/ 757 h 284490"/>
                <a:gd name="connsiteX1" fmla="*/ 43123 w 141906"/>
                <a:gd name="connsiteY1" fmla="*/ 92832 h 284490"/>
                <a:gd name="connsiteX2" fmla="*/ 1848 w 141906"/>
                <a:gd name="connsiteY2" fmla="*/ 197607 h 284490"/>
                <a:gd name="connsiteX3" fmla="*/ 116148 w 141906"/>
                <a:gd name="connsiteY3" fmla="*/ 283332 h 284490"/>
                <a:gd name="connsiteX4" fmla="*/ 132023 w 141906"/>
                <a:gd name="connsiteY4" fmla="*/ 134107 h 284490"/>
                <a:gd name="connsiteX5" fmla="*/ 135198 w 141906"/>
                <a:gd name="connsiteY5" fmla="*/ 54732 h 284490"/>
                <a:gd name="connsiteX6" fmla="*/ 11373 w 141906"/>
                <a:gd name="connsiteY6" fmla="*/ 757 h 28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906" h="284490">
                  <a:moveTo>
                    <a:pt x="11373" y="757"/>
                  </a:moveTo>
                  <a:cubicBezTo>
                    <a:pt x="-3973" y="7107"/>
                    <a:pt x="44711" y="60024"/>
                    <a:pt x="43123" y="92832"/>
                  </a:cubicBezTo>
                  <a:cubicBezTo>
                    <a:pt x="41536" y="125640"/>
                    <a:pt x="-10323" y="165857"/>
                    <a:pt x="1848" y="197607"/>
                  </a:cubicBezTo>
                  <a:cubicBezTo>
                    <a:pt x="14019" y="229357"/>
                    <a:pt x="94452" y="293915"/>
                    <a:pt x="116148" y="283332"/>
                  </a:cubicBezTo>
                  <a:cubicBezTo>
                    <a:pt x="137844" y="272749"/>
                    <a:pt x="128848" y="172207"/>
                    <a:pt x="132023" y="134107"/>
                  </a:cubicBezTo>
                  <a:cubicBezTo>
                    <a:pt x="135198" y="96007"/>
                    <a:pt x="150544" y="80132"/>
                    <a:pt x="135198" y="54732"/>
                  </a:cubicBezTo>
                  <a:cubicBezTo>
                    <a:pt x="119852" y="29332"/>
                    <a:pt x="26719" y="-5593"/>
                    <a:pt x="11373" y="7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6" name="フリーフォーム 315">
              <a:extLst>
                <a:ext uri="{FF2B5EF4-FFF2-40B4-BE49-F238E27FC236}">
                  <a16:creationId xmlns:a16="http://schemas.microsoft.com/office/drawing/2014/main" id="{1495B98C-9194-A3D2-7AE3-F5F91D2AB38C}"/>
                </a:ext>
              </a:extLst>
            </p:cNvPr>
            <p:cNvSpPr/>
            <p:nvPr/>
          </p:nvSpPr>
          <p:spPr>
            <a:xfrm>
              <a:off x="2661850" y="4926964"/>
              <a:ext cx="452288" cy="320105"/>
            </a:xfrm>
            <a:custGeom>
              <a:avLst/>
              <a:gdLst>
                <a:gd name="connsiteX0" fmla="*/ 8325 w 452288"/>
                <a:gd name="connsiteY0" fmla="*/ 51436 h 320105"/>
                <a:gd name="connsiteX1" fmla="*/ 278200 w 452288"/>
                <a:gd name="connsiteY1" fmla="*/ 636 h 320105"/>
                <a:gd name="connsiteX2" fmla="*/ 430600 w 452288"/>
                <a:gd name="connsiteY2" fmla="*/ 86361 h 320105"/>
                <a:gd name="connsiteX3" fmla="*/ 446475 w 452288"/>
                <a:gd name="connsiteY3" fmla="*/ 92711 h 320105"/>
                <a:gd name="connsiteX4" fmla="*/ 446475 w 452288"/>
                <a:gd name="connsiteY4" fmla="*/ 292736 h 320105"/>
                <a:gd name="connsiteX5" fmla="*/ 376625 w 452288"/>
                <a:gd name="connsiteY5" fmla="*/ 314961 h 320105"/>
                <a:gd name="connsiteX6" fmla="*/ 306775 w 452288"/>
                <a:gd name="connsiteY6" fmla="*/ 260986 h 320105"/>
                <a:gd name="connsiteX7" fmla="*/ 309950 w 452288"/>
                <a:gd name="connsiteY7" fmla="*/ 83186 h 320105"/>
                <a:gd name="connsiteX8" fmla="*/ 300425 w 452288"/>
                <a:gd name="connsiteY8" fmla="*/ 60961 h 320105"/>
                <a:gd name="connsiteX9" fmla="*/ 87700 w 452288"/>
                <a:gd name="connsiteY9" fmla="*/ 127636 h 320105"/>
                <a:gd name="connsiteX10" fmla="*/ 8325 w 452288"/>
                <a:gd name="connsiteY10" fmla="*/ 51436 h 32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2288" h="320105">
                  <a:moveTo>
                    <a:pt x="8325" y="51436"/>
                  </a:moveTo>
                  <a:cubicBezTo>
                    <a:pt x="40075" y="30269"/>
                    <a:pt x="207821" y="-5185"/>
                    <a:pt x="278200" y="636"/>
                  </a:cubicBezTo>
                  <a:cubicBezTo>
                    <a:pt x="348579" y="6457"/>
                    <a:pt x="430600" y="86361"/>
                    <a:pt x="430600" y="86361"/>
                  </a:cubicBezTo>
                  <a:cubicBezTo>
                    <a:pt x="458646" y="101707"/>
                    <a:pt x="443829" y="58315"/>
                    <a:pt x="446475" y="92711"/>
                  </a:cubicBezTo>
                  <a:cubicBezTo>
                    <a:pt x="449121" y="127107"/>
                    <a:pt x="458117" y="255694"/>
                    <a:pt x="446475" y="292736"/>
                  </a:cubicBezTo>
                  <a:cubicBezTo>
                    <a:pt x="434833" y="329778"/>
                    <a:pt x="399908" y="320253"/>
                    <a:pt x="376625" y="314961"/>
                  </a:cubicBezTo>
                  <a:cubicBezTo>
                    <a:pt x="353342" y="309669"/>
                    <a:pt x="317887" y="299615"/>
                    <a:pt x="306775" y="260986"/>
                  </a:cubicBezTo>
                  <a:cubicBezTo>
                    <a:pt x="295663" y="222357"/>
                    <a:pt x="311008" y="116523"/>
                    <a:pt x="309950" y="83186"/>
                  </a:cubicBezTo>
                  <a:cubicBezTo>
                    <a:pt x="308892" y="49849"/>
                    <a:pt x="337467" y="53553"/>
                    <a:pt x="300425" y="60961"/>
                  </a:cubicBezTo>
                  <a:cubicBezTo>
                    <a:pt x="263383" y="68369"/>
                    <a:pt x="132679" y="124990"/>
                    <a:pt x="87700" y="127636"/>
                  </a:cubicBezTo>
                  <a:cubicBezTo>
                    <a:pt x="42721" y="130282"/>
                    <a:pt x="-23425" y="72603"/>
                    <a:pt x="8325" y="5143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7" name="フリーフォーム 316">
              <a:extLst>
                <a:ext uri="{FF2B5EF4-FFF2-40B4-BE49-F238E27FC236}">
                  <a16:creationId xmlns:a16="http://schemas.microsoft.com/office/drawing/2014/main" id="{A1F5A4CC-C153-36D9-4748-7781BA424EB7}"/>
                </a:ext>
              </a:extLst>
            </p:cNvPr>
            <p:cNvSpPr/>
            <p:nvPr/>
          </p:nvSpPr>
          <p:spPr>
            <a:xfrm>
              <a:off x="2707822" y="5025881"/>
              <a:ext cx="324555" cy="92242"/>
            </a:xfrm>
            <a:custGeom>
              <a:avLst/>
              <a:gdLst>
                <a:gd name="connsiteX0" fmla="*/ 13153 w 324555"/>
                <a:gd name="connsiteY0" fmla="*/ 60469 h 92242"/>
                <a:gd name="connsiteX1" fmla="*/ 248103 w 324555"/>
                <a:gd name="connsiteY1" fmla="*/ 144 h 92242"/>
                <a:gd name="connsiteX2" fmla="*/ 324303 w 324555"/>
                <a:gd name="connsiteY2" fmla="*/ 44594 h 92242"/>
                <a:gd name="connsiteX3" fmla="*/ 263978 w 324555"/>
                <a:gd name="connsiteY3" fmla="*/ 76344 h 92242"/>
                <a:gd name="connsiteX4" fmla="*/ 54428 w 324555"/>
                <a:gd name="connsiteY4" fmla="*/ 92219 h 92242"/>
                <a:gd name="connsiteX5" fmla="*/ 13153 w 324555"/>
                <a:gd name="connsiteY5" fmla="*/ 60469 h 92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4555" h="92242">
                  <a:moveTo>
                    <a:pt x="13153" y="60469"/>
                  </a:moveTo>
                  <a:cubicBezTo>
                    <a:pt x="45432" y="45123"/>
                    <a:pt x="196245" y="2790"/>
                    <a:pt x="248103" y="144"/>
                  </a:cubicBezTo>
                  <a:cubicBezTo>
                    <a:pt x="299961" y="-2502"/>
                    <a:pt x="321657" y="31894"/>
                    <a:pt x="324303" y="44594"/>
                  </a:cubicBezTo>
                  <a:cubicBezTo>
                    <a:pt x="326949" y="57294"/>
                    <a:pt x="308957" y="68406"/>
                    <a:pt x="263978" y="76344"/>
                  </a:cubicBezTo>
                  <a:cubicBezTo>
                    <a:pt x="218999" y="84282"/>
                    <a:pt x="95703" y="92748"/>
                    <a:pt x="54428" y="92219"/>
                  </a:cubicBezTo>
                  <a:cubicBezTo>
                    <a:pt x="13153" y="91690"/>
                    <a:pt x="-19126" y="75815"/>
                    <a:pt x="13153" y="60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8" name="フリーフォーム 317">
              <a:extLst>
                <a:ext uri="{FF2B5EF4-FFF2-40B4-BE49-F238E27FC236}">
                  <a16:creationId xmlns:a16="http://schemas.microsoft.com/office/drawing/2014/main" id="{86E17519-041B-FF9D-B426-479664F53D7F}"/>
                </a:ext>
              </a:extLst>
            </p:cNvPr>
            <p:cNvSpPr/>
            <p:nvPr/>
          </p:nvSpPr>
          <p:spPr>
            <a:xfrm>
              <a:off x="2703498" y="5113971"/>
              <a:ext cx="361485" cy="127486"/>
            </a:xfrm>
            <a:custGeom>
              <a:avLst/>
              <a:gdLst>
                <a:gd name="connsiteX0" fmla="*/ 1602 w 361485"/>
                <a:gd name="connsiteY0" fmla="*/ 67629 h 127486"/>
                <a:gd name="connsiteX1" fmla="*/ 204802 w 361485"/>
                <a:gd name="connsiteY1" fmla="*/ 32704 h 127486"/>
                <a:gd name="connsiteX2" fmla="*/ 328627 w 361485"/>
                <a:gd name="connsiteY2" fmla="*/ 954 h 127486"/>
                <a:gd name="connsiteX3" fmla="*/ 360377 w 361485"/>
                <a:gd name="connsiteY3" fmla="*/ 70804 h 127486"/>
                <a:gd name="connsiteX4" fmla="*/ 300052 w 361485"/>
                <a:gd name="connsiteY4" fmla="*/ 118429 h 127486"/>
                <a:gd name="connsiteX5" fmla="*/ 119077 w 361485"/>
                <a:gd name="connsiteY5" fmla="*/ 124779 h 127486"/>
                <a:gd name="connsiteX6" fmla="*/ 1602 w 361485"/>
                <a:gd name="connsiteY6" fmla="*/ 67629 h 127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1485" h="127486">
                  <a:moveTo>
                    <a:pt x="1602" y="67629"/>
                  </a:moveTo>
                  <a:cubicBezTo>
                    <a:pt x="15890" y="52283"/>
                    <a:pt x="150298" y="43816"/>
                    <a:pt x="204802" y="32704"/>
                  </a:cubicBezTo>
                  <a:cubicBezTo>
                    <a:pt x="259306" y="21592"/>
                    <a:pt x="302698" y="-5396"/>
                    <a:pt x="328627" y="954"/>
                  </a:cubicBezTo>
                  <a:cubicBezTo>
                    <a:pt x="354556" y="7304"/>
                    <a:pt x="365139" y="51225"/>
                    <a:pt x="360377" y="70804"/>
                  </a:cubicBezTo>
                  <a:cubicBezTo>
                    <a:pt x="355615" y="90383"/>
                    <a:pt x="340269" y="109433"/>
                    <a:pt x="300052" y="118429"/>
                  </a:cubicBezTo>
                  <a:cubicBezTo>
                    <a:pt x="259835" y="127425"/>
                    <a:pt x="166173" y="130071"/>
                    <a:pt x="119077" y="124779"/>
                  </a:cubicBezTo>
                  <a:cubicBezTo>
                    <a:pt x="71981" y="119487"/>
                    <a:pt x="-12686" y="82975"/>
                    <a:pt x="1602" y="676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19" name="グループ化 318">
            <a:extLst>
              <a:ext uri="{FF2B5EF4-FFF2-40B4-BE49-F238E27FC236}">
                <a16:creationId xmlns:a16="http://schemas.microsoft.com/office/drawing/2014/main" id="{F76E52A3-25F2-4A34-E064-C4E13F0D1D74}"/>
              </a:ext>
            </a:extLst>
          </p:cNvPr>
          <p:cNvGrpSpPr/>
          <p:nvPr/>
        </p:nvGrpSpPr>
        <p:grpSpPr>
          <a:xfrm>
            <a:off x="3328229" y="1571950"/>
            <a:ext cx="731045" cy="757568"/>
            <a:chOff x="3292264" y="4442259"/>
            <a:chExt cx="731045" cy="757568"/>
          </a:xfrm>
          <a:solidFill>
            <a:srgbClr val="FF8AD8"/>
          </a:solidFill>
        </p:grpSpPr>
        <p:sp>
          <p:nvSpPr>
            <p:cNvPr id="320" name="フリーフォーム 319">
              <a:extLst>
                <a:ext uri="{FF2B5EF4-FFF2-40B4-BE49-F238E27FC236}">
                  <a16:creationId xmlns:a16="http://schemas.microsoft.com/office/drawing/2014/main" id="{AF06C9F6-85B9-5FB6-8AAB-1FCEB3456C87}"/>
                </a:ext>
              </a:extLst>
            </p:cNvPr>
            <p:cNvSpPr/>
            <p:nvPr/>
          </p:nvSpPr>
          <p:spPr>
            <a:xfrm>
              <a:off x="3292264" y="4543221"/>
              <a:ext cx="645145" cy="656606"/>
            </a:xfrm>
            <a:custGeom>
              <a:avLst/>
              <a:gdLst>
                <a:gd name="connsiteX0" fmla="*/ 211 w 645145"/>
                <a:gd name="connsiteY0" fmla="*/ 139904 h 656606"/>
                <a:gd name="connsiteX1" fmla="*/ 238336 w 645145"/>
                <a:gd name="connsiteY1" fmla="*/ 98629 h 656606"/>
                <a:gd name="connsiteX2" fmla="*/ 495511 w 645145"/>
                <a:gd name="connsiteY2" fmla="*/ 204 h 656606"/>
                <a:gd name="connsiteX3" fmla="*/ 644736 w 645145"/>
                <a:gd name="connsiteY3" fmla="*/ 127204 h 656606"/>
                <a:gd name="connsiteX4" fmla="*/ 533611 w 645145"/>
                <a:gd name="connsiteY4" fmla="*/ 165304 h 656606"/>
                <a:gd name="connsiteX5" fmla="*/ 352636 w 645145"/>
                <a:gd name="connsiteY5" fmla="*/ 235154 h 656606"/>
                <a:gd name="connsiteX6" fmla="*/ 308186 w 645145"/>
                <a:gd name="connsiteY6" fmla="*/ 336754 h 656606"/>
                <a:gd name="connsiteX7" fmla="*/ 466936 w 645145"/>
                <a:gd name="connsiteY7" fmla="*/ 432004 h 656606"/>
                <a:gd name="connsiteX8" fmla="*/ 609811 w 645145"/>
                <a:gd name="connsiteY8" fmla="*/ 539954 h 656606"/>
                <a:gd name="connsiteX9" fmla="*/ 565361 w 645145"/>
                <a:gd name="connsiteY9" fmla="*/ 654254 h 656606"/>
                <a:gd name="connsiteX10" fmla="*/ 187536 w 645145"/>
                <a:gd name="connsiteY10" fmla="*/ 428829 h 656606"/>
                <a:gd name="connsiteX11" fmla="*/ 260561 w 645145"/>
                <a:gd name="connsiteY11" fmla="*/ 190704 h 656606"/>
                <a:gd name="connsiteX12" fmla="*/ 197061 w 645145"/>
                <a:gd name="connsiteY12" fmla="*/ 257379 h 656606"/>
                <a:gd name="connsiteX13" fmla="*/ 211 w 645145"/>
                <a:gd name="connsiteY13" fmla="*/ 139904 h 656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45145" h="656606">
                  <a:moveTo>
                    <a:pt x="211" y="139904"/>
                  </a:moveTo>
                  <a:cubicBezTo>
                    <a:pt x="7090" y="113446"/>
                    <a:pt x="155786" y="121912"/>
                    <a:pt x="238336" y="98629"/>
                  </a:cubicBezTo>
                  <a:cubicBezTo>
                    <a:pt x="320886" y="75346"/>
                    <a:pt x="427778" y="-4559"/>
                    <a:pt x="495511" y="204"/>
                  </a:cubicBezTo>
                  <a:cubicBezTo>
                    <a:pt x="563244" y="4966"/>
                    <a:pt x="638386" y="99687"/>
                    <a:pt x="644736" y="127204"/>
                  </a:cubicBezTo>
                  <a:cubicBezTo>
                    <a:pt x="651086" y="154721"/>
                    <a:pt x="582294" y="147312"/>
                    <a:pt x="533611" y="165304"/>
                  </a:cubicBezTo>
                  <a:cubicBezTo>
                    <a:pt x="484928" y="183296"/>
                    <a:pt x="390207" y="206579"/>
                    <a:pt x="352636" y="235154"/>
                  </a:cubicBezTo>
                  <a:cubicBezTo>
                    <a:pt x="315065" y="263729"/>
                    <a:pt x="289136" y="303946"/>
                    <a:pt x="308186" y="336754"/>
                  </a:cubicBezTo>
                  <a:cubicBezTo>
                    <a:pt x="327236" y="369562"/>
                    <a:pt x="416665" y="398137"/>
                    <a:pt x="466936" y="432004"/>
                  </a:cubicBezTo>
                  <a:cubicBezTo>
                    <a:pt x="517207" y="465871"/>
                    <a:pt x="593407" y="502912"/>
                    <a:pt x="609811" y="539954"/>
                  </a:cubicBezTo>
                  <a:cubicBezTo>
                    <a:pt x="626215" y="576996"/>
                    <a:pt x="635740" y="672775"/>
                    <a:pt x="565361" y="654254"/>
                  </a:cubicBezTo>
                  <a:cubicBezTo>
                    <a:pt x="494982" y="635733"/>
                    <a:pt x="238336" y="506087"/>
                    <a:pt x="187536" y="428829"/>
                  </a:cubicBezTo>
                  <a:cubicBezTo>
                    <a:pt x="136736" y="351571"/>
                    <a:pt x="258974" y="219279"/>
                    <a:pt x="260561" y="190704"/>
                  </a:cubicBezTo>
                  <a:cubicBezTo>
                    <a:pt x="262149" y="162129"/>
                    <a:pt x="237807" y="261083"/>
                    <a:pt x="197061" y="257379"/>
                  </a:cubicBezTo>
                  <a:cubicBezTo>
                    <a:pt x="156315" y="253675"/>
                    <a:pt x="-6668" y="166362"/>
                    <a:pt x="211" y="1399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フリーフォーム 320">
              <a:extLst>
                <a:ext uri="{FF2B5EF4-FFF2-40B4-BE49-F238E27FC236}">
                  <a16:creationId xmlns:a16="http://schemas.microsoft.com/office/drawing/2014/main" id="{71365472-C1A1-E1B2-56F0-3E28D01A8AE0}"/>
                </a:ext>
              </a:extLst>
            </p:cNvPr>
            <p:cNvSpPr/>
            <p:nvPr/>
          </p:nvSpPr>
          <p:spPr>
            <a:xfrm>
              <a:off x="3841136" y="4442259"/>
              <a:ext cx="182173" cy="133819"/>
            </a:xfrm>
            <a:custGeom>
              <a:avLst/>
              <a:gdLst>
                <a:gd name="connsiteX0" fmla="*/ 614 w 182173"/>
                <a:gd name="connsiteY0" fmla="*/ 18616 h 133819"/>
                <a:gd name="connsiteX1" fmla="*/ 48239 w 182173"/>
                <a:gd name="connsiteY1" fmla="*/ 72591 h 133819"/>
                <a:gd name="connsiteX2" fmla="*/ 99039 w 182173"/>
                <a:gd name="connsiteY2" fmla="*/ 132916 h 133819"/>
                <a:gd name="connsiteX3" fmla="*/ 114914 w 182173"/>
                <a:gd name="connsiteY3" fmla="*/ 104341 h 133819"/>
                <a:gd name="connsiteX4" fmla="*/ 124439 w 182173"/>
                <a:gd name="connsiteY4" fmla="*/ 44016 h 133819"/>
                <a:gd name="connsiteX5" fmla="*/ 181589 w 182173"/>
                <a:gd name="connsiteY5" fmla="*/ 117041 h 133819"/>
                <a:gd name="connsiteX6" fmla="*/ 149839 w 182173"/>
                <a:gd name="connsiteY6" fmla="*/ 2741 h 133819"/>
                <a:gd name="connsiteX7" fmla="*/ 83164 w 182173"/>
                <a:gd name="connsiteY7" fmla="*/ 34491 h 133819"/>
                <a:gd name="connsiteX8" fmla="*/ 614 w 182173"/>
                <a:gd name="connsiteY8" fmla="*/ 18616 h 133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173" h="133819">
                  <a:moveTo>
                    <a:pt x="614" y="18616"/>
                  </a:moveTo>
                  <a:cubicBezTo>
                    <a:pt x="-5207" y="24966"/>
                    <a:pt x="31835" y="53541"/>
                    <a:pt x="48239" y="72591"/>
                  </a:cubicBezTo>
                  <a:cubicBezTo>
                    <a:pt x="64643" y="91641"/>
                    <a:pt x="87927" y="127624"/>
                    <a:pt x="99039" y="132916"/>
                  </a:cubicBezTo>
                  <a:cubicBezTo>
                    <a:pt x="110152" y="138208"/>
                    <a:pt x="110681" y="119158"/>
                    <a:pt x="114914" y="104341"/>
                  </a:cubicBezTo>
                  <a:cubicBezTo>
                    <a:pt x="119147" y="89524"/>
                    <a:pt x="113327" y="41899"/>
                    <a:pt x="124439" y="44016"/>
                  </a:cubicBezTo>
                  <a:cubicBezTo>
                    <a:pt x="135551" y="46133"/>
                    <a:pt x="177356" y="123920"/>
                    <a:pt x="181589" y="117041"/>
                  </a:cubicBezTo>
                  <a:cubicBezTo>
                    <a:pt x="185822" y="110162"/>
                    <a:pt x="166243" y="16499"/>
                    <a:pt x="149839" y="2741"/>
                  </a:cubicBezTo>
                  <a:cubicBezTo>
                    <a:pt x="133435" y="-11017"/>
                    <a:pt x="103802" y="31316"/>
                    <a:pt x="83164" y="34491"/>
                  </a:cubicBezTo>
                  <a:cubicBezTo>
                    <a:pt x="62527" y="37666"/>
                    <a:pt x="6435" y="12266"/>
                    <a:pt x="614" y="186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2" name="グループ化 321">
            <a:extLst>
              <a:ext uri="{FF2B5EF4-FFF2-40B4-BE49-F238E27FC236}">
                <a16:creationId xmlns:a16="http://schemas.microsoft.com/office/drawing/2014/main" id="{8C469F3E-205C-37FF-2730-42E618076260}"/>
              </a:ext>
            </a:extLst>
          </p:cNvPr>
          <p:cNvGrpSpPr/>
          <p:nvPr/>
        </p:nvGrpSpPr>
        <p:grpSpPr>
          <a:xfrm>
            <a:off x="4163404" y="1799915"/>
            <a:ext cx="674675" cy="761897"/>
            <a:chOff x="4167599" y="4453883"/>
            <a:chExt cx="674675" cy="761897"/>
          </a:xfrm>
          <a:solidFill>
            <a:srgbClr val="FF8AD8"/>
          </a:solidFill>
        </p:grpSpPr>
        <p:sp>
          <p:nvSpPr>
            <p:cNvPr id="323" name="フリーフォーム 322">
              <a:extLst>
                <a:ext uri="{FF2B5EF4-FFF2-40B4-BE49-F238E27FC236}">
                  <a16:creationId xmlns:a16="http://schemas.microsoft.com/office/drawing/2014/main" id="{11B2CEAA-A85D-3E61-0671-F8FD2C34BDAF}"/>
                </a:ext>
              </a:extLst>
            </p:cNvPr>
            <p:cNvSpPr/>
            <p:nvPr/>
          </p:nvSpPr>
          <p:spPr>
            <a:xfrm>
              <a:off x="4175124" y="4597136"/>
              <a:ext cx="649468" cy="234416"/>
            </a:xfrm>
            <a:custGeom>
              <a:avLst/>
              <a:gdLst>
                <a:gd name="connsiteX0" fmla="*/ 1 w 649468"/>
                <a:gd name="connsiteY0" fmla="*/ 82814 h 234416"/>
                <a:gd name="connsiteX1" fmla="*/ 177801 w 649468"/>
                <a:gd name="connsiteY1" fmla="*/ 63764 h 234416"/>
                <a:gd name="connsiteX2" fmla="*/ 365126 w 649468"/>
                <a:gd name="connsiteY2" fmla="*/ 3439 h 234416"/>
                <a:gd name="connsiteX3" fmla="*/ 596901 w 649468"/>
                <a:gd name="connsiteY3" fmla="*/ 19314 h 234416"/>
                <a:gd name="connsiteX4" fmla="*/ 628651 w 649468"/>
                <a:gd name="connsiteY4" fmla="*/ 117739 h 234416"/>
                <a:gd name="connsiteX5" fmla="*/ 336551 w 649468"/>
                <a:gd name="connsiteY5" fmla="*/ 187589 h 234416"/>
                <a:gd name="connsiteX6" fmla="*/ 180976 w 649468"/>
                <a:gd name="connsiteY6" fmla="*/ 232039 h 234416"/>
                <a:gd name="connsiteX7" fmla="*/ 1 w 649468"/>
                <a:gd name="connsiteY7" fmla="*/ 82814 h 234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9468" h="234416">
                  <a:moveTo>
                    <a:pt x="1" y="82814"/>
                  </a:moveTo>
                  <a:cubicBezTo>
                    <a:pt x="-528" y="54768"/>
                    <a:pt x="116947" y="76993"/>
                    <a:pt x="177801" y="63764"/>
                  </a:cubicBezTo>
                  <a:cubicBezTo>
                    <a:pt x="238655" y="50535"/>
                    <a:pt x="295276" y="10847"/>
                    <a:pt x="365126" y="3439"/>
                  </a:cubicBezTo>
                  <a:cubicBezTo>
                    <a:pt x="434976" y="-3969"/>
                    <a:pt x="552980" y="264"/>
                    <a:pt x="596901" y="19314"/>
                  </a:cubicBezTo>
                  <a:cubicBezTo>
                    <a:pt x="640822" y="38364"/>
                    <a:pt x="672043" y="89693"/>
                    <a:pt x="628651" y="117739"/>
                  </a:cubicBezTo>
                  <a:cubicBezTo>
                    <a:pt x="585259" y="145785"/>
                    <a:pt x="411163" y="168539"/>
                    <a:pt x="336551" y="187589"/>
                  </a:cubicBezTo>
                  <a:cubicBezTo>
                    <a:pt x="261939" y="206639"/>
                    <a:pt x="238655" y="244210"/>
                    <a:pt x="180976" y="232039"/>
                  </a:cubicBezTo>
                  <a:cubicBezTo>
                    <a:pt x="123297" y="219868"/>
                    <a:pt x="530" y="110860"/>
                    <a:pt x="1" y="828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フリーフォーム 323">
              <a:extLst>
                <a:ext uri="{FF2B5EF4-FFF2-40B4-BE49-F238E27FC236}">
                  <a16:creationId xmlns:a16="http://schemas.microsoft.com/office/drawing/2014/main" id="{B7A91803-3D96-DDA1-6229-27A4E384E8E7}"/>
                </a:ext>
              </a:extLst>
            </p:cNvPr>
            <p:cNvSpPr/>
            <p:nvPr/>
          </p:nvSpPr>
          <p:spPr>
            <a:xfrm>
              <a:off x="4167599" y="4465836"/>
              <a:ext cx="617570" cy="749944"/>
            </a:xfrm>
            <a:custGeom>
              <a:avLst/>
              <a:gdLst>
                <a:gd name="connsiteX0" fmla="*/ 344076 w 617570"/>
                <a:gd name="connsiteY0" fmla="*/ 10914 h 749944"/>
                <a:gd name="connsiteX1" fmla="*/ 356776 w 617570"/>
                <a:gd name="connsiteY1" fmla="*/ 99814 h 749944"/>
                <a:gd name="connsiteX2" fmla="*/ 588551 w 617570"/>
                <a:gd name="connsiteY2" fmla="*/ 360164 h 749944"/>
                <a:gd name="connsiteX3" fmla="*/ 604426 w 617570"/>
                <a:gd name="connsiteY3" fmla="*/ 544314 h 749944"/>
                <a:gd name="connsiteX4" fmla="*/ 499651 w 617570"/>
                <a:gd name="connsiteY4" fmla="*/ 547489 h 749944"/>
                <a:gd name="connsiteX5" fmla="*/ 229776 w 617570"/>
                <a:gd name="connsiteY5" fmla="*/ 487164 h 749944"/>
                <a:gd name="connsiteX6" fmla="*/ 137701 w 617570"/>
                <a:gd name="connsiteY6" fmla="*/ 503039 h 749944"/>
                <a:gd name="connsiteX7" fmla="*/ 156751 w 617570"/>
                <a:gd name="connsiteY7" fmla="*/ 557014 h 749944"/>
                <a:gd name="connsiteX8" fmla="*/ 436151 w 617570"/>
                <a:gd name="connsiteY8" fmla="*/ 579239 h 749944"/>
                <a:gd name="connsiteX9" fmla="*/ 493301 w 617570"/>
                <a:gd name="connsiteY9" fmla="*/ 677664 h 749944"/>
                <a:gd name="connsiteX10" fmla="*/ 305976 w 617570"/>
                <a:gd name="connsiteY10" fmla="*/ 747514 h 749944"/>
                <a:gd name="connsiteX11" fmla="*/ 17051 w 617570"/>
                <a:gd name="connsiteY11" fmla="*/ 588764 h 749944"/>
                <a:gd name="connsiteX12" fmla="*/ 51976 w 617570"/>
                <a:gd name="connsiteY12" fmla="*/ 433189 h 749944"/>
                <a:gd name="connsiteX13" fmla="*/ 204376 w 617570"/>
                <a:gd name="connsiteY13" fmla="*/ 376039 h 749944"/>
                <a:gd name="connsiteX14" fmla="*/ 493301 w 617570"/>
                <a:gd name="connsiteY14" fmla="*/ 407789 h 749944"/>
                <a:gd name="connsiteX15" fmla="*/ 353601 w 617570"/>
                <a:gd name="connsiteY15" fmla="*/ 341114 h 749944"/>
                <a:gd name="connsiteX16" fmla="*/ 220251 w 617570"/>
                <a:gd name="connsiteY16" fmla="*/ 93464 h 749944"/>
                <a:gd name="connsiteX17" fmla="*/ 252001 w 617570"/>
                <a:gd name="connsiteY17" fmla="*/ 10914 h 749944"/>
                <a:gd name="connsiteX18" fmla="*/ 344076 w 617570"/>
                <a:gd name="connsiteY18" fmla="*/ 10914 h 749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17570" h="749944">
                  <a:moveTo>
                    <a:pt x="344076" y="10914"/>
                  </a:moveTo>
                  <a:cubicBezTo>
                    <a:pt x="361538" y="25731"/>
                    <a:pt x="316030" y="41606"/>
                    <a:pt x="356776" y="99814"/>
                  </a:cubicBezTo>
                  <a:cubicBezTo>
                    <a:pt x="397522" y="158022"/>
                    <a:pt x="547276" y="286081"/>
                    <a:pt x="588551" y="360164"/>
                  </a:cubicBezTo>
                  <a:cubicBezTo>
                    <a:pt x="629826" y="434247"/>
                    <a:pt x="619243" y="513093"/>
                    <a:pt x="604426" y="544314"/>
                  </a:cubicBezTo>
                  <a:cubicBezTo>
                    <a:pt x="589609" y="575535"/>
                    <a:pt x="562093" y="557014"/>
                    <a:pt x="499651" y="547489"/>
                  </a:cubicBezTo>
                  <a:cubicBezTo>
                    <a:pt x="437209" y="537964"/>
                    <a:pt x="290101" y="494572"/>
                    <a:pt x="229776" y="487164"/>
                  </a:cubicBezTo>
                  <a:cubicBezTo>
                    <a:pt x="169451" y="479756"/>
                    <a:pt x="149872" y="491397"/>
                    <a:pt x="137701" y="503039"/>
                  </a:cubicBezTo>
                  <a:cubicBezTo>
                    <a:pt x="125530" y="514681"/>
                    <a:pt x="107009" y="544314"/>
                    <a:pt x="156751" y="557014"/>
                  </a:cubicBezTo>
                  <a:cubicBezTo>
                    <a:pt x="206493" y="569714"/>
                    <a:pt x="380059" y="559131"/>
                    <a:pt x="436151" y="579239"/>
                  </a:cubicBezTo>
                  <a:cubicBezTo>
                    <a:pt x="492243" y="599347"/>
                    <a:pt x="514997" y="649618"/>
                    <a:pt x="493301" y="677664"/>
                  </a:cubicBezTo>
                  <a:cubicBezTo>
                    <a:pt x="471605" y="705710"/>
                    <a:pt x="385351" y="762331"/>
                    <a:pt x="305976" y="747514"/>
                  </a:cubicBezTo>
                  <a:cubicBezTo>
                    <a:pt x="226601" y="732697"/>
                    <a:pt x="59384" y="641151"/>
                    <a:pt x="17051" y="588764"/>
                  </a:cubicBezTo>
                  <a:cubicBezTo>
                    <a:pt x="-25282" y="536377"/>
                    <a:pt x="20755" y="468643"/>
                    <a:pt x="51976" y="433189"/>
                  </a:cubicBezTo>
                  <a:cubicBezTo>
                    <a:pt x="83197" y="397735"/>
                    <a:pt x="130822" y="380272"/>
                    <a:pt x="204376" y="376039"/>
                  </a:cubicBezTo>
                  <a:cubicBezTo>
                    <a:pt x="277930" y="371806"/>
                    <a:pt x="468430" y="413610"/>
                    <a:pt x="493301" y="407789"/>
                  </a:cubicBezTo>
                  <a:cubicBezTo>
                    <a:pt x="518172" y="401968"/>
                    <a:pt x="399109" y="393501"/>
                    <a:pt x="353601" y="341114"/>
                  </a:cubicBezTo>
                  <a:cubicBezTo>
                    <a:pt x="308093" y="288727"/>
                    <a:pt x="237184" y="148497"/>
                    <a:pt x="220251" y="93464"/>
                  </a:cubicBezTo>
                  <a:cubicBezTo>
                    <a:pt x="203318" y="38431"/>
                    <a:pt x="234539" y="25201"/>
                    <a:pt x="252001" y="10914"/>
                  </a:cubicBezTo>
                  <a:cubicBezTo>
                    <a:pt x="269463" y="-3373"/>
                    <a:pt x="326614" y="-3903"/>
                    <a:pt x="344076" y="109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フリーフォーム 324">
              <a:extLst>
                <a:ext uri="{FF2B5EF4-FFF2-40B4-BE49-F238E27FC236}">
                  <a16:creationId xmlns:a16="http://schemas.microsoft.com/office/drawing/2014/main" id="{779DAD19-4A48-2A5D-9D55-1977340129E2}"/>
                </a:ext>
              </a:extLst>
            </p:cNvPr>
            <p:cNvSpPr/>
            <p:nvPr/>
          </p:nvSpPr>
          <p:spPr>
            <a:xfrm>
              <a:off x="4641377" y="4453883"/>
              <a:ext cx="200897" cy="147876"/>
            </a:xfrm>
            <a:custGeom>
              <a:avLst/>
              <a:gdLst>
                <a:gd name="connsiteX0" fmla="*/ 473 w 200897"/>
                <a:gd name="connsiteY0" fmla="*/ 642 h 147876"/>
                <a:gd name="connsiteX1" fmla="*/ 48098 w 200897"/>
                <a:gd name="connsiteY1" fmla="*/ 108592 h 147876"/>
                <a:gd name="connsiteX2" fmla="*/ 121123 w 200897"/>
                <a:gd name="connsiteY2" fmla="*/ 146692 h 147876"/>
                <a:gd name="connsiteX3" fmla="*/ 117948 w 200897"/>
                <a:gd name="connsiteY3" fmla="*/ 70492 h 147876"/>
                <a:gd name="connsiteX4" fmla="*/ 127473 w 200897"/>
                <a:gd name="connsiteY4" fmla="*/ 64142 h 147876"/>
                <a:gd name="connsiteX5" fmla="*/ 175098 w 200897"/>
                <a:gd name="connsiteY5" fmla="*/ 127642 h 147876"/>
                <a:gd name="connsiteX6" fmla="*/ 200498 w 200897"/>
                <a:gd name="connsiteY6" fmla="*/ 67317 h 147876"/>
                <a:gd name="connsiteX7" fmla="*/ 156048 w 200897"/>
                <a:gd name="connsiteY7" fmla="*/ 13342 h 147876"/>
                <a:gd name="connsiteX8" fmla="*/ 76673 w 200897"/>
                <a:gd name="connsiteY8" fmla="*/ 60967 h 147876"/>
                <a:gd name="connsiteX9" fmla="*/ 473 w 200897"/>
                <a:gd name="connsiteY9" fmla="*/ 642 h 147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0897" h="147876">
                  <a:moveTo>
                    <a:pt x="473" y="642"/>
                  </a:moveTo>
                  <a:cubicBezTo>
                    <a:pt x="-4290" y="8580"/>
                    <a:pt x="27990" y="84250"/>
                    <a:pt x="48098" y="108592"/>
                  </a:cubicBezTo>
                  <a:cubicBezTo>
                    <a:pt x="68206" y="132934"/>
                    <a:pt x="109481" y="153042"/>
                    <a:pt x="121123" y="146692"/>
                  </a:cubicBezTo>
                  <a:cubicBezTo>
                    <a:pt x="132765" y="140342"/>
                    <a:pt x="117948" y="70492"/>
                    <a:pt x="117948" y="70492"/>
                  </a:cubicBezTo>
                  <a:cubicBezTo>
                    <a:pt x="119006" y="56734"/>
                    <a:pt x="117948" y="54617"/>
                    <a:pt x="127473" y="64142"/>
                  </a:cubicBezTo>
                  <a:cubicBezTo>
                    <a:pt x="136998" y="73667"/>
                    <a:pt x="162927" y="127113"/>
                    <a:pt x="175098" y="127642"/>
                  </a:cubicBezTo>
                  <a:cubicBezTo>
                    <a:pt x="187269" y="128171"/>
                    <a:pt x="203673" y="86367"/>
                    <a:pt x="200498" y="67317"/>
                  </a:cubicBezTo>
                  <a:cubicBezTo>
                    <a:pt x="197323" y="48267"/>
                    <a:pt x="176685" y="14400"/>
                    <a:pt x="156048" y="13342"/>
                  </a:cubicBezTo>
                  <a:cubicBezTo>
                    <a:pt x="135411" y="12284"/>
                    <a:pt x="98898" y="60967"/>
                    <a:pt x="76673" y="60967"/>
                  </a:cubicBezTo>
                  <a:cubicBezTo>
                    <a:pt x="54448" y="60967"/>
                    <a:pt x="5236" y="-7296"/>
                    <a:pt x="473" y="6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26" name="フリーフォーム 325">
            <a:extLst>
              <a:ext uri="{FF2B5EF4-FFF2-40B4-BE49-F238E27FC236}">
                <a16:creationId xmlns:a16="http://schemas.microsoft.com/office/drawing/2014/main" id="{09F2FC0C-813B-8A7A-FCB6-32A9026D1CF6}"/>
              </a:ext>
            </a:extLst>
          </p:cNvPr>
          <p:cNvSpPr/>
          <p:nvPr/>
        </p:nvSpPr>
        <p:spPr>
          <a:xfrm rot="1918502">
            <a:off x="4728241" y="2474130"/>
            <a:ext cx="837065" cy="168870"/>
          </a:xfrm>
          <a:custGeom>
            <a:avLst/>
            <a:gdLst>
              <a:gd name="connsiteX0" fmla="*/ 1018 w 837065"/>
              <a:gd name="connsiteY0" fmla="*/ 105047 h 168870"/>
              <a:gd name="connsiteX1" fmla="*/ 315343 w 837065"/>
              <a:gd name="connsiteY1" fmla="*/ 272 h 168870"/>
              <a:gd name="connsiteX2" fmla="*/ 512193 w 837065"/>
              <a:gd name="connsiteY2" fmla="*/ 73297 h 168870"/>
              <a:gd name="connsiteX3" fmla="*/ 832868 w 837065"/>
              <a:gd name="connsiteY3" fmla="*/ 28847 h 168870"/>
              <a:gd name="connsiteX4" fmla="*/ 686818 w 837065"/>
              <a:gd name="connsiteY4" fmla="*/ 101872 h 168870"/>
              <a:gd name="connsiteX5" fmla="*/ 562993 w 837065"/>
              <a:gd name="connsiteY5" fmla="*/ 168547 h 168870"/>
              <a:gd name="connsiteX6" fmla="*/ 270893 w 837065"/>
              <a:gd name="connsiteY6" fmla="*/ 127272 h 168870"/>
              <a:gd name="connsiteX7" fmla="*/ 128018 w 837065"/>
              <a:gd name="connsiteY7" fmla="*/ 127272 h 168870"/>
              <a:gd name="connsiteX8" fmla="*/ 210568 w 837065"/>
              <a:gd name="connsiteY8" fmla="*/ 114572 h 168870"/>
              <a:gd name="connsiteX9" fmla="*/ 1018 w 837065"/>
              <a:gd name="connsiteY9" fmla="*/ 105047 h 16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7065" h="168870">
                <a:moveTo>
                  <a:pt x="1018" y="105047"/>
                </a:moveTo>
                <a:cubicBezTo>
                  <a:pt x="18480" y="85997"/>
                  <a:pt x="230147" y="5564"/>
                  <a:pt x="315343" y="272"/>
                </a:cubicBezTo>
                <a:cubicBezTo>
                  <a:pt x="400539" y="-5020"/>
                  <a:pt x="425939" y="68535"/>
                  <a:pt x="512193" y="73297"/>
                </a:cubicBezTo>
                <a:cubicBezTo>
                  <a:pt x="598447" y="78059"/>
                  <a:pt x="803764" y="24085"/>
                  <a:pt x="832868" y="28847"/>
                </a:cubicBezTo>
                <a:cubicBezTo>
                  <a:pt x="861972" y="33609"/>
                  <a:pt x="731797" y="78589"/>
                  <a:pt x="686818" y="101872"/>
                </a:cubicBezTo>
                <a:cubicBezTo>
                  <a:pt x="641839" y="125155"/>
                  <a:pt x="632314" y="164314"/>
                  <a:pt x="562993" y="168547"/>
                </a:cubicBezTo>
                <a:cubicBezTo>
                  <a:pt x="493672" y="172780"/>
                  <a:pt x="343389" y="134151"/>
                  <a:pt x="270893" y="127272"/>
                </a:cubicBezTo>
                <a:cubicBezTo>
                  <a:pt x="198397" y="120393"/>
                  <a:pt x="138072" y="129389"/>
                  <a:pt x="128018" y="127272"/>
                </a:cubicBezTo>
                <a:cubicBezTo>
                  <a:pt x="117964" y="125155"/>
                  <a:pt x="224855" y="117218"/>
                  <a:pt x="210568" y="114572"/>
                </a:cubicBezTo>
                <a:cubicBezTo>
                  <a:pt x="196281" y="111926"/>
                  <a:pt x="-16444" y="124097"/>
                  <a:pt x="1018" y="10504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7" name="フリーフォーム 326">
            <a:extLst>
              <a:ext uri="{FF2B5EF4-FFF2-40B4-BE49-F238E27FC236}">
                <a16:creationId xmlns:a16="http://schemas.microsoft.com/office/drawing/2014/main" id="{FAB9BA85-CA9A-61EC-9EC6-DF9AE1F779AF}"/>
              </a:ext>
            </a:extLst>
          </p:cNvPr>
          <p:cNvSpPr/>
          <p:nvPr/>
        </p:nvSpPr>
        <p:spPr>
          <a:xfrm>
            <a:off x="5490328" y="2355755"/>
            <a:ext cx="696623" cy="679839"/>
          </a:xfrm>
          <a:custGeom>
            <a:avLst/>
            <a:gdLst>
              <a:gd name="connsiteX0" fmla="*/ 162229 w 696623"/>
              <a:gd name="connsiteY0" fmla="*/ 315 h 679839"/>
              <a:gd name="connsiteX1" fmla="*/ 168579 w 696623"/>
              <a:gd name="connsiteY1" fmla="*/ 66990 h 679839"/>
              <a:gd name="connsiteX2" fmla="*/ 51104 w 696623"/>
              <a:gd name="connsiteY2" fmla="*/ 394015 h 679839"/>
              <a:gd name="connsiteX3" fmla="*/ 304 w 696623"/>
              <a:gd name="connsiteY3" fmla="*/ 530540 h 679839"/>
              <a:gd name="connsiteX4" fmla="*/ 35229 w 696623"/>
              <a:gd name="connsiteY4" fmla="*/ 648015 h 679839"/>
              <a:gd name="connsiteX5" fmla="*/ 136829 w 696623"/>
              <a:gd name="connsiteY5" fmla="*/ 644840 h 679839"/>
              <a:gd name="connsiteX6" fmla="*/ 193979 w 696623"/>
              <a:gd name="connsiteY6" fmla="*/ 476565 h 679839"/>
              <a:gd name="connsiteX7" fmla="*/ 352729 w 696623"/>
              <a:gd name="connsiteY7" fmla="*/ 324165 h 679839"/>
              <a:gd name="connsiteX8" fmla="*/ 311454 w 696623"/>
              <a:gd name="connsiteY8" fmla="*/ 540065 h 679839"/>
              <a:gd name="connsiteX9" fmla="*/ 371779 w 696623"/>
              <a:gd name="connsiteY9" fmla="*/ 667065 h 679839"/>
              <a:gd name="connsiteX10" fmla="*/ 660704 w 696623"/>
              <a:gd name="connsiteY10" fmla="*/ 641665 h 679839"/>
              <a:gd name="connsiteX11" fmla="*/ 667054 w 696623"/>
              <a:gd name="connsiteY11" fmla="*/ 368615 h 679839"/>
              <a:gd name="connsiteX12" fmla="*/ 432104 w 696623"/>
              <a:gd name="connsiteY12" fmla="*/ 76515 h 679839"/>
              <a:gd name="connsiteX13" fmla="*/ 492429 w 696623"/>
              <a:gd name="connsiteY13" fmla="*/ 190815 h 679839"/>
              <a:gd name="connsiteX14" fmla="*/ 584504 w 696623"/>
              <a:gd name="connsiteY14" fmla="*/ 384490 h 679839"/>
              <a:gd name="connsiteX15" fmla="*/ 454329 w 696623"/>
              <a:gd name="connsiteY15" fmla="*/ 508315 h 679839"/>
              <a:gd name="connsiteX16" fmla="*/ 454329 w 696623"/>
              <a:gd name="connsiteY16" fmla="*/ 247965 h 679839"/>
              <a:gd name="connsiteX17" fmla="*/ 336854 w 696623"/>
              <a:gd name="connsiteY17" fmla="*/ 244790 h 679839"/>
              <a:gd name="connsiteX18" fmla="*/ 308279 w 696623"/>
              <a:gd name="connsiteY18" fmla="*/ 247965 h 679839"/>
              <a:gd name="connsiteX19" fmla="*/ 298754 w 696623"/>
              <a:gd name="connsiteY19" fmla="*/ 51115 h 679839"/>
              <a:gd name="connsiteX20" fmla="*/ 162229 w 696623"/>
              <a:gd name="connsiteY20" fmla="*/ 315 h 67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96623" h="679839">
                <a:moveTo>
                  <a:pt x="162229" y="315"/>
                </a:moveTo>
                <a:cubicBezTo>
                  <a:pt x="140533" y="2961"/>
                  <a:pt x="187100" y="1373"/>
                  <a:pt x="168579" y="66990"/>
                </a:cubicBezTo>
                <a:cubicBezTo>
                  <a:pt x="150058" y="132607"/>
                  <a:pt x="79150" y="316757"/>
                  <a:pt x="51104" y="394015"/>
                </a:cubicBezTo>
                <a:cubicBezTo>
                  <a:pt x="23058" y="471273"/>
                  <a:pt x="2950" y="488207"/>
                  <a:pt x="304" y="530540"/>
                </a:cubicBezTo>
                <a:cubicBezTo>
                  <a:pt x="-2342" y="572873"/>
                  <a:pt x="12475" y="628965"/>
                  <a:pt x="35229" y="648015"/>
                </a:cubicBezTo>
                <a:cubicBezTo>
                  <a:pt x="57983" y="667065"/>
                  <a:pt x="110371" y="673415"/>
                  <a:pt x="136829" y="644840"/>
                </a:cubicBezTo>
                <a:cubicBezTo>
                  <a:pt x="163287" y="616265"/>
                  <a:pt x="157996" y="530011"/>
                  <a:pt x="193979" y="476565"/>
                </a:cubicBezTo>
                <a:cubicBezTo>
                  <a:pt x="229962" y="423119"/>
                  <a:pt x="333150" y="313582"/>
                  <a:pt x="352729" y="324165"/>
                </a:cubicBezTo>
                <a:cubicBezTo>
                  <a:pt x="372308" y="334748"/>
                  <a:pt x="308279" y="482915"/>
                  <a:pt x="311454" y="540065"/>
                </a:cubicBezTo>
                <a:cubicBezTo>
                  <a:pt x="314629" y="597215"/>
                  <a:pt x="313571" y="650132"/>
                  <a:pt x="371779" y="667065"/>
                </a:cubicBezTo>
                <a:cubicBezTo>
                  <a:pt x="429987" y="683998"/>
                  <a:pt x="611492" y="691407"/>
                  <a:pt x="660704" y="641665"/>
                </a:cubicBezTo>
                <a:cubicBezTo>
                  <a:pt x="709916" y="591923"/>
                  <a:pt x="705154" y="462807"/>
                  <a:pt x="667054" y="368615"/>
                </a:cubicBezTo>
                <a:cubicBezTo>
                  <a:pt x="628954" y="274423"/>
                  <a:pt x="461208" y="106148"/>
                  <a:pt x="432104" y="76515"/>
                </a:cubicBezTo>
                <a:cubicBezTo>
                  <a:pt x="403000" y="46882"/>
                  <a:pt x="467029" y="139486"/>
                  <a:pt x="492429" y="190815"/>
                </a:cubicBezTo>
                <a:cubicBezTo>
                  <a:pt x="517829" y="242144"/>
                  <a:pt x="590854" y="331573"/>
                  <a:pt x="584504" y="384490"/>
                </a:cubicBezTo>
                <a:cubicBezTo>
                  <a:pt x="578154" y="437407"/>
                  <a:pt x="476025" y="531069"/>
                  <a:pt x="454329" y="508315"/>
                </a:cubicBezTo>
                <a:cubicBezTo>
                  <a:pt x="432633" y="485561"/>
                  <a:pt x="473908" y="291886"/>
                  <a:pt x="454329" y="247965"/>
                </a:cubicBezTo>
                <a:cubicBezTo>
                  <a:pt x="434750" y="204044"/>
                  <a:pt x="361196" y="244790"/>
                  <a:pt x="336854" y="244790"/>
                </a:cubicBezTo>
                <a:cubicBezTo>
                  <a:pt x="312512" y="244790"/>
                  <a:pt x="314629" y="280244"/>
                  <a:pt x="308279" y="247965"/>
                </a:cubicBezTo>
                <a:cubicBezTo>
                  <a:pt x="301929" y="215686"/>
                  <a:pt x="319921" y="90803"/>
                  <a:pt x="298754" y="51115"/>
                </a:cubicBezTo>
                <a:cubicBezTo>
                  <a:pt x="277587" y="11427"/>
                  <a:pt x="183925" y="-2331"/>
                  <a:pt x="162229" y="31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フリーフォーム 327">
            <a:extLst>
              <a:ext uri="{FF2B5EF4-FFF2-40B4-BE49-F238E27FC236}">
                <a16:creationId xmlns:a16="http://schemas.microsoft.com/office/drawing/2014/main" id="{BF10BA0B-CF8F-D9A6-2E72-7FE21341DC03}"/>
              </a:ext>
            </a:extLst>
          </p:cNvPr>
          <p:cNvSpPr/>
          <p:nvPr/>
        </p:nvSpPr>
        <p:spPr>
          <a:xfrm rot="20957241">
            <a:off x="6264751" y="2282474"/>
            <a:ext cx="551153" cy="779172"/>
          </a:xfrm>
          <a:custGeom>
            <a:avLst/>
            <a:gdLst>
              <a:gd name="connsiteX0" fmla="*/ 110981 w 551153"/>
              <a:gd name="connsiteY0" fmla="*/ 5 h 779172"/>
              <a:gd name="connsiteX1" fmla="*/ 260206 w 551153"/>
              <a:gd name="connsiteY1" fmla="*/ 180980 h 779172"/>
              <a:gd name="connsiteX2" fmla="*/ 260206 w 551153"/>
              <a:gd name="connsiteY2" fmla="*/ 269880 h 779172"/>
              <a:gd name="connsiteX3" fmla="*/ 149081 w 551153"/>
              <a:gd name="connsiteY3" fmla="*/ 266705 h 779172"/>
              <a:gd name="connsiteX4" fmla="*/ 209406 w 551153"/>
              <a:gd name="connsiteY4" fmla="*/ 387355 h 779172"/>
              <a:gd name="connsiteX5" fmla="*/ 152256 w 551153"/>
              <a:gd name="connsiteY5" fmla="*/ 514355 h 779172"/>
              <a:gd name="connsiteX6" fmla="*/ 317356 w 551153"/>
              <a:gd name="connsiteY6" fmla="*/ 615955 h 779172"/>
              <a:gd name="connsiteX7" fmla="*/ 399906 w 551153"/>
              <a:gd name="connsiteY7" fmla="*/ 457205 h 779172"/>
              <a:gd name="connsiteX8" fmla="*/ 387206 w 551153"/>
              <a:gd name="connsiteY8" fmla="*/ 247655 h 779172"/>
              <a:gd name="connsiteX9" fmla="*/ 431656 w 551153"/>
              <a:gd name="connsiteY9" fmla="*/ 330205 h 779172"/>
              <a:gd name="connsiteX10" fmla="*/ 542781 w 551153"/>
              <a:gd name="connsiteY10" fmla="*/ 593730 h 779172"/>
              <a:gd name="connsiteX11" fmla="*/ 180831 w 551153"/>
              <a:gd name="connsiteY11" fmla="*/ 777880 h 779172"/>
              <a:gd name="connsiteX12" fmla="*/ 3031 w 551153"/>
              <a:gd name="connsiteY12" fmla="*/ 501655 h 779172"/>
              <a:gd name="connsiteX13" fmla="*/ 66531 w 551153"/>
              <a:gd name="connsiteY13" fmla="*/ 333380 h 779172"/>
              <a:gd name="connsiteX14" fmla="*/ 37956 w 551153"/>
              <a:gd name="connsiteY14" fmla="*/ 209555 h 779172"/>
              <a:gd name="connsiteX15" fmla="*/ 98281 w 551153"/>
              <a:gd name="connsiteY15" fmla="*/ 174630 h 779172"/>
              <a:gd name="connsiteX16" fmla="*/ 110981 w 551153"/>
              <a:gd name="connsiteY16" fmla="*/ 5 h 779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1153" h="779172">
                <a:moveTo>
                  <a:pt x="110981" y="5"/>
                </a:moveTo>
                <a:cubicBezTo>
                  <a:pt x="137968" y="1063"/>
                  <a:pt x="235335" y="136001"/>
                  <a:pt x="260206" y="180980"/>
                </a:cubicBezTo>
                <a:cubicBezTo>
                  <a:pt x="285077" y="225959"/>
                  <a:pt x="278727" y="255593"/>
                  <a:pt x="260206" y="269880"/>
                </a:cubicBezTo>
                <a:cubicBezTo>
                  <a:pt x="241685" y="284167"/>
                  <a:pt x="157548" y="247126"/>
                  <a:pt x="149081" y="266705"/>
                </a:cubicBezTo>
                <a:cubicBezTo>
                  <a:pt x="140614" y="286284"/>
                  <a:pt x="208877" y="346080"/>
                  <a:pt x="209406" y="387355"/>
                </a:cubicBezTo>
                <a:cubicBezTo>
                  <a:pt x="209935" y="428630"/>
                  <a:pt x="134264" y="476255"/>
                  <a:pt x="152256" y="514355"/>
                </a:cubicBezTo>
                <a:cubicBezTo>
                  <a:pt x="170248" y="552455"/>
                  <a:pt x="276081" y="625480"/>
                  <a:pt x="317356" y="615955"/>
                </a:cubicBezTo>
                <a:cubicBezTo>
                  <a:pt x="358631" y="606430"/>
                  <a:pt x="388264" y="518588"/>
                  <a:pt x="399906" y="457205"/>
                </a:cubicBezTo>
                <a:cubicBezTo>
                  <a:pt x="411548" y="395822"/>
                  <a:pt x="381914" y="268821"/>
                  <a:pt x="387206" y="247655"/>
                </a:cubicBezTo>
                <a:cubicBezTo>
                  <a:pt x="392498" y="226489"/>
                  <a:pt x="405727" y="272526"/>
                  <a:pt x="431656" y="330205"/>
                </a:cubicBezTo>
                <a:cubicBezTo>
                  <a:pt x="457585" y="387884"/>
                  <a:pt x="584585" y="519117"/>
                  <a:pt x="542781" y="593730"/>
                </a:cubicBezTo>
                <a:cubicBezTo>
                  <a:pt x="500977" y="668343"/>
                  <a:pt x="270789" y="793226"/>
                  <a:pt x="180831" y="777880"/>
                </a:cubicBezTo>
                <a:cubicBezTo>
                  <a:pt x="90873" y="762534"/>
                  <a:pt x="22081" y="575738"/>
                  <a:pt x="3031" y="501655"/>
                </a:cubicBezTo>
                <a:cubicBezTo>
                  <a:pt x="-16019" y="427572"/>
                  <a:pt x="60710" y="382063"/>
                  <a:pt x="66531" y="333380"/>
                </a:cubicBezTo>
                <a:cubicBezTo>
                  <a:pt x="72352" y="284697"/>
                  <a:pt x="32664" y="236013"/>
                  <a:pt x="37956" y="209555"/>
                </a:cubicBezTo>
                <a:cubicBezTo>
                  <a:pt x="43248" y="183097"/>
                  <a:pt x="85581" y="203734"/>
                  <a:pt x="98281" y="174630"/>
                </a:cubicBezTo>
                <a:cubicBezTo>
                  <a:pt x="110981" y="145526"/>
                  <a:pt x="83994" y="-1053"/>
                  <a:pt x="110981" y="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9" name="グループ化 328">
            <a:extLst>
              <a:ext uri="{FF2B5EF4-FFF2-40B4-BE49-F238E27FC236}">
                <a16:creationId xmlns:a16="http://schemas.microsoft.com/office/drawing/2014/main" id="{57F45CEF-C3D6-365A-7BFB-8BFB1DAB4253}"/>
              </a:ext>
            </a:extLst>
          </p:cNvPr>
          <p:cNvGrpSpPr/>
          <p:nvPr/>
        </p:nvGrpSpPr>
        <p:grpSpPr>
          <a:xfrm rot="20995456">
            <a:off x="6868560" y="2491524"/>
            <a:ext cx="324915" cy="470107"/>
            <a:chOff x="7607300" y="4549263"/>
            <a:chExt cx="432638" cy="625967"/>
          </a:xfrm>
          <a:solidFill>
            <a:srgbClr val="FF8AD8"/>
          </a:solidFill>
        </p:grpSpPr>
        <p:sp>
          <p:nvSpPr>
            <p:cNvPr id="330" name="フリーフォーム 329">
              <a:extLst>
                <a:ext uri="{FF2B5EF4-FFF2-40B4-BE49-F238E27FC236}">
                  <a16:creationId xmlns:a16="http://schemas.microsoft.com/office/drawing/2014/main" id="{E7385603-3EB8-1FC6-6950-4CDE0574E958}"/>
                </a:ext>
              </a:extLst>
            </p:cNvPr>
            <p:cNvSpPr/>
            <p:nvPr/>
          </p:nvSpPr>
          <p:spPr>
            <a:xfrm>
              <a:off x="7702506" y="4549263"/>
              <a:ext cx="331144" cy="609968"/>
            </a:xfrm>
            <a:custGeom>
              <a:avLst/>
              <a:gdLst>
                <a:gd name="connsiteX0" fmla="*/ 171494 w 331144"/>
                <a:gd name="connsiteY0" fmla="*/ 512 h 609968"/>
                <a:gd name="connsiteX1" fmla="*/ 295319 w 331144"/>
                <a:gd name="connsiteY1" fmla="*/ 181487 h 609968"/>
                <a:gd name="connsiteX2" fmla="*/ 320719 w 331144"/>
                <a:gd name="connsiteY2" fmla="*/ 286262 h 609968"/>
                <a:gd name="connsiteX3" fmla="*/ 142919 w 331144"/>
                <a:gd name="connsiteY3" fmla="*/ 184662 h 609968"/>
                <a:gd name="connsiteX4" fmla="*/ 73069 w 331144"/>
                <a:gd name="connsiteY4" fmla="*/ 191012 h 609968"/>
                <a:gd name="connsiteX5" fmla="*/ 190544 w 331144"/>
                <a:gd name="connsiteY5" fmla="*/ 298962 h 609968"/>
                <a:gd name="connsiteX6" fmla="*/ 203244 w 331144"/>
                <a:gd name="connsiteY6" fmla="*/ 498987 h 609968"/>
                <a:gd name="connsiteX7" fmla="*/ 161969 w 331144"/>
                <a:gd name="connsiteY7" fmla="*/ 578362 h 609968"/>
                <a:gd name="connsiteX8" fmla="*/ 22269 w 331144"/>
                <a:gd name="connsiteY8" fmla="*/ 606937 h 609968"/>
                <a:gd name="connsiteX9" fmla="*/ 63544 w 331144"/>
                <a:gd name="connsiteY9" fmla="*/ 511687 h 609968"/>
                <a:gd name="connsiteX10" fmla="*/ 76244 w 331144"/>
                <a:gd name="connsiteY10" fmla="*/ 435487 h 609968"/>
                <a:gd name="connsiteX11" fmla="*/ 50844 w 331144"/>
                <a:gd name="connsiteY11" fmla="*/ 270387 h 609968"/>
                <a:gd name="connsiteX12" fmla="*/ 44 w 331144"/>
                <a:gd name="connsiteY12" fmla="*/ 175137 h 609968"/>
                <a:gd name="connsiteX13" fmla="*/ 44494 w 331144"/>
                <a:gd name="connsiteY13" fmla="*/ 98937 h 609968"/>
                <a:gd name="connsiteX14" fmla="*/ 165144 w 331144"/>
                <a:gd name="connsiteY14" fmla="*/ 168787 h 609968"/>
                <a:gd name="connsiteX15" fmla="*/ 206419 w 331144"/>
                <a:gd name="connsiteY15" fmla="*/ 127512 h 609968"/>
                <a:gd name="connsiteX16" fmla="*/ 171494 w 331144"/>
                <a:gd name="connsiteY16" fmla="*/ 512 h 60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1144" h="609968">
                  <a:moveTo>
                    <a:pt x="171494" y="512"/>
                  </a:moveTo>
                  <a:cubicBezTo>
                    <a:pt x="186311" y="9508"/>
                    <a:pt x="270448" y="133862"/>
                    <a:pt x="295319" y="181487"/>
                  </a:cubicBezTo>
                  <a:cubicBezTo>
                    <a:pt x="320190" y="229112"/>
                    <a:pt x="346119" y="285733"/>
                    <a:pt x="320719" y="286262"/>
                  </a:cubicBezTo>
                  <a:cubicBezTo>
                    <a:pt x="295319" y="286791"/>
                    <a:pt x="184194" y="200537"/>
                    <a:pt x="142919" y="184662"/>
                  </a:cubicBezTo>
                  <a:cubicBezTo>
                    <a:pt x="101644" y="168787"/>
                    <a:pt x="65132" y="171962"/>
                    <a:pt x="73069" y="191012"/>
                  </a:cubicBezTo>
                  <a:cubicBezTo>
                    <a:pt x="81006" y="210062"/>
                    <a:pt x="168848" y="247633"/>
                    <a:pt x="190544" y="298962"/>
                  </a:cubicBezTo>
                  <a:cubicBezTo>
                    <a:pt x="212240" y="350291"/>
                    <a:pt x="208006" y="452420"/>
                    <a:pt x="203244" y="498987"/>
                  </a:cubicBezTo>
                  <a:cubicBezTo>
                    <a:pt x="198482" y="545554"/>
                    <a:pt x="192131" y="560370"/>
                    <a:pt x="161969" y="578362"/>
                  </a:cubicBezTo>
                  <a:cubicBezTo>
                    <a:pt x="131807" y="596354"/>
                    <a:pt x="38673" y="618049"/>
                    <a:pt x="22269" y="606937"/>
                  </a:cubicBezTo>
                  <a:cubicBezTo>
                    <a:pt x="5865" y="595825"/>
                    <a:pt x="54548" y="540262"/>
                    <a:pt x="63544" y="511687"/>
                  </a:cubicBezTo>
                  <a:cubicBezTo>
                    <a:pt x="72540" y="483112"/>
                    <a:pt x="78361" y="475704"/>
                    <a:pt x="76244" y="435487"/>
                  </a:cubicBezTo>
                  <a:cubicBezTo>
                    <a:pt x="74127" y="395270"/>
                    <a:pt x="63544" y="313779"/>
                    <a:pt x="50844" y="270387"/>
                  </a:cubicBezTo>
                  <a:cubicBezTo>
                    <a:pt x="38144" y="226995"/>
                    <a:pt x="1102" y="203712"/>
                    <a:pt x="44" y="175137"/>
                  </a:cubicBezTo>
                  <a:cubicBezTo>
                    <a:pt x="-1014" y="146562"/>
                    <a:pt x="16977" y="99995"/>
                    <a:pt x="44494" y="98937"/>
                  </a:cubicBezTo>
                  <a:cubicBezTo>
                    <a:pt x="72011" y="97879"/>
                    <a:pt x="138157" y="164025"/>
                    <a:pt x="165144" y="168787"/>
                  </a:cubicBezTo>
                  <a:cubicBezTo>
                    <a:pt x="192131" y="173549"/>
                    <a:pt x="203244" y="151325"/>
                    <a:pt x="206419" y="127512"/>
                  </a:cubicBezTo>
                  <a:cubicBezTo>
                    <a:pt x="209594" y="103700"/>
                    <a:pt x="156677" y="-8484"/>
                    <a:pt x="171494" y="5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フリーフォーム 330">
              <a:extLst>
                <a:ext uri="{FF2B5EF4-FFF2-40B4-BE49-F238E27FC236}">
                  <a16:creationId xmlns:a16="http://schemas.microsoft.com/office/drawing/2014/main" id="{2E740ABD-71DD-9F7D-18C5-2F4F33972F3A}"/>
                </a:ext>
              </a:extLst>
            </p:cNvPr>
            <p:cNvSpPr/>
            <p:nvPr/>
          </p:nvSpPr>
          <p:spPr>
            <a:xfrm>
              <a:off x="7607300" y="4938891"/>
              <a:ext cx="307975" cy="236339"/>
            </a:xfrm>
            <a:custGeom>
              <a:avLst/>
              <a:gdLst>
                <a:gd name="connsiteX0" fmla="*/ 307975 w 307975"/>
                <a:gd name="connsiteY0" fmla="*/ 156984 h 236339"/>
                <a:gd name="connsiteX1" fmla="*/ 215900 w 307975"/>
                <a:gd name="connsiteY1" fmla="*/ 233184 h 236339"/>
                <a:gd name="connsiteX2" fmla="*/ 53975 w 307975"/>
                <a:gd name="connsiteY2" fmla="*/ 210959 h 236339"/>
                <a:gd name="connsiteX3" fmla="*/ 0 w 307975"/>
                <a:gd name="connsiteY3" fmla="*/ 112534 h 236339"/>
                <a:gd name="connsiteX4" fmla="*/ 53975 w 307975"/>
                <a:gd name="connsiteY4" fmla="*/ 14109 h 236339"/>
                <a:gd name="connsiteX5" fmla="*/ 85725 w 307975"/>
                <a:gd name="connsiteY5" fmla="*/ 4584 h 236339"/>
                <a:gd name="connsiteX6" fmla="*/ 69850 w 307975"/>
                <a:gd name="connsiteY6" fmla="*/ 52209 h 236339"/>
                <a:gd name="connsiteX7" fmla="*/ 60325 w 307975"/>
                <a:gd name="connsiteY7" fmla="*/ 93484 h 236339"/>
                <a:gd name="connsiteX8" fmla="*/ 88900 w 307975"/>
                <a:gd name="connsiteY8" fmla="*/ 128409 h 236339"/>
                <a:gd name="connsiteX9" fmla="*/ 215900 w 307975"/>
                <a:gd name="connsiteY9" fmla="*/ 112534 h 236339"/>
                <a:gd name="connsiteX10" fmla="*/ 307975 w 307975"/>
                <a:gd name="connsiteY10" fmla="*/ 156984 h 236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7975" h="236339">
                  <a:moveTo>
                    <a:pt x="307975" y="156984"/>
                  </a:moveTo>
                  <a:cubicBezTo>
                    <a:pt x="307975" y="177092"/>
                    <a:pt x="258233" y="224188"/>
                    <a:pt x="215900" y="233184"/>
                  </a:cubicBezTo>
                  <a:cubicBezTo>
                    <a:pt x="173567" y="242180"/>
                    <a:pt x="89958" y="231067"/>
                    <a:pt x="53975" y="210959"/>
                  </a:cubicBezTo>
                  <a:cubicBezTo>
                    <a:pt x="17992" y="190851"/>
                    <a:pt x="0" y="145342"/>
                    <a:pt x="0" y="112534"/>
                  </a:cubicBezTo>
                  <a:cubicBezTo>
                    <a:pt x="0" y="79726"/>
                    <a:pt x="39687" y="32101"/>
                    <a:pt x="53975" y="14109"/>
                  </a:cubicBezTo>
                  <a:cubicBezTo>
                    <a:pt x="68263" y="-3883"/>
                    <a:pt x="83079" y="-1766"/>
                    <a:pt x="85725" y="4584"/>
                  </a:cubicBezTo>
                  <a:cubicBezTo>
                    <a:pt x="88371" y="10934"/>
                    <a:pt x="74083" y="37392"/>
                    <a:pt x="69850" y="52209"/>
                  </a:cubicBezTo>
                  <a:cubicBezTo>
                    <a:pt x="65617" y="67026"/>
                    <a:pt x="57150" y="80784"/>
                    <a:pt x="60325" y="93484"/>
                  </a:cubicBezTo>
                  <a:cubicBezTo>
                    <a:pt x="63500" y="106184"/>
                    <a:pt x="62971" y="125234"/>
                    <a:pt x="88900" y="128409"/>
                  </a:cubicBezTo>
                  <a:cubicBezTo>
                    <a:pt x="114829" y="131584"/>
                    <a:pt x="177800" y="110946"/>
                    <a:pt x="215900" y="112534"/>
                  </a:cubicBezTo>
                  <a:cubicBezTo>
                    <a:pt x="254000" y="114122"/>
                    <a:pt x="307975" y="136876"/>
                    <a:pt x="307975" y="15698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2" name="フリーフォーム 331">
              <a:extLst>
                <a:ext uri="{FF2B5EF4-FFF2-40B4-BE49-F238E27FC236}">
                  <a16:creationId xmlns:a16="http://schemas.microsoft.com/office/drawing/2014/main" id="{DE5E3AA3-4886-9A1B-5B9A-CB8E8965FBBB}"/>
                </a:ext>
              </a:extLst>
            </p:cNvPr>
            <p:cNvSpPr/>
            <p:nvPr/>
          </p:nvSpPr>
          <p:spPr>
            <a:xfrm>
              <a:off x="7629870" y="4933433"/>
              <a:ext cx="410068" cy="214732"/>
            </a:xfrm>
            <a:custGeom>
              <a:avLst/>
              <a:gdLst>
                <a:gd name="connsiteX0" fmla="*/ 21880 w 410068"/>
                <a:gd name="connsiteY0" fmla="*/ 16392 h 214732"/>
                <a:gd name="connsiteX1" fmla="*/ 218730 w 410068"/>
                <a:gd name="connsiteY1" fmla="*/ 6867 h 214732"/>
                <a:gd name="connsiteX2" fmla="*/ 383830 w 410068"/>
                <a:gd name="connsiteY2" fmla="*/ 79892 h 214732"/>
                <a:gd name="connsiteX3" fmla="*/ 406055 w 410068"/>
                <a:gd name="connsiteY3" fmla="*/ 184667 h 214732"/>
                <a:gd name="connsiteX4" fmla="*/ 345730 w 410068"/>
                <a:gd name="connsiteY4" fmla="*/ 210067 h 214732"/>
                <a:gd name="connsiteX5" fmla="*/ 206030 w 410068"/>
                <a:gd name="connsiteY5" fmla="*/ 105292 h 214732"/>
                <a:gd name="connsiteX6" fmla="*/ 113955 w 410068"/>
                <a:gd name="connsiteY6" fmla="*/ 89417 h 214732"/>
                <a:gd name="connsiteX7" fmla="*/ 15530 w 410068"/>
                <a:gd name="connsiteY7" fmla="*/ 124342 h 214732"/>
                <a:gd name="connsiteX8" fmla="*/ 21880 w 410068"/>
                <a:gd name="connsiteY8" fmla="*/ 16392 h 214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0068" h="214732">
                  <a:moveTo>
                    <a:pt x="21880" y="16392"/>
                  </a:moveTo>
                  <a:cubicBezTo>
                    <a:pt x="55747" y="-3187"/>
                    <a:pt x="158405" y="-3716"/>
                    <a:pt x="218730" y="6867"/>
                  </a:cubicBezTo>
                  <a:cubicBezTo>
                    <a:pt x="279055" y="17450"/>
                    <a:pt x="352609" y="50259"/>
                    <a:pt x="383830" y="79892"/>
                  </a:cubicBezTo>
                  <a:cubicBezTo>
                    <a:pt x="415051" y="109525"/>
                    <a:pt x="412405" y="162971"/>
                    <a:pt x="406055" y="184667"/>
                  </a:cubicBezTo>
                  <a:cubicBezTo>
                    <a:pt x="399705" y="206363"/>
                    <a:pt x="379067" y="223296"/>
                    <a:pt x="345730" y="210067"/>
                  </a:cubicBezTo>
                  <a:cubicBezTo>
                    <a:pt x="312393" y="196838"/>
                    <a:pt x="244659" y="125400"/>
                    <a:pt x="206030" y="105292"/>
                  </a:cubicBezTo>
                  <a:cubicBezTo>
                    <a:pt x="167401" y="85184"/>
                    <a:pt x="145705" y="86242"/>
                    <a:pt x="113955" y="89417"/>
                  </a:cubicBezTo>
                  <a:cubicBezTo>
                    <a:pt x="82205" y="92592"/>
                    <a:pt x="31405" y="131750"/>
                    <a:pt x="15530" y="124342"/>
                  </a:cubicBezTo>
                  <a:cubicBezTo>
                    <a:pt x="-345" y="116934"/>
                    <a:pt x="-11987" y="35971"/>
                    <a:pt x="21880" y="163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33" name="フリーフォーム 332">
            <a:extLst>
              <a:ext uri="{FF2B5EF4-FFF2-40B4-BE49-F238E27FC236}">
                <a16:creationId xmlns:a16="http://schemas.microsoft.com/office/drawing/2014/main" id="{6454128B-7E1C-AE59-8B44-4F170ADF28C6}"/>
              </a:ext>
            </a:extLst>
          </p:cNvPr>
          <p:cNvSpPr/>
          <p:nvPr/>
        </p:nvSpPr>
        <p:spPr>
          <a:xfrm>
            <a:off x="6938425" y="2993789"/>
            <a:ext cx="1918982" cy="556257"/>
          </a:xfrm>
          <a:custGeom>
            <a:avLst/>
            <a:gdLst>
              <a:gd name="connsiteX0" fmla="*/ 257 w 1918982"/>
              <a:gd name="connsiteY0" fmla="*/ 341082 h 556257"/>
              <a:gd name="connsiteX1" fmla="*/ 842940 w 1918982"/>
              <a:gd name="connsiteY1" fmla="*/ 423 h 556257"/>
              <a:gd name="connsiteX2" fmla="*/ 1309104 w 1918982"/>
              <a:gd name="connsiteY2" fmla="*/ 269364 h 556257"/>
              <a:gd name="connsiteX3" fmla="*/ 1452540 w 1918982"/>
              <a:gd name="connsiteY3" fmla="*/ 215576 h 556257"/>
              <a:gd name="connsiteX4" fmla="*/ 1918704 w 1918982"/>
              <a:gd name="connsiteY4" fmla="*/ 556235 h 556257"/>
              <a:gd name="connsiteX5" fmla="*/ 1380822 w 1918982"/>
              <a:gd name="connsiteY5" fmla="*/ 197646 h 556257"/>
              <a:gd name="connsiteX6" fmla="*/ 932587 w 1918982"/>
              <a:gd name="connsiteY6" fmla="*/ 161787 h 556257"/>
              <a:gd name="connsiteX7" fmla="*/ 257 w 1918982"/>
              <a:gd name="connsiteY7" fmla="*/ 341082 h 556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8982" h="556257">
                <a:moveTo>
                  <a:pt x="257" y="341082"/>
                </a:moveTo>
                <a:cubicBezTo>
                  <a:pt x="-14684" y="314188"/>
                  <a:pt x="624799" y="12376"/>
                  <a:pt x="842940" y="423"/>
                </a:cubicBezTo>
                <a:cubicBezTo>
                  <a:pt x="1061081" y="-11530"/>
                  <a:pt x="1207504" y="233505"/>
                  <a:pt x="1309104" y="269364"/>
                </a:cubicBezTo>
                <a:cubicBezTo>
                  <a:pt x="1410704" y="305223"/>
                  <a:pt x="1350940" y="167764"/>
                  <a:pt x="1452540" y="215576"/>
                </a:cubicBezTo>
                <a:cubicBezTo>
                  <a:pt x="1554140" y="263388"/>
                  <a:pt x="1930657" y="559223"/>
                  <a:pt x="1918704" y="556235"/>
                </a:cubicBezTo>
                <a:cubicBezTo>
                  <a:pt x="1906751" y="553247"/>
                  <a:pt x="1545175" y="263387"/>
                  <a:pt x="1380822" y="197646"/>
                </a:cubicBezTo>
                <a:cubicBezTo>
                  <a:pt x="1216469" y="131905"/>
                  <a:pt x="1159693" y="143857"/>
                  <a:pt x="932587" y="161787"/>
                </a:cubicBezTo>
                <a:cubicBezTo>
                  <a:pt x="705481" y="179716"/>
                  <a:pt x="15198" y="367976"/>
                  <a:pt x="257" y="341082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4" name="フリーフォーム 333">
            <a:extLst>
              <a:ext uri="{FF2B5EF4-FFF2-40B4-BE49-F238E27FC236}">
                <a16:creationId xmlns:a16="http://schemas.microsoft.com/office/drawing/2014/main" id="{D66AFDD2-A49F-334C-3029-67630ED8FB16}"/>
              </a:ext>
            </a:extLst>
          </p:cNvPr>
          <p:cNvSpPr/>
          <p:nvPr/>
        </p:nvSpPr>
        <p:spPr>
          <a:xfrm>
            <a:off x="-1151883" y="9484655"/>
            <a:ext cx="11053279" cy="2399677"/>
          </a:xfrm>
          <a:custGeom>
            <a:avLst/>
            <a:gdLst>
              <a:gd name="connsiteX0" fmla="*/ 1886989 w 11053279"/>
              <a:gd name="connsiteY0" fmla="*/ 663392 h 2399677"/>
              <a:gd name="connsiteX1" fmla="*/ 6082471 w 11053279"/>
              <a:gd name="connsiteY1" fmla="*/ 2294969 h 2399677"/>
              <a:gd name="connsiteX2" fmla="*/ 5437012 w 11053279"/>
              <a:gd name="connsiteY2" fmla="*/ 2061886 h 2399677"/>
              <a:gd name="connsiteX3" fmla="*/ 7660259 w 11053279"/>
              <a:gd name="connsiteY3" fmla="*/ 2061886 h 2399677"/>
              <a:gd name="connsiteX4" fmla="*/ 7696118 w 11053279"/>
              <a:gd name="connsiteY4" fmla="*/ 2097745 h 2399677"/>
              <a:gd name="connsiteX5" fmla="*/ 11030989 w 11053279"/>
              <a:gd name="connsiteY5" fmla="*/ 2169463 h 2399677"/>
              <a:gd name="connsiteX6" fmla="*/ 9238048 w 11053279"/>
              <a:gd name="connsiteY6" fmla="*/ 2223251 h 2399677"/>
              <a:gd name="connsiteX7" fmla="*/ 4863271 w 11053279"/>
              <a:gd name="connsiteY7" fmla="*/ 2366686 h 2399677"/>
              <a:gd name="connsiteX8" fmla="*/ 362989 w 11053279"/>
              <a:gd name="connsiteY8" fmla="*/ 1524004 h 2399677"/>
              <a:gd name="connsiteX9" fmla="*/ 1743554 w 11053279"/>
              <a:gd name="connsiteY9" fmla="*/ 1739157 h 2399677"/>
              <a:gd name="connsiteX10" fmla="*/ 739507 w 11053279"/>
              <a:gd name="connsiteY10" fmla="*/ 1147486 h 2399677"/>
              <a:gd name="connsiteX11" fmla="*/ 2245577 w 11053279"/>
              <a:gd name="connsiteY11" fmla="*/ 1613651 h 2399677"/>
              <a:gd name="connsiteX12" fmla="*/ 4401 w 11053279"/>
              <a:gd name="connsiteY12" fmla="*/ 4 h 2399677"/>
              <a:gd name="connsiteX13" fmla="*/ 2944824 w 11053279"/>
              <a:gd name="connsiteY13" fmla="*/ 1595721 h 2399677"/>
              <a:gd name="connsiteX14" fmla="*/ 1886989 w 11053279"/>
              <a:gd name="connsiteY14" fmla="*/ 663392 h 239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053279" h="2399677">
                <a:moveTo>
                  <a:pt x="1886989" y="663392"/>
                </a:moveTo>
                <a:cubicBezTo>
                  <a:pt x="2409930" y="779933"/>
                  <a:pt x="5490801" y="2061887"/>
                  <a:pt x="6082471" y="2294969"/>
                </a:cubicBezTo>
                <a:cubicBezTo>
                  <a:pt x="6674141" y="2528051"/>
                  <a:pt x="5174047" y="2100733"/>
                  <a:pt x="5437012" y="2061886"/>
                </a:cubicBezTo>
                <a:cubicBezTo>
                  <a:pt x="5699977" y="2023039"/>
                  <a:pt x="7283741" y="2055910"/>
                  <a:pt x="7660259" y="2061886"/>
                </a:cubicBezTo>
                <a:cubicBezTo>
                  <a:pt x="8036777" y="2067863"/>
                  <a:pt x="7134330" y="2079815"/>
                  <a:pt x="7696118" y="2097745"/>
                </a:cubicBezTo>
                <a:cubicBezTo>
                  <a:pt x="8257906" y="2115675"/>
                  <a:pt x="10774001" y="2148545"/>
                  <a:pt x="11030989" y="2169463"/>
                </a:cubicBezTo>
                <a:cubicBezTo>
                  <a:pt x="11287977" y="2190381"/>
                  <a:pt x="9238048" y="2223251"/>
                  <a:pt x="9238048" y="2223251"/>
                </a:cubicBezTo>
                <a:cubicBezTo>
                  <a:pt x="8210095" y="2256121"/>
                  <a:pt x="6342448" y="2483227"/>
                  <a:pt x="4863271" y="2366686"/>
                </a:cubicBezTo>
                <a:cubicBezTo>
                  <a:pt x="3384095" y="2250145"/>
                  <a:pt x="882942" y="1628592"/>
                  <a:pt x="362989" y="1524004"/>
                </a:cubicBezTo>
                <a:cubicBezTo>
                  <a:pt x="-156964" y="1419416"/>
                  <a:pt x="1680801" y="1801910"/>
                  <a:pt x="1743554" y="1739157"/>
                </a:cubicBezTo>
                <a:cubicBezTo>
                  <a:pt x="1806307" y="1676404"/>
                  <a:pt x="655837" y="1168404"/>
                  <a:pt x="739507" y="1147486"/>
                </a:cubicBezTo>
                <a:cubicBezTo>
                  <a:pt x="823177" y="1126568"/>
                  <a:pt x="2368095" y="1804898"/>
                  <a:pt x="2245577" y="1613651"/>
                </a:cubicBezTo>
                <a:cubicBezTo>
                  <a:pt x="2123059" y="1422404"/>
                  <a:pt x="-112140" y="2992"/>
                  <a:pt x="4401" y="4"/>
                </a:cubicBezTo>
                <a:cubicBezTo>
                  <a:pt x="120942" y="-2984"/>
                  <a:pt x="2628071" y="1485156"/>
                  <a:pt x="2944824" y="1595721"/>
                </a:cubicBezTo>
                <a:cubicBezTo>
                  <a:pt x="3261577" y="1706286"/>
                  <a:pt x="1364048" y="546851"/>
                  <a:pt x="1886989" y="663392"/>
                </a:cubicBezTo>
                <a:close/>
              </a:path>
            </a:pathLst>
          </a:custGeom>
          <a:solidFill>
            <a:srgbClr val="D88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フリーフォーム 334">
            <a:extLst>
              <a:ext uri="{FF2B5EF4-FFF2-40B4-BE49-F238E27FC236}">
                <a16:creationId xmlns:a16="http://schemas.microsoft.com/office/drawing/2014/main" id="{FFA56C4C-4665-610C-3A0C-775745887A58}"/>
              </a:ext>
            </a:extLst>
          </p:cNvPr>
          <p:cNvSpPr/>
          <p:nvPr/>
        </p:nvSpPr>
        <p:spPr>
          <a:xfrm>
            <a:off x="-327099" y="319586"/>
            <a:ext cx="11812870" cy="2463348"/>
          </a:xfrm>
          <a:custGeom>
            <a:avLst/>
            <a:gdLst>
              <a:gd name="connsiteX0" fmla="*/ 22299 w 11812870"/>
              <a:gd name="connsiteY0" fmla="*/ 1168555 h 2463348"/>
              <a:gd name="connsiteX1" fmla="*/ 4504652 w 11812870"/>
              <a:gd name="connsiteY1" fmla="*/ 92790 h 2463348"/>
              <a:gd name="connsiteX2" fmla="*/ 4074346 w 11812870"/>
              <a:gd name="connsiteY2" fmla="*/ 56932 h 2463348"/>
              <a:gd name="connsiteX3" fmla="*/ 8126393 w 11812870"/>
              <a:gd name="connsiteY3" fmla="*/ 415520 h 2463348"/>
              <a:gd name="connsiteX4" fmla="*/ 7247852 w 11812870"/>
              <a:gd name="connsiteY4" fmla="*/ 290014 h 2463348"/>
              <a:gd name="connsiteX5" fmla="*/ 11658487 w 11812870"/>
              <a:gd name="connsiteY5" fmla="*/ 2387755 h 2463348"/>
              <a:gd name="connsiteX6" fmla="*/ 10403428 w 11812870"/>
              <a:gd name="connsiteY6" fmla="*/ 1867802 h 2463348"/>
              <a:gd name="connsiteX7" fmla="*/ 6476887 w 11812870"/>
              <a:gd name="connsiteY7" fmla="*/ 594814 h 2463348"/>
              <a:gd name="connsiteX8" fmla="*/ 7731946 w 11812870"/>
              <a:gd name="connsiteY8" fmla="*/ 792038 h 2463348"/>
              <a:gd name="connsiteX9" fmla="*/ 5867287 w 11812870"/>
              <a:gd name="connsiteY9" fmla="*/ 487238 h 2463348"/>
              <a:gd name="connsiteX10" fmla="*/ 4002628 w 11812870"/>
              <a:gd name="connsiteY10" fmla="*/ 361732 h 2463348"/>
              <a:gd name="connsiteX11" fmla="*/ 1115993 w 11812870"/>
              <a:gd name="connsiteY11" fmla="*/ 1114767 h 2463348"/>
              <a:gd name="connsiteX12" fmla="*/ 2711711 w 11812870"/>
              <a:gd name="connsiteY12" fmla="*/ 774108 h 2463348"/>
              <a:gd name="connsiteX13" fmla="*/ 22299 w 11812870"/>
              <a:gd name="connsiteY13" fmla="*/ 1168555 h 2463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812870" h="2463348">
                <a:moveTo>
                  <a:pt x="22299" y="1168555"/>
                </a:moveTo>
                <a:cubicBezTo>
                  <a:pt x="321122" y="1055002"/>
                  <a:pt x="3829311" y="278060"/>
                  <a:pt x="4504652" y="92790"/>
                </a:cubicBezTo>
                <a:cubicBezTo>
                  <a:pt x="5179993" y="-92480"/>
                  <a:pt x="4074346" y="56932"/>
                  <a:pt x="4074346" y="56932"/>
                </a:cubicBezTo>
                <a:lnTo>
                  <a:pt x="8126393" y="415520"/>
                </a:lnTo>
                <a:cubicBezTo>
                  <a:pt x="8655311" y="454367"/>
                  <a:pt x="6659170" y="-38692"/>
                  <a:pt x="7247852" y="290014"/>
                </a:cubicBezTo>
                <a:cubicBezTo>
                  <a:pt x="7836534" y="618720"/>
                  <a:pt x="11132558" y="2124790"/>
                  <a:pt x="11658487" y="2387755"/>
                </a:cubicBezTo>
                <a:cubicBezTo>
                  <a:pt x="12184416" y="2650720"/>
                  <a:pt x="11267028" y="2166625"/>
                  <a:pt x="10403428" y="1867802"/>
                </a:cubicBezTo>
                <a:cubicBezTo>
                  <a:pt x="9539828" y="1568979"/>
                  <a:pt x="6922134" y="774108"/>
                  <a:pt x="6476887" y="594814"/>
                </a:cubicBezTo>
                <a:cubicBezTo>
                  <a:pt x="6031640" y="415520"/>
                  <a:pt x="7833546" y="809967"/>
                  <a:pt x="7731946" y="792038"/>
                </a:cubicBezTo>
                <a:cubicBezTo>
                  <a:pt x="7630346" y="774109"/>
                  <a:pt x="6488840" y="558956"/>
                  <a:pt x="5867287" y="487238"/>
                </a:cubicBezTo>
                <a:cubicBezTo>
                  <a:pt x="5245734" y="415520"/>
                  <a:pt x="4794510" y="257144"/>
                  <a:pt x="4002628" y="361732"/>
                </a:cubicBezTo>
                <a:cubicBezTo>
                  <a:pt x="3210746" y="466320"/>
                  <a:pt x="1331146" y="1046038"/>
                  <a:pt x="1115993" y="1114767"/>
                </a:cubicBezTo>
                <a:cubicBezTo>
                  <a:pt x="900840" y="1183496"/>
                  <a:pt x="2899970" y="762155"/>
                  <a:pt x="2711711" y="774108"/>
                </a:cubicBezTo>
                <a:cubicBezTo>
                  <a:pt x="2523452" y="786061"/>
                  <a:pt x="-276524" y="1282108"/>
                  <a:pt x="22299" y="1168555"/>
                </a:cubicBezTo>
                <a:close/>
              </a:path>
            </a:pathLst>
          </a:custGeom>
          <a:solidFill>
            <a:srgbClr val="D88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6" name="フリーフォーム 335">
            <a:extLst>
              <a:ext uri="{FF2B5EF4-FFF2-40B4-BE49-F238E27FC236}">
                <a16:creationId xmlns:a16="http://schemas.microsoft.com/office/drawing/2014/main" id="{A07C408D-B4B2-A5D1-B067-720BBEDF658E}"/>
              </a:ext>
            </a:extLst>
          </p:cNvPr>
          <p:cNvSpPr/>
          <p:nvPr/>
        </p:nvSpPr>
        <p:spPr>
          <a:xfrm>
            <a:off x="5368622" y="4446494"/>
            <a:ext cx="478997" cy="1399002"/>
          </a:xfrm>
          <a:custGeom>
            <a:avLst/>
            <a:gdLst>
              <a:gd name="connsiteX0" fmla="*/ 476366 w 478997"/>
              <a:gd name="connsiteY0" fmla="*/ 0 h 1399002"/>
              <a:gd name="connsiteX1" fmla="*/ 207425 w 478997"/>
              <a:gd name="connsiteY1" fmla="*/ 555812 h 1399002"/>
              <a:gd name="connsiteX2" fmla="*/ 81919 w 478997"/>
              <a:gd name="connsiteY2" fmla="*/ 1398494 h 1399002"/>
              <a:gd name="connsiteX3" fmla="*/ 46060 w 478997"/>
              <a:gd name="connsiteY3" fmla="*/ 430306 h 1399002"/>
              <a:gd name="connsiteX4" fmla="*/ 28131 w 478997"/>
              <a:gd name="connsiteY4" fmla="*/ 555812 h 1399002"/>
              <a:gd name="connsiteX5" fmla="*/ 476366 w 478997"/>
              <a:gd name="connsiteY5" fmla="*/ 0 h 139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997" h="1399002">
                <a:moveTo>
                  <a:pt x="476366" y="0"/>
                </a:moveTo>
                <a:cubicBezTo>
                  <a:pt x="506248" y="0"/>
                  <a:pt x="273166" y="322730"/>
                  <a:pt x="207425" y="555812"/>
                </a:cubicBezTo>
                <a:cubicBezTo>
                  <a:pt x="141684" y="788894"/>
                  <a:pt x="108813" y="1419412"/>
                  <a:pt x="81919" y="1398494"/>
                </a:cubicBezTo>
                <a:cubicBezTo>
                  <a:pt x="55025" y="1377576"/>
                  <a:pt x="55025" y="570753"/>
                  <a:pt x="46060" y="430306"/>
                </a:cubicBezTo>
                <a:cubicBezTo>
                  <a:pt x="37095" y="289859"/>
                  <a:pt x="-40598" y="633506"/>
                  <a:pt x="28131" y="555812"/>
                </a:cubicBezTo>
                <a:cubicBezTo>
                  <a:pt x="96860" y="478118"/>
                  <a:pt x="446484" y="0"/>
                  <a:pt x="476366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フリーフォーム 336">
            <a:extLst>
              <a:ext uri="{FF2B5EF4-FFF2-40B4-BE49-F238E27FC236}">
                <a16:creationId xmlns:a16="http://schemas.microsoft.com/office/drawing/2014/main" id="{81B8DDF9-BA8F-AE31-0903-F1E735B72AB1}"/>
              </a:ext>
            </a:extLst>
          </p:cNvPr>
          <p:cNvSpPr/>
          <p:nvPr/>
        </p:nvSpPr>
        <p:spPr>
          <a:xfrm>
            <a:off x="-321486" y="3782608"/>
            <a:ext cx="757214" cy="1799469"/>
          </a:xfrm>
          <a:custGeom>
            <a:avLst/>
            <a:gdLst>
              <a:gd name="connsiteX0" fmla="*/ 751792 w 757214"/>
              <a:gd name="connsiteY0" fmla="*/ 498 h 1799469"/>
              <a:gd name="connsiteX1" fmla="*/ 16686 w 757214"/>
              <a:gd name="connsiteY1" fmla="*/ 932827 h 1799469"/>
              <a:gd name="connsiteX2" fmla="*/ 231839 w 757214"/>
              <a:gd name="connsiteY2" fmla="*/ 681816 h 1799469"/>
              <a:gd name="connsiteX3" fmla="*/ 160121 w 757214"/>
              <a:gd name="connsiteY3" fmla="*/ 1793439 h 1799469"/>
              <a:gd name="connsiteX4" fmla="*/ 339415 w 757214"/>
              <a:gd name="connsiteY4" fmla="*/ 1076263 h 1799469"/>
              <a:gd name="connsiteX5" fmla="*/ 751792 w 757214"/>
              <a:gd name="connsiteY5" fmla="*/ 498 h 1799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214" h="1799469">
                <a:moveTo>
                  <a:pt x="751792" y="498"/>
                </a:moveTo>
                <a:cubicBezTo>
                  <a:pt x="698004" y="-23408"/>
                  <a:pt x="103345" y="819274"/>
                  <a:pt x="16686" y="932827"/>
                </a:cubicBezTo>
                <a:cubicBezTo>
                  <a:pt x="-69973" y="1046380"/>
                  <a:pt x="207933" y="538381"/>
                  <a:pt x="231839" y="681816"/>
                </a:cubicBezTo>
                <a:cubicBezTo>
                  <a:pt x="255745" y="825251"/>
                  <a:pt x="142192" y="1727698"/>
                  <a:pt x="160121" y="1793439"/>
                </a:cubicBezTo>
                <a:cubicBezTo>
                  <a:pt x="178050" y="1859180"/>
                  <a:pt x="234827" y="1372098"/>
                  <a:pt x="339415" y="1076263"/>
                </a:cubicBezTo>
                <a:cubicBezTo>
                  <a:pt x="444003" y="780428"/>
                  <a:pt x="805580" y="24404"/>
                  <a:pt x="751792" y="498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8" name="フリーフォーム 337">
            <a:extLst>
              <a:ext uri="{FF2B5EF4-FFF2-40B4-BE49-F238E27FC236}">
                <a16:creationId xmlns:a16="http://schemas.microsoft.com/office/drawing/2014/main" id="{4692AA6C-3CE8-7257-DFB6-48C38D78288C}"/>
              </a:ext>
            </a:extLst>
          </p:cNvPr>
          <p:cNvSpPr/>
          <p:nvPr/>
        </p:nvSpPr>
        <p:spPr>
          <a:xfrm>
            <a:off x="593493" y="8148191"/>
            <a:ext cx="286009" cy="368410"/>
          </a:xfrm>
          <a:custGeom>
            <a:avLst/>
            <a:gdLst>
              <a:gd name="connsiteX0" fmla="*/ 47254 w 286009"/>
              <a:gd name="connsiteY0" fmla="*/ 1316 h 368410"/>
              <a:gd name="connsiteX1" fmla="*/ 247488 w 286009"/>
              <a:gd name="connsiteY1" fmla="*/ 121456 h 368410"/>
              <a:gd name="connsiteX2" fmla="*/ 267511 w 286009"/>
              <a:gd name="connsiteY2" fmla="*/ 341713 h 368410"/>
              <a:gd name="connsiteX3" fmla="*/ 40580 w 286009"/>
              <a:gd name="connsiteY3" fmla="*/ 348387 h 368410"/>
              <a:gd name="connsiteX4" fmla="*/ 533 w 286009"/>
              <a:gd name="connsiteY4" fmla="*/ 194875 h 368410"/>
              <a:gd name="connsiteX5" fmla="*/ 47254 w 286009"/>
              <a:gd name="connsiteY5" fmla="*/ 1316 h 36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009" h="368410">
                <a:moveTo>
                  <a:pt x="47254" y="1316"/>
                </a:moveTo>
                <a:cubicBezTo>
                  <a:pt x="88413" y="-10921"/>
                  <a:pt x="210779" y="64723"/>
                  <a:pt x="247488" y="121456"/>
                </a:cubicBezTo>
                <a:cubicBezTo>
                  <a:pt x="284197" y="178189"/>
                  <a:pt x="301996" y="303891"/>
                  <a:pt x="267511" y="341713"/>
                </a:cubicBezTo>
                <a:cubicBezTo>
                  <a:pt x="233026" y="379535"/>
                  <a:pt x="85076" y="372860"/>
                  <a:pt x="40580" y="348387"/>
                </a:cubicBezTo>
                <a:cubicBezTo>
                  <a:pt x="-3916" y="323914"/>
                  <a:pt x="-579" y="251608"/>
                  <a:pt x="533" y="194875"/>
                </a:cubicBezTo>
                <a:cubicBezTo>
                  <a:pt x="1645" y="138142"/>
                  <a:pt x="6095" y="13553"/>
                  <a:pt x="47254" y="1316"/>
                </a:cubicBez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147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白いシャツを着ている女性たち&#10;&#10;自動的に生成された説明">
            <a:extLst>
              <a:ext uri="{FF2B5EF4-FFF2-40B4-BE49-F238E27FC236}">
                <a16:creationId xmlns:a16="http://schemas.microsoft.com/office/drawing/2014/main" id="{D741A836-C90C-A64F-6148-021CDDEBF1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3568"/>
          <a:stretch/>
        </p:blipFill>
        <p:spPr>
          <a:xfrm>
            <a:off x="0" y="1592847"/>
            <a:ext cx="9573543" cy="961590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83705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 hidden="1">
            <a:extLst>
              <a:ext uri="{FF2B5EF4-FFF2-40B4-BE49-F238E27FC236}">
                <a16:creationId xmlns:a16="http://schemas.microsoft.com/office/drawing/2014/main" id="{64E97EC7-A391-BD7E-31D9-C702EA83580D}"/>
              </a:ext>
            </a:extLst>
          </p:cNvPr>
          <p:cNvSpPr txBox="1"/>
          <p:nvPr/>
        </p:nvSpPr>
        <p:spPr>
          <a:xfrm>
            <a:off x="1454045" y="4272197"/>
            <a:ext cx="695575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>
                <a:latin typeface="A-OTF Kanteiryu Std Ultra" panose="02020900000000000000" pitchFamily="18" charset="-128"/>
                <a:ea typeface="A-OTF Kanteiryu Std Ultra" panose="02020900000000000000" pitchFamily="18" charset="-128"/>
              </a:rPr>
              <a:t>残暑でざ</a:t>
            </a:r>
            <a:r>
              <a:rPr kumimoji="1" lang="en-US" altLang="ja-JP" sz="6600" dirty="0">
                <a:latin typeface="A-OTF Kanteiryu Std Ultra" panose="02020900000000000000" pitchFamily="18" charset="-128"/>
                <a:ea typeface="A-OTF Kanteiryu Std Ultra" panose="02020900000000000000" pitchFamily="18" charset="-128"/>
              </a:rPr>
              <a:t>〜</a:t>
            </a:r>
            <a:r>
              <a:rPr kumimoji="1" lang="ja-JP" altLang="en-US" sz="6600">
                <a:latin typeface="A-OTF Kanteiryu Std Ultra" panose="02020900000000000000" pitchFamily="18" charset="-128"/>
                <a:ea typeface="A-OTF Kanteiryu Std Ultra" panose="02020900000000000000" pitchFamily="18" charset="-128"/>
              </a:rPr>
              <a:t>んしょ</a:t>
            </a:r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198EE0F7-BB9F-7CEE-A87C-D68436B82FEB}"/>
              </a:ext>
            </a:extLst>
          </p:cNvPr>
          <p:cNvGrpSpPr/>
          <p:nvPr/>
        </p:nvGrpSpPr>
        <p:grpSpPr>
          <a:xfrm>
            <a:off x="1544701" y="4397274"/>
            <a:ext cx="836621" cy="827065"/>
            <a:chOff x="1544701" y="4397274"/>
            <a:chExt cx="836621" cy="827065"/>
          </a:xfrm>
          <a:solidFill>
            <a:srgbClr val="FF8AD8"/>
          </a:solidFill>
        </p:grpSpPr>
        <p:sp>
          <p:nvSpPr>
            <p:cNvPr id="5" name="フリーフォーム 4">
              <a:extLst>
                <a:ext uri="{FF2B5EF4-FFF2-40B4-BE49-F238E27FC236}">
                  <a16:creationId xmlns:a16="http://schemas.microsoft.com/office/drawing/2014/main" id="{FC314578-3D77-DC84-F521-9954344323F5}"/>
                </a:ext>
              </a:extLst>
            </p:cNvPr>
            <p:cNvSpPr/>
            <p:nvPr/>
          </p:nvSpPr>
          <p:spPr>
            <a:xfrm>
              <a:off x="1544701" y="4464046"/>
              <a:ext cx="401600" cy="256349"/>
            </a:xfrm>
            <a:custGeom>
              <a:avLst/>
              <a:gdLst>
                <a:gd name="connsiteX0" fmla="*/ 1524 w 401600"/>
                <a:gd name="connsiteY0" fmla="*/ 171454 h 256349"/>
                <a:gd name="connsiteX1" fmla="*/ 150749 w 401600"/>
                <a:gd name="connsiteY1" fmla="*/ 69854 h 256349"/>
                <a:gd name="connsiteX2" fmla="*/ 290449 w 401600"/>
                <a:gd name="connsiteY2" fmla="*/ 4 h 256349"/>
                <a:gd name="connsiteX3" fmla="*/ 401574 w 401600"/>
                <a:gd name="connsiteY3" fmla="*/ 66679 h 256349"/>
                <a:gd name="connsiteX4" fmla="*/ 280924 w 401600"/>
                <a:gd name="connsiteY4" fmla="*/ 123829 h 256349"/>
                <a:gd name="connsiteX5" fmla="*/ 112649 w 401600"/>
                <a:gd name="connsiteY5" fmla="*/ 254004 h 256349"/>
                <a:gd name="connsiteX6" fmla="*/ 74549 w 401600"/>
                <a:gd name="connsiteY6" fmla="*/ 206379 h 256349"/>
                <a:gd name="connsiteX7" fmla="*/ 1524 w 401600"/>
                <a:gd name="connsiteY7" fmla="*/ 171454 h 25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1600" h="256349">
                  <a:moveTo>
                    <a:pt x="1524" y="171454"/>
                  </a:moveTo>
                  <a:cubicBezTo>
                    <a:pt x="14224" y="148700"/>
                    <a:pt x="102595" y="98429"/>
                    <a:pt x="150749" y="69854"/>
                  </a:cubicBezTo>
                  <a:cubicBezTo>
                    <a:pt x="198903" y="41279"/>
                    <a:pt x="248645" y="533"/>
                    <a:pt x="290449" y="4"/>
                  </a:cubicBezTo>
                  <a:cubicBezTo>
                    <a:pt x="332253" y="-525"/>
                    <a:pt x="403161" y="46042"/>
                    <a:pt x="401574" y="66679"/>
                  </a:cubicBezTo>
                  <a:cubicBezTo>
                    <a:pt x="399987" y="87316"/>
                    <a:pt x="329078" y="92608"/>
                    <a:pt x="280924" y="123829"/>
                  </a:cubicBezTo>
                  <a:cubicBezTo>
                    <a:pt x="232770" y="155050"/>
                    <a:pt x="147045" y="240246"/>
                    <a:pt x="112649" y="254004"/>
                  </a:cubicBezTo>
                  <a:cubicBezTo>
                    <a:pt x="78253" y="267762"/>
                    <a:pt x="89895" y="216962"/>
                    <a:pt x="74549" y="206379"/>
                  </a:cubicBezTo>
                  <a:cubicBezTo>
                    <a:pt x="59203" y="195796"/>
                    <a:pt x="-11176" y="194208"/>
                    <a:pt x="1524" y="1714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>
              <a:extLst>
                <a:ext uri="{FF2B5EF4-FFF2-40B4-BE49-F238E27FC236}">
                  <a16:creationId xmlns:a16="http://schemas.microsoft.com/office/drawing/2014/main" id="{D88CCAD1-A5DA-7CE5-2ACF-E5BC53D8647E}"/>
                </a:ext>
              </a:extLst>
            </p:cNvPr>
            <p:cNvSpPr/>
            <p:nvPr/>
          </p:nvSpPr>
          <p:spPr>
            <a:xfrm>
              <a:off x="1570589" y="4723539"/>
              <a:ext cx="179355" cy="284356"/>
            </a:xfrm>
            <a:custGeom>
              <a:avLst/>
              <a:gdLst>
                <a:gd name="connsiteX0" fmla="*/ 35961 w 179355"/>
                <a:gd name="connsiteY0" fmla="*/ 4036 h 284356"/>
                <a:gd name="connsiteX1" fmla="*/ 48661 w 179355"/>
                <a:gd name="connsiteY1" fmla="*/ 64361 h 284356"/>
                <a:gd name="connsiteX2" fmla="*/ 1036 w 179355"/>
                <a:gd name="connsiteY2" fmla="*/ 153261 h 284356"/>
                <a:gd name="connsiteX3" fmla="*/ 23261 w 179355"/>
                <a:gd name="connsiteY3" fmla="*/ 264386 h 284356"/>
                <a:gd name="connsiteX4" fmla="*/ 105811 w 179355"/>
                <a:gd name="connsiteY4" fmla="*/ 261211 h 284356"/>
                <a:gd name="connsiteX5" fmla="*/ 178836 w 179355"/>
                <a:gd name="connsiteY5" fmla="*/ 32611 h 284356"/>
                <a:gd name="connsiteX6" fmla="*/ 35961 w 179355"/>
                <a:gd name="connsiteY6" fmla="*/ 4036 h 284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355" h="284356">
                  <a:moveTo>
                    <a:pt x="35961" y="4036"/>
                  </a:moveTo>
                  <a:cubicBezTo>
                    <a:pt x="14265" y="9328"/>
                    <a:pt x="54482" y="39490"/>
                    <a:pt x="48661" y="64361"/>
                  </a:cubicBezTo>
                  <a:cubicBezTo>
                    <a:pt x="42840" y="89232"/>
                    <a:pt x="5269" y="119923"/>
                    <a:pt x="1036" y="153261"/>
                  </a:cubicBezTo>
                  <a:cubicBezTo>
                    <a:pt x="-3197" y="186599"/>
                    <a:pt x="5799" y="246394"/>
                    <a:pt x="23261" y="264386"/>
                  </a:cubicBezTo>
                  <a:cubicBezTo>
                    <a:pt x="40723" y="282378"/>
                    <a:pt x="79882" y="299840"/>
                    <a:pt x="105811" y="261211"/>
                  </a:cubicBezTo>
                  <a:cubicBezTo>
                    <a:pt x="131740" y="222582"/>
                    <a:pt x="185186" y="73357"/>
                    <a:pt x="178836" y="32611"/>
                  </a:cubicBezTo>
                  <a:cubicBezTo>
                    <a:pt x="172486" y="-8135"/>
                    <a:pt x="57657" y="-1256"/>
                    <a:pt x="35961" y="403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>
              <a:extLst>
                <a:ext uri="{FF2B5EF4-FFF2-40B4-BE49-F238E27FC236}">
                  <a16:creationId xmlns:a16="http://schemas.microsoft.com/office/drawing/2014/main" id="{F0C05E13-78AF-F6D2-B185-9BEB86D9BF22}"/>
                </a:ext>
              </a:extLst>
            </p:cNvPr>
            <p:cNvSpPr/>
            <p:nvPr/>
          </p:nvSpPr>
          <p:spPr>
            <a:xfrm>
              <a:off x="1580501" y="4609717"/>
              <a:ext cx="338597" cy="614622"/>
            </a:xfrm>
            <a:custGeom>
              <a:avLst/>
              <a:gdLst>
                <a:gd name="connsiteX0" fmla="*/ 51449 w 338597"/>
                <a:gd name="connsiteY0" fmla="*/ 121033 h 614622"/>
                <a:gd name="connsiteX1" fmla="*/ 197499 w 338597"/>
                <a:gd name="connsiteY1" fmla="*/ 383 h 614622"/>
                <a:gd name="connsiteX2" fmla="*/ 324499 w 338597"/>
                <a:gd name="connsiteY2" fmla="*/ 86108 h 614622"/>
                <a:gd name="connsiteX3" fmla="*/ 334024 w 338597"/>
                <a:gd name="connsiteY3" fmla="*/ 178183 h 614622"/>
                <a:gd name="connsiteX4" fmla="*/ 311799 w 338597"/>
                <a:gd name="connsiteY4" fmla="*/ 340108 h 614622"/>
                <a:gd name="connsiteX5" fmla="*/ 248299 w 338597"/>
                <a:gd name="connsiteY5" fmla="*/ 571883 h 614622"/>
                <a:gd name="connsiteX6" fmla="*/ 200674 w 338597"/>
                <a:gd name="connsiteY6" fmla="*/ 609983 h 614622"/>
                <a:gd name="connsiteX7" fmla="*/ 95899 w 338597"/>
                <a:gd name="connsiteY7" fmla="*/ 597283 h 614622"/>
                <a:gd name="connsiteX8" fmla="*/ 649 w 338597"/>
                <a:gd name="connsiteY8" fmla="*/ 460758 h 614622"/>
                <a:gd name="connsiteX9" fmla="*/ 57799 w 338597"/>
                <a:gd name="connsiteY9" fmla="*/ 492508 h 614622"/>
                <a:gd name="connsiteX10" fmla="*/ 130824 w 338597"/>
                <a:gd name="connsiteY10" fmla="*/ 470283 h 614622"/>
                <a:gd name="connsiteX11" fmla="*/ 207024 w 338597"/>
                <a:gd name="connsiteY11" fmla="*/ 238508 h 614622"/>
                <a:gd name="connsiteX12" fmla="*/ 216549 w 338597"/>
                <a:gd name="connsiteY12" fmla="*/ 79758 h 614622"/>
                <a:gd name="connsiteX13" fmla="*/ 143524 w 338597"/>
                <a:gd name="connsiteY13" fmla="*/ 95633 h 614622"/>
                <a:gd name="connsiteX14" fmla="*/ 51449 w 338597"/>
                <a:gd name="connsiteY14" fmla="*/ 121033 h 614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8597" h="614622">
                  <a:moveTo>
                    <a:pt x="51449" y="121033"/>
                  </a:moveTo>
                  <a:cubicBezTo>
                    <a:pt x="101720" y="63618"/>
                    <a:pt x="151991" y="6204"/>
                    <a:pt x="197499" y="383"/>
                  </a:cubicBezTo>
                  <a:cubicBezTo>
                    <a:pt x="243007" y="-5438"/>
                    <a:pt x="301745" y="56475"/>
                    <a:pt x="324499" y="86108"/>
                  </a:cubicBezTo>
                  <a:cubicBezTo>
                    <a:pt x="347253" y="115741"/>
                    <a:pt x="336141" y="135850"/>
                    <a:pt x="334024" y="178183"/>
                  </a:cubicBezTo>
                  <a:cubicBezTo>
                    <a:pt x="331907" y="220516"/>
                    <a:pt x="326086" y="274491"/>
                    <a:pt x="311799" y="340108"/>
                  </a:cubicBezTo>
                  <a:cubicBezTo>
                    <a:pt x="297512" y="405725"/>
                    <a:pt x="266820" y="526904"/>
                    <a:pt x="248299" y="571883"/>
                  </a:cubicBezTo>
                  <a:cubicBezTo>
                    <a:pt x="229778" y="616862"/>
                    <a:pt x="226074" y="605750"/>
                    <a:pt x="200674" y="609983"/>
                  </a:cubicBezTo>
                  <a:cubicBezTo>
                    <a:pt x="175274" y="614216"/>
                    <a:pt x="129236" y="622154"/>
                    <a:pt x="95899" y="597283"/>
                  </a:cubicBezTo>
                  <a:cubicBezTo>
                    <a:pt x="62562" y="572412"/>
                    <a:pt x="6999" y="478220"/>
                    <a:pt x="649" y="460758"/>
                  </a:cubicBezTo>
                  <a:cubicBezTo>
                    <a:pt x="-5701" y="443296"/>
                    <a:pt x="36103" y="490921"/>
                    <a:pt x="57799" y="492508"/>
                  </a:cubicBezTo>
                  <a:cubicBezTo>
                    <a:pt x="79495" y="494095"/>
                    <a:pt x="105953" y="512616"/>
                    <a:pt x="130824" y="470283"/>
                  </a:cubicBezTo>
                  <a:cubicBezTo>
                    <a:pt x="155695" y="427950"/>
                    <a:pt x="192737" y="303595"/>
                    <a:pt x="207024" y="238508"/>
                  </a:cubicBezTo>
                  <a:cubicBezTo>
                    <a:pt x="221311" y="173421"/>
                    <a:pt x="227132" y="103570"/>
                    <a:pt x="216549" y="79758"/>
                  </a:cubicBezTo>
                  <a:cubicBezTo>
                    <a:pt x="205966" y="55946"/>
                    <a:pt x="143524" y="95633"/>
                    <a:pt x="143524" y="95633"/>
                  </a:cubicBezTo>
                  <a:lnTo>
                    <a:pt x="51449" y="12103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>
              <a:extLst>
                <a:ext uri="{FF2B5EF4-FFF2-40B4-BE49-F238E27FC236}">
                  <a16:creationId xmlns:a16="http://schemas.microsoft.com/office/drawing/2014/main" id="{5BE2E34D-DD85-DB0F-44AC-8369D76328C3}"/>
                </a:ext>
              </a:extLst>
            </p:cNvPr>
            <p:cNvSpPr/>
            <p:nvPr/>
          </p:nvSpPr>
          <p:spPr>
            <a:xfrm>
              <a:off x="1668162" y="4771677"/>
              <a:ext cx="152549" cy="181481"/>
            </a:xfrm>
            <a:custGeom>
              <a:avLst/>
              <a:gdLst>
                <a:gd name="connsiteX0" fmla="*/ 24113 w 152549"/>
                <a:gd name="connsiteY0" fmla="*/ 348 h 181481"/>
                <a:gd name="connsiteX1" fmla="*/ 125713 w 152549"/>
                <a:gd name="connsiteY1" fmla="*/ 86073 h 181481"/>
                <a:gd name="connsiteX2" fmla="*/ 151113 w 152549"/>
                <a:gd name="connsiteY2" fmla="*/ 136873 h 181481"/>
                <a:gd name="connsiteX3" fmla="*/ 93963 w 152549"/>
                <a:gd name="connsiteY3" fmla="*/ 181323 h 181481"/>
                <a:gd name="connsiteX4" fmla="*/ 5063 w 152549"/>
                <a:gd name="connsiteY4" fmla="*/ 120998 h 181481"/>
                <a:gd name="connsiteX5" fmla="*/ 24113 w 152549"/>
                <a:gd name="connsiteY5" fmla="*/ 348 h 181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2549" h="181481">
                  <a:moveTo>
                    <a:pt x="24113" y="348"/>
                  </a:moveTo>
                  <a:cubicBezTo>
                    <a:pt x="44221" y="-5473"/>
                    <a:pt x="104546" y="63319"/>
                    <a:pt x="125713" y="86073"/>
                  </a:cubicBezTo>
                  <a:cubicBezTo>
                    <a:pt x="146880" y="108827"/>
                    <a:pt x="156405" y="120998"/>
                    <a:pt x="151113" y="136873"/>
                  </a:cubicBezTo>
                  <a:cubicBezTo>
                    <a:pt x="145821" y="152748"/>
                    <a:pt x="118305" y="183969"/>
                    <a:pt x="93963" y="181323"/>
                  </a:cubicBezTo>
                  <a:cubicBezTo>
                    <a:pt x="69621" y="178677"/>
                    <a:pt x="17234" y="146927"/>
                    <a:pt x="5063" y="120998"/>
                  </a:cubicBezTo>
                  <a:cubicBezTo>
                    <a:pt x="-7108" y="95069"/>
                    <a:pt x="4005" y="6169"/>
                    <a:pt x="24113" y="34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>
              <a:extLst>
                <a:ext uri="{FF2B5EF4-FFF2-40B4-BE49-F238E27FC236}">
                  <a16:creationId xmlns:a16="http://schemas.microsoft.com/office/drawing/2014/main" id="{8154E1A3-3D49-1C76-6A5D-F5A24CB5F58C}"/>
                </a:ext>
              </a:extLst>
            </p:cNvPr>
            <p:cNvSpPr/>
            <p:nvPr/>
          </p:nvSpPr>
          <p:spPr>
            <a:xfrm>
              <a:off x="1854697" y="4524042"/>
              <a:ext cx="508302" cy="185368"/>
            </a:xfrm>
            <a:custGeom>
              <a:avLst/>
              <a:gdLst>
                <a:gd name="connsiteX0" fmla="*/ 2678 w 508302"/>
                <a:gd name="connsiteY0" fmla="*/ 155908 h 185368"/>
                <a:gd name="connsiteX1" fmla="*/ 272553 w 508302"/>
                <a:gd name="connsiteY1" fmla="*/ 25733 h 185368"/>
                <a:gd name="connsiteX2" fmla="*/ 393203 w 508302"/>
                <a:gd name="connsiteY2" fmla="*/ 3508 h 185368"/>
                <a:gd name="connsiteX3" fmla="*/ 507503 w 508302"/>
                <a:gd name="connsiteY3" fmla="*/ 73358 h 185368"/>
                <a:gd name="connsiteX4" fmla="*/ 428128 w 508302"/>
                <a:gd name="connsiteY4" fmla="*/ 79708 h 185368"/>
                <a:gd name="connsiteX5" fmla="*/ 151903 w 508302"/>
                <a:gd name="connsiteY5" fmla="*/ 178133 h 185368"/>
                <a:gd name="connsiteX6" fmla="*/ 2678 w 508302"/>
                <a:gd name="connsiteY6" fmla="*/ 155908 h 185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8302" h="185368">
                  <a:moveTo>
                    <a:pt x="2678" y="155908"/>
                  </a:moveTo>
                  <a:cubicBezTo>
                    <a:pt x="22786" y="130508"/>
                    <a:pt x="207466" y="51133"/>
                    <a:pt x="272553" y="25733"/>
                  </a:cubicBezTo>
                  <a:cubicBezTo>
                    <a:pt x="337641" y="333"/>
                    <a:pt x="354045" y="-4429"/>
                    <a:pt x="393203" y="3508"/>
                  </a:cubicBezTo>
                  <a:cubicBezTo>
                    <a:pt x="432361" y="11445"/>
                    <a:pt x="501682" y="60658"/>
                    <a:pt x="507503" y="73358"/>
                  </a:cubicBezTo>
                  <a:cubicBezTo>
                    <a:pt x="513324" y="86058"/>
                    <a:pt x="487395" y="62246"/>
                    <a:pt x="428128" y="79708"/>
                  </a:cubicBezTo>
                  <a:cubicBezTo>
                    <a:pt x="368861" y="97170"/>
                    <a:pt x="223870" y="161729"/>
                    <a:pt x="151903" y="178133"/>
                  </a:cubicBezTo>
                  <a:cubicBezTo>
                    <a:pt x="79936" y="194537"/>
                    <a:pt x="-17430" y="181308"/>
                    <a:pt x="2678" y="15590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>
              <a:extLst>
                <a:ext uri="{FF2B5EF4-FFF2-40B4-BE49-F238E27FC236}">
                  <a16:creationId xmlns:a16="http://schemas.microsoft.com/office/drawing/2014/main" id="{79987A99-1E83-8500-7D67-85C3A3A72C3C}"/>
                </a:ext>
              </a:extLst>
            </p:cNvPr>
            <p:cNvSpPr/>
            <p:nvPr/>
          </p:nvSpPr>
          <p:spPr>
            <a:xfrm>
              <a:off x="1875352" y="4660682"/>
              <a:ext cx="498979" cy="360563"/>
            </a:xfrm>
            <a:custGeom>
              <a:avLst/>
              <a:gdLst>
                <a:gd name="connsiteX0" fmla="*/ 1073 w 498979"/>
                <a:gd name="connsiteY0" fmla="*/ 143093 h 360563"/>
                <a:gd name="connsiteX1" fmla="*/ 159823 w 498979"/>
                <a:gd name="connsiteY1" fmla="*/ 60543 h 360563"/>
                <a:gd name="connsiteX2" fmla="*/ 366198 w 498979"/>
                <a:gd name="connsiteY2" fmla="*/ 218 h 360563"/>
                <a:gd name="connsiteX3" fmla="*/ 445573 w 498979"/>
                <a:gd name="connsiteY3" fmla="*/ 41493 h 360563"/>
                <a:gd name="connsiteX4" fmla="*/ 407473 w 498979"/>
                <a:gd name="connsiteY4" fmla="*/ 73243 h 360563"/>
                <a:gd name="connsiteX5" fmla="*/ 175698 w 498979"/>
                <a:gd name="connsiteY5" fmla="*/ 136743 h 360563"/>
                <a:gd name="connsiteX6" fmla="*/ 99498 w 498979"/>
                <a:gd name="connsiteY6" fmla="*/ 181193 h 360563"/>
                <a:gd name="connsiteX7" fmla="*/ 77273 w 498979"/>
                <a:gd name="connsiteY7" fmla="*/ 254218 h 360563"/>
                <a:gd name="connsiteX8" fmla="*/ 166173 w 498979"/>
                <a:gd name="connsiteY8" fmla="*/ 241518 h 360563"/>
                <a:gd name="connsiteX9" fmla="*/ 407473 w 498979"/>
                <a:gd name="connsiteY9" fmla="*/ 143093 h 360563"/>
                <a:gd name="connsiteX10" fmla="*/ 496373 w 498979"/>
                <a:gd name="connsiteY10" fmla="*/ 193893 h 360563"/>
                <a:gd name="connsiteX11" fmla="*/ 439223 w 498979"/>
                <a:gd name="connsiteY11" fmla="*/ 235168 h 360563"/>
                <a:gd name="connsiteX12" fmla="*/ 99498 w 498979"/>
                <a:gd name="connsiteY12" fmla="*/ 358993 h 360563"/>
                <a:gd name="connsiteX13" fmla="*/ 35998 w 498979"/>
                <a:gd name="connsiteY13" fmla="*/ 295493 h 360563"/>
                <a:gd name="connsiteX14" fmla="*/ 86798 w 498979"/>
                <a:gd name="connsiteY14" fmla="*/ 158968 h 360563"/>
                <a:gd name="connsiteX15" fmla="*/ 1073 w 498979"/>
                <a:gd name="connsiteY15" fmla="*/ 143093 h 360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98979" h="360563">
                  <a:moveTo>
                    <a:pt x="1073" y="143093"/>
                  </a:moveTo>
                  <a:cubicBezTo>
                    <a:pt x="13244" y="126689"/>
                    <a:pt x="98969" y="84356"/>
                    <a:pt x="159823" y="60543"/>
                  </a:cubicBezTo>
                  <a:cubicBezTo>
                    <a:pt x="220677" y="36730"/>
                    <a:pt x="318573" y="3393"/>
                    <a:pt x="366198" y="218"/>
                  </a:cubicBezTo>
                  <a:cubicBezTo>
                    <a:pt x="413823" y="-2957"/>
                    <a:pt x="438694" y="29322"/>
                    <a:pt x="445573" y="41493"/>
                  </a:cubicBezTo>
                  <a:cubicBezTo>
                    <a:pt x="452452" y="53664"/>
                    <a:pt x="452452" y="57368"/>
                    <a:pt x="407473" y="73243"/>
                  </a:cubicBezTo>
                  <a:cubicBezTo>
                    <a:pt x="362494" y="89118"/>
                    <a:pt x="227027" y="118751"/>
                    <a:pt x="175698" y="136743"/>
                  </a:cubicBezTo>
                  <a:cubicBezTo>
                    <a:pt x="124369" y="154735"/>
                    <a:pt x="115902" y="161614"/>
                    <a:pt x="99498" y="181193"/>
                  </a:cubicBezTo>
                  <a:cubicBezTo>
                    <a:pt x="83094" y="200772"/>
                    <a:pt x="66161" y="244164"/>
                    <a:pt x="77273" y="254218"/>
                  </a:cubicBezTo>
                  <a:cubicBezTo>
                    <a:pt x="88385" y="264272"/>
                    <a:pt x="111140" y="260039"/>
                    <a:pt x="166173" y="241518"/>
                  </a:cubicBezTo>
                  <a:cubicBezTo>
                    <a:pt x="221206" y="222997"/>
                    <a:pt x="352440" y="151030"/>
                    <a:pt x="407473" y="143093"/>
                  </a:cubicBezTo>
                  <a:cubicBezTo>
                    <a:pt x="462506" y="135156"/>
                    <a:pt x="491081" y="178547"/>
                    <a:pt x="496373" y="193893"/>
                  </a:cubicBezTo>
                  <a:cubicBezTo>
                    <a:pt x="501665" y="209239"/>
                    <a:pt x="505369" y="207651"/>
                    <a:pt x="439223" y="235168"/>
                  </a:cubicBezTo>
                  <a:cubicBezTo>
                    <a:pt x="373077" y="262685"/>
                    <a:pt x="166702" y="348939"/>
                    <a:pt x="99498" y="358993"/>
                  </a:cubicBezTo>
                  <a:cubicBezTo>
                    <a:pt x="32294" y="369047"/>
                    <a:pt x="38115" y="328830"/>
                    <a:pt x="35998" y="295493"/>
                  </a:cubicBezTo>
                  <a:cubicBezTo>
                    <a:pt x="33881" y="262156"/>
                    <a:pt x="89444" y="184897"/>
                    <a:pt x="86798" y="158968"/>
                  </a:cubicBezTo>
                  <a:cubicBezTo>
                    <a:pt x="84152" y="133039"/>
                    <a:pt x="-11098" y="159497"/>
                    <a:pt x="1073" y="1430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>
              <a:extLst>
                <a:ext uri="{FF2B5EF4-FFF2-40B4-BE49-F238E27FC236}">
                  <a16:creationId xmlns:a16="http://schemas.microsoft.com/office/drawing/2014/main" id="{20EA6C4B-4625-D6F9-23A7-90FD4146BE2D}"/>
                </a:ext>
              </a:extLst>
            </p:cNvPr>
            <p:cNvSpPr/>
            <p:nvPr/>
          </p:nvSpPr>
          <p:spPr>
            <a:xfrm>
              <a:off x="1937367" y="4428773"/>
              <a:ext cx="443955" cy="794617"/>
            </a:xfrm>
            <a:custGeom>
              <a:avLst/>
              <a:gdLst>
                <a:gd name="connsiteX0" fmla="*/ 5733 w 443955"/>
                <a:gd name="connsiteY0" fmla="*/ 352 h 794617"/>
                <a:gd name="connsiteX1" fmla="*/ 53358 w 443955"/>
                <a:gd name="connsiteY1" fmla="*/ 127352 h 794617"/>
                <a:gd name="connsiteX2" fmla="*/ 75583 w 443955"/>
                <a:gd name="connsiteY2" fmla="*/ 324202 h 794617"/>
                <a:gd name="connsiteX3" fmla="*/ 72408 w 443955"/>
                <a:gd name="connsiteY3" fmla="*/ 495652 h 794617"/>
                <a:gd name="connsiteX4" fmla="*/ 243858 w 443955"/>
                <a:gd name="connsiteY4" fmla="*/ 736952 h 794617"/>
                <a:gd name="connsiteX5" fmla="*/ 367683 w 443955"/>
                <a:gd name="connsiteY5" fmla="*/ 794102 h 794617"/>
                <a:gd name="connsiteX6" fmla="*/ 443883 w 443955"/>
                <a:gd name="connsiteY6" fmla="*/ 717902 h 794617"/>
                <a:gd name="connsiteX7" fmla="*/ 354983 w 443955"/>
                <a:gd name="connsiteY7" fmla="*/ 543277 h 794617"/>
                <a:gd name="connsiteX8" fmla="*/ 364508 w 443955"/>
                <a:gd name="connsiteY8" fmla="*/ 603602 h 794617"/>
                <a:gd name="connsiteX9" fmla="*/ 361333 w 443955"/>
                <a:gd name="connsiteY9" fmla="*/ 686152 h 794617"/>
                <a:gd name="connsiteX10" fmla="*/ 285133 w 443955"/>
                <a:gd name="connsiteY10" fmla="*/ 603602 h 794617"/>
                <a:gd name="connsiteX11" fmla="*/ 199408 w 443955"/>
                <a:gd name="connsiteY11" fmla="*/ 441677 h 794617"/>
                <a:gd name="connsiteX12" fmla="*/ 199408 w 443955"/>
                <a:gd name="connsiteY12" fmla="*/ 101952 h 794617"/>
                <a:gd name="connsiteX13" fmla="*/ 5733 w 443955"/>
                <a:gd name="connsiteY13" fmla="*/ 352 h 79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3955" h="794617">
                  <a:moveTo>
                    <a:pt x="5733" y="352"/>
                  </a:moveTo>
                  <a:cubicBezTo>
                    <a:pt x="-18609" y="4585"/>
                    <a:pt x="41716" y="73377"/>
                    <a:pt x="53358" y="127352"/>
                  </a:cubicBezTo>
                  <a:cubicBezTo>
                    <a:pt x="65000" y="181327"/>
                    <a:pt x="72408" y="262819"/>
                    <a:pt x="75583" y="324202"/>
                  </a:cubicBezTo>
                  <a:cubicBezTo>
                    <a:pt x="78758" y="385585"/>
                    <a:pt x="44362" y="426860"/>
                    <a:pt x="72408" y="495652"/>
                  </a:cubicBezTo>
                  <a:cubicBezTo>
                    <a:pt x="100454" y="564444"/>
                    <a:pt x="194646" y="687210"/>
                    <a:pt x="243858" y="736952"/>
                  </a:cubicBezTo>
                  <a:cubicBezTo>
                    <a:pt x="293070" y="786694"/>
                    <a:pt x="334346" y="797277"/>
                    <a:pt x="367683" y="794102"/>
                  </a:cubicBezTo>
                  <a:cubicBezTo>
                    <a:pt x="401020" y="790927"/>
                    <a:pt x="446000" y="759706"/>
                    <a:pt x="443883" y="717902"/>
                  </a:cubicBezTo>
                  <a:cubicBezTo>
                    <a:pt x="441766" y="676098"/>
                    <a:pt x="368212" y="562327"/>
                    <a:pt x="354983" y="543277"/>
                  </a:cubicBezTo>
                  <a:cubicBezTo>
                    <a:pt x="341754" y="524227"/>
                    <a:pt x="363450" y="579790"/>
                    <a:pt x="364508" y="603602"/>
                  </a:cubicBezTo>
                  <a:cubicBezTo>
                    <a:pt x="365566" y="627414"/>
                    <a:pt x="374562" y="686152"/>
                    <a:pt x="361333" y="686152"/>
                  </a:cubicBezTo>
                  <a:cubicBezTo>
                    <a:pt x="348104" y="686152"/>
                    <a:pt x="312121" y="644348"/>
                    <a:pt x="285133" y="603602"/>
                  </a:cubicBezTo>
                  <a:cubicBezTo>
                    <a:pt x="258146" y="562856"/>
                    <a:pt x="213695" y="525285"/>
                    <a:pt x="199408" y="441677"/>
                  </a:cubicBezTo>
                  <a:cubicBezTo>
                    <a:pt x="185121" y="358069"/>
                    <a:pt x="227454" y="173919"/>
                    <a:pt x="199408" y="101952"/>
                  </a:cubicBezTo>
                  <a:cubicBezTo>
                    <a:pt x="171362" y="29985"/>
                    <a:pt x="30075" y="-3881"/>
                    <a:pt x="5733" y="3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>
              <a:extLst>
                <a:ext uri="{FF2B5EF4-FFF2-40B4-BE49-F238E27FC236}">
                  <a16:creationId xmlns:a16="http://schemas.microsoft.com/office/drawing/2014/main" id="{CDBE8CD7-8D3B-0D30-2FEB-A3D2A96F6018}"/>
                </a:ext>
              </a:extLst>
            </p:cNvPr>
            <p:cNvSpPr/>
            <p:nvPr/>
          </p:nvSpPr>
          <p:spPr>
            <a:xfrm>
              <a:off x="1855551" y="4875581"/>
              <a:ext cx="485776" cy="347688"/>
            </a:xfrm>
            <a:custGeom>
              <a:avLst/>
              <a:gdLst>
                <a:gd name="connsiteX0" fmla="*/ 420924 w 485776"/>
                <a:gd name="connsiteY0" fmla="*/ 1219 h 347688"/>
                <a:gd name="connsiteX1" fmla="*/ 303449 w 485776"/>
                <a:gd name="connsiteY1" fmla="*/ 137744 h 347688"/>
                <a:gd name="connsiteX2" fmla="*/ 154224 w 485776"/>
                <a:gd name="connsiteY2" fmla="*/ 194894 h 347688"/>
                <a:gd name="connsiteX3" fmla="*/ 1824 w 485776"/>
                <a:gd name="connsiteY3" fmla="*/ 185369 h 347688"/>
                <a:gd name="connsiteX4" fmla="*/ 78024 w 485776"/>
                <a:gd name="connsiteY4" fmla="*/ 213944 h 347688"/>
                <a:gd name="connsiteX5" fmla="*/ 195499 w 485776"/>
                <a:gd name="connsiteY5" fmla="*/ 347294 h 347688"/>
                <a:gd name="connsiteX6" fmla="*/ 373299 w 485776"/>
                <a:gd name="connsiteY6" fmla="*/ 248869 h 347688"/>
                <a:gd name="connsiteX7" fmla="*/ 484424 w 485776"/>
                <a:gd name="connsiteY7" fmla="*/ 80594 h 347688"/>
                <a:gd name="connsiteX8" fmla="*/ 420924 w 485776"/>
                <a:gd name="connsiteY8" fmla="*/ 1219 h 347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5776" h="347688">
                  <a:moveTo>
                    <a:pt x="420924" y="1219"/>
                  </a:moveTo>
                  <a:cubicBezTo>
                    <a:pt x="390762" y="10744"/>
                    <a:pt x="347899" y="105465"/>
                    <a:pt x="303449" y="137744"/>
                  </a:cubicBezTo>
                  <a:cubicBezTo>
                    <a:pt x="258999" y="170023"/>
                    <a:pt x="204495" y="186957"/>
                    <a:pt x="154224" y="194894"/>
                  </a:cubicBezTo>
                  <a:cubicBezTo>
                    <a:pt x="103953" y="202831"/>
                    <a:pt x="14524" y="182194"/>
                    <a:pt x="1824" y="185369"/>
                  </a:cubicBezTo>
                  <a:cubicBezTo>
                    <a:pt x="-10876" y="188544"/>
                    <a:pt x="45745" y="186957"/>
                    <a:pt x="78024" y="213944"/>
                  </a:cubicBezTo>
                  <a:cubicBezTo>
                    <a:pt x="110303" y="240931"/>
                    <a:pt x="146287" y="341473"/>
                    <a:pt x="195499" y="347294"/>
                  </a:cubicBezTo>
                  <a:cubicBezTo>
                    <a:pt x="244711" y="353115"/>
                    <a:pt x="325145" y="293319"/>
                    <a:pt x="373299" y="248869"/>
                  </a:cubicBezTo>
                  <a:cubicBezTo>
                    <a:pt x="421453" y="204419"/>
                    <a:pt x="474899" y="121340"/>
                    <a:pt x="484424" y="80594"/>
                  </a:cubicBezTo>
                  <a:cubicBezTo>
                    <a:pt x="493949" y="39848"/>
                    <a:pt x="451086" y="-8306"/>
                    <a:pt x="420924" y="121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>
              <a:extLst>
                <a:ext uri="{FF2B5EF4-FFF2-40B4-BE49-F238E27FC236}">
                  <a16:creationId xmlns:a16="http://schemas.microsoft.com/office/drawing/2014/main" id="{BFA2953C-D961-DEA0-B6C1-90E14466A945}"/>
                </a:ext>
              </a:extLst>
            </p:cNvPr>
            <p:cNvSpPr/>
            <p:nvPr/>
          </p:nvSpPr>
          <p:spPr>
            <a:xfrm>
              <a:off x="2097551" y="4397274"/>
              <a:ext cx="169199" cy="121011"/>
            </a:xfrm>
            <a:custGeom>
              <a:avLst/>
              <a:gdLst>
                <a:gd name="connsiteX0" fmla="*/ 4299 w 169199"/>
                <a:gd name="connsiteY0" fmla="*/ 101 h 121011"/>
                <a:gd name="connsiteX1" fmla="*/ 159874 w 169199"/>
                <a:gd name="connsiteY1" fmla="*/ 89001 h 121011"/>
                <a:gd name="connsiteX2" fmla="*/ 140824 w 169199"/>
                <a:gd name="connsiteY2" fmla="*/ 117576 h 121011"/>
                <a:gd name="connsiteX3" fmla="*/ 51924 w 169199"/>
                <a:gd name="connsiteY3" fmla="*/ 108051 h 121011"/>
                <a:gd name="connsiteX4" fmla="*/ 4299 w 169199"/>
                <a:gd name="connsiteY4" fmla="*/ 101 h 121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199" h="121011">
                  <a:moveTo>
                    <a:pt x="4299" y="101"/>
                  </a:moveTo>
                  <a:cubicBezTo>
                    <a:pt x="22291" y="-3074"/>
                    <a:pt x="137120" y="69422"/>
                    <a:pt x="159874" y="89001"/>
                  </a:cubicBezTo>
                  <a:cubicBezTo>
                    <a:pt x="182628" y="108580"/>
                    <a:pt x="158816" y="114401"/>
                    <a:pt x="140824" y="117576"/>
                  </a:cubicBezTo>
                  <a:cubicBezTo>
                    <a:pt x="122832" y="120751"/>
                    <a:pt x="74678" y="126572"/>
                    <a:pt x="51924" y="108051"/>
                  </a:cubicBezTo>
                  <a:cubicBezTo>
                    <a:pt x="29170" y="89530"/>
                    <a:pt x="-13693" y="3276"/>
                    <a:pt x="4299" y="10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2A7253DB-7C88-42AA-3ED2-7201DD32EE4F}"/>
              </a:ext>
            </a:extLst>
          </p:cNvPr>
          <p:cNvGrpSpPr/>
          <p:nvPr/>
        </p:nvGrpSpPr>
        <p:grpSpPr>
          <a:xfrm>
            <a:off x="2441011" y="4428899"/>
            <a:ext cx="799325" cy="818170"/>
            <a:chOff x="2441011" y="4428899"/>
            <a:chExt cx="799325" cy="818170"/>
          </a:xfrm>
          <a:solidFill>
            <a:srgbClr val="FF8AD8"/>
          </a:solidFill>
        </p:grpSpPr>
        <p:sp>
          <p:nvSpPr>
            <p:cNvPr id="15" name="フリーフォーム 14">
              <a:extLst>
                <a:ext uri="{FF2B5EF4-FFF2-40B4-BE49-F238E27FC236}">
                  <a16:creationId xmlns:a16="http://schemas.microsoft.com/office/drawing/2014/main" id="{C7D3715D-D06A-FABE-ECBC-B89889D0CA17}"/>
                </a:ext>
              </a:extLst>
            </p:cNvPr>
            <p:cNvSpPr/>
            <p:nvPr/>
          </p:nvSpPr>
          <p:spPr>
            <a:xfrm>
              <a:off x="2458985" y="4428899"/>
              <a:ext cx="189958" cy="289267"/>
            </a:xfrm>
            <a:custGeom>
              <a:avLst/>
              <a:gdLst>
                <a:gd name="connsiteX0" fmla="*/ 4815 w 189958"/>
                <a:gd name="connsiteY0" fmla="*/ 226 h 289267"/>
                <a:gd name="connsiteX1" fmla="*/ 46090 w 189958"/>
                <a:gd name="connsiteY1" fmla="*/ 85951 h 289267"/>
                <a:gd name="connsiteX2" fmla="*/ 49265 w 189958"/>
                <a:gd name="connsiteY2" fmla="*/ 203426 h 289267"/>
                <a:gd name="connsiteX3" fmla="*/ 100065 w 189958"/>
                <a:gd name="connsiteY3" fmla="*/ 289151 h 289267"/>
                <a:gd name="connsiteX4" fmla="*/ 179440 w 189958"/>
                <a:gd name="connsiteY4" fmla="*/ 219301 h 289267"/>
                <a:gd name="connsiteX5" fmla="*/ 173090 w 189958"/>
                <a:gd name="connsiteY5" fmla="*/ 111351 h 289267"/>
                <a:gd name="connsiteX6" fmla="*/ 4815 w 189958"/>
                <a:gd name="connsiteY6" fmla="*/ 226 h 289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9958" h="289267">
                  <a:moveTo>
                    <a:pt x="4815" y="226"/>
                  </a:moveTo>
                  <a:cubicBezTo>
                    <a:pt x="-16352" y="-4007"/>
                    <a:pt x="38682" y="52084"/>
                    <a:pt x="46090" y="85951"/>
                  </a:cubicBezTo>
                  <a:cubicBezTo>
                    <a:pt x="53498" y="119818"/>
                    <a:pt x="40269" y="169559"/>
                    <a:pt x="49265" y="203426"/>
                  </a:cubicBezTo>
                  <a:cubicBezTo>
                    <a:pt x="58261" y="237293"/>
                    <a:pt x="78369" y="286505"/>
                    <a:pt x="100065" y="289151"/>
                  </a:cubicBezTo>
                  <a:cubicBezTo>
                    <a:pt x="121761" y="291797"/>
                    <a:pt x="167269" y="248934"/>
                    <a:pt x="179440" y="219301"/>
                  </a:cubicBezTo>
                  <a:cubicBezTo>
                    <a:pt x="191611" y="189668"/>
                    <a:pt x="197432" y="147864"/>
                    <a:pt x="173090" y="111351"/>
                  </a:cubicBezTo>
                  <a:cubicBezTo>
                    <a:pt x="148748" y="74839"/>
                    <a:pt x="25982" y="4459"/>
                    <a:pt x="4815" y="22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>
              <a:extLst>
                <a:ext uri="{FF2B5EF4-FFF2-40B4-BE49-F238E27FC236}">
                  <a16:creationId xmlns:a16="http://schemas.microsoft.com/office/drawing/2014/main" id="{FD7C7772-8FBD-B771-8CA3-187545FA1C24}"/>
                </a:ext>
              </a:extLst>
            </p:cNvPr>
            <p:cNvSpPr/>
            <p:nvPr/>
          </p:nvSpPr>
          <p:spPr>
            <a:xfrm>
              <a:off x="2544065" y="4444849"/>
              <a:ext cx="570709" cy="210035"/>
            </a:xfrm>
            <a:custGeom>
              <a:avLst/>
              <a:gdLst>
                <a:gd name="connsiteX0" fmla="*/ 11810 w 570709"/>
                <a:gd name="connsiteY0" fmla="*/ 60476 h 210035"/>
                <a:gd name="connsiteX1" fmla="*/ 288035 w 570709"/>
                <a:gd name="connsiteY1" fmla="*/ 151 h 210035"/>
                <a:gd name="connsiteX2" fmla="*/ 494410 w 570709"/>
                <a:gd name="connsiteY2" fmla="*/ 44601 h 210035"/>
                <a:gd name="connsiteX3" fmla="*/ 551560 w 570709"/>
                <a:gd name="connsiteY3" fmla="*/ 85876 h 210035"/>
                <a:gd name="connsiteX4" fmla="*/ 570610 w 570709"/>
                <a:gd name="connsiteY4" fmla="*/ 171601 h 210035"/>
                <a:gd name="connsiteX5" fmla="*/ 545210 w 570709"/>
                <a:gd name="connsiteY5" fmla="*/ 200176 h 210035"/>
                <a:gd name="connsiteX6" fmla="*/ 408685 w 570709"/>
                <a:gd name="connsiteY6" fmla="*/ 200176 h 210035"/>
                <a:gd name="connsiteX7" fmla="*/ 415035 w 570709"/>
                <a:gd name="connsiteY7" fmla="*/ 82701 h 210035"/>
                <a:gd name="connsiteX8" fmla="*/ 383285 w 570709"/>
                <a:gd name="connsiteY8" fmla="*/ 63651 h 210035"/>
                <a:gd name="connsiteX9" fmla="*/ 81660 w 570709"/>
                <a:gd name="connsiteY9" fmla="*/ 98576 h 210035"/>
                <a:gd name="connsiteX10" fmla="*/ 11810 w 570709"/>
                <a:gd name="connsiteY10" fmla="*/ 60476 h 21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0709" h="210035">
                  <a:moveTo>
                    <a:pt x="11810" y="60476"/>
                  </a:moveTo>
                  <a:cubicBezTo>
                    <a:pt x="46206" y="44072"/>
                    <a:pt x="207602" y="2797"/>
                    <a:pt x="288035" y="151"/>
                  </a:cubicBezTo>
                  <a:cubicBezTo>
                    <a:pt x="368468" y="-2495"/>
                    <a:pt x="450489" y="30314"/>
                    <a:pt x="494410" y="44601"/>
                  </a:cubicBezTo>
                  <a:cubicBezTo>
                    <a:pt x="538331" y="58888"/>
                    <a:pt x="538860" y="64709"/>
                    <a:pt x="551560" y="85876"/>
                  </a:cubicBezTo>
                  <a:cubicBezTo>
                    <a:pt x="564260" y="107043"/>
                    <a:pt x="571668" y="152551"/>
                    <a:pt x="570610" y="171601"/>
                  </a:cubicBezTo>
                  <a:cubicBezTo>
                    <a:pt x="569552" y="190651"/>
                    <a:pt x="572197" y="195414"/>
                    <a:pt x="545210" y="200176"/>
                  </a:cubicBezTo>
                  <a:cubicBezTo>
                    <a:pt x="518223" y="204938"/>
                    <a:pt x="430381" y="219755"/>
                    <a:pt x="408685" y="200176"/>
                  </a:cubicBezTo>
                  <a:cubicBezTo>
                    <a:pt x="386989" y="180597"/>
                    <a:pt x="419268" y="105455"/>
                    <a:pt x="415035" y="82701"/>
                  </a:cubicBezTo>
                  <a:cubicBezTo>
                    <a:pt x="410802" y="59947"/>
                    <a:pt x="438847" y="61005"/>
                    <a:pt x="383285" y="63651"/>
                  </a:cubicBezTo>
                  <a:cubicBezTo>
                    <a:pt x="327723" y="66297"/>
                    <a:pt x="139868" y="95930"/>
                    <a:pt x="81660" y="98576"/>
                  </a:cubicBezTo>
                  <a:cubicBezTo>
                    <a:pt x="23452" y="101222"/>
                    <a:pt x="-22586" y="76880"/>
                    <a:pt x="11810" y="6047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>
              <a:extLst>
                <a:ext uri="{FF2B5EF4-FFF2-40B4-BE49-F238E27FC236}">
                  <a16:creationId xmlns:a16="http://schemas.microsoft.com/office/drawing/2014/main" id="{26B3514A-9049-04AE-81F9-7A59F8A4C70C}"/>
                </a:ext>
              </a:extLst>
            </p:cNvPr>
            <p:cNvSpPr/>
            <p:nvPr/>
          </p:nvSpPr>
          <p:spPr>
            <a:xfrm>
              <a:off x="2552617" y="4527280"/>
              <a:ext cx="494816" cy="65590"/>
            </a:xfrm>
            <a:custGeom>
              <a:avLst/>
              <a:gdLst>
                <a:gd name="connsiteX0" fmla="*/ 3258 w 494816"/>
                <a:gd name="connsiteY0" fmla="*/ 60595 h 65590"/>
                <a:gd name="connsiteX1" fmla="*/ 304883 w 494816"/>
                <a:gd name="connsiteY1" fmla="*/ 270 h 65590"/>
                <a:gd name="connsiteX2" fmla="*/ 492208 w 494816"/>
                <a:gd name="connsiteY2" fmla="*/ 38370 h 65590"/>
                <a:gd name="connsiteX3" fmla="*/ 396958 w 494816"/>
                <a:gd name="connsiteY3" fmla="*/ 38370 h 65590"/>
                <a:gd name="connsiteX4" fmla="*/ 158833 w 494816"/>
                <a:gd name="connsiteY4" fmla="*/ 57420 h 65590"/>
                <a:gd name="connsiteX5" fmla="*/ 3258 w 494816"/>
                <a:gd name="connsiteY5" fmla="*/ 60595 h 65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4816" h="65590">
                  <a:moveTo>
                    <a:pt x="3258" y="60595"/>
                  </a:moveTo>
                  <a:cubicBezTo>
                    <a:pt x="27600" y="51070"/>
                    <a:pt x="223391" y="3974"/>
                    <a:pt x="304883" y="270"/>
                  </a:cubicBezTo>
                  <a:cubicBezTo>
                    <a:pt x="386375" y="-3434"/>
                    <a:pt x="476862" y="32020"/>
                    <a:pt x="492208" y="38370"/>
                  </a:cubicBezTo>
                  <a:cubicBezTo>
                    <a:pt x="507554" y="44720"/>
                    <a:pt x="452520" y="35195"/>
                    <a:pt x="396958" y="38370"/>
                  </a:cubicBezTo>
                  <a:cubicBezTo>
                    <a:pt x="341396" y="41545"/>
                    <a:pt x="220745" y="50541"/>
                    <a:pt x="158833" y="57420"/>
                  </a:cubicBezTo>
                  <a:cubicBezTo>
                    <a:pt x="96921" y="64299"/>
                    <a:pt x="-21084" y="70120"/>
                    <a:pt x="3258" y="605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>
              <a:extLst>
                <a:ext uri="{FF2B5EF4-FFF2-40B4-BE49-F238E27FC236}">
                  <a16:creationId xmlns:a16="http://schemas.microsoft.com/office/drawing/2014/main" id="{9368A99E-0CDC-A6D5-6C88-CD408C205350}"/>
                </a:ext>
              </a:extLst>
            </p:cNvPr>
            <p:cNvSpPr/>
            <p:nvPr/>
          </p:nvSpPr>
          <p:spPr>
            <a:xfrm>
              <a:off x="2527970" y="4600502"/>
              <a:ext cx="600306" cy="101673"/>
            </a:xfrm>
            <a:custGeom>
              <a:avLst/>
              <a:gdLst>
                <a:gd name="connsiteX0" fmla="*/ 2505 w 600306"/>
                <a:gd name="connsiteY0" fmla="*/ 57223 h 101673"/>
                <a:gd name="connsiteX1" fmla="*/ 307305 w 600306"/>
                <a:gd name="connsiteY1" fmla="*/ 19123 h 101673"/>
                <a:gd name="connsiteX2" fmla="*/ 570830 w 600306"/>
                <a:gd name="connsiteY2" fmla="*/ 73 h 101673"/>
                <a:gd name="connsiteX3" fmla="*/ 570830 w 600306"/>
                <a:gd name="connsiteY3" fmla="*/ 25473 h 101673"/>
                <a:gd name="connsiteX4" fmla="*/ 364455 w 600306"/>
                <a:gd name="connsiteY4" fmla="*/ 73098 h 101673"/>
                <a:gd name="connsiteX5" fmla="*/ 173955 w 600306"/>
                <a:gd name="connsiteY5" fmla="*/ 101673 h 101673"/>
                <a:gd name="connsiteX6" fmla="*/ 2505 w 600306"/>
                <a:gd name="connsiteY6" fmla="*/ 57223 h 101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0306" h="101673">
                  <a:moveTo>
                    <a:pt x="2505" y="57223"/>
                  </a:moveTo>
                  <a:cubicBezTo>
                    <a:pt x="24730" y="43465"/>
                    <a:pt x="212584" y="28648"/>
                    <a:pt x="307305" y="19123"/>
                  </a:cubicBezTo>
                  <a:cubicBezTo>
                    <a:pt x="402026" y="9598"/>
                    <a:pt x="526909" y="-985"/>
                    <a:pt x="570830" y="73"/>
                  </a:cubicBezTo>
                  <a:cubicBezTo>
                    <a:pt x="614751" y="1131"/>
                    <a:pt x="605226" y="13302"/>
                    <a:pt x="570830" y="25473"/>
                  </a:cubicBezTo>
                  <a:cubicBezTo>
                    <a:pt x="536434" y="37644"/>
                    <a:pt x="430601" y="60398"/>
                    <a:pt x="364455" y="73098"/>
                  </a:cubicBezTo>
                  <a:cubicBezTo>
                    <a:pt x="298309" y="85798"/>
                    <a:pt x="236397" y="101673"/>
                    <a:pt x="173955" y="101673"/>
                  </a:cubicBezTo>
                  <a:cubicBezTo>
                    <a:pt x="111513" y="101673"/>
                    <a:pt x="-19720" y="70981"/>
                    <a:pt x="2505" y="5722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 18">
              <a:extLst>
                <a:ext uri="{FF2B5EF4-FFF2-40B4-BE49-F238E27FC236}">
                  <a16:creationId xmlns:a16="http://schemas.microsoft.com/office/drawing/2014/main" id="{84B14456-ED33-6EC2-18DB-66F141CA224C}"/>
                </a:ext>
              </a:extLst>
            </p:cNvPr>
            <p:cNvSpPr/>
            <p:nvPr/>
          </p:nvSpPr>
          <p:spPr>
            <a:xfrm>
              <a:off x="2481074" y="4711046"/>
              <a:ext cx="507028" cy="125576"/>
            </a:xfrm>
            <a:custGeom>
              <a:avLst/>
              <a:gdLst>
                <a:gd name="connsiteX0" fmla="*/ 4951 w 507028"/>
                <a:gd name="connsiteY0" fmla="*/ 38754 h 125576"/>
                <a:gd name="connsiteX1" fmla="*/ 360551 w 507028"/>
                <a:gd name="connsiteY1" fmla="*/ 10179 h 125576"/>
                <a:gd name="connsiteX2" fmla="*/ 490726 w 507028"/>
                <a:gd name="connsiteY2" fmla="*/ 654 h 125576"/>
                <a:gd name="connsiteX3" fmla="*/ 500251 w 507028"/>
                <a:gd name="connsiteY3" fmla="*/ 26054 h 125576"/>
                <a:gd name="connsiteX4" fmla="*/ 446276 w 507028"/>
                <a:gd name="connsiteY4" fmla="*/ 60979 h 125576"/>
                <a:gd name="connsiteX5" fmla="*/ 198626 w 507028"/>
                <a:gd name="connsiteY5" fmla="*/ 83204 h 125576"/>
                <a:gd name="connsiteX6" fmla="*/ 71626 w 507028"/>
                <a:gd name="connsiteY6" fmla="*/ 92729 h 125576"/>
                <a:gd name="connsiteX7" fmla="*/ 147826 w 507028"/>
                <a:gd name="connsiteY7" fmla="*/ 124479 h 125576"/>
                <a:gd name="connsiteX8" fmla="*/ 4951 w 507028"/>
                <a:gd name="connsiteY8" fmla="*/ 38754 h 12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7028" h="125576">
                  <a:moveTo>
                    <a:pt x="4951" y="38754"/>
                  </a:moveTo>
                  <a:cubicBezTo>
                    <a:pt x="40405" y="19704"/>
                    <a:pt x="360551" y="10179"/>
                    <a:pt x="360551" y="10179"/>
                  </a:cubicBezTo>
                  <a:cubicBezTo>
                    <a:pt x="441513" y="3829"/>
                    <a:pt x="467443" y="-1992"/>
                    <a:pt x="490726" y="654"/>
                  </a:cubicBezTo>
                  <a:cubicBezTo>
                    <a:pt x="514009" y="3300"/>
                    <a:pt x="507659" y="16000"/>
                    <a:pt x="500251" y="26054"/>
                  </a:cubicBezTo>
                  <a:cubicBezTo>
                    <a:pt x="492843" y="36108"/>
                    <a:pt x="496547" y="51454"/>
                    <a:pt x="446276" y="60979"/>
                  </a:cubicBezTo>
                  <a:cubicBezTo>
                    <a:pt x="396005" y="70504"/>
                    <a:pt x="198626" y="83204"/>
                    <a:pt x="198626" y="83204"/>
                  </a:cubicBezTo>
                  <a:cubicBezTo>
                    <a:pt x="136184" y="88496"/>
                    <a:pt x="80093" y="85850"/>
                    <a:pt x="71626" y="92729"/>
                  </a:cubicBezTo>
                  <a:cubicBezTo>
                    <a:pt x="63159" y="99608"/>
                    <a:pt x="159997" y="131887"/>
                    <a:pt x="147826" y="124479"/>
                  </a:cubicBezTo>
                  <a:cubicBezTo>
                    <a:pt x="135655" y="117071"/>
                    <a:pt x="-30503" y="57804"/>
                    <a:pt x="4951" y="3875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 19">
              <a:extLst>
                <a:ext uri="{FF2B5EF4-FFF2-40B4-BE49-F238E27FC236}">
                  <a16:creationId xmlns:a16="http://schemas.microsoft.com/office/drawing/2014/main" id="{E446B2B1-4710-784D-ED07-26949A50A7EA}"/>
                </a:ext>
              </a:extLst>
            </p:cNvPr>
            <p:cNvSpPr/>
            <p:nvPr/>
          </p:nvSpPr>
          <p:spPr>
            <a:xfrm>
              <a:off x="2557374" y="4663808"/>
              <a:ext cx="291813" cy="200683"/>
            </a:xfrm>
            <a:custGeom>
              <a:avLst/>
              <a:gdLst>
                <a:gd name="connsiteX0" fmla="*/ 77876 w 291813"/>
                <a:gd name="connsiteY0" fmla="*/ 9792 h 200683"/>
                <a:gd name="connsiteX1" fmla="*/ 100101 w 291813"/>
                <a:gd name="connsiteY1" fmla="*/ 92342 h 200683"/>
                <a:gd name="connsiteX2" fmla="*/ 81051 w 291813"/>
                <a:gd name="connsiteY2" fmla="*/ 190767 h 200683"/>
                <a:gd name="connsiteX3" fmla="*/ 268376 w 291813"/>
                <a:gd name="connsiteY3" fmla="*/ 187592 h 200683"/>
                <a:gd name="connsiteX4" fmla="*/ 287426 w 291813"/>
                <a:gd name="connsiteY4" fmla="*/ 105042 h 200683"/>
                <a:gd name="connsiteX5" fmla="*/ 262026 w 291813"/>
                <a:gd name="connsiteY5" fmla="*/ 9792 h 200683"/>
                <a:gd name="connsiteX6" fmla="*/ 8026 w 291813"/>
                <a:gd name="connsiteY6" fmla="*/ 3442 h 200683"/>
                <a:gd name="connsiteX7" fmla="*/ 77876 w 291813"/>
                <a:gd name="connsiteY7" fmla="*/ 9792 h 200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1813" h="200683">
                  <a:moveTo>
                    <a:pt x="77876" y="9792"/>
                  </a:moveTo>
                  <a:cubicBezTo>
                    <a:pt x="93222" y="24609"/>
                    <a:pt x="99572" y="62180"/>
                    <a:pt x="100101" y="92342"/>
                  </a:cubicBezTo>
                  <a:cubicBezTo>
                    <a:pt x="100630" y="122505"/>
                    <a:pt x="53005" y="174892"/>
                    <a:pt x="81051" y="190767"/>
                  </a:cubicBezTo>
                  <a:cubicBezTo>
                    <a:pt x="109097" y="206642"/>
                    <a:pt x="233980" y="201880"/>
                    <a:pt x="268376" y="187592"/>
                  </a:cubicBezTo>
                  <a:cubicBezTo>
                    <a:pt x="302772" y="173305"/>
                    <a:pt x="288484" y="134675"/>
                    <a:pt x="287426" y="105042"/>
                  </a:cubicBezTo>
                  <a:cubicBezTo>
                    <a:pt x="286368" y="75409"/>
                    <a:pt x="308593" y="26725"/>
                    <a:pt x="262026" y="9792"/>
                  </a:cubicBezTo>
                  <a:cubicBezTo>
                    <a:pt x="215459" y="-7141"/>
                    <a:pt x="42951" y="2913"/>
                    <a:pt x="8026" y="3442"/>
                  </a:cubicBezTo>
                  <a:cubicBezTo>
                    <a:pt x="-26899" y="3971"/>
                    <a:pt x="62530" y="-5025"/>
                    <a:pt x="77876" y="97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>
              <a:extLst>
                <a:ext uri="{FF2B5EF4-FFF2-40B4-BE49-F238E27FC236}">
                  <a16:creationId xmlns:a16="http://schemas.microsoft.com/office/drawing/2014/main" id="{F2A40106-2434-211A-D7F3-1A18D12C6A8A}"/>
                </a:ext>
              </a:extLst>
            </p:cNvPr>
            <p:cNvSpPr/>
            <p:nvPr/>
          </p:nvSpPr>
          <p:spPr>
            <a:xfrm>
              <a:off x="2451093" y="4783769"/>
              <a:ext cx="789243" cy="169384"/>
            </a:xfrm>
            <a:custGeom>
              <a:avLst/>
              <a:gdLst>
                <a:gd name="connsiteX0" fmla="*/ 6357 w 789243"/>
                <a:gd name="connsiteY0" fmla="*/ 54931 h 169384"/>
                <a:gd name="connsiteX1" fmla="*/ 238132 w 789243"/>
                <a:gd name="connsiteY1" fmla="*/ 51756 h 169384"/>
                <a:gd name="connsiteX2" fmla="*/ 622307 w 789243"/>
                <a:gd name="connsiteY2" fmla="*/ 956 h 169384"/>
                <a:gd name="connsiteX3" fmla="*/ 787407 w 789243"/>
                <a:gd name="connsiteY3" fmla="*/ 102556 h 169384"/>
                <a:gd name="connsiteX4" fmla="*/ 711207 w 789243"/>
                <a:gd name="connsiteY4" fmla="*/ 105731 h 169384"/>
                <a:gd name="connsiteX5" fmla="*/ 717557 w 789243"/>
                <a:gd name="connsiteY5" fmla="*/ 169231 h 169384"/>
                <a:gd name="connsiteX6" fmla="*/ 558807 w 789243"/>
                <a:gd name="connsiteY6" fmla="*/ 124781 h 169384"/>
                <a:gd name="connsiteX7" fmla="*/ 79382 w 789243"/>
                <a:gd name="connsiteY7" fmla="*/ 166056 h 169384"/>
                <a:gd name="connsiteX8" fmla="*/ 79382 w 789243"/>
                <a:gd name="connsiteY8" fmla="*/ 166056 h 169384"/>
                <a:gd name="connsiteX9" fmla="*/ 47632 w 789243"/>
                <a:gd name="connsiteY9" fmla="*/ 143831 h 169384"/>
                <a:gd name="connsiteX10" fmla="*/ 63507 w 789243"/>
                <a:gd name="connsiteY10" fmla="*/ 143831 h 169384"/>
                <a:gd name="connsiteX11" fmla="*/ 6357 w 789243"/>
                <a:gd name="connsiteY11" fmla="*/ 54931 h 169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9243" h="169384">
                  <a:moveTo>
                    <a:pt x="6357" y="54931"/>
                  </a:moveTo>
                  <a:cubicBezTo>
                    <a:pt x="35461" y="39585"/>
                    <a:pt x="135474" y="60752"/>
                    <a:pt x="238132" y="51756"/>
                  </a:cubicBezTo>
                  <a:cubicBezTo>
                    <a:pt x="340790" y="42760"/>
                    <a:pt x="530761" y="-7511"/>
                    <a:pt x="622307" y="956"/>
                  </a:cubicBezTo>
                  <a:cubicBezTo>
                    <a:pt x="713853" y="9423"/>
                    <a:pt x="772590" y="85094"/>
                    <a:pt x="787407" y="102556"/>
                  </a:cubicBezTo>
                  <a:cubicBezTo>
                    <a:pt x="802224" y="120018"/>
                    <a:pt x="722849" y="94619"/>
                    <a:pt x="711207" y="105731"/>
                  </a:cubicBezTo>
                  <a:cubicBezTo>
                    <a:pt x="699565" y="116844"/>
                    <a:pt x="742957" y="166056"/>
                    <a:pt x="717557" y="169231"/>
                  </a:cubicBezTo>
                  <a:cubicBezTo>
                    <a:pt x="692157" y="172406"/>
                    <a:pt x="665169" y="125310"/>
                    <a:pt x="558807" y="124781"/>
                  </a:cubicBezTo>
                  <a:cubicBezTo>
                    <a:pt x="452445" y="124252"/>
                    <a:pt x="79382" y="166056"/>
                    <a:pt x="79382" y="166056"/>
                  </a:cubicBezTo>
                  <a:lnTo>
                    <a:pt x="79382" y="166056"/>
                  </a:lnTo>
                  <a:cubicBezTo>
                    <a:pt x="74090" y="162352"/>
                    <a:pt x="50278" y="147535"/>
                    <a:pt x="47632" y="143831"/>
                  </a:cubicBezTo>
                  <a:cubicBezTo>
                    <a:pt x="44986" y="140127"/>
                    <a:pt x="69857" y="156002"/>
                    <a:pt x="63507" y="143831"/>
                  </a:cubicBezTo>
                  <a:cubicBezTo>
                    <a:pt x="57157" y="131660"/>
                    <a:pt x="-22747" y="70277"/>
                    <a:pt x="6357" y="5493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 21">
              <a:extLst>
                <a:ext uri="{FF2B5EF4-FFF2-40B4-BE49-F238E27FC236}">
                  <a16:creationId xmlns:a16="http://schemas.microsoft.com/office/drawing/2014/main" id="{F41D561F-55DE-3CBE-B6FD-EFA2F49D451E}"/>
                </a:ext>
              </a:extLst>
            </p:cNvPr>
            <p:cNvSpPr/>
            <p:nvPr/>
          </p:nvSpPr>
          <p:spPr>
            <a:xfrm>
              <a:off x="2851972" y="4617045"/>
              <a:ext cx="288297" cy="234500"/>
            </a:xfrm>
            <a:custGeom>
              <a:avLst/>
              <a:gdLst>
                <a:gd name="connsiteX0" fmla="*/ 215078 w 288297"/>
                <a:gd name="connsiteY0" fmla="*/ 2580 h 234500"/>
                <a:gd name="connsiteX1" fmla="*/ 288103 w 288297"/>
                <a:gd name="connsiteY1" fmla="*/ 94655 h 234500"/>
                <a:gd name="connsiteX2" fmla="*/ 227778 w 288297"/>
                <a:gd name="connsiteY2" fmla="*/ 164505 h 234500"/>
                <a:gd name="connsiteX3" fmla="*/ 2353 w 288297"/>
                <a:gd name="connsiteY3" fmla="*/ 234355 h 234500"/>
                <a:gd name="connsiteX4" fmla="*/ 110303 w 288297"/>
                <a:gd name="connsiteY4" fmla="*/ 145455 h 234500"/>
                <a:gd name="connsiteX5" fmla="*/ 116653 w 288297"/>
                <a:gd name="connsiteY5" fmla="*/ 34330 h 234500"/>
                <a:gd name="connsiteX6" fmla="*/ 215078 w 288297"/>
                <a:gd name="connsiteY6" fmla="*/ 2580 h 23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297" h="234500">
                  <a:moveTo>
                    <a:pt x="215078" y="2580"/>
                  </a:moveTo>
                  <a:cubicBezTo>
                    <a:pt x="243653" y="12634"/>
                    <a:pt x="285986" y="67668"/>
                    <a:pt x="288103" y="94655"/>
                  </a:cubicBezTo>
                  <a:cubicBezTo>
                    <a:pt x="290220" y="121643"/>
                    <a:pt x="275403" y="141222"/>
                    <a:pt x="227778" y="164505"/>
                  </a:cubicBezTo>
                  <a:cubicBezTo>
                    <a:pt x="180153" y="187788"/>
                    <a:pt x="21932" y="237530"/>
                    <a:pt x="2353" y="234355"/>
                  </a:cubicBezTo>
                  <a:cubicBezTo>
                    <a:pt x="-17226" y="231180"/>
                    <a:pt x="91253" y="178793"/>
                    <a:pt x="110303" y="145455"/>
                  </a:cubicBezTo>
                  <a:cubicBezTo>
                    <a:pt x="129353" y="112118"/>
                    <a:pt x="95486" y="54968"/>
                    <a:pt x="116653" y="34330"/>
                  </a:cubicBezTo>
                  <a:cubicBezTo>
                    <a:pt x="137820" y="13693"/>
                    <a:pt x="186503" y="-7474"/>
                    <a:pt x="215078" y="258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>
              <a:extLst>
                <a:ext uri="{FF2B5EF4-FFF2-40B4-BE49-F238E27FC236}">
                  <a16:creationId xmlns:a16="http://schemas.microsoft.com/office/drawing/2014/main" id="{B29EE6A6-3DA2-0F88-09D9-7AC03D9FDF14}"/>
                </a:ext>
              </a:extLst>
            </p:cNvPr>
            <p:cNvSpPr/>
            <p:nvPr/>
          </p:nvSpPr>
          <p:spPr>
            <a:xfrm>
              <a:off x="2441011" y="4886312"/>
              <a:ext cx="179342" cy="301343"/>
            </a:xfrm>
            <a:custGeom>
              <a:avLst/>
              <a:gdLst>
                <a:gd name="connsiteX0" fmla="*/ 16439 w 179342"/>
                <a:gd name="connsiteY0" fmla="*/ 13 h 301343"/>
                <a:gd name="connsiteX1" fmla="*/ 54539 w 179342"/>
                <a:gd name="connsiteY1" fmla="*/ 104788 h 301343"/>
                <a:gd name="connsiteX2" fmla="*/ 564 w 179342"/>
                <a:gd name="connsiteY2" fmla="*/ 257188 h 301343"/>
                <a:gd name="connsiteX3" fmla="*/ 95814 w 179342"/>
                <a:gd name="connsiteY3" fmla="*/ 292113 h 301343"/>
                <a:gd name="connsiteX4" fmla="*/ 178364 w 179342"/>
                <a:gd name="connsiteY4" fmla="*/ 111138 h 301343"/>
                <a:gd name="connsiteX5" fmla="*/ 16439 w 179342"/>
                <a:gd name="connsiteY5" fmla="*/ 13 h 301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9342" h="301343">
                  <a:moveTo>
                    <a:pt x="16439" y="13"/>
                  </a:moveTo>
                  <a:cubicBezTo>
                    <a:pt x="-4198" y="-1045"/>
                    <a:pt x="57185" y="61926"/>
                    <a:pt x="54539" y="104788"/>
                  </a:cubicBezTo>
                  <a:cubicBezTo>
                    <a:pt x="51893" y="147650"/>
                    <a:pt x="-6315" y="225967"/>
                    <a:pt x="564" y="257188"/>
                  </a:cubicBezTo>
                  <a:cubicBezTo>
                    <a:pt x="7443" y="288409"/>
                    <a:pt x="66181" y="316455"/>
                    <a:pt x="95814" y="292113"/>
                  </a:cubicBezTo>
                  <a:cubicBezTo>
                    <a:pt x="125447" y="267771"/>
                    <a:pt x="187889" y="164584"/>
                    <a:pt x="178364" y="111138"/>
                  </a:cubicBezTo>
                  <a:cubicBezTo>
                    <a:pt x="168839" y="57692"/>
                    <a:pt x="37076" y="1071"/>
                    <a:pt x="16439" y="1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>
              <a:extLst>
                <a:ext uri="{FF2B5EF4-FFF2-40B4-BE49-F238E27FC236}">
                  <a16:creationId xmlns:a16="http://schemas.microsoft.com/office/drawing/2014/main" id="{1C8F5F2A-435F-9E1E-00A8-D2F5830C9A62}"/>
                </a:ext>
              </a:extLst>
            </p:cNvPr>
            <p:cNvSpPr/>
            <p:nvPr/>
          </p:nvSpPr>
          <p:spPr>
            <a:xfrm>
              <a:off x="2611177" y="4949068"/>
              <a:ext cx="141906" cy="284490"/>
            </a:xfrm>
            <a:custGeom>
              <a:avLst/>
              <a:gdLst>
                <a:gd name="connsiteX0" fmla="*/ 11373 w 141906"/>
                <a:gd name="connsiteY0" fmla="*/ 757 h 284490"/>
                <a:gd name="connsiteX1" fmla="*/ 43123 w 141906"/>
                <a:gd name="connsiteY1" fmla="*/ 92832 h 284490"/>
                <a:gd name="connsiteX2" fmla="*/ 1848 w 141906"/>
                <a:gd name="connsiteY2" fmla="*/ 197607 h 284490"/>
                <a:gd name="connsiteX3" fmla="*/ 116148 w 141906"/>
                <a:gd name="connsiteY3" fmla="*/ 283332 h 284490"/>
                <a:gd name="connsiteX4" fmla="*/ 132023 w 141906"/>
                <a:gd name="connsiteY4" fmla="*/ 134107 h 284490"/>
                <a:gd name="connsiteX5" fmla="*/ 135198 w 141906"/>
                <a:gd name="connsiteY5" fmla="*/ 54732 h 284490"/>
                <a:gd name="connsiteX6" fmla="*/ 11373 w 141906"/>
                <a:gd name="connsiteY6" fmla="*/ 757 h 28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906" h="284490">
                  <a:moveTo>
                    <a:pt x="11373" y="757"/>
                  </a:moveTo>
                  <a:cubicBezTo>
                    <a:pt x="-3973" y="7107"/>
                    <a:pt x="44711" y="60024"/>
                    <a:pt x="43123" y="92832"/>
                  </a:cubicBezTo>
                  <a:cubicBezTo>
                    <a:pt x="41536" y="125640"/>
                    <a:pt x="-10323" y="165857"/>
                    <a:pt x="1848" y="197607"/>
                  </a:cubicBezTo>
                  <a:cubicBezTo>
                    <a:pt x="14019" y="229357"/>
                    <a:pt x="94452" y="293915"/>
                    <a:pt x="116148" y="283332"/>
                  </a:cubicBezTo>
                  <a:cubicBezTo>
                    <a:pt x="137844" y="272749"/>
                    <a:pt x="128848" y="172207"/>
                    <a:pt x="132023" y="134107"/>
                  </a:cubicBezTo>
                  <a:cubicBezTo>
                    <a:pt x="135198" y="96007"/>
                    <a:pt x="150544" y="80132"/>
                    <a:pt x="135198" y="54732"/>
                  </a:cubicBezTo>
                  <a:cubicBezTo>
                    <a:pt x="119852" y="29332"/>
                    <a:pt x="26719" y="-5593"/>
                    <a:pt x="11373" y="75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>
              <a:extLst>
                <a:ext uri="{FF2B5EF4-FFF2-40B4-BE49-F238E27FC236}">
                  <a16:creationId xmlns:a16="http://schemas.microsoft.com/office/drawing/2014/main" id="{FF4322EA-4BFE-6EBA-2931-60D00D03FF5E}"/>
                </a:ext>
              </a:extLst>
            </p:cNvPr>
            <p:cNvSpPr/>
            <p:nvPr/>
          </p:nvSpPr>
          <p:spPr>
            <a:xfrm>
              <a:off x="2661850" y="4926964"/>
              <a:ext cx="452288" cy="320105"/>
            </a:xfrm>
            <a:custGeom>
              <a:avLst/>
              <a:gdLst>
                <a:gd name="connsiteX0" fmla="*/ 8325 w 452288"/>
                <a:gd name="connsiteY0" fmla="*/ 51436 h 320105"/>
                <a:gd name="connsiteX1" fmla="*/ 278200 w 452288"/>
                <a:gd name="connsiteY1" fmla="*/ 636 h 320105"/>
                <a:gd name="connsiteX2" fmla="*/ 430600 w 452288"/>
                <a:gd name="connsiteY2" fmla="*/ 86361 h 320105"/>
                <a:gd name="connsiteX3" fmla="*/ 446475 w 452288"/>
                <a:gd name="connsiteY3" fmla="*/ 92711 h 320105"/>
                <a:gd name="connsiteX4" fmla="*/ 446475 w 452288"/>
                <a:gd name="connsiteY4" fmla="*/ 292736 h 320105"/>
                <a:gd name="connsiteX5" fmla="*/ 376625 w 452288"/>
                <a:gd name="connsiteY5" fmla="*/ 314961 h 320105"/>
                <a:gd name="connsiteX6" fmla="*/ 306775 w 452288"/>
                <a:gd name="connsiteY6" fmla="*/ 260986 h 320105"/>
                <a:gd name="connsiteX7" fmla="*/ 309950 w 452288"/>
                <a:gd name="connsiteY7" fmla="*/ 83186 h 320105"/>
                <a:gd name="connsiteX8" fmla="*/ 300425 w 452288"/>
                <a:gd name="connsiteY8" fmla="*/ 60961 h 320105"/>
                <a:gd name="connsiteX9" fmla="*/ 87700 w 452288"/>
                <a:gd name="connsiteY9" fmla="*/ 127636 h 320105"/>
                <a:gd name="connsiteX10" fmla="*/ 8325 w 452288"/>
                <a:gd name="connsiteY10" fmla="*/ 51436 h 320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52288" h="320105">
                  <a:moveTo>
                    <a:pt x="8325" y="51436"/>
                  </a:moveTo>
                  <a:cubicBezTo>
                    <a:pt x="40075" y="30269"/>
                    <a:pt x="207821" y="-5185"/>
                    <a:pt x="278200" y="636"/>
                  </a:cubicBezTo>
                  <a:cubicBezTo>
                    <a:pt x="348579" y="6457"/>
                    <a:pt x="430600" y="86361"/>
                    <a:pt x="430600" y="86361"/>
                  </a:cubicBezTo>
                  <a:cubicBezTo>
                    <a:pt x="458646" y="101707"/>
                    <a:pt x="443829" y="58315"/>
                    <a:pt x="446475" y="92711"/>
                  </a:cubicBezTo>
                  <a:cubicBezTo>
                    <a:pt x="449121" y="127107"/>
                    <a:pt x="458117" y="255694"/>
                    <a:pt x="446475" y="292736"/>
                  </a:cubicBezTo>
                  <a:cubicBezTo>
                    <a:pt x="434833" y="329778"/>
                    <a:pt x="399908" y="320253"/>
                    <a:pt x="376625" y="314961"/>
                  </a:cubicBezTo>
                  <a:cubicBezTo>
                    <a:pt x="353342" y="309669"/>
                    <a:pt x="317887" y="299615"/>
                    <a:pt x="306775" y="260986"/>
                  </a:cubicBezTo>
                  <a:cubicBezTo>
                    <a:pt x="295663" y="222357"/>
                    <a:pt x="311008" y="116523"/>
                    <a:pt x="309950" y="83186"/>
                  </a:cubicBezTo>
                  <a:cubicBezTo>
                    <a:pt x="308892" y="49849"/>
                    <a:pt x="337467" y="53553"/>
                    <a:pt x="300425" y="60961"/>
                  </a:cubicBezTo>
                  <a:cubicBezTo>
                    <a:pt x="263383" y="68369"/>
                    <a:pt x="132679" y="124990"/>
                    <a:pt x="87700" y="127636"/>
                  </a:cubicBezTo>
                  <a:cubicBezTo>
                    <a:pt x="42721" y="130282"/>
                    <a:pt x="-23425" y="72603"/>
                    <a:pt x="8325" y="5143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 25">
              <a:extLst>
                <a:ext uri="{FF2B5EF4-FFF2-40B4-BE49-F238E27FC236}">
                  <a16:creationId xmlns:a16="http://schemas.microsoft.com/office/drawing/2014/main" id="{3843020A-BC38-2282-698F-D92756671E59}"/>
                </a:ext>
              </a:extLst>
            </p:cNvPr>
            <p:cNvSpPr/>
            <p:nvPr/>
          </p:nvSpPr>
          <p:spPr>
            <a:xfrm>
              <a:off x="2707822" y="5025881"/>
              <a:ext cx="324555" cy="92242"/>
            </a:xfrm>
            <a:custGeom>
              <a:avLst/>
              <a:gdLst>
                <a:gd name="connsiteX0" fmla="*/ 13153 w 324555"/>
                <a:gd name="connsiteY0" fmla="*/ 60469 h 92242"/>
                <a:gd name="connsiteX1" fmla="*/ 248103 w 324555"/>
                <a:gd name="connsiteY1" fmla="*/ 144 h 92242"/>
                <a:gd name="connsiteX2" fmla="*/ 324303 w 324555"/>
                <a:gd name="connsiteY2" fmla="*/ 44594 h 92242"/>
                <a:gd name="connsiteX3" fmla="*/ 263978 w 324555"/>
                <a:gd name="connsiteY3" fmla="*/ 76344 h 92242"/>
                <a:gd name="connsiteX4" fmla="*/ 54428 w 324555"/>
                <a:gd name="connsiteY4" fmla="*/ 92219 h 92242"/>
                <a:gd name="connsiteX5" fmla="*/ 13153 w 324555"/>
                <a:gd name="connsiteY5" fmla="*/ 60469 h 92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4555" h="92242">
                  <a:moveTo>
                    <a:pt x="13153" y="60469"/>
                  </a:moveTo>
                  <a:cubicBezTo>
                    <a:pt x="45432" y="45123"/>
                    <a:pt x="196245" y="2790"/>
                    <a:pt x="248103" y="144"/>
                  </a:cubicBezTo>
                  <a:cubicBezTo>
                    <a:pt x="299961" y="-2502"/>
                    <a:pt x="321657" y="31894"/>
                    <a:pt x="324303" y="44594"/>
                  </a:cubicBezTo>
                  <a:cubicBezTo>
                    <a:pt x="326949" y="57294"/>
                    <a:pt x="308957" y="68406"/>
                    <a:pt x="263978" y="76344"/>
                  </a:cubicBezTo>
                  <a:cubicBezTo>
                    <a:pt x="218999" y="84282"/>
                    <a:pt x="95703" y="92748"/>
                    <a:pt x="54428" y="92219"/>
                  </a:cubicBezTo>
                  <a:cubicBezTo>
                    <a:pt x="13153" y="91690"/>
                    <a:pt x="-19126" y="75815"/>
                    <a:pt x="13153" y="6046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>
              <a:extLst>
                <a:ext uri="{FF2B5EF4-FFF2-40B4-BE49-F238E27FC236}">
                  <a16:creationId xmlns:a16="http://schemas.microsoft.com/office/drawing/2014/main" id="{A0FC10CB-28F0-7298-F361-6AC1D406EF41}"/>
                </a:ext>
              </a:extLst>
            </p:cNvPr>
            <p:cNvSpPr/>
            <p:nvPr/>
          </p:nvSpPr>
          <p:spPr>
            <a:xfrm>
              <a:off x="2703498" y="5113971"/>
              <a:ext cx="361485" cy="127486"/>
            </a:xfrm>
            <a:custGeom>
              <a:avLst/>
              <a:gdLst>
                <a:gd name="connsiteX0" fmla="*/ 1602 w 361485"/>
                <a:gd name="connsiteY0" fmla="*/ 67629 h 127486"/>
                <a:gd name="connsiteX1" fmla="*/ 204802 w 361485"/>
                <a:gd name="connsiteY1" fmla="*/ 32704 h 127486"/>
                <a:gd name="connsiteX2" fmla="*/ 328627 w 361485"/>
                <a:gd name="connsiteY2" fmla="*/ 954 h 127486"/>
                <a:gd name="connsiteX3" fmla="*/ 360377 w 361485"/>
                <a:gd name="connsiteY3" fmla="*/ 70804 h 127486"/>
                <a:gd name="connsiteX4" fmla="*/ 300052 w 361485"/>
                <a:gd name="connsiteY4" fmla="*/ 118429 h 127486"/>
                <a:gd name="connsiteX5" fmla="*/ 119077 w 361485"/>
                <a:gd name="connsiteY5" fmla="*/ 124779 h 127486"/>
                <a:gd name="connsiteX6" fmla="*/ 1602 w 361485"/>
                <a:gd name="connsiteY6" fmla="*/ 67629 h 127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1485" h="127486">
                  <a:moveTo>
                    <a:pt x="1602" y="67629"/>
                  </a:moveTo>
                  <a:cubicBezTo>
                    <a:pt x="15890" y="52283"/>
                    <a:pt x="150298" y="43816"/>
                    <a:pt x="204802" y="32704"/>
                  </a:cubicBezTo>
                  <a:cubicBezTo>
                    <a:pt x="259306" y="21592"/>
                    <a:pt x="302698" y="-5396"/>
                    <a:pt x="328627" y="954"/>
                  </a:cubicBezTo>
                  <a:cubicBezTo>
                    <a:pt x="354556" y="7304"/>
                    <a:pt x="365139" y="51225"/>
                    <a:pt x="360377" y="70804"/>
                  </a:cubicBezTo>
                  <a:cubicBezTo>
                    <a:pt x="355615" y="90383"/>
                    <a:pt x="340269" y="109433"/>
                    <a:pt x="300052" y="118429"/>
                  </a:cubicBezTo>
                  <a:cubicBezTo>
                    <a:pt x="259835" y="127425"/>
                    <a:pt x="166173" y="130071"/>
                    <a:pt x="119077" y="124779"/>
                  </a:cubicBezTo>
                  <a:cubicBezTo>
                    <a:pt x="71981" y="119487"/>
                    <a:pt x="-12686" y="82975"/>
                    <a:pt x="1602" y="6762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F4FDAD90-32B1-8D7F-B7AC-752379D4B70C}"/>
              </a:ext>
            </a:extLst>
          </p:cNvPr>
          <p:cNvGrpSpPr/>
          <p:nvPr/>
        </p:nvGrpSpPr>
        <p:grpSpPr>
          <a:xfrm>
            <a:off x="3292264" y="4442259"/>
            <a:ext cx="731045" cy="757568"/>
            <a:chOff x="3292264" y="4442259"/>
            <a:chExt cx="731045" cy="757568"/>
          </a:xfrm>
          <a:solidFill>
            <a:srgbClr val="FF8AD8"/>
          </a:solidFill>
        </p:grpSpPr>
        <p:sp>
          <p:nvSpPr>
            <p:cNvPr id="28" name="フリーフォーム 27">
              <a:extLst>
                <a:ext uri="{FF2B5EF4-FFF2-40B4-BE49-F238E27FC236}">
                  <a16:creationId xmlns:a16="http://schemas.microsoft.com/office/drawing/2014/main" id="{6B0B3146-C766-24D8-6821-2561535B6D37}"/>
                </a:ext>
              </a:extLst>
            </p:cNvPr>
            <p:cNvSpPr/>
            <p:nvPr/>
          </p:nvSpPr>
          <p:spPr>
            <a:xfrm>
              <a:off x="3292264" y="4543221"/>
              <a:ext cx="645145" cy="656606"/>
            </a:xfrm>
            <a:custGeom>
              <a:avLst/>
              <a:gdLst>
                <a:gd name="connsiteX0" fmla="*/ 211 w 645145"/>
                <a:gd name="connsiteY0" fmla="*/ 139904 h 656606"/>
                <a:gd name="connsiteX1" fmla="*/ 238336 w 645145"/>
                <a:gd name="connsiteY1" fmla="*/ 98629 h 656606"/>
                <a:gd name="connsiteX2" fmla="*/ 495511 w 645145"/>
                <a:gd name="connsiteY2" fmla="*/ 204 h 656606"/>
                <a:gd name="connsiteX3" fmla="*/ 644736 w 645145"/>
                <a:gd name="connsiteY3" fmla="*/ 127204 h 656606"/>
                <a:gd name="connsiteX4" fmla="*/ 533611 w 645145"/>
                <a:gd name="connsiteY4" fmla="*/ 165304 h 656606"/>
                <a:gd name="connsiteX5" fmla="*/ 352636 w 645145"/>
                <a:gd name="connsiteY5" fmla="*/ 235154 h 656606"/>
                <a:gd name="connsiteX6" fmla="*/ 308186 w 645145"/>
                <a:gd name="connsiteY6" fmla="*/ 336754 h 656606"/>
                <a:gd name="connsiteX7" fmla="*/ 466936 w 645145"/>
                <a:gd name="connsiteY7" fmla="*/ 432004 h 656606"/>
                <a:gd name="connsiteX8" fmla="*/ 609811 w 645145"/>
                <a:gd name="connsiteY8" fmla="*/ 539954 h 656606"/>
                <a:gd name="connsiteX9" fmla="*/ 565361 w 645145"/>
                <a:gd name="connsiteY9" fmla="*/ 654254 h 656606"/>
                <a:gd name="connsiteX10" fmla="*/ 187536 w 645145"/>
                <a:gd name="connsiteY10" fmla="*/ 428829 h 656606"/>
                <a:gd name="connsiteX11" fmla="*/ 260561 w 645145"/>
                <a:gd name="connsiteY11" fmla="*/ 190704 h 656606"/>
                <a:gd name="connsiteX12" fmla="*/ 197061 w 645145"/>
                <a:gd name="connsiteY12" fmla="*/ 257379 h 656606"/>
                <a:gd name="connsiteX13" fmla="*/ 211 w 645145"/>
                <a:gd name="connsiteY13" fmla="*/ 139904 h 656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45145" h="656606">
                  <a:moveTo>
                    <a:pt x="211" y="139904"/>
                  </a:moveTo>
                  <a:cubicBezTo>
                    <a:pt x="7090" y="113446"/>
                    <a:pt x="155786" y="121912"/>
                    <a:pt x="238336" y="98629"/>
                  </a:cubicBezTo>
                  <a:cubicBezTo>
                    <a:pt x="320886" y="75346"/>
                    <a:pt x="427778" y="-4559"/>
                    <a:pt x="495511" y="204"/>
                  </a:cubicBezTo>
                  <a:cubicBezTo>
                    <a:pt x="563244" y="4966"/>
                    <a:pt x="638386" y="99687"/>
                    <a:pt x="644736" y="127204"/>
                  </a:cubicBezTo>
                  <a:cubicBezTo>
                    <a:pt x="651086" y="154721"/>
                    <a:pt x="582294" y="147312"/>
                    <a:pt x="533611" y="165304"/>
                  </a:cubicBezTo>
                  <a:cubicBezTo>
                    <a:pt x="484928" y="183296"/>
                    <a:pt x="390207" y="206579"/>
                    <a:pt x="352636" y="235154"/>
                  </a:cubicBezTo>
                  <a:cubicBezTo>
                    <a:pt x="315065" y="263729"/>
                    <a:pt x="289136" y="303946"/>
                    <a:pt x="308186" y="336754"/>
                  </a:cubicBezTo>
                  <a:cubicBezTo>
                    <a:pt x="327236" y="369562"/>
                    <a:pt x="416665" y="398137"/>
                    <a:pt x="466936" y="432004"/>
                  </a:cubicBezTo>
                  <a:cubicBezTo>
                    <a:pt x="517207" y="465871"/>
                    <a:pt x="593407" y="502912"/>
                    <a:pt x="609811" y="539954"/>
                  </a:cubicBezTo>
                  <a:cubicBezTo>
                    <a:pt x="626215" y="576996"/>
                    <a:pt x="635740" y="672775"/>
                    <a:pt x="565361" y="654254"/>
                  </a:cubicBezTo>
                  <a:cubicBezTo>
                    <a:pt x="494982" y="635733"/>
                    <a:pt x="238336" y="506087"/>
                    <a:pt x="187536" y="428829"/>
                  </a:cubicBezTo>
                  <a:cubicBezTo>
                    <a:pt x="136736" y="351571"/>
                    <a:pt x="258974" y="219279"/>
                    <a:pt x="260561" y="190704"/>
                  </a:cubicBezTo>
                  <a:cubicBezTo>
                    <a:pt x="262149" y="162129"/>
                    <a:pt x="237807" y="261083"/>
                    <a:pt x="197061" y="257379"/>
                  </a:cubicBezTo>
                  <a:cubicBezTo>
                    <a:pt x="156315" y="253675"/>
                    <a:pt x="-6668" y="166362"/>
                    <a:pt x="211" y="1399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 28">
              <a:extLst>
                <a:ext uri="{FF2B5EF4-FFF2-40B4-BE49-F238E27FC236}">
                  <a16:creationId xmlns:a16="http://schemas.microsoft.com/office/drawing/2014/main" id="{6C72F263-4121-3848-CC42-CCFE3EF03092}"/>
                </a:ext>
              </a:extLst>
            </p:cNvPr>
            <p:cNvSpPr/>
            <p:nvPr/>
          </p:nvSpPr>
          <p:spPr>
            <a:xfrm>
              <a:off x="3841136" y="4442259"/>
              <a:ext cx="182173" cy="133819"/>
            </a:xfrm>
            <a:custGeom>
              <a:avLst/>
              <a:gdLst>
                <a:gd name="connsiteX0" fmla="*/ 614 w 182173"/>
                <a:gd name="connsiteY0" fmla="*/ 18616 h 133819"/>
                <a:gd name="connsiteX1" fmla="*/ 48239 w 182173"/>
                <a:gd name="connsiteY1" fmla="*/ 72591 h 133819"/>
                <a:gd name="connsiteX2" fmla="*/ 99039 w 182173"/>
                <a:gd name="connsiteY2" fmla="*/ 132916 h 133819"/>
                <a:gd name="connsiteX3" fmla="*/ 114914 w 182173"/>
                <a:gd name="connsiteY3" fmla="*/ 104341 h 133819"/>
                <a:gd name="connsiteX4" fmla="*/ 124439 w 182173"/>
                <a:gd name="connsiteY4" fmla="*/ 44016 h 133819"/>
                <a:gd name="connsiteX5" fmla="*/ 181589 w 182173"/>
                <a:gd name="connsiteY5" fmla="*/ 117041 h 133819"/>
                <a:gd name="connsiteX6" fmla="*/ 149839 w 182173"/>
                <a:gd name="connsiteY6" fmla="*/ 2741 h 133819"/>
                <a:gd name="connsiteX7" fmla="*/ 83164 w 182173"/>
                <a:gd name="connsiteY7" fmla="*/ 34491 h 133819"/>
                <a:gd name="connsiteX8" fmla="*/ 614 w 182173"/>
                <a:gd name="connsiteY8" fmla="*/ 18616 h 133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173" h="133819">
                  <a:moveTo>
                    <a:pt x="614" y="18616"/>
                  </a:moveTo>
                  <a:cubicBezTo>
                    <a:pt x="-5207" y="24966"/>
                    <a:pt x="31835" y="53541"/>
                    <a:pt x="48239" y="72591"/>
                  </a:cubicBezTo>
                  <a:cubicBezTo>
                    <a:pt x="64643" y="91641"/>
                    <a:pt x="87927" y="127624"/>
                    <a:pt x="99039" y="132916"/>
                  </a:cubicBezTo>
                  <a:cubicBezTo>
                    <a:pt x="110152" y="138208"/>
                    <a:pt x="110681" y="119158"/>
                    <a:pt x="114914" y="104341"/>
                  </a:cubicBezTo>
                  <a:cubicBezTo>
                    <a:pt x="119147" y="89524"/>
                    <a:pt x="113327" y="41899"/>
                    <a:pt x="124439" y="44016"/>
                  </a:cubicBezTo>
                  <a:cubicBezTo>
                    <a:pt x="135551" y="46133"/>
                    <a:pt x="177356" y="123920"/>
                    <a:pt x="181589" y="117041"/>
                  </a:cubicBezTo>
                  <a:cubicBezTo>
                    <a:pt x="185822" y="110162"/>
                    <a:pt x="166243" y="16499"/>
                    <a:pt x="149839" y="2741"/>
                  </a:cubicBezTo>
                  <a:cubicBezTo>
                    <a:pt x="133435" y="-11017"/>
                    <a:pt x="103802" y="31316"/>
                    <a:pt x="83164" y="34491"/>
                  </a:cubicBezTo>
                  <a:cubicBezTo>
                    <a:pt x="62527" y="37666"/>
                    <a:pt x="6435" y="12266"/>
                    <a:pt x="614" y="1861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3C233439-1C1E-BB62-4AE8-B7DDCD971C79}"/>
              </a:ext>
            </a:extLst>
          </p:cNvPr>
          <p:cNvGrpSpPr/>
          <p:nvPr/>
        </p:nvGrpSpPr>
        <p:grpSpPr>
          <a:xfrm>
            <a:off x="4167599" y="4453883"/>
            <a:ext cx="674675" cy="761897"/>
            <a:chOff x="4167599" y="4453883"/>
            <a:chExt cx="674675" cy="761897"/>
          </a:xfrm>
          <a:solidFill>
            <a:srgbClr val="FF8AD8"/>
          </a:solidFill>
        </p:grpSpPr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10EAFEC8-532F-1A4B-8329-E660B826FFB4}"/>
                </a:ext>
              </a:extLst>
            </p:cNvPr>
            <p:cNvSpPr/>
            <p:nvPr/>
          </p:nvSpPr>
          <p:spPr>
            <a:xfrm>
              <a:off x="4175124" y="4597136"/>
              <a:ext cx="649468" cy="234416"/>
            </a:xfrm>
            <a:custGeom>
              <a:avLst/>
              <a:gdLst>
                <a:gd name="connsiteX0" fmla="*/ 1 w 649468"/>
                <a:gd name="connsiteY0" fmla="*/ 82814 h 234416"/>
                <a:gd name="connsiteX1" fmla="*/ 177801 w 649468"/>
                <a:gd name="connsiteY1" fmla="*/ 63764 h 234416"/>
                <a:gd name="connsiteX2" fmla="*/ 365126 w 649468"/>
                <a:gd name="connsiteY2" fmla="*/ 3439 h 234416"/>
                <a:gd name="connsiteX3" fmla="*/ 596901 w 649468"/>
                <a:gd name="connsiteY3" fmla="*/ 19314 h 234416"/>
                <a:gd name="connsiteX4" fmla="*/ 628651 w 649468"/>
                <a:gd name="connsiteY4" fmla="*/ 117739 h 234416"/>
                <a:gd name="connsiteX5" fmla="*/ 336551 w 649468"/>
                <a:gd name="connsiteY5" fmla="*/ 187589 h 234416"/>
                <a:gd name="connsiteX6" fmla="*/ 180976 w 649468"/>
                <a:gd name="connsiteY6" fmla="*/ 232039 h 234416"/>
                <a:gd name="connsiteX7" fmla="*/ 1 w 649468"/>
                <a:gd name="connsiteY7" fmla="*/ 82814 h 234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9468" h="234416">
                  <a:moveTo>
                    <a:pt x="1" y="82814"/>
                  </a:moveTo>
                  <a:cubicBezTo>
                    <a:pt x="-528" y="54768"/>
                    <a:pt x="116947" y="76993"/>
                    <a:pt x="177801" y="63764"/>
                  </a:cubicBezTo>
                  <a:cubicBezTo>
                    <a:pt x="238655" y="50535"/>
                    <a:pt x="295276" y="10847"/>
                    <a:pt x="365126" y="3439"/>
                  </a:cubicBezTo>
                  <a:cubicBezTo>
                    <a:pt x="434976" y="-3969"/>
                    <a:pt x="552980" y="264"/>
                    <a:pt x="596901" y="19314"/>
                  </a:cubicBezTo>
                  <a:cubicBezTo>
                    <a:pt x="640822" y="38364"/>
                    <a:pt x="672043" y="89693"/>
                    <a:pt x="628651" y="117739"/>
                  </a:cubicBezTo>
                  <a:cubicBezTo>
                    <a:pt x="585259" y="145785"/>
                    <a:pt x="411163" y="168539"/>
                    <a:pt x="336551" y="187589"/>
                  </a:cubicBezTo>
                  <a:cubicBezTo>
                    <a:pt x="261939" y="206639"/>
                    <a:pt x="238655" y="244210"/>
                    <a:pt x="180976" y="232039"/>
                  </a:cubicBezTo>
                  <a:cubicBezTo>
                    <a:pt x="123297" y="219868"/>
                    <a:pt x="530" y="110860"/>
                    <a:pt x="1" y="828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 30">
              <a:extLst>
                <a:ext uri="{FF2B5EF4-FFF2-40B4-BE49-F238E27FC236}">
                  <a16:creationId xmlns:a16="http://schemas.microsoft.com/office/drawing/2014/main" id="{FE499696-2335-B7CA-2408-7148C0EEAC2D}"/>
                </a:ext>
              </a:extLst>
            </p:cNvPr>
            <p:cNvSpPr/>
            <p:nvPr/>
          </p:nvSpPr>
          <p:spPr>
            <a:xfrm>
              <a:off x="4167599" y="4465836"/>
              <a:ext cx="617570" cy="749944"/>
            </a:xfrm>
            <a:custGeom>
              <a:avLst/>
              <a:gdLst>
                <a:gd name="connsiteX0" fmla="*/ 344076 w 617570"/>
                <a:gd name="connsiteY0" fmla="*/ 10914 h 749944"/>
                <a:gd name="connsiteX1" fmla="*/ 356776 w 617570"/>
                <a:gd name="connsiteY1" fmla="*/ 99814 h 749944"/>
                <a:gd name="connsiteX2" fmla="*/ 588551 w 617570"/>
                <a:gd name="connsiteY2" fmla="*/ 360164 h 749944"/>
                <a:gd name="connsiteX3" fmla="*/ 604426 w 617570"/>
                <a:gd name="connsiteY3" fmla="*/ 544314 h 749944"/>
                <a:gd name="connsiteX4" fmla="*/ 499651 w 617570"/>
                <a:gd name="connsiteY4" fmla="*/ 547489 h 749944"/>
                <a:gd name="connsiteX5" fmla="*/ 229776 w 617570"/>
                <a:gd name="connsiteY5" fmla="*/ 487164 h 749944"/>
                <a:gd name="connsiteX6" fmla="*/ 137701 w 617570"/>
                <a:gd name="connsiteY6" fmla="*/ 503039 h 749944"/>
                <a:gd name="connsiteX7" fmla="*/ 156751 w 617570"/>
                <a:gd name="connsiteY7" fmla="*/ 557014 h 749944"/>
                <a:gd name="connsiteX8" fmla="*/ 436151 w 617570"/>
                <a:gd name="connsiteY8" fmla="*/ 579239 h 749944"/>
                <a:gd name="connsiteX9" fmla="*/ 493301 w 617570"/>
                <a:gd name="connsiteY9" fmla="*/ 677664 h 749944"/>
                <a:gd name="connsiteX10" fmla="*/ 305976 w 617570"/>
                <a:gd name="connsiteY10" fmla="*/ 747514 h 749944"/>
                <a:gd name="connsiteX11" fmla="*/ 17051 w 617570"/>
                <a:gd name="connsiteY11" fmla="*/ 588764 h 749944"/>
                <a:gd name="connsiteX12" fmla="*/ 51976 w 617570"/>
                <a:gd name="connsiteY12" fmla="*/ 433189 h 749944"/>
                <a:gd name="connsiteX13" fmla="*/ 204376 w 617570"/>
                <a:gd name="connsiteY13" fmla="*/ 376039 h 749944"/>
                <a:gd name="connsiteX14" fmla="*/ 493301 w 617570"/>
                <a:gd name="connsiteY14" fmla="*/ 407789 h 749944"/>
                <a:gd name="connsiteX15" fmla="*/ 353601 w 617570"/>
                <a:gd name="connsiteY15" fmla="*/ 341114 h 749944"/>
                <a:gd name="connsiteX16" fmla="*/ 220251 w 617570"/>
                <a:gd name="connsiteY16" fmla="*/ 93464 h 749944"/>
                <a:gd name="connsiteX17" fmla="*/ 252001 w 617570"/>
                <a:gd name="connsiteY17" fmla="*/ 10914 h 749944"/>
                <a:gd name="connsiteX18" fmla="*/ 344076 w 617570"/>
                <a:gd name="connsiteY18" fmla="*/ 10914 h 749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17570" h="749944">
                  <a:moveTo>
                    <a:pt x="344076" y="10914"/>
                  </a:moveTo>
                  <a:cubicBezTo>
                    <a:pt x="361538" y="25731"/>
                    <a:pt x="316030" y="41606"/>
                    <a:pt x="356776" y="99814"/>
                  </a:cubicBezTo>
                  <a:cubicBezTo>
                    <a:pt x="397522" y="158022"/>
                    <a:pt x="547276" y="286081"/>
                    <a:pt x="588551" y="360164"/>
                  </a:cubicBezTo>
                  <a:cubicBezTo>
                    <a:pt x="629826" y="434247"/>
                    <a:pt x="619243" y="513093"/>
                    <a:pt x="604426" y="544314"/>
                  </a:cubicBezTo>
                  <a:cubicBezTo>
                    <a:pt x="589609" y="575535"/>
                    <a:pt x="562093" y="557014"/>
                    <a:pt x="499651" y="547489"/>
                  </a:cubicBezTo>
                  <a:cubicBezTo>
                    <a:pt x="437209" y="537964"/>
                    <a:pt x="290101" y="494572"/>
                    <a:pt x="229776" y="487164"/>
                  </a:cubicBezTo>
                  <a:cubicBezTo>
                    <a:pt x="169451" y="479756"/>
                    <a:pt x="149872" y="491397"/>
                    <a:pt x="137701" y="503039"/>
                  </a:cubicBezTo>
                  <a:cubicBezTo>
                    <a:pt x="125530" y="514681"/>
                    <a:pt x="107009" y="544314"/>
                    <a:pt x="156751" y="557014"/>
                  </a:cubicBezTo>
                  <a:cubicBezTo>
                    <a:pt x="206493" y="569714"/>
                    <a:pt x="380059" y="559131"/>
                    <a:pt x="436151" y="579239"/>
                  </a:cubicBezTo>
                  <a:cubicBezTo>
                    <a:pt x="492243" y="599347"/>
                    <a:pt x="514997" y="649618"/>
                    <a:pt x="493301" y="677664"/>
                  </a:cubicBezTo>
                  <a:cubicBezTo>
                    <a:pt x="471605" y="705710"/>
                    <a:pt x="385351" y="762331"/>
                    <a:pt x="305976" y="747514"/>
                  </a:cubicBezTo>
                  <a:cubicBezTo>
                    <a:pt x="226601" y="732697"/>
                    <a:pt x="59384" y="641151"/>
                    <a:pt x="17051" y="588764"/>
                  </a:cubicBezTo>
                  <a:cubicBezTo>
                    <a:pt x="-25282" y="536377"/>
                    <a:pt x="20755" y="468643"/>
                    <a:pt x="51976" y="433189"/>
                  </a:cubicBezTo>
                  <a:cubicBezTo>
                    <a:pt x="83197" y="397735"/>
                    <a:pt x="130822" y="380272"/>
                    <a:pt x="204376" y="376039"/>
                  </a:cubicBezTo>
                  <a:cubicBezTo>
                    <a:pt x="277930" y="371806"/>
                    <a:pt x="468430" y="413610"/>
                    <a:pt x="493301" y="407789"/>
                  </a:cubicBezTo>
                  <a:cubicBezTo>
                    <a:pt x="518172" y="401968"/>
                    <a:pt x="399109" y="393501"/>
                    <a:pt x="353601" y="341114"/>
                  </a:cubicBezTo>
                  <a:cubicBezTo>
                    <a:pt x="308093" y="288727"/>
                    <a:pt x="237184" y="148497"/>
                    <a:pt x="220251" y="93464"/>
                  </a:cubicBezTo>
                  <a:cubicBezTo>
                    <a:pt x="203318" y="38431"/>
                    <a:pt x="234539" y="25201"/>
                    <a:pt x="252001" y="10914"/>
                  </a:cubicBezTo>
                  <a:cubicBezTo>
                    <a:pt x="269463" y="-3373"/>
                    <a:pt x="326614" y="-3903"/>
                    <a:pt x="344076" y="109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 31">
              <a:extLst>
                <a:ext uri="{FF2B5EF4-FFF2-40B4-BE49-F238E27FC236}">
                  <a16:creationId xmlns:a16="http://schemas.microsoft.com/office/drawing/2014/main" id="{F83244A7-1FBC-2A11-29C4-DD2632A7C1EA}"/>
                </a:ext>
              </a:extLst>
            </p:cNvPr>
            <p:cNvSpPr/>
            <p:nvPr/>
          </p:nvSpPr>
          <p:spPr>
            <a:xfrm>
              <a:off x="4641377" y="4453883"/>
              <a:ext cx="200897" cy="147876"/>
            </a:xfrm>
            <a:custGeom>
              <a:avLst/>
              <a:gdLst>
                <a:gd name="connsiteX0" fmla="*/ 473 w 200897"/>
                <a:gd name="connsiteY0" fmla="*/ 642 h 147876"/>
                <a:gd name="connsiteX1" fmla="*/ 48098 w 200897"/>
                <a:gd name="connsiteY1" fmla="*/ 108592 h 147876"/>
                <a:gd name="connsiteX2" fmla="*/ 121123 w 200897"/>
                <a:gd name="connsiteY2" fmla="*/ 146692 h 147876"/>
                <a:gd name="connsiteX3" fmla="*/ 117948 w 200897"/>
                <a:gd name="connsiteY3" fmla="*/ 70492 h 147876"/>
                <a:gd name="connsiteX4" fmla="*/ 127473 w 200897"/>
                <a:gd name="connsiteY4" fmla="*/ 64142 h 147876"/>
                <a:gd name="connsiteX5" fmla="*/ 175098 w 200897"/>
                <a:gd name="connsiteY5" fmla="*/ 127642 h 147876"/>
                <a:gd name="connsiteX6" fmla="*/ 200498 w 200897"/>
                <a:gd name="connsiteY6" fmla="*/ 67317 h 147876"/>
                <a:gd name="connsiteX7" fmla="*/ 156048 w 200897"/>
                <a:gd name="connsiteY7" fmla="*/ 13342 h 147876"/>
                <a:gd name="connsiteX8" fmla="*/ 76673 w 200897"/>
                <a:gd name="connsiteY8" fmla="*/ 60967 h 147876"/>
                <a:gd name="connsiteX9" fmla="*/ 473 w 200897"/>
                <a:gd name="connsiteY9" fmla="*/ 642 h 147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0897" h="147876">
                  <a:moveTo>
                    <a:pt x="473" y="642"/>
                  </a:moveTo>
                  <a:cubicBezTo>
                    <a:pt x="-4290" y="8580"/>
                    <a:pt x="27990" y="84250"/>
                    <a:pt x="48098" y="108592"/>
                  </a:cubicBezTo>
                  <a:cubicBezTo>
                    <a:pt x="68206" y="132934"/>
                    <a:pt x="109481" y="153042"/>
                    <a:pt x="121123" y="146692"/>
                  </a:cubicBezTo>
                  <a:cubicBezTo>
                    <a:pt x="132765" y="140342"/>
                    <a:pt x="117948" y="70492"/>
                    <a:pt x="117948" y="70492"/>
                  </a:cubicBezTo>
                  <a:cubicBezTo>
                    <a:pt x="119006" y="56734"/>
                    <a:pt x="117948" y="54617"/>
                    <a:pt x="127473" y="64142"/>
                  </a:cubicBezTo>
                  <a:cubicBezTo>
                    <a:pt x="136998" y="73667"/>
                    <a:pt x="162927" y="127113"/>
                    <a:pt x="175098" y="127642"/>
                  </a:cubicBezTo>
                  <a:cubicBezTo>
                    <a:pt x="187269" y="128171"/>
                    <a:pt x="203673" y="86367"/>
                    <a:pt x="200498" y="67317"/>
                  </a:cubicBezTo>
                  <a:cubicBezTo>
                    <a:pt x="197323" y="48267"/>
                    <a:pt x="176685" y="14400"/>
                    <a:pt x="156048" y="13342"/>
                  </a:cubicBezTo>
                  <a:cubicBezTo>
                    <a:pt x="135411" y="12284"/>
                    <a:pt x="98898" y="60967"/>
                    <a:pt x="76673" y="60967"/>
                  </a:cubicBezTo>
                  <a:cubicBezTo>
                    <a:pt x="54448" y="60967"/>
                    <a:pt x="5236" y="-7296"/>
                    <a:pt x="473" y="6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DE6A97C5-8AA1-00CA-D5AB-26934258B422}"/>
              </a:ext>
            </a:extLst>
          </p:cNvPr>
          <p:cNvSpPr/>
          <p:nvPr/>
        </p:nvSpPr>
        <p:spPr>
          <a:xfrm>
            <a:off x="4907532" y="4733653"/>
            <a:ext cx="837065" cy="168870"/>
          </a:xfrm>
          <a:custGeom>
            <a:avLst/>
            <a:gdLst>
              <a:gd name="connsiteX0" fmla="*/ 1018 w 837065"/>
              <a:gd name="connsiteY0" fmla="*/ 105047 h 168870"/>
              <a:gd name="connsiteX1" fmla="*/ 315343 w 837065"/>
              <a:gd name="connsiteY1" fmla="*/ 272 h 168870"/>
              <a:gd name="connsiteX2" fmla="*/ 512193 w 837065"/>
              <a:gd name="connsiteY2" fmla="*/ 73297 h 168870"/>
              <a:gd name="connsiteX3" fmla="*/ 832868 w 837065"/>
              <a:gd name="connsiteY3" fmla="*/ 28847 h 168870"/>
              <a:gd name="connsiteX4" fmla="*/ 686818 w 837065"/>
              <a:gd name="connsiteY4" fmla="*/ 101872 h 168870"/>
              <a:gd name="connsiteX5" fmla="*/ 562993 w 837065"/>
              <a:gd name="connsiteY5" fmla="*/ 168547 h 168870"/>
              <a:gd name="connsiteX6" fmla="*/ 270893 w 837065"/>
              <a:gd name="connsiteY6" fmla="*/ 127272 h 168870"/>
              <a:gd name="connsiteX7" fmla="*/ 128018 w 837065"/>
              <a:gd name="connsiteY7" fmla="*/ 127272 h 168870"/>
              <a:gd name="connsiteX8" fmla="*/ 210568 w 837065"/>
              <a:gd name="connsiteY8" fmla="*/ 114572 h 168870"/>
              <a:gd name="connsiteX9" fmla="*/ 1018 w 837065"/>
              <a:gd name="connsiteY9" fmla="*/ 105047 h 16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7065" h="168870">
                <a:moveTo>
                  <a:pt x="1018" y="105047"/>
                </a:moveTo>
                <a:cubicBezTo>
                  <a:pt x="18480" y="85997"/>
                  <a:pt x="230147" y="5564"/>
                  <a:pt x="315343" y="272"/>
                </a:cubicBezTo>
                <a:cubicBezTo>
                  <a:pt x="400539" y="-5020"/>
                  <a:pt x="425939" y="68535"/>
                  <a:pt x="512193" y="73297"/>
                </a:cubicBezTo>
                <a:cubicBezTo>
                  <a:pt x="598447" y="78059"/>
                  <a:pt x="803764" y="24085"/>
                  <a:pt x="832868" y="28847"/>
                </a:cubicBezTo>
                <a:cubicBezTo>
                  <a:pt x="861972" y="33609"/>
                  <a:pt x="731797" y="78589"/>
                  <a:pt x="686818" y="101872"/>
                </a:cubicBezTo>
                <a:cubicBezTo>
                  <a:pt x="641839" y="125155"/>
                  <a:pt x="632314" y="164314"/>
                  <a:pt x="562993" y="168547"/>
                </a:cubicBezTo>
                <a:cubicBezTo>
                  <a:pt x="493672" y="172780"/>
                  <a:pt x="343389" y="134151"/>
                  <a:pt x="270893" y="127272"/>
                </a:cubicBezTo>
                <a:cubicBezTo>
                  <a:pt x="198397" y="120393"/>
                  <a:pt x="138072" y="129389"/>
                  <a:pt x="128018" y="127272"/>
                </a:cubicBezTo>
                <a:cubicBezTo>
                  <a:pt x="117964" y="125155"/>
                  <a:pt x="224855" y="117218"/>
                  <a:pt x="210568" y="114572"/>
                </a:cubicBezTo>
                <a:cubicBezTo>
                  <a:pt x="196281" y="111926"/>
                  <a:pt x="-16444" y="124097"/>
                  <a:pt x="1018" y="10504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3AB0BD1A-B46E-7BAB-8CA2-F3B9CF8B563C}"/>
              </a:ext>
            </a:extLst>
          </p:cNvPr>
          <p:cNvSpPr/>
          <p:nvPr/>
        </p:nvSpPr>
        <p:spPr>
          <a:xfrm>
            <a:off x="5813121" y="4489135"/>
            <a:ext cx="696623" cy="679839"/>
          </a:xfrm>
          <a:custGeom>
            <a:avLst/>
            <a:gdLst>
              <a:gd name="connsiteX0" fmla="*/ 162229 w 696623"/>
              <a:gd name="connsiteY0" fmla="*/ 315 h 679839"/>
              <a:gd name="connsiteX1" fmla="*/ 168579 w 696623"/>
              <a:gd name="connsiteY1" fmla="*/ 66990 h 679839"/>
              <a:gd name="connsiteX2" fmla="*/ 51104 w 696623"/>
              <a:gd name="connsiteY2" fmla="*/ 394015 h 679839"/>
              <a:gd name="connsiteX3" fmla="*/ 304 w 696623"/>
              <a:gd name="connsiteY3" fmla="*/ 530540 h 679839"/>
              <a:gd name="connsiteX4" fmla="*/ 35229 w 696623"/>
              <a:gd name="connsiteY4" fmla="*/ 648015 h 679839"/>
              <a:gd name="connsiteX5" fmla="*/ 136829 w 696623"/>
              <a:gd name="connsiteY5" fmla="*/ 644840 h 679839"/>
              <a:gd name="connsiteX6" fmla="*/ 193979 w 696623"/>
              <a:gd name="connsiteY6" fmla="*/ 476565 h 679839"/>
              <a:gd name="connsiteX7" fmla="*/ 352729 w 696623"/>
              <a:gd name="connsiteY7" fmla="*/ 324165 h 679839"/>
              <a:gd name="connsiteX8" fmla="*/ 311454 w 696623"/>
              <a:gd name="connsiteY8" fmla="*/ 540065 h 679839"/>
              <a:gd name="connsiteX9" fmla="*/ 371779 w 696623"/>
              <a:gd name="connsiteY9" fmla="*/ 667065 h 679839"/>
              <a:gd name="connsiteX10" fmla="*/ 660704 w 696623"/>
              <a:gd name="connsiteY10" fmla="*/ 641665 h 679839"/>
              <a:gd name="connsiteX11" fmla="*/ 667054 w 696623"/>
              <a:gd name="connsiteY11" fmla="*/ 368615 h 679839"/>
              <a:gd name="connsiteX12" fmla="*/ 432104 w 696623"/>
              <a:gd name="connsiteY12" fmla="*/ 76515 h 679839"/>
              <a:gd name="connsiteX13" fmla="*/ 492429 w 696623"/>
              <a:gd name="connsiteY13" fmla="*/ 190815 h 679839"/>
              <a:gd name="connsiteX14" fmla="*/ 584504 w 696623"/>
              <a:gd name="connsiteY14" fmla="*/ 384490 h 679839"/>
              <a:gd name="connsiteX15" fmla="*/ 454329 w 696623"/>
              <a:gd name="connsiteY15" fmla="*/ 508315 h 679839"/>
              <a:gd name="connsiteX16" fmla="*/ 454329 w 696623"/>
              <a:gd name="connsiteY16" fmla="*/ 247965 h 679839"/>
              <a:gd name="connsiteX17" fmla="*/ 336854 w 696623"/>
              <a:gd name="connsiteY17" fmla="*/ 244790 h 679839"/>
              <a:gd name="connsiteX18" fmla="*/ 308279 w 696623"/>
              <a:gd name="connsiteY18" fmla="*/ 247965 h 679839"/>
              <a:gd name="connsiteX19" fmla="*/ 298754 w 696623"/>
              <a:gd name="connsiteY19" fmla="*/ 51115 h 679839"/>
              <a:gd name="connsiteX20" fmla="*/ 162229 w 696623"/>
              <a:gd name="connsiteY20" fmla="*/ 315 h 67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96623" h="679839">
                <a:moveTo>
                  <a:pt x="162229" y="315"/>
                </a:moveTo>
                <a:cubicBezTo>
                  <a:pt x="140533" y="2961"/>
                  <a:pt x="187100" y="1373"/>
                  <a:pt x="168579" y="66990"/>
                </a:cubicBezTo>
                <a:cubicBezTo>
                  <a:pt x="150058" y="132607"/>
                  <a:pt x="79150" y="316757"/>
                  <a:pt x="51104" y="394015"/>
                </a:cubicBezTo>
                <a:cubicBezTo>
                  <a:pt x="23058" y="471273"/>
                  <a:pt x="2950" y="488207"/>
                  <a:pt x="304" y="530540"/>
                </a:cubicBezTo>
                <a:cubicBezTo>
                  <a:pt x="-2342" y="572873"/>
                  <a:pt x="12475" y="628965"/>
                  <a:pt x="35229" y="648015"/>
                </a:cubicBezTo>
                <a:cubicBezTo>
                  <a:pt x="57983" y="667065"/>
                  <a:pt x="110371" y="673415"/>
                  <a:pt x="136829" y="644840"/>
                </a:cubicBezTo>
                <a:cubicBezTo>
                  <a:pt x="163287" y="616265"/>
                  <a:pt x="157996" y="530011"/>
                  <a:pt x="193979" y="476565"/>
                </a:cubicBezTo>
                <a:cubicBezTo>
                  <a:pt x="229962" y="423119"/>
                  <a:pt x="333150" y="313582"/>
                  <a:pt x="352729" y="324165"/>
                </a:cubicBezTo>
                <a:cubicBezTo>
                  <a:pt x="372308" y="334748"/>
                  <a:pt x="308279" y="482915"/>
                  <a:pt x="311454" y="540065"/>
                </a:cubicBezTo>
                <a:cubicBezTo>
                  <a:pt x="314629" y="597215"/>
                  <a:pt x="313571" y="650132"/>
                  <a:pt x="371779" y="667065"/>
                </a:cubicBezTo>
                <a:cubicBezTo>
                  <a:pt x="429987" y="683998"/>
                  <a:pt x="611492" y="691407"/>
                  <a:pt x="660704" y="641665"/>
                </a:cubicBezTo>
                <a:cubicBezTo>
                  <a:pt x="709916" y="591923"/>
                  <a:pt x="705154" y="462807"/>
                  <a:pt x="667054" y="368615"/>
                </a:cubicBezTo>
                <a:cubicBezTo>
                  <a:pt x="628954" y="274423"/>
                  <a:pt x="461208" y="106148"/>
                  <a:pt x="432104" y="76515"/>
                </a:cubicBezTo>
                <a:cubicBezTo>
                  <a:pt x="403000" y="46882"/>
                  <a:pt x="467029" y="139486"/>
                  <a:pt x="492429" y="190815"/>
                </a:cubicBezTo>
                <a:cubicBezTo>
                  <a:pt x="517829" y="242144"/>
                  <a:pt x="590854" y="331573"/>
                  <a:pt x="584504" y="384490"/>
                </a:cubicBezTo>
                <a:cubicBezTo>
                  <a:pt x="578154" y="437407"/>
                  <a:pt x="476025" y="531069"/>
                  <a:pt x="454329" y="508315"/>
                </a:cubicBezTo>
                <a:cubicBezTo>
                  <a:pt x="432633" y="485561"/>
                  <a:pt x="473908" y="291886"/>
                  <a:pt x="454329" y="247965"/>
                </a:cubicBezTo>
                <a:cubicBezTo>
                  <a:pt x="434750" y="204044"/>
                  <a:pt x="361196" y="244790"/>
                  <a:pt x="336854" y="244790"/>
                </a:cubicBezTo>
                <a:cubicBezTo>
                  <a:pt x="312512" y="244790"/>
                  <a:pt x="314629" y="280244"/>
                  <a:pt x="308279" y="247965"/>
                </a:cubicBezTo>
                <a:cubicBezTo>
                  <a:pt x="301929" y="215686"/>
                  <a:pt x="319921" y="90803"/>
                  <a:pt x="298754" y="51115"/>
                </a:cubicBezTo>
                <a:cubicBezTo>
                  <a:pt x="277587" y="11427"/>
                  <a:pt x="183925" y="-2331"/>
                  <a:pt x="162229" y="31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B70FB88E-C1C3-9205-95C8-B85BA54B4632}"/>
              </a:ext>
            </a:extLst>
          </p:cNvPr>
          <p:cNvSpPr/>
          <p:nvPr/>
        </p:nvSpPr>
        <p:spPr>
          <a:xfrm>
            <a:off x="6731144" y="4416420"/>
            <a:ext cx="551153" cy="779172"/>
          </a:xfrm>
          <a:custGeom>
            <a:avLst/>
            <a:gdLst>
              <a:gd name="connsiteX0" fmla="*/ 110981 w 551153"/>
              <a:gd name="connsiteY0" fmla="*/ 5 h 779172"/>
              <a:gd name="connsiteX1" fmla="*/ 260206 w 551153"/>
              <a:gd name="connsiteY1" fmla="*/ 180980 h 779172"/>
              <a:gd name="connsiteX2" fmla="*/ 260206 w 551153"/>
              <a:gd name="connsiteY2" fmla="*/ 269880 h 779172"/>
              <a:gd name="connsiteX3" fmla="*/ 149081 w 551153"/>
              <a:gd name="connsiteY3" fmla="*/ 266705 h 779172"/>
              <a:gd name="connsiteX4" fmla="*/ 209406 w 551153"/>
              <a:gd name="connsiteY4" fmla="*/ 387355 h 779172"/>
              <a:gd name="connsiteX5" fmla="*/ 152256 w 551153"/>
              <a:gd name="connsiteY5" fmla="*/ 514355 h 779172"/>
              <a:gd name="connsiteX6" fmla="*/ 317356 w 551153"/>
              <a:gd name="connsiteY6" fmla="*/ 615955 h 779172"/>
              <a:gd name="connsiteX7" fmla="*/ 399906 w 551153"/>
              <a:gd name="connsiteY7" fmla="*/ 457205 h 779172"/>
              <a:gd name="connsiteX8" fmla="*/ 387206 w 551153"/>
              <a:gd name="connsiteY8" fmla="*/ 247655 h 779172"/>
              <a:gd name="connsiteX9" fmla="*/ 431656 w 551153"/>
              <a:gd name="connsiteY9" fmla="*/ 330205 h 779172"/>
              <a:gd name="connsiteX10" fmla="*/ 542781 w 551153"/>
              <a:gd name="connsiteY10" fmla="*/ 593730 h 779172"/>
              <a:gd name="connsiteX11" fmla="*/ 180831 w 551153"/>
              <a:gd name="connsiteY11" fmla="*/ 777880 h 779172"/>
              <a:gd name="connsiteX12" fmla="*/ 3031 w 551153"/>
              <a:gd name="connsiteY12" fmla="*/ 501655 h 779172"/>
              <a:gd name="connsiteX13" fmla="*/ 66531 w 551153"/>
              <a:gd name="connsiteY13" fmla="*/ 333380 h 779172"/>
              <a:gd name="connsiteX14" fmla="*/ 37956 w 551153"/>
              <a:gd name="connsiteY14" fmla="*/ 209555 h 779172"/>
              <a:gd name="connsiteX15" fmla="*/ 98281 w 551153"/>
              <a:gd name="connsiteY15" fmla="*/ 174630 h 779172"/>
              <a:gd name="connsiteX16" fmla="*/ 110981 w 551153"/>
              <a:gd name="connsiteY16" fmla="*/ 5 h 779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51153" h="779172">
                <a:moveTo>
                  <a:pt x="110981" y="5"/>
                </a:moveTo>
                <a:cubicBezTo>
                  <a:pt x="137968" y="1063"/>
                  <a:pt x="235335" y="136001"/>
                  <a:pt x="260206" y="180980"/>
                </a:cubicBezTo>
                <a:cubicBezTo>
                  <a:pt x="285077" y="225959"/>
                  <a:pt x="278727" y="255593"/>
                  <a:pt x="260206" y="269880"/>
                </a:cubicBezTo>
                <a:cubicBezTo>
                  <a:pt x="241685" y="284167"/>
                  <a:pt x="157548" y="247126"/>
                  <a:pt x="149081" y="266705"/>
                </a:cubicBezTo>
                <a:cubicBezTo>
                  <a:pt x="140614" y="286284"/>
                  <a:pt x="208877" y="346080"/>
                  <a:pt x="209406" y="387355"/>
                </a:cubicBezTo>
                <a:cubicBezTo>
                  <a:pt x="209935" y="428630"/>
                  <a:pt x="134264" y="476255"/>
                  <a:pt x="152256" y="514355"/>
                </a:cubicBezTo>
                <a:cubicBezTo>
                  <a:pt x="170248" y="552455"/>
                  <a:pt x="276081" y="625480"/>
                  <a:pt x="317356" y="615955"/>
                </a:cubicBezTo>
                <a:cubicBezTo>
                  <a:pt x="358631" y="606430"/>
                  <a:pt x="388264" y="518588"/>
                  <a:pt x="399906" y="457205"/>
                </a:cubicBezTo>
                <a:cubicBezTo>
                  <a:pt x="411548" y="395822"/>
                  <a:pt x="381914" y="268821"/>
                  <a:pt x="387206" y="247655"/>
                </a:cubicBezTo>
                <a:cubicBezTo>
                  <a:pt x="392498" y="226489"/>
                  <a:pt x="405727" y="272526"/>
                  <a:pt x="431656" y="330205"/>
                </a:cubicBezTo>
                <a:cubicBezTo>
                  <a:pt x="457585" y="387884"/>
                  <a:pt x="584585" y="519117"/>
                  <a:pt x="542781" y="593730"/>
                </a:cubicBezTo>
                <a:cubicBezTo>
                  <a:pt x="500977" y="668343"/>
                  <a:pt x="270789" y="793226"/>
                  <a:pt x="180831" y="777880"/>
                </a:cubicBezTo>
                <a:cubicBezTo>
                  <a:pt x="90873" y="762534"/>
                  <a:pt x="22081" y="575738"/>
                  <a:pt x="3031" y="501655"/>
                </a:cubicBezTo>
                <a:cubicBezTo>
                  <a:pt x="-16019" y="427572"/>
                  <a:pt x="60710" y="382063"/>
                  <a:pt x="66531" y="333380"/>
                </a:cubicBezTo>
                <a:cubicBezTo>
                  <a:pt x="72352" y="284697"/>
                  <a:pt x="32664" y="236013"/>
                  <a:pt x="37956" y="209555"/>
                </a:cubicBezTo>
                <a:cubicBezTo>
                  <a:pt x="43248" y="183097"/>
                  <a:pt x="85581" y="203734"/>
                  <a:pt x="98281" y="174630"/>
                </a:cubicBezTo>
                <a:cubicBezTo>
                  <a:pt x="110981" y="145526"/>
                  <a:pt x="83994" y="-1053"/>
                  <a:pt x="110981" y="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94C5908A-86F1-9B29-5446-92AEF57922FF}"/>
              </a:ext>
            </a:extLst>
          </p:cNvPr>
          <p:cNvGrpSpPr/>
          <p:nvPr/>
        </p:nvGrpSpPr>
        <p:grpSpPr>
          <a:xfrm>
            <a:off x="7607300" y="4549263"/>
            <a:ext cx="432638" cy="625967"/>
            <a:chOff x="7607300" y="4549263"/>
            <a:chExt cx="432638" cy="625967"/>
          </a:xfrm>
          <a:solidFill>
            <a:srgbClr val="FF8AD8"/>
          </a:solidFill>
        </p:grpSpPr>
        <p:sp>
          <p:nvSpPr>
            <p:cNvPr id="36" name="フリーフォーム 35">
              <a:extLst>
                <a:ext uri="{FF2B5EF4-FFF2-40B4-BE49-F238E27FC236}">
                  <a16:creationId xmlns:a16="http://schemas.microsoft.com/office/drawing/2014/main" id="{34395784-B2E1-0EE2-AD25-769CADA39345}"/>
                </a:ext>
              </a:extLst>
            </p:cNvPr>
            <p:cNvSpPr/>
            <p:nvPr/>
          </p:nvSpPr>
          <p:spPr>
            <a:xfrm>
              <a:off x="7702506" y="4549263"/>
              <a:ext cx="331144" cy="609968"/>
            </a:xfrm>
            <a:custGeom>
              <a:avLst/>
              <a:gdLst>
                <a:gd name="connsiteX0" fmla="*/ 171494 w 331144"/>
                <a:gd name="connsiteY0" fmla="*/ 512 h 609968"/>
                <a:gd name="connsiteX1" fmla="*/ 295319 w 331144"/>
                <a:gd name="connsiteY1" fmla="*/ 181487 h 609968"/>
                <a:gd name="connsiteX2" fmla="*/ 320719 w 331144"/>
                <a:gd name="connsiteY2" fmla="*/ 286262 h 609968"/>
                <a:gd name="connsiteX3" fmla="*/ 142919 w 331144"/>
                <a:gd name="connsiteY3" fmla="*/ 184662 h 609968"/>
                <a:gd name="connsiteX4" fmla="*/ 73069 w 331144"/>
                <a:gd name="connsiteY4" fmla="*/ 191012 h 609968"/>
                <a:gd name="connsiteX5" fmla="*/ 190544 w 331144"/>
                <a:gd name="connsiteY5" fmla="*/ 298962 h 609968"/>
                <a:gd name="connsiteX6" fmla="*/ 203244 w 331144"/>
                <a:gd name="connsiteY6" fmla="*/ 498987 h 609968"/>
                <a:gd name="connsiteX7" fmla="*/ 161969 w 331144"/>
                <a:gd name="connsiteY7" fmla="*/ 578362 h 609968"/>
                <a:gd name="connsiteX8" fmla="*/ 22269 w 331144"/>
                <a:gd name="connsiteY8" fmla="*/ 606937 h 609968"/>
                <a:gd name="connsiteX9" fmla="*/ 63544 w 331144"/>
                <a:gd name="connsiteY9" fmla="*/ 511687 h 609968"/>
                <a:gd name="connsiteX10" fmla="*/ 76244 w 331144"/>
                <a:gd name="connsiteY10" fmla="*/ 435487 h 609968"/>
                <a:gd name="connsiteX11" fmla="*/ 50844 w 331144"/>
                <a:gd name="connsiteY11" fmla="*/ 270387 h 609968"/>
                <a:gd name="connsiteX12" fmla="*/ 44 w 331144"/>
                <a:gd name="connsiteY12" fmla="*/ 175137 h 609968"/>
                <a:gd name="connsiteX13" fmla="*/ 44494 w 331144"/>
                <a:gd name="connsiteY13" fmla="*/ 98937 h 609968"/>
                <a:gd name="connsiteX14" fmla="*/ 165144 w 331144"/>
                <a:gd name="connsiteY14" fmla="*/ 168787 h 609968"/>
                <a:gd name="connsiteX15" fmla="*/ 206419 w 331144"/>
                <a:gd name="connsiteY15" fmla="*/ 127512 h 609968"/>
                <a:gd name="connsiteX16" fmla="*/ 171494 w 331144"/>
                <a:gd name="connsiteY16" fmla="*/ 512 h 60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1144" h="609968">
                  <a:moveTo>
                    <a:pt x="171494" y="512"/>
                  </a:moveTo>
                  <a:cubicBezTo>
                    <a:pt x="186311" y="9508"/>
                    <a:pt x="270448" y="133862"/>
                    <a:pt x="295319" y="181487"/>
                  </a:cubicBezTo>
                  <a:cubicBezTo>
                    <a:pt x="320190" y="229112"/>
                    <a:pt x="346119" y="285733"/>
                    <a:pt x="320719" y="286262"/>
                  </a:cubicBezTo>
                  <a:cubicBezTo>
                    <a:pt x="295319" y="286791"/>
                    <a:pt x="184194" y="200537"/>
                    <a:pt x="142919" y="184662"/>
                  </a:cubicBezTo>
                  <a:cubicBezTo>
                    <a:pt x="101644" y="168787"/>
                    <a:pt x="65132" y="171962"/>
                    <a:pt x="73069" y="191012"/>
                  </a:cubicBezTo>
                  <a:cubicBezTo>
                    <a:pt x="81006" y="210062"/>
                    <a:pt x="168848" y="247633"/>
                    <a:pt x="190544" y="298962"/>
                  </a:cubicBezTo>
                  <a:cubicBezTo>
                    <a:pt x="212240" y="350291"/>
                    <a:pt x="208006" y="452420"/>
                    <a:pt x="203244" y="498987"/>
                  </a:cubicBezTo>
                  <a:cubicBezTo>
                    <a:pt x="198482" y="545554"/>
                    <a:pt x="192131" y="560370"/>
                    <a:pt x="161969" y="578362"/>
                  </a:cubicBezTo>
                  <a:cubicBezTo>
                    <a:pt x="131807" y="596354"/>
                    <a:pt x="38673" y="618049"/>
                    <a:pt x="22269" y="606937"/>
                  </a:cubicBezTo>
                  <a:cubicBezTo>
                    <a:pt x="5865" y="595825"/>
                    <a:pt x="54548" y="540262"/>
                    <a:pt x="63544" y="511687"/>
                  </a:cubicBezTo>
                  <a:cubicBezTo>
                    <a:pt x="72540" y="483112"/>
                    <a:pt x="78361" y="475704"/>
                    <a:pt x="76244" y="435487"/>
                  </a:cubicBezTo>
                  <a:cubicBezTo>
                    <a:pt x="74127" y="395270"/>
                    <a:pt x="63544" y="313779"/>
                    <a:pt x="50844" y="270387"/>
                  </a:cubicBezTo>
                  <a:cubicBezTo>
                    <a:pt x="38144" y="226995"/>
                    <a:pt x="1102" y="203712"/>
                    <a:pt x="44" y="175137"/>
                  </a:cubicBezTo>
                  <a:cubicBezTo>
                    <a:pt x="-1014" y="146562"/>
                    <a:pt x="16977" y="99995"/>
                    <a:pt x="44494" y="98937"/>
                  </a:cubicBezTo>
                  <a:cubicBezTo>
                    <a:pt x="72011" y="97879"/>
                    <a:pt x="138157" y="164025"/>
                    <a:pt x="165144" y="168787"/>
                  </a:cubicBezTo>
                  <a:cubicBezTo>
                    <a:pt x="192131" y="173549"/>
                    <a:pt x="203244" y="151325"/>
                    <a:pt x="206419" y="127512"/>
                  </a:cubicBezTo>
                  <a:cubicBezTo>
                    <a:pt x="209594" y="103700"/>
                    <a:pt x="156677" y="-8484"/>
                    <a:pt x="171494" y="51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 36">
              <a:extLst>
                <a:ext uri="{FF2B5EF4-FFF2-40B4-BE49-F238E27FC236}">
                  <a16:creationId xmlns:a16="http://schemas.microsoft.com/office/drawing/2014/main" id="{466918FF-9C11-983A-70CF-F1E44FBB3892}"/>
                </a:ext>
              </a:extLst>
            </p:cNvPr>
            <p:cNvSpPr/>
            <p:nvPr/>
          </p:nvSpPr>
          <p:spPr>
            <a:xfrm>
              <a:off x="7607300" y="4938891"/>
              <a:ext cx="307975" cy="236339"/>
            </a:xfrm>
            <a:custGeom>
              <a:avLst/>
              <a:gdLst>
                <a:gd name="connsiteX0" fmla="*/ 307975 w 307975"/>
                <a:gd name="connsiteY0" fmla="*/ 156984 h 236339"/>
                <a:gd name="connsiteX1" fmla="*/ 215900 w 307975"/>
                <a:gd name="connsiteY1" fmla="*/ 233184 h 236339"/>
                <a:gd name="connsiteX2" fmla="*/ 53975 w 307975"/>
                <a:gd name="connsiteY2" fmla="*/ 210959 h 236339"/>
                <a:gd name="connsiteX3" fmla="*/ 0 w 307975"/>
                <a:gd name="connsiteY3" fmla="*/ 112534 h 236339"/>
                <a:gd name="connsiteX4" fmla="*/ 53975 w 307975"/>
                <a:gd name="connsiteY4" fmla="*/ 14109 h 236339"/>
                <a:gd name="connsiteX5" fmla="*/ 85725 w 307975"/>
                <a:gd name="connsiteY5" fmla="*/ 4584 h 236339"/>
                <a:gd name="connsiteX6" fmla="*/ 69850 w 307975"/>
                <a:gd name="connsiteY6" fmla="*/ 52209 h 236339"/>
                <a:gd name="connsiteX7" fmla="*/ 60325 w 307975"/>
                <a:gd name="connsiteY7" fmla="*/ 93484 h 236339"/>
                <a:gd name="connsiteX8" fmla="*/ 88900 w 307975"/>
                <a:gd name="connsiteY8" fmla="*/ 128409 h 236339"/>
                <a:gd name="connsiteX9" fmla="*/ 215900 w 307975"/>
                <a:gd name="connsiteY9" fmla="*/ 112534 h 236339"/>
                <a:gd name="connsiteX10" fmla="*/ 307975 w 307975"/>
                <a:gd name="connsiteY10" fmla="*/ 156984 h 236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7975" h="236339">
                  <a:moveTo>
                    <a:pt x="307975" y="156984"/>
                  </a:moveTo>
                  <a:cubicBezTo>
                    <a:pt x="307975" y="177092"/>
                    <a:pt x="258233" y="224188"/>
                    <a:pt x="215900" y="233184"/>
                  </a:cubicBezTo>
                  <a:cubicBezTo>
                    <a:pt x="173567" y="242180"/>
                    <a:pt x="89958" y="231067"/>
                    <a:pt x="53975" y="210959"/>
                  </a:cubicBezTo>
                  <a:cubicBezTo>
                    <a:pt x="17992" y="190851"/>
                    <a:pt x="0" y="145342"/>
                    <a:pt x="0" y="112534"/>
                  </a:cubicBezTo>
                  <a:cubicBezTo>
                    <a:pt x="0" y="79726"/>
                    <a:pt x="39687" y="32101"/>
                    <a:pt x="53975" y="14109"/>
                  </a:cubicBezTo>
                  <a:cubicBezTo>
                    <a:pt x="68263" y="-3883"/>
                    <a:pt x="83079" y="-1766"/>
                    <a:pt x="85725" y="4584"/>
                  </a:cubicBezTo>
                  <a:cubicBezTo>
                    <a:pt x="88371" y="10934"/>
                    <a:pt x="74083" y="37392"/>
                    <a:pt x="69850" y="52209"/>
                  </a:cubicBezTo>
                  <a:cubicBezTo>
                    <a:pt x="65617" y="67026"/>
                    <a:pt x="57150" y="80784"/>
                    <a:pt x="60325" y="93484"/>
                  </a:cubicBezTo>
                  <a:cubicBezTo>
                    <a:pt x="63500" y="106184"/>
                    <a:pt x="62971" y="125234"/>
                    <a:pt x="88900" y="128409"/>
                  </a:cubicBezTo>
                  <a:cubicBezTo>
                    <a:pt x="114829" y="131584"/>
                    <a:pt x="177800" y="110946"/>
                    <a:pt x="215900" y="112534"/>
                  </a:cubicBezTo>
                  <a:cubicBezTo>
                    <a:pt x="254000" y="114122"/>
                    <a:pt x="307975" y="136876"/>
                    <a:pt x="307975" y="15698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 37">
              <a:extLst>
                <a:ext uri="{FF2B5EF4-FFF2-40B4-BE49-F238E27FC236}">
                  <a16:creationId xmlns:a16="http://schemas.microsoft.com/office/drawing/2014/main" id="{3F625EC7-E80C-8BA5-CD6B-12C6CAA9367B}"/>
                </a:ext>
              </a:extLst>
            </p:cNvPr>
            <p:cNvSpPr/>
            <p:nvPr/>
          </p:nvSpPr>
          <p:spPr>
            <a:xfrm>
              <a:off x="7629870" y="4933433"/>
              <a:ext cx="410068" cy="214732"/>
            </a:xfrm>
            <a:custGeom>
              <a:avLst/>
              <a:gdLst>
                <a:gd name="connsiteX0" fmla="*/ 21880 w 410068"/>
                <a:gd name="connsiteY0" fmla="*/ 16392 h 214732"/>
                <a:gd name="connsiteX1" fmla="*/ 218730 w 410068"/>
                <a:gd name="connsiteY1" fmla="*/ 6867 h 214732"/>
                <a:gd name="connsiteX2" fmla="*/ 383830 w 410068"/>
                <a:gd name="connsiteY2" fmla="*/ 79892 h 214732"/>
                <a:gd name="connsiteX3" fmla="*/ 406055 w 410068"/>
                <a:gd name="connsiteY3" fmla="*/ 184667 h 214732"/>
                <a:gd name="connsiteX4" fmla="*/ 345730 w 410068"/>
                <a:gd name="connsiteY4" fmla="*/ 210067 h 214732"/>
                <a:gd name="connsiteX5" fmla="*/ 206030 w 410068"/>
                <a:gd name="connsiteY5" fmla="*/ 105292 h 214732"/>
                <a:gd name="connsiteX6" fmla="*/ 113955 w 410068"/>
                <a:gd name="connsiteY6" fmla="*/ 89417 h 214732"/>
                <a:gd name="connsiteX7" fmla="*/ 15530 w 410068"/>
                <a:gd name="connsiteY7" fmla="*/ 124342 h 214732"/>
                <a:gd name="connsiteX8" fmla="*/ 21880 w 410068"/>
                <a:gd name="connsiteY8" fmla="*/ 16392 h 214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0068" h="214732">
                  <a:moveTo>
                    <a:pt x="21880" y="16392"/>
                  </a:moveTo>
                  <a:cubicBezTo>
                    <a:pt x="55747" y="-3187"/>
                    <a:pt x="158405" y="-3716"/>
                    <a:pt x="218730" y="6867"/>
                  </a:cubicBezTo>
                  <a:cubicBezTo>
                    <a:pt x="279055" y="17450"/>
                    <a:pt x="352609" y="50259"/>
                    <a:pt x="383830" y="79892"/>
                  </a:cubicBezTo>
                  <a:cubicBezTo>
                    <a:pt x="415051" y="109525"/>
                    <a:pt x="412405" y="162971"/>
                    <a:pt x="406055" y="184667"/>
                  </a:cubicBezTo>
                  <a:cubicBezTo>
                    <a:pt x="399705" y="206363"/>
                    <a:pt x="379067" y="223296"/>
                    <a:pt x="345730" y="210067"/>
                  </a:cubicBezTo>
                  <a:cubicBezTo>
                    <a:pt x="312393" y="196838"/>
                    <a:pt x="244659" y="125400"/>
                    <a:pt x="206030" y="105292"/>
                  </a:cubicBezTo>
                  <a:cubicBezTo>
                    <a:pt x="167401" y="85184"/>
                    <a:pt x="145705" y="86242"/>
                    <a:pt x="113955" y="89417"/>
                  </a:cubicBezTo>
                  <a:cubicBezTo>
                    <a:pt x="82205" y="92592"/>
                    <a:pt x="31405" y="131750"/>
                    <a:pt x="15530" y="124342"/>
                  </a:cubicBezTo>
                  <a:cubicBezTo>
                    <a:pt x="-345" y="116934"/>
                    <a:pt x="-11987" y="35971"/>
                    <a:pt x="21880" y="163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1996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883FF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821</TotalTime>
  <Words>7</Words>
  <Application>Microsoft Macintosh PowerPoint</Application>
  <PresentationFormat>A3 297x420 mm</PresentationFormat>
  <Paragraphs>3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A-OTF Kanteiryu Std Ultra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29</cp:revision>
  <dcterms:created xsi:type="dcterms:W3CDTF">2022-08-30T12:13:24Z</dcterms:created>
  <dcterms:modified xsi:type="dcterms:W3CDTF">2022-08-31T10:07:03Z</dcterms:modified>
</cp:coreProperties>
</file>