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9"/>
    <p:restoredTop sz="94613"/>
  </p:normalViewPr>
  <p:slideViewPr>
    <p:cSldViewPr snapToGrid="0">
      <p:cViewPr>
        <p:scale>
          <a:sx n="64" d="100"/>
          <a:sy n="64" d="100"/>
        </p:scale>
        <p:origin x="344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72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44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3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49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08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8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88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6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56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99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7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D1B6-ABBE-364D-9271-35BFCA44745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4524-F2B5-9D4C-9831-71B4BF722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25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ホワイトボード&#10;&#10;自動的に生成された説明" hidden="1">
            <a:extLst>
              <a:ext uri="{FF2B5EF4-FFF2-40B4-BE49-F238E27FC236}">
                <a16:creationId xmlns:a16="http://schemas.microsoft.com/office/drawing/2014/main" id="{50D858FB-3ED8-F174-11AE-B2E16C37A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2" t="11023" r="31202" b="10410"/>
          <a:stretch/>
        </p:blipFill>
        <p:spPr>
          <a:xfrm>
            <a:off x="766762" y="1"/>
            <a:ext cx="8067675" cy="12801600"/>
          </a:xfrm>
          <a:prstGeom prst="rect">
            <a:avLst/>
          </a:prstGeom>
          <a:solidFill>
            <a:schemeClr val="accent5">
              <a:lumMod val="75000"/>
              <a:alpha val="5000"/>
            </a:schemeClr>
          </a:solidFill>
        </p:spPr>
      </p:pic>
      <p:pic>
        <p:nvPicPr>
          <p:cNvPr id="435" name="図 434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230C0482-C0AE-B166-47DB-18BA03139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78" t="24819" r="10724" b="32345"/>
          <a:stretch/>
        </p:blipFill>
        <p:spPr>
          <a:xfrm>
            <a:off x="6248400" y="2247899"/>
            <a:ext cx="7924799" cy="6979572"/>
          </a:xfrm>
          <a:prstGeom prst="rect">
            <a:avLst/>
          </a:prstGeom>
          <a:solidFill>
            <a:schemeClr val="accent5">
              <a:lumMod val="75000"/>
              <a:alpha val="5000"/>
            </a:schemeClr>
          </a:solidFill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BF0A2562-A382-0CCC-9868-D5C460E793FB}"/>
              </a:ext>
            </a:extLst>
          </p:cNvPr>
          <p:cNvSpPr/>
          <p:nvPr/>
        </p:nvSpPr>
        <p:spPr>
          <a:xfrm>
            <a:off x="4454440" y="2447881"/>
            <a:ext cx="150454" cy="161979"/>
          </a:xfrm>
          <a:custGeom>
            <a:avLst/>
            <a:gdLst>
              <a:gd name="connsiteX0" fmla="*/ 85 w 150454"/>
              <a:gd name="connsiteY0" fmla="*/ 161969 h 161979"/>
              <a:gd name="connsiteX1" fmla="*/ 123910 w 150454"/>
              <a:gd name="connsiteY1" fmla="*/ 60369 h 161979"/>
              <a:gd name="connsiteX2" fmla="*/ 60410 w 150454"/>
              <a:gd name="connsiteY2" fmla="*/ 44 h 161979"/>
              <a:gd name="connsiteX3" fmla="*/ 149310 w 150454"/>
              <a:gd name="connsiteY3" fmla="*/ 50844 h 161979"/>
              <a:gd name="connsiteX4" fmla="*/ 104860 w 150454"/>
              <a:gd name="connsiteY4" fmla="*/ 66719 h 161979"/>
              <a:gd name="connsiteX5" fmla="*/ 85 w 150454"/>
              <a:gd name="connsiteY5" fmla="*/ 161969 h 1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454" h="161979">
                <a:moveTo>
                  <a:pt x="85" y="161969"/>
                </a:moveTo>
                <a:cubicBezTo>
                  <a:pt x="3260" y="160911"/>
                  <a:pt x="113856" y="87356"/>
                  <a:pt x="123910" y="60369"/>
                </a:cubicBezTo>
                <a:cubicBezTo>
                  <a:pt x="133964" y="33381"/>
                  <a:pt x="56177" y="1631"/>
                  <a:pt x="60410" y="44"/>
                </a:cubicBezTo>
                <a:cubicBezTo>
                  <a:pt x="64643" y="-1543"/>
                  <a:pt x="141902" y="39731"/>
                  <a:pt x="149310" y="50844"/>
                </a:cubicBezTo>
                <a:cubicBezTo>
                  <a:pt x="156718" y="61956"/>
                  <a:pt x="126556" y="49786"/>
                  <a:pt x="104860" y="66719"/>
                </a:cubicBezTo>
                <a:cubicBezTo>
                  <a:pt x="83164" y="83652"/>
                  <a:pt x="-3090" y="163027"/>
                  <a:pt x="85" y="1619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07167770-23EC-CA91-484D-1F6C52ACD39B}"/>
              </a:ext>
            </a:extLst>
          </p:cNvPr>
          <p:cNvSpPr/>
          <p:nvPr/>
        </p:nvSpPr>
        <p:spPr>
          <a:xfrm>
            <a:off x="4547968" y="2352207"/>
            <a:ext cx="386546" cy="179048"/>
          </a:xfrm>
          <a:custGeom>
            <a:avLst/>
            <a:gdLst>
              <a:gd name="connsiteX0" fmla="*/ 1807 w 386546"/>
              <a:gd name="connsiteY0" fmla="*/ 178268 h 179048"/>
              <a:gd name="connsiteX1" fmla="*/ 52607 w 386546"/>
              <a:gd name="connsiteY1" fmla="*/ 136993 h 179048"/>
              <a:gd name="connsiteX2" fmla="*/ 33557 w 386546"/>
              <a:gd name="connsiteY2" fmla="*/ 63968 h 179048"/>
              <a:gd name="connsiteX3" fmla="*/ 62132 w 386546"/>
              <a:gd name="connsiteY3" fmla="*/ 98893 h 179048"/>
              <a:gd name="connsiteX4" fmla="*/ 125632 w 386546"/>
              <a:gd name="connsiteY4" fmla="*/ 95718 h 179048"/>
              <a:gd name="connsiteX5" fmla="*/ 97057 w 386546"/>
              <a:gd name="connsiteY5" fmla="*/ 48093 h 179048"/>
              <a:gd name="connsiteX6" fmla="*/ 144682 w 386546"/>
              <a:gd name="connsiteY6" fmla="*/ 95718 h 179048"/>
              <a:gd name="connsiteX7" fmla="*/ 147857 w 386546"/>
              <a:gd name="connsiteY7" fmla="*/ 54443 h 179048"/>
              <a:gd name="connsiteX8" fmla="*/ 185957 w 386546"/>
              <a:gd name="connsiteY8" fmla="*/ 95718 h 179048"/>
              <a:gd name="connsiteX9" fmla="*/ 182782 w 386546"/>
              <a:gd name="connsiteY9" fmla="*/ 63968 h 179048"/>
              <a:gd name="connsiteX10" fmla="*/ 208182 w 386546"/>
              <a:gd name="connsiteY10" fmla="*/ 468 h 179048"/>
              <a:gd name="connsiteX11" fmla="*/ 189132 w 386546"/>
              <a:gd name="connsiteY11" fmla="*/ 38568 h 179048"/>
              <a:gd name="connsiteX12" fmla="*/ 230407 w 386546"/>
              <a:gd name="connsiteY12" fmla="*/ 102068 h 179048"/>
              <a:gd name="connsiteX13" fmla="*/ 224057 w 386546"/>
              <a:gd name="connsiteY13" fmla="*/ 70318 h 179048"/>
              <a:gd name="connsiteX14" fmla="*/ 249457 w 386546"/>
              <a:gd name="connsiteY14" fmla="*/ 16343 h 179048"/>
              <a:gd name="connsiteX15" fmla="*/ 246282 w 386546"/>
              <a:gd name="connsiteY15" fmla="*/ 79843 h 179048"/>
              <a:gd name="connsiteX16" fmla="*/ 246282 w 386546"/>
              <a:gd name="connsiteY16" fmla="*/ 98893 h 179048"/>
              <a:gd name="connsiteX17" fmla="*/ 262157 w 386546"/>
              <a:gd name="connsiteY17" fmla="*/ 70318 h 179048"/>
              <a:gd name="connsiteX18" fmla="*/ 319307 w 386546"/>
              <a:gd name="connsiteY18" fmla="*/ 32218 h 179048"/>
              <a:gd name="connsiteX19" fmla="*/ 278032 w 386546"/>
              <a:gd name="connsiteY19" fmla="*/ 83018 h 179048"/>
              <a:gd name="connsiteX20" fmla="*/ 262157 w 386546"/>
              <a:gd name="connsiteY20" fmla="*/ 114768 h 179048"/>
              <a:gd name="connsiteX21" fmla="*/ 312957 w 386546"/>
              <a:gd name="connsiteY21" fmla="*/ 63968 h 179048"/>
              <a:gd name="connsiteX22" fmla="*/ 297082 w 386546"/>
              <a:gd name="connsiteY22" fmla="*/ 92543 h 179048"/>
              <a:gd name="connsiteX23" fmla="*/ 341532 w 386546"/>
              <a:gd name="connsiteY23" fmla="*/ 114768 h 179048"/>
              <a:gd name="connsiteX24" fmla="*/ 385982 w 386546"/>
              <a:gd name="connsiteY24" fmla="*/ 67143 h 179048"/>
              <a:gd name="connsiteX25" fmla="*/ 363757 w 386546"/>
              <a:gd name="connsiteY25" fmla="*/ 117943 h 179048"/>
              <a:gd name="connsiteX26" fmla="*/ 322482 w 386546"/>
              <a:gd name="connsiteY26" fmla="*/ 114768 h 179048"/>
              <a:gd name="connsiteX27" fmla="*/ 268507 w 386546"/>
              <a:gd name="connsiteY27" fmla="*/ 95718 h 179048"/>
              <a:gd name="connsiteX28" fmla="*/ 236757 w 386546"/>
              <a:gd name="connsiteY28" fmla="*/ 89368 h 179048"/>
              <a:gd name="connsiteX29" fmla="*/ 189132 w 386546"/>
              <a:gd name="connsiteY29" fmla="*/ 92543 h 179048"/>
              <a:gd name="connsiteX30" fmla="*/ 128807 w 386546"/>
              <a:gd name="connsiteY30" fmla="*/ 102068 h 179048"/>
              <a:gd name="connsiteX31" fmla="*/ 1807 w 386546"/>
              <a:gd name="connsiteY31" fmla="*/ 178268 h 17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6546" h="179048">
                <a:moveTo>
                  <a:pt x="1807" y="178268"/>
                </a:moveTo>
                <a:cubicBezTo>
                  <a:pt x="-10893" y="184089"/>
                  <a:pt x="47315" y="156043"/>
                  <a:pt x="52607" y="136993"/>
                </a:cubicBezTo>
                <a:cubicBezTo>
                  <a:pt x="57899" y="117943"/>
                  <a:pt x="31970" y="70318"/>
                  <a:pt x="33557" y="63968"/>
                </a:cubicBezTo>
                <a:cubicBezTo>
                  <a:pt x="35145" y="57618"/>
                  <a:pt x="46786" y="93601"/>
                  <a:pt x="62132" y="98893"/>
                </a:cubicBezTo>
                <a:cubicBezTo>
                  <a:pt x="77478" y="104185"/>
                  <a:pt x="119811" y="104185"/>
                  <a:pt x="125632" y="95718"/>
                </a:cubicBezTo>
                <a:cubicBezTo>
                  <a:pt x="131453" y="87251"/>
                  <a:pt x="93882" y="48093"/>
                  <a:pt x="97057" y="48093"/>
                </a:cubicBezTo>
                <a:cubicBezTo>
                  <a:pt x="100232" y="48093"/>
                  <a:pt x="136215" y="94660"/>
                  <a:pt x="144682" y="95718"/>
                </a:cubicBezTo>
                <a:cubicBezTo>
                  <a:pt x="153149" y="96776"/>
                  <a:pt x="140978" y="54443"/>
                  <a:pt x="147857" y="54443"/>
                </a:cubicBezTo>
                <a:cubicBezTo>
                  <a:pt x="154736" y="54443"/>
                  <a:pt x="180136" y="94130"/>
                  <a:pt x="185957" y="95718"/>
                </a:cubicBezTo>
                <a:cubicBezTo>
                  <a:pt x="191778" y="97305"/>
                  <a:pt x="179078" y="79843"/>
                  <a:pt x="182782" y="63968"/>
                </a:cubicBezTo>
                <a:cubicBezTo>
                  <a:pt x="186486" y="48093"/>
                  <a:pt x="207124" y="4701"/>
                  <a:pt x="208182" y="468"/>
                </a:cubicBezTo>
                <a:cubicBezTo>
                  <a:pt x="209240" y="-3765"/>
                  <a:pt x="185428" y="21635"/>
                  <a:pt x="189132" y="38568"/>
                </a:cubicBezTo>
                <a:cubicBezTo>
                  <a:pt x="192836" y="55501"/>
                  <a:pt x="224586" y="96776"/>
                  <a:pt x="230407" y="102068"/>
                </a:cubicBezTo>
                <a:cubicBezTo>
                  <a:pt x="236228" y="107360"/>
                  <a:pt x="220882" y="84605"/>
                  <a:pt x="224057" y="70318"/>
                </a:cubicBezTo>
                <a:cubicBezTo>
                  <a:pt x="227232" y="56031"/>
                  <a:pt x="245753" y="14756"/>
                  <a:pt x="249457" y="16343"/>
                </a:cubicBezTo>
                <a:cubicBezTo>
                  <a:pt x="253161" y="17930"/>
                  <a:pt x="246282" y="79843"/>
                  <a:pt x="246282" y="79843"/>
                </a:cubicBezTo>
                <a:cubicBezTo>
                  <a:pt x="245753" y="93601"/>
                  <a:pt x="243636" y="100480"/>
                  <a:pt x="246282" y="98893"/>
                </a:cubicBezTo>
                <a:cubicBezTo>
                  <a:pt x="248928" y="97305"/>
                  <a:pt x="249986" y="81431"/>
                  <a:pt x="262157" y="70318"/>
                </a:cubicBezTo>
                <a:cubicBezTo>
                  <a:pt x="274328" y="59205"/>
                  <a:pt x="316661" y="30101"/>
                  <a:pt x="319307" y="32218"/>
                </a:cubicBezTo>
                <a:cubicBezTo>
                  <a:pt x="321953" y="34335"/>
                  <a:pt x="287557" y="69260"/>
                  <a:pt x="278032" y="83018"/>
                </a:cubicBezTo>
                <a:cubicBezTo>
                  <a:pt x="268507" y="96776"/>
                  <a:pt x="256336" y="117943"/>
                  <a:pt x="262157" y="114768"/>
                </a:cubicBezTo>
                <a:cubicBezTo>
                  <a:pt x="267978" y="111593"/>
                  <a:pt x="307136" y="67672"/>
                  <a:pt x="312957" y="63968"/>
                </a:cubicBezTo>
                <a:cubicBezTo>
                  <a:pt x="318778" y="60264"/>
                  <a:pt x="292319" y="84076"/>
                  <a:pt x="297082" y="92543"/>
                </a:cubicBezTo>
                <a:cubicBezTo>
                  <a:pt x="301845" y="101010"/>
                  <a:pt x="326715" y="119001"/>
                  <a:pt x="341532" y="114768"/>
                </a:cubicBezTo>
                <a:cubicBezTo>
                  <a:pt x="356349" y="110535"/>
                  <a:pt x="382278" y="66614"/>
                  <a:pt x="385982" y="67143"/>
                </a:cubicBezTo>
                <a:cubicBezTo>
                  <a:pt x="389686" y="67672"/>
                  <a:pt x="374340" y="110006"/>
                  <a:pt x="363757" y="117943"/>
                </a:cubicBezTo>
                <a:cubicBezTo>
                  <a:pt x="353174" y="125880"/>
                  <a:pt x="338357" y="118472"/>
                  <a:pt x="322482" y="114768"/>
                </a:cubicBezTo>
                <a:cubicBezTo>
                  <a:pt x="306607" y="111064"/>
                  <a:pt x="282794" y="99951"/>
                  <a:pt x="268507" y="95718"/>
                </a:cubicBezTo>
                <a:cubicBezTo>
                  <a:pt x="254220" y="91485"/>
                  <a:pt x="249986" y="89897"/>
                  <a:pt x="236757" y="89368"/>
                </a:cubicBezTo>
                <a:cubicBezTo>
                  <a:pt x="223528" y="88839"/>
                  <a:pt x="207124" y="90426"/>
                  <a:pt x="189132" y="92543"/>
                </a:cubicBezTo>
                <a:cubicBezTo>
                  <a:pt x="171140" y="94660"/>
                  <a:pt x="154736" y="89368"/>
                  <a:pt x="128807" y="102068"/>
                </a:cubicBezTo>
                <a:cubicBezTo>
                  <a:pt x="102878" y="114768"/>
                  <a:pt x="14507" y="172447"/>
                  <a:pt x="1807" y="1782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ADBF100-47D1-6B13-5C09-9D5F7AA0958D}"/>
              </a:ext>
            </a:extLst>
          </p:cNvPr>
          <p:cNvSpPr/>
          <p:nvPr/>
        </p:nvSpPr>
        <p:spPr>
          <a:xfrm>
            <a:off x="4832350" y="2438400"/>
            <a:ext cx="263538" cy="86762"/>
          </a:xfrm>
          <a:custGeom>
            <a:avLst/>
            <a:gdLst>
              <a:gd name="connsiteX0" fmla="*/ 0 w 263538"/>
              <a:gd name="connsiteY0" fmla="*/ 0 h 86762"/>
              <a:gd name="connsiteX1" fmla="*/ 92075 w 263538"/>
              <a:gd name="connsiteY1" fmla="*/ 53975 h 86762"/>
              <a:gd name="connsiteX2" fmla="*/ 139700 w 263538"/>
              <a:gd name="connsiteY2" fmla="*/ 76200 h 86762"/>
              <a:gd name="connsiteX3" fmla="*/ 247650 w 263538"/>
              <a:gd name="connsiteY3" fmla="*/ 57150 h 86762"/>
              <a:gd name="connsiteX4" fmla="*/ 180975 w 263538"/>
              <a:gd name="connsiteY4" fmla="*/ 82550 h 86762"/>
              <a:gd name="connsiteX5" fmla="*/ 263525 w 263538"/>
              <a:gd name="connsiteY5" fmla="*/ 79375 h 86762"/>
              <a:gd name="connsiteX6" fmla="*/ 187325 w 263538"/>
              <a:gd name="connsiteY6" fmla="*/ 85725 h 86762"/>
              <a:gd name="connsiteX7" fmla="*/ 155575 w 263538"/>
              <a:gd name="connsiteY7" fmla="*/ 53975 h 86762"/>
              <a:gd name="connsiteX8" fmla="*/ 130175 w 263538"/>
              <a:gd name="connsiteY8" fmla="*/ 44450 h 86762"/>
              <a:gd name="connsiteX9" fmla="*/ 0 w 263538"/>
              <a:gd name="connsiteY9" fmla="*/ 0 h 8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538" h="86762">
                <a:moveTo>
                  <a:pt x="0" y="0"/>
                </a:moveTo>
                <a:cubicBezTo>
                  <a:pt x="34396" y="20637"/>
                  <a:pt x="68792" y="41275"/>
                  <a:pt x="92075" y="53975"/>
                </a:cubicBezTo>
                <a:cubicBezTo>
                  <a:pt x="115358" y="66675"/>
                  <a:pt x="113771" y="75671"/>
                  <a:pt x="139700" y="76200"/>
                </a:cubicBezTo>
                <a:cubicBezTo>
                  <a:pt x="165629" y="76729"/>
                  <a:pt x="240771" y="56092"/>
                  <a:pt x="247650" y="57150"/>
                </a:cubicBezTo>
                <a:cubicBezTo>
                  <a:pt x="254529" y="58208"/>
                  <a:pt x="178329" y="78846"/>
                  <a:pt x="180975" y="82550"/>
                </a:cubicBezTo>
                <a:cubicBezTo>
                  <a:pt x="183621" y="86254"/>
                  <a:pt x="262467" y="78846"/>
                  <a:pt x="263525" y="79375"/>
                </a:cubicBezTo>
                <a:cubicBezTo>
                  <a:pt x="264583" y="79904"/>
                  <a:pt x="205317" y="89958"/>
                  <a:pt x="187325" y="85725"/>
                </a:cubicBezTo>
                <a:cubicBezTo>
                  <a:pt x="169333" y="81492"/>
                  <a:pt x="165100" y="60854"/>
                  <a:pt x="155575" y="53975"/>
                </a:cubicBezTo>
                <a:cubicBezTo>
                  <a:pt x="146050" y="47096"/>
                  <a:pt x="130175" y="44450"/>
                  <a:pt x="130175" y="444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AFCA9C-1D85-D437-934C-5CAD0A1F9E34}"/>
              </a:ext>
            </a:extLst>
          </p:cNvPr>
          <p:cNvSpPr/>
          <p:nvPr/>
        </p:nvSpPr>
        <p:spPr>
          <a:xfrm>
            <a:off x="4505299" y="2479587"/>
            <a:ext cx="101629" cy="165552"/>
          </a:xfrm>
          <a:custGeom>
            <a:avLst/>
            <a:gdLst>
              <a:gd name="connsiteX0" fmla="*/ 101626 w 101629"/>
              <a:gd name="connsiteY0" fmla="*/ 88 h 165552"/>
              <a:gd name="connsiteX1" fmla="*/ 34951 w 101629"/>
              <a:gd name="connsiteY1" fmla="*/ 85813 h 165552"/>
              <a:gd name="connsiteX2" fmla="*/ 12726 w 101629"/>
              <a:gd name="connsiteY2" fmla="*/ 130263 h 165552"/>
              <a:gd name="connsiteX3" fmla="*/ 26 w 101629"/>
              <a:gd name="connsiteY3" fmla="*/ 165188 h 165552"/>
              <a:gd name="connsiteX4" fmla="*/ 15901 w 101629"/>
              <a:gd name="connsiteY4" fmla="*/ 108038 h 165552"/>
              <a:gd name="connsiteX5" fmla="*/ 31776 w 101629"/>
              <a:gd name="connsiteY5" fmla="*/ 69938 h 165552"/>
              <a:gd name="connsiteX6" fmla="*/ 101626 w 101629"/>
              <a:gd name="connsiteY6" fmla="*/ 88 h 1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29" h="165552">
                <a:moveTo>
                  <a:pt x="101626" y="88"/>
                </a:moveTo>
                <a:cubicBezTo>
                  <a:pt x="102155" y="2734"/>
                  <a:pt x="49768" y="64117"/>
                  <a:pt x="34951" y="85813"/>
                </a:cubicBezTo>
                <a:cubicBezTo>
                  <a:pt x="20134" y="107509"/>
                  <a:pt x="18547" y="117034"/>
                  <a:pt x="12726" y="130263"/>
                </a:cubicBezTo>
                <a:cubicBezTo>
                  <a:pt x="6905" y="143492"/>
                  <a:pt x="-503" y="168892"/>
                  <a:pt x="26" y="165188"/>
                </a:cubicBezTo>
                <a:cubicBezTo>
                  <a:pt x="555" y="161484"/>
                  <a:pt x="10609" y="123913"/>
                  <a:pt x="15901" y="108038"/>
                </a:cubicBezTo>
                <a:cubicBezTo>
                  <a:pt x="21193" y="92163"/>
                  <a:pt x="18018" y="84755"/>
                  <a:pt x="31776" y="69938"/>
                </a:cubicBezTo>
                <a:cubicBezTo>
                  <a:pt x="45534" y="55121"/>
                  <a:pt x="101097" y="-2558"/>
                  <a:pt x="101626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63C68ED-3F28-B62E-32C7-7E41A3924434}"/>
              </a:ext>
            </a:extLst>
          </p:cNvPr>
          <p:cNvSpPr/>
          <p:nvPr/>
        </p:nvSpPr>
        <p:spPr>
          <a:xfrm>
            <a:off x="4465455" y="2479112"/>
            <a:ext cx="70479" cy="210161"/>
          </a:xfrm>
          <a:custGeom>
            <a:avLst/>
            <a:gdLst>
              <a:gd name="connsiteX0" fmla="*/ 68445 w 70479"/>
              <a:gd name="connsiteY0" fmla="*/ 563 h 210161"/>
              <a:gd name="connsiteX1" fmla="*/ 14470 w 70479"/>
              <a:gd name="connsiteY1" fmla="*/ 89463 h 210161"/>
              <a:gd name="connsiteX2" fmla="*/ 8120 w 70479"/>
              <a:gd name="connsiteY2" fmla="*/ 175188 h 210161"/>
              <a:gd name="connsiteX3" fmla="*/ 4945 w 70479"/>
              <a:gd name="connsiteY3" fmla="*/ 210113 h 210161"/>
              <a:gd name="connsiteX4" fmla="*/ 1770 w 70479"/>
              <a:gd name="connsiteY4" fmla="*/ 181538 h 210161"/>
              <a:gd name="connsiteX5" fmla="*/ 1770 w 70479"/>
              <a:gd name="connsiteY5" fmla="*/ 130738 h 210161"/>
              <a:gd name="connsiteX6" fmla="*/ 23995 w 70479"/>
              <a:gd name="connsiteY6" fmla="*/ 67238 h 210161"/>
              <a:gd name="connsiteX7" fmla="*/ 55745 w 70479"/>
              <a:gd name="connsiteY7" fmla="*/ 51363 h 210161"/>
              <a:gd name="connsiteX8" fmla="*/ 68445 w 70479"/>
              <a:gd name="connsiteY8" fmla="*/ 563 h 2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79" h="210161">
                <a:moveTo>
                  <a:pt x="68445" y="563"/>
                </a:moveTo>
                <a:cubicBezTo>
                  <a:pt x="61566" y="6913"/>
                  <a:pt x="24524" y="60359"/>
                  <a:pt x="14470" y="89463"/>
                </a:cubicBezTo>
                <a:cubicBezTo>
                  <a:pt x="4416" y="118567"/>
                  <a:pt x="9707" y="155080"/>
                  <a:pt x="8120" y="175188"/>
                </a:cubicBezTo>
                <a:cubicBezTo>
                  <a:pt x="6532" y="195296"/>
                  <a:pt x="6003" y="209055"/>
                  <a:pt x="4945" y="210113"/>
                </a:cubicBezTo>
                <a:cubicBezTo>
                  <a:pt x="3887" y="211171"/>
                  <a:pt x="2299" y="194767"/>
                  <a:pt x="1770" y="181538"/>
                </a:cubicBezTo>
                <a:cubicBezTo>
                  <a:pt x="1241" y="168309"/>
                  <a:pt x="-1934" y="149788"/>
                  <a:pt x="1770" y="130738"/>
                </a:cubicBezTo>
                <a:cubicBezTo>
                  <a:pt x="5474" y="111688"/>
                  <a:pt x="14999" y="80467"/>
                  <a:pt x="23995" y="67238"/>
                </a:cubicBezTo>
                <a:cubicBezTo>
                  <a:pt x="32991" y="54009"/>
                  <a:pt x="48337" y="59301"/>
                  <a:pt x="55745" y="51363"/>
                </a:cubicBezTo>
                <a:cubicBezTo>
                  <a:pt x="63153" y="43426"/>
                  <a:pt x="75324" y="-5787"/>
                  <a:pt x="68445" y="5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07A2D42-53CE-F5D2-C238-0ACE58407BB4}"/>
              </a:ext>
            </a:extLst>
          </p:cNvPr>
          <p:cNvSpPr/>
          <p:nvPr/>
        </p:nvSpPr>
        <p:spPr>
          <a:xfrm>
            <a:off x="4465167" y="2520737"/>
            <a:ext cx="49740" cy="162876"/>
          </a:xfrm>
          <a:custGeom>
            <a:avLst/>
            <a:gdLst>
              <a:gd name="connsiteX0" fmla="*/ 49683 w 49740"/>
              <a:gd name="connsiteY0" fmla="*/ 213 h 162876"/>
              <a:gd name="connsiteX1" fmla="*/ 11583 w 49740"/>
              <a:gd name="connsiteY1" fmla="*/ 98638 h 162876"/>
              <a:gd name="connsiteX2" fmla="*/ 2058 w 49740"/>
              <a:gd name="connsiteY2" fmla="*/ 162138 h 162876"/>
              <a:gd name="connsiteX3" fmla="*/ 2058 w 49740"/>
              <a:gd name="connsiteY3" fmla="*/ 127213 h 162876"/>
              <a:gd name="connsiteX4" fmla="*/ 49683 w 49740"/>
              <a:gd name="connsiteY4" fmla="*/ 213 h 16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40" h="162876">
                <a:moveTo>
                  <a:pt x="49683" y="213"/>
                </a:moveTo>
                <a:cubicBezTo>
                  <a:pt x="51270" y="-4549"/>
                  <a:pt x="19520" y="71651"/>
                  <a:pt x="11583" y="98638"/>
                </a:cubicBezTo>
                <a:cubicBezTo>
                  <a:pt x="3646" y="125625"/>
                  <a:pt x="3645" y="157376"/>
                  <a:pt x="2058" y="162138"/>
                </a:cubicBezTo>
                <a:cubicBezTo>
                  <a:pt x="471" y="166900"/>
                  <a:pt x="-1646" y="147851"/>
                  <a:pt x="2058" y="127213"/>
                </a:cubicBezTo>
                <a:cubicBezTo>
                  <a:pt x="5762" y="106575"/>
                  <a:pt x="48096" y="4975"/>
                  <a:pt x="49683" y="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EC9B05A-71F9-9C67-8D8E-4903CE27199C}"/>
              </a:ext>
            </a:extLst>
          </p:cNvPr>
          <p:cNvSpPr/>
          <p:nvPr/>
        </p:nvSpPr>
        <p:spPr>
          <a:xfrm>
            <a:off x="4460806" y="2495521"/>
            <a:ext cx="60550" cy="200054"/>
          </a:xfrm>
          <a:custGeom>
            <a:avLst/>
            <a:gdLst>
              <a:gd name="connsiteX0" fmla="*/ 60394 w 60550"/>
              <a:gd name="connsiteY0" fmla="*/ 29 h 200054"/>
              <a:gd name="connsiteX1" fmla="*/ 22294 w 60550"/>
              <a:gd name="connsiteY1" fmla="*/ 82579 h 200054"/>
              <a:gd name="connsiteX2" fmla="*/ 6419 w 60550"/>
              <a:gd name="connsiteY2" fmla="*/ 130204 h 200054"/>
              <a:gd name="connsiteX3" fmla="*/ 3244 w 60550"/>
              <a:gd name="connsiteY3" fmla="*/ 200054 h 200054"/>
              <a:gd name="connsiteX4" fmla="*/ 69 w 60550"/>
              <a:gd name="connsiteY4" fmla="*/ 130204 h 200054"/>
              <a:gd name="connsiteX5" fmla="*/ 6419 w 60550"/>
              <a:gd name="connsiteY5" fmla="*/ 92104 h 200054"/>
              <a:gd name="connsiteX6" fmla="*/ 60394 w 60550"/>
              <a:gd name="connsiteY6" fmla="*/ 29 h 20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50" h="200054">
                <a:moveTo>
                  <a:pt x="60394" y="29"/>
                </a:moveTo>
                <a:cubicBezTo>
                  <a:pt x="63040" y="-1559"/>
                  <a:pt x="31290" y="60883"/>
                  <a:pt x="22294" y="82579"/>
                </a:cubicBezTo>
                <a:cubicBezTo>
                  <a:pt x="13298" y="104275"/>
                  <a:pt x="9594" y="110625"/>
                  <a:pt x="6419" y="130204"/>
                </a:cubicBezTo>
                <a:cubicBezTo>
                  <a:pt x="3244" y="149783"/>
                  <a:pt x="4302" y="200054"/>
                  <a:pt x="3244" y="200054"/>
                </a:cubicBezTo>
                <a:cubicBezTo>
                  <a:pt x="2186" y="200054"/>
                  <a:pt x="-460" y="148196"/>
                  <a:pt x="69" y="130204"/>
                </a:cubicBezTo>
                <a:cubicBezTo>
                  <a:pt x="598" y="112212"/>
                  <a:pt x="-2048" y="112212"/>
                  <a:pt x="6419" y="92104"/>
                </a:cubicBezTo>
                <a:cubicBezTo>
                  <a:pt x="14886" y="71996"/>
                  <a:pt x="57748" y="1617"/>
                  <a:pt x="60394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A049A47-7F4D-4607-56A3-EF6032E71A21}"/>
              </a:ext>
            </a:extLst>
          </p:cNvPr>
          <p:cNvSpPr/>
          <p:nvPr/>
        </p:nvSpPr>
        <p:spPr>
          <a:xfrm>
            <a:off x="4514709" y="2384425"/>
            <a:ext cx="508492" cy="123828"/>
          </a:xfrm>
          <a:custGeom>
            <a:avLst/>
            <a:gdLst>
              <a:gd name="connsiteX0" fmla="*/ 141 w 508492"/>
              <a:gd name="connsiteY0" fmla="*/ 123825 h 123828"/>
              <a:gd name="connsiteX1" fmla="*/ 117616 w 508492"/>
              <a:gd name="connsiteY1" fmla="*/ 44450 h 123828"/>
              <a:gd name="connsiteX2" fmla="*/ 260491 w 508492"/>
              <a:gd name="connsiteY2" fmla="*/ 19050 h 123828"/>
              <a:gd name="connsiteX3" fmla="*/ 343041 w 508492"/>
              <a:gd name="connsiteY3" fmla="*/ 19050 h 123828"/>
              <a:gd name="connsiteX4" fmla="*/ 422416 w 508492"/>
              <a:gd name="connsiteY4" fmla="*/ 57150 h 123828"/>
              <a:gd name="connsiteX5" fmla="*/ 504966 w 508492"/>
              <a:gd name="connsiteY5" fmla="*/ 101600 h 123828"/>
              <a:gd name="connsiteX6" fmla="*/ 482741 w 508492"/>
              <a:gd name="connsiteY6" fmla="*/ 69850 h 123828"/>
              <a:gd name="connsiteX7" fmla="*/ 387491 w 508492"/>
              <a:gd name="connsiteY7" fmla="*/ 12700 h 123828"/>
              <a:gd name="connsiteX8" fmla="*/ 273191 w 508492"/>
              <a:gd name="connsiteY8" fmla="*/ 0 h 123828"/>
              <a:gd name="connsiteX9" fmla="*/ 200166 w 508492"/>
              <a:gd name="connsiteY9" fmla="*/ 12700 h 123828"/>
              <a:gd name="connsiteX10" fmla="*/ 95391 w 508492"/>
              <a:gd name="connsiteY10" fmla="*/ 41275 h 123828"/>
              <a:gd name="connsiteX11" fmla="*/ 141 w 508492"/>
              <a:gd name="connsiteY11" fmla="*/ 123825 h 12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492" h="123828">
                <a:moveTo>
                  <a:pt x="141" y="123825"/>
                </a:moveTo>
                <a:cubicBezTo>
                  <a:pt x="3845" y="124354"/>
                  <a:pt x="74224" y="61912"/>
                  <a:pt x="117616" y="44450"/>
                </a:cubicBezTo>
                <a:cubicBezTo>
                  <a:pt x="161008" y="26988"/>
                  <a:pt x="222920" y="23283"/>
                  <a:pt x="260491" y="19050"/>
                </a:cubicBezTo>
                <a:cubicBezTo>
                  <a:pt x="298062" y="14817"/>
                  <a:pt x="316054" y="12700"/>
                  <a:pt x="343041" y="19050"/>
                </a:cubicBezTo>
                <a:cubicBezTo>
                  <a:pt x="370028" y="25400"/>
                  <a:pt x="395429" y="43392"/>
                  <a:pt x="422416" y="57150"/>
                </a:cubicBezTo>
                <a:cubicBezTo>
                  <a:pt x="449404" y="70908"/>
                  <a:pt x="494912" y="99483"/>
                  <a:pt x="504966" y="101600"/>
                </a:cubicBezTo>
                <a:cubicBezTo>
                  <a:pt x="515020" y="103717"/>
                  <a:pt x="502320" y="84667"/>
                  <a:pt x="482741" y="69850"/>
                </a:cubicBezTo>
                <a:cubicBezTo>
                  <a:pt x="463162" y="55033"/>
                  <a:pt x="422416" y="24342"/>
                  <a:pt x="387491" y="12700"/>
                </a:cubicBezTo>
                <a:cubicBezTo>
                  <a:pt x="352566" y="1058"/>
                  <a:pt x="304412" y="0"/>
                  <a:pt x="273191" y="0"/>
                </a:cubicBezTo>
                <a:cubicBezTo>
                  <a:pt x="241970" y="0"/>
                  <a:pt x="229799" y="5821"/>
                  <a:pt x="200166" y="12700"/>
                </a:cubicBezTo>
                <a:cubicBezTo>
                  <a:pt x="170533" y="19579"/>
                  <a:pt x="124495" y="26988"/>
                  <a:pt x="95391" y="41275"/>
                </a:cubicBezTo>
                <a:cubicBezTo>
                  <a:pt x="66287" y="55562"/>
                  <a:pt x="-3563" y="123296"/>
                  <a:pt x="141" y="1238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52BFFFF-D57B-4370-1A83-2D6187D271C5}"/>
              </a:ext>
            </a:extLst>
          </p:cNvPr>
          <p:cNvSpPr/>
          <p:nvPr/>
        </p:nvSpPr>
        <p:spPr>
          <a:xfrm>
            <a:off x="4459188" y="2502570"/>
            <a:ext cx="479662" cy="187542"/>
          </a:xfrm>
          <a:custGeom>
            <a:avLst/>
            <a:gdLst>
              <a:gd name="connsiteX0" fmla="*/ 65187 w 479662"/>
              <a:gd name="connsiteY0" fmla="*/ 81880 h 187542"/>
              <a:gd name="connsiteX1" fmla="*/ 179487 w 479662"/>
              <a:gd name="connsiteY1" fmla="*/ 97755 h 187542"/>
              <a:gd name="connsiteX2" fmla="*/ 274737 w 479662"/>
              <a:gd name="connsiteY2" fmla="*/ 97755 h 187542"/>
              <a:gd name="connsiteX3" fmla="*/ 369987 w 479662"/>
              <a:gd name="connsiteY3" fmla="*/ 69180 h 187542"/>
              <a:gd name="connsiteX4" fmla="*/ 471587 w 479662"/>
              <a:gd name="connsiteY4" fmla="*/ 2505 h 187542"/>
              <a:gd name="connsiteX5" fmla="*/ 458887 w 479662"/>
              <a:gd name="connsiteY5" fmla="*/ 21555 h 187542"/>
              <a:gd name="connsiteX6" fmla="*/ 344587 w 479662"/>
              <a:gd name="connsiteY6" fmla="*/ 91405 h 187542"/>
              <a:gd name="connsiteX7" fmla="*/ 214412 w 479662"/>
              <a:gd name="connsiteY7" fmla="*/ 116805 h 187542"/>
              <a:gd name="connsiteX8" fmla="*/ 141387 w 479662"/>
              <a:gd name="connsiteY8" fmla="*/ 126330 h 187542"/>
              <a:gd name="connsiteX9" fmla="*/ 103287 w 479662"/>
              <a:gd name="connsiteY9" fmla="*/ 123155 h 187542"/>
              <a:gd name="connsiteX10" fmla="*/ 1687 w 479662"/>
              <a:gd name="connsiteY10" fmla="*/ 186655 h 187542"/>
              <a:gd name="connsiteX11" fmla="*/ 42962 w 479662"/>
              <a:gd name="connsiteY11" fmla="*/ 158080 h 187542"/>
              <a:gd name="connsiteX12" fmla="*/ 65187 w 479662"/>
              <a:gd name="connsiteY12" fmla="*/ 81880 h 18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662" h="187542">
                <a:moveTo>
                  <a:pt x="65187" y="81880"/>
                </a:moveTo>
                <a:cubicBezTo>
                  <a:pt x="87941" y="71826"/>
                  <a:pt x="144562" y="95109"/>
                  <a:pt x="179487" y="97755"/>
                </a:cubicBezTo>
                <a:cubicBezTo>
                  <a:pt x="214412" y="100401"/>
                  <a:pt x="242987" y="102517"/>
                  <a:pt x="274737" y="97755"/>
                </a:cubicBezTo>
                <a:cubicBezTo>
                  <a:pt x="306487" y="92993"/>
                  <a:pt x="337179" y="85055"/>
                  <a:pt x="369987" y="69180"/>
                </a:cubicBezTo>
                <a:cubicBezTo>
                  <a:pt x="402795" y="53305"/>
                  <a:pt x="471587" y="2505"/>
                  <a:pt x="471587" y="2505"/>
                </a:cubicBezTo>
                <a:cubicBezTo>
                  <a:pt x="486404" y="-5433"/>
                  <a:pt x="480054" y="6738"/>
                  <a:pt x="458887" y="21555"/>
                </a:cubicBezTo>
                <a:cubicBezTo>
                  <a:pt x="437720" y="36372"/>
                  <a:pt x="385333" y="75530"/>
                  <a:pt x="344587" y="91405"/>
                </a:cubicBezTo>
                <a:cubicBezTo>
                  <a:pt x="303841" y="107280"/>
                  <a:pt x="248279" y="110984"/>
                  <a:pt x="214412" y="116805"/>
                </a:cubicBezTo>
                <a:cubicBezTo>
                  <a:pt x="180545" y="122626"/>
                  <a:pt x="159908" y="125272"/>
                  <a:pt x="141387" y="126330"/>
                </a:cubicBezTo>
                <a:cubicBezTo>
                  <a:pt x="122866" y="127388"/>
                  <a:pt x="126570" y="113101"/>
                  <a:pt x="103287" y="123155"/>
                </a:cubicBezTo>
                <a:cubicBezTo>
                  <a:pt x="80004" y="133209"/>
                  <a:pt x="11741" y="180834"/>
                  <a:pt x="1687" y="186655"/>
                </a:cubicBezTo>
                <a:cubicBezTo>
                  <a:pt x="-8367" y="192476"/>
                  <a:pt x="29204" y="168134"/>
                  <a:pt x="42962" y="158080"/>
                </a:cubicBezTo>
                <a:cubicBezTo>
                  <a:pt x="56720" y="148026"/>
                  <a:pt x="42433" y="91934"/>
                  <a:pt x="65187" y="818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94EB016-09EF-F9A0-159B-D986C4F2C9BC}"/>
              </a:ext>
            </a:extLst>
          </p:cNvPr>
          <p:cNvSpPr/>
          <p:nvPr/>
        </p:nvSpPr>
        <p:spPr>
          <a:xfrm>
            <a:off x="4549718" y="2533582"/>
            <a:ext cx="432090" cy="146123"/>
          </a:xfrm>
          <a:custGeom>
            <a:avLst/>
            <a:gdLst>
              <a:gd name="connsiteX0" fmla="*/ 57 w 432090"/>
              <a:gd name="connsiteY0" fmla="*/ 88968 h 146123"/>
              <a:gd name="connsiteX1" fmla="*/ 98482 w 432090"/>
              <a:gd name="connsiteY1" fmla="*/ 130243 h 146123"/>
              <a:gd name="connsiteX2" fmla="*/ 73082 w 432090"/>
              <a:gd name="connsiteY2" fmla="*/ 101668 h 146123"/>
              <a:gd name="connsiteX3" fmla="*/ 133407 w 432090"/>
              <a:gd name="connsiteY3" fmla="*/ 146118 h 146123"/>
              <a:gd name="connsiteX4" fmla="*/ 120707 w 432090"/>
              <a:gd name="connsiteY4" fmla="*/ 104843 h 146123"/>
              <a:gd name="connsiteX5" fmla="*/ 168332 w 432090"/>
              <a:gd name="connsiteY5" fmla="*/ 117543 h 146123"/>
              <a:gd name="connsiteX6" fmla="*/ 149282 w 432090"/>
              <a:gd name="connsiteY6" fmla="*/ 76268 h 146123"/>
              <a:gd name="connsiteX7" fmla="*/ 247707 w 432090"/>
              <a:gd name="connsiteY7" fmla="*/ 85793 h 146123"/>
              <a:gd name="connsiteX8" fmla="*/ 250882 w 432090"/>
              <a:gd name="connsiteY8" fmla="*/ 76268 h 146123"/>
              <a:gd name="connsiteX9" fmla="*/ 285807 w 432090"/>
              <a:gd name="connsiteY9" fmla="*/ 82618 h 146123"/>
              <a:gd name="connsiteX10" fmla="*/ 327082 w 432090"/>
              <a:gd name="connsiteY10" fmla="*/ 66743 h 146123"/>
              <a:gd name="connsiteX11" fmla="*/ 314382 w 432090"/>
              <a:gd name="connsiteY11" fmla="*/ 31818 h 146123"/>
              <a:gd name="connsiteX12" fmla="*/ 362007 w 432090"/>
              <a:gd name="connsiteY12" fmla="*/ 50868 h 146123"/>
              <a:gd name="connsiteX13" fmla="*/ 431857 w 432090"/>
              <a:gd name="connsiteY13" fmla="*/ 68 h 146123"/>
              <a:gd name="connsiteX14" fmla="*/ 336607 w 432090"/>
              <a:gd name="connsiteY14" fmla="*/ 63568 h 146123"/>
              <a:gd name="connsiteX15" fmla="*/ 196907 w 432090"/>
              <a:gd name="connsiteY15" fmla="*/ 95318 h 146123"/>
              <a:gd name="connsiteX16" fmla="*/ 114357 w 432090"/>
              <a:gd name="connsiteY16" fmla="*/ 108018 h 146123"/>
              <a:gd name="connsiteX17" fmla="*/ 57 w 432090"/>
              <a:gd name="connsiteY17" fmla="*/ 88968 h 1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090" h="146123">
                <a:moveTo>
                  <a:pt x="57" y="88968"/>
                </a:moveTo>
                <a:cubicBezTo>
                  <a:pt x="-2589" y="92672"/>
                  <a:pt x="86311" y="128126"/>
                  <a:pt x="98482" y="130243"/>
                </a:cubicBezTo>
                <a:cubicBezTo>
                  <a:pt x="110653" y="132360"/>
                  <a:pt x="67261" y="99022"/>
                  <a:pt x="73082" y="101668"/>
                </a:cubicBezTo>
                <a:cubicBezTo>
                  <a:pt x="78903" y="104314"/>
                  <a:pt x="125470" y="145589"/>
                  <a:pt x="133407" y="146118"/>
                </a:cubicBezTo>
                <a:cubicBezTo>
                  <a:pt x="141345" y="146647"/>
                  <a:pt x="114886" y="109605"/>
                  <a:pt x="120707" y="104843"/>
                </a:cubicBezTo>
                <a:cubicBezTo>
                  <a:pt x="126528" y="100081"/>
                  <a:pt x="163570" y="122305"/>
                  <a:pt x="168332" y="117543"/>
                </a:cubicBezTo>
                <a:cubicBezTo>
                  <a:pt x="173094" y="112781"/>
                  <a:pt x="136053" y="81560"/>
                  <a:pt x="149282" y="76268"/>
                </a:cubicBezTo>
                <a:cubicBezTo>
                  <a:pt x="162511" y="70976"/>
                  <a:pt x="247707" y="85793"/>
                  <a:pt x="247707" y="85793"/>
                </a:cubicBezTo>
                <a:cubicBezTo>
                  <a:pt x="264640" y="85793"/>
                  <a:pt x="244532" y="76797"/>
                  <a:pt x="250882" y="76268"/>
                </a:cubicBezTo>
                <a:cubicBezTo>
                  <a:pt x="257232" y="75739"/>
                  <a:pt x="273107" y="84205"/>
                  <a:pt x="285807" y="82618"/>
                </a:cubicBezTo>
                <a:cubicBezTo>
                  <a:pt x="298507" y="81031"/>
                  <a:pt x="322319" y="75210"/>
                  <a:pt x="327082" y="66743"/>
                </a:cubicBezTo>
                <a:cubicBezTo>
                  <a:pt x="331845" y="58276"/>
                  <a:pt x="308561" y="34464"/>
                  <a:pt x="314382" y="31818"/>
                </a:cubicBezTo>
                <a:cubicBezTo>
                  <a:pt x="320203" y="29172"/>
                  <a:pt x="342428" y="56160"/>
                  <a:pt x="362007" y="50868"/>
                </a:cubicBezTo>
                <a:cubicBezTo>
                  <a:pt x="381586" y="45576"/>
                  <a:pt x="436090" y="-2049"/>
                  <a:pt x="431857" y="68"/>
                </a:cubicBezTo>
                <a:cubicBezTo>
                  <a:pt x="427624" y="2185"/>
                  <a:pt x="375765" y="47693"/>
                  <a:pt x="336607" y="63568"/>
                </a:cubicBezTo>
                <a:cubicBezTo>
                  <a:pt x="297449" y="79443"/>
                  <a:pt x="233949" y="87910"/>
                  <a:pt x="196907" y="95318"/>
                </a:cubicBezTo>
                <a:cubicBezTo>
                  <a:pt x="159865" y="102726"/>
                  <a:pt x="142403" y="106960"/>
                  <a:pt x="114357" y="108018"/>
                </a:cubicBezTo>
                <a:cubicBezTo>
                  <a:pt x="86311" y="109076"/>
                  <a:pt x="2703" y="85264"/>
                  <a:pt x="57" y="889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8184F00-848D-CCE6-A59F-5268E8B47211}"/>
              </a:ext>
            </a:extLst>
          </p:cNvPr>
          <p:cNvSpPr/>
          <p:nvPr/>
        </p:nvSpPr>
        <p:spPr>
          <a:xfrm>
            <a:off x="4714748" y="2508246"/>
            <a:ext cx="276770" cy="117484"/>
          </a:xfrm>
          <a:custGeom>
            <a:avLst/>
            <a:gdLst>
              <a:gd name="connsiteX0" fmla="*/ 276352 w 276770"/>
              <a:gd name="connsiteY0" fmla="*/ 4 h 117484"/>
              <a:gd name="connsiteX1" fmla="*/ 171577 w 276770"/>
              <a:gd name="connsiteY1" fmla="*/ 63504 h 117484"/>
              <a:gd name="connsiteX2" fmla="*/ 127 w 276770"/>
              <a:gd name="connsiteY2" fmla="*/ 117479 h 117484"/>
              <a:gd name="connsiteX3" fmla="*/ 200152 w 276770"/>
              <a:gd name="connsiteY3" fmla="*/ 66679 h 117484"/>
              <a:gd name="connsiteX4" fmla="*/ 276352 w 276770"/>
              <a:gd name="connsiteY4" fmla="*/ 4 h 11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70" h="117484">
                <a:moveTo>
                  <a:pt x="276352" y="4"/>
                </a:moveTo>
                <a:cubicBezTo>
                  <a:pt x="271589" y="-525"/>
                  <a:pt x="217614" y="43925"/>
                  <a:pt x="171577" y="63504"/>
                </a:cubicBezTo>
                <a:cubicBezTo>
                  <a:pt x="125539" y="83083"/>
                  <a:pt x="-4636" y="116950"/>
                  <a:pt x="127" y="117479"/>
                </a:cubicBezTo>
                <a:cubicBezTo>
                  <a:pt x="4889" y="118008"/>
                  <a:pt x="155702" y="83083"/>
                  <a:pt x="200152" y="66679"/>
                </a:cubicBezTo>
                <a:cubicBezTo>
                  <a:pt x="244602" y="50275"/>
                  <a:pt x="281115" y="533"/>
                  <a:pt x="276352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8402D2E-71B4-C9F5-4C97-18C85566EEB2}"/>
              </a:ext>
            </a:extLst>
          </p:cNvPr>
          <p:cNvSpPr/>
          <p:nvPr/>
        </p:nvSpPr>
        <p:spPr>
          <a:xfrm>
            <a:off x="4759324" y="2431413"/>
            <a:ext cx="225443" cy="143596"/>
          </a:xfrm>
          <a:custGeom>
            <a:avLst/>
            <a:gdLst>
              <a:gd name="connsiteX0" fmla="*/ 1 w 225443"/>
              <a:gd name="connsiteY0" fmla="*/ 637 h 143596"/>
              <a:gd name="connsiteX1" fmla="*/ 117476 w 225443"/>
              <a:gd name="connsiteY1" fmla="*/ 54612 h 143596"/>
              <a:gd name="connsiteX2" fmla="*/ 187326 w 225443"/>
              <a:gd name="connsiteY2" fmla="*/ 86362 h 143596"/>
              <a:gd name="connsiteX3" fmla="*/ 76201 w 225443"/>
              <a:gd name="connsiteY3" fmla="*/ 143512 h 143596"/>
              <a:gd name="connsiteX4" fmla="*/ 155576 w 225443"/>
              <a:gd name="connsiteY4" fmla="*/ 99062 h 143596"/>
              <a:gd name="connsiteX5" fmla="*/ 225426 w 225443"/>
              <a:gd name="connsiteY5" fmla="*/ 92712 h 143596"/>
              <a:gd name="connsiteX6" fmla="*/ 161926 w 225443"/>
              <a:gd name="connsiteY6" fmla="*/ 57787 h 143596"/>
              <a:gd name="connsiteX7" fmla="*/ 120651 w 225443"/>
              <a:gd name="connsiteY7" fmla="*/ 26037 h 143596"/>
              <a:gd name="connsiteX8" fmla="*/ 1 w 225443"/>
              <a:gd name="connsiteY8" fmla="*/ 637 h 14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43" h="143596">
                <a:moveTo>
                  <a:pt x="1" y="637"/>
                </a:moveTo>
                <a:cubicBezTo>
                  <a:pt x="-528" y="5400"/>
                  <a:pt x="117476" y="54612"/>
                  <a:pt x="117476" y="54612"/>
                </a:cubicBezTo>
                <a:cubicBezTo>
                  <a:pt x="148697" y="68900"/>
                  <a:pt x="194205" y="71545"/>
                  <a:pt x="187326" y="86362"/>
                </a:cubicBezTo>
                <a:cubicBezTo>
                  <a:pt x="180447" y="101179"/>
                  <a:pt x="81493" y="141395"/>
                  <a:pt x="76201" y="143512"/>
                </a:cubicBezTo>
                <a:cubicBezTo>
                  <a:pt x="70909" y="145629"/>
                  <a:pt x="130705" y="107529"/>
                  <a:pt x="155576" y="99062"/>
                </a:cubicBezTo>
                <a:cubicBezTo>
                  <a:pt x="180447" y="90595"/>
                  <a:pt x="224368" y="99591"/>
                  <a:pt x="225426" y="92712"/>
                </a:cubicBezTo>
                <a:cubicBezTo>
                  <a:pt x="226484" y="85833"/>
                  <a:pt x="179388" y="68899"/>
                  <a:pt x="161926" y="57787"/>
                </a:cubicBezTo>
                <a:cubicBezTo>
                  <a:pt x="144464" y="46675"/>
                  <a:pt x="140230" y="32916"/>
                  <a:pt x="120651" y="26037"/>
                </a:cubicBezTo>
                <a:cubicBezTo>
                  <a:pt x="101072" y="19158"/>
                  <a:pt x="530" y="-4126"/>
                  <a:pt x="1" y="6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FE099FC-F0BB-6267-5FBE-781A8E7E0D36}"/>
              </a:ext>
            </a:extLst>
          </p:cNvPr>
          <p:cNvSpPr/>
          <p:nvPr/>
        </p:nvSpPr>
        <p:spPr>
          <a:xfrm>
            <a:off x="4641730" y="2430761"/>
            <a:ext cx="219665" cy="177120"/>
          </a:xfrm>
          <a:custGeom>
            <a:avLst/>
            <a:gdLst>
              <a:gd name="connsiteX0" fmla="*/ 212845 w 219665"/>
              <a:gd name="connsiteY0" fmla="*/ 17164 h 177120"/>
              <a:gd name="connsiteX1" fmla="*/ 212845 w 219665"/>
              <a:gd name="connsiteY1" fmla="*/ 90189 h 177120"/>
              <a:gd name="connsiteX2" fmla="*/ 212845 w 219665"/>
              <a:gd name="connsiteY2" fmla="*/ 128289 h 177120"/>
              <a:gd name="connsiteX3" fmla="*/ 120770 w 219665"/>
              <a:gd name="connsiteY3" fmla="*/ 166389 h 177120"/>
              <a:gd name="connsiteX4" fmla="*/ 35045 w 219665"/>
              <a:gd name="connsiteY4" fmla="*/ 175914 h 177120"/>
              <a:gd name="connsiteX5" fmla="*/ 6470 w 219665"/>
              <a:gd name="connsiteY5" fmla="*/ 144164 h 177120"/>
              <a:gd name="connsiteX6" fmla="*/ 120 w 219665"/>
              <a:gd name="connsiteY6" fmla="*/ 102889 h 177120"/>
              <a:gd name="connsiteX7" fmla="*/ 9645 w 219665"/>
              <a:gd name="connsiteY7" fmla="*/ 55264 h 177120"/>
              <a:gd name="connsiteX8" fmla="*/ 15995 w 219665"/>
              <a:gd name="connsiteY8" fmla="*/ 26689 h 177120"/>
              <a:gd name="connsiteX9" fmla="*/ 73145 w 219665"/>
              <a:gd name="connsiteY9" fmla="*/ 1289 h 177120"/>
              <a:gd name="connsiteX10" fmla="*/ 127120 w 219665"/>
              <a:gd name="connsiteY10" fmla="*/ 4464 h 177120"/>
              <a:gd name="connsiteX11" fmla="*/ 212845 w 219665"/>
              <a:gd name="connsiteY11" fmla="*/ 17164 h 1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665" h="177120">
                <a:moveTo>
                  <a:pt x="212845" y="17164"/>
                </a:moveTo>
                <a:lnTo>
                  <a:pt x="212845" y="90189"/>
                </a:lnTo>
                <a:cubicBezTo>
                  <a:pt x="212845" y="108710"/>
                  <a:pt x="228191" y="115589"/>
                  <a:pt x="212845" y="128289"/>
                </a:cubicBezTo>
                <a:cubicBezTo>
                  <a:pt x="197499" y="140989"/>
                  <a:pt x="150403" y="158452"/>
                  <a:pt x="120770" y="166389"/>
                </a:cubicBezTo>
                <a:cubicBezTo>
                  <a:pt x="91137" y="174326"/>
                  <a:pt x="54095" y="179618"/>
                  <a:pt x="35045" y="175914"/>
                </a:cubicBezTo>
                <a:cubicBezTo>
                  <a:pt x="15995" y="172210"/>
                  <a:pt x="12291" y="156335"/>
                  <a:pt x="6470" y="144164"/>
                </a:cubicBezTo>
                <a:cubicBezTo>
                  <a:pt x="649" y="131993"/>
                  <a:pt x="-409" y="117706"/>
                  <a:pt x="120" y="102889"/>
                </a:cubicBezTo>
                <a:cubicBezTo>
                  <a:pt x="649" y="88072"/>
                  <a:pt x="6999" y="67964"/>
                  <a:pt x="9645" y="55264"/>
                </a:cubicBezTo>
                <a:cubicBezTo>
                  <a:pt x="12291" y="42564"/>
                  <a:pt x="5412" y="35685"/>
                  <a:pt x="15995" y="26689"/>
                </a:cubicBezTo>
                <a:cubicBezTo>
                  <a:pt x="26578" y="17693"/>
                  <a:pt x="54624" y="4993"/>
                  <a:pt x="73145" y="1289"/>
                </a:cubicBezTo>
                <a:cubicBezTo>
                  <a:pt x="91666" y="-2415"/>
                  <a:pt x="109658" y="2877"/>
                  <a:pt x="127120" y="4464"/>
                </a:cubicBezTo>
                <a:cubicBezTo>
                  <a:pt x="144582" y="6051"/>
                  <a:pt x="198558" y="2877"/>
                  <a:pt x="212845" y="17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7C684DAF-42C2-34AD-9F10-0C5C31A3C00B}"/>
              </a:ext>
            </a:extLst>
          </p:cNvPr>
          <p:cNvSpPr/>
          <p:nvPr/>
        </p:nvSpPr>
        <p:spPr>
          <a:xfrm>
            <a:off x="4761398" y="248178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575E626-B4AD-CF9C-C42A-A4174BC31A5F}"/>
              </a:ext>
            </a:extLst>
          </p:cNvPr>
          <p:cNvSpPr/>
          <p:nvPr/>
        </p:nvSpPr>
        <p:spPr>
          <a:xfrm>
            <a:off x="4628090" y="2444243"/>
            <a:ext cx="45524" cy="168786"/>
          </a:xfrm>
          <a:custGeom>
            <a:avLst/>
            <a:gdLst>
              <a:gd name="connsiteX0" fmla="*/ 26460 w 45524"/>
              <a:gd name="connsiteY0" fmla="*/ 507 h 168786"/>
              <a:gd name="connsiteX1" fmla="*/ 10585 w 45524"/>
              <a:gd name="connsiteY1" fmla="*/ 67182 h 168786"/>
              <a:gd name="connsiteX2" fmla="*/ 1060 w 45524"/>
              <a:gd name="connsiteY2" fmla="*/ 108457 h 168786"/>
              <a:gd name="connsiteX3" fmla="*/ 35985 w 45524"/>
              <a:gd name="connsiteY3" fmla="*/ 168782 h 168786"/>
              <a:gd name="connsiteX4" fmla="*/ 45510 w 45524"/>
              <a:gd name="connsiteY4" fmla="*/ 105282 h 168786"/>
              <a:gd name="connsiteX5" fmla="*/ 26460 w 45524"/>
              <a:gd name="connsiteY5" fmla="*/ 507 h 16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4" h="168786">
                <a:moveTo>
                  <a:pt x="26460" y="507"/>
                </a:moveTo>
                <a:cubicBezTo>
                  <a:pt x="20639" y="-5843"/>
                  <a:pt x="14818" y="49190"/>
                  <a:pt x="10585" y="67182"/>
                </a:cubicBezTo>
                <a:cubicBezTo>
                  <a:pt x="6352" y="85174"/>
                  <a:pt x="-3173" y="91524"/>
                  <a:pt x="1060" y="108457"/>
                </a:cubicBezTo>
                <a:cubicBezTo>
                  <a:pt x="5293" y="125390"/>
                  <a:pt x="28577" y="169311"/>
                  <a:pt x="35985" y="168782"/>
                </a:cubicBezTo>
                <a:cubicBezTo>
                  <a:pt x="43393" y="168253"/>
                  <a:pt x="44981" y="128565"/>
                  <a:pt x="45510" y="105282"/>
                </a:cubicBezTo>
                <a:cubicBezTo>
                  <a:pt x="46039" y="81999"/>
                  <a:pt x="32281" y="6857"/>
                  <a:pt x="26460" y="5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15697F1-5FDD-BB4F-F395-D11EBA26902F}"/>
              </a:ext>
            </a:extLst>
          </p:cNvPr>
          <p:cNvSpPr/>
          <p:nvPr/>
        </p:nvSpPr>
        <p:spPr>
          <a:xfrm>
            <a:off x="4815024" y="2489094"/>
            <a:ext cx="110449" cy="72627"/>
          </a:xfrm>
          <a:custGeom>
            <a:avLst/>
            <a:gdLst>
              <a:gd name="connsiteX0" fmla="*/ 109401 w 110449"/>
              <a:gd name="connsiteY0" fmla="*/ 106 h 72627"/>
              <a:gd name="connsiteX1" fmla="*/ 1451 w 110449"/>
              <a:gd name="connsiteY1" fmla="*/ 69956 h 72627"/>
              <a:gd name="connsiteX2" fmla="*/ 52251 w 110449"/>
              <a:gd name="connsiteY2" fmla="*/ 54081 h 72627"/>
              <a:gd name="connsiteX3" fmla="*/ 109401 w 110449"/>
              <a:gd name="connsiteY3" fmla="*/ 106 h 7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49" h="72627">
                <a:moveTo>
                  <a:pt x="109401" y="106"/>
                </a:moveTo>
                <a:cubicBezTo>
                  <a:pt x="100934" y="2752"/>
                  <a:pt x="10976" y="60960"/>
                  <a:pt x="1451" y="69956"/>
                </a:cubicBezTo>
                <a:cubicBezTo>
                  <a:pt x="-8074" y="78952"/>
                  <a:pt x="31613" y="63077"/>
                  <a:pt x="52251" y="54081"/>
                </a:cubicBezTo>
                <a:cubicBezTo>
                  <a:pt x="72888" y="45085"/>
                  <a:pt x="117868" y="-2540"/>
                  <a:pt x="109401" y="1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EFE2F46-6D9A-B123-06BC-01C3322A53DB}"/>
              </a:ext>
            </a:extLst>
          </p:cNvPr>
          <p:cNvSpPr/>
          <p:nvPr/>
        </p:nvSpPr>
        <p:spPr>
          <a:xfrm>
            <a:off x="3366110" y="2527184"/>
            <a:ext cx="359267" cy="187580"/>
          </a:xfrm>
          <a:custGeom>
            <a:avLst/>
            <a:gdLst>
              <a:gd name="connsiteX0" fmla="*/ 358165 w 359267"/>
              <a:gd name="connsiteY0" fmla="*/ 123941 h 187580"/>
              <a:gd name="connsiteX1" fmla="*/ 316890 w 359267"/>
              <a:gd name="connsiteY1" fmla="*/ 95366 h 187580"/>
              <a:gd name="connsiteX2" fmla="*/ 316890 w 359267"/>
              <a:gd name="connsiteY2" fmla="*/ 116 h 187580"/>
              <a:gd name="connsiteX3" fmla="*/ 294665 w 359267"/>
              <a:gd name="connsiteY3" fmla="*/ 76316 h 187580"/>
              <a:gd name="connsiteX4" fmla="*/ 212115 w 359267"/>
              <a:gd name="connsiteY4" fmla="*/ 101716 h 187580"/>
              <a:gd name="connsiteX5" fmla="*/ 161315 w 359267"/>
              <a:gd name="connsiteY5" fmla="*/ 38216 h 187580"/>
              <a:gd name="connsiteX6" fmla="*/ 186715 w 359267"/>
              <a:gd name="connsiteY6" fmla="*/ 114416 h 187580"/>
              <a:gd name="connsiteX7" fmla="*/ 161315 w 359267"/>
              <a:gd name="connsiteY7" fmla="*/ 123941 h 187580"/>
              <a:gd name="connsiteX8" fmla="*/ 113690 w 359267"/>
              <a:gd name="connsiteY8" fmla="*/ 63616 h 187580"/>
              <a:gd name="connsiteX9" fmla="*/ 148615 w 359267"/>
              <a:gd name="connsiteY9" fmla="*/ 130291 h 187580"/>
              <a:gd name="connsiteX10" fmla="*/ 123215 w 359267"/>
              <a:gd name="connsiteY10" fmla="*/ 133466 h 187580"/>
              <a:gd name="connsiteX11" fmla="*/ 75590 w 359267"/>
              <a:gd name="connsiteY11" fmla="*/ 60441 h 187580"/>
              <a:gd name="connsiteX12" fmla="*/ 110515 w 359267"/>
              <a:gd name="connsiteY12" fmla="*/ 139816 h 187580"/>
              <a:gd name="connsiteX13" fmla="*/ 110515 w 359267"/>
              <a:gd name="connsiteY13" fmla="*/ 149341 h 187580"/>
              <a:gd name="connsiteX14" fmla="*/ 59715 w 359267"/>
              <a:gd name="connsiteY14" fmla="*/ 108066 h 187580"/>
              <a:gd name="connsiteX15" fmla="*/ 34315 w 359267"/>
              <a:gd name="connsiteY15" fmla="*/ 82666 h 187580"/>
              <a:gd name="connsiteX16" fmla="*/ 88290 w 359267"/>
              <a:gd name="connsiteY16" fmla="*/ 152516 h 187580"/>
              <a:gd name="connsiteX17" fmla="*/ 100990 w 359267"/>
              <a:gd name="connsiteY17" fmla="*/ 177916 h 187580"/>
              <a:gd name="connsiteX18" fmla="*/ 21615 w 359267"/>
              <a:gd name="connsiteY18" fmla="*/ 114416 h 187580"/>
              <a:gd name="connsiteX19" fmla="*/ 110515 w 359267"/>
              <a:gd name="connsiteY19" fmla="*/ 187441 h 187580"/>
              <a:gd name="connsiteX20" fmla="*/ 2565 w 359267"/>
              <a:gd name="connsiteY20" fmla="*/ 133466 h 187580"/>
              <a:gd name="connsiteX21" fmla="*/ 37490 w 359267"/>
              <a:gd name="connsiteY21" fmla="*/ 155691 h 187580"/>
              <a:gd name="connsiteX22" fmla="*/ 78765 w 359267"/>
              <a:gd name="connsiteY22" fmla="*/ 184266 h 187580"/>
              <a:gd name="connsiteX23" fmla="*/ 100990 w 359267"/>
              <a:gd name="connsiteY23" fmla="*/ 174741 h 187580"/>
              <a:gd name="connsiteX24" fmla="*/ 148615 w 359267"/>
              <a:gd name="connsiteY24" fmla="*/ 136641 h 187580"/>
              <a:gd name="connsiteX25" fmla="*/ 224815 w 359267"/>
              <a:gd name="connsiteY25" fmla="*/ 108066 h 187580"/>
              <a:gd name="connsiteX26" fmla="*/ 266090 w 359267"/>
              <a:gd name="connsiteY26" fmla="*/ 98541 h 187580"/>
              <a:gd name="connsiteX27" fmla="*/ 358165 w 359267"/>
              <a:gd name="connsiteY27" fmla="*/ 123941 h 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9267" h="187580">
                <a:moveTo>
                  <a:pt x="358165" y="123941"/>
                </a:moveTo>
                <a:cubicBezTo>
                  <a:pt x="366632" y="123412"/>
                  <a:pt x="323769" y="116003"/>
                  <a:pt x="316890" y="95366"/>
                </a:cubicBezTo>
                <a:cubicBezTo>
                  <a:pt x="310011" y="74729"/>
                  <a:pt x="320594" y="3291"/>
                  <a:pt x="316890" y="116"/>
                </a:cubicBezTo>
                <a:cubicBezTo>
                  <a:pt x="313186" y="-3059"/>
                  <a:pt x="312127" y="59383"/>
                  <a:pt x="294665" y="76316"/>
                </a:cubicBezTo>
                <a:cubicBezTo>
                  <a:pt x="277203" y="93249"/>
                  <a:pt x="234340" y="108066"/>
                  <a:pt x="212115" y="101716"/>
                </a:cubicBezTo>
                <a:cubicBezTo>
                  <a:pt x="189890" y="95366"/>
                  <a:pt x="165548" y="36099"/>
                  <a:pt x="161315" y="38216"/>
                </a:cubicBezTo>
                <a:cubicBezTo>
                  <a:pt x="157082" y="40333"/>
                  <a:pt x="186715" y="100129"/>
                  <a:pt x="186715" y="114416"/>
                </a:cubicBezTo>
                <a:cubicBezTo>
                  <a:pt x="186715" y="128703"/>
                  <a:pt x="173486" y="132408"/>
                  <a:pt x="161315" y="123941"/>
                </a:cubicBezTo>
                <a:cubicBezTo>
                  <a:pt x="149144" y="115474"/>
                  <a:pt x="115807" y="62558"/>
                  <a:pt x="113690" y="63616"/>
                </a:cubicBezTo>
                <a:cubicBezTo>
                  <a:pt x="111573" y="64674"/>
                  <a:pt x="147028" y="118649"/>
                  <a:pt x="148615" y="130291"/>
                </a:cubicBezTo>
                <a:cubicBezTo>
                  <a:pt x="150202" y="141933"/>
                  <a:pt x="135386" y="145108"/>
                  <a:pt x="123215" y="133466"/>
                </a:cubicBezTo>
                <a:cubicBezTo>
                  <a:pt x="111044" y="121824"/>
                  <a:pt x="77707" y="59383"/>
                  <a:pt x="75590" y="60441"/>
                </a:cubicBezTo>
                <a:cubicBezTo>
                  <a:pt x="73473" y="61499"/>
                  <a:pt x="110515" y="139816"/>
                  <a:pt x="110515" y="139816"/>
                </a:cubicBezTo>
                <a:cubicBezTo>
                  <a:pt x="116336" y="154633"/>
                  <a:pt x="118982" y="154633"/>
                  <a:pt x="110515" y="149341"/>
                </a:cubicBezTo>
                <a:cubicBezTo>
                  <a:pt x="102048" y="144049"/>
                  <a:pt x="72415" y="119178"/>
                  <a:pt x="59715" y="108066"/>
                </a:cubicBezTo>
                <a:cubicBezTo>
                  <a:pt x="47015" y="96954"/>
                  <a:pt x="29552" y="75258"/>
                  <a:pt x="34315" y="82666"/>
                </a:cubicBezTo>
                <a:cubicBezTo>
                  <a:pt x="39077" y="90074"/>
                  <a:pt x="77177" y="136641"/>
                  <a:pt x="88290" y="152516"/>
                </a:cubicBezTo>
                <a:cubicBezTo>
                  <a:pt x="99402" y="168391"/>
                  <a:pt x="112102" y="184266"/>
                  <a:pt x="100990" y="177916"/>
                </a:cubicBezTo>
                <a:cubicBezTo>
                  <a:pt x="89878" y="171566"/>
                  <a:pt x="20028" y="112829"/>
                  <a:pt x="21615" y="114416"/>
                </a:cubicBezTo>
                <a:cubicBezTo>
                  <a:pt x="23202" y="116003"/>
                  <a:pt x="113690" y="184266"/>
                  <a:pt x="110515" y="187441"/>
                </a:cubicBezTo>
                <a:cubicBezTo>
                  <a:pt x="107340" y="190616"/>
                  <a:pt x="14736" y="138758"/>
                  <a:pt x="2565" y="133466"/>
                </a:cubicBezTo>
                <a:cubicBezTo>
                  <a:pt x="-9606" y="128174"/>
                  <a:pt x="24790" y="147224"/>
                  <a:pt x="37490" y="155691"/>
                </a:cubicBezTo>
                <a:cubicBezTo>
                  <a:pt x="50190" y="164158"/>
                  <a:pt x="68182" y="181091"/>
                  <a:pt x="78765" y="184266"/>
                </a:cubicBezTo>
                <a:cubicBezTo>
                  <a:pt x="89348" y="187441"/>
                  <a:pt x="89348" y="182679"/>
                  <a:pt x="100990" y="174741"/>
                </a:cubicBezTo>
                <a:cubicBezTo>
                  <a:pt x="112632" y="166804"/>
                  <a:pt x="127978" y="147753"/>
                  <a:pt x="148615" y="136641"/>
                </a:cubicBezTo>
                <a:cubicBezTo>
                  <a:pt x="169252" y="125529"/>
                  <a:pt x="205236" y="114416"/>
                  <a:pt x="224815" y="108066"/>
                </a:cubicBezTo>
                <a:cubicBezTo>
                  <a:pt x="244394" y="101716"/>
                  <a:pt x="248628" y="97483"/>
                  <a:pt x="266090" y="98541"/>
                </a:cubicBezTo>
                <a:cubicBezTo>
                  <a:pt x="283552" y="99599"/>
                  <a:pt x="349698" y="124470"/>
                  <a:pt x="358165" y="1239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0264397-E57A-6895-9F73-D2095C9CB9B5}"/>
              </a:ext>
            </a:extLst>
          </p:cNvPr>
          <p:cNvSpPr/>
          <p:nvPr/>
        </p:nvSpPr>
        <p:spPr>
          <a:xfrm>
            <a:off x="3295629" y="2730500"/>
            <a:ext cx="212778" cy="92092"/>
          </a:xfrm>
          <a:custGeom>
            <a:avLst/>
            <a:gdLst>
              <a:gd name="connsiteX0" fmla="*/ 212746 w 212778"/>
              <a:gd name="connsiteY0" fmla="*/ 38100 h 92092"/>
              <a:gd name="connsiteX1" fmla="*/ 92096 w 212778"/>
              <a:gd name="connsiteY1" fmla="*/ 38100 h 92092"/>
              <a:gd name="connsiteX2" fmla="*/ 50821 w 212778"/>
              <a:gd name="connsiteY2" fmla="*/ 0 h 92092"/>
              <a:gd name="connsiteX3" fmla="*/ 95271 w 212778"/>
              <a:gd name="connsiteY3" fmla="*/ 38100 h 92092"/>
              <a:gd name="connsiteX4" fmla="*/ 21 w 212778"/>
              <a:gd name="connsiteY4" fmla="*/ 41275 h 92092"/>
              <a:gd name="connsiteX5" fmla="*/ 104796 w 212778"/>
              <a:gd name="connsiteY5" fmla="*/ 44450 h 92092"/>
              <a:gd name="connsiteX6" fmla="*/ 34946 w 212778"/>
              <a:gd name="connsiteY6" fmla="*/ 63500 h 92092"/>
              <a:gd name="connsiteX7" fmla="*/ 136546 w 212778"/>
              <a:gd name="connsiteY7" fmla="*/ 53975 h 92092"/>
              <a:gd name="connsiteX8" fmla="*/ 104796 w 212778"/>
              <a:gd name="connsiteY8" fmla="*/ 92075 h 92092"/>
              <a:gd name="connsiteX9" fmla="*/ 212746 w 212778"/>
              <a:gd name="connsiteY9" fmla="*/ 38100 h 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778" h="92092">
                <a:moveTo>
                  <a:pt x="212746" y="38100"/>
                </a:moveTo>
                <a:cubicBezTo>
                  <a:pt x="210629" y="29104"/>
                  <a:pt x="119083" y="44450"/>
                  <a:pt x="92096" y="38100"/>
                </a:cubicBezTo>
                <a:cubicBezTo>
                  <a:pt x="65109" y="31750"/>
                  <a:pt x="50292" y="0"/>
                  <a:pt x="50821" y="0"/>
                </a:cubicBezTo>
                <a:cubicBezTo>
                  <a:pt x="51350" y="0"/>
                  <a:pt x="103738" y="31221"/>
                  <a:pt x="95271" y="38100"/>
                </a:cubicBezTo>
                <a:cubicBezTo>
                  <a:pt x="86804" y="44979"/>
                  <a:pt x="-1567" y="40217"/>
                  <a:pt x="21" y="41275"/>
                </a:cubicBezTo>
                <a:cubicBezTo>
                  <a:pt x="1609" y="42333"/>
                  <a:pt x="98975" y="40746"/>
                  <a:pt x="104796" y="44450"/>
                </a:cubicBezTo>
                <a:cubicBezTo>
                  <a:pt x="110617" y="48154"/>
                  <a:pt x="29654" y="61913"/>
                  <a:pt x="34946" y="63500"/>
                </a:cubicBezTo>
                <a:cubicBezTo>
                  <a:pt x="40238" y="65087"/>
                  <a:pt x="124904" y="49213"/>
                  <a:pt x="136546" y="53975"/>
                </a:cubicBezTo>
                <a:cubicBezTo>
                  <a:pt x="148188" y="58737"/>
                  <a:pt x="97388" y="91017"/>
                  <a:pt x="104796" y="92075"/>
                </a:cubicBezTo>
                <a:cubicBezTo>
                  <a:pt x="112204" y="93133"/>
                  <a:pt x="214863" y="47096"/>
                  <a:pt x="212746" y="381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65B3B3F-A15B-3C96-85A4-8381B5977D78}"/>
              </a:ext>
            </a:extLst>
          </p:cNvPr>
          <p:cNvSpPr/>
          <p:nvPr/>
        </p:nvSpPr>
        <p:spPr>
          <a:xfrm>
            <a:off x="3449189" y="2771590"/>
            <a:ext cx="49783" cy="61926"/>
          </a:xfrm>
          <a:custGeom>
            <a:avLst/>
            <a:gdLst>
              <a:gd name="connsiteX0" fmla="*/ 49661 w 49783"/>
              <a:gd name="connsiteY0" fmla="*/ 185 h 61926"/>
              <a:gd name="connsiteX1" fmla="*/ 2036 w 49783"/>
              <a:gd name="connsiteY1" fmla="*/ 60510 h 61926"/>
              <a:gd name="connsiteX2" fmla="*/ 14736 w 49783"/>
              <a:gd name="connsiteY2" fmla="*/ 41460 h 61926"/>
              <a:gd name="connsiteX3" fmla="*/ 49661 w 49783"/>
              <a:gd name="connsiteY3" fmla="*/ 185 h 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3" h="61926">
                <a:moveTo>
                  <a:pt x="49661" y="185"/>
                </a:moveTo>
                <a:cubicBezTo>
                  <a:pt x="47544" y="3360"/>
                  <a:pt x="7857" y="53631"/>
                  <a:pt x="2036" y="60510"/>
                </a:cubicBezTo>
                <a:cubicBezTo>
                  <a:pt x="-3785" y="67389"/>
                  <a:pt x="3624" y="47281"/>
                  <a:pt x="14736" y="41460"/>
                </a:cubicBezTo>
                <a:cubicBezTo>
                  <a:pt x="25848" y="35639"/>
                  <a:pt x="51778" y="-2990"/>
                  <a:pt x="49661" y="1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34CC86E-8066-B17B-8113-7E12C4B4D8B3}"/>
              </a:ext>
            </a:extLst>
          </p:cNvPr>
          <p:cNvSpPr/>
          <p:nvPr/>
        </p:nvSpPr>
        <p:spPr>
          <a:xfrm>
            <a:off x="3489325" y="2758993"/>
            <a:ext cx="260477" cy="111207"/>
          </a:xfrm>
          <a:custGeom>
            <a:avLst/>
            <a:gdLst>
              <a:gd name="connsiteX0" fmla="*/ 260350 w 260477"/>
              <a:gd name="connsiteY0" fmla="*/ 82 h 111207"/>
              <a:gd name="connsiteX1" fmla="*/ 158750 w 260477"/>
              <a:gd name="connsiteY1" fmla="*/ 35007 h 111207"/>
              <a:gd name="connsiteX2" fmla="*/ 98425 w 260477"/>
              <a:gd name="connsiteY2" fmla="*/ 92157 h 111207"/>
              <a:gd name="connsiteX3" fmla="*/ 136525 w 260477"/>
              <a:gd name="connsiteY3" fmla="*/ 50882 h 111207"/>
              <a:gd name="connsiteX4" fmla="*/ 117475 w 260477"/>
              <a:gd name="connsiteY4" fmla="*/ 41357 h 111207"/>
              <a:gd name="connsiteX5" fmla="*/ 53975 w 260477"/>
              <a:gd name="connsiteY5" fmla="*/ 111207 h 111207"/>
              <a:gd name="connsiteX6" fmla="*/ 98425 w 260477"/>
              <a:gd name="connsiteY6" fmla="*/ 41357 h 111207"/>
              <a:gd name="connsiteX7" fmla="*/ 60325 w 260477"/>
              <a:gd name="connsiteY7" fmla="*/ 63582 h 111207"/>
              <a:gd name="connsiteX8" fmla="*/ 28575 w 260477"/>
              <a:gd name="connsiteY8" fmla="*/ 88982 h 111207"/>
              <a:gd name="connsiteX9" fmla="*/ 79375 w 260477"/>
              <a:gd name="connsiteY9" fmla="*/ 38182 h 111207"/>
              <a:gd name="connsiteX10" fmla="*/ 50800 w 260477"/>
              <a:gd name="connsiteY10" fmla="*/ 35007 h 111207"/>
              <a:gd name="connsiteX11" fmla="*/ 28575 w 260477"/>
              <a:gd name="connsiteY11" fmla="*/ 35007 h 111207"/>
              <a:gd name="connsiteX12" fmla="*/ 0 w 260477"/>
              <a:gd name="connsiteY12" fmla="*/ 35007 h 111207"/>
              <a:gd name="connsiteX13" fmla="*/ 31750 w 260477"/>
              <a:gd name="connsiteY13" fmla="*/ 35007 h 111207"/>
              <a:gd name="connsiteX14" fmla="*/ 25400 w 260477"/>
              <a:gd name="connsiteY14" fmla="*/ 19132 h 111207"/>
              <a:gd name="connsiteX15" fmla="*/ 85725 w 260477"/>
              <a:gd name="connsiteY15" fmla="*/ 31832 h 111207"/>
              <a:gd name="connsiteX16" fmla="*/ 136525 w 260477"/>
              <a:gd name="connsiteY16" fmla="*/ 25482 h 111207"/>
              <a:gd name="connsiteX17" fmla="*/ 260350 w 260477"/>
              <a:gd name="connsiteY17" fmla="*/ 82 h 11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0477" h="111207">
                <a:moveTo>
                  <a:pt x="260350" y="82"/>
                </a:moveTo>
                <a:cubicBezTo>
                  <a:pt x="264054" y="1669"/>
                  <a:pt x="185737" y="19661"/>
                  <a:pt x="158750" y="35007"/>
                </a:cubicBezTo>
                <a:cubicBezTo>
                  <a:pt x="131763" y="50353"/>
                  <a:pt x="102129" y="89511"/>
                  <a:pt x="98425" y="92157"/>
                </a:cubicBezTo>
                <a:cubicBezTo>
                  <a:pt x="94721" y="94803"/>
                  <a:pt x="136525" y="50882"/>
                  <a:pt x="136525" y="50882"/>
                </a:cubicBezTo>
                <a:cubicBezTo>
                  <a:pt x="139700" y="42415"/>
                  <a:pt x="131233" y="31303"/>
                  <a:pt x="117475" y="41357"/>
                </a:cubicBezTo>
                <a:cubicBezTo>
                  <a:pt x="103717" y="51411"/>
                  <a:pt x="57150" y="111207"/>
                  <a:pt x="53975" y="111207"/>
                </a:cubicBezTo>
                <a:cubicBezTo>
                  <a:pt x="50800" y="111207"/>
                  <a:pt x="97367" y="49294"/>
                  <a:pt x="98425" y="41357"/>
                </a:cubicBezTo>
                <a:cubicBezTo>
                  <a:pt x="99483" y="33420"/>
                  <a:pt x="71967" y="55645"/>
                  <a:pt x="60325" y="63582"/>
                </a:cubicBezTo>
                <a:cubicBezTo>
                  <a:pt x="48683" y="71520"/>
                  <a:pt x="25400" y="93215"/>
                  <a:pt x="28575" y="88982"/>
                </a:cubicBezTo>
                <a:cubicBezTo>
                  <a:pt x="31750" y="84749"/>
                  <a:pt x="75671" y="47178"/>
                  <a:pt x="79375" y="38182"/>
                </a:cubicBezTo>
                <a:cubicBezTo>
                  <a:pt x="83079" y="29186"/>
                  <a:pt x="59267" y="35536"/>
                  <a:pt x="50800" y="35007"/>
                </a:cubicBezTo>
                <a:cubicBezTo>
                  <a:pt x="42333" y="34478"/>
                  <a:pt x="28575" y="35007"/>
                  <a:pt x="28575" y="35007"/>
                </a:cubicBezTo>
                <a:lnTo>
                  <a:pt x="0" y="35007"/>
                </a:lnTo>
                <a:cubicBezTo>
                  <a:pt x="529" y="35007"/>
                  <a:pt x="27517" y="37653"/>
                  <a:pt x="31750" y="35007"/>
                </a:cubicBezTo>
                <a:cubicBezTo>
                  <a:pt x="35983" y="32361"/>
                  <a:pt x="16404" y="19661"/>
                  <a:pt x="25400" y="19132"/>
                </a:cubicBezTo>
                <a:cubicBezTo>
                  <a:pt x="34396" y="18603"/>
                  <a:pt x="67204" y="30774"/>
                  <a:pt x="85725" y="31832"/>
                </a:cubicBezTo>
                <a:cubicBezTo>
                  <a:pt x="104246" y="32890"/>
                  <a:pt x="115359" y="30774"/>
                  <a:pt x="136525" y="25482"/>
                </a:cubicBezTo>
                <a:cubicBezTo>
                  <a:pt x="157691" y="20190"/>
                  <a:pt x="256646" y="-1505"/>
                  <a:pt x="260350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92F2814-7335-2789-662B-F5C9299F497B}"/>
              </a:ext>
            </a:extLst>
          </p:cNvPr>
          <p:cNvSpPr/>
          <p:nvPr/>
        </p:nvSpPr>
        <p:spPr>
          <a:xfrm>
            <a:off x="3387681" y="2625593"/>
            <a:ext cx="209605" cy="153195"/>
          </a:xfrm>
          <a:custGeom>
            <a:avLst/>
            <a:gdLst>
              <a:gd name="connsiteX0" fmla="*/ 209594 w 209605"/>
              <a:gd name="connsiteY0" fmla="*/ 132 h 153195"/>
              <a:gd name="connsiteX1" fmla="*/ 117519 w 209605"/>
              <a:gd name="connsiteY1" fmla="*/ 63632 h 153195"/>
              <a:gd name="connsiteX2" fmla="*/ 92119 w 209605"/>
              <a:gd name="connsiteY2" fmla="*/ 101732 h 153195"/>
              <a:gd name="connsiteX3" fmla="*/ 92119 w 209605"/>
              <a:gd name="connsiteY3" fmla="*/ 146182 h 153195"/>
              <a:gd name="connsiteX4" fmla="*/ 44 w 209605"/>
              <a:gd name="connsiteY4" fmla="*/ 146182 h 153195"/>
              <a:gd name="connsiteX5" fmla="*/ 79419 w 209605"/>
              <a:gd name="connsiteY5" fmla="*/ 79507 h 153195"/>
              <a:gd name="connsiteX6" fmla="*/ 47669 w 209605"/>
              <a:gd name="connsiteY6" fmla="*/ 92207 h 153195"/>
              <a:gd name="connsiteX7" fmla="*/ 111169 w 209605"/>
              <a:gd name="connsiteY7" fmla="*/ 47757 h 153195"/>
              <a:gd name="connsiteX8" fmla="*/ 209594 w 209605"/>
              <a:gd name="connsiteY8" fmla="*/ 132 h 15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605" h="153195">
                <a:moveTo>
                  <a:pt x="209594" y="132"/>
                </a:moveTo>
                <a:cubicBezTo>
                  <a:pt x="210652" y="2778"/>
                  <a:pt x="137098" y="46699"/>
                  <a:pt x="117519" y="63632"/>
                </a:cubicBezTo>
                <a:cubicBezTo>
                  <a:pt x="97940" y="80565"/>
                  <a:pt x="96352" y="87974"/>
                  <a:pt x="92119" y="101732"/>
                </a:cubicBezTo>
                <a:cubicBezTo>
                  <a:pt x="87886" y="115490"/>
                  <a:pt x="107465" y="138774"/>
                  <a:pt x="92119" y="146182"/>
                </a:cubicBezTo>
                <a:cubicBezTo>
                  <a:pt x="76773" y="153590"/>
                  <a:pt x="2161" y="157294"/>
                  <a:pt x="44" y="146182"/>
                </a:cubicBezTo>
                <a:cubicBezTo>
                  <a:pt x="-2073" y="135070"/>
                  <a:pt x="71481" y="88503"/>
                  <a:pt x="79419" y="79507"/>
                </a:cubicBezTo>
                <a:cubicBezTo>
                  <a:pt x="87356" y="70511"/>
                  <a:pt x="42377" y="97499"/>
                  <a:pt x="47669" y="92207"/>
                </a:cubicBezTo>
                <a:cubicBezTo>
                  <a:pt x="52961" y="86915"/>
                  <a:pt x="88944" y="60457"/>
                  <a:pt x="111169" y="47757"/>
                </a:cubicBezTo>
                <a:cubicBezTo>
                  <a:pt x="133394" y="35057"/>
                  <a:pt x="208536" y="-2514"/>
                  <a:pt x="209594" y="1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1379ACD-F62C-9130-A418-5EB055861423}"/>
              </a:ext>
            </a:extLst>
          </p:cNvPr>
          <p:cNvSpPr/>
          <p:nvPr/>
        </p:nvSpPr>
        <p:spPr>
          <a:xfrm>
            <a:off x="3457414" y="2746171"/>
            <a:ext cx="312509" cy="41975"/>
          </a:xfrm>
          <a:custGeom>
            <a:avLst/>
            <a:gdLst>
              <a:gd name="connsiteX0" fmla="*/ 161 w 312509"/>
              <a:gd name="connsiteY0" fmla="*/ 204 h 41975"/>
              <a:gd name="connsiteX1" fmla="*/ 85886 w 312509"/>
              <a:gd name="connsiteY1" fmla="*/ 25604 h 41975"/>
              <a:gd name="connsiteX2" fmla="*/ 171611 w 312509"/>
              <a:gd name="connsiteY2" fmla="*/ 25604 h 41975"/>
              <a:gd name="connsiteX3" fmla="*/ 311311 w 312509"/>
              <a:gd name="connsiteY3" fmla="*/ 204 h 41975"/>
              <a:gd name="connsiteX4" fmla="*/ 231936 w 312509"/>
              <a:gd name="connsiteY4" fmla="*/ 28779 h 41975"/>
              <a:gd name="connsiteX5" fmla="*/ 108111 w 312509"/>
              <a:gd name="connsiteY5" fmla="*/ 41479 h 41975"/>
              <a:gd name="connsiteX6" fmla="*/ 161 w 312509"/>
              <a:gd name="connsiteY6" fmla="*/ 204 h 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509" h="41975">
                <a:moveTo>
                  <a:pt x="161" y="204"/>
                </a:moveTo>
                <a:cubicBezTo>
                  <a:pt x="-3543" y="-2442"/>
                  <a:pt x="57311" y="21371"/>
                  <a:pt x="85886" y="25604"/>
                </a:cubicBezTo>
                <a:cubicBezTo>
                  <a:pt x="114461" y="29837"/>
                  <a:pt x="134040" y="29837"/>
                  <a:pt x="171611" y="25604"/>
                </a:cubicBezTo>
                <a:cubicBezTo>
                  <a:pt x="209182" y="21371"/>
                  <a:pt x="301257" y="-325"/>
                  <a:pt x="311311" y="204"/>
                </a:cubicBezTo>
                <a:cubicBezTo>
                  <a:pt x="321365" y="733"/>
                  <a:pt x="265803" y="21900"/>
                  <a:pt x="231936" y="28779"/>
                </a:cubicBezTo>
                <a:cubicBezTo>
                  <a:pt x="198069" y="35658"/>
                  <a:pt x="141978" y="44125"/>
                  <a:pt x="108111" y="41479"/>
                </a:cubicBezTo>
                <a:cubicBezTo>
                  <a:pt x="74244" y="38833"/>
                  <a:pt x="3865" y="2850"/>
                  <a:pt x="161" y="2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1358D05-B50A-A0CF-8C06-A2C8E1FE8BEE}"/>
              </a:ext>
            </a:extLst>
          </p:cNvPr>
          <p:cNvSpPr/>
          <p:nvPr/>
        </p:nvSpPr>
        <p:spPr>
          <a:xfrm>
            <a:off x="3388062" y="2587343"/>
            <a:ext cx="212962" cy="197768"/>
          </a:xfrm>
          <a:custGeom>
            <a:avLst/>
            <a:gdLst>
              <a:gd name="connsiteX0" fmla="*/ 212388 w 212962"/>
              <a:gd name="connsiteY0" fmla="*/ 282 h 197768"/>
              <a:gd name="connsiteX1" fmla="*/ 123488 w 212962"/>
              <a:gd name="connsiteY1" fmla="*/ 28857 h 197768"/>
              <a:gd name="connsiteX2" fmla="*/ 31413 w 212962"/>
              <a:gd name="connsiteY2" fmla="*/ 89182 h 197768"/>
              <a:gd name="connsiteX3" fmla="*/ 53638 w 212962"/>
              <a:gd name="connsiteY3" fmla="*/ 79657 h 197768"/>
              <a:gd name="connsiteX4" fmla="*/ 9188 w 212962"/>
              <a:gd name="connsiteY4" fmla="*/ 136807 h 197768"/>
              <a:gd name="connsiteX5" fmla="*/ 2838 w 212962"/>
              <a:gd name="connsiteY5" fmla="*/ 197132 h 197768"/>
              <a:gd name="connsiteX6" fmla="*/ 2838 w 212962"/>
              <a:gd name="connsiteY6" fmla="*/ 162207 h 197768"/>
              <a:gd name="connsiteX7" fmla="*/ 37763 w 212962"/>
              <a:gd name="connsiteY7" fmla="*/ 66957 h 197768"/>
              <a:gd name="connsiteX8" fmla="*/ 6013 w 212962"/>
              <a:gd name="connsiteY8" fmla="*/ 98707 h 197768"/>
              <a:gd name="connsiteX9" fmla="*/ 79038 w 212962"/>
              <a:gd name="connsiteY9" fmla="*/ 44732 h 197768"/>
              <a:gd name="connsiteX10" fmla="*/ 212388 w 212962"/>
              <a:gd name="connsiteY10" fmla="*/ 282 h 19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2962" h="197768">
                <a:moveTo>
                  <a:pt x="212388" y="282"/>
                </a:moveTo>
                <a:cubicBezTo>
                  <a:pt x="219796" y="-2364"/>
                  <a:pt x="153650" y="14040"/>
                  <a:pt x="123488" y="28857"/>
                </a:cubicBezTo>
                <a:cubicBezTo>
                  <a:pt x="93326" y="43674"/>
                  <a:pt x="43055" y="80715"/>
                  <a:pt x="31413" y="89182"/>
                </a:cubicBezTo>
                <a:cubicBezTo>
                  <a:pt x="19771" y="97649"/>
                  <a:pt x="57342" y="71720"/>
                  <a:pt x="53638" y="79657"/>
                </a:cubicBezTo>
                <a:cubicBezTo>
                  <a:pt x="49934" y="87594"/>
                  <a:pt x="17655" y="117228"/>
                  <a:pt x="9188" y="136807"/>
                </a:cubicBezTo>
                <a:cubicBezTo>
                  <a:pt x="721" y="156386"/>
                  <a:pt x="3896" y="192899"/>
                  <a:pt x="2838" y="197132"/>
                </a:cubicBezTo>
                <a:cubicBezTo>
                  <a:pt x="1780" y="201365"/>
                  <a:pt x="-2983" y="183903"/>
                  <a:pt x="2838" y="162207"/>
                </a:cubicBezTo>
                <a:cubicBezTo>
                  <a:pt x="8659" y="140511"/>
                  <a:pt x="37234" y="77540"/>
                  <a:pt x="37763" y="66957"/>
                </a:cubicBezTo>
                <a:cubicBezTo>
                  <a:pt x="38292" y="56374"/>
                  <a:pt x="-866" y="102411"/>
                  <a:pt x="6013" y="98707"/>
                </a:cubicBezTo>
                <a:cubicBezTo>
                  <a:pt x="12892" y="95003"/>
                  <a:pt x="51521" y="60078"/>
                  <a:pt x="79038" y="44732"/>
                </a:cubicBezTo>
                <a:cubicBezTo>
                  <a:pt x="106555" y="29386"/>
                  <a:pt x="204980" y="2928"/>
                  <a:pt x="212388" y="2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7F5D72F-3FFD-8E40-22A0-C0633C7B6F88}"/>
              </a:ext>
            </a:extLst>
          </p:cNvPr>
          <p:cNvSpPr/>
          <p:nvPr/>
        </p:nvSpPr>
        <p:spPr>
          <a:xfrm>
            <a:off x="3514045" y="2584364"/>
            <a:ext cx="372155" cy="190589"/>
          </a:xfrm>
          <a:custGeom>
            <a:avLst/>
            <a:gdLst>
              <a:gd name="connsiteX0" fmla="*/ 680 w 372155"/>
              <a:gd name="connsiteY0" fmla="*/ 22311 h 190589"/>
              <a:gd name="connsiteX1" fmla="*/ 130855 w 372155"/>
              <a:gd name="connsiteY1" fmla="*/ 86 h 190589"/>
              <a:gd name="connsiteX2" fmla="*/ 261030 w 372155"/>
              <a:gd name="connsiteY2" fmla="*/ 31836 h 190589"/>
              <a:gd name="connsiteX3" fmla="*/ 324530 w 372155"/>
              <a:gd name="connsiteY3" fmla="*/ 101686 h 190589"/>
              <a:gd name="connsiteX4" fmla="*/ 372155 w 372155"/>
              <a:gd name="connsiteY4" fmla="*/ 190586 h 190589"/>
              <a:gd name="connsiteX5" fmla="*/ 324530 w 372155"/>
              <a:gd name="connsiteY5" fmla="*/ 98511 h 190589"/>
              <a:gd name="connsiteX6" fmla="*/ 241980 w 372155"/>
              <a:gd name="connsiteY6" fmla="*/ 35011 h 190589"/>
              <a:gd name="connsiteX7" fmla="*/ 130855 w 372155"/>
              <a:gd name="connsiteY7" fmla="*/ 15961 h 190589"/>
              <a:gd name="connsiteX8" fmla="*/ 80055 w 372155"/>
              <a:gd name="connsiteY8" fmla="*/ 19136 h 190589"/>
              <a:gd name="connsiteX9" fmla="*/ 680 w 372155"/>
              <a:gd name="connsiteY9" fmla="*/ 22311 h 19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155" h="190589">
                <a:moveTo>
                  <a:pt x="680" y="22311"/>
                </a:moveTo>
                <a:cubicBezTo>
                  <a:pt x="9147" y="19136"/>
                  <a:pt x="87463" y="-1502"/>
                  <a:pt x="130855" y="86"/>
                </a:cubicBezTo>
                <a:cubicBezTo>
                  <a:pt x="174247" y="1673"/>
                  <a:pt x="228751" y="14903"/>
                  <a:pt x="261030" y="31836"/>
                </a:cubicBezTo>
                <a:cubicBezTo>
                  <a:pt x="293309" y="48769"/>
                  <a:pt x="306009" y="75228"/>
                  <a:pt x="324530" y="101686"/>
                </a:cubicBezTo>
                <a:cubicBezTo>
                  <a:pt x="343051" y="128144"/>
                  <a:pt x="372155" y="191115"/>
                  <a:pt x="372155" y="190586"/>
                </a:cubicBezTo>
                <a:cubicBezTo>
                  <a:pt x="372155" y="190057"/>
                  <a:pt x="346226" y="124440"/>
                  <a:pt x="324530" y="98511"/>
                </a:cubicBezTo>
                <a:cubicBezTo>
                  <a:pt x="302834" y="72582"/>
                  <a:pt x="274259" y="48769"/>
                  <a:pt x="241980" y="35011"/>
                </a:cubicBezTo>
                <a:cubicBezTo>
                  <a:pt x="209701" y="21253"/>
                  <a:pt x="157843" y="18607"/>
                  <a:pt x="130855" y="15961"/>
                </a:cubicBezTo>
                <a:cubicBezTo>
                  <a:pt x="103868" y="13315"/>
                  <a:pt x="94872" y="17019"/>
                  <a:pt x="80055" y="19136"/>
                </a:cubicBezTo>
                <a:cubicBezTo>
                  <a:pt x="65238" y="21253"/>
                  <a:pt x="-7787" y="25486"/>
                  <a:pt x="680" y="223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9B64CB3-E077-A857-06C6-955BBF619B80}"/>
              </a:ext>
            </a:extLst>
          </p:cNvPr>
          <p:cNvSpPr/>
          <p:nvPr/>
        </p:nvSpPr>
        <p:spPr>
          <a:xfrm>
            <a:off x="3673420" y="2616191"/>
            <a:ext cx="197177" cy="149238"/>
          </a:xfrm>
          <a:custGeom>
            <a:avLst/>
            <a:gdLst>
              <a:gd name="connsiteX0" fmla="*/ 55 w 197177"/>
              <a:gd name="connsiteY0" fmla="*/ 9 h 149238"/>
              <a:gd name="connsiteX1" fmla="*/ 117530 w 197177"/>
              <a:gd name="connsiteY1" fmla="*/ 34934 h 149238"/>
              <a:gd name="connsiteX2" fmla="*/ 165155 w 197177"/>
              <a:gd name="connsiteY2" fmla="*/ 79384 h 149238"/>
              <a:gd name="connsiteX3" fmla="*/ 196905 w 197177"/>
              <a:gd name="connsiteY3" fmla="*/ 149234 h 149238"/>
              <a:gd name="connsiteX4" fmla="*/ 177855 w 197177"/>
              <a:gd name="connsiteY4" fmla="*/ 82559 h 149238"/>
              <a:gd name="connsiteX5" fmla="*/ 133405 w 197177"/>
              <a:gd name="connsiteY5" fmla="*/ 38109 h 149238"/>
              <a:gd name="connsiteX6" fmla="*/ 55 w 197177"/>
              <a:gd name="connsiteY6" fmla="*/ 9 h 1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77" h="149238">
                <a:moveTo>
                  <a:pt x="55" y="9"/>
                </a:moveTo>
                <a:cubicBezTo>
                  <a:pt x="-2591" y="-520"/>
                  <a:pt x="90013" y="21705"/>
                  <a:pt x="117530" y="34934"/>
                </a:cubicBezTo>
                <a:cubicBezTo>
                  <a:pt x="145047" y="48163"/>
                  <a:pt x="151926" y="60334"/>
                  <a:pt x="165155" y="79384"/>
                </a:cubicBezTo>
                <a:cubicBezTo>
                  <a:pt x="178384" y="98434"/>
                  <a:pt x="194788" y="148705"/>
                  <a:pt x="196905" y="149234"/>
                </a:cubicBezTo>
                <a:cubicBezTo>
                  <a:pt x="199022" y="149763"/>
                  <a:pt x="188438" y="101080"/>
                  <a:pt x="177855" y="82559"/>
                </a:cubicBezTo>
                <a:cubicBezTo>
                  <a:pt x="167272" y="64038"/>
                  <a:pt x="158805" y="51338"/>
                  <a:pt x="133405" y="38109"/>
                </a:cubicBezTo>
                <a:cubicBezTo>
                  <a:pt x="108005" y="24880"/>
                  <a:pt x="2701" y="538"/>
                  <a:pt x="55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52535AF-B0BF-A902-4E20-37C58D804385}"/>
              </a:ext>
            </a:extLst>
          </p:cNvPr>
          <p:cNvSpPr/>
          <p:nvPr/>
        </p:nvSpPr>
        <p:spPr>
          <a:xfrm>
            <a:off x="3667095" y="2732164"/>
            <a:ext cx="217549" cy="46122"/>
          </a:xfrm>
          <a:custGeom>
            <a:avLst/>
            <a:gdLst>
              <a:gd name="connsiteX0" fmla="*/ 30 w 217549"/>
              <a:gd name="connsiteY0" fmla="*/ 45961 h 46122"/>
              <a:gd name="connsiteX1" fmla="*/ 142905 w 217549"/>
              <a:gd name="connsiteY1" fmla="*/ 17386 h 46122"/>
              <a:gd name="connsiteX2" fmla="*/ 215930 w 217549"/>
              <a:gd name="connsiteY2" fmla="*/ 42786 h 46122"/>
              <a:gd name="connsiteX3" fmla="*/ 190530 w 217549"/>
              <a:gd name="connsiteY3" fmla="*/ 11036 h 46122"/>
              <a:gd name="connsiteX4" fmla="*/ 155605 w 217549"/>
              <a:gd name="connsiteY4" fmla="*/ 1511 h 46122"/>
              <a:gd name="connsiteX5" fmla="*/ 30 w 217549"/>
              <a:gd name="connsiteY5" fmla="*/ 45961 h 4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49" h="46122">
                <a:moveTo>
                  <a:pt x="30" y="45961"/>
                </a:moveTo>
                <a:cubicBezTo>
                  <a:pt x="-2087" y="48607"/>
                  <a:pt x="106922" y="17915"/>
                  <a:pt x="142905" y="17386"/>
                </a:cubicBezTo>
                <a:cubicBezTo>
                  <a:pt x="178888" y="16857"/>
                  <a:pt x="207993" y="43844"/>
                  <a:pt x="215930" y="42786"/>
                </a:cubicBezTo>
                <a:cubicBezTo>
                  <a:pt x="223867" y="41728"/>
                  <a:pt x="200584" y="17915"/>
                  <a:pt x="190530" y="11036"/>
                </a:cubicBezTo>
                <a:cubicBezTo>
                  <a:pt x="180476" y="4157"/>
                  <a:pt x="179417" y="-3251"/>
                  <a:pt x="155605" y="1511"/>
                </a:cubicBezTo>
                <a:cubicBezTo>
                  <a:pt x="131793" y="6273"/>
                  <a:pt x="2147" y="43315"/>
                  <a:pt x="30" y="459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7B03178-893E-A32D-9624-D17F7F943891}"/>
              </a:ext>
            </a:extLst>
          </p:cNvPr>
          <p:cNvSpPr/>
          <p:nvPr/>
        </p:nvSpPr>
        <p:spPr>
          <a:xfrm>
            <a:off x="3586939" y="2626896"/>
            <a:ext cx="223473" cy="154590"/>
          </a:xfrm>
          <a:custGeom>
            <a:avLst/>
            <a:gdLst>
              <a:gd name="connsiteX0" fmla="*/ 216711 w 223473"/>
              <a:gd name="connsiteY0" fmla="*/ 27404 h 154590"/>
              <a:gd name="connsiteX1" fmla="*/ 213536 w 223473"/>
              <a:gd name="connsiteY1" fmla="*/ 87729 h 154590"/>
              <a:gd name="connsiteX2" fmla="*/ 172261 w 223473"/>
              <a:gd name="connsiteY2" fmla="*/ 129004 h 154590"/>
              <a:gd name="connsiteX3" fmla="*/ 38911 w 223473"/>
              <a:gd name="connsiteY3" fmla="*/ 154404 h 154590"/>
              <a:gd name="connsiteX4" fmla="*/ 7161 w 223473"/>
              <a:gd name="connsiteY4" fmla="*/ 116304 h 154590"/>
              <a:gd name="connsiteX5" fmla="*/ 811 w 223473"/>
              <a:gd name="connsiteY5" fmla="*/ 94079 h 154590"/>
              <a:gd name="connsiteX6" fmla="*/ 3986 w 223473"/>
              <a:gd name="connsiteY6" fmla="*/ 59154 h 154590"/>
              <a:gd name="connsiteX7" fmla="*/ 35736 w 223473"/>
              <a:gd name="connsiteY7" fmla="*/ 27404 h 154590"/>
              <a:gd name="connsiteX8" fmla="*/ 51611 w 223473"/>
              <a:gd name="connsiteY8" fmla="*/ 2004 h 154590"/>
              <a:gd name="connsiteX9" fmla="*/ 77011 w 223473"/>
              <a:gd name="connsiteY9" fmla="*/ 2004 h 154590"/>
              <a:gd name="connsiteX10" fmla="*/ 134161 w 223473"/>
              <a:gd name="connsiteY10" fmla="*/ 5179 h 154590"/>
              <a:gd name="connsiteX11" fmla="*/ 216711 w 223473"/>
              <a:gd name="connsiteY11" fmla="*/ 27404 h 15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473" h="154590">
                <a:moveTo>
                  <a:pt x="216711" y="27404"/>
                </a:moveTo>
                <a:cubicBezTo>
                  <a:pt x="229940" y="41162"/>
                  <a:pt x="220944" y="70796"/>
                  <a:pt x="213536" y="87729"/>
                </a:cubicBezTo>
                <a:cubicBezTo>
                  <a:pt x="206128" y="104662"/>
                  <a:pt x="201365" y="117892"/>
                  <a:pt x="172261" y="129004"/>
                </a:cubicBezTo>
                <a:cubicBezTo>
                  <a:pt x="143157" y="140117"/>
                  <a:pt x="66428" y="156521"/>
                  <a:pt x="38911" y="154404"/>
                </a:cubicBezTo>
                <a:cubicBezTo>
                  <a:pt x="11394" y="152287"/>
                  <a:pt x="13511" y="126358"/>
                  <a:pt x="7161" y="116304"/>
                </a:cubicBezTo>
                <a:cubicBezTo>
                  <a:pt x="811" y="106250"/>
                  <a:pt x="1340" y="103604"/>
                  <a:pt x="811" y="94079"/>
                </a:cubicBezTo>
                <a:cubicBezTo>
                  <a:pt x="282" y="84554"/>
                  <a:pt x="-1835" y="70266"/>
                  <a:pt x="3986" y="59154"/>
                </a:cubicBezTo>
                <a:cubicBezTo>
                  <a:pt x="9807" y="48042"/>
                  <a:pt x="27799" y="36929"/>
                  <a:pt x="35736" y="27404"/>
                </a:cubicBezTo>
                <a:cubicBezTo>
                  <a:pt x="43673" y="17879"/>
                  <a:pt x="44732" y="6237"/>
                  <a:pt x="51611" y="2004"/>
                </a:cubicBezTo>
                <a:cubicBezTo>
                  <a:pt x="58490" y="-2229"/>
                  <a:pt x="63253" y="1475"/>
                  <a:pt x="77011" y="2004"/>
                </a:cubicBezTo>
                <a:cubicBezTo>
                  <a:pt x="90769" y="2533"/>
                  <a:pt x="116169" y="2533"/>
                  <a:pt x="134161" y="5179"/>
                </a:cubicBezTo>
                <a:cubicBezTo>
                  <a:pt x="152153" y="7825"/>
                  <a:pt x="203482" y="13646"/>
                  <a:pt x="216711" y="274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90D7DC4-99BB-4639-5AFB-F38B3FCF12A7}"/>
              </a:ext>
            </a:extLst>
          </p:cNvPr>
          <p:cNvSpPr/>
          <p:nvPr/>
        </p:nvSpPr>
        <p:spPr>
          <a:xfrm>
            <a:off x="3579092" y="2620172"/>
            <a:ext cx="91444" cy="83556"/>
          </a:xfrm>
          <a:custGeom>
            <a:avLst/>
            <a:gdLst>
              <a:gd name="connsiteX0" fmla="*/ 91208 w 91444"/>
              <a:gd name="connsiteY0" fmla="*/ 2378 h 83556"/>
              <a:gd name="connsiteX1" fmla="*/ 5483 w 91444"/>
              <a:gd name="connsiteY1" fmla="*/ 21428 h 83556"/>
              <a:gd name="connsiteX2" fmla="*/ 8658 w 91444"/>
              <a:gd name="connsiteY2" fmla="*/ 43653 h 83556"/>
              <a:gd name="connsiteX3" fmla="*/ 8658 w 91444"/>
              <a:gd name="connsiteY3" fmla="*/ 78578 h 83556"/>
              <a:gd name="connsiteX4" fmla="*/ 30883 w 91444"/>
              <a:gd name="connsiteY4" fmla="*/ 78578 h 83556"/>
              <a:gd name="connsiteX5" fmla="*/ 91208 w 91444"/>
              <a:gd name="connsiteY5" fmla="*/ 2378 h 8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4" h="83556">
                <a:moveTo>
                  <a:pt x="91208" y="2378"/>
                </a:moveTo>
                <a:cubicBezTo>
                  <a:pt x="86975" y="-7147"/>
                  <a:pt x="19241" y="14549"/>
                  <a:pt x="5483" y="21428"/>
                </a:cubicBezTo>
                <a:cubicBezTo>
                  <a:pt x="-8275" y="28307"/>
                  <a:pt x="8129" y="34128"/>
                  <a:pt x="8658" y="43653"/>
                </a:cubicBezTo>
                <a:cubicBezTo>
                  <a:pt x="9187" y="53178"/>
                  <a:pt x="4954" y="72757"/>
                  <a:pt x="8658" y="78578"/>
                </a:cubicBezTo>
                <a:cubicBezTo>
                  <a:pt x="12362" y="84399"/>
                  <a:pt x="20300" y="85986"/>
                  <a:pt x="30883" y="78578"/>
                </a:cubicBezTo>
                <a:cubicBezTo>
                  <a:pt x="41466" y="71170"/>
                  <a:pt x="95441" y="11903"/>
                  <a:pt x="91208" y="23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3D34E289-91BD-DBCB-7F81-B183ED5D4A2F}"/>
              </a:ext>
            </a:extLst>
          </p:cNvPr>
          <p:cNvSpPr/>
          <p:nvPr/>
        </p:nvSpPr>
        <p:spPr>
          <a:xfrm>
            <a:off x="3585454" y="26694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BC252B97-E8AC-577C-BF20-E2EB6C237613}"/>
              </a:ext>
            </a:extLst>
          </p:cNvPr>
          <p:cNvSpPr/>
          <p:nvPr/>
        </p:nvSpPr>
        <p:spPr>
          <a:xfrm>
            <a:off x="3730341" y="266904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02CABDE-3518-64CE-E20C-248F0C8B848C}"/>
              </a:ext>
            </a:extLst>
          </p:cNvPr>
          <p:cNvSpPr/>
          <p:nvPr/>
        </p:nvSpPr>
        <p:spPr>
          <a:xfrm>
            <a:off x="3441549" y="2778056"/>
            <a:ext cx="349639" cy="48523"/>
          </a:xfrm>
          <a:custGeom>
            <a:avLst/>
            <a:gdLst>
              <a:gd name="connsiteX0" fmla="*/ 151 w 349639"/>
              <a:gd name="connsiteY0" fmla="*/ 47694 h 48523"/>
              <a:gd name="connsiteX1" fmla="*/ 187476 w 349639"/>
              <a:gd name="connsiteY1" fmla="*/ 41344 h 48523"/>
              <a:gd name="connsiteX2" fmla="*/ 349401 w 349639"/>
              <a:gd name="connsiteY2" fmla="*/ 69 h 48523"/>
              <a:gd name="connsiteX3" fmla="*/ 219226 w 349639"/>
              <a:gd name="connsiteY3" fmla="*/ 31819 h 48523"/>
              <a:gd name="connsiteX4" fmla="*/ 151 w 349639"/>
              <a:gd name="connsiteY4" fmla="*/ 47694 h 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639" h="48523">
                <a:moveTo>
                  <a:pt x="151" y="47694"/>
                </a:moveTo>
                <a:cubicBezTo>
                  <a:pt x="-5141" y="49281"/>
                  <a:pt x="129268" y="49281"/>
                  <a:pt x="187476" y="41344"/>
                </a:cubicBezTo>
                <a:cubicBezTo>
                  <a:pt x="245684" y="33407"/>
                  <a:pt x="344109" y="1656"/>
                  <a:pt x="349401" y="69"/>
                </a:cubicBezTo>
                <a:cubicBezTo>
                  <a:pt x="354693" y="-1518"/>
                  <a:pt x="270555" y="24411"/>
                  <a:pt x="219226" y="31819"/>
                </a:cubicBezTo>
                <a:cubicBezTo>
                  <a:pt x="167897" y="39227"/>
                  <a:pt x="5443" y="46107"/>
                  <a:pt x="151" y="476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A0FDEED-698A-B5FC-BB51-64FB394FDDD6}"/>
              </a:ext>
            </a:extLst>
          </p:cNvPr>
          <p:cNvSpPr/>
          <p:nvPr/>
        </p:nvSpPr>
        <p:spPr>
          <a:xfrm>
            <a:off x="3402746" y="2627996"/>
            <a:ext cx="208621" cy="119094"/>
          </a:xfrm>
          <a:custGeom>
            <a:avLst/>
            <a:gdLst>
              <a:gd name="connsiteX0" fmla="*/ 207229 w 208621"/>
              <a:gd name="connsiteY0" fmla="*/ 904 h 119094"/>
              <a:gd name="connsiteX1" fmla="*/ 92929 w 208621"/>
              <a:gd name="connsiteY1" fmla="*/ 45354 h 119094"/>
              <a:gd name="connsiteX2" fmla="*/ 854 w 208621"/>
              <a:gd name="connsiteY2" fmla="*/ 118379 h 119094"/>
              <a:gd name="connsiteX3" fmla="*/ 48479 w 208621"/>
              <a:gd name="connsiteY3" fmla="*/ 80279 h 119094"/>
              <a:gd name="connsiteX4" fmla="*/ 73879 w 208621"/>
              <a:gd name="connsiteY4" fmla="*/ 42179 h 119094"/>
              <a:gd name="connsiteX5" fmla="*/ 73879 w 208621"/>
              <a:gd name="connsiteY5" fmla="*/ 35829 h 119094"/>
              <a:gd name="connsiteX6" fmla="*/ 153254 w 208621"/>
              <a:gd name="connsiteY6" fmla="*/ 16779 h 119094"/>
              <a:gd name="connsiteX7" fmla="*/ 207229 w 208621"/>
              <a:gd name="connsiteY7" fmla="*/ 904 h 11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21" h="119094">
                <a:moveTo>
                  <a:pt x="207229" y="904"/>
                </a:moveTo>
                <a:cubicBezTo>
                  <a:pt x="197175" y="5667"/>
                  <a:pt x="127325" y="25775"/>
                  <a:pt x="92929" y="45354"/>
                </a:cubicBezTo>
                <a:cubicBezTo>
                  <a:pt x="58533" y="64933"/>
                  <a:pt x="8262" y="112558"/>
                  <a:pt x="854" y="118379"/>
                </a:cubicBezTo>
                <a:cubicBezTo>
                  <a:pt x="-6554" y="124200"/>
                  <a:pt x="36308" y="92979"/>
                  <a:pt x="48479" y="80279"/>
                </a:cubicBezTo>
                <a:cubicBezTo>
                  <a:pt x="60650" y="67579"/>
                  <a:pt x="73879" y="42179"/>
                  <a:pt x="73879" y="42179"/>
                </a:cubicBezTo>
                <a:cubicBezTo>
                  <a:pt x="78112" y="34771"/>
                  <a:pt x="60650" y="40062"/>
                  <a:pt x="73879" y="35829"/>
                </a:cubicBezTo>
                <a:cubicBezTo>
                  <a:pt x="87108" y="31596"/>
                  <a:pt x="136321" y="22071"/>
                  <a:pt x="153254" y="16779"/>
                </a:cubicBezTo>
                <a:cubicBezTo>
                  <a:pt x="170187" y="11487"/>
                  <a:pt x="217283" y="-3859"/>
                  <a:pt x="207229" y="9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17B53CD-5EE3-F7F9-5307-DD847D8027E9}"/>
              </a:ext>
            </a:extLst>
          </p:cNvPr>
          <p:cNvSpPr/>
          <p:nvPr/>
        </p:nvSpPr>
        <p:spPr>
          <a:xfrm>
            <a:off x="3298523" y="2761603"/>
            <a:ext cx="124127" cy="6997"/>
          </a:xfrm>
          <a:custGeom>
            <a:avLst/>
            <a:gdLst>
              <a:gd name="connsiteX0" fmla="*/ 124127 w 124127"/>
              <a:gd name="connsiteY0" fmla="*/ 6997 h 6997"/>
              <a:gd name="connsiteX1" fmla="*/ 302 w 124127"/>
              <a:gd name="connsiteY1" fmla="*/ 647 h 6997"/>
              <a:gd name="connsiteX2" fmla="*/ 124127 w 124127"/>
              <a:gd name="connsiteY2" fmla="*/ 6997 h 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27" h="6997">
                <a:moveTo>
                  <a:pt x="124127" y="6997"/>
                </a:moveTo>
                <a:cubicBezTo>
                  <a:pt x="124127" y="6997"/>
                  <a:pt x="7710" y="-2528"/>
                  <a:pt x="302" y="647"/>
                </a:cubicBezTo>
                <a:cubicBezTo>
                  <a:pt x="-7106" y="3822"/>
                  <a:pt x="124127" y="6997"/>
                  <a:pt x="124127" y="69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9630E39F-5915-FF17-437A-1CC1C11EBC53}"/>
              </a:ext>
            </a:extLst>
          </p:cNvPr>
          <p:cNvSpPr/>
          <p:nvPr/>
        </p:nvSpPr>
        <p:spPr>
          <a:xfrm>
            <a:off x="3324155" y="2755900"/>
            <a:ext cx="101670" cy="79660"/>
          </a:xfrm>
          <a:custGeom>
            <a:avLst/>
            <a:gdLst>
              <a:gd name="connsiteX0" fmla="*/ 101670 w 101670"/>
              <a:gd name="connsiteY0" fmla="*/ 0 h 79660"/>
              <a:gd name="connsiteX1" fmla="*/ 70 w 101670"/>
              <a:gd name="connsiteY1" fmla="*/ 79375 h 79660"/>
              <a:gd name="connsiteX2" fmla="*/ 101670 w 101670"/>
              <a:gd name="connsiteY2" fmla="*/ 0 h 7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70" h="79660">
                <a:moveTo>
                  <a:pt x="101670" y="0"/>
                </a:moveTo>
                <a:cubicBezTo>
                  <a:pt x="101670" y="0"/>
                  <a:pt x="3245" y="73554"/>
                  <a:pt x="70" y="79375"/>
                </a:cubicBezTo>
                <a:cubicBezTo>
                  <a:pt x="-3105" y="85196"/>
                  <a:pt x="101670" y="0"/>
                  <a:pt x="10167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38B7F874-6068-FC88-D2AA-8853D452138D}"/>
              </a:ext>
            </a:extLst>
          </p:cNvPr>
          <p:cNvSpPr/>
          <p:nvPr/>
        </p:nvSpPr>
        <p:spPr>
          <a:xfrm>
            <a:off x="4070271" y="2555870"/>
            <a:ext cx="62623" cy="327041"/>
          </a:xfrm>
          <a:custGeom>
            <a:avLst/>
            <a:gdLst>
              <a:gd name="connsiteX0" fmla="*/ 79 w 62623"/>
              <a:gd name="connsiteY0" fmla="*/ 5 h 327041"/>
              <a:gd name="connsiteX1" fmla="*/ 47704 w 62623"/>
              <a:gd name="connsiteY1" fmla="*/ 196855 h 327041"/>
              <a:gd name="connsiteX2" fmla="*/ 54054 w 62623"/>
              <a:gd name="connsiteY2" fmla="*/ 327030 h 327041"/>
              <a:gd name="connsiteX3" fmla="*/ 60404 w 62623"/>
              <a:gd name="connsiteY3" fmla="*/ 203205 h 327041"/>
              <a:gd name="connsiteX4" fmla="*/ 79 w 62623"/>
              <a:gd name="connsiteY4" fmla="*/ 5 h 32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23" h="327041">
                <a:moveTo>
                  <a:pt x="79" y="5"/>
                </a:moveTo>
                <a:cubicBezTo>
                  <a:pt x="-2038" y="-1053"/>
                  <a:pt x="38708" y="142351"/>
                  <a:pt x="47704" y="196855"/>
                </a:cubicBezTo>
                <a:cubicBezTo>
                  <a:pt x="56700" y="251359"/>
                  <a:pt x="51937" y="325972"/>
                  <a:pt x="54054" y="327030"/>
                </a:cubicBezTo>
                <a:cubicBezTo>
                  <a:pt x="56171" y="328088"/>
                  <a:pt x="67283" y="254005"/>
                  <a:pt x="60404" y="203205"/>
                </a:cubicBezTo>
                <a:cubicBezTo>
                  <a:pt x="53525" y="152405"/>
                  <a:pt x="2196" y="1063"/>
                  <a:pt x="79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0D29819-DB0E-6966-D71A-11D6DD33B101}"/>
              </a:ext>
            </a:extLst>
          </p:cNvPr>
          <p:cNvSpPr/>
          <p:nvPr/>
        </p:nvSpPr>
        <p:spPr>
          <a:xfrm>
            <a:off x="4171679" y="2542920"/>
            <a:ext cx="124288" cy="365647"/>
          </a:xfrm>
          <a:custGeom>
            <a:avLst/>
            <a:gdLst>
              <a:gd name="connsiteX0" fmla="*/ 271 w 124288"/>
              <a:gd name="connsiteY0" fmla="*/ 255 h 365647"/>
              <a:gd name="connsiteX1" fmla="*/ 98696 w 124288"/>
              <a:gd name="connsiteY1" fmla="*/ 235205 h 365647"/>
              <a:gd name="connsiteX2" fmla="*/ 124096 w 124288"/>
              <a:gd name="connsiteY2" fmla="*/ 365380 h 365647"/>
              <a:gd name="connsiteX3" fmla="*/ 108221 w 124288"/>
              <a:gd name="connsiteY3" fmla="*/ 266955 h 365647"/>
              <a:gd name="connsiteX4" fmla="*/ 70121 w 124288"/>
              <a:gd name="connsiteY4" fmla="*/ 190755 h 365647"/>
              <a:gd name="connsiteX5" fmla="*/ 271 w 124288"/>
              <a:gd name="connsiteY5" fmla="*/ 255 h 36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88" h="365647">
                <a:moveTo>
                  <a:pt x="271" y="255"/>
                </a:moveTo>
                <a:cubicBezTo>
                  <a:pt x="5034" y="7663"/>
                  <a:pt x="78059" y="174351"/>
                  <a:pt x="98696" y="235205"/>
                </a:cubicBezTo>
                <a:cubicBezTo>
                  <a:pt x="119334" y="296059"/>
                  <a:pt x="122509" y="360088"/>
                  <a:pt x="124096" y="365380"/>
                </a:cubicBezTo>
                <a:cubicBezTo>
                  <a:pt x="125683" y="370672"/>
                  <a:pt x="117217" y="296059"/>
                  <a:pt x="108221" y="266955"/>
                </a:cubicBezTo>
                <a:cubicBezTo>
                  <a:pt x="99225" y="237851"/>
                  <a:pt x="85467" y="232559"/>
                  <a:pt x="70121" y="190755"/>
                </a:cubicBezTo>
                <a:cubicBezTo>
                  <a:pt x="54775" y="148951"/>
                  <a:pt x="-4492" y="-7153"/>
                  <a:pt x="271" y="2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CF434CD-A9DD-1742-0A19-F9D298E7AD32}"/>
              </a:ext>
            </a:extLst>
          </p:cNvPr>
          <p:cNvSpPr/>
          <p:nvPr/>
        </p:nvSpPr>
        <p:spPr>
          <a:xfrm>
            <a:off x="4288587" y="2868973"/>
            <a:ext cx="10403" cy="204675"/>
          </a:xfrm>
          <a:custGeom>
            <a:avLst/>
            <a:gdLst>
              <a:gd name="connsiteX0" fmla="*/ 10363 w 10403"/>
              <a:gd name="connsiteY0" fmla="*/ 4402 h 204675"/>
              <a:gd name="connsiteX1" fmla="*/ 838 w 10403"/>
              <a:gd name="connsiteY1" fmla="*/ 201252 h 204675"/>
              <a:gd name="connsiteX2" fmla="*/ 838 w 10403"/>
              <a:gd name="connsiteY2" fmla="*/ 125052 h 204675"/>
              <a:gd name="connsiteX3" fmla="*/ 4013 w 10403"/>
              <a:gd name="connsiteY3" fmla="*/ 67902 h 204675"/>
              <a:gd name="connsiteX4" fmla="*/ 10363 w 10403"/>
              <a:gd name="connsiteY4" fmla="*/ 4402 h 2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3" h="204675">
                <a:moveTo>
                  <a:pt x="10363" y="4402"/>
                </a:moveTo>
                <a:cubicBezTo>
                  <a:pt x="9834" y="26627"/>
                  <a:pt x="2425" y="181144"/>
                  <a:pt x="838" y="201252"/>
                </a:cubicBezTo>
                <a:cubicBezTo>
                  <a:pt x="-750" y="221360"/>
                  <a:pt x="309" y="147277"/>
                  <a:pt x="838" y="125052"/>
                </a:cubicBezTo>
                <a:cubicBezTo>
                  <a:pt x="1367" y="102827"/>
                  <a:pt x="1896" y="85364"/>
                  <a:pt x="4013" y="67902"/>
                </a:cubicBezTo>
                <a:cubicBezTo>
                  <a:pt x="6130" y="50440"/>
                  <a:pt x="10892" y="-17823"/>
                  <a:pt x="10363" y="44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ED87C41-B54C-4108-3E91-26D6F222232D}"/>
              </a:ext>
            </a:extLst>
          </p:cNvPr>
          <p:cNvSpPr/>
          <p:nvPr/>
        </p:nvSpPr>
        <p:spPr>
          <a:xfrm>
            <a:off x="3968898" y="3054325"/>
            <a:ext cx="76089" cy="200082"/>
          </a:xfrm>
          <a:custGeom>
            <a:avLst/>
            <a:gdLst>
              <a:gd name="connsiteX0" fmla="*/ 76052 w 76089"/>
              <a:gd name="connsiteY0" fmla="*/ 25 h 200082"/>
              <a:gd name="connsiteX1" fmla="*/ 15727 w 76089"/>
              <a:gd name="connsiteY1" fmla="*/ 104800 h 200082"/>
              <a:gd name="connsiteX2" fmla="*/ 3027 w 76089"/>
              <a:gd name="connsiteY2" fmla="*/ 200050 h 200082"/>
              <a:gd name="connsiteX3" fmla="*/ 6202 w 76089"/>
              <a:gd name="connsiteY3" fmla="*/ 114325 h 200082"/>
              <a:gd name="connsiteX4" fmla="*/ 76052 w 76089"/>
              <a:gd name="connsiteY4" fmla="*/ 25 h 2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89" h="200082">
                <a:moveTo>
                  <a:pt x="76052" y="25"/>
                </a:moveTo>
                <a:cubicBezTo>
                  <a:pt x="77639" y="-1562"/>
                  <a:pt x="27898" y="71463"/>
                  <a:pt x="15727" y="104800"/>
                </a:cubicBezTo>
                <a:cubicBezTo>
                  <a:pt x="3556" y="138137"/>
                  <a:pt x="4614" y="198463"/>
                  <a:pt x="3027" y="200050"/>
                </a:cubicBezTo>
                <a:cubicBezTo>
                  <a:pt x="1440" y="201637"/>
                  <a:pt x="-4381" y="145017"/>
                  <a:pt x="6202" y="114325"/>
                </a:cubicBezTo>
                <a:cubicBezTo>
                  <a:pt x="16785" y="83633"/>
                  <a:pt x="74465" y="1612"/>
                  <a:pt x="76052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98F834E-48FA-3F98-DFF4-A74CAFB4492F}"/>
              </a:ext>
            </a:extLst>
          </p:cNvPr>
          <p:cNvSpPr/>
          <p:nvPr/>
        </p:nvSpPr>
        <p:spPr>
          <a:xfrm>
            <a:off x="4187791" y="3158853"/>
            <a:ext cx="111275" cy="118032"/>
          </a:xfrm>
          <a:custGeom>
            <a:avLst/>
            <a:gdLst>
              <a:gd name="connsiteX0" fmla="*/ 111159 w 111275"/>
              <a:gd name="connsiteY0" fmla="*/ 272 h 118032"/>
              <a:gd name="connsiteX1" fmla="*/ 79409 w 111275"/>
              <a:gd name="connsiteY1" fmla="*/ 51072 h 118032"/>
              <a:gd name="connsiteX2" fmla="*/ 34 w 111275"/>
              <a:gd name="connsiteY2" fmla="*/ 117747 h 118032"/>
              <a:gd name="connsiteX3" fmla="*/ 69884 w 111275"/>
              <a:gd name="connsiteY3" fmla="*/ 73297 h 118032"/>
              <a:gd name="connsiteX4" fmla="*/ 111159 w 111275"/>
              <a:gd name="connsiteY4" fmla="*/ 272 h 1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5" h="118032">
                <a:moveTo>
                  <a:pt x="111159" y="272"/>
                </a:moveTo>
                <a:cubicBezTo>
                  <a:pt x="112746" y="-3432"/>
                  <a:pt x="97930" y="31493"/>
                  <a:pt x="79409" y="51072"/>
                </a:cubicBezTo>
                <a:cubicBezTo>
                  <a:pt x="60888" y="70651"/>
                  <a:pt x="1621" y="114043"/>
                  <a:pt x="34" y="117747"/>
                </a:cubicBezTo>
                <a:cubicBezTo>
                  <a:pt x="-1553" y="121451"/>
                  <a:pt x="51892" y="88114"/>
                  <a:pt x="69884" y="73297"/>
                </a:cubicBezTo>
                <a:cubicBezTo>
                  <a:pt x="87876" y="58480"/>
                  <a:pt x="109572" y="3976"/>
                  <a:pt x="111159" y="27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9BBFEB2-F7C9-9767-1C34-B42F5C7C49B7}"/>
              </a:ext>
            </a:extLst>
          </p:cNvPr>
          <p:cNvSpPr/>
          <p:nvPr/>
        </p:nvSpPr>
        <p:spPr>
          <a:xfrm>
            <a:off x="4051578" y="3136762"/>
            <a:ext cx="75955" cy="143224"/>
          </a:xfrm>
          <a:custGeom>
            <a:avLst/>
            <a:gdLst>
              <a:gd name="connsiteX0" fmla="*/ 15597 w 75955"/>
              <a:gd name="connsiteY0" fmla="*/ 138 h 143224"/>
              <a:gd name="connsiteX1" fmla="*/ 12422 w 75955"/>
              <a:gd name="connsiteY1" fmla="*/ 73163 h 143224"/>
              <a:gd name="connsiteX2" fmla="*/ 75922 w 75955"/>
              <a:gd name="connsiteY2" fmla="*/ 143013 h 143224"/>
              <a:gd name="connsiteX3" fmla="*/ 2897 w 75955"/>
              <a:gd name="connsiteY3" fmla="*/ 92213 h 143224"/>
              <a:gd name="connsiteX4" fmla="*/ 15597 w 75955"/>
              <a:gd name="connsiteY4" fmla="*/ 138 h 14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55" h="143224">
                <a:moveTo>
                  <a:pt x="15597" y="138"/>
                </a:moveTo>
                <a:cubicBezTo>
                  <a:pt x="17184" y="-3037"/>
                  <a:pt x="2368" y="49351"/>
                  <a:pt x="12422" y="73163"/>
                </a:cubicBezTo>
                <a:cubicBezTo>
                  <a:pt x="22476" y="96975"/>
                  <a:pt x="77509" y="139838"/>
                  <a:pt x="75922" y="143013"/>
                </a:cubicBezTo>
                <a:cubicBezTo>
                  <a:pt x="74335" y="146188"/>
                  <a:pt x="13480" y="112851"/>
                  <a:pt x="2897" y="92213"/>
                </a:cubicBezTo>
                <a:cubicBezTo>
                  <a:pt x="-7686" y="71576"/>
                  <a:pt x="14010" y="3313"/>
                  <a:pt x="15597" y="1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252A9A8-157D-FE11-4C0F-386CC1D378DA}"/>
              </a:ext>
            </a:extLst>
          </p:cNvPr>
          <p:cNvSpPr/>
          <p:nvPr/>
        </p:nvSpPr>
        <p:spPr>
          <a:xfrm>
            <a:off x="4378212" y="3140015"/>
            <a:ext cx="155573" cy="165596"/>
          </a:xfrm>
          <a:custGeom>
            <a:avLst/>
            <a:gdLst>
              <a:gd name="connsiteX0" fmla="*/ 113 w 155573"/>
              <a:gd name="connsiteY0" fmla="*/ 22285 h 165596"/>
              <a:gd name="connsiteX1" fmla="*/ 60438 w 155573"/>
              <a:gd name="connsiteY1" fmla="*/ 60 h 165596"/>
              <a:gd name="connsiteX2" fmla="*/ 111238 w 155573"/>
              <a:gd name="connsiteY2" fmla="*/ 19110 h 165596"/>
              <a:gd name="connsiteX3" fmla="*/ 152513 w 155573"/>
              <a:gd name="connsiteY3" fmla="*/ 101660 h 165596"/>
              <a:gd name="connsiteX4" fmla="*/ 149338 w 155573"/>
              <a:gd name="connsiteY4" fmla="*/ 123885 h 165596"/>
              <a:gd name="connsiteX5" fmla="*/ 123938 w 155573"/>
              <a:gd name="connsiteY5" fmla="*/ 165160 h 165596"/>
              <a:gd name="connsiteX6" fmla="*/ 146163 w 155573"/>
              <a:gd name="connsiteY6" fmla="*/ 142935 h 165596"/>
              <a:gd name="connsiteX7" fmla="*/ 146163 w 155573"/>
              <a:gd name="connsiteY7" fmla="*/ 101660 h 165596"/>
              <a:gd name="connsiteX8" fmla="*/ 108063 w 155573"/>
              <a:gd name="connsiteY8" fmla="*/ 25460 h 165596"/>
              <a:gd name="connsiteX9" fmla="*/ 76313 w 155573"/>
              <a:gd name="connsiteY9" fmla="*/ 9585 h 165596"/>
              <a:gd name="connsiteX10" fmla="*/ 113 w 155573"/>
              <a:gd name="connsiteY10" fmla="*/ 22285 h 16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573" h="165596">
                <a:moveTo>
                  <a:pt x="113" y="22285"/>
                </a:moveTo>
                <a:cubicBezTo>
                  <a:pt x="-2533" y="20697"/>
                  <a:pt x="41917" y="589"/>
                  <a:pt x="60438" y="60"/>
                </a:cubicBezTo>
                <a:cubicBezTo>
                  <a:pt x="78959" y="-469"/>
                  <a:pt x="95892" y="2177"/>
                  <a:pt x="111238" y="19110"/>
                </a:cubicBezTo>
                <a:cubicBezTo>
                  <a:pt x="126584" y="36043"/>
                  <a:pt x="146163" y="84198"/>
                  <a:pt x="152513" y="101660"/>
                </a:cubicBezTo>
                <a:cubicBezTo>
                  <a:pt x="158863" y="119122"/>
                  <a:pt x="154101" y="113302"/>
                  <a:pt x="149338" y="123885"/>
                </a:cubicBezTo>
                <a:cubicBezTo>
                  <a:pt x="144576" y="134468"/>
                  <a:pt x="124467" y="161985"/>
                  <a:pt x="123938" y="165160"/>
                </a:cubicBezTo>
                <a:cubicBezTo>
                  <a:pt x="123409" y="168335"/>
                  <a:pt x="142459" y="153518"/>
                  <a:pt x="146163" y="142935"/>
                </a:cubicBezTo>
                <a:cubicBezTo>
                  <a:pt x="149867" y="132352"/>
                  <a:pt x="152513" y="121239"/>
                  <a:pt x="146163" y="101660"/>
                </a:cubicBezTo>
                <a:cubicBezTo>
                  <a:pt x="139813" y="82081"/>
                  <a:pt x="119705" y="40806"/>
                  <a:pt x="108063" y="25460"/>
                </a:cubicBezTo>
                <a:cubicBezTo>
                  <a:pt x="96421" y="10114"/>
                  <a:pt x="89013" y="11172"/>
                  <a:pt x="76313" y="9585"/>
                </a:cubicBezTo>
                <a:cubicBezTo>
                  <a:pt x="63613" y="7998"/>
                  <a:pt x="2759" y="23873"/>
                  <a:pt x="113" y="222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9797148-D558-767A-07E7-AC4336FA93CA}"/>
              </a:ext>
            </a:extLst>
          </p:cNvPr>
          <p:cNvSpPr/>
          <p:nvPr/>
        </p:nvSpPr>
        <p:spPr>
          <a:xfrm>
            <a:off x="3918130" y="3248025"/>
            <a:ext cx="63339" cy="158794"/>
          </a:xfrm>
          <a:custGeom>
            <a:avLst/>
            <a:gdLst>
              <a:gd name="connsiteX0" fmla="*/ 31570 w 63339"/>
              <a:gd name="connsiteY0" fmla="*/ 0 h 158794"/>
              <a:gd name="connsiteX1" fmla="*/ 9345 w 63339"/>
              <a:gd name="connsiteY1" fmla="*/ 57150 h 158794"/>
              <a:gd name="connsiteX2" fmla="*/ 12520 w 63339"/>
              <a:gd name="connsiteY2" fmla="*/ 92075 h 158794"/>
              <a:gd name="connsiteX3" fmla="*/ 63320 w 63339"/>
              <a:gd name="connsiteY3" fmla="*/ 158750 h 158794"/>
              <a:gd name="connsiteX4" fmla="*/ 6170 w 63339"/>
              <a:gd name="connsiteY4" fmla="*/ 101600 h 158794"/>
              <a:gd name="connsiteX5" fmla="*/ 2995 w 63339"/>
              <a:gd name="connsiteY5" fmla="*/ 57150 h 158794"/>
              <a:gd name="connsiteX6" fmla="*/ 31570 w 63339"/>
              <a:gd name="connsiteY6" fmla="*/ 0 h 1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39" h="158794">
                <a:moveTo>
                  <a:pt x="31570" y="0"/>
                </a:moveTo>
                <a:cubicBezTo>
                  <a:pt x="32628" y="0"/>
                  <a:pt x="12520" y="41804"/>
                  <a:pt x="9345" y="57150"/>
                </a:cubicBezTo>
                <a:cubicBezTo>
                  <a:pt x="6170" y="72496"/>
                  <a:pt x="3524" y="75142"/>
                  <a:pt x="12520" y="92075"/>
                </a:cubicBezTo>
                <a:cubicBezTo>
                  <a:pt x="21516" y="109008"/>
                  <a:pt x="64378" y="157162"/>
                  <a:pt x="63320" y="158750"/>
                </a:cubicBezTo>
                <a:cubicBezTo>
                  <a:pt x="62262" y="160338"/>
                  <a:pt x="16224" y="118533"/>
                  <a:pt x="6170" y="101600"/>
                </a:cubicBezTo>
                <a:cubicBezTo>
                  <a:pt x="-3884" y="84667"/>
                  <a:pt x="878" y="69321"/>
                  <a:pt x="2995" y="57150"/>
                </a:cubicBezTo>
                <a:cubicBezTo>
                  <a:pt x="5112" y="44979"/>
                  <a:pt x="30512" y="0"/>
                  <a:pt x="3157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A4F387C-6D85-7D32-7022-BA0F37E70937}"/>
              </a:ext>
            </a:extLst>
          </p:cNvPr>
          <p:cNvSpPr/>
          <p:nvPr/>
        </p:nvSpPr>
        <p:spPr>
          <a:xfrm>
            <a:off x="4206764" y="2819084"/>
            <a:ext cx="54092" cy="210187"/>
          </a:xfrm>
          <a:custGeom>
            <a:avLst/>
            <a:gdLst>
              <a:gd name="connsiteX0" fmla="*/ 111 w 54092"/>
              <a:gd name="connsiteY0" fmla="*/ 316 h 210187"/>
              <a:gd name="connsiteX1" fmla="*/ 9636 w 54092"/>
              <a:gd name="connsiteY1" fmla="*/ 92391 h 210187"/>
              <a:gd name="connsiteX2" fmla="*/ 54086 w 54092"/>
              <a:gd name="connsiteY2" fmla="*/ 209866 h 210187"/>
              <a:gd name="connsiteX3" fmla="*/ 12811 w 54092"/>
              <a:gd name="connsiteY3" fmla="*/ 124141 h 210187"/>
              <a:gd name="connsiteX4" fmla="*/ 111 w 54092"/>
              <a:gd name="connsiteY4" fmla="*/ 316 h 2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2" h="210187">
                <a:moveTo>
                  <a:pt x="111" y="316"/>
                </a:moveTo>
                <a:cubicBezTo>
                  <a:pt x="-418" y="-4976"/>
                  <a:pt x="640" y="57466"/>
                  <a:pt x="9636" y="92391"/>
                </a:cubicBezTo>
                <a:cubicBezTo>
                  <a:pt x="18632" y="127316"/>
                  <a:pt x="53557" y="204574"/>
                  <a:pt x="54086" y="209866"/>
                </a:cubicBezTo>
                <a:cubicBezTo>
                  <a:pt x="54615" y="215158"/>
                  <a:pt x="21807" y="153774"/>
                  <a:pt x="12811" y="124141"/>
                </a:cubicBezTo>
                <a:cubicBezTo>
                  <a:pt x="3815" y="94508"/>
                  <a:pt x="640" y="5608"/>
                  <a:pt x="111" y="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33DBDA5-C985-196A-00CC-767A73807664}"/>
              </a:ext>
            </a:extLst>
          </p:cNvPr>
          <p:cNvSpPr/>
          <p:nvPr/>
        </p:nvSpPr>
        <p:spPr>
          <a:xfrm>
            <a:off x="4095546" y="2936596"/>
            <a:ext cx="41486" cy="156132"/>
          </a:xfrm>
          <a:custGeom>
            <a:avLst/>
            <a:gdLst>
              <a:gd name="connsiteX0" fmla="*/ 41479 w 41486"/>
              <a:gd name="connsiteY0" fmla="*/ 279 h 156132"/>
              <a:gd name="connsiteX1" fmla="*/ 6554 w 41486"/>
              <a:gd name="connsiteY1" fmla="*/ 89179 h 156132"/>
              <a:gd name="connsiteX2" fmla="*/ 204 w 41486"/>
              <a:gd name="connsiteY2" fmla="*/ 155854 h 156132"/>
              <a:gd name="connsiteX3" fmla="*/ 9729 w 41486"/>
              <a:gd name="connsiteY3" fmla="*/ 63779 h 156132"/>
              <a:gd name="connsiteX4" fmla="*/ 41479 w 41486"/>
              <a:gd name="connsiteY4" fmla="*/ 279 h 1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6" h="156132">
                <a:moveTo>
                  <a:pt x="41479" y="279"/>
                </a:moveTo>
                <a:cubicBezTo>
                  <a:pt x="40950" y="4512"/>
                  <a:pt x="13433" y="63250"/>
                  <a:pt x="6554" y="89179"/>
                </a:cubicBezTo>
                <a:cubicBezTo>
                  <a:pt x="-325" y="115108"/>
                  <a:pt x="-325" y="160087"/>
                  <a:pt x="204" y="155854"/>
                </a:cubicBezTo>
                <a:cubicBezTo>
                  <a:pt x="733" y="151621"/>
                  <a:pt x="5496" y="86533"/>
                  <a:pt x="9729" y="63779"/>
                </a:cubicBezTo>
                <a:cubicBezTo>
                  <a:pt x="13962" y="41025"/>
                  <a:pt x="42008" y="-3954"/>
                  <a:pt x="41479" y="2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3DED352-75CE-B60D-0284-769D69BAF7F8}"/>
              </a:ext>
            </a:extLst>
          </p:cNvPr>
          <p:cNvSpPr/>
          <p:nvPr/>
        </p:nvSpPr>
        <p:spPr>
          <a:xfrm>
            <a:off x="4354335" y="3155820"/>
            <a:ext cx="116067" cy="105714"/>
          </a:xfrm>
          <a:custGeom>
            <a:avLst/>
            <a:gdLst>
              <a:gd name="connsiteX0" fmla="*/ 8115 w 116067"/>
              <a:gd name="connsiteY0" fmla="*/ 130 h 105714"/>
              <a:gd name="connsiteX1" fmla="*/ 8115 w 116067"/>
              <a:gd name="connsiteY1" fmla="*/ 69980 h 105714"/>
              <a:gd name="connsiteX2" fmla="*/ 116065 w 116067"/>
              <a:gd name="connsiteY2" fmla="*/ 104905 h 105714"/>
              <a:gd name="connsiteX3" fmla="*/ 11290 w 116067"/>
              <a:gd name="connsiteY3" fmla="*/ 89030 h 105714"/>
              <a:gd name="connsiteX4" fmla="*/ 8115 w 116067"/>
              <a:gd name="connsiteY4" fmla="*/ 130 h 10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67" h="105714">
                <a:moveTo>
                  <a:pt x="8115" y="130"/>
                </a:moveTo>
                <a:cubicBezTo>
                  <a:pt x="7586" y="-3045"/>
                  <a:pt x="-9877" y="52518"/>
                  <a:pt x="8115" y="69980"/>
                </a:cubicBezTo>
                <a:cubicBezTo>
                  <a:pt x="26107" y="87442"/>
                  <a:pt x="115536" y="101730"/>
                  <a:pt x="116065" y="104905"/>
                </a:cubicBezTo>
                <a:cubicBezTo>
                  <a:pt x="116594" y="108080"/>
                  <a:pt x="28223" y="101730"/>
                  <a:pt x="11290" y="89030"/>
                </a:cubicBezTo>
                <a:cubicBezTo>
                  <a:pt x="-5643" y="76330"/>
                  <a:pt x="8644" y="3305"/>
                  <a:pt x="8115" y="1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BEA8076-6690-5398-A5ED-AFB7D57D8C0D}"/>
              </a:ext>
            </a:extLst>
          </p:cNvPr>
          <p:cNvSpPr/>
          <p:nvPr/>
        </p:nvSpPr>
        <p:spPr>
          <a:xfrm>
            <a:off x="4013898" y="3203570"/>
            <a:ext cx="69169" cy="85741"/>
          </a:xfrm>
          <a:custGeom>
            <a:avLst/>
            <a:gdLst>
              <a:gd name="connsiteX0" fmla="*/ 5652 w 69169"/>
              <a:gd name="connsiteY0" fmla="*/ 5 h 85741"/>
              <a:gd name="connsiteX1" fmla="*/ 12002 w 69169"/>
              <a:gd name="connsiteY1" fmla="*/ 53980 h 85741"/>
              <a:gd name="connsiteX2" fmla="*/ 69152 w 69169"/>
              <a:gd name="connsiteY2" fmla="*/ 85730 h 85741"/>
              <a:gd name="connsiteX3" fmla="*/ 5652 w 69169"/>
              <a:gd name="connsiteY3" fmla="*/ 57155 h 85741"/>
              <a:gd name="connsiteX4" fmla="*/ 5652 w 69169"/>
              <a:gd name="connsiteY4" fmla="*/ 5 h 8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69" h="85741">
                <a:moveTo>
                  <a:pt x="5652" y="5"/>
                </a:moveTo>
                <a:cubicBezTo>
                  <a:pt x="6710" y="-524"/>
                  <a:pt x="1419" y="39693"/>
                  <a:pt x="12002" y="53980"/>
                </a:cubicBezTo>
                <a:cubicBezTo>
                  <a:pt x="22585" y="68268"/>
                  <a:pt x="70210" y="85201"/>
                  <a:pt x="69152" y="85730"/>
                </a:cubicBezTo>
                <a:cubicBezTo>
                  <a:pt x="68094" y="86259"/>
                  <a:pt x="17823" y="68268"/>
                  <a:pt x="5652" y="57155"/>
                </a:cubicBezTo>
                <a:cubicBezTo>
                  <a:pt x="-6519" y="46042"/>
                  <a:pt x="4594" y="534"/>
                  <a:pt x="5652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66B5F3F-BC8B-4C28-ABD8-0E493EC7FBE3}"/>
              </a:ext>
            </a:extLst>
          </p:cNvPr>
          <p:cNvSpPr/>
          <p:nvPr/>
        </p:nvSpPr>
        <p:spPr>
          <a:xfrm>
            <a:off x="4041748" y="3336888"/>
            <a:ext cx="155657" cy="77177"/>
          </a:xfrm>
          <a:custGeom>
            <a:avLst/>
            <a:gdLst>
              <a:gd name="connsiteX0" fmla="*/ 27 w 155657"/>
              <a:gd name="connsiteY0" fmla="*/ 37 h 77177"/>
              <a:gd name="connsiteX1" fmla="*/ 98452 w 155657"/>
              <a:gd name="connsiteY1" fmla="*/ 60362 h 77177"/>
              <a:gd name="connsiteX2" fmla="*/ 155602 w 155657"/>
              <a:gd name="connsiteY2" fmla="*/ 76237 h 77177"/>
              <a:gd name="connsiteX3" fmla="*/ 88927 w 155657"/>
              <a:gd name="connsiteY3" fmla="*/ 69887 h 77177"/>
              <a:gd name="connsiteX4" fmla="*/ 27 w 155657"/>
              <a:gd name="connsiteY4" fmla="*/ 37 h 7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57" h="77177">
                <a:moveTo>
                  <a:pt x="27" y="37"/>
                </a:moveTo>
                <a:cubicBezTo>
                  <a:pt x="1614" y="-1550"/>
                  <a:pt x="72523" y="47662"/>
                  <a:pt x="98452" y="60362"/>
                </a:cubicBezTo>
                <a:cubicBezTo>
                  <a:pt x="124381" y="73062"/>
                  <a:pt x="157189" y="74650"/>
                  <a:pt x="155602" y="76237"/>
                </a:cubicBezTo>
                <a:cubicBezTo>
                  <a:pt x="154015" y="77824"/>
                  <a:pt x="111681" y="78354"/>
                  <a:pt x="88927" y="69887"/>
                </a:cubicBezTo>
                <a:cubicBezTo>
                  <a:pt x="66173" y="61420"/>
                  <a:pt x="-1560" y="1624"/>
                  <a:pt x="27" y="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CC8ACEB-B6DF-C3A1-247C-4E6A17227A18}"/>
              </a:ext>
            </a:extLst>
          </p:cNvPr>
          <p:cNvSpPr/>
          <p:nvPr/>
        </p:nvSpPr>
        <p:spPr>
          <a:xfrm>
            <a:off x="4229089" y="3291800"/>
            <a:ext cx="220055" cy="80082"/>
          </a:xfrm>
          <a:custGeom>
            <a:avLst/>
            <a:gdLst>
              <a:gd name="connsiteX0" fmla="*/ 11 w 220055"/>
              <a:gd name="connsiteY0" fmla="*/ 80050 h 80082"/>
              <a:gd name="connsiteX1" fmla="*/ 107961 w 220055"/>
              <a:gd name="connsiteY1" fmla="*/ 3850 h 80082"/>
              <a:gd name="connsiteX2" fmla="*/ 219086 w 220055"/>
              <a:gd name="connsiteY2" fmla="*/ 10200 h 80082"/>
              <a:gd name="connsiteX3" fmla="*/ 158761 w 220055"/>
              <a:gd name="connsiteY3" fmla="*/ 675 h 80082"/>
              <a:gd name="connsiteX4" fmla="*/ 101611 w 220055"/>
              <a:gd name="connsiteY4" fmla="*/ 13375 h 80082"/>
              <a:gd name="connsiteX5" fmla="*/ 11 w 220055"/>
              <a:gd name="connsiteY5" fmla="*/ 80050 h 8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055" h="80082">
                <a:moveTo>
                  <a:pt x="11" y="80050"/>
                </a:moveTo>
                <a:cubicBezTo>
                  <a:pt x="1069" y="78462"/>
                  <a:pt x="71449" y="15492"/>
                  <a:pt x="107961" y="3850"/>
                </a:cubicBezTo>
                <a:cubicBezTo>
                  <a:pt x="144473" y="-7792"/>
                  <a:pt x="210619" y="10729"/>
                  <a:pt x="219086" y="10200"/>
                </a:cubicBezTo>
                <a:cubicBezTo>
                  <a:pt x="227553" y="9671"/>
                  <a:pt x="178340" y="146"/>
                  <a:pt x="158761" y="675"/>
                </a:cubicBezTo>
                <a:cubicBezTo>
                  <a:pt x="139182" y="1204"/>
                  <a:pt x="130715" y="1733"/>
                  <a:pt x="101611" y="13375"/>
                </a:cubicBezTo>
                <a:cubicBezTo>
                  <a:pt x="72507" y="25017"/>
                  <a:pt x="-1047" y="81638"/>
                  <a:pt x="11" y="800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6ECC74-7881-2888-768A-7F55F9F25566}"/>
              </a:ext>
            </a:extLst>
          </p:cNvPr>
          <p:cNvSpPr/>
          <p:nvPr/>
        </p:nvSpPr>
        <p:spPr>
          <a:xfrm>
            <a:off x="4184484" y="3076572"/>
            <a:ext cx="48619" cy="146057"/>
          </a:xfrm>
          <a:custGeom>
            <a:avLst/>
            <a:gdLst>
              <a:gd name="connsiteX0" fmla="*/ 28741 w 48619"/>
              <a:gd name="connsiteY0" fmla="*/ 3 h 146057"/>
              <a:gd name="connsiteX1" fmla="*/ 31916 w 48619"/>
              <a:gd name="connsiteY1" fmla="*/ 76203 h 146057"/>
              <a:gd name="connsiteX2" fmla="*/ 166 w 48619"/>
              <a:gd name="connsiteY2" fmla="*/ 146053 h 146057"/>
              <a:gd name="connsiteX3" fmla="*/ 47791 w 48619"/>
              <a:gd name="connsiteY3" fmla="*/ 79378 h 146057"/>
              <a:gd name="connsiteX4" fmla="*/ 28741 w 48619"/>
              <a:gd name="connsiteY4" fmla="*/ 3 h 14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19" h="146057">
                <a:moveTo>
                  <a:pt x="28741" y="3"/>
                </a:moveTo>
                <a:cubicBezTo>
                  <a:pt x="26095" y="-526"/>
                  <a:pt x="36678" y="51861"/>
                  <a:pt x="31916" y="76203"/>
                </a:cubicBezTo>
                <a:cubicBezTo>
                  <a:pt x="27154" y="100545"/>
                  <a:pt x="-2480" y="145524"/>
                  <a:pt x="166" y="146053"/>
                </a:cubicBezTo>
                <a:cubicBezTo>
                  <a:pt x="2812" y="146582"/>
                  <a:pt x="42499" y="100544"/>
                  <a:pt x="47791" y="79378"/>
                </a:cubicBezTo>
                <a:cubicBezTo>
                  <a:pt x="53083" y="58212"/>
                  <a:pt x="31387" y="532"/>
                  <a:pt x="28741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58052F8-EDD6-9B9E-08AB-F648C8EE6C61}"/>
              </a:ext>
            </a:extLst>
          </p:cNvPr>
          <p:cNvSpPr/>
          <p:nvPr/>
        </p:nvSpPr>
        <p:spPr>
          <a:xfrm>
            <a:off x="4190560" y="3584541"/>
            <a:ext cx="475170" cy="41336"/>
          </a:xfrm>
          <a:custGeom>
            <a:avLst/>
            <a:gdLst>
              <a:gd name="connsiteX0" fmla="*/ 440 w 475170"/>
              <a:gd name="connsiteY0" fmla="*/ 41309 h 41336"/>
              <a:gd name="connsiteX1" fmla="*/ 159190 w 475170"/>
              <a:gd name="connsiteY1" fmla="*/ 3209 h 41336"/>
              <a:gd name="connsiteX2" fmla="*/ 473515 w 475170"/>
              <a:gd name="connsiteY2" fmla="*/ 3209 h 41336"/>
              <a:gd name="connsiteX3" fmla="*/ 279840 w 475170"/>
              <a:gd name="connsiteY3" fmla="*/ 12734 h 41336"/>
              <a:gd name="connsiteX4" fmla="*/ 203640 w 475170"/>
              <a:gd name="connsiteY4" fmla="*/ 9559 h 41336"/>
              <a:gd name="connsiteX5" fmla="*/ 440 w 475170"/>
              <a:gd name="connsiteY5" fmla="*/ 41309 h 4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170" h="41336">
                <a:moveTo>
                  <a:pt x="440" y="41309"/>
                </a:moveTo>
                <a:cubicBezTo>
                  <a:pt x="-6968" y="40251"/>
                  <a:pt x="80344" y="9559"/>
                  <a:pt x="159190" y="3209"/>
                </a:cubicBezTo>
                <a:cubicBezTo>
                  <a:pt x="238036" y="-3141"/>
                  <a:pt x="453407" y="1621"/>
                  <a:pt x="473515" y="3209"/>
                </a:cubicBezTo>
                <a:cubicBezTo>
                  <a:pt x="493623" y="4796"/>
                  <a:pt x="324819" y="11676"/>
                  <a:pt x="279840" y="12734"/>
                </a:cubicBezTo>
                <a:cubicBezTo>
                  <a:pt x="234861" y="13792"/>
                  <a:pt x="244386" y="6384"/>
                  <a:pt x="203640" y="9559"/>
                </a:cubicBezTo>
                <a:cubicBezTo>
                  <a:pt x="162894" y="12734"/>
                  <a:pt x="7848" y="42367"/>
                  <a:pt x="440" y="413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3D2F762-1D27-898D-90BC-970825C59D30}"/>
              </a:ext>
            </a:extLst>
          </p:cNvPr>
          <p:cNvSpPr/>
          <p:nvPr/>
        </p:nvSpPr>
        <p:spPr>
          <a:xfrm>
            <a:off x="3898900" y="3629422"/>
            <a:ext cx="309022" cy="59928"/>
          </a:xfrm>
          <a:custGeom>
            <a:avLst/>
            <a:gdLst>
              <a:gd name="connsiteX0" fmla="*/ 0 w 309022"/>
              <a:gd name="connsiteY0" fmla="*/ 59928 h 59928"/>
              <a:gd name="connsiteX1" fmla="*/ 155575 w 309022"/>
              <a:gd name="connsiteY1" fmla="*/ 25003 h 59928"/>
              <a:gd name="connsiteX2" fmla="*/ 307975 w 309022"/>
              <a:gd name="connsiteY2" fmla="*/ 2778 h 59928"/>
              <a:gd name="connsiteX3" fmla="*/ 219075 w 309022"/>
              <a:gd name="connsiteY3" fmla="*/ 2778 h 59928"/>
              <a:gd name="connsiteX4" fmla="*/ 146050 w 309022"/>
              <a:gd name="connsiteY4" fmla="*/ 25003 h 59928"/>
              <a:gd name="connsiteX5" fmla="*/ 0 w 309022"/>
              <a:gd name="connsiteY5" fmla="*/ 59928 h 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22" h="59928">
                <a:moveTo>
                  <a:pt x="0" y="59928"/>
                </a:moveTo>
                <a:cubicBezTo>
                  <a:pt x="52123" y="47228"/>
                  <a:pt x="104246" y="34528"/>
                  <a:pt x="155575" y="25003"/>
                </a:cubicBezTo>
                <a:cubicBezTo>
                  <a:pt x="206904" y="15478"/>
                  <a:pt x="297392" y="6482"/>
                  <a:pt x="307975" y="2778"/>
                </a:cubicBezTo>
                <a:cubicBezTo>
                  <a:pt x="318558" y="-926"/>
                  <a:pt x="246062" y="-926"/>
                  <a:pt x="219075" y="2778"/>
                </a:cubicBezTo>
                <a:cubicBezTo>
                  <a:pt x="192088" y="6482"/>
                  <a:pt x="146050" y="25003"/>
                  <a:pt x="146050" y="25003"/>
                </a:cubicBezTo>
                <a:lnTo>
                  <a:pt x="0" y="5992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7B1F202-ABDF-2896-5F0C-6BE74541DD52}"/>
              </a:ext>
            </a:extLst>
          </p:cNvPr>
          <p:cNvSpPr/>
          <p:nvPr/>
        </p:nvSpPr>
        <p:spPr>
          <a:xfrm>
            <a:off x="4714857" y="3498289"/>
            <a:ext cx="225668" cy="60896"/>
          </a:xfrm>
          <a:custGeom>
            <a:avLst/>
            <a:gdLst>
              <a:gd name="connsiteX0" fmla="*/ 18 w 225668"/>
              <a:gd name="connsiteY0" fmla="*/ 60886 h 60896"/>
              <a:gd name="connsiteX1" fmla="*/ 130193 w 225668"/>
              <a:gd name="connsiteY1" fmla="*/ 32311 h 60896"/>
              <a:gd name="connsiteX2" fmla="*/ 225443 w 225668"/>
              <a:gd name="connsiteY2" fmla="*/ 561 h 60896"/>
              <a:gd name="connsiteX3" fmla="*/ 155593 w 225668"/>
              <a:gd name="connsiteY3" fmla="*/ 13261 h 60896"/>
              <a:gd name="connsiteX4" fmla="*/ 120668 w 225668"/>
              <a:gd name="connsiteY4" fmla="*/ 29136 h 60896"/>
              <a:gd name="connsiteX5" fmla="*/ 18 w 225668"/>
              <a:gd name="connsiteY5" fmla="*/ 60886 h 6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68" h="60896">
                <a:moveTo>
                  <a:pt x="18" y="60886"/>
                </a:moveTo>
                <a:cubicBezTo>
                  <a:pt x="1605" y="61415"/>
                  <a:pt x="92622" y="42365"/>
                  <a:pt x="130193" y="32311"/>
                </a:cubicBezTo>
                <a:cubicBezTo>
                  <a:pt x="167764" y="22257"/>
                  <a:pt x="221210" y="3736"/>
                  <a:pt x="225443" y="561"/>
                </a:cubicBezTo>
                <a:cubicBezTo>
                  <a:pt x="229676" y="-2614"/>
                  <a:pt x="173056" y="8498"/>
                  <a:pt x="155593" y="13261"/>
                </a:cubicBezTo>
                <a:cubicBezTo>
                  <a:pt x="138130" y="18024"/>
                  <a:pt x="141835" y="21728"/>
                  <a:pt x="120668" y="29136"/>
                </a:cubicBezTo>
                <a:cubicBezTo>
                  <a:pt x="99501" y="36544"/>
                  <a:pt x="-1569" y="60357"/>
                  <a:pt x="18" y="608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2854742-DB04-C40F-9DC0-3018D842F9EB}"/>
              </a:ext>
            </a:extLst>
          </p:cNvPr>
          <p:cNvSpPr/>
          <p:nvPr/>
        </p:nvSpPr>
        <p:spPr>
          <a:xfrm>
            <a:off x="4262140" y="3571875"/>
            <a:ext cx="481310" cy="126234"/>
          </a:xfrm>
          <a:custGeom>
            <a:avLst/>
            <a:gdLst>
              <a:gd name="connsiteX0" fmla="*/ 481310 w 481310"/>
              <a:gd name="connsiteY0" fmla="*/ 0 h 126234"/>
              <a:gd name="connsiteX1" fmla="*/ 230485 w 481310"/>
              <a:gd name="connsiteY1" fmla="*/ 69850 h 126234"/>
              <a:gd name="connsiteX2" fmla="*/ 27285 w 481310"/>
              <a:gd name="connsiteY2" fmla="*/ 120650 h 126234"/>
              <a:gd name="connsiteX3" fmla="*/ 17760 w 481310"/>
              <a:gd name="connsiteY3" fmla="*/ 120650 h 126234"/>
              <a:gd name="connsiteX4" fmla="*/ 173335 w 481310"/>
              <a:gd name="connsiteY4" fmla="*/ 82550 h 126234"/>
              <a:gd name="connsiteX5" fmla="*/ 259060 w 481310"/>
              <a:gd name="connsiteY5" fmla="*/ 57150 h 126234"/>
              <a:gd name="connsiteX6" fmla="*/ 481310 w 481310"/>
              <a:gd name="connsiteY6" fmla="*/ 0 h 12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310" h="126234">
                <a:moveTo>
                  <a:pt x="481310" y="0"/>
                </a:moveTo>
                <a:lnTo>
                  <a:pt x="230485" y="69850"/>
                </a:lnTo>
                <a:cubicBezTo>
                  <a:pt x="154814" y="89958"/>
                  <a:pt x="27285" y="120650"/>
                  <a:pt x="27285" y="120650"/>
                </a:cubicBezTo>
                <a:cubicBezTo>
                  <a:pt x="-8169" y="129117"/>
                  <a:pt x="-6582" y="127000"/>
                  <a:pt x="17760" y="120650"/>
                </a:cubicBezTo>
                <a:cubicBezTo>
                  <a:pt x="42102" y="114300"/>
                  <a:pt x="133118" y="93133"/>
                  <a:pt x="173335" y="82550"/>
                </a:cubicBezTo>
                <a:cubicBezTo>
                  <a:pt x="213552" y="71967"/>
                  <a:pt x="259060" y="57150"/>
                  <a:pt x="259060" y="57150"/>
                </a:cubicBezTo>
                <a:lnTo>
                  <a:pt x="48131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81557EC-7A44-BD23-92DA-4FC1526B7C10}"/>
              </a:ext>
            </a:extLst>
          </p:cNvPr>
          <p:cNvSpPr/>
          <p:nvPr/>
        </p:nvSpPr>
        <p:spPr>
          <a:xfrm>
            <a:off x="3905051" y="3686168"/>
            <a:ext cx="343828" cy="32230"/>
          </a:xfrm>
          <a:custGeom>
            <a:avLst/>
            <a:gdLst>
              <a:gd name="connsiteX0" fmla="*/ 199 w 343828"/>
              <a:gd name="connsiteY0" fmla="*/ 7 h 32230"/>
              <a:gd name="connsiteX1" fmla="*/ 95449 w 343828"/>
              <a:gd name="connsiteY1" fmla="*/ 31757 h 32230"/>
              <a:gd name="connsiteX2" fmla="*/ 212924 w 343828"/>
              <a:gd name="connsiteY2" fmla="*/ 19057 h 32230"/>
              <a:gd name="connsiteX3" fmla="*/ 343099 w 343828"/>
              <a:gd name="connsiteY3" fmla="*/ 19057 h 32230"/>
              <a:gd name="connsiteX4" fmla="*/ 260549 w 343828"/>
              <a:gd name="connsiteY4" fmla="*/ 12707 h 32230"/>
              <a:gd name="connsiteX5" fmla="*/ 152599 w 343828"/>
              <a:gd name="connsiteY5" fmla="*/ 22232 h 32230"/>
              <a:gd name="connsiteX6" fmla="*/ 120849 w 343828"/>
              <a:gd name="connsiteY6" fmla="*/ 28582 h 32230"/>
              <a:gd name="connsiteX7" fmla="*/ 199 w 343828"/>
              <a:gd name="connsiteY7" fmla="*/ 7 h 3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828" h="32230">
                <a:moveTo>
                  <a:pt x="199" y="7"/>
                </a:moveTo>
                <a:cubicBezTo>
                  <a:pt x="-4034" y="536"/>
                  <a:pt x="59995" y="28582"/>
                  <a:pt x="95449" y="31757"/>
                </a:cubicBezTo>
                <a:cubicBezTo>
                  <a:pt x="130903" y="34932"/>
                  <a:pt x="171649" y="21174"/>
                  <a:pt x="212924" y="19057"/>
                </a:cubicBezTo>
                <a:cubicBezTo>
                  <a:pt x="254199" y="16940"/>
                  <a:pt x="335162" y="20115"/>
                  <a:pt x="343099" y="19057"/>
                </a:cubicBezTo>
                <a:cubicBezTo>
                  <a:pt x="351036" y="17999"/>
                  <a:pt x="292299" y="12178"/>
                  <a:pt x="260549" y="12707"/>
                </a:cubicBezTo>
                <a:cubicBezTo>
                  <a:pt x="228799" y="13236"/>
                  <a:pt x="175882" y="19586"/>
                  <a:pt x="152599" y="22232"/>
                </a:cubicBezTo>
                <a:cubicBezTo>
                  <a:pt x="129316" y="24878"/>
                  <a:pt x="140957" y="30699"/>
                  <a:pt x="120849" y="28582"/>
                </a:cubicBezTo>
                <a:cubicBezTo>
                  <a:pt x="100741" y="26465"/>
                  <a:pt x="4432" y="-522"/>
                  <a:pt x="199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0C983BF-8201-B54A-B235-E555D581B051}"/>
              </a:ext>
            </a:extLst>
          </p:cNvPr>
          <p:cNvSpPr/>
          <p:nvPr/>
        </p:nvSpPr>
        <p:spPr>
          <a:xfrm>
            <a:off x="4851398" y="3476369"/>
            <a:ext cx="114360" cy="146337"/>
          </a:xfrm>
          <a:custGeom>
            <a:avLst/>
            <a:gdLst>
              <a:gd name="connsiteX0" fmla="*/ 2 w 114360"/>
              <a:gd name="connsiteY0" fmla="*/ 256 h 146337"/>
              <a:gd name="connsiteX1" fmla="*/ 95252 w 114360"/>
              <a:gd name="connsiteY1" fmla="*/ 63756 h 146337"/>
              <a:gd name="connsiteX2" fmla="*/ 114302 w 114360"/>
              <a:gd name="connsiteY2" fmla="*/ 146306 h 146337"/>
              <a:gd name="connsiteX3" fmla="*/ 101602 w 114360"/>
              <a:gd name="connsiteY3" fmla="*/ 54231 h 146337"/>
              <a:gd name="connsiteX4" fmla="*/ 92077 w 114360"/>
              <a:gd name="connsiteY4" fmla="*/ 41531 h 146337"/>
              <a:gd name="connsiteX5" fmla="*/ 2 w 114360"/>
              <a:gd name="connsiteY5" fmla="*/ 256 h 14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60" h="146337">
                <a:moveTo>
                  <a:pt x="2" y="256"/>
                </a:moveTo>
                <a:cubicBezTo>
                  <a:pt x="531" y="3960"/>
                  <a:pt x="76202" y="39414"/>
                  <a:pt x="95252" y="63756"/>
                </a:cubicBezTo>
                <a:cubicBezTo>
                  <a:pt x="114302" y="88098"/>
                  <a:pt x="113244" y="147894"/>
                  <a:pt x="114302" y="146306"/>
                </a:cubicBezTo>
                <a:cubicBezTo>
                  <a:pt x="115360" y="144718"/>
                  <a:pt x="101602" y="54231"/>
                  <a:pt x="101602" y="54231"/>
                </a:cubicBezTo>
                <a:cubicBezTo>
                  <a:pt x="97898" y="36769"/>
                  <a:pt x="102660" y="48939"/>
                  <a:pt x="92077" y="41531"/>
                </a:cubicBezTo>
                <a:cubicBezTo>
                  <a:pt x="81494" y="34123"/>
                  <a:pt x="-527" y="-3448"/>
                  <a:pt x="2" y="2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912035A-D6C0-5704-0AAD-3872A5380293}"/>
              </a:ext>
            </a:extLst>
          </p:cNvPr>
          <p:cNvSpPr/>
          <p:nvPr/>
        </p:nvSpPr>
        <p:spPr>
          <a:xfrm>
            <a:off x="4340009" y="3555420"/>
            <a:ext cx="587842" cy="420313"/>
          </a:xfrm>
          <a:custGeom>
            <a:avLst/>
            <a:gdLst>
              <a:gd name="connsiteX0" fmla="*/ 587591 w 587842"/>
              <a:gd name="connsiteY0" fmla="*/ 580 h 420313"/>
              <a:gd name="connsiteX1" fmla="*/ 412966 w 587842"/>
              <a:gd name="connsiteY1" fmla="*/ 172030 h 420313"/>
              <a:gd name="connsiteX2" fmla="*/ 314541 w 587842"/>
              <a:gd name="connsiteY2" fmla="*/ 270455 h 420313"/>
              <a:gd name="connsiteX3" fmla="*/ 181191 w 587842"/>
              <a:gd name="connsiteY3" fmla="*/ 381580 h 420313"/>
              <a:gd name="connsiteX4" fmla="*/ 216 w 587842"/>
              <a:gd name="connsiteY4" fmla="*/ 419680 h 420313"/>
              <a:gd name="connsiteX5" fmla="*/ 219291 w 587842"/>
              <a:gd name="connsiteY5" fmla="*/ 356180 h 420313"/>
              <a:gd name="connsiteX6" fmla="*/ 371691 w 587842"/>
              <a:gd name="connsiteY6" fmla="*/ 235530 h 420313"/>
              <a:gd name="connsiteX7" fmla="*/ 587591 w 587842"/>
              <a:gd name="connsiteY7" fmla="*/ 580 h 4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842" h="420313">
                <a:moveTo>
                  <a:pt x="587591" y="580"/>
                </a:moveTo>
                <a:cubicBezTo>
                  <a:pt x="594470" y="-10003"/>
                  <a:pt x="458474" y="127051"/>
                  <a:pt x="412966" y="172030"/>
                </a:cubicBezTo>
                <a:cubicBezTo>
                  <a:pt x="367458" y="217009"/>
                  <a:pt x="353170" y="235530"/>
                  <a:pt x="314541" y="270455"/>
                </a:cubicBezTo>
                <a:cubicBezTo>
                  <a:pt x="275912" y="305380"/>
                  <a:pt x="233578" y="356709"/>
                  <a:pt x="181191" y="381580"/>
                </a:cubicBezTo>
                <a:cubicBezTo>
                  <a:pt x="128804" y="406451"/>
                  <a:pt x="-6134" y="423913"/>
                  <a:pt x="216" y="419680"/>
                </a:cubicBezTo>
                <a:cubicBezTo>
                  <a:pt x="6566" y="415447"/>
                  <a:pt x="157378" y="386872"/>
                  <a:pt x="219291" y="356180"/>
                </a:cubicBezTo>
                <a:cubicBezTo>
                  <a:pt x="281203" y="325488"/>
                  <a:pt x="312424" y="291093"/>
                  <a:pt x="371691" y="235530"/>
                </a:cubicBezTo>
                <a:cubicBezTo>
                  <a:pt x="430958" y="179968"/>
                  <a:pt x="580712" y="11163"/>
                  <a:pt x="587591" y="58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6EB2104-E524-4E5C-EA83-0A5CCD1693DA}"/>
              </a:ext>
            </a:extLst>
          </p:cNvPr>
          <p:cNvSpPr/>
          <p:nvPr/>
        </p:nvSpPr>
        <p:spPr>
          <a:xfrm>
            <a:off x="3914513" y="3721090"/>
            <a:ext cx="162190" cy="193865"/>
          </a:xfrm>
          <a:custGeom>
            <a:avLst/>
            <a:gdLst>
              <a:gd name="connsiteX0" fmla="*/ 262 w 162190"/>
              <a:gd name="connsiteY0" fmla="*/ 10 h 193865"/>
              <a:gd name="connsiteX1" fmla="*/ 79637 w 162190"/>
              <a:gd name="connsiteY1" fmla="*/ 104785 h 193865"/>
              <a:gd name="connsiteX2" fmla="*/ 162187 w 162190"/>
              <a:gd name="connsiteY2" fmla="*/ 193685 h 193865"/>
              <a:gd name="connsiteX3" fmla="*/ 82812 w 162190"/>
              <a:gd name="connsiteY3" fmla="*/ 127010 h 193865"/>
              <a:gd name="connsiteX4" fmla="*/ 54237 w 162190"/>
              <a:gd name="connsiteY4" fmla="*/ 98435 h 193865"/>
              <a:gd name="connsiteX5" fmla="*/ 262 w 162190"/>
              <a:gd name="connsiteY5" fmla="*/ 10 h 19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90" h="193865">
                <a:moveTo>
                  <a:pt x="262" y="10"/>
                </a:moveTo>
                <a:cubicBezTo>
                  <a:pt x="4495" y="1068"/>
                  <a:pt x="52650" y="72506"/>
                  <a:pt x="79637" y="104785"/>
                </a:cubicBezTo>
                <a:cubicBezTo>
                  <a:pt x="106624" y="137064"/>
                  <a:pt x="161658" y="189981"/>
                  <a:pt x="162187" y="193685"/>
                </a:cubicBezTo>
                <a:cubicBezTo>
                  <a:pt x="162716" y="197389"/>
                  <a:pt x="100804" y="142885"/>
                  <a:pt x="82812" y="127010"/>
                </a:cubicBezTo>
                <a:cubicBezTo>
                  <a:pt x="64820" y="111135"/>
                  <a:pt x="64291" y="115897"/>
                  <a:pt x="54237" y="98435"/>
                </a:cubicBezTo>
                <a:cubicBezTo>
                  <a:pt x="44183" y="80973"/>
                  <a:pt x="-3971" y="-1048"/>
                  <a:pt x="262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4002C15B-A8A5-47B4-B936-B26BA5FF8ABB}"/>
              </a:ext>
            </a:extLst>
          </p:cNvPr>
          <p:cNvSpPr/>
          <p:nvPr/>
        </p:nvSpPr>
        <p:spPr>
          <a:xfrm>
            <a:off x="4092574" y="3917868"/>
            <a:ext cx="254004" cy="66164"/>
          </a:xfrm>
          <a:custGeom>
            <a:avLst/>
            <a:gdLst>
              <a:gd name="connsiteX0" fmla="*/ 1 w 254004"/>
              <a:gd name="connsiteY0" fmla="*/ 82 h 66164"/>
              <a:gd name="connsiteX1" fmla="*/ 158751 w 254004"/>
              <a:gd name="connsiteY1" fmla="*/ 47707 h 66164"/>
              <a:gd name="connsiteX2" fmla="*/ 254001 w 254004"/>
              <a:gd name="connsiteY2" fmla="*/ 63582 h 66164"/>
              <a:gd name="connsiteX3" fmla="*/ 155576 w 254004"/>
              <a:gd name="connsiteY3" fmla="*/ 60407 h 66164"/>
              <a:gd name="connsiteX4" fmla="*/ 1 w 254004"/>
              <a:gd name="connsiteY4" fmla="*/ 82 h 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04" h="66164">
                <a:moveTo>
                  <a:pt x="1" y="82"/>
                </a:moveTo>
                <a:cubicBezTo>
                  <a:pt x="530" y="-2035"/>
                  <a:pt x="116418" y="37124"/>
                  <a:pt x="158751" y="47707"/>
                </a:cubicBezTo>
                <a:cubicBezTo>
                  <a:pt x="201084" y="58290"/>
                  <a:pt x="254530" y="61465"/>
                  <a:pt x="254001" y="63582"/>
                </a:cubicBezTo>
                <a:cubicBezTo>
                  <a:pt x="253472" y="65699"/>
                  <a:pt x="194734" y="69403"/>
                  <a:pt x="155576" y="60407"/>
                </a:cubicBezTo>
                <a:cubicBezTo>
                  <a:pt x="116418" y="51411"/>
                  <a:pt x="-528" y="2199"/>
                  <a:pt x="1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964E980-0B60-4E63-BD50-2CE5E84C06B1}"/>
              </a:ext>
            </a:extLst>
          </p:cNvPr>
          <p:cNvSpPr/>
          <p:nvPr/>
        </p:nvSpPr>
        <p:spPr>
          <a:xfrm>
            <a:off x="4422113" y="3535724"/>
            <a:ext cx="484297" cy="335120"/>
          </a:xfrm>
          <a:custGeom>
            <a:avLst/>
            <a:gdLst>
              <a:gd name="connsiteX0" fmla="*/ 483262 w 484297"/>
              <a:gd name="connsiteY0" fmla="*/ 1226 h 335120"/>
              <a:gd name="connsiteX1" fmla="*/ 359437 w 484297"/>
              <a:gd name="connsiteY1" fmla="*/ 109176 h 335120"/>
              <a:gd name="connsiteX2" fmla="*/ 207037 w 484297"/>
              <a:gd name="connsiteY2" fmla="*/ 233001 h 335120"/>
              <a:gd name="connsiteX3" fmla="*/ 121312 w 484297"/>
              <a:gd name="connsiteY3" fmla="*/ 293326 h 335120"/>
              <a:gd name="connsiteX4" fmla="*/ 662 w 484297"/>
              <a:gd name="connsiteY4" fmla="*/ 334601 h 335120"/>
              <a:gd name="connsiteX5" fmla="*/ 178462 w 484297"/>
              <a:gd name="connsiteY5" fmla="*/ 264751 h 335120"/>
              <a:gd name="connsiteX6" fmla="*/ 289587 w 484297"/>
              <a:gd name="connsiteY6" fmla="*/ 182201 h 335120"/>
              <a:gd name="connsiteX7" fmla="*/ 483262 w 484297"/>
              <a:gd name="connsiteY7" fmla="*/ 1226 h 33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297" h="335120">
                <a:moveTo>
                  <a:pt x="483262" y="1226"/>
                </a:moveTo>
                <a:cubicBezTo>
                  <a:pt x="494904" y="-10945"/>
                  <a:pt x="405474" y="70547"/>
                  <a:pt x="359437" y="109176"/>
                </a:cubicBezTo>
                <a:cubicBezTo>
                  <a:pt x="313400" y="147805"/>
                  <a:pt x="246724" y="202309"/>
                  <a:pt x="207037" y="233001"/>
                </a:cubicBezTo>
                <a:cubicBezTo>
                  <a:pt x="167349" y="263693"/>
                  <a:pt x="155708" y="276393"/>
                  <a:pt x="121312" y="293326"/>
                </a:cubicBezTo>
                <a:cubicBezTo>
                  <a:pt x="86916" y="310259"/>
                  <a:pt x="-8863" y="339364"/>
                  <a:pt x="662" y="334601"/>
                </a:cubicBezTo>
                <a:cubicBezTo>
                  <a:pt x="10187" y="329838"/>
                  <a:pt x="130308" y="290151"/>
                  <a:pt x="178462" y="264751"/>
                </a:cubicBezTo>
                <a:cubicBezTo>
                  <a:pt x="226616" y="239351"/>
                  <a:pt x="244608" y="221359"/>
                  <a:pt x="289587" y="182201"/>
                </a:cubicBezTo>
                <a:cubicBezTo>
                  <a:pt x="334566" y="143043"/>
                  <a:pt x="471620" y="13397"/>
                  <a:pt x="483262" y="12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10FAD64F-3CB1-23AB-E0CD-2A8AE3E33161}"/>
              </a:ext>
            </a:extLst>
          </p:cNvPr>
          <p:cNvSpPr/>
          <p:nvPr/>
        </p:nvSpPr>
        <p:spPr>
          <a:xfrm>
            <a:off x="3924028" y="3714441"/>
            <a:ext cx="368691" cy="189365"/>
          </a:xfrm>
          <a:custGeom>
            <a:avLst/>
            <a:gdLst>
              <a:gd name="connsiteX0" fmla="*/ 272 w 368691"/>
              <a:gd name="connsiteY0" fmla="*/ 309 h 189365"/>
              <a:gd name="connsiteX1" fmla="*/ 155847 w 368691"/>
              <a:gd name="connsiteY1" fmla="*/ 133659 h 189365"/>
              <a:gd name="connsiteX2" fmla="*/ 225697 w 368691"/>
              <a:gd name="connsiteY2" fmla="*/ 165409 h 189365"/>
              <a:gd name="connsiteX3" fmla="*/ 368572 w 368691"/>
              <a:gd name="connsiteY3" fmla="*/ 184459 h 189365"/>
              <a:gd name="connsiteX4" fmla="*/ 247922 w 368691"/>
              <a:gd name="connsiteY4" fmla="*/ 181284 h 189365"/>
              <a:gd name="connsiteX5" fmla="*/ 120922 w 368691"/>
              <a:gd name="connsiteY5" fmla="*/ 98734 h 189365"/>
              <a:gd name="connsiteX6" fmla="*/ 272 w 368691"/>
              <a:gd name="connsiteY6" fmla="*/ 309 h 1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691" h="189365">
                <a:moveTo>
                  <a:pt x="272" y="309"/>
                </a:moveTo>
                <a:cubicBezTo>
                  <a:pt x="6093" y="6130"/>
                  <a:pt x="118276" y="106142"/>
                  <a:pt x="155847" y="133659"/>
                </a:cubicBezTo>
                <a:cubicBezTo>
                  <a:pt x="193418" y="161176"/>
                  <a:pt x="190243" y="156942"/>
                  <a:pt x="225697" y="165409"/>
                </a:cubicBezTo>
                <a:cubicBezTo>
                  <a:pt x="261151" y="173876"/>
                  <a:pt x="364868" y="181813"/>
                  <a:pt x="368572" y="184459"/>
                </a:cubicBezTo>
                <a:cubicBezTo>
                  <a:pt x="372276" y="187105"/>
                  <a:pt x="289197" y="195572"/>
                  <a:pt x="247922" y="181284"/>
                </a:cubicBezTo>
                <a:cubicBezTo>
                  <a:pt x="206647" y="166997"/>
                  <a:pt x="158493" y="125192"/>
                  <a:pt x="120922" y="98734"/>
                </a:cubicBezTo>
                <a:cubicBezTo>
                  <a:pt x="83351" y="72276"/>
                  <a:pt x="-5549" y="-5512"/>
                  <a:pt x="272" y="3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B148955D-5401-141E-84A5-6EF1ED54C601}"/>
              </a:ext>
            </a:extLst>
          </p:cNvPr>
          <p:cNvSpPr/>
          <p:nvPr/>
        </p:nvSpPr>
        <p:spPr>
          <a:xfrm>
            <a:off x="3892286" y="3650985"/>
            <a:ext cx="198094" cy="32191"/>
          </a:xfrm>
          <a:custGeom>
            <a:avLst/>
            <a:gdLst>
              <a:gd name="connsiteX0" fmla="*/ 264 w 198094"/>
              <a:gd name="connsiteY0" fmla="*/ 32015 h 32191"/>
              <a:gd name="connsiteX1" fmla="*/ 149489 w 198094"/>
              <a:gd name="connsiteY1" fmla="*/ 9790 h 32191"/>
              <a:gd name="connsiteX2" fmla="*/ 197114 w 198094"/>
              <a:gd name="connsiteY2" fmla="*/ 265 h 32191"/>
              <a:gd name="connsiteX3" fmla="*/ 114564 w 198094"/>
              <a:gd name="connsiteY3" fmla="*/ 19315 h 32191"/>
              <a:gd name="connsiteX4" fmla="*/ 264 w 198094"/>
              <a:gd name="connsiteY4" fmla="*/ 32015 h 3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94" h="32191">
                <a:moveTo>
                  <a:pt x="264" y="32015"/>
                </a:moveTo>
                <a:cubicBezTo>
                  <a:pt x="6085" y="30427"/>
                  <a:pt x="116681" y="15082"/>
                  <a:pt x="149489" y="9790"/>
                </a:cubicBezTo>
                <a:cubicBezTo>
                  <a:pt x="182297" y="4498"/>
                  <a:pt x="202935" y="-1323"/>
                  <a:pt x="197114" y="265"/>
                </a:cubicBezTo>
                <a:cubicBezTo>
                  <a:pt x="191293" y="1852"/>
                  <a:pt x="142610" y="14553"/>
                  <a:pt x="114564" y="19315"/>
                </a:cubicBezTo>
                <a:cubicBezTo>
                  <a:pt x="86518" y="24077"/>
                  <a:pt x="-5557" y="33603"/>
                  <a:pt x="264" y="320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8810C6AD-DAC2-1415-F54F-1ABEC62DBC28}"/>
              </a:ext>
            </a:extLst>
          </p:cNvPr>
          <p:cNvSpPr/>
          <p:nvPr/>
        </p:nvSpPr>
        <p:spPr>
          <a:xfrm>
            <a:off x="3836258" y="3686166"/>
            <a:ext cx="122967" cy="104787"/>
          </a:xfrm>
          <a:custGeom>
            <a:avLst/>
            <a:gdLst>
              <a:gd name="connsiteX0" fmla="*/ 122967 w 122967"/>
              <a:gd name="connsiteY0" fmla="*/ 22234 h 104787"/>
              <a:gd name="connsiteX1" fmla="*/ 27717 w 122967"/>
              <a:gd name="connsiteY1" fmla="*/ 9 h 104787"/>
              <a:gd name="connsiteX2" fmla="*/ 18192 w 122967"/>
              <a:gd name="connsiteY2" fmla="*/ 25409 h 104787"/>
              <a:gd name="connsiteX3" fmla="*/ 81692 w 122967"/>
              <a:gd name="connsiteY3" fmla="*/ 104784 h 104787"/>
              <a:gd name="connsiteX4" fmla="*/ 2317 w 122967"/>
              <a:gd name="connsiteY4" fmla="*/ 28584 h 104787"/>
              <a:gd name="connsiteX5" fmla="*/ 27717 w 122967"/>
              <a:gd name="connsiteY5" fmla="*/ 6359 h 104787"/>
              <a:gd name="connsiteX6" fmla="*/ 122967 w 122967"/>
              <a:gd name="connsiteY6" fmla="*/ 22234 h 1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967" h="104787">
                <a:moveTo>
                  <a:pt x="122967" y="22234"/>
                </a:moveTo>
                <a:cubicBezTo>
                  <a:pt x="122967" y="21176"/>
                  <a:pt x="45179" y="-520"/>
                  <a:pt x="27717" y="9"/>
                </a:cubicBezTo>
                <a:cubicBezTo>
                  <a:pt x="10255" y="538"/>
                  <a:pt x="9196" y="7946"/>
                  <a:pt x="18192" y="25409"/>
                </a:cubicBezTo>
                <a:cubicBezTo>
                  <a:pt x="27188" y="42872"/>
                  <a:pt x="84338" y="104255"/>
                  <a:pt x="81692" y="104784"/>
                </a:cubicBezTo>
                <a:cubicBezTo>
                  <a:pt x="79046" y="105313"/>
                  <a:pt x="11313" y="44988"/>
                  <a:pt x="2317" y="28584"/>
                </a:cubicBezTo>
                <a:cubicBezTo>
                  <a:pt x="-6679" y="12180"/>
                  <a:pt x="12371" y="7946"/>
                  <a:pt x="27717" y="6359"/>
                </a:cubicBezTo>
                <a:cubicBezTo>
                  <a:pt x="43063" y="4771"/>
                  <a:pt x="122967" y="23292"/>
                  <a:pt x="122967" y="222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4B1BB30D-3BD7-F1E8-66A1-FB936D9BB078}"/>
              </a:ext>
            </a:extLst>
          </p:cNvPr>
          <p:cNvSpPr/>
          <p:nvPr/>
        </p:nvSpPr>
        <p:spPr>
          <a:xfrm>
            <a:off x="4260842" y="3448029"/>
            <a:ext cx="25516" cy="114343"/>
          </a:xfrm>
          <a:custGeom>
            <a:avLst/>
            <a:gdLst>
              <a:gd name="connsiteX0" fmla="*/ 25408 w 25516"/>
              <a:gd name="connsiteY0" fmla="*/ 21 h 114343"/>
              <a:gd name="connsiteX1" fmla="*/ 9533 w 25516"/>
              <a:gd name="connsiteY1" fmla="*/ 60346 h 114343"/>
              <a:gd name="connsiteX2" fmla="*/ 19058 w 25516"/>
              <a:gd name="connsiteY2" fmla="*/ 114321 h 114343"/>
              <a:gd name="connsiteX3" fmla="*/ 8 w 25516"/>
              <a:gd name="connsiteY3" fmla="*/ 53996 h 114343"/>
              <a:gd name="connsiteX4" fmla="*/ 25408 w 25516"/>
              <a:gd name="connsiteY4" fmla="*/ 21 h 11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6" h="114343">
                <a:moveTo>
                  <a:pt x="25408" y="21"/>
                </a:moveTo>
                <a:cubicBezTo>
                  <a:pt x="26996" y="1079"/>
                  <a:pt x="10591" y="41296"/>
                  <a:pt x="9533" y="60346"/>
                </a:cubicBezTo>
                <a:cubicBezTo>
                  <a:pt x="8475" y="79396"/>
                  <a:pt x="20646" y="115379"/>
                  <a:pt x="19058" y="114321"/>
                </a:cubicBezTo>
                <a:cubicBezTo>
                  <a:pt x="17470" y="113263"/>
                  <a:pt x="537" y="69871"/>
                  <a:pt x="8" y="53996"/>
                </a:cubicBezTo>
                <a:cubicBezTo>
                  <a:pt x="-521" y="38121"/>
                  <a:pt x="23820" y="-1037"/>
                  <a:pt x="25408" y="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1EB74E5-3691-E7D7-579B-5B46A73737B5}"/>
              </a:ext>
            </a:extLst>
          </p:cNvPr>
          <p:cNvSpPr/>
          <p:nvPr/>
        </p:nvSpPr>
        <p:spPr>
          <a:xfrm>
            <a:off x="4181445" y="3457558"/>
            <a:ext cx="36841" cy="95314"/>
          </a:xfrm>
          <a:custGeom>
            <a:avLst/>
            <a:gdLst>
              <a:gd name="connsiteX0" fmla="*/ 30 w 36841"/>
              <a:gd name="connsiteY0" fmla="*/ 17 h 95314"/>
              <a:gd name="connsiteX1" fmla="*/ 34955 w 36841"/>
              <a:gd name="connsiteY1" fmla="*/ 63517 h 95314"/>
              <a:gd name="connsiteX2" fmla="*/ 31780 w 36841"/>
              <a:gd name="connsiteY2" fmla="*/ 95267 h 95314"/>
              <a:gd name="connsiteX3" fmla="*/ 28605 w 36841"/>
              <a:gd name="connsiteY3" fmla="*/ 57167 h 95314"/>
              <a:gd name="connsiteX4" fmla="*/ 30 w 36841"/>
              <a:gd name="connsiteY4" fmla="*/ 17 h 9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1" h="95314">
                <a:moveTo>
                  <a:pt x="30" y="17"/>
                </a:moveTo>
                <a:cubicBezTo>
                  <a:pt x="1088" y="1075"/>
                  <a:pt x="29663" y="47642"/>
                  <a:pt x="34955" y="63517"/>
                </a:cubicBezTo>
                <a:cubicBezTo>
                  <a:pt x="40247" y="79392"/>
                  <a:pt x="32838" y="96325"/>
                  <a:pt x="31780" y="95267"/>
                </a:cubicBezTo>
                <a:cubicBezTo>
                  <a:pt x="30722" y="94209"/>
                  <a:pt x="31780" y="69338"/>
                  <a:pt x="28605" y="57167"/>
                </a:cubicBezTo>
                <a:cubicBezTo>
                  <a:pt x="25430" y="44996"/>
                  <a:pt x="-1028" y="-1041"/>
                  <a:pt x="30" y="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EEBBA07-919B-592C-AE4A-9FA9F0C6F76C}"/>
              </a:ext>
            </a:extLst>
          </p:cNvPr>
          <p:cNvSpPr/>
          <p:nvPr/>
        </p:nvSpPr>
        <p:spPr>
          <a:xfrm>
            <a:off x="4121150" y="3552794"/>
            <a:ext cx="456427" cy="34956"/>
          </a:xfrm>
          <a:custGeom>
            <a:avLst/>
            <a:gdLst>
              <a:gd name="connsiteX0" fmla="*/ 0 w 456427"/>
              <a:gd name="connsiteY0" fmla="*/ 34956 h 34956"/>
              <a:gd name="connsiteX1" fmla="*/ 95250 w 456427"/>
              <a:gd name="connsiteY1" fmla="*/ 25431 h 34956"/>
              <a:gd name="connsiteX2" fmla="*/ 171450 w 456427"/>
              <a:gd name="connsiteY2" fmla="*/ 3206 h 34956"/>
              <a:gd name="connsiteX3" fmla="*/ 447675 w 456427"/>
              <a:gd name="connsiteY3" fmla="*/ 6381 h 34956"/>
              <a:gd name="connsiteX4" fmla="*/ 371475 w 456427"/>
              <a:gd name="connsiteY4" fmla="*/ 31 h 34956"/>
              <a:gd name="connsiteX5" fmla="*/ 209550 w 456427"/>
              <a:gd name="connsiteY5" fmla="*/ 9556 h 34956"/>
              <a:gd name="connsiteX6" fmla="*/ 127000 w 456427"/>
              <a:gd name="connsiteY6" fmla="*/ 22256 h 34956"/>
              <a:gd name="connsiteX7" fmla="*/ 0 w 456427"/>
              <a:gd name="connsiteY7" fmla="*/ 34956 h 3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427" h="34956">
                <a:moveTo>
                  <a:pt x="0" y="34956"/>
                </a:moveTo>
                <a:cubicBezTo>
                  <a:pt x="33337" y="32839"/>
                  <a:pt x="66675" y="30723"/>
                  <a:pt x="95250" y="25431"/>
                </a:cubicBezTo>
                <a:cubicBezTo>
                  <a:pt x="123825" y="20139"/>
                  <a:pt x="112713" y="6381"/>
                  <a:pt x="171450" y="3206"/>
                </a:cubicBezTo>
                <a:cubicBezTo>
                  <a:pt x="230188" y="31"/>
                  <a:pt x="414338" y="6910"/>
                  <a:pt x="447675" y="6381"/>
                </a:cubicBezTo>
                <a:cubicBezTo>
                  <a:pt x="481012" y="5852"/>
                  <a:pt x="411162" y="-498"/>
                  <a:pt x="371475" y="31"/>
                </a:cubicBezTo>
                <a:cubicBezTo>
                  <a:pt x="331788" y="560"/>
                  <a:pt x="250296" y="5852"/>
                  <a:pt x="209550" y="9556"/>
                </a:cubicBezTo>
                <a:cubicBezTo>
                  <a:pt x="168804" y="13260"/>
                  <a:pt x="127000" y="22256"/>
                  <a:pt x="127000" y="22256"/>
                </a:cubicBezTo>
                <a:lnTo>
                  <a:pt x="0" y="3495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FCEA2D6D-87C2-D78B-7580-F2ECA4E36998}"/>
              </a:ext>
            </a:extLst>
          </p:cNvPr>
          <p:cNvSpPr/>
          <p:nvPr/>
        </p:nvSpPr>
        <p:spPr>
          <a:xfrm>
            <a:off x="4269380" y="2152635"/>
            <a:ext cx="67797" cy="179386"/>
          </a:xfrm>
          <a:custGeom>
            <a:avLst/>
            <a:gdLst>
              <a:gd name="connsiteX0" fmla="*/ 67670 w 67797"/>
              <a:gd name="connsiteY0" fmla="*/ 15 h 179386"/>
              <a:gd name="connsiteX1" fmla="*/ 20045 w 67797"/>
              <a:gd name="connsiteY1" fmla="*/ 82565 h 179386"/>
              <a:gd name="connsiteX2" fmla="*/ 995 w 67797"/>
              <a:gd name="connsiteY2" fmla="*/ 177815 h 179386"/>
              <a:gd name="connsiteX3" fmla="*/ 4170 w 67797"/>
              <a:gd name="connsiteY3" fmla="*/ 136540 h 179386"/>
              <a:gd name="connsiteX4" fmla="*/ 16870 w 67797"/>
              <a:gd name="connsiteY4" fmla="*/ 66690 h 179386"/>
              <a:gd name="connsiteX5" fmla="*/ 4170 w 67797"/>
              <a:gd name="connsiteY5" fmla="*/ 88915 h 179386"/>
              <a:gd name="connsiteX6" fmla="*/ 67670 w 67797"/>
              <a:gd name="connsiteY6" fmla="*/ 15 h 17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797" h="179386">
                <a:moveTo>
                  <a:pt x="67670" y="15"/>
                </a:moveTo>
                <a:cubicBezTo>
                  <a:pt x="70316" y="-1043"/>
                  <a:pt x="31157" y="52932"/>
                  <a:pt x="20045" y="82565"/>
                </a:cubicBezTo>
                <a:cubicBezTo>
                  <a:pt x="8933" y="112198"/>
                  <a:pt x="3641" y="168819"/>
                  <a:pt x="995" y="177815"/>
                </a:cubicBezTo>
                <a:cubicBezTo>
                  <a:pt x="-1651" y="186811"/>
                  <a:pt x="1524" y="155061"/>
                  <a:pt x="4170" y="136540"/>
                </a:cubicBezTo>
                <a:cubicBezTo>
                  <a:pt x="6816" y="118019"/>
                  <a:pt x="16870" y="74627"/>
                  <a:pt x="16870" y="66690"/>
                </a:cubicBezTo>
                <a:cubicBezTo>
                  <a:pt x="16870" y="58753"/>
                  <a:pt x="-3768" y="96323"/>
                  <a:pt x="4170" y="88915"/>
                </a:cubicBezTo>
                <a:cubicBezTo>
                  <a:pt x="12107" y="81507"/>
                  <a:pt x="65024" y="1073"/>
                  <a:pt x="67670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8C3A25B5-BAD3-49CC-D4ED-4EFB5E6BCF9B}"/>
              </a:ext>
            </a:extLst>
          </p:cNvPr>
          <p:cNvSpPr/>
          <p:nvPr/>
        </p:nvSpPr>
        <p:spPr>
          <a:xfrm>
            <a:off x="4336206" y="2215514"/>
            <a:ext cx="233040" cy="118505"/>
          </a:xfrm>
          <a:custGeom>
            <a:avLst/>
            <a:gdLst>
              <a:gd name="connsiteX0" fmla="*/ 844 w 233040"/>
              <a:gd name="connsiteY0" fmla="*/ 118111 h 118505"/>
              <a:gd name="connsiteX1" fmla="*/ 73869 w 233040"/>
              <a:gd name="connsiteY1" fmla="*/ 73661 h 118505"/>
              <a:gd name="connsiteX2" fmla="*/ 99269 w 233040"/>
              <a:gd name="connsiteY2" fmla="*/ 60961 h 118505"/>
              <a:gd name="connsiteX3" fmla="*/ 143719 w 233040"/>
              <a:gd name="connsiteY3" fmla="*/ 70486 h 118505"/>
              <a:gd name="connsiteX4" fmla="*/ 131019 w 233040"/>
              <a:gd name="connsiteY4" fmla="*/ 54611 h 118505"/>
              <a:gd name="connsiteX5" fmla="*/ 232619 w 233040"/>
              <a:gd name="connsiteY5" fmla="*/ 636 h 118505"/>
              <a:gd name="connsiteX6" fmla="*/ 165944 w 233040"/>
              <a:gd name="connsiteY6" fmla="*/ 26036 h 118505"/>
              <a:gd name="connsiteX7" fmla="*/ 134194 w 233040"/>
              <a:gd name="connsiteY7" fmla="*/ 41911 h 118505"/>
              <a:gd name="connsiteX8" fmla="*/ 844 w 233040"/>
              <a:gd name="connsiteY8" fmla="*/ 118111 h 11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040" h="118505">
                <a:moveTo>
                  <a:pt x="844" y="118111"/>
                </a:moveTo>
                <a:cubicBezTo>
                  <a:pt x="-9210" y="123403"/>
                  <a:pt x="73869" y="73661"/>
                  <a:pt x="73869" y="73661"/>
                </a:cubicBezTo>
                <a:cubicBezTo>
                  <a:pt x="90273" y="64136"/>
                  <a:pt x="87627" y="61490"/>
                  <a:pt x="99269" y="60961"/>
                </a:cubicBezTo>
                <a:cubicBezTo>
                  <a:pt x="110911" y="60432"/>
                  <a:pt x="143719" y="70486"/>
                  <a:pt x="143719" y="70486"/>
                </a:cubicBezTo>
                <a:cubicBezTo>
                  <a:pt x="149010" y="69428"/>
                  <a:pt x="116203" y="66253"/>
                  <a:pt x="131019" y="54611"/>
                </a:cubicBezTo>
                <a:cubicBezTo>
                  <a:pt x="145835" y="42969"/>
                  <a:pt x="226798" y="5398"/>
                  <a:pt x="232619" y="636"/>
                </a:cubicBezTo>
                <a:cubicBezTo>
                  <a:pt x="238440" y="-4126"/>
                  <a:pt x="182348" y="19157"/>
                  <a:pt x="165944" y="26036"/>
                </a:cubicBezTo>
                <a:cubicBezTo>
                  <a:pt x="149540" y="32915"/>
                  <a:pt x="158536" y="30799"/>
                  <a:pt x="134194" y="41911"/>
                </a:cubicBezTo>
                <a:cubicBezTo>
                  <a:pt x="109852" y="53023"/>
                  <a:pt x="10898" y="112819"/>
                  <a:pt x="844" y="11811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3D6825B5-568B-ED53-2183-6E0539879AA2}"/>
              </a:ext>
            </a:extLst>
          </p:cNvPr>
          <p:cNvSpPr/>
          <p:nvPr/>
        </p:nvSpPr>
        <p:spPr>
          <a:xfrm>
            <a:off x="4433059" y="2088445"/>
            <a:ext cx="451163" cy="61056"/>
          </a:xfrm>
          <a:custGeom>
            <a:avLst/>
            <a:gdLst>
              <a:gd name="connsiteX0" fmla="*/ 2416 w 451163"/>
              <a:gd name="connsiteY0" fmla="*/ 61030 h 61056"/>
              <a:gd name="connsiteX1" fmla="*/ 196091 w 451163"/>
              <a:gd name="connsiteY1" fmla="*/ 19755 h 61056"/>
              <a:gd name="connsiteX2" fmla="*/ 259591 w 451163"/>
              <a:gd name="connsiteY2" fmla="*/ 3880 h 61056"/>
              <a:gd name="connsiteX3" fmla="*/ 446916 w 451163"/>
              <a:gd name="connsiteY3" fmla="*/ 10230 h 61056"/>
              <a:gd name="connsiteX4" fmla="*/ 377066 w 451163"/>
              <a:gd name="connsiteY4" fmla="*/ 705 h 61056"/>
              <a:gd name="connsiteX5" fmla="*/ 224666 w 451163"/>
              <a:gd name="connsiteY5" fmla="*/ 705 h 61056"/>
              <a:gd name="connsiteX6" fmla="*/ 234191 w 451163"/>
              <a:gd name="connsiteY6" fmla="*/ 16580 h 61056"/>
              <a:gd name="connsiteX7" fmla="*/ 123066 w 451163"/>
              <a:gd name="connsiteY7" fmla="*/ 22930 h 61056"/>
              <a:gd name="connsiteX8" fmla="*/ 88141 w 451163"/>
              <a:gd name="connsiteY8" fmla="*/ 26105 h 61056"/>
              <a:gd name="connsiteX9" fmla="*/ 2416 w 451163"/>
              <a:gd name="connsiteY9" fmla="*/ 61030 h 6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3" h="61056">
                <a:moveTo>
                  <a:pt x="2416" y="61030"/>
                </a:moveTo>
                <a:cubicBezTo>
                  <a:pt x="20407" y="59972"/>
                  <a:pt x="153229" y="29280"/>
                  <a:pt x="196091" y="19755"/>
                </a:cubicBezTo>
                <a:cubicBezTo>
                  <a:pt x="238953" y="10230"/>
                  <a:pt x="217787" y="5467"/>
                  <a:pt x="259591" y="3880"/>
                </a:cubicBezTo>
                <a:lnTo>
                  <a:pt x="446916" y="10230"/>
                </a:lnTo>
                <a:cubicBezTo>
                  <a:pt x="466495" y="9701"/>
                  <a:pt x="414108" y="2292"/>
                  <a:pt x="377066" y="705"/>
                </a:cubicBezTo>
                <a:cubicBezTo>
                  <a:pt x="340024" y="-883"/>
                  <a:pt x="224666" y="705"/>
                  <a:pt x="224666" y="705"/>
                </a:cubicBezTo>
                <a:cubicBezTo>
                  <a:pt x="200854" y="3351"/>
                  <a:pt x="251124" y="12876"/>
                  <a:pt x="234191" y="16580"/>
                </a:cubicBezTo>
                <a:cubicBezTo>
                  <a:pt x="217258" y="20284"/>
                  <a:pt x="147408" y="21342"/>
                  <a:pt x="123066" y="22930"/>
                </a:cubicBezTo>
                <a:cubicBezTo>
                  <a:pt x="98724" y="24517"/>
                  <a:pt x="104016" y="20813"/>
                  <a:pt x="88141" y="26105"/>
                </a:cubicBezTo>
                <a:cubicBezTo>
                  <a:pt x="72266" y="31397"/>
                  <a:pt x="-15575" y="62088"/>
                  <a:pt x="2416" y="610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B6FFA919-0AE0-77C8-FA6A-205A1548FD3D}"/>
              </a:ext>
            </a:extLst>
          </p:cNvPr>
          <p:cNvSpPr/>
          <p:nvPr/>
        </p:nvSpPr>
        <p:spPr>
          <a:xfrm>
            <a:off x="5025731" y="2113309"/>
            <a:ext cx="156579" cy="174068"/>
          </a:xfrm>
          <a:custGeom>
            <a:avLst/>
            <a:gdLst>
              <a:gd name="connsiteX0" fmla="*/ 294 w 156579"/>
              <a:gd name="connsiteY0" fmla="*/ 1241 h 174068"/>
              <a:gd name="connsiteX1" fmla="*/ 63794 w 156579"/>
              <a:gd name="connsiteY1" fmla="*/ 48866 h 174068"/>
              <a:gd name="connsiteX2" fmla="*/ 152694 w 156579"/>
              <a:gd name="connsiteY2" fmla="*/ 169516 h 174068"/>
              <a:gd name="connsiteX3" fmla="*/ 133644 w 156579"/>
              <a:gd name="connsiteY3" fmla="*/ 140941 h 174068"/>
              <a:gd name="connsiteX4" fmla="*/ 70144 w 156579"/>
              <a:gd name="connsiteY4" fmla="*/ 67916 h 174068"/>
              <a:gd name="connsiteX5" fmla="*/ 89194 w 156579"/>
              <a:gd name="connsiteY5" fmla="*/ 93316 h 174068"/>
              <a:gd name="connsiteX6" fmla="*/ 294 w 156579"/>
              <a:gd name="connsiteY6" fmla="*/ 1241 h 1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579" h="174068">
                <a:moveTo>
                  <a:pt x="294" y="1241"/>
                </a:moveTo>
                <a:cubicBezTo>
                  <a:pt x="-3939" y="-6167"/>
                  <a:pt x="38394" y="20820"/>
                  <a:pt x="63794" y="48866"/>
                </a:cubicBezTo>
                <a:cubicBezTo>
                  <a:pt x="89194" y="76912"/>
                  <a:pt x="141052" y="154170"/>
                  <a:pt x="152694" y="169516"/>
                </a:cubicBezTo>
                <a:cubicBezTo>
                  <a:pt x="164336" y="184862"/>
                  <a:pt x="147402" y="157874"/>
                  <a:pt x="133644" y="140941"/>
                </a:cubicBezTo>
                <a:cubicBezTo>
                  <a:pt x="119886" y="124008"/>
                  <a:pt x="77552" y="75854"/>
                  <a:pt x="70144" y="67916"/>
                </a:cubicBezTo>
                <a:cubicBezTo>
                  <a:pt x="62736" y="59979"/>
                  <a:pt x="96073" y="102841"/>
                  <a:pt x="89194" y="93316"/>
                </a:cubicBezTo>
                <a:cubicBezTo>
                  <a:pt x="82315" y="83791"/>
                  <a:pt x="4527" y="8649"/>
                  <a:pt x="294" y="1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D2F5746F-C464-2DBD-6AF8-5BED678D6CAB}"/>
              </a:ext>
            </a:extLst>
          </p:cNvPr>
          <p:cNvSpPr/>
          <p:nvPr/>
        </p:nvSpPr>
        <p:spPr>
          <a:xfrm>
            <a:off x="4587438" y="2177816"/>
            <a:ext cx="594773" cy="111363"/>
          </a:xfrm>
          <a:custGeom>
            <a:avLst/>
            <a:gdLst>
              <a:gd name="connsiteX0" fmla="*/ 437 w 594773"/>
              <a:gd name="connsiteY0" fmla="*/ 28809 h 111363"/>
              <a:gd name="connsiteX1" fmla="*/ 140137 w 594773"/>
              <a:gd name="connsiteY1" fmla="*/ 6584 h 111363"/>
              <a:gd name="connsiteX2" fmla="*/ 273487 w 594773"/>
              <a:gd name="connsiteY2" fmla="*/ 31984 h 111363"/>
              <a:gd name="connsiteX3" fmla="*/ 241737 w 594773"/>
              <a:gd name="connsiteY3" fmla="*/ 9759 h 111363"/>
              <a:gd name="connsiteX4" fmla="*/ 378262 w 594773"/>
              <a:gd name="connsiteY4" fmla="*/ 44684 h 111363"/>
              <a:gd name="connsiteX5" fmla="*/ 425887 w 594773"/>
              <a:gd name="connsiteY5" fmla="*/ 47859 h 111363"/>
              <a:gd name="connsiteX6" fmla="*/ 594162 w 594773"/>
              <a:gd name="connsiteY6" fmla="*/ 111359 h 111363"/>
              <a:gd name="connsiteX7" fmla="*/ 473512 w 594773"/>
              <a:gd name="connsiteY7" fmla="*/ 51034 h 111363"/>
              <a:gd name="connsiteX8" fmla="*/ 248087 w 594773"/>
              <a:gd name="connsiteY8" fmla="*/ 19284 h 111363"/>
              <a:gd name="connsiteX9" fmla="*/ 187762 w 594773"/>
              <a:gd name="connsiteY9" fmla="*/ 234 h 111363"/>
              <a:gd name="connsiteX10" fmla="*/ 437 w 594773"/>
              <a:gd name="connsiteY10" fmla="*/ 28809 h 1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773" h="111363">
                <a:moveTo>
                  <a:pt x="437" y="28809"/>
                </a:moveTo>
                <a:cubicBezTo>
                  <a:pt x="-7500" y="29867"/>
                  <a:pt x="94629" y="6055"/>
                  <a:pt x="140137" y="6584"/>
                </a:cubicBezTo>
                <a:cubicBezTo>
                  <a:pt x="185645" y="7113"/>
                  <a:pt x="256554" y="31455"/>
                  <a:pt x="273487" y="31984"/>
                </a:cubicBezTo>
                <a:cubicBezTo>
                  <a:pt x="290420" y="32513"/>
                  <a:pt x="224275" y="7642"/>
                  <a:pt x="241737" y="9759"/>
                </a:cubicBezTo>
                <a:cubicBezTo>
                  <a:pt x="259199" y="11876"/>
                  <a:pt x="347570" y="38334"/>
                  <a:pt x="378262" y="44684"/>
                </a:cubicBezTo>
                <a:cubicBezTo>
                  <a:pt x="408954" y="51034"/>
                  <a:pt x="389904" y="36746"/>
                  <a:pt x="425887" y="47859"/>
                </a:cubicBezTo>
                <a:cubicBezTo>
                  <a:pt x="461870" y="58972"/>
                  <a:pt x="586225" y="110830"/>
                  <a:pt x="594162" y="111359"/>
                </a:cubicBezTo>
                <a:cubicBezTo>
                  <a:pt x="602100" y="111888"/>
                  <a:pt x="531191" y="66380"/>
                  <a:pt x="473512" y="51034"/>
                </a:cubicBezTo>
                <a:cubicBezTo>
                  <a:pt x="415833" y="35688"/>
                  <a:pt x="295712" y="27751"/>
                  <a:pt x="248087" y="19284"/>
                </a:cubicBezTo>
                <a:cubicBezTo>
                  <a:pt x="200462" y="10817"/>
                  <a:pt x="226920" y="-1883"/>
                  <a:pt x="187762" y="234"/>
                </a:cubicBezTo>
                <a:cubicBezTo>
                  <a:pt x="148604" y="2351"/>
                  <a:pt x="8374" y="27751"/>
                  <a:pt x="437" y="288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ADCB5A1B-5261-6056-B88C-183591A68B92}"/>
              </a:ext>
            </a:extLst>
          </p:cNvPr>
          <p:cNvSpPr/>
          <p:nvPr/>
        </p:nvSpPr>
        <p:spPr>
          <a:xfrm>
            <a:off x="3336925" y="2281603"/>
            <a:ext cx="495051" cy="99743"/>
          </a:xfrm>
          <a:custGeom>
            <a:avLst/>
            <a:gdLst>
              <a:gd name="connsiteX0" fmla="*/ 0 w 495051"/>
              <a:gd name="connsiteY0" fmla="*/ 99647 h 99743"/>
              <a:gd name="connsiteX1" fmla="*/ 177800 w 495051"/>
              <a:gd name="connsiteY1" fmla="*/ 20272 h 99743"/>
              <a:gd name="connsiteX2" fmla="*/ 282575 w 495051"/>
              <a:gd name="connsiteY2" fmla="*/ 13922 h 99743"/>
              <a:gd name="connsiteX3" fmla="*/ 234950 w 495051"/>
              <a:gd name="connsiteY3" fmla="*/ 1222 h 99743"/>
              <a:gd name="connsiteX4" fmla="*/ 365125 w 495051"/>
              <a:gd name="connsiteY4" fmla="*/ 1222 h 99743"/>
              <a:gd name="connsiteX5" fmla="*/ 400050 w 495051"/>
              <a:gd name="connsiteY5" fmla="*/ 7572 h 99743"/>
              <a:gd name="connsiteX6" fmla="*/ 492125 w 495051"/>
              <a:gd name="connsiteY6" fmla="*/ 55197 h 99743"/>
              <a:gd name="connsiteX7" fmla="*/ 463550 w 495051"/>
              <a:gd name="connsiteY7" fmla="*/ 45672 h 99743"/>
              <a:gd name="connsiteX8" fmla="*/ 377825 w 495051"/>
              <a:gd name="connsiteY8" fmla="*/ 10747 h 99743"/>
              <a:gd name="connsiteX9" fmla="*/ 273050 w 495051"/>
              <a:gd name="connsiteY9" fmla="*/ 7572 h 99743"/>
              <a:gd name="connsiteX10" fmla="*/ 177800 w 495051"/>
              <a:gd name="connsiteY10" fmla="*/ 36147 h 99743"/>
              <a:gd name="connsiteX11" fmla="*/ 0 w 495051"/>
              <a:gd name="connsiteY11" fmla="*/ 99647 h 9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051" h="99743">
                <a:moveTo>
                  <a:pt x="0" y="99647"/>
                </a:moveTo>
                <a:cubicBezTo>
                  <a:pt x="0" y="97001"/>
                  <a:pt x="130704" y="34559"/>
                  <a:pt x="177800" y="20272"/>
                </a:cubicBezTo>
                <a:cubicBezTo>
                  <a:pt x="224896" y="5985"/>
                  <a:pt x="273050" y="17097"/>
                  <a:pt x="282575" y="13922"/>
                </a:cubicBezTo>
                <a:cubicBezTo>
                  <a:pt x="292100" y="10747"/>
                  <a:pt x="221192" y="3339"/>
                  <a:pt x="234950" y="1222"/>
                </a:cubicBezTo>
                <a:cubicBezTo>
                  <a:pt x="248708" y="-895"/>
                  <a:pt x="337608" y="164"/>
                  <a:pt x="365125" y="1222"/>
                </a:cubicBezTo>
                <a:cubicBezTo>
                  <a:pt x="392642" y="2280"/>
                  <a:pt x="378883" y="-1424"/>
                  <a:pt x="400050" y="7572"/>
                </a:cubicBezTo>
                <a:cubicBezTo>
                  <a:pt x="421217" y="16568"/>
                  <a:pt x="481542" y="48847"/>
                  <a:pt x="492125" y="55197"/>
                </a:cubicBezTo>
                <a:cubicBezTo>
                  <a:pt x="502708" y="61547"/>
                  <a:pt x="482600" y="53080"/>
                  <a:pt x="463550" y="45672"/>
                </a:cubicBezTo>
                <a:cubicBezTo>
                  <a:pt x="444500" y="38264"/>
                  <a:pt x="409575" y="17097"/>
                  <a:pt x="377825" y="10747"/>
                </a:cubicBezTo>
                <a:cubicBezTo>
                  <a:pt x="346075" y="4397"/>
                  <a:pt x="306388" y="3339"/>
                  <a:pt x="273050" y="7572"/>
                </a:cubicBezTo>
                <a:cubicBezTo>
                  <a:pt x="239712" y="11805"/>
                  <a:pt x="220133" y="22389"/>
                  <a:pt x="177800" y="36147"/>
                </a:cubicBezTo>
                <a:cubicBezTo>
                  <a:pt x="135467" y="49905"/>
                  <a:pt x="0" y="102293"/>
                  <a:pt x="0" y="9964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4047BEA7-A526-6997-1C5F-4C4373CEA4BF}"/>
              </a:ext>
            </a:extLst>
          </p:cNvPr>
          <p:cNvSpPr/>
          <p:nvPr/>
        </p:nvSpPr>
        <p:spPr>
          <a:xfrm>
            <a:off x="3454400" y="2371487"/>
            <a:ext cx="295981" cy="39880"/>
          </a:xfrm>
          <a:custGeom>
            <a:avLst/>
            <a:gdLst>
              <a:gd name="connsiteX0" fmla="*/ 0 w 295981"/>
              <a:gd name="connsiteY0" fmla="*/ 28813 h 39880"/>
              <a:gd name="connsiteX1" fmla="*/ 187325 w 295981"/>
              <a:gd name="connsiteY1" fmla="*/ 38338 h 39880"/>
              <a:gd name="connsiteX2" fmla="*/ 295275 w 295981"/>
              <a:gd name="connsiteY2" fmla="*/ 238 h 39880"/>
              <a:gd name="connsiteX3" fmla="*/ 231775 w 295981"/>
              <a:gd name="connsiteY3" fmla="*/ 22463 h 39880"/>
              <a:gd name="connsiteX4" fmla="*/ 187325 w 295981"/>
              <a:gd name="connsiteY4" fmla="*/ 28813 h 39880"/>
              <a:gd name="connsiteX5" fmla="*/ 0 w 295981"/>
              <a:gd name="connsiteY5" fmla="*/ 28813 h 3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981" h="39880">
                <a:moveTo>
                  <a:pt x="0" y="28813"/>
                </a:moveTo>
                <a:cubicBezTo>
                  <a:pt x="69056" y="35957"/>
                  <a:pt x="138113" y="43101"/>
                  <a:pt x="187325" y="38338"/>
                </a:cubicBezTo>
                <a:cubicBezTo>
                  <a:pt x="236538" y="33576"/>
                  <a:pt x="295275" y="238"/>
                  <a:pt x="295275" y="238"/>
                </a:cubicBezTo>
                <a:cubicBezTo>
                  <a:pt x="302683" y="-2408"/>
                  <a:pt x="249767" y="17700"/>
                  <a:pt x="231775" y="22463"/>
                </a:cubicBezTo>
                <a:cubicBezTo>
                  <a:pt x="213783" y="27225"/>
                  <a:pt x="187325" y="28813"/>
                  <a:pt x="187325" y="28813"/>
                </a:cubicBezTo>
                <a:lnTo>
                  <a:pt x="0" y="2881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7EA44E52-D56B-90BE-B845-6DDBB59833DE}"/>
              </a:ext>
            </a:extLst>
          </p:cNvPr>
          <p:cNvSpPr/>
          <p:nvPr/>
        </p:nvSpPr>
        <p:spPr>
          <a:xfrm>
            <a:off x="4293553" y="2435129"/>
            <a:ext cx="69014" cy="324343"/>
          </a:xfrm>
          <a:custGeom>
            <a:avLst/>
            <a:gdLst>
              <a:gd name="connsiteX0" fmla="*/ 68897 w 69014"/>
              <a:gd name="connsiteY0" fmla="*/ 96 h 324343"/>
              <a:gd name="connsiteX1" fmla="*/ 37147 w 69014"/>
              <a:gd name="connsiteY1" fmla="*/ 104871 h 324343"/>
              <a:gd name="connsiteX2" fmla="*/ 27622 w 69014"/>
              <a:gd name="connsiteY2" fmla="*/ 190596 h 324343"/>
              <a:gd name="connsiteX3" fmla="*/ 24447 w 69014"/>
              <a:gd name="connsiteY3" fmla="*/ 142971 h 324343"/>
              <a:gd name="connsiteX4" fmla="*/ 14922 w 69014"/>
              <a:gd name="connsiteY4" fmla="*/ 320771 h 324343"/>
              <a:gd name="connsiteX5" fmla="*/ 14922 w 69014"/>
              <a:gd name="connsiteY5" fmla="*/ 254096 h 324343"/>
              <a:gd name="connsiteX6" fmla="*/ 2222 w 69014"/>
              <a:gd name="connsiteY6" fmla="*/ 158846 h 324343"/>
              <a:gd name="connsiteX7" fmla="*/ 2222 w 69014"/>
              <a:gd name="connsiteY7" fmla="*/ 184246 h 324343"/>
              <a:gd name="connsiteX8" fmla="*/ 24447 w 69014"/>
              <a:gd name="connsiteY8" fmla="*/ 123921 h 324343"/>
              <a:gd name="connsiteX9" fmla="*/ 68897 w 69014"/>
              <a:gd name="connsiteY9" fmla="*/ 96 h 32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14" h="324343">
                <a:moveTo>
                  <a:pt x="68897" y="96"/>
                </a:moveTo>
                <a:cubicBezTo>
                  <a:pt x="71014" y="-3079"/>
                  <a:pt x="44026" y="73121"/>
                  <a:pt x="37147" y="104871"/>
                </a:cubicBezTo>
                <a:cubicBezTo>
                  <a:pt x="30268" y="136621"/>
                  <a:pt x="29739" y="184246"/>
                  <a:pt x="27622" y="190596"/>
                </a:cubicBezTo>
                <a:cubicBezTo>
                  <a:pt x="25505" y="196946"/>
                  <a:pt x="26564" y="121275"/>
                  <a:pt x="24447" y="142971"/>
                </a:cubicBezTo>
                <a:cubicBezTo>
                  <a:pt x="22330" y="164667"/>
                  <a:pt x="16509" y="302250"/>
                  <a:pt x="14922" y="320771"/>
                </a:cubicBezTo>
                <a:cubicBezTo>
                  <a:pt x="13335" y="339292"/>
                  <a:pt x="17039" y="281084"/>
                  <a:pt x="14922" y="254096"/>
                </a:cubicBezTo>
                <a:cubicBezTo>
                  <a:pt x="12805" y="227109"/>
                  <a:pt x="4339" y="170488"/>
                  <a:pt x="2222" y="158846"/>
                </a:cubicBezTo>
                <a:cubicBezTo>
                  <a:pt x="105" y="147204"/>
                  <a:pt x="-1482" y="190067"/>
                  <a:pt x="2222" y="184246"/>
                </a:cubicBezTo>
                <a:cubicBezTo>
                  <a:pt x="5926" y="178425"/>
                  <a:pt x="15451" y="153025"/>
                  <a:pt x="24447" y="123921"/>
                </a:cubicBezTo>
                <a:cubicBezTo>
                  <a:pt x="33443" y="94817"/>
                  <a:pt x="66780" y="3271"/>
                  <a:pt x="68897" y="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3A6C96BD-1BFD-1633-2B39-ED8C27EE5DC5}"/>
              </a:ext>
            </a:extLst>
          </p:cNvPr>
          <p:cNvSpPr/>
          <p:nvPr/>
        </p:nvSpPr>
        <p:spPr>
          <a:xfrm>
            <a:off x="3949598" y="2558818"/>
            <a:ext cx="122163" cy="284858"/>
          </a:xfrm>
          <a:custGeom>
            <a:avLst/>
            <a:gdLst>
              <a:gd name="connsiteX0" fmla="*/ 102 w 122163"/>
              <a:gd name="connsiteY0" fmla="*/ 232 h 284858"/>
              <a:gd name="connsiteX1" fmla="*/ 63602 w 122163"/>
              <a:gd name="connsiteY1" fmla="*/ 70082 h 284858"/>
              <a:gd name="connsiteX2" fmla="*/ 101702 w 122163"/>
              <a:gd name="connsiteY2" fmla="*/ 193907 h 284858"/>
              <a:gd name="connsiteX3" fmla="*/ 120752 w 122163"/>
              <a:gd name="connsiteY3" fmla="*/ 152632 h 284858"/>
              <a:gd name="connsiteX4" fmla="*/ 120752 w 122163"/>
              <a:gd name="connsiteY4" fmla="*/ 282807 h 284858"/>
              <a:gd name="connsiteX5" fmla="*/ 120752 w 122163"/>
              <a:gd name="connsiteY5" fmla="*/ 228832 h 284858"/>
              <a:gd name="connsiteX6" fmla="*/ 111227 w 122163"/>
              <a:gd name="connsiteY6" fmla="*/ 181207 h 284858"/>
              <a:gd name="connsiteX7" fmla="*/ 79477 w 122163"/>
              <a:gd name="connsiteY7" fmla="*/ 92307 h 284858"/>
              <a:gd name="connsiteX8" fmla="*/ 102 w 122163"/>
              <a:gd name="connsiteY8" fmla="*/ 232 h 2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63" h="284858">
                <a:moveTo>
                  <a:pt x="102" y="232"/>
                </a:moveTo>
                <a:cubicBezTo>
                  <a:pt x="-2544" y="-3472"/>
                  <a:pt x="46669" y="37803"/>
                  <a:pt x="63602" y="70082"/>
                </a:cubicBezTo>
                <a:cubicBezTo>
                  <a:pt x="80535" y="102361"/>
                  <a:pt x="92177" y="180149"/>
                  <a:pt x="101702" y="193907"/>
                </a:cubicBezTo>
                <a:cubicBezTo>
                  <a:pt x="111227" y="207665"/>
                  <a:pt x="117577" y="137815"/>
                  <a:pt x="120752" y="152632"/>
                </a:cubicBezTo>
                <a:cubicBezTo>
                  <a:pt x="123927" y="167449"/>
                  <a:pt x="120752" y="282807"/>
                  <a:pt x="120752" y="282807"/>
                </a:cubicBezTo>
                <a:cubicBezTo>
                  <a:pt x="120752" y="295507"/>
                  <a:pt x="122340" y="245765"/>
                  <a:pt x="120752" y="228832"/>
                </a:cubicBezTo>
                <a:cubicBezTo>
                  <a:pt x="119165" y="211899"/>
                  <a:pt x="118106" y="203961"/>
                  <a:pt x="111227" y="181207"/>
                </a:cubicBezTo>
                <a:cubicBezTo>
                  <a:pt x="104348" y="158453"/>
                  <a:pt x="93764" y="120882"/>
                  <a:pt x="79477" y="92307"/>
                </a:cubicBezTo>
                <a:cubicBezTo>
                  <a:pt x="65190" y="63732"/>
                  <a:pt x="2748" y="3936"/>
                  <a:pt x="102" y="2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74770D2-DEFA-36E0-9496-ACE9F270BAC2}"/>
              </a:ext>
            </a:extLst>
          </p:cNvPr>
          <p:cNvSpPr/>
          <p:nvPr/>
        </p:nvSpPr>
        <p:spPr>
          <a:xfrm>
            <a:off x="3892494" y="2568537"/>
            <a:ext cx="86243" cy="248247"/>
          </a:xfrm>
          <a:custGeom>
            <a:avLst/>
            <a:gdLst>
              <a:gd name="connsiteX0" fmla="*/ 56 w 86243"/>
              <a:gd name="connsiteY0" fmla="*/ 38 h 248247"/>
              <a:gd name="connsiteX1" fmla="*/ 66731 w 86243"/>
              <a:gd name="connsiteY1" fmla="*/ 123863 h 248247"/>
              <a:gd name="connsiteX2" fmla="*/ 66731 w 86243"/>
              <a:gd name="connsiteY2" fmla="*/ 247688 h 248247"/>
              <a:gd name="connsiteX3" fmla="*/ 82606 w 86243"/>
              <a:gd name="connsiteY3" fmla="*/ 168313 h 248247"/>
              <a:gd name="connsiteX4" fmla="*/ 79431 w 86243"/>
              <a:gd name="connsiteY4" fmla="*/ 136563 h 248247"/>
              <a:gd name="connsiteX5" fmla="*/ 56 w 86243"/>
              <a:gd name="connsiteY5" fmla="*/ 38 h 24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243" h="248247">
                <a:moveTo>
                  <a:pt x="56" y="38"/>
                </a:moveTo>
                <a:cubicBezTo>
                  <a:pt x="-2061" y="-2079"/>
                  <a:pt x="55619" y="82588"/>
                  <a:pt x="66731" y="123863"/>
                </a:cubicBezTo>
                <a:cubicBezTo>
                  <a:pt x="77843" y="165138"/>
                  <a:pt x="64085" y="240280"/>
                  <a:pt x="66731" y="247688"/>
                </a:cubicBezTo>
                <a:cubicBezTo>
                  <a:pt x="69377" y="255096"/>
                  <a:pt x="80489" y="186834"/>
                  <a:pt x="82606" y="168313"/>
                </a:cubicBezTo>
                <a:cubicBezTo>
                  <a:pt x="84723" y="149792"/>
                  <a:pt x="91073" y="159317"/>
                  <a:pt x="79431" y="136563"/>
                </a:cubicBezTo>
                <a:cubicBezTo>
                  <a:pt x="67789" y="113809"/>
                  <a:pt x="2173" y="2155"/>
                  <a:pt x="56" y="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D230208-9713-3C10-A257-4409AB23B9B7}"/>
              </a:ext>
            </a:extLst>
          </p:cNvPr>
          <p:cNvSpPr/>
          <p:nvPr/>
        </p:nvSpPr>
        <p:spPr>
          <a:xfrm>
            <a:off x="3253738" y="2625122"/>
            <a:ext cx="51782" cy="683875"/>
          </a:xfrm>
          <a:custGeom>
            <a:avLst/>
            <a:gdLst>
              <a:gd name="connsiteX0" fmla="*/ 637 w 51782"/>
              <a:gd name="connsiteY0" fmla="*/ 3778 h 683875"/>
              <a:gd name="connsiteX1" fmla="*/ 3812 w 51782"/>
              <a:gd name="connsiteY1" fmla="*/ 156178 h 683875"/>
              <a:gd name="connsiteX2" fmla="*/ 10162 w 51782"/>
              <a:gd name="connsiteY2" fmla="*/ 362553 h 683875"/>
              <a:gd name="connsiteX3" fmla="*/ 51437 w 51782"/>
              <a:gd name="connsiteY3" fmla="*/ 683228 h 683875"/>
              <a:gd name="connsiteX4" fmla="*/ 29212 w 51782"/>
              <a:gd name="connsiteY4" fmla="*/ 441928 h 683875"/>
              <a:gd name="connsiteX5" fmla="*/ 16512 w 51782"/>
              <a:gd name="connsiteY5" fmla="*/ 314928 h 683875"/>
              <a:gd name="connsiteX6" fmla="*/ 637 w 51782"/>
              <a:gd name="connsiteY6" fmla="*/ 3778 h 68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82" h="683875">
                <a:moveTo>
                  <a:pt x="637" y="3778"/>
                </a:moveTo>
                <a:cubicBezTo>
                  <a:pt x="-1480" y="-22680"/>
                  <a:pt x="2225" y="96382"/>
                  <a:pt x="3812" y="156178"/>
                </a:cubicBezTo>
                <a:cubicBezTo>
                  <a:pt x="5399" y="215974"/>
                  <a:pt x="2225" y="274711"/>
                  <a:pt x="10162" y="362553"/>
                </a:cubicBezTo>
                <a:cubicBezTo>
                  <a:pt x="18100" y="450395"/>
                  <a:pt x="48262" y="669999"/>
                  <a:pt x="51437" y="683228"/>
                </a:cubicBezTo>
                <a:cubicBezTo>
                  <a:pt x="54612" y="696457"/>
                  <a:pt x="35033" y="503311"/>
                  <a:pt x="29212" y="441928"/>
                </a:cubicBezTo>
                <a:cubicBezTo>
                  <a:pt x="23391" y="380545"/>
                  <a:pt x="20216" y="385307"/>
                  <a:pt x="16512" y="314928"/>
                </a:cubicBezTo>
                <a:cubicBezTo>
                  <a:pt x="12808" y="244549"/>
                  <a:pt x="2754" y="30236"/>
                  <a:pt x="637" y="37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F842C7F5-C7FC-0092-7376-257A090C8874}"/>
              </a:ext>
            </a:extLst>
          </p:cNvPr>
          <p:cNvSpPr/>
          <p:nvPr/>
        </p:nvSpPr>
        <p:spPr>
          <a:xfrm>
            <a:off x="5053823" y="3909811"/>
            <a:ext cx="324657" cy="333404"/>
          </a:xfrm>
          <a:custGeom>
            <a:avLst/>
            <a:gdLst>
              <a:gd name="connsiteX0" fmla="*/ 321452 w 324657"/>
              <a:gd name="connsiteY0" fmla="*/ 4964 h 333404"/>
              <a:gd name="connsiteX1" fmla="*/ 229377 w 324657"/>
              <a:gd name="connsiteY1" fmla="*/ 65289 h 333404"/>
              <a:gd name="connsiteX2" fmla="*/ 7127 w 324657"/>
              <a:gd name="connsiteY2" fmla="*/ 325639 h 333404"/>
              <a:gd name="connsiteX3" fmla="*/ 61102 w 324657"/>
              <a:gd name="connsiteY3" fmla="*/ 255789 h 333404"/>
              <a:gd name="connsiteX4" fmla="*/ 124602 w 324657"/>
              <a:gd name="connsiteY4" fmla="*/ 160539 h 333404"/>
              <a:gd name="connsiteX5" fmla="*/ 321452 w 324657"/>
              <a:gd name="connsiteY5" fmla="*/ 4964 h 3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57" h="333404">
                <a:moveTo>
                  <a:pt x="321452" y="4964"/>
                </a:moveTo>
                <a:cubicBezTo>
                  <a:pt x="338914" y="-10911"/>
                  <a:pt x="281764" y="11843"/>
                  <a:pt x="229377" y="65289"/>
                </a:cubicBezTo>
                <a:cubicBezTo>
                  <a:pt x="176990" y="118735"/>
                  <a:pt x="35173" y="293889"/>
                  <a:pt x="7127" y="325639"/>
                </a:cubicBezTo>
                <a:cubicBezTo>
                  <a:pt x="-20919" y="357389"/>
                  <a:pt x="41523" y="283306"/>
                  <a:pt x="61102" y="255789"/>
                </a:cubicBezTo>
                <a:cubicBezTo>
                  <a:pt x="80681" y="228272"/>
                  <a:pt x="84385" y="199168"/>
                  <a:pt x="124602" y="160539"/>
                </a:cubicBezTo>
                <a:cubicBezTo>
                  <a:pt x="164819" y="121910"/>
                  <a:pt x="303990" y="20839"/>
                  <a:pt x="321452" y="49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1D2B020C-3777-35D5-84A6-FC1D754AFB1D}"/>
              </a:ext>
            </a:extLst>
          </p:cNvPr>
          <p:cNvSpPr/>
          <p:nvPr/>
        </p:nvSpPr>
        <p:spPr>
          <a:xfrm>
            <a:off x="4583286" y="4242966"/>
            <a:ext cx="360409" cy="264990"/>
          </a:xfrm>
          <a:custGeom>
            <a:avLst/>
            <a:gdLst>
              <a:gd name="connsiteX0" fmla="*/ 357014 w 360409"/>
              <a:gd name="connsiteY0" fmla="*/ 2009 h 264990"/>
              <a:gd name="connsiteX1" fmla="*/ 296689 w 360409"/>
              <a:gd name="connsiteY1" fmla="*/ 75034 h 264990"/>
              <a:gd name="connsiteX2" fmla="*/ 90314 w 360409"/>
              <a:gd name="connsiteY2" fmla="*/ 214734 h 264990"/>
              <a:gd name="connsiteX3" fmla="*/ 4589 w 360409"/>
              <a:gd name="connsiteY3" fmla="*/ 262359 h 264990"/>
              <a:gd name="connsiteX4" fmla="*/ 10939 w 360409"/>
              <a:gd name="connsiteY4" fmla="*/ 259184 h 264990"/>
              <a:gd name="connsiteX5" fmla="*/ 214139 w 360409"/>
              <a:gd name="connsiteY5" fmla="*/ 151234 h 264990"/>
              <a:gd name="connsiteX6" fmla="*/ 357014 w 360409"/>
              <a:gd name="connsiteY6" fmla="*/ 2009 h 26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409" h="264990">
                <a:moveTo>
                  <a:pt x="357014" y="2009"/>
                </a:moveTo>
                <a:cubicBezTo>
                  <a:pt x="370772" y="-10691"/>
                  <a:pt x="341139" y="39580"/>
                  <a:pt x="296689" y="75034"/>
                </a:cubicBezTo>
                <a:cubicBezTo>
                  <a:pt x="252239" y="110488"/>
                  <a:pt x="138997" y="183513"/>
                  <a:pt x="90314" y="214734"/>
                </a:cubicBezTo>
                <a:cubicBezTo>
                  <a:pt x="41631" y="245955"/>
                  <a:pt x="4589" y="262359"/>
                  <a:pt x="4589" y="262359"/>
                </a:cubicBezTo>
                <a:cubicBezTo>
                  <a:pt x="-8640" y="269767"/>
                  <a:pt x="10939" y="259184"/>
                  <a:pt x="10939" y="259184"/>
                </a:cubicBezTo>
                <a:cubicBezTo>
                  <a:pt x="45864" y="240663"/>
                  <a:pt x="159106" y="190392"/>
                  <a:pt x="214139" y="151234"/>
                </a:cubicBezTo>
                <a:cubicBezTo>
                  <a:pt x="269172" y="112076"/>
                  <a:pt x="343256" y="14709"/>
                  <a:pt x="357014" y="20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6E298BE-887F-AB1B-B1FE-851F51DBD9C7}"/>
              </a:ext>
            </a:extLst>
          </p:cNvPr>
          <p:cNvSpPr/>
          <p:nvPr/>
        </p:nvSpPr>
        <p:spPr>
          <a:xfrm>
            <a:off x="3396971" y="3514170"/>
            <a:ext cx="290881" cy="456673"/>
          </a:xfrm>
          <a:custGeom>
            <a:avLst/>
            <a:gdLst>
              <a:gd name="connsiteX0" fmla="*/ 279 w 290881"/>
              <a:gd name="connsiteY0" fmla="*/ 555 h 456673"/>
              <a:gd name="connsiteX1" fmla="*/ 60604 w 290881"/>
              <a:gd name="connsiteY1" fmla="*/ 156130 h 456673"/>
              <a:gd name="connsiteX2" fmla="*/ 282854 w 290881"/>
              <a:gd name="connsiteY2" fmla="*/ 445055 h 456673"/>
              <a:gd name="connsiteX3" fmla="*/ 232054 w 290881"/>
              <a:gd name="connsiteY3" fmla="*/ 387905 h 456673"/>
              <a:gd name="connsiteX4" fmla="*/ 136804 w 290881"/>
              <a:gd name="connsiteY4" fmla="*/ 276780 h 456673"/>
              <a:gd name="connsiteX5" fmla="*/ 76479 w 290881"/>
              <a:gd name="connsiteY5" fmla="*/ 206930 h 456673"/>
              <a:gd name="connsiteX6" fmla="*/ 279 w 290881"/>
              <a:gd name="connsiteY6" fmla="*/ 555 h 4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881" h="456673">
                <a:moveTo>
                  <a:pt x="279" y="555"/>
                </a:moveTo>
                <a:cubicBezTo>
                  <a:pt x="-2367" y="-7912"/>
                  <a:pt x="13508" y="82047"/>
                  <a:pt x="60604" y="156130"/>
                </a:cubicBezTo>
                <a:cubicBezTo>
                  <a:pt x="107700" y="230213"/>
                  <a:pt x="254279" y="406426"/>
                  <a:pt x="282854" y="445055"/>
                </a:cubicBezTo>
                <a:cubicBezTo>
                  <a:pt x="311429" y="483684"/>
                  <a:pt x="256396" y="415951"/>
                  <a:pt x="232054" y="387905"/>
                </a:cubicBezTo>
                <a:cubicBezTo>
                  <a:pt x="207712" y="359859"/>
                  <a:pt x="136804" y="276780"/>
                  <a:pt x="136804" y="276780"/>
                </a:cubicBezTo>
                <a:cubicBezTo>
                  <a:pt x="110875" y="246618"/>
                  <a:pt x="97646" y="246088"/>
                  <a:pt x="76479" y="206930"/>
                </a:cubicBezTo>
                <a:cubicBezTo>
                  <a:pt x="55312" y="167772"/>
                  <a:pt x="2925" y="9022"/>
                  <a:pt x="279" y="5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FCE058F-EE58-59D4-F9E4-81D6EDA5F76E}"/>
              </a:ext>
            </a:extLst>
          </p:cNvPr>
          <p:cNvSpPr/>
          <p:nvPr/>
        </p:nvSpPr>
        <p:spPr>
          <a:xfrm>
            <a:off x="5344766" y="2981257"/>
            <a:ext cx="215463" cy="913011"/>
          </a:xfrm>
          <a:custGeom>
            <a:avLst/>
            <a:gdLst>
              <a:gd name="connsiteX0" fmla="*/ 198784 w 215463"/>
              <a:gd name="connsiteY0" fmla="*/ 68 h 913011"/>
              <a:gd name="connsiteX1" fmla="*/ 198784 w 215463"/>
              <a:gd name="connsiteY1" fmla="*/ 174693 h 913011"/>
              <a:gd name="connsiteX2" fmla="*/ 78134 w 215463"/>
              <a:gd name="connsiteY2" fmla="*/ 619193 h 913011"/>
              <a:gd name="connsiteX3" fmla="*/ 116234 w 215463"/>
              <a:gd name="connsiteY3" fmla="*/ 539818 h 913011"/>
              <a:gd name="connsiteX4" fmla="*/ 5109 w 215463"/>
              <a:gd name="connsiteY4" fmla="*/ 898593 h 913011"/>
              <a:gd name="connsiteX5" fmla="*/ 30509 w 215463"/>
              <a:gd name="connsiteY5" fmla="*/ 803343 h 913011"/>
              <a:gd name="connsiteX6" fmla="*/ 135284 w 215463"/>
              <a:gd name="connsiteY6" fmla="*/ 444568 h 913011"/>
              <a:gd name="connsiteX7" fmla="*/ 211484 w 215463"/>
              <a:gd name="connsiteY7" fmla="*/ 190568 h 913011"/>
              <a:gd name="connsiteX8" fmla="*/ 198784 w 215463"/>
              <a:gd name="connsiteY8" fmla="*/ 68 h 91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63" h="913011">
                <a:moveTo>
                  <a:pt x="198784" y="68"/>
                </a:moveTo>
                <a:cubicBezTo>
                  <a:pt x="196667" y="-2578"/>
                  <a:pt x="218892" y="71506"/>
                  <a:pt x="198784" y="174693"/>
                </a:cubicBezTo>
                <a:cubicBezTo>
                  <a:pt x="178676" y="277880"/>
                  <a:pt x="91892" y="558339"/>
                  <a:pt x="78134" y="619193"/>
                </a:cubicBezTo>
                <a:cubicBezTo>
                  <a:pt x="64376" y="680047"/>
                  <a:pt x="128405" y="493251"/>
                  <a:pt x="116234" y="539818"/>
                </a:cubicBezTo>
                <a:cubicBezTo>
                  <a:pt x="104063" y="586385"/>
                  <a:pt x="19396" y="854672"/>
                  <a:pt x="5109" y="898593"/>
                </a:cubicBezTo>
                <a:cubicBezTo>
                  <a:pt x="-9178" y="942514"/>
                  <a:pt x="8813" y="879014"/>
                  <a:pt x="30509" y="803343"/>
                </a:cubicBezTo>
                <a:cubicBezTo>
                  <a:pt x="52205" y="727672"/>
                  <a:pt x="105122" y="546697"/>
                  <a:pt x="135284" y="444568"/>
                </a:cubicBezTo>
                <a:cubicBezTo>
                  <a:pt x="165446" y="342439"/>
                  <a:pt x="198255" y="262005"/>
                  <a:pt x="211484" y="190568"/>
                </a:cubicBezTo>
                <a:cubicBezTo>
                  <a:pt x="224713" y="119131"/>
                  <a:pt x="200901" y="2714"/>
                  <a:pt x="198784" y="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DE8E6322-7DE0-81C3-8B74-21CC5F20AB07}"/>
              </a:ext>
            </a:extLst>
          </p:cNvPr>
          <p:cNvSpPr/>
          <p:nvPr/>
        </p:nvSpPr>
        <p:spPr>
          <a:xfrm>
            <a:off x="5272578" y="2160887"/>
            <a:ext cx="262259" cy="828797"/>
          </a:xfrm>
          <a:custGeom>
            <a:avLst/>
            <a:gdLst>
              <a:gd name="connsiteX0" fmla="*/ 1097 w 262259"/>
              <a:gd name="connsiteY0" fmla="*/ 1288 h 828797"/>
              <a:gd name="connsiteX1" fmla="*/ 121747 w 262259"/>
              <a:gd name="connsiteY1" fmla="*/ 245763 h 828797"/>
              <a:gd name="connsiteX2" fmla="*/ 194772 w 262259"/>
              <a:gd name="connsiteY2" fmla="*/ 398163 h 828797"/>
              <a:gd name="connsiteX3" fmla="*/ 261447 w 262259"/>
              <a:gd name="connsiteY3" fmla="*/ 823613 h 828797"/>
              <a:gd name="connsiteX4" fmla="*/ 229697 w 262259"/>
              <a:gd name="connsiteY4" fmla="*/ 617238 h 828797"/>
              <a:gd name="connsiteX5" fmla="*/ 197947 w 262259"/>
              <a:gd name="connsiteY5" fmla="*/ 360063 h 828797"/>
              <a:gd name="connsiteX6" fmla="*/ 1097 w 262259"/>
              <a:gd name="connsiteY6" fmla="*/ 1288 h 82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259" h="828797">
                <a:moveTo>
                  <a:pt x="1097" y="1288"/>
                </a:moveTo>
                <a:cubicBezTo>
                  <a:pt x="-11603" y="-17762"/>
                  <a:pt x="89468" y="179617"/>
                  <a:pt x="121747" y="245763"/>
                </a:cubicBezTo>
                <a:cubicBezTo>
                  <a:pt x="154026" y="311909"/>
                  <a:pt x="171489" y="301855"/>
                  <a:pt x="194772" y="398163"/>
                </a:cubicBezTo>
                <a:cubicBezTo>
                  <a:pt x="218055" y="494471"/>
                  <a:pt x="255626" y="787101"/>
                  <a:pt x="261447" y="823613"/>
                </a:cubicBezTo>
                <a:cubicBezTo>
                  <a:pt x="267268" y="860125"/>
                  <a:pt x="240280" y="694496"/>
                  <a:pt x="229697" y="617238"/>
                </a:cubicBezTo>
                <a:cubicBezTo>
                  <a:pt x="219114" y="539980"/>
                  <a:pt x="233930" y="460605"/>
                  <a:pt x="197947" y="360063"/>
                </a:cubicBezTo>
                <a:cubicBezTo>
                  <a:pt x="161964" y="259521"/>
                  <a:pt x="13797" y="20338"/>
                  <a:pt x="1097" y="128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C9B90212-84CC-201B-3ADE-00FDB8C4A0EF}"/>
              </a:ext>
            </a:extLst>
          </p:cNvPr>
          <p:cNvSpPr/>
          <p:nvPr/>
        </p:nvSpPr>
        <p:spPr>
          <a:xfrm>
            <a:off x="4052124" y="4196852"/>
            <a:ext cx="349129" cy="298488"/>
          </a:xfrm>
          <a:custGeom>
            <a:avLst/>
            <a:gdLst>
              <a:gd name="connsiteX0" fmla="*/ 153 w 349129"/>
              <a:gd name="connsiteY0" fmla="*/ 10 h 298488"/>
              <a:gd name="connsiteX1" fmla="*/ 86122 w 349129"/>
              <a:gd name="connsiteY1" fmla="*/ 168040 h 298488"/>
              <a:gd name="connsiteX2" fmla="*/ 347938 w 349129"/>
              <a:gd name="connsiteY2" fmla="*/ 296994 h 298488"/>
              <a:gd name="connsiteX3" fmla="*/ 179907 w 349129"/>
              <a:gd name="connsiteY3" fmla="*/ 234471 h 298488"/>
              <a:gd name="connsiteX4" fmla="*/ 101753 w 349129"/>
              <a:gd name="connsiteY4" fmla="*/ 175856 h 298488"/>
              <a:gd name="connsiteX5" fmla="*/ 153 w 349129"/>
              <a:gd name="connsiteY5" fmla="*/ 10 h 2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129" h="298488">
                <a:moveTo>
                  <a:pt x="153" y="10"/>
                </a:moveTo>
                <a:cubicBezTo>
                  <a:pt x="-2452" y="-1293"/>
                  <a:pt x="28158" y="118543"/>
                  <a:pt x="86122" y="168040"/>
                </a:cubicBezTo>
                <a:cubicBezTo>
                  <a:pt x="144086" y="217537"/>
                  <a:pt x="332307" y="285922"/>
                  <a:pt x="347938" y="296994"/>
                </a:cubicBezTo>
                <a:cubicBezTo>
                  <a:pt x="363569" y="308066"/>
                  <a:pt x="220938" y="254661"/>
                  <a:pt x="179907" y="234471"/>
                </a:cubicBezTo>
                <a:cubicBezTo>
                  <a:pt x="138876" y="214281"/>
                  <a:pt x="130409" y="209071"/>
                  <a:pt x="101753" y="175856"/>
                </a:cubicBezTo>
                <a:cubicBezTo>
                  <a:pt x="73097" y="142641"/>
                  <a:pt x="2758" y="1313"/>
                  <a:pt x="153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D62A483-62D2-90C0-2711-423A413A317F}"/>
              </a:ext>
            </a:extLst>
          </p:cNvPr>
          <p:cNvSpPr/>
          <p:nvPr/>
        </p:nvSpPr>
        <p:spPr>
          <a:xfrm>
            <a:off x="5533013" y="2932795"/>
            <a:ext cx="101918" cy="641871"/>
          </a:xfrm>
          <a:custGeom>
            <a:avLst/>
            <a:gdLst>
              <a:gd name="connsiteX0" fmla="*/ 82341 w 101918"/>
              <a:gd name="connsiteY0" fmla="*/ 1882 h 641871"/>
              <a:gd name="connsiteX1" fmla="*/ 74525 w 101918"/>
              <a:gd name="connsiteY1" fmla="*/ 240251 h 641871"/>
              <a:gd name="connsiteX2" fmla="*/ 35449 w 101918"/>
              <a:gd name="connsiteY2" fmla="*/ 552867 h 641871"/>
              <a:gd name="connsiteX3" fmla="*/ 279 w 101918"/>
              <a:gd name="connsiteY3" fmla="*/ 638836 h 641871"/>
              <a:gd name="connsiteX4" fmla="*/ 54987 w 101918"/>
              <a:gd name="connsiteY4" fmla="*/ 470805 h 641871"/>
              <a:gd name="connsiteX5" fmla="*/ 101879 w 101918"/>
              <a:gd name="connsiteY5" fmla="*/ 146467 h 641871"/>
              <a:gd name="connsiteX6" fmla="*/ 82341 w 101918"/>
              <a:gd name="connsiteY6" fmla="*/ 1882 h 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8" h="641871">
                <a:moveTo>
                  <a:pt x="82341" y="1882"/>
                </a:moveTo>
                <a:cubicBezTo>
                  <a:pt x="77782" y="17513"/>
                  <a:pt x="82340" y="148420"/>
                  <a:pt x="74525" y="240251"/>
                </a:cubicBezTo>
                <a:cubicBezTo>
                  <a:pt x="66710" y="332082"/>
                  <a:pt x="47823" y="486436"/>
                  <a:pt x="35449" y="552867"/>
                </a:cubicBezTo>
                <a:cubicBezTo>
                  <a:pt x="23075" y="619298"/>
                  <a:pt x="-2977" y="652513"/>
                  <a:pt x="279" y="638836"/>
                </a:cubicBezTo>
                <a:cubicBezTo>
                  <a:pt x="3535" y="625159"/>
                  <a:pt x="38054" y="552867"/>
                  <a:pt x="54987" y="470805"/>
                </a:cubicBezTo>
                <a:cubicBezTo>
                  <a:pt x="71920" y="388744"/>
                  <a:pt x="103181" y="222016"/>
                  <a:pt x="101879" y="146467"/>
                </a:cubicBezTo>
                <a:cubicBezTo>
                  <a:pt x="100577" y="70918"/>
                  <a:pt x="86900" y="-13749"/>
                  <a:pt x="82341" y="1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A74696C-81E4-1F0C-822B-707CB168D8F0}"/>
              </a:ext>
            </a:extLst>
          </p:cNvPr>
          <p:cNvSpPr/>
          <p:nvPr/>
        </p:nvSpPr>
        <p:spPr>
          <a:xfrm>
            <a:off x="3527591" y="2963784"/>
            <a:ext cx="238666" cy="408758"/>
          </a:xfrm>
          <a:custGeom>
            <a:avLst/>
            <a:gdLst>
              <a:gd name="connsiteX0" fmla="*/ 1055 w 238666"/>
              <a:gd name="connsiteY0" fmla="*/ 2154 h 408758"/>
              <a:gd name="connsiteX1" fmla="*/ 145640 w 238666"/>
              <a:gd name="connsiteY1" fmla="*/ 131108 h 408758"/>
              <a:gd name="connsiteX2" fmla="*/ 212071 w 238666"/>
              <a:gd name="connsiteY2" fmla="*/ 271785 h 408758"/>
              <a:gd name="connsiteX3" fmla="*/ 215978 w 238666"/>
              <a:gd name="connsiteY3" fmla="*/ 408554 h 408758"/>
              <a:gd name="connsiteX4" fmla="*/ 227701 w 238666"/>
              <a:gd name="connsiteY4" fmla="*/ 240524 h 408758"/>
              <a:gd name="connsiteX5" fmla="*/ 1055 w 238666"/>
              <a:gd name="connsiteY5" fmla="*/ 2154 h 4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66" h="408758">
                <a:moveTo>
                  <a:pt x="1055" y="2154"/>
                </a:moveTo>
                <a:cubicBezTo>
                  <a:pt x="-12622" y="-16082"/>
                  <a:pt x="110471" y="86170"/>
                  <a:pt x="145640" y="131108"/>
                </a:cubicBezTo>
                <a:cubicBezTo>
                  <a:pt x="180809" y="176046"/>
                  <a:pt x="200348" y="225544"/>
                  <a:pt x="212071" y="271785"/>
                </a:cubicBezTo>
                <a:cubicBezTo>
                  <a:pt x="223794" y="318026"/>
                  <a:pt x="213373" y="413764"/>
                  <a:pt x="215978" y="408554"/>
                </a:cubicBezTo>
                <a:cubicBezTo>
                  <a:pt x="218583" y="403344"/>
                  <a:pt x="257009" y="305652"/>
                  <a:pt x="227701" y="240524"/>
                </a:cubicBezTo>
                <a:cubicBezTo>
                  <a:pt x="198393" y="175396"/>
                  <a:pt x="14732" y="20390"/>
                  <a:pt x="1055" y="215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DA1558B6-2298-078C-84D1-A95175C1C8F9}"/>
              </a:ext>
            </a:extLst>
          </p:cNvPr>
          <p:cNvSpPr/>
          <p:nvPr/>
        </p:nvSpPr>
        <p:spPr>
          <a:xfrm>
            <a:off x="3655378" y="3489139"/>
            <a:ext cx="93460" cy="244866"/>
          </a:xfrm>
          <a:custGeom>
            <a:avLst/>
            <a:gdLst>
              <a:gd name="connsiteX0" fmla="*/ 25668 w 93460"/>
              <a:gd name="connsiteY0" fmla="*/ 430 h 244866"/>
              <a:gd name="connsiteX1" fmla="*/ 2222 w 93460"/>
              <a:gd name="connsiteY1" fmla="*/ 78584 h 244866"/>
              <a:gd name="connsiteX2" fmla="*/ 92099 w 93460"/>
              <a:gd name="connsiteY2" fmla="*/ 242707 h 244866"/>
              <a:gd name="connsiteX3" fmla="*/ 53022 w 93460"/>
              <a:gd name="connsiteY3" fmla="*/ 168461 h 244866"/>
              <a:gd name="connsiteX4" fmla="*/ 6130 w 93460"/>
              <a:gd name="connsiteY4" fmla="*/ 109846 h 244866"/>
              <a:gd name="connsiteX5" fmla="*/ 25668 w 93460"/>
              <a:gd name="connsiteY5" fmla="*/ 430 h 24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60" h="244866">
                <a:moveTo>
                  <a:pt x="25668" y="430"/>
                </a:moveTo>
                <a:cubicBezTo>
                  <a:pt x="25017" y="-4780"/>
                  <a:pt x="-8850" y="38205"/>
                  <a:pt x="2222" y="78584"/>
                </a:cubicBezTo>
                <a:cubicBezTo>
                  <a:pt x="13294" y="118963"/>
                  <a:pt x="83632" y="227728"/>
                  <a:pt x="92099" y="242707"/>
                </a:cubicBezTo>
                <a:cubicBezTo>
                  <a:pt x="100566" y="257686"/>
                  <a:pt x="67350" y="190604"/>
                  <a:pt x="53022" y="168461"/>
                </a:cubicBezTo>
                <a:cubicBezTo>
                  <a:pt x="38694" y="146318"/>
                  <a:pt x="14597" y="134595"/>
                  <a:pt x="6130" y="109846"/>
                </a:cubicBezTo>
                <a:cubicBezTo>
                  <a:pt x="-2337" y="85097"/>
                  <a:pt x="26319" y="5640"/>
                  <a:pt x="25668" y="43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7BBB6BF-9E21-0F29-B37B-C5845F4F03B2}"/>
              </a:ext>
            </a:extLst>
          </p:cNvPr>
          <p:cNvSpPr/>
          <p:nvPr/>
        </p:nvSpPr>
        <p:spPr>
          <a:xfrm>
            <a:off x="4977368" y="2701794"/>
            <a:ext cx="146853" cy="631687"/>
          </a:xfrm>
          <a:custGeom>
            <a:avLst/>
            <a:gdLst>
              <a:gd name="connsiteX0" fmla="*/ 145617 w 146853"/>
              <a:gd name="connsiteY0" fmla="*/ 2329 h 631687"/>
              <a:gd name="connsiteX1" fmla="*/ 71370 w 146853"/>
              <a:gd name="connsiteY1" fmla="*/ 162544 h 631687"/>
              <a:gd name="connsiteX2" fmla="*/ 32294 w 146853"/>
              <a:gd name="connsiteY2" fmla="*/ 244606 h 631687"/>
              <a:gd name="connsiteX3" fmla="*/ 24478 w 146853"/>
              <a:gd name="connsiteY3" fmla="*/ 525960 h 631687"/>
              <a:gd name="connsiteX4" fmla="*/ 94817 w 146853"/>
              <a:gd name="connsiteY4" fmla="*/ 631468 h 631687"/>
              <a:gd name="connsiteX5" fmla="*/ 36201 w 146853"/>
              <a:gd name="connsiteY5" fmla="*/ 545498 h 631687"/>
              <a:gd name="connsiteX6" fmla="*/ 4940 w 146853"/>
              <a:gd name="connsiteY6" fmla="*/ 295406 h 631687"/>
              <a:gd name="connsiteX7" fmla="*/ 145617 w 146853"/>
              <a:gd name="connsiteY7" fmla="*/ 2329 h 63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853" h="631687">
                <a:moveTo>
                  <a:pt x="145617" y="2329"/>
                </a:moveTo>
                <a:cubicBezTo>
                  <a:pt x="156689" y="-19815"/>
                  <a:pt x="90257" y="122165"/>
                  <a:pt x="71370" y="162544"/>
                </a:cubicBezTo>
                <a:cubicBezTo>
                  <a:pt x="52483" y="202923"/>
                  <a:pt x="40109" y="184037"/>
                  <a:pt x="32294" y="244606"/>
                </a:cubicBezTo>
                <a:cubicBezTo>
                  <a:pt x="24479" y="305175"/>
                  <a:pt x="14058" y="461483"/>
                  <a:pt x="24478" y="525960"/>
                </a:cubicBezTo>
                <a:cubicBezTo>
                  <a:pt x="34898" y="590437"/>
                  <a:pt x="92863" y="628212"/>
                  <a:pt x="94817" y="631468"/>
                </a:cubicBezTo>
                <a:cubicBezTo>
                  <a:pt x="96771" y="634724"/>
                  <a:pt x="51180" y="601508"/>
                  <a:pt x="36201" y="545498"/>
                </a:cubicBezTo>
                <a:cubicBezTo>
                  <a:pt x="21222" y="489488"/>
                  <a:pt x="-12645" y="383980"/>
                  <a:pt x="4940" y="295406"/>
                </a:cubicBezTo>
                <a:cubicBezTo>
                  <a:pt x="22525" y="206832"/>
                  <a:pt x="134545" y="24473"/>
                  <a:pt x="145617" y="2329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184FB937-622C-7107-82AE-BDB266851C2C}"/>
              </a:ext>
            </a:extLst>
          </p:cNvPr>
          <p:cNvSpPr/>
          <p:nvPr/>
        </p:nvSpPr>
        <p:spPr>
          <a:xfrm>
            <a:off x="4861121" y="3743545"/>
            <a:ext cx="138348" cy="285295"/>
          </a:xfrm>
          <a:custGeom>
            <a:avLst/>
            <a:gdLst>
              <a:gd name="connsiteX0" fmla="*/ 105556 w 138348"/>
              <a:gd name="connsiteY0" fmla="*/ 24 h 285295"/>
              <a:gd name="connsiteX1" fmla="*/ 117279 w 138348"/>
              <a:gd name="connsiteY1" fmla="*/ 97717 h 285295"/>
              <a:gd name="connsiteX2" fmla="*/ 48 w 138348"/>
              <a:gd name="connsiteY2" fmla="*/ 285286 h 285295"/>
              <a:gd name="connsiteX3" fmla="*/ 132910 w 138348"/>
              <a:gd name="connsiteY3" fmla="*/ 105532 h 285295"/>
              <a:gd name="connsiteX4" fmla="*/ 105556 w 138348"/>
              <a:gd name="connsiteY4" fmla="*/ 24 h 28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48" h="285295">
                <a:moveTo>
                  <a:pt x="105556" y="24"/>
                </a:moveTo>
                <a:cubicBezTo>
                  <a:pt x="102951" y="-1278"/>
                  <a:pt x="134864" y="50173"/>
                  <a:pt x="117279" y="97717"/>
                </a:cubicBezTo>
                <a:cubicBezTo>
                  <a:pt x="99694" y="145261"/>
                  <a:pt x="-2557" y="283984"/>
                  <a:pt x="48" y="285286"/>
                </a:cubicBezTo>
                <a:cubicBezTo>
                  <a:pt x="2653" y="286588"/>
                  <a:pt x="112069" y="151122"/>
                  <a:pt x="132910" y="105532"/>
                </a:cubicBezTo>
                <a:cubicBezTo>
                  <a:pt x="153751" y="59942"/>
                  <a:pt x="108161" y="1326"/>
                  <a:pt x="105556" y="24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2571734B-39F7-871E-F174-D7C99D23D0CF}"/>
              </a:ext>
            </a:extLst>
          </p:cNvPr>
          <p:cNvSpPr/>
          <p:nvPr/>
        </p:nvSpPr>
        <p:spPr>
          <a:xfrm>
            <a:off x="3809976" y="3075314"/>
            <a:ext cx="67209" cy="215002"/>
          </a:xfrm>
          <a:custGeom>
            <a:avLst/>
            <a:gdLst>
              <a:gd name="connsiteX0" fmla="*/ 24 w 67209"/>
              <a:gd name="connsiteY0" fmla="*/ 40 h 215002"/>
              <a:gd name="connsiteX1" fmla="*/ 58639 w 67209"/>
              <a:gd name="connsiteY1" fmla="*/ 109455 h 215002"/>
              <a:gd name="connsiteX2" fmla="*/ 46916 w 67209"/>
              <a:gd name="connsiteY2" fmla="*/ 214963 h 215002"/>
              <a:gd name="connsiteX3" fmla="*/ 66455 w 67209"/>
              <a:gd name="connsiteY3" fmla="*/ 97732 h 215002"/>
              <a:gd name="connsiteX4" fmla="*/ 24 w 67209"/>
              <a:gd name="connsiteY4" fmla="*/ 40 h 2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09" h="215002">
                <a:moveTo>
                  <a:pt x="24" y="40"/>
                </a:moveTo>
                <a:cubicBezTo>
                  <a:pt x="-1279" y="1994"/>
                  <a:pt x="50824" y="73635"/>
                  <a:pt x="58639" y="109455"/>
                </a:cubicBezTo>
                <a:cubicBezTo>
                  <a:pt x="66454" y="145275"/>
                  <a:pt x="45613" y="216917"/>
                  <a:pt x="46916" y="214963"/>
                </a:cubicBezTo>
                <a:cubicBezTo>
                  <a:pt x="48219" y="213009"/>
                  <a:pt x="71665" y="127691"/>
                  <a:pt x="66455" y="97732"/>
                </a:cubicBezTo>
                <a:cubicBezTo>
                  <a:pt x="61245" y="67773"/>
                  <a:pt x="1327" y="-1914"/>
                  <a:pt x="24" y="4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FB0DD9C1-861E-89AA-36A9-2CD5C3647155}"/>
              </a:ext>
            </a:extLst>
          </p:cNvPr>
          <p:cNvSpPr/>
          <p:nvPr/>
        </p:nvSpPr>
        <p:spPr>
          <a:xfrm>
            <a:off x="4621995" y="2907256"/>
            <a:ext cx="165857" cy="376061"/>
          </a:xfrm>
          <a:custGeom>
            <a:avLst/>
            <a:gdLst>
              <a:gd name="connsiteX0" fmla="*/ 20343 w 165857"/>
              <a:gd name="connsiteY0" fmla="*/ 67 h 376061"/>
              <a:gd name="connsiteX1" fmla="*/ 8620 w 165857"/>
              <a:gd name="connsiteY1" fmla="*/ 132929 h 376061"/>
              <a:gd name="connsiteX2" fmla="*/ 164928 w 165857"/>
              <a:gd name="connsiteY2" fmla="*/ 375206 h 376061"/>
              <a:gd name="connsiteX3" fmla="*/ 71143 w 165857"/>
              <a:gd name="connsiteY3" fmla="*/ 211082 h 376061"/>
              <a:gd name="connsiteX4" fmla="*/ 20343 w 165857"/>
              <a:gd name="connsiteY4" fmla="*/ 148559 h 376061"/>
              <a:gd name="connsiteX5" fmla="*/ 20343 w 165857"/>
              <a:gd name="connsiteY5" fmla="*/ 67 h 3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57" h="376061">
                <a:moveTo>
                  <a:pt x="20343" y="67"/>
                </a:moveTo>
                <a:cubicBezTo>
                  <a:pt x="18389" y="-2538"/>
                  <a:pt x="-15477" y="70406"/>
                  <a:pt x="8620" y="132929"/>
                </a:cubicBezTo>
                <a:cubicBezTo>
                  <a:pt x="32717" y="195452"/>
                  <a:pt x="154508" y="362181"/>
                  <a:pt x="164928" y="375206"/>
                </a:cubicBezTo>
                <a:cubicBezTo>
                  <a:pt x="175348" y="388231"/>
                  <a:pt x="95240" y="248856"/>
                  <a:pt x="71143" y="211082"/>
                </a:cubicBezTo>
                <a:cubicBezTo>
                  <a:pt x="47046" y="173308"/>
                  <a:pt x="30112" y="177867"/>
                  <a:pt x="20343" y="148559"/>
                </a:cubicBezTo>
                <a:cubicBezTo>
                  <a:pt x="10574" y="119251"/>
                  <a:pt x="22297" y="2672"/>
                  <a:pt x="20343" y="6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FA337B1E-5DE4-53A6-0849-35D62F273CCD}"/>
              </a:ext>
            </a:extLst>
          </p:cNvPr>
          <p:cNvSpPr/>
          <p:nvPr/>
        </p:nvSpPr>
        <p:spPr>
          <a:xfrm>
            <a:off x="4614937" y="4087204"/>
            <a:ext cx="191836" cy="277909"/>
          </a:xfrm>
          <a:custGeom>
            <a:avLst/>
            <a:gdLst>
              <a:gd name="connsiteX0" fmla="*/ 191525 w 191836"/>
              <a:gd name="connsiteY0" fmla="*/ 242 h 277909"/>
              <a:gd name="connsiteX1" fmla="*/ 148540 w 191836"/>
              <a:gd name="connsiteY1" fmla="*/ 121381 h 277909"/>
              <a:gd name="connsiteX2" fmla="*/ 48 w 191836"/>
              <a:gd name="connsiteY2" fmla="*/ 277688 h 277909"/>
              <a:gd name="connsiteX3" fmla="*/ 132909 w 191836"/>
              <a:gd name="connsiteY3" fmla="*/ 152642 h 277909"/>
              <a:gd name="connsiteX4" fmla="*/ 191525 w 191836"/>
              <a:gd name="connsiteY4" fmla="*/ 242 h 2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36" h="277909">
                <a:moveTo>
                  <a:pt x="191525" y="242"/>
                </a:moveTo>
                <a:cubicBezTo>
                  <a:pt x="194130" y="-4968"/>
                  <a:pt x="180453" y="75140"/>
                  <a:pt x="148540" y="121381"/>
                </a:cubicBezTo>
                <a:cubicBezTo>
                  <a:pt x="116627" y="167622"/>
                  <a:pt x="2653" y="272478"/>
                  <a:pt x="48" y="277688"/>
                </a:cubicBezTo>
                <a:cubicBezTo>
                  <a:pt x="-2557" y="282898"/>
                  <a:pt x="100345" y="194975"/>
                  <a:pt x="132909" y="152642"/>
                </a:cubicBezTo>
                <a:cubicBezTo>
                  <a:pt x="165473" y="110309"/>
                  <a:pt x="188920" y="5452"/>
                  <a:pt x="191525" y="2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CF28EA1-C678-D658-4603-421A478B0098}"/>
              </a:ext>
            </a:extLst>
          </p:cNvPr>
          <p:cNvSpPr/>
          <p:nvPr/>
        </p:nvSpPr>
        <p:spPr>
          <a:xfrm>
            <a:off x="3552065" y="2789931"/>
            <a:ext cx="336290" cy="98244"/>
          </a:xfrm>
          <a:custGeom>
            <a:avLst/>
            <a:gdLst>
              <a:gd name="connsiteX0" fmla="*/ 336089 w 336290"/>
              <a:gd name="connsiteY0" fmla="*/ 161 h 98244"/>
              <a:gd name="connsiteX1" fmla="*/ 183689 w 336290"/>
              <a:gd name="connsiteY1" fmla="*/ 78315 h 98244"/>
              <a:gd name="connsiteX2" fmla="*/ 82089 w 336290"/>
              <a:gd name="connsiteY2" fmla="*/ 97854 h 98244"/>
              <a:gd name="connsiteX3" fmla="*/ 195412 w 336290"/>
              <a:gd name="connsiteY3" fmla="*/ 66592 h 98244"/>
              <a:gd name="connsiteX4" fmla="*/ 27 w 336290"/>
              <a:gd name="connsiteY4" fmla="*/ 97854 h 98244"/>
              <a:gd name="connsiteX5" fmla="*/ 211043 w 336290"/>
              <a:gd name="connsiteY5" fmla="*/ 58777 h 98244"/>
              <a:gd name="connsiteX6" fmla="*/ 336089 w 336290"/>
              <a:gd name="connsiteY6" fmla="*/ 161 h 9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290" h="98244">
                <a:moveTo>
                  <a:pt x="336089" y="161"/>
                </a:moveTo>
                <a:cubicBezTo>
                  <a:pt x="331530" y="3417"/>
                  <a:pt x="226022" y="62033"/>
                  <a:pt x="183689" y="78315"/>
                </a:cubicBezTo>
                <a:cubicBezTo>
                  <a:pt x="141356" y="94597"/>
                  <a:pt x="80135" y="99808"/>
                  <a:pt x="82089" y="97854"/>
                </a:cubicBezTo>
                <a:cubicBezTo>
                  <a:pt x="84043" y="95900"/>
                  <a:pt x="209089" y="66592"/>
                  <a:pt x="195412" y="66592"/>
                </a:cubicBezTo>
                <a:cubicBezTo>
                  <a:pt x="181735" y="66592"/>
                  <a:pt x="-2578" y="99156"/>
                  <a:pt x="27" y="97854"/>
                </a:cubicBezTo>
                <a:cubicBezTo>
                  <a:pt x="2632" y="96552"/>
                  <a:pt x="155033" y="73756"/>
                  <a:pt x="211043" y="58777"/>
                </a:cubicBezTo>
                <a:cubicBezTo>
                  <a:pt x="267053" y="43798"/>
                  <a:pt x="340648" y="-3095"/>
                  <a:pt x="336089" y="1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BDB0FCEF-CAEE-780D-C012-98657003917E}"/>
              </a:ext>
            </a:extLst>
          </p:cNvPr>
          <p:cNvSpPr/>
          <p:nvPr/>
        </p:nvSpPr>
        <p:spPr>
          <a:xfrm>
            <a:off x="4540358" y="2695931"/>
            <a:ext cx="381664" cy="51188"/>
          </a:xfrm>
          <a:custGeom>
            <a:avLst/>
            <a:gdLst>
              <a:gd name="connsiteX0" fmla="*/ 380 w 381664"/>
              <a:gd name="connsiteY0" fmla="*/ 12100 h 51188"/>
              <a:gd name="connsiteX1" fmla="*/ 199673 w 381664"/>
              <a:gd name="connsiteY1" fmla="*/ 35546 h 51188"/>
              <a:gd name="connsiteX2" fmla="*/ 379427 w 381664"/>
              <a:gd name="connsiteY2" fmla="*/ 377 h 51188"/>
              <a:gd name="connsiteX3" fmla="*/ 305180 w 381664"/>
              <a:gd name="connsiteY3" fmla="*/ 16007 h 51188"/>
              <a:gd name="connsiteX4" fmla="*/ 152780 w 381664"/>
              <a:gd name="connsiteY4" fmla="*/ 51177 h 51188"/>
              <a:gd name="connsiteX5" fmla="*/ 380 w 381664"/>
              <a:gd name="connsiteY5" fmla="*/ 12100 h 5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664" h="51188">
                <a:moveTo>
                  <a:pt x="380" y="12100"/>
                </a:moveTo>
                <a:cubicBezTo>
                  <a:pt x="8195" y="9495"/>
                  <a:pt x="136499" y="37500"/>
                  <a:pt x="199673" y="35546"/>
                </a:cubicBezTo>
                <a:cubicBezTo>
                  <a:pt x="262847" y="33592"/>
                  <a:pt x="361843" y="3633"/>
                  <a:pt x="379427" y="377"/>
                </a:cubicBezTo>
                <a:cubicBezTo>
                  <a:pt x="397011" y="-2879"/>
                  <a:pt x="305180" y="16007"/>
                  <a:pt x="305180" y="16007"/>
                </a:cubicBezTo>
                <a:cubicBezTo>
                  <a:pt x="267406" y="24474"/>
                  <a:pt x="198370" y="51828"/>
                  <a:pt x="152780" y="51177"/>
                </a:cubicBezTo>
                <a:cubicBezTo>
                  <a:pt x="107190" y="50526"/>
                  <a:pt x="-7435" y="14705"/>
                  <a:pt x="380" y="121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38AA7BC3-79A2-FEEA-EDAF-C6AF6320E35C}"/>
              </a:ext>
            </a:extLst>
          </p:cNvPr>
          <p:cNvSpPr/>
          <p:nvPr/>
        </p:nvSpPr>
        <p:spPr>
          <a:xfrm>
            <a:off x="5724422" y="2158985"/>
            <a:ext cx="197081" cy="251155"/>
          </a:xfrm>
          <a:custGeom>
            <a:avLst/>
            <a:gdLst>
              <a:gd name="connsiteX0" fmla="*/ 196953 w 197081"/>
              <a:gd name="connsiteY0" fmla="*/ 15 h 251155"/>
              <a:gd name="connsiteX1" fmla="*/ 117578 w 197081"/>
              <a:gd name="connsiteY1" fmla="*/ 38115 h 251155"/>
              <a:gd name="connsiteX2" fmla="*/ 41378 w 197081"/>
              <a:gd name="connsiteY2" fmla="*/ 155590 h 251155"/>
              <a:gd name="connsiteX3" fmla="*/ 103 w 197081"/>
              <a:gd name="connsiteY3" fmla="*/ 250840 h 251155"/>
              <a:gd name="connsiteX4" fmla="*/ 31853 w 197081"/>
              <a:gd name="connsiteY4" fmla="*/ 180990 h 251155"/>
              <a:gd name="connsiteX5" fmla="*/ 98528 w 197081"/>
              <a:gd name="connsiteY5" fmla="*/ 41290 h 251155"/>
              <a:gd name="connsiteX6" fmla="*/ 196953 w 197081"/>
              <a:gd name="connsiteY6" fmla="*/ 15 h 25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81" h="251155">
                <a:moveTo>
                  <a:pt x="196953" y="15"/>
                </a:moveTo>
                <a:cubicBezTo>
                  <a:pt x="200128" y="-514"/>
                  <a:pt x="143507" y="12186"/>
                  <a:pt x="117578" y="38115"/>
                </a:cubicBezTo>
                <a:cubicBezTo>
                  <a:pt x="91649" y="64044"/>
                  <a:pt x="60957" y="120136"/>
                  <a:pt x="41378" y="155590"/>
                </a:cubicBezTo>
                <a:cubicBezTo>
                  <a:pt x="21799" y="191044"/>
                  <a:pt x="1690" y="246607"/>
                  <a:pt x="103" y="250840"/>
                </a:cubicBezTo>
                <a:cubicBezTo>
                  <a:pt x="-1484" y="255073"/>
                  <a:pt x="15449" y="215915"/>
                  <a:pt x="31853" y="180990"/>
                </a:cubicBezTo>
                <a:cubicBezTo>
                  <a:pt x="48257" y="146065"/>
                  <a:pt x="78949" y="70923"/>
                  <a:pt x="98528" y="41290"/>
                </a:cubicBezTo>
                <a:cubicBezTo>
                  <a:pt x="118107" y="11657"/>
                  <a:pt x="193778" y="544"/>
                  <a:pt x="196953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FE5FDFD2-5FE7-A404-5B04-EC2C30880BAA}"/>
              </a:ext>
            </a:extLst>
          </p:cNvPr>
          <p:cNvSpPr/>
          <p:nvPr/>
        </p:nvSpPr>
        <p:spPr>
          <a:xfrm>
            <a:off x="5914969" y="2158479"/>
            <a:ext cx="141172" cy="702001"/>
          </a:xfrm>
          <a:custGeom>
            <a:avLst/>
            <a:gdLst>
              <a:gd name="connsiteX0" fmla="*/ 56 w 141172"/>
              <a:gd name="connsiteY0" fmla="*/ 521 h 702001"/>
              <a:gd name="connsiteX1" fmla="*/ 117531 w 141172"/>
              <a:gd name="connsiteY1" fmla="*/ 98946 h 702001"/>
              <a:gd name="connsiteX2" fmla="*/ 139756 w 141172"/>
              <a:gd name="connsiteY2" fmla="*/ 191021 h 702001"/>
              <a:gd name="connsiteX3" fmla="*/ 136581 w 141172"/>
              <a:gd name="connsiteY3" fmla="*/ 330721 h 702001"/>
              <a:gd name="connsiteX4" fmla="*/ 117531 w 141172"/>
              <a:gd name="connsiteY4" fmla="*/ 454546 h 702001"/>
              <a:gd name="connsiteX5" fmla="*/ 120706 w 141172"/>
              <a:gd name="connsiteY5" fmla="*/ 695846 h 702001"/>
              <a:gd name="connsiteX6" fmla="*/ 120706 w 141172"/>
              <a:gd name="connsiteY6" fmla="*/ 635521 h 702001"/>
              <a:gd name="connsiteX7" fmla="*/ 120706 w 141172"/>
              <a:gd name="connsiteY7" fmla="*/ 451371 h 702001"/>
              <a:gd name="connsiteX8" fmla="*/ 136581 w 141172"/>
              <a:gd name="connsiteY8" fmla="*/ 206896 h 702001"/>
              <a:gd name="connsiteX9" fmla="*/ 127056 w 141172"/>
              <a:gd name="connsiteY9" fmla="*/ 159271 h 702001"/>
              <a:gd name="connsiteX10" fmla="*/ 117531 w 141172"/>
              <a:gd name="connsiteY10" fmla="*/ 95771 h 702001"/>
              <a:gd name="connsiteX11" fmla="*/ 101656 w 141172"/>
              <a:gd name="connsiteY11" fmla="*/ 60846 h 702001"/>
              <a:gd name="connsiteX12" fmla="*/ 56 w 141172"/>
              <a:gd name="connsiteY12" fmla="*/ 521 h 70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172" h="702001">
                <a:moveTo>
                  <a:pt x="56" y="521"/>
                </a:moveTo>
                <a:cubicBezTo>
                  <a:pt x="2702" y="6871"/>
                  <a:pt x="94248" y="67196"/>
                  <a:pt x="117531" y="98946"/>
                </a:cubicBezTo>
                <a:cubicBezTo>
                  <a:pt x="140814" y="130696"/>
                  <a:pt x="136581" y="152392"/>
                  <a:pt x="139756" y="191021"/>
                </a:cubicBezTo>
                <a:cubicBezTo>
                  <a:pt x="142931" y="229650"/>
                  <a:pt x="140285" y="286800"/>
                  <a:pt x="136581" y="330721"/>
                </a:cubicBezTo>
                <a:cubicBezTo>
                  <a:pt x="132877" y="374642"/>
                  <a:pt x="120177" y="393692"/>
                  <a:pt x="117531" y="454546"/>
                </a:cubicBezTo>
                <a:cubicBezTo>
                  <a:pt x="114885" y="515400"/>
                  <a:pt x="120177" y="665684"/>
                  <a:pt x="120706" y="695846"/>
                </a:cubicBezTo>
                <a:cubicBezTo>
                  <a:pt x="121235" y="726009"/>
                  <a:pt x="120706" y="635521"/>
                  <a:pt x="120706" y="635521"/>
                </a:cubicBezTo>
                <a:cubicBezTo>
                  <a:pt x="120706" y="594775"/>
                  <a:pt x="118060" y="522808"/>
                  <a:pt x="120706" y="451371"/>
                </a:cubicBezTo>
                <a:cubicBezTo>
                  <a:pt x="123352" y="379934"/>
                  <a:pt x="135523" y="255579"/>
                  <a:pt x="136581" y="206896"/>
                </a:cubicBezTo>
                <a:cubicBezTo>
                  <a:pt x="137639" y="158213"/>
                  <a:pt x="130231" y="177792"/>
                  <a:pt x="127056" y="159271"/>
                </a:cubicBezTo>
                <a:cubicBezTo>
                  <a:pt x="123881" y="140750"/>
                  <a:pt x="121764" y="112175"/>
                  <a:pt x="117531" y="95771"/>
                </a:cubicBezTo>
                <a:cubicBezTo>
                  <a:pt x="113298" y="79367"/>
                  <a:pt x="115414" y="74075"/>
                  <a:pt x="101656" y="60846"/>
                </a:cubicBezTo>
                <a:cubicBezTo>
                  <a:pt x="87898" y="47617"/>
                  <a:pt x="-2590" y="-5829"/>
                  <a:pt x="56" y="5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89E5FD09-BA4C-F1CC-8C9D-5D90C08F608E}"/>
              </a:ext>
            </a:extLst>
          </p:cNvPr>
          <p:cNvSpPr/>
          <p:nvPr/>
        </p:nvSpPr>
        <p:spPr>
          <a:xfrm>
            <a:off x="5644766" y="2863850"/>
            <a:ext cx="390909" cy="348315"/>
          </a:xfrm>
          <a:custGeom>
            <a:avLst/>
            <a:gdLst>
              <a:gd name="connsiteX0" fmla="*/ 390909 w 390909"/>
              <a:gd name="connsiteY0" fmla="*/ 0 h 348315"/>
              <a:gd name="connsiteX1" fmla="*/ 324234 w 390909"/>
              <a:gd name="connsiteY1" fmla="*/ 111125 h 348315"/>
              <a:gd name="connsiteX2" fmla="*/ 279784 w 390909"/>
              <a:gd name="connsiteY2" fmla="*/ 215900 h 348315"/>
              <a:gd name="connsiteX3" fmla="*/ 225809 w 390909"/>
              <a:gd name="connsiteY3" fmla="*/ 292100 h 348315"/>
              <a:gd name="connsiteX4" fmla="*/ 165484 w 390909"/>
              <a:gd name="connsiteY4" fmla="*/ 336550 h 348315"/>
              <a:gd name="connsiteX5" fmla="*/ 95634 w 390909"/>
              <a:gd name="connsiteY5" fmla="*/ 346075 h 348315"/>
              <a:gd name="connsiteX6" fmla="*/ 384 w 390909"/>
              <a:gd name="connsiteY6" fmla="*/ 301625 h 348315"/>
              <a:gd name="connsiteX7" fmla="*/ 133734 w 390909"/>
              <a:gd name="connsiteY7" fmla="*/ 336550 h 348315"/>
              <a:gd name="connsiteX8" fmla="*/ 184534 w 390909"/>
              <a:gd name="connsiteY8" fmla="*/ 307975 h 348315"/>
              <a:gd name="connsiteX9" fmla="*/ 279784 w 390909"/>
              <a:gd name="connsiteY9" fmla="*/ 187325 h 348315"/>
              <a:gd name="connsiteX10" fmla="*/ 330584 w 390909"/>
              <a:gd name="connsiteY10" fmla="*/ 98425 h 348315"/>
              <a:gd name="connsiteX11" fmla="*/ 390909 w 390909"/>
              <a:gd name="connsiteY11" fmla="*/ 0 h 34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0909" h="348315">
                <a:moveTo>
                  <a:pt x="390909" y="0"/>
                </a:moveTo>
                <a:cubicBezTo>
                  <a:pt x="366832" y="37571"/>
                  <a:pt x="342755" y="75142"/>
                  <a:pt x="324234" y="111125"/>
                </a:cubicBezTo>
                <a:cubicBezTo>
                  <a:pt x="305713" y="147108"/>
                  <a:pt x="296188" y="185738"/>
                  <a:pt x="279784" y="215900"/>
                </a:cubicBezTo>
                <a:cubicBezTo>
                  <a:pt x="263380" y="246062"/>
                  <a:pt x="244859" y="271992"/>
                  <a:pt x="225809" y="292100"/>
                </a:cubicBezTo>
                <a:cubicBezTo>
                  <a:pt x="206759" y="312208"/>
                  <a:pt x="187180" y="327554"/>
                  <a:pt x="165484" y="336550"/>
                </a:cubicBezTo>
                <a:cubicBezTo>
                  <a:pt x="143788" y="345546"/>
                  <a:pt x="123151" y="351896"/>
                  <a:pt x="95634" y="346075"/>
                </a:cubicBezTo>
                <a:cubicBezTo>
                  <a:pt x="68117" y="340254"/>
                  <a:pt x="-5966" y="303213"/>
                  <a:pt x="384" y="301625"/>
                </a:cubicBezTo>
                <a:cubicBezTo>
                  <a:pt x="6734" y="300038"/>
                  <a:pt x="103042" y="335492"/>
                  <a:pt x="133734" y="336550"/>
                </a:cubicBezTo>
                <a:cubicBezTo>
                  <a:pt x="164426" y="337608"/>
                  <a:pt x="160192" y="332846"/>
                  <a:pt x="184534" y="307975"/>
                </a:cubicBezTo>
                <a:cubicBezTo>
                  <a:pt x="208876" y="283104"/>
                  <a:pt x="255442" y="222250"/>
                  <a:pt x="279784" y="187325"/>
                </a:cubicBezTo>
                <a:cubicBezTo>
                  <a:pt x="304126" y="152400"/>
                  <a:pt x="330584" y="98425"/>
                  <a:pt x="330584" y="98425"/>
                </a:cubicBezTo>
                <a:lnTo>
                  <a:pt x="39090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737F4F4E-8624-CCDD-B399-062EB93B2C45}"/>
              </a:ext>
            </a:extLst>
          </p:cNvPr>
          <p:cNvSpPr/>
          <p:nvPr/>
        </p:nvSpPr>
        <p:spPr>
          <a:xfrm>
            <a:off x="5895957" y="2238302"/>
            <a:ext cx="140185" cy="470519"/>
          </a:xfrm>
          <a:custGeom>
            <a:avLst/>
            <a:gdLst>
              <a:gd name="connsiteX0" fmla="*/ 18 w 140185"/>
              <a:gd name="connsiteY0" fmla="*/ 73 h 470519"/>
              <a:gd name="connsiteX1" fmla="*/ 127018 w 140185"/>
              <a:gd name="connsiteY1" fmla="*/ 54048 h 470519"/>
              <a:gd name="connsiteX2" fmla="*/ 136543 w 140185"/>
              <a:gd name="connsiteY2" fmla="*/ 187398 h 470519"/>
              <a:gd name="connsiteX3" fmla="*/ 130193 w 140185"/>
              <a:gd name="connsiteY3" fmla="*/ 285823 h 470519"/>
              <a:gd name="connsiteX4" fmla="*/ 111143 w 140185"/>
              <a:gd name="connsiteY4" fmla="*/ 466798 h 470519"/>
              <a:gd name="connsiteX5" fmla="*/ 107968 w 140185"/>
              <a:gd name="connsiteY5" fmla="*/ 384248 h 470519"/>
              <a:gd name="connsiteX6" fmla="*/ 136543 w 140185"/>
              <a:gd name="connsiteY6" fmla="*/ 111198 h 470519"/>
              <a:gd name="connsiteX7" fmla="*/ 117493 w 140185"/>
              <a:gd name="connsiteY7" fmla="*/ 63573 h 470519"/>
              <a:gd name="connsiteX8" fmla="*/ 18 w 140185"/>
              <a:gd name="connsiteY8" fmla="*/ 73 h 47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85" h="470519">
                <a:moveTo>
                  <a:pt x="18" y="73"/>
                </a:moveTo>
                <a:cubicBezTo>
                  <a:pt x="1605" y="-1514"/>
                  <a:pt x="104264" y="22827"/>
                  <a:pt x="127018" y="54048"/>
                </a:cubicBezTo>
                <a:cubicBezTo>
                  <a:pt x="149772" y="85269"/>
                  <a:pt x="136014" y="148769"/>
                  <a:pt x="136543" y="187398"/>
                </a:cubicBezTo>
                <a:cubicBezTo>
                  <a:pt x="137072" y="226027"/>
                  <a:pt x="134426" y="239256"/>
                  <a:pt x="130193" y="285823"/>
                </a:cubicBezTo>
                <a:cubicBezTo>
                  <a:pt x="125960" y="332390"/>
                  <a:pt x="114847" y="450394"/>
                  <a:pt x="111143" y="466798"/>
                </a:cubicBezTo>
                <a:cubicBezTo>
                  <a:pt x="107439" y="483202"/>
                  <a:pt x="103735" y="443515"/>
                  <a:pt x="107968" y="384248"/>
                </a:cubicBezTo>
                <a:cubicBezTo>
                  <a:pt x="112201" y="324981"/>
                  <a:pt x="134956" y="164644"/>
                  <a:pt x="136543" y="111198"/>
                </a:cubicBezTo>
                <a:cubicBezTo>
                  <a:pt x="138130" y="57752"/>
                  <a:pt x="133897" y="81565"/>
                  <a:pt x="117493" y="63573"/>
                </a:cubicBezTo>
                <a:cubicBezTo>
                  <a:pt x="101089" y="45581"/>
                  <a:pt x="-1569" y="1660"/>
                  <a:pt x="18" y="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3A4862B0-A387-EC4E-A69A-13BB6983D4FE}"/>
              </a:ext>
            </a:extLst>
          </p:cNvPr>
          <p:cNvSpPr/>
          <p:nvPr/>
        </p:nvSpPr>
        <p:spPr>
          <a:xfrm>
            <a:off x="5883273" y="2431923"/>
            <a:ext cx="147475" cy="400202"/>
          </a:xfrm>
          <a:custGeom>
            <a:avLst/>
            <a:gdLst>
              <a:gd name="connsiteX0" fmla="*/ 2 w 147475"/>
              <a:gd name="connsiteY0" fmla="*/ 127 h 400202"/>
              <a:gd name="connsiteX1" fmla="*/ 95252 w 147475"/>
              <a:gd name="connsiteY1" fmla="*/ 206502 h 400202"/>
              <a:gd name="connsiteX2" fmla="*/ 139702 w 147475"/>
              <a:gd name="connsiteY2" fmla="*/ 393827 h 400202"/>
              <a:gd name="connsiteX3" fmla="*/ 142877 w 147475"/>
              <a:gd name="connsiteY3" fmla="*/ 339852 h 400202"/>
              <a:gd name="connsiteX4" fmla="*/ 92077 w 147475"/>
              <a:gd name="connsiteY4" fmla="*/ 177927 h 400202"/>
              <a:gd name="connsiteX5" fmla="*/ 2 w 147475"/>
              <a:gd name="connsiteY5" fmla="*/ 127 h 40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75" h="400202">
                <a:moveTo>
                  <a:pt x="2" y="127"/>
                </a:moveTo>
                <a:cubicBezTo>
                  <a:pt x="531" y="4890"/>
                  <a:pt x="71969" y="140885"/>
                  <a:pt x="95252" y="206502"/>
                </a:cubicBezTo>
                <a:cubicBezTo>
                  <a:pt x="118535" y="272119"/>
                  <a:pt x="131765" y="371602"/>
                  <a:pt x="139702" y="393827"/>
                </a:cubicBezTo>
                <a:cubicBezTo>
                  <a:pt x="147640" y="416052"/>
                  <a:pt x="150815" y="375835"/>
                  <a:pt x="142877" y="339852"/>
                </a:cubicBezTo>
                <a:cubicBezTo>
                  <a:pt x="134940" y="303869"/>
                  <a:pt x="114302" y="230314"/>
                  <a:pt x="92077" y="177927"/>
                </a:cubicBezTo>
                <a:cubicBezTo>
                  <a:pt x="69852" y="125540"/>
                  <a:pt x="-527" y="-4636"/>
                  <a:pt x="2" y="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3488B954-BF94-5266-5F91-14652ED288F4}"/>
              </a:ext>
            </a:extLst>
          </p:cNvPr>
          <p:cNvSpPr/>
          <p:nvPr/>
        </p:nvSpPr>
        <p:spPr>
          <a:xfrm>
            <a:off x="5936775" y="2487725"/>
            <a:ext cx="105472" cy="538346"/>
          </a:xfrm>
          <a:custGeom>
            <a:avLst/>
            <a:gdLst>
              <a:gd name="connsiteX0" fmla="*/ 105250 w 105472"/>
              <a:gd name="connsiteY0" fmla="*/ 1475 h 538346"/>
              <a:gd name="connsiteX1" fmla="*/ 98900 w 105472"/>
              <a:gd name="connsiteY1" fmla="*/ 195150 h 538346"/>
              <a:gd name="connsiteX2" fmla="*/ 102075 w 105472"/>
              <a:gd name="connsiteY2" fmla="*/ 363425 h 538346"/>
              <a:gd name="connsiteX3" fmla="*/ 60800 w 105472"/>
              <a:gd name="connsiteY3" fmla="*/ 433275 h 538346"/>
              <a:gd name="connsiteX4" fmla="*/ 475 w 105472"/>
              <a:gd name="connsiteY4" fmla="*/ 538050 h 538346"/>
              <a:gd name="connsiteX5" fmla="*/ 95725 w 105472"/>
              <a:gd name="connsiteY5" fmla="*/ 398350 h 538346"/>
              <a:gd name="connsiteX6" fmla="*/ 89375 w 105472"/>
              <a:gd name="connsiteY6" fmla="*/ 303100 h 538346"/>
              <a:gd name="connsiteX7" fmla="*/ 105250 w 105472"/>
              <a:gd name="connsiteY7" fmla="*/ 1475 h 53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472" h="538346">
                <a:moveTo>
                  <a:pt x="105250" y="1475"/>
                </a:moveTo>
                <a:cubicBezTo>
                  <a:pt x="106838" y="-16517"/>
                  <a:pt x="99429" y="134825"/>
                  <a:pt x="98900" y="195150"/>
                </a:cubicBezTo>
                <a:cubicBezTo>
                  <a:pt x="98371" y="255475"/>
                  <a:pt x="108425" y="323738"/>
                  <a:pt x="102075" y="363425"/>
                </a:cubicBezTo>
                <a:cubicBezTo>
                  <a:pt x="95725" y="403112"/>
                  <a:pt x="77733" y="404171"/>
                  <a:pt x="60800" y="433275"/>
                </a:cubicBezTo>
                <a:cubicBezTo>
                  <a:pt x="43867" y="462379"/>
                  <a:pt x="-5346" y="543871"/>
                  <a:pt x="475" y="538050"/>
                </a:cubicBezTo>
                <a:cubicBezTo>
                  <a:pt x="6296" y="532229"/>
                  <a:pt x="80908" y="437508"/>
                  <a:pt x="95725" y="398350"/>
                </a:cubicBezTo>
                <a:cubicBezTo>
                  <a:pt x="110542" y="359192"/>
                  <a:pt x="88317" y="362367"/>
                  <a:pt x="89375" y="303100"/>
                </a:cubicBezTo>
                <a:cubicBezTo>
                  <a:pt x="90433" y="243833"/>
                  <a:pt x="103662" y="19467"/>
                  <a:pt x="105250" y="14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02C017EA-D4BE-1CDC-26B5-FE591568F870}"/>
              </a:ext>
            </a:extLst>
          </p:cNvPr>
          <p:cNvSpPr/>
          <p:nvPr/>
        </p:nvSpPr>
        <p:spPr>
          <a:xfrm>
            <a:off x="5697456" y="2622129"/>
            <a:ext cx="190300" cy="357268"/>
          </a:xfrm>
          <a:custGeom>
            <a:avLst/>
            <a:gdLst>
              <a:gd name="connsiteX0" fmla="*/ 141369 w 190300"/>
              <a:gd name="connsiteY0" fmla="*/ 421 h 357268"/>
              <a:gd name="connsiteX1" fmla="*/ 182644 w 190300"/>
              <a:gd name="connsiteY1" fmla="*/ 165521 h 357268"/>
              <a:gd name="connsiteX2" fmla="*/ 157244 w 190300"/>
              <a:gd name="connsiteY2" fmla="*/ 219496 h 357268"/>
              <a:gd name="connsiteX3" fmla="*/ 52469 w 190300"/>
              <a:gd name="connsiteY3" fmla="*/ 222671 h 357268"/>
              <a:gd name="connsiteX4" fmla="*/ 150894 w 190300"/>
              <a:gd name="connsiteY4" fmla="*/ 222671 h 357268"/>
              <a:gd name="connsiteX5" fmla="*/ 81044 w 190300"/>
              <a:gd name="connsiteY5" fmla="*/ 286171 h 357268"/>
              <a:gd name="connsiteX6" fmla="*/ 42944 w 190300"/>
              <a:gd name="connsiteY6" fmla="*/ 324271 h 357268"/>
              <a:gd name="connsiteX7" fmla="*/ 1669 w 190300"/>
              <a:gd name="connsiteY7" fmla="*/ 356021 h 357268"/>
              <a:gd name="connsiteX8" fmla="*/ 103269 w 190300"/>
              <a:gd name="connsiteY8" fmla="*/ 279821 h 357268"/>
              <a:gd name="connsiteX9" fmla="*/ 188994 w 190300"/>
              <a:gd name="connsiteY9" fmla="*/ 219496 h 357268"/>
              <a:gd name="connsiteX10" fmla="*/ 141369 w 190300"/>
              <a:gd name="connsiteY10" fmla="*/ 421 h 35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300" h="357268">
                <a:moveTo>
                  <a:pt x="141369" y="421"/>
                </a:moveTo>
                <a:cubicBezTo>
                  <a:pt x="140311" y="-8575"/>
                  <a:pt x="179998" y="129009"/>
                  <a:pt x="182644" y="165521"/>
                </a:cubicBezTo>
                <a:cubicBezTo>
                  <a:pt x="185290" y="202033"/>
                  <a:pt x="178940" y="209971"/>
                  <a:pt x="157244" y="219496"/>
                </a:cubicBezTo>
                <a:cubicBezTo>
                  <a:pt x="135548" y="229021"/>
                  <a:pt x="53527" y="222142"/>
                  <a:pt x="52469" y="222671"/>
                </a:cubicBezTo>
                <a:cubicBezTo>
                  <a:pt x="51411" y="223200"/>
                  <a:pt x="146132" y="212088"/>
                  <a:pt x="150894" y="222671"/>
                </a:cubicBezTo>
                <a:cubicBezTo>
                  <a:pt x="155657" y="233254"/>
                  <a:pt x="99036" y="269238"/>
                  <a:pt x="81044" y="286171"/>
                </a:cubicBezTo>
                <a:cubicBezTo>
                  <a:pt x="63052" y="303104"/>
                  <a:pt x="56173" y="312629"/>
                  <a:pt x="42944" y="324271"/>
                </a:cubicBezTo>
                <a:cubicBezTo>
                  <a:pt x="29715" y="335913"/>
                  <a:pt x="-8385" y="363429"/>
                  <a:pt x="1669" y="356021"/>
                </a:cubicBezTo>
                <a:cubicBezTo>
                  <a:pt x="11723" y="348613"/>
                  <a:pt x="72048" y="302575"/>
                  <a:pt x="103269" y="279821"/>
                </a:cubicBezTo>
                <a:cubicBezTo>
                  <a:pt x="134490" y="257067"/>
                  <a:pt x="178411" y="260771"/>
                  <a:pt x="188994" y="219496"/>
                </a:cubicBezTo>
                <a:cubicBezTo>
                  <a:pt x="199577" y="178221"/>
                  <a:pt x="142427" y="9417"/>
                  <a:pt x="141369" y="4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127BD134-1042-351B-493C-C0D7B4A103F1}"/>
              </a:ext>
            </a:extLst>
          </p:cNvPr>
          <p:cNvSpPr/>
          <p:nvPr/>
        </p:nvSpPr>
        <p:spPr>
          <a:xfrm>
            <a:off x="5806995" y="2584448"/>
            <a:ext cx="86656" cy="245020"/>
          </a:xfrm>
          <a:custGeom>
            <a:avLst/>
            <a:gdLst>
              <a:gd name="connsiteX0" fmla="*/ 80 w 86656"/>
              <a:gd name="connsiteY0" fmla="*/ 2 h 245020"/>
              <a:gd name="connsiteX1" fmla="*/ 82630 w 86656"/>
              <a:gd name="connsiteY1" fmla="*/ 130177 h 245020"/>
              <a:gd name="connsiteX2" fmla="*/ 73105 w 86656"/>
              <a:gd name="connsiteY2" fmla="*/ 244477 h 245020"/>
              <a:gd name="connsiteX3" fmla="*/ 66755 w 86656"/>
              <a:gd name="connsiteY3" fmla="*/ 171452 h 245020"/>
              <a:gd name="connsiteX4" fmla="*/ 66755 w 86656"/>
              <a:gd name="connsiteY4" fmla="*/ 127002 h 245020"/>
              <a:gd name="connsiteX5" fmla="*/ 80 w 86656"/>
              <a:gd name="connsiteY5" fmla="*/ 2 h 2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56" h="245020">
                <a:moveTo>
                  <a:pt x="80" y="2"/>
                </a:moveTo>
                <a:cubicBezTo>
                  <a:pt x="2726" y="531"/>
                  <a:pt x="70459" y="89431"/>
                  <a:pt x="82630" y="130177"/>
                </a:cubicBezTo>
                <a:cubicBezTo>
                  <a:pt x="94801" y="170923"/>
                  <a:pt x="75751" y="237598"/>
                  <a:pt x="73105" y="244477"/>
                </a:cubicBezTo>
                <a:cubicBezTo>
                  <a:pt x="70459" y="251356"/>
                  <a:pt x="67813" y="191031"/>
                  <a:pt x="66755" y="171452"/>
                </a:cubicBezTo>
                <a:cubicBezTo>
                  <a:pt x="65697" y="151873"/>
                  <a:pt x="72576" y="151344"/>
                  <a:pt x="66755" y="127002"/>
                </a:cubicBezTo>
                <a:cubicBezTo>
                  <a:pt x="60934" y="102660"/>
                  <a:pt x="-2566" y="-527"/>
                  <a:pt x="80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706C2AF2-CBC2-BDDF-439E-F6D54E8A5400}"/>
              </a:ext>
            </a:extLst>
          </p:cNvPr>
          <p:cNvSpPr/>
          <p:nvPr/>
        </p:nvSpPr>
        <p:spPr>
          <a:xfrm>
            <a:off x="5780088" y="2893539"/>
            <a:ext cx="206287" cy="222431"/>
          </a:xfrm>
          <a:custGeom>
            <a:avLst/>
            <a:gdLst>
              <a:gd name="connsiteX0" fmla="*/ 1587 w 206287"/>
              <a:gd name="connsiteY0" fmla="*/ 100486 h 222431"/>
              <a:gd name="connsiteX1" fmla="*/ 11112 w 206287"/>
              <a:gd name="connsiteY1" fmla="*/ 202086 h 222431"/>
              <a:gd name="connsiteX2" fmla="*/ 68262 w 206287"/>
              <a:gd name="connsiteY2" fmla="*/ 192561 h 222431"/>
              <a:gd name="connsiteX3" fmla="*/ 201612 w 206287"/>
              <a:gd name="connsiteY3" fmla="*/ 5236 h 222431"/>
              <a:gd name="connsiteX4" fmla="*/ 163512 w 206287"/>
              <a:gd name="connsiteY4" fmla="*/ 65561 h 222431"/>
              <a:gd name="connsiteX5" fmla="*/ 42862 w 206287"/>
              <a:gd name="connsiteY5" fmla="*/ 208436 h 222431"/>
              <a:gd name="connsiteX6" fmla="*/ 4762 w 206287"/>
              <a:gd name="connsiteY6" fmla="*/ 208436 h 222431"/>
              <a:gd name="connsiteX7" fmla="*/ 1587 w 206287"/>
              <a:gd name="connsiteY7" fmla="*/ 100486 h 2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287" h="222431">
                <a:moveTo>
                  <a:pt x="1587" y="100486"/>
                </a:moveTo>
                <a:cubicBezTo>
                  <a:pt x="2645" y="99428"/>
                  <a:pt x="0" y="186740"/>
                  <a:pt x="11112" y="202086"/>
                </a:cubicBezTo>
                <a:cubicBezTo>
                  <a:pt x="22224" y="217432"/>
                  <a:pt x="36512" y="225369"/>
                  <a:pt x="68262" y="192561"/>
                </a:cubicBezTo>
                <a:cubicBezTo>
                  <a:pt x="100012" y="159753"/>
                  <a:pt x="185737" y="26403"/>
                  <a:pt x="201612" y="5236"/>
                </a:cubicBezTo>
                <a:cubicBezTo>
                  <a:pt x="217487" y="-15931"/>
                  <a:pt x="189970" y="31694"/>
                  <a:pt x="163512" y="65561"/>
                </a:cubicBezTo>
                <a:cubicBezTo>
                  <a:pt x="137054" y="99428"/>
                  <a:pt x="69320" y="184624"/>
                  <a:pt x="42862" y="208436"/>
                </a:cubicBezTo>
                <a:cubicBezTo>
                  <a:pt x="16404" y="232248"/>
                  <a:pt x="12170" y="221136"/>
                  <a:pt x="4762" y="208436"/>
                </a:cubicBezTo>
                <a:cubicBezTo>
                  <a:pt x="-2646" y="195736"/>
                  <a:pt x="529" y="101544"/>
                  <a:pt x="1587" y="1004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C3C5ECF2-E7C8-65A6-259C-2113868DC762}"/>
              </a:ext>
            </a:extLst>
          </p:cNvPr>
          <p:cNvSpPr/>
          <p:nvPr/>
        </p:nvSpPr>
        <p:spPr>
          <a:xfrm>
            <a:off x="5673394" y="2345881"/>
            <a:ext cx="42304" cy="727144"/>
          </a:xfrm>
          <a:custGeom>
            <a:avLst/>
            <a:gdLst>
              <a:gd name="connsiteX0" fmla="*/ 41606 w 42304"/>
              <a:gd name="connsiteY0" fmla="*/ 444 h 727144"/>
              <a:gd name="connsiteX1" fmla="*/ 25731 w 42304"/>
              <a:gd name="connsiteY1" fmla="*/ 248094 h 727144"/>
              <a:gd name="connsiteX2" fmla="*/ 331 w 42304"/>
              <a:gd name="connsiteY2" fmla="*/ 711644 h 727144"/>
              <a:gd name="connsiteX3" fmla="*/ 13031 w 42304"/>
              <a:gd name="connsiteY3" fmla="*/ 578294 h 727144"/>
              <a:gd name="connsiteX4" fmla="*/ 38431 w 42304"/>
              <a:gd name="connsiteY4" fmla="*/ 197294 h 727144"/>
              <a:gd name="connsiteX5" fmla="*/ 41606 w 42304"/>
              <a:gd name="connsiteY5" fmla="*/ 444 h 72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04" h="727144">
                <a:moveTo>
                  <a:pt x="41606" y="444"/>
                </a:moveTo>
                <a:cubicBezTo>
                  <a:pt x="39489" y="8911"/>
                  <a:pt x="32610" y="129561"/>
                  <a:pt x="25731" y="248094"/>
                </a:cubicBezTo>
                <a:cubicBezTo>
                  <a:pt x="18852" y="366627"/>
                  <a:pt x="2448" y="656611"/>
                  <a:pt x="331" y="711644"/>
                </a:cubicBezTo>
                <a:cubicBezTo>
                  <a:pt x="-1786" y="766677"/>
                  <a:pt x="6681" y="664019"/>
                  <a:pt x="13031" y="578294"/>
                </a:cubicBezTo>
                <a:cubicBezTo>
                  <a:pt x="19381" y="492569"/>
                  <a:pt x="36314" y="288311"/>
                  <a:pt x="38431" y="197294"/>
                </a:cubicBezTo>
                <a:cubicBezTo>
                  <a:pt x="40548" y="106277"/>
                  <a:pt x="43723" y="-8023"/>
                  <a:pt x="41606" y="4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207316C7-34AB-5E83-BA96-21C27987F8FB}"/>
              </a:ext>
            </a:extLst>
          </p:cNvPr>
          <p:cNvSpPr/>
          <p:nvPr/>
        </p:nvSpPr>
        <p:spPr>
          <a:xfrm>
            <a:off x="5377096" y="3441700"/>
            <a:ext cx="166986" cy="466581"/>
          </a:xfrm>
          <a:custGeom>
            <a:avLst/>
            <a:gdLst>
              <a:gd name="connsiteX0" fmla="*/ 166454 w 166986"/>
              <a:gd name="connsiteY0" fmla="*/ 0 h 466581"/>
              <a:gd name="connsiteX1" fmla="*/ 137879 w 166986"/>
              <a:gd name="connsiteY1" fmla="*/ 203200 h 466581"/>
              <a:gd name="connsiteX2" fmla="*/ 1354 w 166986"/>
              <a:gd name="connsiteY2" fmla="*/ 463550 h 466581"/>
              <a:gd name="connsiteX3" fmla="*/ 71204 w 166986"/>
              <a:gd name="connsiteY3" fmla="*/ 336550 h 466581"/>
              <a:gd name="connsiteX4" fmla="*/ 125179 w 166986"/>
              <a:gd name="connsiteY4" fmla="*/ 203200 h 466581"/>
              <a:gd name="connsiteX5" fmla="*/ 166454 w 166986"/>
              <a:gd name="connsiteY5" fmla="*/ 0 h 46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986" h="466581">
                <a:moveTo>
                  <a:pt x="166454" y="0"/>
                </a:moveTo>
                <a:cubicBezTo>
                  <a:pt x="168571" y="0"/>
                  <a:pt x="165396" y="125942"/>
                  <a:pt x="137879" y="203200"/>
                </a:cubicBezTo>
                <a:cubicBezTo>
                  <a:pt x="110362" y="280458"/>
                  <a:pt x="12466" y="441325"/>
                  <a:pt x="1354" y="463550"/>
                </a:cubicBezTo>
                <a:cubicBezTo>
                  <a:pt x="-9758" y="485775"/>
                  <a:pt x="50566" y="379942"/>
                  <a:pt x="71204" y="336550"/>
                </a:cubicBezTo>
                <a:cubicBezTo>
                  <a:pt x="91841" y="293158"/>
                  <a:pt x="109304" y="255587"/>
                  <a:pt x="125179" y="203200"/>
                </a:cubicBezTo>
                <a:cubicBezTo>
                  <a:pt x="141054" y="150813"/>
                  <a:pt x="164337" y="0"/>
                  <a:pt x="16645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D4006C88-1080-0967-FF9B-A2CA792190CF}"/>
              </a:ext>
            </a:extLst>
          </p:cNvPr>
          <p:cNvSpPr/>
          <p:nvPr/>
        </p:nvSpPr>
        <p:spPr>
          <a:xfrm>
            <a:off x="3930546" y="1582901"/>
            <a:ext cx="181250" cy="906338"/>
          </a:xfrm>
          <a:custGeom>
            <a:avLst/>
            <a:gdLst>
              <a:gd name="connsiteX0" fmla="*/ 57254 w 181250"/>
              <a:gd name="connsiteY0" fmla="*/ 4599 h 906338"/>
              <a:gd name="connsiteX1" fmla="*/ 15979 w 181250"/>
              <a:gd name="connsiteY1" fmla="*/ 201449 h 906338"/>
              <a:gd name="connsiteX2" fmla="*/ 22329 w 181250"/>
              <a:gd name="connsiteY2" fmla="*/ 525299 h 906338"/>
              <a:gd name="connsiteX3" fmla="*/ 31854 w 181250"/>
              <a:gd name="connsiteY3" fmla="*/ 426874 h 906338"/>
              <a:gd name="connsiteX4" fmla="*/ 31854 w 181250"/>
              <a:gd name="connsiteY4" fmla="*/ 503074 h 906338"/>
              <a:gd name="connsiteX5" fmla="*/ 85829 w 181250"/>
              <a:gd name="connsiteY5" fmla="*/ 658649 h 906338"/>
              <a:gd name="connsiteX6" fmla="*/ 177904 w 181250"/>
              <a:gd name="connsiteY6" fmla="*/ 893599 h 906338"/>
              <a:gd name="connsiteX7" fmla="*/ 149329 w 181250"/>
              <a:gd name="connsiteY7" fmla="*/ 836449 h 906338"/>
              <a:gd name="connsiteX8" fmla="*/ 38204 w 181250"/>
              <a:gd name="connsiteY8" fmla="*/ 512599 h 906338"/>
              <a:gd name="connsiteX9" fmla="*/ 3279 w 181250"/>
              <a:gd name="connsiteY9" fmla="*/ 331624 h 906338"/>
              <a:gd name="connsiteX10" fmla="*/ 3279 w 181250"/>
              <a:gd name="connsiteY10" fmla="*/ 344324 h 906338"/>
              <a:gd name="connsiteX11" fmla="*/ 19154 w 181250"/>
              <a:gd name="connsiteY11" fmla="*/ 83974 h 906338"/>
              <a:gd name="connsiteX12" fmla="*/ 57254 w 181250"/>
              <a:gd name="connsiteY12" fmla="*/ 4599 h 90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250" h="906338">
                <a:moveTo>
                  <a:pt x="57254" y="4599"/>
                </a:moveTo>
                <a:cubicBezTo>
                  <a:pt x="56725" y="24178"/>
                  <a:pt x="21800" y="114666"/>
                  <a:pt x="15979" y="201449"/>
                </a:cubicBezTo>
                <a:cubicBezTo>
                  <a:pt x="10158" y="288232"/>
                  <a:pt x="19683" y="487728"/>
                  <a:pt x="22329" y="525299"/>
                </a:cubicBezTo>
                <a:cubicBezTo>
                  <a:pt x="24975" y="562870"/>
                  <a:pt x="30267" y="430578"/>
                  <a:pt x="31854" y="426874"/>
                </a:cubicBezTo>
                <a:cubicBezTo>
                  <a:pt x="33441" y="423170"/>
                  <a:pt x="22858" y="464445"/>
                  <a:pt x="31854" y="503074"/>
                </a:cubicBezTo>
                <a:cubicBezTo>
                  <a:pt x="40850" y="541703"/>
                  <a:pt x="61487" y="593562"/>
                  <a:pt x="85829" y="658649"/>
                </a:cubicBezTo>
                <a:cubicBezTo>
                  <a:pt x="110171" y="723736"/>
                  <a:pt x="167321" y="863966"/>
                  <a:pt x="177904" y="893599"/>
                </a:cubicBezTo>
                <a:cubicBezTo>
                  <a:pt x="188487" y="923232"/>
                  <a:pt x="172612" y="899949"/>
                  <a:pt x="149329" y="836449"/>
                </a:cubicBezTo>
                <a:cubicBezTo>
                  <a:pt x="126046" y="772949"/>
                  <a:pt x="62546" y="596737"/>
                  <a:pt x="38204" y="512599"/>
                </a:cubicBezTo>
                <a:cubicBezTo>
                  <a:pt x="13862" y="428462"/>
                  <a:pt x="9100" y="359670"/>
                  <a:pt x="3279" y="331624"/>
                </a:cubicBezTo>
                <a:cubicBezTo>
                  <a:pt x="-2542" y="303578"/>
                  <a:pt x="633" y="385599"/>
                  <a:pt x="3279" y="344324"/>
                </a:cubicBezTo>
                <a:cubicBezTo>
                  <a:pt x="5925" y="303049"/>
                  <a:pt x="10158" y="136891"/>
                  <a:pt x="19154" y="83974"/>
                </a:cubicBezTo>
                <a:cubicBezTo>
                  <a:pt x="28150" y="31057"/>
                  <a:pt x="57783" y="-14980"/>
                  <a:pt x="57254" y="45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89068EAE-DE56-B9F4-D161-68990861608A}"/>
              </a:ext>
            </a:extLst>
          </p:cNvPr>
          <p:cNvSpPr/>
          <p:nvPr/>
        </p:nvSpPr>
        <p:spPr>
          <a:xfrm>
            <a:off x="3813190" y="1596980"/>
            <a:ext cx="226287" cy="863453"/>
          </a:xfrm>
          <a:custGeom>
            <a:avLst/>
            <a:gdLst>
              <a:gd name="connsiteX0" fmla="*/ 88885 w 226287"/>
              <a:gd name="connsiteY0" fmla="*/ 45 h 863453"/>
              <a:gd name="connsiteX1" fmla="*/ 34910 w 226287"/>
              <a:gd name="connsiteY1" fmla="*/ 209595 h 863453"/>
              <a:gd name="connsiteX2" fmla="*/ 28560 w 226287"/>
              <a:gd name="connsiteY2" fmla="*/ 533445 h 863453"/>
              <a:gd name="connsiteX3" fmla="*/ 28560 w 226287"/>
              <a:gd name="connsiteY3" fmla="*/ 492170 h 863453"/>
              <a:gd name="connsiteX4" fmla="*/ 79360 w 226287"/>
              <a:gd name="connsiteY4" fmla="*/ 606470 h 863453"/>
              <a:gd name="connsiteX5" fmla="*/ 222235 w 226287"/>
              <a:gd name="connsiteY5" fmla="*/ 857295 h 863453"/>
              <a:gd name="connsiteX6" fmla="*/ 171435 w 226287"/>
              <a:gd name="connsiteY6" fmla="*/ 758870 h 863453"/>
              <a:gd name="connsiteX7" fmla="*/ 9510 w 226287"/>
              <a:gd name="connsiteY7" fmla="*/ 457245 h 863453"/>
              <a:gd name="connsiteX8" fmla="*/ 19035 w 226287"/>
              <a:gd name="connsiteY8" fmla="*/ 473120 h 863453"/>
              <a:gd name="connsiteX9" fmla="*/ 19035 w 226287"/>
              <a:gd name="connsiteY9" fmla="*/ 206420 h 863453"/>
              <a:gd name="connsiteX10" fmla="*/ 31735 w 226287"/>
              <a:gd name="connsiteY10" fmla="*/ 190545 h 863453"/>
              <a:gd name="connsiteX11" fmla="*/ 88885 w 226287"/>
              <a:gd name="connsiteY11" fmla="*/ 45 h 86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287" h="863453">
                <a:moveTo>
                  <a:pt x="88885" y="45"/>
                </a:moveTo>
                <a:cubicBezTo>
                  <a:pt x="89414" y="3220"/>
                  <a:pt x="44964" y="120695"/>
                  <a:pt x="34910" y="209595"/>
                </a:cubicBezTo>
                <a:cubicBezTo>
                  <a:pt x="24856" y="298495"/>
                  <a:pt x="29618" y="486349"/>
                  <a:pt x="28560" y="533445"/>
                </a:cubicBezTo>
                <a:cubicBezTo>
                  <a:pt x="27502" y="580541"/>
                  <a:pt x="20093" y="479999"/>
                  <a:pt x="28560" y="492170"/>
                </a:cubicBezTo>
                <a:cubicBezTo>
                  <a:pt x="37027" y="504341"/>
                  <a:pt x="47081" y="545616"/>
                  <a:pt x="79360" y="606470"/>
                </a:cubicBezTo>
                <a:cubicBezTo>
                  <a:pt x="111639" y="667324"/>
                  <a:pt x="206889" y="831895"/>
                  <a:pt x="222235" y="857295"/>
                </a:cubicBezTo>
                <a:cubicBezTo>
                  <a:pt x="237581" y="882695"/>
                  <a:pt x="206889" y="825545"/>
                  <a:pt x="171435" y="758870"/>
                </a:cubicBezTo>
                <a:cubicBezTo>
                  <a:pt x="135981" y="692195"/>
                  <a:pt x="34910" y="504870"/>
                  <a:pt x="9510" y="457245"/>
                </a:cubicBezTo>
                <a:cubicBezTo>
                  <a:pt x="-15890" y="409620"/>
                  <a:pt x="17448" y="514924"/>
                  <a:pt x="19035" y="473120"/>
                </a:cubicBezTo>
                <a:cubicBezTo>
                  <a:pt x="20622" y="431316"/>
                  <a:pt x="16918" y="253516"/>
                  <a:pt x="19035" y="206420"/>
                </a:cubicBezTo>
                <a:cubicBezTo>
                  <a:pt x="21152" y="159324"/>
                  <a:pt x="20623" y="220178"/>
                  <a:pt x="31735" y="190545"/>
                </a:cubicBezTo>
                <a:cubicBezTo>
                  <a:pt x="42847" y="160912"/>
                  <a:pt x="88356" y="-3130"/>
                  <a:pt x="88885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F8F8747C-DDBA-F3E6-E087-86DFB04A662C}"/>
              </a:ext>
            </a:extLst>
          </p:cNvPr>
          <p:cNvSpPr/>
          <p:nvPr/>
        </p:nvSpPr>
        <p:spPr>
          <a:xfrm>
            <a:off x="3714672" y="1622276"/>
            <a:ext cx="218216" cy="854837"/>
          </a:xfrm>
          <a:custGeom>
            <a:avLst/>
            <a:gdLst>
              <a:gd name="connsiteX0" fmla="*/ 120728 w 218216"/>
              <a:gd name="connsiteY0" fmla="*/ 149 h 854837"/>
              <a:gd name="connsiteX1" fmla="*/ 22303 w 218216"/>
              <a:gd name="connsiteY1" fmla="*/ 301774 h 854837"/>
              <a:gd name="connsiteX2" fmla="*/ 127078 w 218216"/>
              <a:gd name="connsiteY2" fmla="*/ 724049 h 854837"/>
              <a:gd name="connsiteX3" fmla="*/ 123903 w 218216"/>
              <a:gd name="connsiteY3" fmla="*/ 695474 h 854837"/>
              <a:gd name="connsiteX4" fmla="*/ 212803 w 218216"/>
              <a:gd name="connsiteY4" fmla="*/ 851049 h 854837"/>
              <a:gd name="connsiteX5" fmla="*/ 187403 w 218216"/>
              <a:gd name="connsiteY5" fmla="*/ 771674 h 854837"/>
              <a:gd name="connsiteX6" fmla="*/ 15953 w 218216"/>
              <a:gd name="connsiteY6" fmla="*/ 403374 h 854837"/>
              <a:gd name="connsiteX7" fmla="*/ 12778 w 218216"/>
              <a:gd name="connsiteY7" fmla="*/ 231924 h 854837"/>
              <a:gd name="connsiteX8" fmla="*/ 6428 w 218216"/>
              <a:gd name="connsiteY8" fmla="*/ 260499 h 854837"/>
              <a:gd name="connsiteX9" fmla="*/ 120728 w 218216"/>
              <a:gd name="connsiteY9" fmla="*/ 149 h 85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216" h="854837">
                <a:moveTo>
                  <a:pt x="120728" y="149"/>
                </a:moveTo>
                <a:cubicBezTo>
                  <a:pt x="123374" y="7028"/>
                  <a:pt x="21245" y="181124"/>
                  <a:pt x="22303" y="301774"/>
                </a:cubicBezTo>
                <a:cubicBezTo>
                  <a:pt x="23361" y="422424"/>
                  <a:pt x="110145" y="658432"/>
                  <a:pt x="127078" y="724049"/>
                </a:cubicBezTo>
                <a:cubicBezTo>
                  <a:pt x="144011" y="789666"/>
                  <a:pt x="109615" y="674307"/>
                  <a:pt x="123903" y="695474"/>
                </a:cubicBezTo>
                <a:cubicBezTo>
                  <a:pt x="138191" y="716641"/>
                  <a:pt x="202220" y="838349"/>
                  <a:pt x="212803" y="851049"/>
                </a:cubicBezTo>
                <a:cubicBezTo>
                  <a:pt x="223386" y="863749"/>
                  <a:pt x="220211" y="846286"/>
                  <a:pt x="187403" y="771674"/>
                </a:cubicBezTo>
                <a:cubicBezTo>
                  <a:pt x="154595" y="697062"/>
                  <a:pt x="45057" y="493332"/>
                  <a:pt x="15953" y="403374"/>
                </a:cubicBezTo>
                <a:cubicBezTo>
                  <a:pt x="-13151" y="313416"/>
                  <a:pt x="14366" y="255737"/>
                  <a:pt x="12778" y="231924"/>
                </a:cubicBezTo>
                <a:cubicBezTo>
                  <a:pt x="11190" y="208111"/>
                  <a:pt x="-10505" y="295424"/>
                  <a:pt x="6428" y="260499"/>
                </a:cubicBezTo>
                <a:cubicBezTo>
                  <a:pt x="23361" y="225574"/>
                  <a:pt x="118082" y="-6730"/>
                  <a:pt x="120728" y="1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93F2B63-35A4-3393-DC6C-2BE8EB4CAF85}"/>
              </a:ext>
            </a:extLst>
          </p:cNvPr>
          <p:cNvSpPr/>
          <p:nvPr/>
        </p:nvSpPr>
        <p:spPr>
          <a:xfrm>
            <a:off x="3663296" y="1644232"/>
            <a:ext cx="163659" cy="822147"/>
          </a:xfrm>
          <a:custGeom>
            <a:avLst/>
            <a:gdLst>
              <a:gd name="connsiteX0" fmla="*/ 102254 w 163659"/>
              <a:gd name="connsiteY0" fmla="*/ 418 h 822147"/>
              <a:gd name="connsiteX1" fmla="*/ 19704 w 163659"/>
              <a:gd name="connsiteY1" fmla="*/ 302043 h 822147"/>
              <a:gd name="connsiteX2" fmla="*/ 108604 w 163659"/>
              <a:gd name="connsiteY2" fmla="*/ 746543 h 822147"/>
              <a:gd name="connsiteX3" fmla="*/ 162579 w 163659"/>
              <a:gd name="connsiteY3" fmla="*/ 810043 h 822147"/>
              <a:gd name="connsiteX4" fmla="*/ 134004 w 163659"/>
              <a:gd name="connsiteY4" fmla="*/ 775118 h 822147"/>
              <a:gd name="connsiteX5" fmla="*/ 13354 w 163659"/>
              <a:gd name="connsiteY5" fmla="*/ 365543 h 822147"/>
              <a:gd name="connsiteX6" fmla="*/ 13354 w 163659"/>
              <a:gd name="connsiteY6" fmla="*/ 238543 h 822147"/>
              <a:gd name="connsiteX7" fmla="*/ 102254 w 163659"/>
              <a:gd name="connsiteY7" fmla="*/ 418 h 8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659" h="822147">
                <a:moveTo>
                  <a:pt x="102254" y="418"/>
                </a:moveTo>
                <a:cubicBezTo>
                  <a:pt x="103312" y="11001"/>
                  <a:pt x="18646" y="177689"/>
                  <a:pt x="19704" y="302043"/>
                </a:cubicBezTo>
                <a:cubicBezTo>
                  <a:pt x="20762" y="426397"/>
                  <a:pt x="84792" y="661876"/>
                  <a:pt x="108604" y="746543"/>
                </a:cubicBezTo>
                <a:cubicBezTo>
                  <a:pt x="132416" y="831210"/>
                  <a:pt x="158346" y="805281"/>
                  <a:pt x="162579" y="810043"/>
                </a:cubicBezTo>
                <a:cubicBezTo>
                  <a:pt x="166812" y="814805"/>
                  <a:pt x="158875" y="849201"/>
                  <a:pt x="134004" y="775118"/>
                </a:cubicBezTo>
                <a:cubicBezTo>
                  <a:pt x="109133" y="701035"/>
                  <a:pt x="33462" y="454972"/>
                  <a:pt x="13354" y="365543"/>
                </a:cubicBezTo>
                <a:cubicBezTo>
                  <a:pt x="-6754" y="276114"/>
                  <a:pt x="-1992" y="294105"/>
                  <a:pt x="13354" y="238543"/>
                </a:cubicBezTo>
                <a:cubicBezTo>
                  <a:pt x="28700" y="182981"/>
                  <a:pt x="101196" y="-10165"/>
                  <a:pt x="102254" y="4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104A0C0C-2A74-375C-3B34-4E9D90D1BCD7}"/>
              </a:ext>
            </a:extLst>
          </p:cNvPr>
          <p:cNvSpPr/>
          <p:nvPr/>
        </p:nvSpPr>
        <p:spPr>
          <a:xfrm>
            <a:off x="3611735" y="1692274"/>
            <a:ext cx="161927" cy="802647"/>
          </a:xfrm>
          <a:custGeom>
            <a:avLst/>
            <a:gdLst>
              <a:gd name="connsiteX0" fmla="*/ 71265 w 161927"/>
              <a:gd name="connsiteY0" fmla="*/ 1 h 802647"/>
              <a:gd name="connsiteX1" fmla="*/ 23640 w 161927"/>
              <a:gd name="connsiteY1" fmla="*/ 206376 h 802647"/>
              <a:gd name="connsiteX2" fmla="*/ 4590 w 161927"/>
              <a:gd name="connsiteY2" fmla="*/ 533401 h 802647"/>
              <a:gd name="connsiteX3" fmla="*/ 20465 w 161927"/>
              <a:gd name="connsiteY3" fmla="*/ 536576 h 802647"/>
              <a:gd name="connsiteX4" fmla="*/ 160165 w 161927"/>
              <a:gd name="connsiteY4" fmla="*/ 800101 h 802647"/>
              <a:gd name="connsiteX5" fmla="*/ 93490 w 161927"/>
              <a:gd name="connsiteY5" fmla="*/ 660401 h 802647"/>
              <a:gd name="connsiteX6" fmla="*/ 10940 w 161927"/>
              <a:gd name="connsiteY6" fmla="*/ 498476 h 802647"/>
              <a:gd name="connsiteX7" fmla="*/ 7765 w 161927"/>
              <a:gd name="connsiteY7" fmla="*/ 203201 h 802647"/>
              <a:gd name="connsiteX8" fmla="*/ 71265 w 161927"/>
              <a:gd name="connsiteY8" fmla="*/ 1 h 80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7" h="802647">
                <a:moveTo>
                  <a:pt x="71265" y="1"/>
                </a:moveTo>
                <a:cubicBezTo>
                  <a:pt x="73911" y="530"/>
                  <a:pt x="34752" y="117476"/>
                  <a:pt x="23640" y="206376"/>
                </a:cubicBezTo>
                <a:cubicBezTo>
                  <a:pt x="12528" y="295276"/>
                  <a:pt x="5119" y="478368"/>
                  <a:pt x="4590" y="533401"/>
                </a:cubicBezTo>
                <a:cubicBezTo>
                  <a:pt x="4061" y="588434"/>
                  <a:pt x="-5464" y="492126"/>
                  <a:pt x="20465" y="536576"/>
                </a:cubicBezTo>
                <a:cubicBezTo>
                  <a:pt x="46394" y="581026"/>
                  <a:pt x="147994" y="779464"/>
                  <a:pt x="160165" y="800101"/>
                </a:cubicBezTo>
                <a:cubicBezTo>
                  <a:pt x="172336" y="820738"/>
                  <a:pt x="118361" y="710672"/>
                  <a:pt x="93490" y="660401"/>
                </a:cubicBezTo>
                <a:cubicBezTo>
                  <a:pt x="68619" y="610130"/>
                  <a:pt x="25227" y="574676"/>
                  <a:pt x="10940" y="498476"/>
                </a:cubicBezTo>
                <a:cubicBezTo>
                  <a:pt x="-3348" y="422276"/>
                  <a:pt x="-2818" y="285222"/>
                  <a:pt x="7765" y="203201"/>
                </a:cubicBezTo>
                <a:cubicBezTo>
                  <a:pt x="18348" y="121180"/>
                  <a:pt x="68619" y="-528"/>
                  <a:pt x="71265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2DAC6FEE-D7D1-73E1-B80A-4569A6CCCCC6}"/>
              </a:ext>
            </a:extLst>
          </p:cNvPr>
          <p:cNvSpPr/>
          <p:nvPr/>
        </p:nvSpPr>
        <p:spPr>
          <a:xfrm>
            <a:off x="3533431" y="1711142"/>
            <a:ext cx="166561" cy="788086"/>
          </a:xfrm>
          <a:custGeom>
            <a:avLst/>
            <a:gdLst>
              <a:gd name="connsiteX0" fmla="*/ 92419 w 166561"/>
              <a:gd name="connsiteY0" fmla="*/ 183 h 788086"/>
              <a:gd name="connsiteX1" fmla="*/ 3519 w 166561"/>
              <a:gd name="connsiteY1" fmla="*/ 371658 h 788086"/>
              <a:gd name="connsiteX2" fmla="*/ 159094 w 166561"/>
              <a:gd name="connsiteY2" fmla="*/ 768533 h 788086"/>
              <a:gd name="connsiteX3" fmla="*/ 127344 w 166561"/>
              <a:gd name="connsiteY3" fmla="*/ 695508 h 788086"/>
              <a:gd name="connsiteX4" fmla="*/ 344 w 166561"/>
              <a:gd name="connsiteY4" fmla="*/ 419283 h 788086"/>
              <a:gd name="connsiteX5" fmla="*/ 92419 w 166561"/>
              <a:gd name="connsiteY5" fmla="*/ 183 h 78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61" h="788086">
                <a:moveTo>
                  <a:pt x="92419" y="183"/>
                </a:moveTo>
                <a:cubicBezTo>
                  <a:pt x="92948" y="-7755"/>
                  <a:pt x="-7593" y="243600"/>
                  <a:pt x="3519" y="371658"/>
                </a:cubicBezTo>
                <a:cubicBezTo>
                  <a:pt x="14631" y="499716"/>
                  <a:pt x="138457" y="714558"/>
                  <a:pt x="159094" y="768533"/>
                </a:cubicBezTo>
                <a:cubicBezTo>
                  <a:pt x="179732" y="822508"/>
                  <a:pt x="153802" y="753716"/>
                  <a:pt x="127344" y="695508"/>
                </a:cubicBezTo>
                <a:cubicBezTo>
                  <a:pt x="100886" y="637300"/>
                  <a:pt x="7223" y="530937"/>
                  <a:pt x="344" y="419283"/>
                </a:cubicBezTo>
                <a:cubicBezTo>
                  <a:pt x="-6535" y="307629"/>
                  <a:pt x="91890" y="8121"/>
                  <a:pt x="92419" y="1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B496299B-75CF-2263-EEE8-D2385CF5B5C8}"/>
              </a:ext>
            </a:extLst>
          </p:cNvPr>
          <p:cNvSpPr/>
          <p:nvPr/>
        </p:nvSpPr>
        <p:spPr>
          <a:xfrm>
            <a:off x="3055687" y="2073097"/>
            <a:ext cx="197310" cy="822902"/>
          </a:xfrm>
          <a:custGeom>
            <a:avLst/>
            <a:gdLst>
              <a:gd name="connsiteX0" fmla="*/ 81213 w 197310"/>
              <a:gd name="connsiteY0" fmla="*/ 178 h 822902"/>
              <a:gd name="connsiteX1" fmla="*/ 1838 w 197310"/>
              <a:gd name="connsiteY1" fmla="*/ 285928 h 822902"/>
              <a:gd name="connsiteX2" fmla="*/ 176463 w 197310"/>
              <a:gd name="connsiteY2" fmla="*/ 790753 h 822902"/>
              <a:gd name="connsiteX3" fmla="*/ 176463 w 197310"/>
              <a:gd name="connsiteY3" fmla="*/ 727253 h 822902"/>
              <a:gd name="connsiteX4" fmla="*/ 17713 w 197310"/>
              <a:gd name="connsiteY4" fmla="*/ 365303 h 822902"/>
              <a:gd name="connsiteX5" fmla="*/ 20888 w 197310"/>
              <a:gd name="connsiteY5" fmla="*/ 244653 h 822902"/>
              <a:gd name="connsiteX6" fmla="*/ 81213 w 197310"/>
              <a:gd name="connsiteY6" fmla="*/ 178 h 82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310" h="822902">
                <a:moveTo>
                  <a:pt x="81213" y="178"/>
                </a:moveTo>
                <a:cubicBezTo>
                  <a:pt x="78038" y="7057"/>
                  <a:pt x="-14037" y="154166"/>
                  <a:pt x="1838" y="285928"/>
                </a:cubicBezTo>
                <a:cubicBezTo>
                  <a:pt x="17713" y="417690"/>
                  <a:pt x="147359" y="717199"/>
                  <a:pt x="176463" y="790753"/>
                </a:cubicBezTo>
                <a:cubicBezTo>
                  <a:pt x="205567" y="864307"/>
                  <a:pt x="202921" y="798161"/>
                  <a:pt x="176463" y="727253"/>
                </a:cubicBezTo>
                <a:cubicBezTo>
                  <a:pt x="150005" y="656345"/>
                  <a:pt x="43642" y="445736"/>
                  <a:pt x="17713" y="365303"/>
                </a:cubicBezTo>
                <a:cubicBezTo>
                  <a:pt x="-8216" y="284870"/>
                  <a:pt x="11892" y="302332"/>
                  <a:pt x="20888" y="244653"/>
                </a:cubicBezTo>
                <a:cubicBezTo>
                  <a:pt x="29884" y="186974"/>
                  <a:pt x="84388" y="-6701"/>
                  <a:pt x="81213" y="1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A312ECE7-7D77-EA20-BA12-6A0B4F5D2EF1}"/>
              </a:ext>
            </a:extLst>
          </p:cNvPr>
          <p:cNvSpPr/>
          <p:nvPr/>
        </p:nvSpPr>
        <p:spPr>
          <a:xfrm>
            <a:off x="3420609" y="1752538"/>
            <a:ext cx="132216" cy="747017"/>
          </a:xfrm>
          <a:custGeom>
            <a:avLst/>
            <a:gdLst>
              <a:gd name="connsiteX0" fmla="*/ 132216 w 132216"/>
              <a:gd name="connsiteY0" fmla="*/ 62 h 747017"/>
              <a:gd name="connsiteX1" fmla="*/ 30616 w 132216"/>
              <a:gd name="connsiteY1" fmla="*/ 374712 h 747017"/>
              <a:gd name="connsiteX2" fmla="*/ 14741 w 132216"/>
              <a:gd name="connsiteY2" fmla="*/ 504887 h 747017"/>
              <a:gd name="connsiteX3" fmla="*/ 106816 w 132216"/>
              <a:gd name="connsiteY3" fmla="*/ 739837 h 747017"/>
              <a:gd name="connsiteX4" fmla="*/ 78241 w 132216"/>
              <a:gd name="connsiteY4" fmla="*/ 669987 h 747017"/>
              <a:gd name="connsiteX5" fmla="*/ 2041 w 132216"/>
              <a:gd name="connsiteY5" fmla="*/ 501712 h 747017"/>
              <a:gd name="connsiteX6" fmla="*/ 30616 w 132216"/>
              <a:gd name="connsiteY6" fmla="*/ 346137 h 747017"/>
              <a:gd name="connsiteX7" fmla="*/ 132216 w 132216"/>
              <a:gd name="connsiteY7" fmla="*/ 62 h 74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216" h="747017">
                <a:moveTo>
                  <a:pt x="132216" y="62"/>
                </a:moveTo>
                <a:cubicBezTo>
                  <a:pt x="132216" y="4824"/>
                  <a:pt x="50195" y="290575"/>
                  <a:pt x="30616" y="374712"/>
                </a:cubicBezTo>
                <a:cubicBezTo>
                  <a:pt x="11037" y="458850"/>
                  <a:pt x="2041" y="444033"/>
                  <a:pt x="14741" y="504887"/>
                </a:cubicBezTo>
                <a:cubicBezTo>
                  <a:pt x="27441" y="565741"/>
                  <a:pt x="96233" y="712320"/>
                  <a:pt x="106816" y="739837"/>
                </a:cubicBezTo>
                <a:cubicBezTo>
                  <a:pt x="117399" y="767354"/>
                  <a:pt x="95703" y="709675"/>
                  <a:pt x="78241" y="669987"/>
                </a:cubicBezTo>
                <a:cubicBezTo>
                  <a:pt x="60778" y="630300"/>
                  <a:pt x="9978" y="555687"/>
                  <a:pt x="2041" y="501712"/>
                </a:cubicBezTo>
                <a:cubicBezTo>
                  <a:pt x="-5896" y="447737"/>
                  <a:pt x="10508" y="426570"/>
                  <a:pt x="30616" y="346137"/>
                </a:cubicBezTo>
                <a:cubicBezTo>
                  <a:pt x="50724" y="265704"/>
                  <a:pt x="132216" y="-4700"/>
                  <a:pt x="132216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78AA76D8-A5A1-C466-4285-AB8C52D63E5D}"/>
              </a:ext>
            </a:extLst>
          </p:cNvPr>
          <p:cNvSpPr/>
          <p:nvPr/>
        </p:nvSpPr>
        <p:spPr>
          <a:xfrm>
            <a:off x="3356025" y="1782044"/>
            <a:ext cx="130217" cy="735787"/>
          </a:xfrm>
          <a:custGeom>
            <a:avLst/>
            <a:gdLst>
              <a:gd name="connsiteX0" fmla="*/ 130125 w 130217"/>
              <a:gd name="connsiteY0" fmla="*/ 2306 h 735787"/>
              <a:gd name="connsiteX1" fmla="*/ 19000 w 130217"/>
              <a:gd name="connsiteY1" fmla="*/ 256306 h 735787"/>
              <a:gd name="connsiteX2" fmla="*/ 22175 w 130217"/>
              <a:gd name="connsiteY2" fmla="*/ 437281 h 735787"/>
              <a:gd name="connsiteX3" fmla="*/ 98375 w 130217"/>
              <a:gd name="connsiteY3" fmla="*/ 729381 h 735787"/>
              <a:gd name="connsiteX4" fmla="*/ 66625 w 130217"/>
              <a:gd name="connsiteY4" fmla="*/ 621431 h 735787"/>
              <a:gd name="connsiteX5" fmla="*/ 3125 w 130217"/>
              <a:gd name="connsiteY5" fmla="*/ 418231 h 735787"/>
              <a:gd name="connsiteX6" fmla="*/ 12650 w 130217"/>
              <a:gd name="connsiteY6" fmla="*/ 256306 h 735787"/>
              <a:gd name="connsiteX7" fmla="*/ 38050 w 130217"/>
              <a:gd name="connsiteY7" fmla="*/ 135656 h 735787"/>
              <a:gd name="connsiteX8" fmla="*/ 130125 w 130217"/>
              <a:gd name="connsiteY8" fmla="*/ 2306 h 73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17" h="735787">
                <a:moveTo>
                  <a:pt x="130125" y="2306"/>
                </a:moveTo>
                <a:cubicBezTo>
                  <a:pt x="126950" y="22414"/>
                  <a:pt x="36992" y="183810"/>
                  <a:pt x="19000" y="256306"/>
                </a:cubicBezTo>
                <a:cubicBezTo>
                  <a:pt x="1008" y="328802"/>
                  <a:pt x="8946" y="358435"/>
                  <a:pt x="22175" y="437281"/>
                </a:cubicBezTo>
                <a:cubicBezTo>
                  <a:pt x="35404" y="516127"/>
                  <a:pt x="90967" y="698689"/>
                  <a:pt x="98375" y="729381"/>
                </a:cubicBezTo>
                <a:cubicBezTo>
                  <a:pt x="105783" y="760073"/>
                  <a:pt x="82500" y="673289"/>
                  <a:pt x="66625" y="621431"/>
                </a:cubicBezTo>
                <a:cubicBezTo>
                  <a:pt x="50750" y="569573"/>
                  <a:pt x="12121" y="479085"/>
                  <a:pt x="3125" y="418231"/>
                </a:cubicBezTo>
                <a:cubicBezTo>
                  <a:pt x="-5871" y="357377"/>
                  <a:pt x="6829" y="303402"/>
                  <a:pt x="12650" y="256306"/>
                </a:cubicBezTo>
                <a:cubicBezTo>
                  <a:pt x="18471" y="209210"/>
                  <a:pt x="22704" y="172168"/>
                  <a:pt x="38050" y="135656"/>
                </a:cubicBezTo>
                <a:cubicBezTo>
                  <a:pt x="53396" y="99144"/>
                  <a:pt x="133300" y="-17802"/>
                  <a:pt x="130125" y="23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E025B6E2-3EA7-CE14-1E59-234C997DBB5A}"/>
              </a:ext>
            </a:extLst>
          </p:cNvPr>
          <p:cNvSpPr/>
          <p:nvPr/>
        </p:nvSpPr>
        <p:spPr>
          <a:xfrm>
            <a:off x="3279244" y="1876067"/>
            <a:ext cx="74213" cy="652391"/>
          </a:xfrm>
          <a:custGeom>
            <a:avLst/>
            <a:gdLst>
              <a:gd name="connsiteX0" fmla="*/ 70381 w 74213"/>
              <a:gd name="connsiteY0" fmla="*/ 358 h 652391"/>
              <a:gd name="connsiteX1" fmla="*/ 25931 w 74213"/>
              <a:gd name="connsiteY1" fmla="*/ 292458 h 652391"/>
              <a:gd name="connsiteX2" fmla="*/ 6881 w 74213"/>
              <a:gd name="connsiteY2" fmla="*/ 371833 h 652391"/>
              <a:gd name="connsiteX3" fmla="*/ 73556 w 74213"/>
              <a:gd name="connsiteY3" fmla="*/ 648058 h 652391"/>
              <a:gd name="connsiteX4" fmla="*/ 38631 w 74213"/>
              <a:gd name="connsiteY4" fmla="*/ 527408 h 652391"/>
              <a:gd name="connsiteX5" fmla="*/ 531 w 74213"/>
              <a:gd name="connsiteY5" fmla="*/ 349608 h 652391"/>
              <a:gd name="connsiteX6" fmla="*/ 19581 w 74213"/>
              <a:gd name="connsiteY6" fmla="*/ 235308 h 652391"/>
              <a:gd name="connsiteX7" fmla="*/ 70381 w 74213"/>
              <a:gd name="connsiteY7" fmla="*/ 358 h 65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13" h="652391">
                <a:moveTo>
                  <a:pt x="70381" y="358"/>
                </a:moveTo>
                <a:cubicBezTo>
                  <a:pt x="71439" y="9883"/>
                  <a:pt x="36514" y="230546"/>
                  <a:pt x="25931" y="292458"/>
                </a:cubicBezTo>
                <a:cubicBezTo>
                  <a:pt x="15348" y="354370"/>
                  <a:pt x="-1056" y="312566"/>
                  <a:pt x="6881" y="371833"/>
                </a:cubicBezTo>
                <a:cubicBezTo>
                  <a:pt x="14818" y="431100"/>
                  <a:pt x="68264" y="622129"/>
                  <a:pt x="73556" y="648058"/>
                </a:cubicBezTo>
                <a:cubicBezTo>
                  <a:pt x="78848" y="673987"/>
                  <a:pt x="50802" y="577150"/>
                  <a:pt x="38631" y="527408"/>
                </a:cubicBezTo>
                <a:cubicBezTo>
                  <a:pt x="26460" y="477666"/>
                  <a:pt x="3706" y="398291"/>
                  <a:pt x="531" y="349608"/>
                </a:cubicBezTo>
                <a:cubicBezTo>
                  <a:pt x="-2644" y="300925"/>
                  <a:pt x="8998" y="296691"/>
                  <a:pt x="19581" y="235308"/>
                </a:cubicBezTo>
                <a:cubicBezTo>
                  <a:pt x="30164" y="173925"/>
                  <a:pt x="69323" y="-9167"/>
                  <a:pt x="70381" y="3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07F2E96-7B03-C754-A72E-69BFC25687AD}"/>
              </a:ext>
            </a:extLst>
          </p:cNvPr>
          <p:cNvSpPr/>
          <p:nvPr/>
        </p:nvSpPr>
        <p:spPr>
          <a:xfrm>
            <a:off x="3195046" y="1914351"/>
            <a:ext cx="110166" cy="681006"/>
          </a:xfrm>
          <a:custGeom>
            <a:avLst/>
            <a:gdLst>
              <a:gd name="connsiteX0" fmla="*/ 110129 w 110166"/>
              <a:gd name="connsiteY0" fmla="*/ 174 h 681006"/>
              <a:gd name="connsiteX1" fmla="*/ 18054 w 110166"/>
              <a:gd name="connsiteY1" fmla="*/ 336724 h 681006"/>
              <a:gd name="connsiteX2" fmla="*/ 68854 w 110166"/>
              <a:gd name="connsiteY2" fmla="*/ 679624 h 681006"/>
              <a:gd name="connsiteX3" fmla="*/ 18054 w 110166"/>
              <a:gd name="connsiteY3" fmla="*/ 451024 h 681006"/>
              <a:gd name="connsiteX4" fmla="*/ 5354 w 110166"/>
              <a:gd name="connsiteY4" fmla="*/ 292274 h 681006"/>
              <a:gd name="connsiteX5" fmla="*/ 110129 w 110166"/>
              <a:gd name="connsiteY5" fmla="*/ 174 h 68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6" h="681006">
                <a:moveTo>
                  <a:pt x="110129" y="174"/>
                </a:moveTo>
                <a:cubicBezTo>
                  <a:pt x="112246" y="7582"/>
                  <a:pt x="24933" y="223482"/>
                  <a:pt x="18054" y="336724"/>
                </a:cubicBezTo>
                <a:cubicBezTo>
                  <a:pt x="11175" y="449966"/>
                  <a:pt x="68854" y="660574"/>
                  <a:pt x="68854" y="679624"/>
                </a:cubicBezTo>
                <a:cubicBezTo>
                  <a:pt x="68854" y="698674"/>
                  <a:pt x="28637" y="515582"/>
                  <a:pt x="18054" y="451024"/>
                </a:cubicBezTo>
                <a:cubicBezTo>
                  <a:pt x="7471" y="386466"/>
                  <a:pt x="-8404" y="361066"/>
                  <a:pt x="5354" y="292274"/>
                </a:cubicBezTo>
                <a:cubicBezTo>
                  <a:pt x="19112" y="223482"/>
                  <a:pt x="108012" y="-7234"/>
                  <a:pt x="110129" y="1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6C34A985-1714-98D6-DB1D-153A780CADB6}"/>
              </a:ext>
            </a:extLst>
          </p:cNvPr>
          <p:cNvSpPr/>
          <p:nvPr/>
        </p:nvSpPr>
        <p:spPr>
          <a:xfrm>
            <a:off x="3129100" y="1958453"/>
            <a:ext cx="97051" cy="719043"/>
          </a:xfrm>
          <a:custGeom>
            <a:avLst/>
            <a:gdLst>
              <a:gd name="connsiteX0" fmla="*/ 96700 w 97051"/>
              <a:gd name="connsiteY0" fmla="*/ 522 h 719043"/>
              <a:gd name="connsiteX1" fmla="*/ 33200 w 97051"/>
              <a:gd name="connsiteY1" fmla="*/ 305322 h 719043"/>
              <a:gd name="connsiteX2" fmla="*/ 20500 w 97051"/>
              <a:gd name="connsiteY2" fmla="*/ 457722 h 719043"/>
              <a:gd name="connsiteX3" fmla="*/ 96700 w 97051"/>
              <a:gd name="connsiteY3" fmla="*/ 718072 h 719043"/>
              <a:gd name="connsiteX4" fmla="*/ 39550 w 97051"/>
              <a:gd name="connsiteY4" fmla="*/ 540272 h 719043"/>
              <a:gd name="connsiteX5" fmla="*/ 1450 w 97051"/>
              <a:gd name="connsiteY5" fmla="*/ 384697 h 719043"/>
              <a:gd name="connsiteX6" fmla="*/ 96700 w 97051"/>
              <a:gd name="connsiteY6" fmla="*/ 522 h 71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51" h="719043">
                <a:moveTo>
                  <a:pt x="96700" y="522"/>
                </a:moveTo>
                <a:cubicBezTo>
                  <a:pt x="101992" y="-12707"/>
                  <a:pt x="45900" y="229122"/>
                  <a:pt x="33200" y="305322"/>
                </a:cubicBezTo>
                <a:cubicBezTo>
                  <a:pt x="20500" y="381522"/>
                  <a:pt x="9917" y="388930"/>
                  <a:pt x="20500" y="457722"/>
                </a:cubicBezTo>
                <a:cubicBezTo>
                  <a:pt x="31083" y="526514"/>
                  <a:pt x="93525" y="704314"/>
                  <a:pt x="96700" y="718072"/>
                </a:cubicBezTo>
                <a:cubicBezTo>
                  <a:pt x="99875" y="731830"/>
                  <a:pt x="55425" y="595834"/>
                  <a:pt x="39550" y="540272"/>
                </a:cubicBezTo>
                <a:cubicBezTo>
                  <a:pt x="23675" y="484710"/>
                  <a:pt x="-7017" y="470951"/>
                  <a:pt x="1450" y="384697"/>
                </a:cubicBezTo>
                <a:cubicBezTo>
                  <a:pt x="9917" y="298443"/>
                  <a:pt x="91408" y="13751"/>
                  <a:pt x="96700" y="5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CA57072B-6652-0EC3-A1B4-3616F1A54CC7}"/>
              </a:ext>
            </a:extLst>
          </p:cNvPr>
          <p:cNvSpPr/>
          <p:nvPr/>
        </p:nvSpPr>
        <p:spPr>
          <a:xfrm>
            <a:off x="3371835" y="2987488"/>
            <a:ext cx="101620" cy="445171"/>
          </a:xfrm>
          <a:custGeom>
            <a:avLst/>
            <a:gdLst>
              <a:gd name="connsiteX0" fmla="*/ 15 w 101620"/>
              <a:gd name="connsiteY0" fmla="*/ 187 h 445171"/>
              <a:gd name="connsiteX1" fmla="*/ 60340 w 101620"/>
              <a:gd name="connsiteY1" fmla="*/ 136712 h 445171"/>
              <a:gd name="connsiteX2" fmla="*/ 53990 w 101620"/>
              <a:gd name="connsiteY2" fmla="*/ 266887 h 445171"/>
              <a:gd name="connsiteX3" fmla="*/ 101615 w 101620"/>
              <a:gd name="connsiteY3" fmla="*/ 444687 h 445171"/>
              <a:gd name="connsiteX4" fmla="*/ 50815 w 101620"/>
              <a:gd name="connsiteY4" fmla="*/ 314512 h 445171"/>
              <a:gd name="connsiteX5" fmla="*/ 66690 w 101620"/>
              <a:gd name="connsiteY5" fmla="*/ 165287 h 445171"/>
              <a:gd name="connsiteX6" fmla="*/ 66690 w 101620"/>
              <a:gd name="connsiteY6" fmla="*/ 108137 h 445171"/>
              <a:gd name="connsiteX7" fmla="*/ 15 w 101620"/>
              <a:gd name="connsiteY7" fmla="*/ 187 h 44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20" h="445171">
                <a:moveTo>
                  <a:pt x="15" y="187"/>
                </a:moveTo>
                <a:cubicBezTo>
                  <a:pt x="-1043" y="4949"/>
                  <a:pt x="51344" y="92262"/>
                  <a:pt x="60340" y="136712"/>
                </a:cubicBezTo>
                <a:cubicBezTo>
                  <a:pt x="69336" y="181162"/>
                  <a:pt x="47111" y="215558"/>
                  <a:pt x="53990" y="266887"/>
                </a:cubicBezTo>
                <a:cubicBezTo>
                  <a:pt x="60869" y="318216"/>
                  <a:pt x="102144" y="436750"/>
                  <a:pt x="101615" y="444687"/>
                </a:cubicBezTo>
                <a:cubicBezTo>
                  <a:pt x="101086" y="452625"/>
                  <a:pt x="56636" y="361079"/>
                  <a:pt x="50815" y="314512"/>
                </a:cubicBezTo>
                <a:cubicBezTo>
                  <a:pt x="44994" y="267945"/>
                  <a:pt x="64044" y="199683"/>
                  <a:pt x="66690" y="165287"/>
                </a:cubicBezTo>
                <a:cubicBezTo>
                  <a:pt x="69336" y="130891"/>
                  <a:pt x="76744" y="133537"/>
                  <a:pt x="66690" y="108137"/>
                </a:cubicBezTo>
                <a:cubicBezTo>
                  <a:pt x="56636" y="82737"/>
                  <a:pt x="1073" y="-4575"/>
                  <a:pt x="15" y="187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BECFB926-3ED8-8EE5-DD71-BDE269111FBE}"/>
              </a:ext>
            </a:extLst>
          </p:cNvPr>
          <p:cNvSpPr/>
          <p:nvPr/>
        </p:nvSpPr>
        <p:spPr>
          <a:xfrm>
            <a:off x="4049622" y="1584717"/>
            <a:ext cx="285968" cy="823952"/>
          </a:xfrm>
          <a:custGeom>
            <a:avLst/>
            <a:gdLst>
              <a:gd name="connsiteX0" fmla="*/ 1470 w 285968"/>
              <a:gd name="connsiteY0" fmla="*/ 493 h 823952"/>
              <a:gd name="connsiteX1" fmla="*/ 27703 w 285968"/>
              <a:gd name="connsiteY1" fmla="*/ 217850 h 823952"/>
              <a:gd name="connsiteX2" fmla="*/ 143876 w 285968"/>
              <a:gd name="connsiteY2" fmla="*/ 498916 h 823952"/>
              <a:gd name="connsiteX3" fmla="*/ 132634 w 285968"/>
              <a:gd name="connsiteY3" fmla="*/ 472683 h 823952"/>
              <a:gd name="connsiteX4" fmla="*/ 278788 w 285968"/>
              <a:gd name="connsiteY4" fmla="*/ 813709 h 823952"/>
              <a:gd name="connsiteX5" fmla="*/ 248808 w 285968"/>
              <a:gd name="connsiteY5" fmla="*/ 705031 h 823952"/>
              <a:gd name="connsiteX6" fmla="*/ 121391 w 285968"/>
              <a:gd name="connsiteY6" fmla="*/ 401480 h 823952"/>
              <a:gd name="connsiteX7" fmla="*/ 121391 w 285968"/>
              <a:gd name="connsiteY7" fmla="*/ 423965 h 823952"/>
              <a:gd name="connsiteX8" fmla="*/ 57683 w 285968"/>
              <a:gd name="connsiteY8" fmla="*/ 277811 h 823952"/>
              <a:gd name="connsiteX9" fmla="*/ 1470 w 285968"/>
              <a:gd name="connsiteY9" fmla="*/ 493 h 82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968" h="823952">
                <a:moveTo>
                  <a:pt x="1470" y="493"/>
                </a:moveTo>
                <a:cubicBezTo>
                  <a:pt x="-3527" y="-9500"/>
                  <a:pt x="3969" y="134780"/>
                  <a:pt x="27703" y="217850"/>
                </a:cubicBezTo>
                <a:cubicBezTo>
                  <a:pt x="51437" y="300921"/>
                  <a:pt x="126388" y="456444"/>
                  <a:pt x="143876" y="498916"/>
                </a:cubicBezTo>
                <a:cubicBezTo>
                  <a:pt x="161364" y="541388"/>
                  <a:pt x="132634" y="472683"/>
                  <a:pt x="132634" y="472683"/>
                </a:cubicBezTo>
                <a:cubicBezTo>
                  <a:pt x="155119" y="525149"/>
                  <a:pt x="259426" y="774984"/>
                  <a:pt x="278788" y="813709"/>
                </a:cubicBezTo>
                <a:cubicBezTo>
                  <a:pt x="298150" y="852434"/>
                  <a:pt x="275041" y="773736"/>
                  <a:pt x="248808" y="705031"/>
                </a:cubicBezTo>
                <a:cubicBezTo>
                  <a:pt x="222575" y="636326"/>
                  <a:pt x="142627" y="448324"/>
                  <a:pt x="121391" y="401480"/>
                </a:cubicBezTo>
                <a:cubicBezTo>
                  <a:pt x="100155" y="354636"/>
                  <a:pt x="132009" y="444576"/>
                  <a:pt x="121391" y="423965"/>
                </a:cubicBezTo>
                <a:cubicBezTo>
                  <a:pt x="110773" y="403354"/>
                  <a:pt x="76421" y="341519"/>
                  <a:pt x="57683" y="277811"/>
                </a:cubicBezTo>
                <a:cubicBezTo>
                  <a:pt x="38945" y="214103"/>
                  <a:pt x="6467" y="10486"/>
                  <a:pt x="1470" y="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5D9BFC83-7BAE-10C9-5D94-08B4D09D0A07}"/>
              </a:ext>
            </a:extLst>
          </p:cNvPr>
          <p:cNvSpPr/>
          <p:nvPr/>
        </p:nvSpPr>
        <p:spPr>
          <a:xfrm>
            <a:off x="4149083" y="1571722"/>
            <a:ext cx="427737" cy="750412"/>
          </a:xfrm>
          <a:custGeom>
            <a:avLst/>
            <a:gdLst>
              <a:gd name="connsiteX0" fmla="*/ 6940 w 427737"/>
              <a:gd name="connsiteY0" fmla="*/ 2245 h 750412"/>
              <a:gd name="connsiteX1" fmla="*/ 6940 w 427737"/>
              <a:gd name="connsiteY1" fmla="*/ 178380 h 750412"/>
              <a:gd name="connsiteX2" fmla="*/ 100628 w 427737"/>
              <a:gd name="connsiteY2" fmla="*/ 373252 h 750412"/>
              <a:gd name="connsiteX3" fmla="*/ 74396 w 427737"/>
              <a:gd name="connsiteY3" fmla="*/ 339524 h 750412"/>
              <a:gd name="connsiteX4" fmla="*/ 164337 w 427737"/>
              <a:gd name="connsiteY4" fmla="*/ 478183 h 750412"/>
              <a:gd name="connsiteX5" fmla="*/ 396684 w 427737"/>
              <a:gd name="connsiteY5" fmla="*/ 725521 h 750412"/>
              <a:gd name="connsiteX6" fmla="*/ 422917 w 427737"/>
              <a:gd name="connsiteY6" fmla="*/ 736763 h 750412"/>
              <a:gd name="connsiteX7" fmla="*/ 374199 w 427737"/>
              <a:gd name="connsiteY7" fmla="*/ 680550 h 750412"/>
              <a:gd name="connsiteX8" fmla="*/ 231792 w 427737"/>
              <a:gd name="connsiteY8" fmla="*/ 515658 h 750412"/>
              <a:gd name="connsiteX9" fmla="*/ 78143 w 427737"/>
              <a:gd name="connsiteY9" fmla="*/ 260826 h 750412"/>
              <a:gd name="connsiteX10" fmla="*/ 74396 w 427737"/>
              <a:gd name="connsiteY10" fmla="*/ 283311 h 750412"/>
              <a:gd name="connsiteX11" fmla="*/ 44415 w 427737"/>
              <a:gd name="connsiteY11" fmla="*/ 204612 h 750412"/>
              <a:gd name="connsiteX12" fmla="*/ 6940 w 427737"/>
              <a:gd name="connsiteY12" fmla="*/ 84691 h 750412"/>
              <a:gd name="connsiteX13" fmla="*/ 6940 w 427737"/>
              <a:gd name="connsiteY13" fmla="*/ 2245 h 7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7737" h="750412">
                <a:moveTo>
                  <a:pt x="6940" y="2245"/>
                </a:moveTo>
                <a:cubicBezTo>
                  <a:pt x="6940" y="17860"/>
                  <a:pt x="-8675" y="116546"/>
                  <a:pt x="6940" y="178380"/>
                </a:cubicBezTo>
                <a:cubicBezTo>
                  <a:pt x="22555" y="240214"/>
                  <a:pt x="89385" y="346395"/>
                  <a:pt x="100628" y="373252"/>
                </a:cubicBezTo>
                <a:cubicBezTo>
                  <a:pt x="111871" y="400109"/>
                  <a:pt x="63778" y="322036"/>
                  <a:pt x="74396" y="339524"/>
                </a:cubicBezTo>
                <a:cubicBezTo>
                  <a:pt x="85014" y="357013"/>
                  <a:pt x="110622" y="413850"/>
                  <a:pt x="164337" y="478183"/>
                </a:cubicBezTo>
                <a:cubicBezTo>
                  <a:pt x="218052" y="542516"/>
                  <a:pt x="353587" y="682424"/>
                  <a:pt x="396684" y="725521"/>
                </a:cubicBezTo>
                <a:cubicBezTo>
                  <a:pt x="439781" y="768618"/>
                  <a:pt x="426664" y="744258"/>
                  <a:pt x="422917" y="736763"/>
                </a:cubicBezTo>
                <a:cubicBezTo>
                  <a:pt x="419170" y="729268"/>
                  <a:pt x="374199" y="680550"/>
                  <a:pt x="374199" y="680550"/>
                </a:cubicBezTo>
                <a:cubicBezTo>
                  <a:pt x="342345" y="643699"/>
                  <a:pt x="281135" y="585612"/>
                  <a:pt x="231792" y="515658"/>
                </a:cubicBezTo>
                <a:cubicBezTo>
                  <a:pt x="182449" y="445704"/>
                  <a:pt x="104376" y="299550"/>
                  <a:pt x="78143" y="260826"/>
                </a:cubicBezTo>
                <a:cubicBezTo>
                  <a:pt x="51910" y="222102"/>
                  <a:pt x="80017" y="292680"/>
                  <a:pt x="74396" y="283311"/>
                </a:cubicBezTo>
                <a:cubicBezTo>
                  <a:pt x="68775" y="273942"/>
                  <a:pt x="55658" y="237715"/>
                  <a:pt x="44415" y="204612"/>
                </a:cubicBezTo>
                <a:cubicBezTo>
                  <a:pt x="33172" y="171509"/>
                  <a:pt x="13186" y="112797"/>
                  <a:pt x="6940" y="84691"/>
                </a:cubicBezTo>
                <a:cubicBezTo>
                  <a:pt x="694" y="56585"/>
                  <a:pt x="6940" y="-13370"/>
                  <a:pt x="6940" y="22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DD4F72C8-B9C6-7AEB-01EB-551CF842C6DE}"/>
              </a:ext>
            </a:extLst>
          </p:cNvPr>
          <p:cNvSpPr/>
          <p:nvPr/>
        </p:nvSpPr>
        <p:spPr>
          <a:xfrm>
            <a:off x="4230665" y="1573409"/>
            <a:ext cx="522723" cy="619492"/>
          </a:xfrm>
          <a:custGeom>
            <a:avLst/>
            <a:gdLst>
              <a:gd name="connsiteX0" fmla="*/ 309 w 522723"/>
              <a:gd name="connsiteY0" fmla="*/ 558 h 619492"/>
              <a:gd name="connsiteX1" fmla="*/ 105240 w 522723"/>
              <a:gd name="connsiteY1" fmla="*/ 240401 h 619492"/>
              <a:gd name="connsiteX2" fmla="*/ 285122 w 522723"/>
              <a:gd name="connsiteY2" fmla="*/ 454011 h 619492"/>
              <a:gd name="connsiteX3" fmla="*/ 232656 w 522723"/>
              <a:gd name="connsiteY3" fmla="*/ 405293 h 619492"/>
              <a:gd name="connsiteX4" fmla="*/ 348830 w 522723"/>
              <a:gd name="connsiteY4" fmla="*/ 525214 h 619492"/>
              <a:gd name="connsiteX5" fmla="*/ 521217 w 522723"/>
              <a:gd name="connsiteY5" fmla="*/ 618902 h 619492"/>
              <a:gd name="connsiteX6" fmla="*/ 423781 w 522723"/>
              <a:gd name="connsiteY6" fmla="*/ 558942 h 619492"/>
              <a:gd name="connsiteX7" fmla="*/ 270132 w 522723"/>
              <a:gd name="connsiteY7" fmla="*/ 439021 h 619492"/>
              <a:gd name="connsiteX8" fmla="*/ 157705 w 522723"/>
              <a:gd name="connsiteY8" fmla="*/ 296614 h 619492"/>
              <a:gd name="connsiteX9" fmla="*/ 75260 w 522723"/>
              <a:gd name="connsiteY9" fmla="*/ 176693 h 619492"/>
              <a:gd name="connsiteX10" fmla="*/ 309 w 522723"/>
              <a:gd name="connsiteY10" fmla="*/ 558 h 61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723" h="619492">
                <a:moveTo>
                  <a:pt x="309" y="558"/>
                </a:moveTo>
                <a:cubicBezTo>
                  <a:pt x="5306" y="11176"/>
                  <a:pt x="57771" y="164826"/>
                  <a:pt x="105240" y="240401"/>
                </a:cubicBezTo>
                <a:cubicBezTo>
                  <a:pt x="152709" y="315976"/>
                  <a:pt x="263886" y="426529"/>
                  <a:pt x="285122" y="454011"/>
                </a:cubicBezTo>
                <a:cubicBezTo>
                  <a:pt x="306358" y="481493"/>
                  <a:pt x="222038" y="393426"/>
                  <a:pt x="232656" y="405293"/>
                </a:cubicBezTo>
                <a:cubicBezTo>
                  <a:pt x="243274" y="417160"/>
                  <a:pt x="300737" y="489613"/>
                  <a:pt x="348830" y="525214"/>
                </a:cubicBezTo>
                <a:cubicBezTo>
                  <a:pt x="396923" y="560815"/>
                  <a:pt x="508725" y="613281"/>
                  <a:pt x="521217" y="618902"/>
                </a:cubicBezTo>
                <a:cubicBezTo>
                  <a:pt x="533709" y="624523"/>
                  <a:pt x="465629" y="588922"/>
                  <a:pt x="423781" y="558942"/>
                </a:cubicBezTo>
                <a:cubicBezTo>
                  <a:pt x="381934" y="528962"/>
                  <a:pt x="314478" y="482742"/>
                  <a:pt x="270132" y="439021"/>
                </a:cubicBezTo>
                <a:cubicBezTo>
                  <a:pt x="225786" y="395300"/>
                  <a:pt x="190184" y="340335"/>
                  <a:pt x="157705" y="296614"/>
                </a:cubicBezTo>
                <a:cubicBezTo>
                  <a:pt x="125226" y="252893"/>
                  <a:pt x="98370" y="219790"/>
                  <a:pt x="75260" y="176693"/>
                </a:cubicBezTo>
                <a:cubicBezTo>
                  <a:pt x="52150" y="133596"/>
                  <a:pt x="-4688" y="-10060"/>
                  <a:pt x="309" y="5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7C7A9349-CF48-EC5C-9312-856D84F74C47}"/>
              </a:ext>
            </a:extLst>
          </p:cNvPr>
          <p:cNvSpPr/>
          <p:nvPr/>
        </p:nvSpPr>
        <p:spPr>
          <a:xfrm>
            <a:off x="4309292" y="1585050"/>
            <a:ext cx="617354" cy="641501"/>
          </a:xfrm>
          <a:custGeom>
            <a:avLst/>
            <a:gdLst>
              <a:gd name="connsiteX0" fmla="*/ 380 w 617354"/>
              <a:gd name="connsiteY0" fmla="*/ 160 h 641501"/>
              <a:gd name="connsiteX1" fmla="*/ 154029 w 617354"/>
              <a:gd name="connsiteY1" fmla="*/ 247498 h 641501"/>
              <a:gd name="connsiteX2" fmla="*/ 337659 w 617354"/>
              <a:gd name="connsiteY2" fmla="*/ 457360 h 641501"/>
              <a:gd name="connsiteX3" fmla="*/ 607482 w 617354"/>
              <a:gd name="connsiteY3" fmla="*/ 637242 h 641501"/>
              <a:gd name="connsiteX4" fmla="*/ 562511 w 617354"/>
              <a:gd name="connsiteY4" fmla="*/ 588524 h 641501"/>
              <a:gd name="connsiteX5" fmla="*/ 599987 w 617354"/>
              <a:gd name="connsiteY5" fmla="*/ 629747 h 641501"/>
              <a:gd name="connsiteX6" fmla="*/ 360144 w 617354"/>
              <a:gd name="connsiteY6" fmla="*/ 464855 h 641501"/>
              <a:gd name="connsiteX7" fmla="*/ 199000 w 617354"/>
              <a:gd name="connsiteY7" fmla="*/ 284973 h 641501"/>
              <a:gd name="connsiteX8" fmla="*/ 380 w 617354"/>
              <a:gd name="connsiteY8" fmla="*/ 160 h 64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354" h="641501">
                <a:moveTo>
                  <a:pt x="380" y="160"/>
                </a:moveTo>
                <a:cubicBezTo>
                  <a:pt x="-7115" y="-6086"/>
                  <a:pt x="97816" y="171298"/>
                  <a:pt x="154029" y="247498"/>
                </a:cubicBezTo>
                <a:cubicBezTo>
                  <a:pt x="210242" y="323698"/>
                  <a:pt x="262084" y="392403"/>
                  <a:pt x="337659" y="457360"/>
                </a:cubicBezTo>
                <a:cubicBezTo>
                  <a:pt x="413235" y="522317"/>
                  <a:pt x="570007" y="615381"/>
                  <a:pt x="607482" y="637242"/>
                </a:cubicBezTo>
                <a:cubicBezTo>
                  <a:pt x="644957" y="659103"/>
                  <a:pt x="563760" y="589773"/>
                  <a:pt x="562511" y="588524"/>
                </a:cubicBezTo>
                <a:cubicBezTo>
                  <a:pt x="561262" y="587275"/>
                  <a:pt x="633715" y="650359"/>
                  <a:pt x="599987" y="629747"/>
                </a:cubicBezTo>
                <a:cubicBezTo>
                  <a:pt x="566259" y="609135"/>
                  <a:pt x="426975" y="522317"/>
                  <a:pt x="360144" y="464855"/>
                </a:cubicBezTo>
                <a:cubicBezTo>
                  <a:pt x="293313" y="407393"/>
                  <a:pt x="254589" y="358050"/>
                  <a:pt x="199000" y="284973"/>
                </a:cubicBezTo>
                <a:cubicBezTo>
                  <a:pt x="143412" y="211896"/>
                  <a:pt x="7875" y="6406"/>
                  <a:pt x="380" y="1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99ABB4CF-52BF-0F34-7D1E-642F9B483BD4}"/>
              </a:ext>
            </a:extLst>
          </p:cNvPr>
          <p:cNvSpPr/>
          <p:nvPr/>
        </p:nvSpPr>
        <p:spPr>
          <a:xfrm>
            <a:off x="4443971" y="1588721"/>
            <a:ext cx="625499" cy="686505"/>
          </a:xfrm>
          <a:custGeom>
            <a:avLst/>
            <a:gdLst>
              <a:gd name="connsiteX0" fmla="*/ 613 w 625499"/>
              <a:gd name="connsiteY0" fmla="*/ 236 h 686505"/>
              <a:gd name="connsiteX1" fmla="*/ 176747 w 625499"/>
              <a:gd name="connsiteY1" fmla="*/ 273807 h 686505"/>
              <a:gd name="connsiteX2" fmla="*/ 600219 w 625499"/>
              <a:gd name="connsiteY2" fmla="*/ 667299 h 686505"/>
              <a:gd name="connsiteX3" fmla="*/ 547754 w 625499"/>
              <a:gd name="connsiteY3" fmla="*/ 603590 h 686505"/>
              <a:gd name="connsiteX4" fmla="*/ 304163 w 625499"/>
              <a:gd name="connsiteY4" fmla="*/ 412466 h 686505"/>
              <a:gd name="connsiteX5" fmla="*/ 124281 w 625499"/>
              <a:gd name="connsiteY5" fmla="*/ 228836 h 686505"/>
              <a:gd name="connsiteX6" fmla="*/ 613 w 625499"/>
              <a:gd name="connsiteY6" fmla="*/ 236 h 68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499" h="686505">
                <a:moveTo>
                  <a:pt x="613" y="236"/>
                </a:moveTo>
                <a:cubicBezTo>
                  <a:pt x="9357" y="7731"/>
                  <a:pt x="76813" y="162630"/>
                  <a:pt x="176747" y="273807"/>
                </a:cubicBezTo>
                <a:cubicBezTo>
                  <a:pt x="276681" y="384984"/>
                  <a:pt x="538385" y="612335"/>
                  <a:pt x="600219" y="667299"/>
                </a:cubicBezTo>
                <a:cubicBezTo>
                  <a:pt x="662054" y="722263"/>
                  <a:pt x="597097" y="646062"/>
                  <a:pt x="547754" y="603590"/>
                </a:cubicBezTo>
                <a:cubicBezTo>
                  <a:pt x="498411" y="561118"/>
                  <a:pt x="374742" y="474925"/>
                  <a:pt x="304163" y="412466"/>
                </a:cubicBezTo>
                <a:cubicBezTo>
                  <a:pt x="233584" y="350007"/>
                  <a:pt x="169876" y="292544"/>
                  <a:pt x="124281" y="228836"/>
                </a:cubicBezTo>
                <a:cubicBezTo>
                  <a:pt x="78686" y="165128"/>
                  <a:pt x="-8131" y="-7259"/>
                  <a:pt x="613" y="2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B9C12369-41C4-6D79-B7B9-582CF806EA55}"/>
              </a:ext>
            </a:extLst>
          </p:cNvPr>
          <p:cNvSpPr/>
          <p:nvPr/>
        </p:nvSpPr>
        <p:spPr>
          <a:xfrm>
            <a:off x="4566612" y="1614150"/>
            <a:ext cx="625845" cy="657210"/>
          </a:xfrm>
          <a:custGeom>
            <a:avLst/>
            <a:gdLst>
              <a:gd name="connsiteX0" fmla="*/ 1640 w 625845"/>
              <a:gd name="connsiteY0" fmla="*/ 1040 h 657210"/>
              <a:gd name="connsiteX1" fmla="*/ 260221 w 625845"/>
              <a:gd name="connsiteY1" fmla="*/ 308339 h 657210"/>
              <a:gd name="connsiteX2" fmla="*/ 604995 w 625845"/>
              <a:gd name="connsiteY2" fmla="*/ 638122 h 657210"/>
              <a:gd name="connsiteX3" fmla="*/ 563772 w 625845"/>
              <a:gd name="connsiteY3" fmla="*/ 596899 h 657210"/>
              <a:gd name="connsiteX4" fmla="*/ 368899 w 625845"/>
              <a:gd name="connsiteY4" fmla="*/ 424512 h 657210"/>
              <a:gd name="connsiteX5" fmla="*/ 159037 w 625845"/>
              <a:gd name="connsiteY5" fmla="*/ 214650 h 657210"/>
              <a:gd name="connsiteX6" fmla="*/ 1640 w 625845"/>
              <a:gd name="connsiteY6" fmla="*/ 1040 h 65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845" h="657210">
                <a:moveTo>
                  <a:pt x="1640" y="1040"/>
                </a:moveTo>
                <a:cubicBezTo>
                  <a:pt x="18504" y="16655"/>
                  <a:pt x="159662" y="202159"/>
                  <a:pt x="260221" y="308339"/>
                </a:cubicBezTo>
                <a:cubicBezTo>
                  <a:pt x="360780" y="414519"/>
                  <a:pt x="554403" y="590029"/>
                  <a:pt x="604995" y="638122"/>
                </a:cubicBezTo>
                <a:cubicBezTo>
                  <a:pt x="655587" y="686215"/>
                  <a:pt x="603121" y="632501"/>
                  <a:pt x="563772" y="596899"/>
                </a:cubicBezTo>
                <a:cubicBezTo>
                  <a:pt x="524423" y="561297"/>
                  <a:pt x="436355" y="488220"/>
                  <a:pt x="368899" y="424512"/>
                </a:cubicBezTo>
                <a:cubicBezTo>
                  <a:pt x="301443" y="360804"/>
                  <a:pt x="215875" y="279607"/>
                  <a:pt x="159037" y="214650"/>
                </a:cubicBezTo>
                <a:cubicBezTo>
                  <a:pt x="102199" y="149693"/>
                  <a:pt x="-15224" y="-14575"/>
                  <a:pt x="1640" y="10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0EDC382A-8448-B64B-D902-34829175564A}"/>
              </a:ext>
            </a:extLst>
          </p:cNvPr>
          <p:cNvSpPr/>
          <p:nvPr/>
        </p:nvSpPr>
        <p:spPr>
          <a:xfrm>
            <a:off x="4650698" y="1600105"/>
            <a:ext cx="547347" cy="683804"/>
          </a:xfrm>
          <a:custGeom>
            <a:avLst/>
            <a:gdLst>
              <a:gd name="connsiteX0" fmla="*/ 0 w 547347"/>
              <a:gd name="connsiteY0" fmla="*/ 95 h 683804"/>
              <a:gd name="connsiteX1" fmla="*/ 296056 w 547347"/>
              <a:gd name="connsiteY1" fmla="*/ 311141 h 683804"/>
              <a:gd name="connsiteX2" fmla="*/ 535899 w 547347"/>
              <a:gd name="connsiteY2" fmla="*/ 670905 h 683804"/>
              <a:gd name="connsiteX3" fmla="*/ 487181 w 547347"/>
              <a:gd name="connsiteY3" fmla="*/ 573469 h 683804"/>
              <a:gd name="connsiteX4" fmla="*/ 296056 w 547347"/>
              <a:gd name="connsiteY4" fmla="*/ 281161 h 683804"/>
              <a:gd name="connsiteX5" fmla="*/ 0 w 547347"/>
              <a:gd name="connsiteY5" fmla="*/ 95 h 68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347" h="683804">
                <a:moveTo>
                  <a:pt x="0" y="95"/>
                </a:moveTo>
                <a:cubicBezTo>
                  <a:pt x="0" y="5092"/>
                  <a:pt x="206739" y="199339"/>
                  <a:pt x="296056" y="311141"/>
                </a:cubicBezTo>
                <a:cubicBezTo>
                  <a:pt x="385373" y="422943"/>
                  <a:pt x="504045" y="627184"/>
                  <a:pt x="535899" y="670905"/>
                </a:cubicBezTo>
                <a:cubicBezTo>
                  <a:pt x="567753" y="714626"/>
                  <a:pt x="527155" y="638426"/>
                  <a:pt x="487181" y="573469"/>
                </a:cubicBezTo>
                <a:cubicBezTo>
                  <a:pt x="447207" y="508512"/>
                  <a:pt x="371631" y="374225"/>
                  <a:pt x="296056" y="281161"/>
                </a:cubicBezTo>
                <a:cubicBezTo>
                  <a:pt x="220481" y="188097"/>
                  <a:pt x="0" y="-4902"/>
                  <a:pt x="0" y="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4328ECDF-8F36-92E2-2FEA-391370F704B5}"/>
              </a:ext>
            </a:extLst>
          </p:cNvPr>
          <p:cNvSpPr/>
          <p:nvPr/>
        </p:nvSpPr>
        <p:spPr>
          <a:xfrm>
            <a:off x="4796501" y="1633854"/>
            <a:ext cx="730348" cy="543202"/>
          </a:xfrm>
          <a:custGeom>
            <a:avLst/>
            <a:gdLst>
              <a:gd name="connsiteX0" fmla="*/ 351 w 730348"/>
              <a:gd name="connsiteY0" fmla="*/ 74 h 543202"/>
              <a:gd name="connsiteX1" fmla="*/ 266427 w 730348"/>
              <a:gd name="connsiteY1" fmla="*/ 273644 h 543202"/>
              <a:gd name="connsiteX2" fmla="*/ 712384 w 730348"/>
              <a:gd name="connsiteY2" fmla="*/ 532225 h 543202"/>
              <a:gd name="connsiteX3" fmla="*/ 611201 w 730348"/>
              <a:gd name="connsiteY3" fmla="*/ 476012 h 543202"/>
              <a:gd name="connsiteX4" fmla="*/ 318892 w 730348"/>
              <a:gd name="connsiteY4" fmla="*/ 299877 h 543202"/>
              <a:gd name="connsiteX5" fmla="*/ 351 w 730348"/>
              <a:gd name="connsiteY5" fmla="*/ 74 h 54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348" h="543202">
                <a:moveTo>
                  <a:pt x="351" y="74"/>
                </a:moveTo>
                <a:cubicBezTo>
                  <a:pt x="-8393" y="-4298"/>
                  <a:pt x="147755" y="184952"/>
                  <a:pt x="266427" y="273644"/>
                </a:cubicBezTo>
                <a:cubicBezTo>
                  <a:pt x="385099" y="362336"/>
                  <a:pt x="654922" y="498497"/>
                  <a:pt x="712384" y="532225"/>
                </a:cubicBezTo>
                <a:cubicBezTo>
                  <a:pt x="769846" y="565953"/>
                  <a:pt x="676783" y="514737"/>
                  <a:pt x="611201" y="476012"/>
                </a:cubicBezTo>
                <a:cubicBezTo>
                  <a:pt x="545619" y="437287"/>
                  <a:pt x="415703" y="373579"/>
                  <a:pt x="318892" y="299877"/>
                </a:cubicBezTo>
                <a:cubicBezTo>
                  <a:pt x="222081" y="226175"/>
                  <a:pt x="9095" y="4446"/>
                  <a:pt x="351" y="7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38E34D5-4BC8-04A8-CB04-83FD8F7B2472}"/>
              </a:ext>
            </a:extLst>
          </p:cNvPr>
          <p:cNvSpPr/>
          <p:nvPr/>
        </p:nvSpPr>
        <p:spPr>
          <a:xfrm>
            <a:off x="5036497" y="1701224"/>
            <a:ext cx="752912" cy="387738"/>
          </a:xfrm>
          <a:custGeom>
            <a:avLst/>
            <a:gdLst>
              <a:gd name="connsiteX0" fmla="*/ 198 w 752912"/>
              <a:gd name="connsiteY0" fmla="*/ 160 h 387738"/>
              <a:gd name="connsiteX1" fmla="*/ 262526 w 752912"/>
              <a:gd name="connsiteY1" fmla="*/ 262487 h 387738"/>
              <a:gd name="connsiteX2" fmla="*/ 742211 w 752912"/>
              <a:gd name="connsiteY2" fmla="*/ 382409 h 387738"/>
              <a:gd name="connsiteX3" fmla="*/ 566077 w 752912"/>
              <a:gd name="connsiteY3" fmla="*/ 352428 h 387738"/>
              <a:gd name="connsiteX4" fmla="*/ 225051 w 752912"/>
              <a:gd name="connsiteY4" fmla="*/ 225012 h 387738"/>
              <a:gd name="connsiteX5" fmla="*/ 198 w 752912"/>
              <a:gd name="connsiteY5" fmla="*/ 160 h 38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912" h="387738">
                <a:moveTo>
                  <a:pt x="198" y="160"/>
                </a:moveTo>
                <a:cubicBezTo>
                  <a:pt x="6444" y="6406"/>
                  <a:pt x="138857" y="198779"/>
                  <a:pt x="262526" y="262487"/>
                </a:cubicBezTo>
                <a:cubicBezTo>
                  <a:pt x="386195" y="326195"/>
                  <a:pt x="691619" y="367419"/>
                  <a:pt x="742211" y="382409"/>
                </a:cubicBezTo>
                <a:cubicBezTo>
                  <a:pt x="792803" y="397399"/>
                  <a:pt x="652270" y="378661"/>
                  <a:pt x="566077" y="352428"/>
                </a:cubicBezTo>
                <a:cubicBezTo>
                  <a:pt x="479884" y="326195"/>
                  <a:pt x="313743" y="278727"/>
                  <a:pt x="225051" y="225012"/>
                </a:cubicBezTo>
                <a:cubicBezTo>
                  <a:pt x="136359" y="171297"/>
                  <a:pt x="-6048" y="-6086"/>
                  <a:pt x="198" y="1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B218D3C9-B485-C23E-FB5B-C7CC89348100}"/>
              </a:ext>
            </a:extLst>
          </p:cNvPr>
          <p:cNvSpPr/>
          <p:nvPr/>
        </p:nvSpPr>
        <p:spPr>
          <a:xfrm>
            <a:off x="5249104" y="1822898"/>
            <a:ext cx="463797" cy="756570"/>
          </a:xfrm>
          <a:custGeom>
            <a:avLst/>
            <a:gdLst>
              <a:gd name="connsiteX0" fmla="*/ 1201 w 463797"/>
              <a:gd name="connsiteY0" fmla="*/ 2154 h 756570"/>
              <a:gd name="connsiteX1" fmla="*/ 293509 w 463797"/>
              <a:gd name="connsiteY1" fmla="*/ 320695 h 756570"/>
              <a:gd name="connsiteX2" fmla="*/ 327237 w 463797"/>
              <a:gd name="connsiteY2" fmla="*/ 418132 h 756570"/>
              <a:gd name="connsiteX3" fmla="*/ 304752 w 463797"/>
              <a:gd name="connsiteY3" fmla="*/ 331938 h 756570"/>
              <a:gd name="connsiteX4" fmla="*/ 357217 w 463797"/>
              <a:gd name="connsiteY4" fmla="*/ 519315 h 756570"/>
              <a:gd name="connsiteX5" fmla="*/ 462148 w 463797"/>
              <a:gd name="connsiteY5" fmla="*/ 751663 h 756570"/>
              <a:gd name="connsiteX6" fmla="*/ 413430 w 463797"/>
              <a:gd name="connsiteY6" fmla="*/ 657974 h 756570"/>
              <a:gd name="connsiteX7" fmla="*/ 308499 w 463797"/>
              <a:gd name="connsiteY7" fmla="*/ 429374 h 756570"/>
              <a:gd name="connsiteX8" fmla="*/ 353470 w 463797"/>
              <a:gd name="connsiteY8" fmla="*/ 605509 h 756570"/>
              <a:gd name="connsiteX9" fmla="*/ 274771 w 463797"/>
              <a:gd name="connsiteY9" fmla="*/ 305705 h 756570"/>
              <a:gd name="connsiteX10" fmla="*/ 192326 w 463797"/>
              <a:gd name="connsiteY10" fmla="*/ 185784 h 756570"/>
              <a:gd name="connsiteX11" fmla="*/ 1201 w 463797"/>
              <a:gd name="connsiteY11" fmla="*/ 2154 h 7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797" h="756570">
                <a:moveTo>
                  <a:pt x="1201" y="2154"/>
                </a:moveTo>
                <a:cubicBezTo>
                  <a:pt x="18065" y="24639"/>
                  <a:pt x="239170" y="251365"/>
                  <a:pt x="293509" y="320695"/>
                </a:cubicBezTo>
                <a:cubicBezTo>
                  <a:pt x="347848" y="390025"/>
                  <a:pt x="325363" y="416258"/>
                  <a:pt x="327237" y="418132"/>
                </a:cubicBezTo>
                <a:cubicBezTo>
                  <a:pt x="329111" y="420006"/>
                  <a:pt x="299755" y="315074"/>
                  <a:pt x="304752" y="331938"/>
                </a:cubicBezTo>
                <a:cubicBezTo>
                  <a:pt x="309749" y="348802"/>
                  <a:pt x="330984" y="449361"/>
                  <a:pt x="357217" y="519315"/>
                </a:cubicBezTo>
                <a:cubicBezTo>
                  <a:pt x="383450" y="589269"/>
                  <a:pt x="452779" y="728553"/>
                  <a:pt x="462148" y="751663"/>
                </a:cubicBezTo>
                <a:cubicBezTo>
                  <a:pt x="471517" y="774773"/>
                  <a:pt x="439038" y="711689"/>
                  <a:pt x="413430" y="657974"/>
                </a:cubicBezTo>
                <a:cubicBezTo>
                  <a:pt x="387822" y="604259"/>
                  <a:pt x="318492" y="438118"/>
                  <a:pt x="308499" y="429374"/>
                </a:cubicBezTo>
                <a:cubicBezTo>
                  <a:pt x="298506" y="420630"/>
                  <a:pt x="359091" y="626120"/>
                  <a:pt x="353470" y="605509"/>
                </a:cubicBezTo>
                <a:cubicBezTo>
                  <a:pt x="347849" y="584898"/>
                  <a:pt x="301628" y="375659"/>
                  <a:pt x="274771" y="305705"/>
                </a:cubicBezTo>
                <a:cubicBezTo>
                  <a:pt x="247914" y="235751"/>
                  <a:pt x="234798" y="232004"/>
                  <a:pt x="192326" y="185784"/>
                </a:cubicBezTo>
                <a:cubicBezTo>
                  <a:pt x="149854" y="139564"/>
                  <a:pt x="-15663" y="-20331"/>
                  <a:pt x="1201" y="21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D6E1276A-A89F-359D-9F75-5A7749E1FE64}"/>
              </a:ext>
            </a:extLst>
          </p:cNvPr>
          <p:cNvSpPr/>
          <p:nvPr/>
        </p:nvSpPr>
        <p:spPr>
          <a:xfrm>
            <a:off x="5297890" y="1745829"/>
            <a:ext cx="627680" cy="577648"/>
          </a:xfrm>
          <a:custGeom>
            <a:avLst/>
            <a:gdLst>
              <a:gd name="connsiteX0" fmla="*/ 1133 w 627680"/>
              <a:gd name="connsiteY0" fmla="*/ 525 h 577648"/>
              <a:gd name="connsiteX1" fmla="*/ 387130 w 627680"/>
              <a:gd name="connsiteY1" fmla="*/ 236620 h 577648"/>
              <a:gd name="connsiteX2" fmla="*/ 540779 w 627680"/>
              <a:gd name="connsiteY2" fmla="*/ 334056 h 577648"/>
              <a:gd name="connsiteX3" fmla="*/ 626972 w 627680"/>
              <a:gd name="connsiteY3" fmla="*/ 390269 h 577648"/>
              <a:gd name="connsiteX4" fmla="*/ 570759 w 627680"/>
              <a:gd name="connsiteY4" fmla="*/ 577646 h 577648"/>
              <a:gd name="connsiteX5" fmla="*/ 626972 w 627680"/>
              <a:gd name="connsiteY5" fmla="*/ 394017 h 577648"/>
              <a:gd name="connsiteX6" fmla="*/ 522041 w 627680"/>
              <a:gd name="connsiteY6" fmla="*/ 307823 h 577648"/>
              <a:gd name="connsiteX7" fmla="*/ 1133 w 627680"/>
              <a:gd name="connsiteY7" fmla="*/ 525 h 57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680" h="577648">
                <a:moveTo>
                  <a:pt x="1133" y="525"/>
                </a:moveTo>
                <a:cubicBezTo>
                  <a:pt x="-21352" y="-11342"/>
                  <a:pt x="297189" y="181032"/>
                  <a:pt x="387130" y="236620"/>
                </a:cubicBezTo>
                <a:cubicBezTo>
                  <a:pt x="477071" y="292208"/>
                  <a:pt x="500805" y="308448"/>
                  <a:pt x="540779" y="334056"/>
                </a:cubicBezTo>
                <a:cubicBezTo>
                  <a:pt x="580753" y="359664"/>
                  <a:pt x="621975" y="349671"/>
                  <a:pt x="626972" y="390269"/>
                </a:cubicBezTo>
                <a:cubicBezTo>
                  <a:pt x="631969" y="430867"/>
                  <a:pt x="570759" y="577021"/>
                  <a:pt x="570759" y="577646"/>
                </a:cubicBezTo>
                <a:cubicBezTo>
                  <a:pt x="570759" y="578271"/>
                  <a:pt x="635092" y="438987"/>
                  <a:pt x="626972" y="394017"/>
                </a:cubicBezTo>
                <a:cubicBezTo>
                  <a:pt x="618852" y="349047"/>
                  <a:pt x="620726" y="369657"/>
                  <a:pt x="522041" y="307823"/>
                </a:cubicBezTo>
                <a:cubicBezTo>
                  <a:pt x="423356" y="245989"/>
                  <a:pt x="23618" y="12392"/>
                  <a:pt x="1133" y="5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BB5F8D1C-3112-F46F-71DB-AA851198FF55}"/>
              </a:ext>
            </a:extLst>
          </p:cNvPr>
          <p:cNvSpPr/>
          <p:nvPr/>
        </p:nvSpPr>
        <p:spPr>
          <a:xfrm>
            <a:off x="5418943" y="1847503"/>
            <a:ext cx="429982" cy="362409"/>
          </a:xfrm>
          <a:custGeom>
            <a:avLst/>
            <a:gdLst>
              <a:gd name="connsiteX0" fmla="*/ 1 w 429982"/>
              <a:gd name="connsiteY0" fmla="*/ 35 h 362409"/>
              <a:gd name="connsiteX1" fmla="*/ 217359 w 429982"/>
              <a:gd name="connsiteY1" fmla="*/ 262363 h 362409"/>
              <a:gd name="connsiteX2" fmla="*/ 423473 w 429982"/>
              <a:gd name="connsiteY2" fmla="*/ 352304 h 362409"/>
              <a:gd name="connsiteX3" fmla="*/ 363513 w 429982"/>
              <a:gd name="connsiteY3" fmla="*/ 352304 h 362409"/>
              <a:gd name="connsiteX4" fmla="*/ 213611 w 429982"/>
              <a:gd name="connsiteY4" fmla="*/ 281100 h 362409"/>
              <a:gd name="connsiteX5" fmla="*/ 1 w 429982"/>
              <a:gd name="connsiteY5" fmla="*/ 35 h 36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" h="362409">
                <a:moveTo>
                  <a:pt x="1" y="35"/>
                </a:moveTo>
                <a:cubicBezTo>
                  <a:pt x="626" y="-3088"/>
                  <a:pt x="146780" y="203652"/>
                  <a:pt x="217359" y="262363"/>
                </a:cubicBezTo>
                <a:cubicBezTo>
                  <a:pt x="287938" y="321074"/>
                  <a:pt x="399114" y="337314"/>
                  <a:pt x="423473" y="352304"/>
                </a:cubicBezTo>
                <a:cubicBezTo>
                  <a:pt x="447832" y="367294"/>
                  <a:pt x="398490" y="364171"/>
                  <a:pt x="363513" y="352304"/>
                </a:cubicBezTo>
                <a:cubicBezTo>
                  <a:pt x="328536" y="340437"/>
                  <a:pt x="267950" y="334815"/>
                  <a:pt x="213611" y="281100"/>
                </a:cubicBezTo>
                <a:cubicBezTo>
                  <a:pt x="159272" y="227385"/>
                  <a:pt x="-624" y="3158"/>
                  <a:pt x="1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76A2BD2A-EDF8-9AF5-63D2-9EE0CBAEFE99}"/>
              </a:ext>
            </a:extLst>
          </p:cNvPr>
          <p:cNvSpPr/>
          <p:nvPr/>
        </p:nvSpPr>
        <p:spPr>
          <a:xfrm>
            <a:off x="5482624" y="2199794"/>
            <a:ext cx="316823" cy="437333"/>
          </a:xfrm>
          <a:custGeom>
            <a:avLst/>
            <a:gdLst>
              <a:gd name="connsiteX0" fmla="*/ 28 w 316823"/>
              <a:gd name="connsiteY0" fmla="*/ 13 h 437333"/>
              <a:gd name="connsiteX1" fmla="*/ 134940 w 316823"/>
              <a:gd name="connsiteY1" fmla="*/ 258593 h 437333"/>
              <a:gd name="connsiteX2" fmla="*/ 314822 w 316823"/>
              <a:gd name="connsiteY2" fmla="*/ 434727 h 437333"/>
              <a:gd name="connsiteX3" fmla="*/ 224881 w 316823"/>
              <a:gd name="connsiteY3" fmla="*/ 356029 h 437333"/>
              <a:gd name="connsiteX4" fmla="*/ 123697 w 316823"/>
              <a:gd name="connsiteY4" fmla="*/ 247350 h 437333"/>
              <a:gd name="connsiteX5" fmla="*/ 28 w 316823"/>
              <a:gd name="connsiteY5" fmla="*/ 13 h 43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23" h="437333">
                <a:moveTo>
                  <a:pt x="28" y="13"/>
                </a:moveTo>
                <a:cubicBezTo>
                  <a:pt x="1902" y="1887"/>
                  <a:pt x="82474" y="186141"/>
                  <a:pt x="134940" y="258593"/>
                </a:cubicBezTo>
                <a:cubicBezTo>
                  <a:pt x="187406" y="331045"/>
                  <a:pt x="299832" y="418488"/>
                  <a:pt x="314822" y="434727"/>
                </a:cubicBezTo>
                <a:cubicBezTo>
                  <a:pt x="329812" y="450966"/>
                  <a:pt x="256735" y="387258"/>
                  <a:pt x="224881" y="356029"/>
                </a:cubicBezTo>
                <a:cubicBezTo>
                  <a:pt x="193027" y="324800"/>
                  <a:pt x="158674" y="303563"/>
                  <a:pt x="123697" y="247350"/>
                </a:cubicBezTo>
                <a:cubicBezTo>
                  <a:pt x="88720" y="191137"/>
                  <a:pt x="-1846" y="-1861"/>
                  <a:pt x="28" y="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E600D46C-849E-B6D5-56FF-C3E9822655C0}"/>
              </a:ext>
            </a:extLst>
          </p:cNvPr>
          <p:cNvSpPr/>
          <p:nvPr/>
        </p:nvSpPr>
        <p:spPr>
          <a:xfrm>
            <a:off x="5578439" y="2360529"/>
            <a:ext cx="143425" cy="526676"/>
          </a:xfrm>
          <a:custGeom>
            <a:avLst/>
            <a:gdLst>
              <a:gd name="connsiteX0" fmla="*/ 1650 w 143425"/>
              <a:gd name="connsiteY0" fmla="*/ 422 h 526676"/>
              <a:gd name="connsiteX1" fmla="*/ 16640 w 143425"/>
              <a:gd name="connsiteY1" fmla="*/ 172809 h 526676"/>
              <a:gd name="connsiteX2" fmla="*/ 140309 w 143425"/>
              <a:gd name="connsiteY2" fmla="*/ 517582 h 526676"/>
              <a:gd name="connsiteX3" fmla="*/ 99086 w 143425"/>
              <a:gd name="connsiteY3" fmla="*/ 408904 h 526676"/>
              <a:gd name="connsiteX4" fmla="*/ 20387 w 143425"/>
              <a:gd name="connsiteY4" fmla="*/ 217779 h 526676"/>
              <a:gd name="connsiteX5" fmla="*/ 1650 w 143425"/>
              <a:gd name="connsiteY5" fmla="*/ 422 h 52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25" h="526676">
                <a:moveTo>
                  <a:pt x="1650" y="422"/>
                </a:moveTo>
                <a:cubicBezTo>
                  <a:pt x="1026" y="-7073"/>
                  <a:pt x="-6470" y="86616"/>
                  <a:pt x="16640" y="172809"/>
                </a:cubicBezTo>
                <a:cubicBezTo>
                  <a:pt x="39750" y="259002"/>
                  <a:pt x="126568" y="478233"/>
                  <a:pt x="140309" y="517582"/>
                </a:cubicBezTo>
                <a:cubicBezTo>
                  <a:pt x="154050" y="556931"/>
                  <a:pt x="119073" y="458871"/>
                  <a:pt x="99086" y="408904"/>
                </a:cubicBezTo>
                <a:cubicBezTo>
                  <a:pt x="79099" y="358937"/>
                  <a:pt x="38500" y="279614"/>
                  <a:pt x="20387" y="217779"/>
                </a:cubicBezTo>
                <a:cubicBezTo>
                  <a:pt x="2274" y="155944"/>
                  <a:pt x="2274" y="7917"/>
                  <a:pt x="1650" y="4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D3FD2F13-A34D-ED0F-A36B-653FB51E75FD}"/>
              </a:ext>
            </a:extLst>
          </p:cNvPr>
          <p:cNvSpPr/>
          <p:nvPr/>
        </p:nvSpPr>
        <p:spPr>
          <a:xfrm>
            <a:off x="5732735" y="2182998"/>
            <a:ext cx="278783" cy="399398"/>
          </a:xfrm>
          <a:custGeom>
            <a:avLst/>
            <a:gdLst>
              <a:gd name="connsiteX0" fmla="*/ 277540 w 278783"/>
              <a:gd name="connsiteY0" fmla="*/ 1402 h 399398"/>
              <a:gd name="connsiteX1" fmla="*/ 204515 w 278783"/>
              <a:gd name="connsiteY1" fmla="*/ 93477 h 399398"/>
              <a:gd name="connsiteX2" fmla="*/ 134665 w 278783"/>
              <a:gd name="connsiteY2" fmla="*/ 242702 h 399398"/>
              <a:gd name="connsiteX3" fmla="*/ 83865 w 278783"/>
              <a:gd name="connsiteY3" fmla="*/ 322077 h 399398"/>
              <a:gd name="connsiteX4" fmla="*/ 1315 w 278783"/>
              <a:gd name="connsiteY4" fmla="*/ 398277 h 399398"/>
              <a:gd name="connsiteX5" fmla="*/ 39415 w 278783"/>
              <a:gd name="connsiteY5" fmla="*/ 360177 h 399398"/>
              <a:gd name="connsiteX6" fmla="*/ 121965 w 278783"/>
              <a:gd name="connsiteY6" fmla="*/ 261752 h 399398"/>
              <a:gd name="connsiteX7" fmla="*/ 141015 w 278783"/>
              <a:gd name="connsiteY7" fmla="*/ 163327 h 399398"/>
              <a:gd name="connsiteX8" fmla="*/ 277540 w 278783"/>
              <a:gd name="connsiteY8" fmla="*/ 1402 h 3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783" h="399398">
                <a:moveTo>
                  <a:pt x="277540" y="1402"/>
                </a:moveTo>
                <a:cubicBezTo>
                  <a:pt x="288123" y="-10240"/>
                  <a:pt x="228328" y="53260"/>
                  <a:pt x="204515" y="93477"/>
                </a:cubicBezTo>
                <a:cubicBezTo>
                  <a:pt x="180702" y="133694"/>
                  <a:pt x="154773" y="204602"/>
                  <a:pt x="134665" y="242702"/>
                </a:cubicBezTo>
                <a:cubicBezTo>
                  <a:pt x="114557" y="280802"/>
                  <a:pt x="106090" y="296148"/>
                  <a:pt x="83865" y="322077"/>
                </a:cubicBezTo>
                <a:cubicBezTo>
                  <a:pt x="61640" y="348006"/>
                  <a:pt x="8723" y="391927"/>
                  <a:pt x="1315" y="398277"/>
                </a:cubicBezTo>
                <a:cubicBezTo>
                  <a:pt x="-6093" y="404627"/>
                  <a:pt x="19307" y="382931"/>
                  <a:pt x="39415" y="360177"/>
                </a:cubicBezTo>
                <a:cubicBezTo>
                  <a:pt x="59523" y="337423"/>
                  <a:pt x="105032" y="294560"/>
                  <a:pt x="121965" y="261752"/>
                </a:cubicBezTo>
                <a:cubicBezTo>
                  <a:pt x="138898" y="228944"/>
                  <a:pt x="116673" y="200898"/>
                  <a:pt x="141015" y="163327"/>
                </a:cubicBezTo>
                <a:cubicBezTo>
                  <a:pt x="165357" y="125756"/>
                  <a:pt x="266957" y="13044"/>
                  <a:pt x="277540" y="1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38A507BC-9E48-FC82-69F2-96F4935D4573}"/>
              </a:ext>
            </a:extLst>
          </p:cNvPr>
          <p:cNvSpPr/>
          <p:nvPr/>
        </p:nvSpPr>
        <p:spPr>
          <a:xfrm>
            <a:off x="5661024" y="2619304"/>
            <a:ext cx="253203" cy="563276"/>
          </a:xfrm>
          <a:custGeom>
            <a:avLst/>
            <a:gdLst>
              <a:gd name="connsiteX0" fmla="*/ 1 w 253203"/>
              <a:gd name="connsiteY0" fmla="*/ 71 h 563276"/>
              <a:gd name="connsiteX1" fmla="*/ 228601 w 253203"/>
              <a:gd name="connsiteY1" fmla="*/ 260421 h 563276"/>
              <a:gd name="connsiteX2" fmla="*/ 247651 w 253203"/>
              <a:gd name="connsiteY2" fmla="*/ 562046 h 563276"/>
              <a:gd name="connsiteX3" fmla="*/ 247651 w 253203"/>
              <a:gd name="connsiteY3" fmla="*/ 362021 h 563276"/>
              <a:gd name="connsiteX4" fmla="*/ 231776 w 253203"/>
              <a:gd name="connsiteY4" fmla="*/ 235021 h 563276"/>
              <a:gd name="connsiteX5" fmla="*/ 1 w 253203"/>
              <a:gd name="connsiteY5" fmla="*/ 71 h 56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203" h="563276">
                <a:moveTo>
                  <a:pt x="1" y="71"/>
                </a:moveTo>
                <a:cubicBezTo>
                  <a:pt x="-528" y="4304"/>
                  <a:pt x="187326" y="166759"/>
                  <a:pt x="228601" y="260421"/>
                </a:cubicBezTo>
                <a:cubicBezTo>
                  <a:pt x="269876" y="354083"/>
                  <a:pt x="244476" y="545113"/>
                  <a:pt x="247651" y="562046"/>
                </a:cubicBezTo>
                <a:cubicBezTo>
                  <a:pt x="250826" y="578979"/>
                  <a:pt x="250297" y="416525"/>
                  <a:pt x="247651" y="362021"/>
                </a:cubicBezTo>
                <a:cubicBezTo>
                  <a:pt x="245005" y="307517"/>
                  <a:pt x="269876" y="290583"/>
                  <a:pt x="231776" y="235021"/>
                </a:cubicBezTo>
                <a:cubicBezTo>
                  <a:pt x="193676" y="179459"/>
                  <a:pt x="530" y="-4162"/>
                  <a:pt x="1" y="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A67F69ED-CBF9-5EFA-6EEB-4B3EAE8C9E8D}"/>
              </a:ext>
            </a:extLst>
          </p:cNvPr>
          <p:cNvSpPr/>
          <p:nvPr/>
        </p:nvSpPr>
        <p:spPr>
          <a:xfrm>
            <a:off x="5714719" y="2514204"/>
            <a:ext cx="306250" cy="1014785"/>
          </a:xfrm>
          <a:custGeom>
            <a:avLst/>
            <a:gdLst>
              <a:gd name="connsiteX0" fmla="*/ 281 w 306250"/>
              <a:gd name="connsiteY0" fmla="*/ 396 h 1014785"/>
              <a:gd name="connsiteX1" fmla="*/ 276506 w 306250"/>
              <a:gd name="connsiteY1" fmla="*/ 486171 h 1014785"/>
              <a:gd name="connsiteX2" fmla="*/ 266981 w 306250"/>
              <a:gd name="connsiteY2" fmla="*/ 679846 h 1014785"/>
              <a:gd name="connsiteX3" fmla="*/ 89181 w 306250"/>
              <a:gd name="connsiteY3" fmla="*/ 1010046 h 1014785"/>
              <a:gd name="connsiteX4" fmla="*/ 174906 w 306250"/>
              <a:gd name="connsiteY4" fmla="*/ 857646 h 1014785"/>
              <a:gd name="connsiteX5" fmla="*/ 305081 w 306250"/>
              <a:gd name="connsiteY5" fmla="*/ 616346 h 1014785"/>
              <a:gd name="connsiteX6" fmla="*/ 225706 w 306250"/>
              <a:gd name="connsiteY6" fmla="*/ 406796 h 1014785"/>
              <a:gd name="connsiteX7" fmla="*/ 281 w 306250"/>
              <a:gd name="connsiteY7" fmla="*/ 396 h 101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0" h="1014785">
                <a:moveTo>
                  <a:pt x="281" y="396"/>
                </a:moveTo>
                <a:cubicBezTo>
                  <a:pt x="8748" y="13625"/>
                  <a:pt x="232056" y="372929"/>
                  <a:pt x="276506" y="486171"/>
                </a:cubicBezTo>
                <a:cubicBezTo>
                  <a:pt x="320956" y="599413"/>
                  <a:pt x="298202" y="592534"/>
                  <a:pt x="266981" y="679846"/>
                </a:cubicBezTo>
                <a:cubicBezTo>
                  <a:pt x="235760" y="767158"/>
                  <a:pt x="104527" y="980413"/>
                  <a:pt x="89181" y="1010046"/>
                </a:cubicBezTo>
                <a:cubicBezTo>
                  <a:pt x="73835" y="1039679"/>
                  <a:pt x="138923" y="923263"/>
                  <a:pt x="174906" y="857646"/>
                </a:cubicBezTo>
                <a:cubicBezTo>
                  <a:pt x="210889" y="792029"/>
                  <a:pt x="296614" y="691488"/>
                  <a:pt x="305081" y="616346"/>
                </a:cubicBezTo>
                <a:cubicBezTo>
                  <a:pt x="313548" y="541204"/>
                  <a:pt x="274919" y="504692"/>
                  <a:pt x="225706" y="406796"/>
                </a:cubicBezTo>
                <a:cubicBezTo>
                  <a:pt x="176493" y="308900"/>
                  <a:pt x="-8186" y="-12833"/>
                  <a:pt x="281" y="3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4C74C15-4170-54C8-7671-279AACCF567A}"/>
              </a:ext>
            </a:extLst>
          </p:cNvPr>
          <p:cNvSpPr/>
          <p:nvPr/>
        </p:nvSpPr>
        <p:spPr>
          <a:xfrm>
            <a:off x="5825560" y="3054548"/>
            <a:ext cx="135927" cy="499125"/>
          </a:xfrm>
          <a:custGeom>
            <a:avLst/>
            <a:gdLst>
              <a:gd name="connsiteX0" fmla="*/ 133915 w 135927"/>
              <a:gd name="connsiteY0" fmla="*/ 2977 h 499125"/>
              <a:gd name="connsiteX1" fmla="*/ 86290 w 135927"/>
              <a:gd name="connsiteY1" fmla="*/ 139502 h 499125"/>
              <a:gd name="connsiteX2" fmla="*/ 6915 w 135927"/>
              <a:gd name="connsiteY2" fmla="*/ 339527 h 499125"/>
              <a:gd name="connsiteX3" fmla="*/ 3740 w 135927"/>
              <a:gd name="connsiteY3" fmla="*/ 498277 h 499125"/>
              <a:gd name="connsiteX4" fmla="*/ 3740 w 135927"/>
              <a:gd name="connsiteY4" fmla="*/ 396677 h 499125"/>
              <a:gd name="connsiteX5" fmla="*/ 19615 w 135927"/>
              <a:gd name="connsiteY5" fmla="*/ 269677 h 499125"/>
              <a:gd name="connsiteX6" fmla="*/ 133915 w 135927"/>
              <a:gd name="connsiteY6" fmla="*/ 2977 h 49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927" h="499125">
                <a:moveTo>
                  <a:pt x="133915" y="2977"/>
                </a:moveTo>
                <a:cubicBezTo>
                  <a:pt x="145027" y="-18719"/>
                  <a:pt x="107457" y="83410"/>
                  <a:pt x="86290" y="139502"/>
                </a:cubicBezTo>
                <a:cubicBezTo>
                  <a:pt x="65123" y="195594"/>
                  <a:pt x="20673" y="279731"/>
                  <a:pt x="6915" y="339527"/>
                </a:cubicBezTo>
                <a:cubicBezTo>
                  <a:pt x="-6843" y="399323"/>
                  <a:pt x="4269" y="488752"/>
                  <a:pt x="3740" y="498277"/>
                </a:cubicBezTo>
                <a:cubicBezTo>
                  <a:pt x="3211" y="507802"/>
                  <a:pt x="1094" y="434777"/>
                  <a:pt x="3740" y="396677"/>
                </a:cubicBezTo>
                <a:cubicBezTo>
                  <a:pt x="6386" y="358577"/>
                  <a:pt x="-2081" y="328944"/>
                  <a:pt x="19615" y="269677"/>
                </a:cubicBezTo>
                <a:cubicBezTo>
                  <a:pt x="41311" y="210410"/>
                  <a:pt x="122803" y="24673"/>
                  <a:pt x="133915" y="29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E3A504EF-6DB4-28B5-5C8F-5CB8A4ED64F0}"/>
              </a:ext>
            </a:extLst>
          </p:cNvPr>
          <p:cNvSpPr/>
          <p:nvPr/>
        </p:nvSpPr>
        <p:spPr>
          <a:xfrm>
            <a:off x="5755848" y="3142618"/>
            <a:ext cx="149683" cy="308794"/>
          </a:xfrm>
          <a:custGeom>
            <a:avLst/>
            <a:gdLst>
              <a:gd name="connsiteX0" fmla="*/ 149652 w 149683"/>
              <a:gd name="connsiteY0" fmla="*/ 632 h 308794"/>
              <a:gd name="connsiteX1" fmla="*/ 63927 w 149683"/>
              <a:gd name="connsiteY1" fmla="*/ 153032 h 308794"/>
              <a:gd name="connsiteX2" fmla="*/ 29002 w 149683"/>
              <a:gd name="connsiteY2" fmla="*/ 203832 h 308794"/>
              <a:gd name="connsiteX3" fmla="*/ 427 w 149683"/>
              <a:gd name="connsiteY3" fmla="*/ 308607 h 308794"/>
              <a:gd name="connsiteX4" fmla="*/ 16302 w 149683"/>
              <a:gd name="connsiteY4" fmla="*/ 226057 h 308794"/>
              <a:gd name="connsiteX5" fmla="*/ 73452 w 149683"/>
              <a:gd name="connsiteY5" fmla="*/ 102232 h 308794"/>
              <a:gd name="connsiteX6" fmla="*/ 149652 w 149683"/>
              <a:gd name="connsiteY6" fmla="*/ 632 h 3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3" h="308794">
                <a:moveTo>
                  <a:pt x="149652" y="632"/>
                </a:moveTo>
                <a:cubicBezTo>
                  <a:pt x="148065" y="9099"/>
                  <a:pt x="84035" y="119165"/>
                  <a:pt x="63927" y="153032"/>
                </a:cubicBezTo>
                <a:cubicBezTo>
                  <a:pt x="43819" y="186899"/>
                  <a:pt x="39585" y="177903"/>
                  <a:pt x="29002" y="203832"/>
                </a:cubicBezTo>
                <a:cubicBezTo>
                  <a:pt x="18419" y="229761"/>
                  <a:pt x="2544" y="304903"/>
                  <a:pt x="427" y="308607"/>
                </a:cubicBezTo>
                <a:cubicBezTo>
                  <a:pt x="-1690" y="312311"/>
                  <a:pt x="4131" y="260453"/>
                  <a:pt x="16302" y="226057"/>
                </a:cubicBezTo>
                <a:cubicBezTo>
                  <a:pt x="28473" y="191661"/>
                  <a:pt x="53873" y="133453"/>
                  <a:pt x="73452" y="102232"/>
                </a:cubicBezTo>
                <a:cubicBezTo>
                  <a:pt x="93031" y="71011"/>
                  <a:pt x="151239" y="-7835"/>
                  <a:pt x="149652" y="6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44AB5F8A-264C-CFEB-0DC1-BA9F0F7A6FEC}"/>
              </a:ext>
            </a:extLst>
          </p:cNvPr>
          <p:cNvSpPr/>
          <p:nvPr/>
        </p:nvSpPr>
        <p:spPr>
          <a:xfrm>
            <a:off x="5657833" y="1936625"/>
            <a:ext cx="396614" cy="287162"/>
          </a:xfrm>
          <a:custGeom>
            <a:avLst/>
            <a:gdLst>
              <a:gd name="connsiteX0" fmla="*/ 17 w 396614"/>
              <a:gd name="connsiteY0" fmla="*/ 125 h 287162"/>
              <a:gd name="connsiteX1" fmla="*/ 247667 w 396614"/>
              <a:gd name="connsiteY1" fmla="*/ 158875 h 287162"/>
              <a:gd name="connsiteX2" fmla="*/ 393717 w 396614"/>
              <a:gd name="connsiteY2" fmla="*/ 285875 h 287162"/>
              <a:gd name="connsiteX3" fmla="*/ 336567 w 396614"/>
              <a:gd name="connsiteY3" fmla="*/ 219200 h 287162"/>
              <a:gd name="connsiteX4" fmla="*/ 234967 w 396614"/>
              <a:gd name="connsiteY4" fmla="*/ 133475 h 287162"/>
              <a:gd name="connsiteX5" fmla="*/ 17 w 396614"/>
              <a:gd name="connsiteY5" fmla="*/ 125 h 28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614" h="287162">
                <a:moveTo>
                  <a:pt x="17" y="125"/>
                </a:moveTo>
                <a:cubicBezTo>
                  <a:pt x="2134" y="4358"/>
                  <a:pt x="182050" y="111250"/>
                  <a:pt x="247667" y="158875"/>
                </a:cubicBezTo>
                <a:cubicBezTo>
                  <a:pt x="313284" y="206500"/>
                  <a:pt x="378900" y="275821"/>
                  <a:pt x="393717" y="285875"/>
                </a:cubicBezTo>
                <a:cubicBezTo>
                  <a:pt x="408534" y="295929"/>
                  <a:pt x="363025" y="244600"/>
                  <a:pt x="336567" y="219200"/>
                </a:cubicBezTo>
                <a:cubicBezTo>
                  <a:pt x="310109" y="193800"/>
                  <a:pt x="286296" y="166813"/>
                  <a:pt x="234967" y="133475"/>
                </a:cubicBezTo>
                <a:cubicBezTo>
                  <a:pt x="183638" y="100137"/>
                  <a:pt x="-2100" y="-4108"/>
                  <a:pt x="17" y="1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71978BCC-B700-0AEB-35B0-C75F506D8ADA}"/>
              </a:ext>
            </a:extLst>
          </p:cNvPr>
          <p:cNvSpPr/>
          <p:nvPr/>
        </p:nvSpPr>
        <p:spPr>
          <a:xfrm>
            <a:off x="3049050" y="2339814"/>
            <a:ext cx="164124" cy="565463"/>
          </a:xfrm>
          <a:custGeom>
            <a:avLst/>
            <a:gdLst>
              <a:gd name="connsiteX0" fmla="*/ 37050 w 164124"/>
              <a:gd name="connsiteY0" fmla="*/ 161 h 565463"/>
              <a:gd name="connsiteX1" fmla="*/ 21175 w 164124"/>
              <a:gd name="connsiteY1" fmla="*/ 168436 h 565463"/>
              <a:gd name="connsiteX2" fmla="*/ 160875 w 164124"/>
              <a:gd name="connsiteY2" fmla="*/ 558961 h 565463"/>
              <a:gd name="connsiteX3" fmla="*/ 110075 w 164124"/>
              <a:gd name="connsiteY3" fmla="*/ 397036 h 565463"/>
              <a:gd name="connsiteX4" fmla="*/ 2125 w 164124"/>
              <a:gd name="connsiteY4" fmla="*/ 193836 h 565463"/>
              <a:gd name="connsiteX5" fmla="*/ 37050 w 164124"/>
              <a:gd name="connsiteY5" fmla="*/ 161 h 5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124" h="565463">
                <a:moveTo>
                  <a:pt x="37050" y="161"/>
                </a:moveTo>
                <a:cubicBezTo>
                  <a:pt x="40225" y="-4072"/>
                  <a:pt x="538" y="75303"/>
                  <a:pt x="21175" y="168436"/>
                </a:cubicBezTo>
                <a:cubicBezTo>
                  <a:pt x="41812" y="261569"/>
                  <a:pt x="146058" y="520861"/>
                  <a:pt x="160875" y="558961"/>
                </a:cubicBezTo>
                <a:cubicBezTo>
                  <a:pt x="175692" y="597061"/>
                  <a:pt x="136533" y="457890"/>
                  <a:pt x="110075" y="397036"/>
                </a:cubicBezTo>
                <a:cubicBezTo>
                  <a:pt x="83617" y="336182"/>
                  <a:pt x="14296" y="253632"/>
                  <a:pt x="2125" y="193836"/>
                </a:cubicBezTo>
                <a:cubicBezTo>
                  <a:pt x="-10046" y="134040"/>
                  <a:pt x="33875" y="4394"/>
                  <a:pt x="37050" y="1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C2FA4A9-612D-6989-5B6E-56591EA5C02C}"/>
              </a:ext>
            </a:extLst>
          </p:cNvPr>
          <p:cNvSpPr/>
          <p:nvPr/>
        </p:nvSpPr>
        <p:spPr>
          <a:xfrm>
            <a:off x="3219359" y="2869220"/>
            <a:ext cx="132296" cy="601239"/>
          </a:xfrm>
          <a:custGeom>
            <a:avLst/>
            <a:gdLst>
              <a:gd name="connsiteX0" fmla="*/ 91 w 132296"/>
              <a:gd name="connsiteY0" fmla="*/ 980 h 601239"/>
              <a:gd name="connsiteX1" fmla="*/ 22316 w 132296"/>
              <a:gd name="connsiteY1" fmla="*/ 153380 h 601239"/>
              <a:gd name="connsiteX2" fmla="*/ 25491 w 132296"/>
              <a:gd name="connsiteY2" fmla="*/ 245455 h 601239"/>
              <a:gd name="connsiteX3" fmla="*/ 130266 w 132296"/>
              <a:gd name="connsiteY3" fmla="*/ 591530 h 601239"/>
              <a:gd name="connsiteX4" fmla="*/ 88991 w 132296"/>
              <a:gd name="connsiteY4" fmla="*/ 480405 h 601239"/>
              <a:gd name="connsiteX5" fmla="*/ 19141 w 132296"/>
              <a:gd name="connsiteY5" fmla="*/ 216880 h 601239"/>
              <a:gd name="connsiteX6" fmla="*/ 31841 w 132296"/>
              <a:gd name="connsiteY6" fmla="*/ 93055 h 601239"/>
              <a:gd name="connsiteX7" fmla="*/ 91 w 132296"/>
              <a:gd name="connsiteY7" fmla="*/ 980 h 60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296" h="601239">
                <a:moveTo>
                  <a:pt x="91" y="980"/>
                </a:moveTo>
                <a:cubicBezTo>
                  <a:pt x="-1496" y="11034"/>
                  <a:pt x="18083" y="112634"/>
                  <a:pt x="22316" y="153380"/>
                </a:cubicBezTo>
                <a:cubicBezTo>
                  <a:pt x="26549" y="194126"/>
                  <a:pt x="7499" y="172430"/>
                  <a:pt x="25491" y="245455"/>
                </a:cubicBezTo>
                <a:cubicBezTo>
                  <a:pt x="43483" y="318480"/>
                  <a:pt x="119683" y="552372"/>
                  <a:pt x="130266" y="591530"/>
                </a:cubicBezTo>
                <a:cubicBezTo>
                  <a:pt x="140849" y="630688"/>
                  <a:pt x="107512" y="542847"/>
                  <a:pt x="88991" y="480405"/>
                </a:cubicBezTo>
                <a:cubicBezTo>
                  <a:pt x="70470" y="417963"/>
                  <a:pt x="28666" y="281438"/>
                  <a:pt x="19141" y="216880"/>
                </a:cubicBezTo>
                <a:cubicBezTo>
                  <a:pt x="9616" y="152322"/>
                  <a:pt x="32370" y="125334"/>
                  <a:pt x="31841" y="93055"/>
                </a:cubicBezTo>
                <a:cubicBezTo>
                  <a:pt x="31312" y="60776"/>
                  <a:pt x="1678" y="-9074"/>
                  <a:pt x="91" y="9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861DCEED-38B8-B4A0-2574-29B9B5BB5EC4}"/>
              </a:ext>
            </a:extLst>
          </p:cNvPr>
          <p:cNvSpPr/>
          <p:nvPr/>
        </p:nvSpPr>
        <p:spPr>
          <a:xfrm>
            <a:off x="3198892" y="2957342"/>
            <a:ext cx="151923" cy="995246"/>
          </a:xfrm>
          <a:custGeom>
            <a:avLst/>
            <a:gdLst>
              <a:gd name="connsiteX0" fmla="*/ 20558 w 151923"/>
              <a:gd name="connsiteY0" fmla="*/ 1758 h 995246"/>
              <a:gd name="connsiteX1" fmla="*/ 1508 w 151923"/>
              <a:gd name="connsiteY1" fmla="*/ 170033 h 995246"/>
              <a:gd name="connsiteX2" fmla="*/ 68183 w 151923"/>
              <a:gd name="connsiteY2" fmla="*/ 443083 h 995246"/>
              <a:gd name="connsiteX3" fmla="*/ 71358 w 151923"/>
              <a:gd name="connsiteY3" fmla="*/ 389108 h 995246"/>
              <a:gd name="connsiteX4" fmla="*/ 84058 w 151923"/>
              <a:gd name="connsiteY4" fmla="*/ 512933 h 995246"/>
              <a:gd name="connsiteX5" fmla="*/ 144383 w 151923"/>
              <a:gd name="connsiteY5" fmla="*/ 970133 h 995246"/>
              <a:gd name="connsiteX6" fmla="*/ 144383 w 151923"/>
              <a:gd name="connsiteY6" fmla="*/ 878058 h 995246"/>
              <a:gd name="connsiteX7" fmla="*/ 84058 w 151923"/>
              <a:gd name="connsiteY7" fmla="*/ 395458 h 995246"/>
              <a:gd name="connsiteX8" fmla="*/ 14208 w 151923"/>
              <a:gd name="connsiteY8" fmla="*/ 258933 h 995246"/>
              <a:gd name="connsiteX9" fmla="*/ 7858 w 151923"/>
              <a:gd name="connsiteY9" fmla="*/ 90658 h 995246"/>
              <a:gd name="connsiteX10" fmla="*/ 20558 w 151923"/>
              <a:gd name="connsiteY10" fmla="*/ 1758 h 99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23" h="995246">
                <a:moveTo>
                  <a:pt x="20558" y="1758"/>
                </a:moveTo>
                <a:cubicBezTo>
                  <a:pt x="19500" y="14987"/>
                  <a:pt x="-6430" y="96479"/>
                  <a:pt x="1508" y="170033"/>
                </a:cubicBezTo>
                <a:cubicBezTo>
                  <a:pt x="9446" y="243587"/>
                  <a:pt x="56541" y="406571"/>
                  <a:pt x="68183" y="443083"/>
                </a:cubicBezTo>
                <a:cubicBezTo>
                  <a:pt x="79825" y="479595"/>
                  <a:pt x="68712" y="377466"/>
                  <a:pt x="71358" y="389108"/>
                </a:cubicBezTo>
                <a:cubicBezTo>
                  <a:pt x="74004" y="400750"/>
                  <a:pt x="71887" y="416096"/>
                  <a:pt x="84058" y="512933"/>
                </a:cubicBezTo>
                <a:cubicBezTo>
                  <a:pt x="96229" y="609770"/>
                  <a:pt x="134329" y="909279"/>
                  <a:pt x="144383" y="970133"/>
                </a:cubicBezTo>
                <a:cubicBezTo>
                  <a:pt x="154437" y="1030987"/>
                  <a:pt x="154437" y="973837"/>
                  <a:pt x="144383" y="878058"/>
                </a:cubicBezTo>
                <a:cubicBezTo>
                  <a:pt x="134329" y="782279"/>
                  <a:pt x="105754" y="498645"/>
                  <a:pt x="84058" y="395458"/>
                </a:cubicBezTo>
                <a:cubicBezTo>
                  <a:pt x="62362" y="292271"/>
                  <a:pt x="26908" y="309733"/>
                  <a:pt x="14208" y="258933"/>
                </a:cubicBezTo>
                <a:cubicBezTo>
                  <a:pt x="1508" y="208133"/>
                  <a:pt x="6271" y="128229"/>
                  <a:pt x="7858" y="90658"/>
                </a:cubicBezTo>
                <a:cubicBezTo>
                  <a:pt x="9445" y="53087"/>
                  <a:pt x="21616" y="-11471"/>
                  <a:pt x="20558" y="17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A38249F1-9F7C-A1EC-5EE4-BC0AF7BE87FF}"/>
              </a:ext>
            </a:extLst>
          </p:cNvPr>
          <p:cNvSpPr/>
          <p:nvPr/>
        </p:nvSpPr>
        <p:spPr>
          <a:xfrm>
            <a:off x="3054546" y="3149096"/>
            <a:ext cx="199967" cy="898513"/>
          </a:xfrm>
          <a:custGeom>
            <a:avLst/>
            <a:gdLst>
              <a:gd name="connsiteX0" fmla="*/ 199829 w 199967"/>
              <a:gd name="connsiteY0" fmla="*/ 504 h 898513"/>
              <a:gd name="connsiteX1" fmla="*/ 193479 w 199967"/>
              <a:gd name="connsiteY1" fmla="*/ 394204 h 898513"/>
              <a:gd name="connsiteX2" fmla="*/ 187129 w 199967"/>
              <a:gd name="connsiteY2" fmla="*/ 556129 h 898513"/>
              <a:gd name="connsiteX3" fmla="*/ 187129 w 199967"/>
              <a:gd name="connsiteY3" fmla="*/ 730754 h 898513"/>
              <a:gd name="connsiteX4" fmla="*/ 37904 w 199967"/>
              <a:gd name="connsiteY4" fmla="*/ 879979 h 898513"/>
              <a:gd name="connsiteX5" fmla="*/ 2979 w 199967"/>
              <a:gd name="connsiteY5" fmla="*/ 895854 h 898513"/>
              <a:gd name="connsiteX6" fmla="*/ 95054 w 199967"/>
              <a:gd name="connsiteY6" fmla="*/ 876804 h 898513"/>
              <a:gd name="connsiteX7" fmla="*/ 53779 w 199967"/>
              <a:gd name="connsiteY7" fmla="*/ 867279 h 898513"/>
              <a:gd name="connsiteX8" fmla="*/ 155379 w 199967"/>
              <a:gd name="connsiteY8" fmla="*/ 781554 h 898513"/>
              <a:gd name="connsiteX9" fmla="*/ 187129 w 199967"/>
              <a:gd name="connsiteY9" fmla="*/ 483104 h 898513"/>
              <a:gd name="connsiteX10" fmla="*/ 199829 w 199967"/>
              <a:gd name="connsiteY10" fmla="*/ 504 h 89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967" h="898513">
                <a:moveTo>
                  <a:pt x="199829" y="504"/>
                </a:moveTo>
                <a:cubicBezTo>
                  <a:pt x="200887" y="-14313"/>
                  <a:pt x="195596" y="301600"/>
                  <a:pt x="193479" y="394204"/>
                </a:cubicBezTo>
                <a:cubicBezTo>
                  <a:pt x="191362" y="486808"/>
                  <a:pt x="188187" y="500037"/>
                  <a:pt x="187129" y="556129"/>
                </a:cubicBezTo>
                <a:cubicBezTo>
                  <a:pt x="186071" y="612221"/>
                  <a:pt x="212000" y="676779"/>
                  <a:pt x="187129" y="730754"/>
                </a:cubicBezTo>
                <a:cubicBezTo>
                  <a:pt x="162258" y="784729"/>
                  <a:pt x="68596" y="852462"/>
                  <a:pt x="37904" y="879979"/>
                </a:cubicBezTo>
                <a:cubicBezTo>
                  <a:pt x="7212" y="907496"/>
                  <a:pt x="-6546" y="896383"/>
                  <a:pt x="2979" y="895854"/>
                </a:cubicBezTo>
                <a:cubicBezTo>
                  <a:pt x="12504" y="895325"/>
                  <a:pt x="86587" y="881567"/>
                  <a:pt x="95054" y="876804"/>
                </a:cubicBezTo>
                <a:cubicBezTo>
                  <a:pt x="103521" y="872041"/>
                  <a:pt x="43725" y="883154"/>
                  <a:pt x="53779" y="867279"/>
                </a:cubicBezTo>
                <a:cubicBezTo>
                  <a:pt x="63833" y="851404"/>
                  <a:pt x="133154" y="845583"/>
                  <a:pt x="155379" y="781554"/>
                </a:cubicBezTo>
                <a:cubicBezTo>
                  <a:pt x="177604" y="717525"/>
                  <a:pt x="180250" y="605871"/>
                  <a:pt x="187129" y="483104"/>
                </a:cubicBezTo>
                <a:cubicBezTo>
                  <a:pt x="194008" y="360337"/>
                  <a:pt x="198771" y="15321"/>
                  <a:pt x="199829" y="5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48E3999-7CAE-0006-BF21-E98CB3FFE726}"/>
              </a:ext>
            </a:extLst>
          </p:cNvPr>
          <p:cNvSpPr/>
          <p:nvPr/>
        </p:nvSpPr>
        <p:spPr>
          <a:xfrm>
            <a:off x="3812865" y="3730542"/>
            <a:ext cx="99480" cy="167173"/>
          </a:xfrm>
          <a:custGeom>
            <a:avLst/>
            <a:gdLst>
              <a:gd name="connsiteX0" fmla="*/ 310 w 99480"/>
              <a:gd name="connsiteY0" fmla="*/ 83 h 167173"/>
              <a:gd name="connsiteX1" fmla="*/ 19360 w 99480"/>
              <a:gd name="connsiteY1" fmla="*/ 85808 h 167173"/>
              <a:gd name="connsiteX2" fmla="*/ 98735 w 99480"/>
              <a:gd name="connsiteY2" fmla="*/ 165183 h 167173"/>
              <a:gd name="connsiteX3" fmla="*/ 57460 w 99480"/>
              <a:gd name="connsiteY3" fmla="*/ 139783 h 167173"/>
              <a:gd name="connsiteX4" fmla="*/ 28885 w 99480"/>
              <a:gd name="connsiteY4" fmla="*/ 101683 h 167173"/>
              <a:gd name="connsiteX5" fmla="*/ 310 w 99480"/>
              <a:gd name="connsiteY5" fmla="*/ 83 h 16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480" h="167173">
                <a:moveTo>
                  <a:pt x="310" y="83"/>
                </a:moveTo>
                <a:cubicBezTo>
                  <a:pt x="-1278" y="-2563"/>
                  <a:pt x="2956" y="58291"/>
                  <a:pt x="19360" y="85808"/>
                </a:cubicBezTo>
                <a:cubicBezTo>
                  <a:pt x="35764" y="113325"/>
                  <a:pt x="92385" y="156187"/>
                  <a:pt x="98735" y="165183"/>
                </a:cubicBezTo>
                <a:cubicBezTo>
                  <a:pt x="105085" y="174179"/>
                  <a:pt x="69102" y="150366"/>
                  <a:pt x="57460" y="139783"/>
                </a:cubicBezTo>
                <a:cubicBezTo>
                  <a:pt x="45818" y="129200"/>
                  <a:pt x="36293" y="120204"/>
                  <a:pt x="28885" y="101683"/>
                </a:cubicBezTo>
                <a:cubicBezTo>
                  <a:pt x="21477" y="83162"/>
                  <a:pt x="1898" y="2729"/>
                  <a:pt x="310" y="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05E0A54A-F216-75F2-097C-9F67A8BE0B26}"/>
              </a:ext>
            </a:extLst>
          </p:cNvPr>
          <p:cNvSpPr/>
          <p:nvPr/>
        </p:nvSpPr>
        <p:spPr>
          <a:xfrm>
            <a:off x="4134358" y="4088784"/>
            <a:ext cx="56642" cy="232714"/>
          </a:xfrm>
          <a:custGeom>
            <a:avLst/>
            <a:gdLst>
              <a:gd name="connsiteX0" fmla="*/ 12192 w 56642"/>
              <a:gd name="connsiteY0" fmla="*/ 616 h 232714"/>
              <a:gd name="connsiteX1" fmla="*/ 2667 w 56642"/>
              <a:gd name="connsiteY1" fmla="*/ 76816 h 232714"/>
              <a:gd name="connsiteX2" fmla="*/ 56642 w 56642"/>
              <a:gd name="connsiteY2" fmla="*/ 232391 h 232714"/>
              <a:gd name="connsiteX3" fmla="*/ 2667 w 56642"/>
              <a:gd name="connsiteY3" fmla="*/ 114916 h 232714"/>
              <a:gd name="connsiteX4" fmla="*/ 12192 w 56642"/>
              <a:gd name="connsiteY4" fmla="*/ 616 h 23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42" h="232714">
                <a:moveTo>
                  <a:pt x="12192" y="616"/>
                </a:moveTo>
                <a:cubicBezTo>
                  <a:pt x="12192" y="-5734"/>
                  <a:pt x="-4741" y="38187"/>
                  <a:pt x="2667" y="76816"/>
                </a:cubicBezTo>
                <a:cubicBezTo>
                  <a:pt x="10075" y="115445"/>
                  <a:pt x="56642" y="226041"/>
                  <a:pt x="56642" y="232391"/>
                </a:cubicBezTo>
                <a:cubicBezTo>
                  <a:pt x="56642" y="238741"/>
                  <a:pt x="12192" y="149841"/>
                  <a:pt x="2667" y="114916"/>
                </a:cubicBezTo>
                <a:cubicBezTo>
                  <a:pt x="-6858" y="79991"/>
                  <a:pt x="12192" y="6966"/>
                  <a:pt x="12192" y="61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88B86744-B69B-2FCE-6018-0505B4A4CDE8}"/>
              </a:ext>
            </a:extLst>
          </p:cNvPr>
          <p:cNvSpPr/>
          <p:nvPr/>
        </p:nvSpPr>
        <p:spPr>
          <a:xfrm>
            <a:off x="5051649" y="3412785"/>
            <a:ext cx="47552" cy="326026"/>
          </a:xfrm>
          <a:custGeom>
            <a:avLst/>
            <a:gdLst>
              <a:gd name="connsiteX0" fmla="*/ 41051 w 47552"/>
              <a:gd name="connsiteY0" fmla="*/ 340 h 326026"/>
              <a:gd name="connsiteX1" fmla="*/ 9301 w 47552"/>
              <a:gd name="connsiteY1" fmla="*/ 127340 h 326026"/>
              <a:gd name="connsiteX2" fmla="*/ 47401 w 47552"/>
              <a:gd name="connsiteY2" fmla="*/ 324190 h 326026"/>
              <a:gd name="connsiteX3" fmla="*/ 22001 w 47552"/>
              <a:gd name="connsiteY3" fmla="*/ 222590 h 326026"/>
              <a:gd name="connsiteX4" fmla="*/ 6126 w 47552"/>
              <a:gd name="connsiteY4" fmla="*/ 168615 h 326026"/>
              <a:gd name="connsiteX5" fmla="*/ 2951 w 47552"/>
              <a:gd name="connsiteY5" fmla="*/ 92415 h 326026"/>
              <a:gd name="connsiteX6" fmla="*/ 41051 w 47552"/>
              <a:gd name="connsiteY6" fmla="*/ 340 h 32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52" h="326026">
                <a:moveTo>
                  <a:pt x="41051" y="340"/>
                </a:moveTo>
                <a:cubicBezTo>
                  <a:pt x="42109" y="6161"/>
                  <a:pt x="8243" y="73365"/>
                  <a:pt x="9301" y="127340"/>
                </a:cubicBezTo>
                <a:cubicBezTo>
                  <a:pt x="10359" y="181315"/>
                  <a:pt x="45284" y="308315"/>
                  <a:pt x="47401" y="324190"/>
                </a:cubicBezTo>
                <a:cubicBezTo>
                  <a:pt x="49518" y="340065"/>
                  <a:pt x="28880" y="248519"/>
                  <a:pt x="22001" y="222590"/>
                </a:cubicBezTo>
                <a:cubicBezTo>
                  <a:pt x="15122" y="196661"/>
                  <a:pt x="9301" y="190311"/>
                  <a:pt x="6126" y="168615"/>
                </a:cubicBezTo>
                <a:cubicBezTo>
                  <a:pt x="2951" y="146919"/>
                  <a:pt x="-3928" y="119932"/>
                  <a:pt x="2951" y="92415"/>
                </a:cubicBezTo>
                <a:cubicBezTo>
                  <a:pt x="9830" y="64898"/>
                  <a:pt x="39993" y="-5481"/>
                  <a:pt x="41051" y="34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CEF3F498-DDC2-1FD4-E03D-5A7F025DBB92}"/>
              </a:ext>
            </a:extLst>
          </p:cNvPr>
          <p:cNvSpPr/>
          <p:nvPr/>
        </p:nvSpPr>
        <p:spPr>
          <a:xfrm>
            <a:off x="5243508" y="2640620"/>
            <a:ext cx="113022" cy="416905"/>
          </a:xfrm>
          <a:custGeom>
            <a:avLst/>
            <a:gdLst>
              <a:gd name="connsiteX0" fmla="*/ 112717 w 113022"/>
              <a:gd name="connsiteY0" fmla="*/ 980 h 416905"/>
              <a:gd name="connsiteX1" fmla="*/ 36517 w 113022"/>
              <a:gd name="connsiteY1" fmla="*/ 150205 h 416905"/>
              <a:gd name="connsiteX2" fmla="*/ 14292 w 113022"/>
              <a:gd name="connsiteY2" fmla="*/ 229580 h 416905"/>
              <a:gd name="connsiteX3" fmla="*/ 14292 w 113022"/>
              <a:gd name="connsiteY3" fmla="*/ 416905 h 416905"/>
              <a:gd name="connsiteX4" fmla="*/ 4767 w 113022"/>
              <a:gd name="connsiteY4" fmla="*/ 229580 h 416905"/>
              <a:gd name="connsiteX5" fmla="*/ 112717 w 113022"/>
              <a:gd name="connsiteY5" fmla="*/ 980 h 41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22" h="416905">
                <a:moveTo>
                  <a:pt x="112717" y="980"/>
                </a:moveTo>
                <a:cubicBezTo>
                  <a:pt x="118009" y="-12249"/>
                  <a:pt x="52921" y="112105"/>
                  <a:pt x="36517" y="150205"/>
                </a:cubicBezTo>
                <a:cubicBezTo>
                  <a:pt x="20113" y="188305"/>
                  <a:pt x="17996" y="185130"/>
                  <a:pt x="14292" y="229580"/>
                </a:cubicBezTo>
                <a:cubicBezTo>
                  <a:pt x="10588" y="274030"/>
                  <a:pt x="15879" y="416905"/>
                  <a:pt x="14292" y="416905"/>
                </a:cubicBezTo>
                <a:cubicBezTo>
                  <a:pt x="12705" y="416905"/>
                  <a:pt x="-9520" y="295197"/>
                  <a:pt x="4767" y="229580"/>
                </a:cubicBezTo>
                <a:cubicBezTo>
                  <a:pt x="19054" y="163963"/>
                  <a:pt x="107425" y="14209"/>
                  <a:pt x="112717" y="980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0E7E322E-328A-4E2B-F89E-BE502AF2590C}"/>
              </a:ext>
            </a:extLst>
          </p:cNvPr>
          <p:cNvSpPr/>
          <p:nvPr/>
        </p:nvSpPr>
        <p:spPr>
          <a:xfrm>
            <a:off x="5194265" y="3292473"/>
            <a:ext cx="123565" cy="323853"/>
          </a:xfrm>
          <a:custGeom>
            <a:avLst/>
            <a:gdLst>
              <a:gd name="connsiteX0" fmla="*/ 35 w 123565"/>
              <a:gd name="connsiteY0" fmla="*/ 2 h 323853"/>
              <a:gd name="connsiteX1" fmla="*/ 107985 w 123565"/>
              <a:gd name="connsiteY1" fmla="*/ 155577 h 323853"/>
              <a:gd name="connsiteX2" fmla="*/ 95285 w 123565"/>
              <a:gd name="connsiteY2" fmla="*/ 323852 h 323853"/>
              <a:gd name="connsiteX3" fmla="*/ 120685 w 123565"/>
              <a:gd name="connsiteY3" fmla="*/ 152402 h 323853"/>
              <a:gd name="connsiteX4" fmla="*/ 35 w 123565"/>
              <a:gd name="connsiteY4" fmla="*/ 2 h 3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65" h="323853">
                <a:moveTo>
                  <a:pt x="35" y="2"/>
                </a:moveTo>
                <a:cubicBezTo>
                  <a:pt x="-2082" y="531"/>
                  <a:pt x="92110" y="101602"/>
                  <a:pt x="107985" y="155577"/>
                </a:cubicBezTo>
                <a:cubicBezTo>
                  <a:pt x="123860" y="209552"/>
                  <a:pt x="93168" y="324381"/>
                  <a:pt x="95285" y="323852"/>
                </a:cubicBezTo>
                <a:cubicBezTo>
                  <a:pt x="97402" y="323323"/>
                  <a:pt x="133914" y="202673"/>
                  <a:pt x="120685" y="152402"/>
                </a:cubicBezTo>
                <a:cubicBezTo>
                  <a:pt x="107456" y="102131"/>
                  <a:pt x="2152" y="-527"/>
                  <a:pt x="35" y="2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E34CEED-9614-3D47-3EF9-0D5A44E64E00}"/>
              </a:ext>
            </a:extLst>
          </p:cNvPr>
          <p:cNvSpPr/>
          <p:nvPr/>
        </p:nvSpPr>
        <p:spPr>
          <a:xfrm>
            <a:off x="3622540" y="2504359"/>
            <a:ext cx="270413" cy="102578"/>
          </a:xfrm>
          <a:custGeom>
            <a:avLst/>
            <a:gdLst>
              <a:gd name="connsiteX0" fmla="*/ 135 w 270413"/>
              <a:gd name="connsiteY0" fmla="*/ 716 h 102578"/>
              <a:gd name="connsiteX1" fmla="*/ 174760 w 270413"/>
              <a:gd name="connsiteY1" fmla="*/ 32466 h 102578"/>
              <a:gd name="connsiteX2" fmla="*/ 270010 w 270413"/>
              <a:gd name="connsiteY2" fmla="*/ 102316 h 102578"/>
              <a:gd name="connsiteX3" fmla="*/ 206510 w 270413"/>
              <a:gd name="connsiteY3" fmla="*/ 54691 h 102578"/>
              <a:gd name="connsiteX4" fmla="*/ 146185 w 270413"/>
              <a:gd name="connsiteY4" fmla="*/ 13416 h 102578"/>
              <a:gd name="connsiteX5" fmla="*/ 135 w 270413"/>
              <a:gd name="connsiteY5" fmla="*/ 716 h 10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413" h="102578">
                <a:moveTo>
                  <a:pt x="135" y="716"/>
                </a:moveTo>
                <a:cubicBezTo>
                  <a:pt x="4897" y="3891"/>
                  <a:pt x="129781" y="15533"/>
                  <a:pt x="174760" y="32466"/>
                </a:cubicBezTo>
                <a:cubicBezTo>
                  <a:pt x="219739" y="49399"/>
                  <a:pt x="264718" y="98612"/>
                  <a:pt x="270010" y="102316"/>
                </a:cubicBezTo>
                <a:cubicBezTo>
                  <a:pt x="275302" y="106020"/>
                  <a:pt x="227147" y="69508"/>
                  <a:pt x="206510" y="54691"/>
                </a:cubicBezTo>
                <a:cubicBezTo>
                  <a:pt x="185873" y="39874"/>
                  <a:pt x="175289" y="21353"/>
                  <a:pt x="146185" y="13416"/>
                </a:cubicBezTo>
                <a:cubicBezTo>
                  <a:pt x="117081" y="5479"/>
                  <a:pt x="-4627" y="-2459"/>
                  <a:pt x="135" y="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0783FA67-DC6C-30B4-5AFE-1AF711CA94CA}"/>
              </a:ext>
            </a:extLst>
          </p:cNvPr>
          <p:cNvSpPr/>
          <p:nvPr/>
        </p:nvSpPr>
        <p:spPr>
          <a:xfrm>
            <a:off x="4489384" y="2310314"/>
            <a:ext cx="457892" cy="67821"/>
          </a:xfrm>
          <a:custGeom>
            <a:avLst/>
            <a:gdLst>
              <a:gd name="connsiteX0" fmla="*/ 66 w 457892"/>
              <a:gd name="connsiteY0" fmla="*/ 67761 h 67821"/>
              <a:gd name="connsiteX1" fmla="*/ 184216 w 457892"/>
              <a:gd name="connsiteY1" fmla="*/ 13786 h 67821"/>
              <a:gd name="connsiteX2" fmla="*/ 454091 w 457892"/>
              <a:gd name="connsiteY2" fmla="*/ 55061 h 67821"/>
              <a:gd name="connsiteX3" fmla="*/ 333441 w 457892"/>
              <a:gd name="connsiteY3" fmla="*/ 23311 h 67821"/>
              <a:gd name="connsiteX4" fmla="*/ 203266 w 457892"/>
              <a:gd name="connsiteY4" fmla="*/ 1086 h 67821"/>
              <a:gd name="connsiteX5" fmla="*/ 66 w 457892"/>
              <a:gd name="connsiteY5" fmla="*/ 67761 h 6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892" h="67821">
                <a:moveTo>
                  <a:pt x="66" y="67761"/>
                </a:moveTo>
                <a:cubicBezTo>
                  <a:pt x="-3109" y="69878"/>
                  <a:pt x="108545" y="15903"/>
                  <a:pt x="184216" y="13786"/>
                </a:cubicBezTo>
                <a:cubicBezTo>
                  <a:pt x="259887" y="11669"/>
                  <a:pt x="429220" y="53473"/>
                  <a:pt x="454091" y="55061"/>
                </a:cubicBezTo>
                <a:cubicBezTo>
                  <a:pt x="478962" y="56648"/>
                  <a:pt x="375245" y="32307"/>
                  <a:pt x="333441" y="23311"/>
                </a:cubicBezTo>
                <a:cubicBezTo>
                  <a:pt x="291637" y="14315"/>
                  <a:pt x="254066" y="-4735"/>
                  <a:pt x="203266" y="1086"/>
                </a:cubicBezTo>
                <a:cubicBezTo>
                  <a:pt x="152466" y="6907"/>
                  <a:pt x="3241" y="65644"/>
                  <a:pt x="66" y="677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D77F651D-4AE3-0818-435C-3FB64032FF4F}"/>
              </a:ext>
            </a:extLst>
          </p:cNvPr>
          <p:cNvSpPr/>
          <p:nvPr/>
        </p:nvSpPr>
        <p:spPr>
          <a:xfrm>
            <a:off x="4311207" y="3695455"/>
            <a:ext cx="45255" cy="165874"/>
          </a:xfrm>
          <a:custGeom>
            <a:avLst/>
            <a:gdLst>
              <a:gd name="connsiteX0" fmla="*/ 19493 w 45255"/>
              <a:gd name="connsiteY0" fmla="*/ 245 h 165874"/>
              <a:gd name="connsiteX1" fmla="*/ 13143 w 45255"/>
              <a:gd name="connsiteY1" fmla="*/ 57395 h 165874"/>
              <a:gd name="connsiteX2" fmla="*/ 25843 w 45255"/>
              <a:gd name="connsiteY2" fmla="*/ 130420 h 165874"/>
              <a:gd name="connsiteX3" fmla="*/ 44893 w 45255"/>
              <a:gd name="connsiteY3" fmla="*/ 165345 h 165874"/>
              <a:gd name="connsiteX4" fmla="*/ 35368 w 45255"/>
              <a:gd name="connsiteY4" fmla="*/ 146295 h 165874"/>
              <a:gd name="connsiteX5" fmla="*/ 443 w 45255"/>
              <a:gd name="connsiteY5" fmla="*/ 79620 h 165874"/>
              <a:gd name="connsiteX6" fmla="*/ 19493 w 45255"/>
              <a:gd name="connsiteY6" fmla="*/ 245 h 16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55" h="165874">
                <a:moveTo>
                  <a:pt x="19493" y="245"/>
                </a:moveTo>
                <a:cubicBezTo>
                  <a:pt x="21610" y="-3459"/>
                  <a:pt x="12085" y="35699"/>
                  <a:pt x="13143" y="57395"/>
                </a:cubicBezTo>
                <a:cubicBezTo>
                  <a:pt x="14201" y="79091"/>
                  <a:pt x="20551" y="112428"/>
                  <a:pt x="25843" y="130420"/>
                </a:cubicBezTo>
                <a:cubicBezTo>
                  <a:pt x="31135" y="148412"/>
                  <a:pt x="44893" y="165345"/>
                  <a:pt x="44893" y="165345"/>
                </a:cubicBezTo>
                <a:cubicBezTo>
                  <a:pt x="46481" y="167991"/>
                  <a:pt x="42776" y="160582"/>
                  <a:pt x="35368" y="146295"/>
                </a:cubicBezTo>
                <a:cubicBezTo>
                  <a:pt x="27960" y="132008"/>
                  <a:pt x="4147" y="100258"/>
                  <a:pt x="443" y="79620"/>
                </a:cubicBezTo>
                <a:cubicBezTo>
                  <a:pt x="-3261" y="58982"/>
                  <a:pt x="17376" y="3949"/>
                  <a:pt x="19493" y="2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0DADEBF-AD8B-F191-8CA9-8A9FA2D84BFE}"/>
              </a:ext>
            </a:extLst>
          </p:cNvPr>
          <p:cNvSpPr/>
          <p:nvPr/>
        </p:nvSpPr>
        <p:spPr>
          <a:xfrm>
            <a:off x="4257521" y="3711572"/>
            <a:ext cx="78744" cy="143602"/>
          </a:xfrm>
          <a:custGeom>
            <a:avLst/>
            <a:gdLst>
              <a:gd name="connsiteX0" fmla="*/ 154 w 78744"/>
              <a:gd name="connsiteY0" fmla="*/ 3 h 143602"/>
              <a:gd name="connsiteX1" fmla="*/ 54129 w 78744"/>
              <a:gd name="connsiteY1" fmla="*/ 69853 h 143602"/>
              <a:gd name="connsiteX2" fmla="*/ 63654 w 78744"/>
              <a:gd name="connsiteY2" fmla="*/ 95253 h 143602"/>
              <a:gd name="connsiteX3" fmla="*/ 66829 w 78744"/>
              <a:gd name="connsiteY3" fmla="*/ 123828 h 143602"/>
              <a:gd name="connsiteX4" fmla="*/ 63654 w 78744"/>
              <a:gd name="connsiteY4" fmla="*/ 142878 h 143602"/>
              <a:gd name="connsiteX5" fmla="*/ 76354 w 78744"/>
              <a:gd name="connsiteY5" fmla="*/ 98428 h 143602"/>
              <a:gd name="connsiteX6" fmla="*/ 73179 w 78744"/>
              <a:gd name="connsiteY6" fmla="*/ 73028 h 143602"/>
              <a:gd name="connsiteX7" fmla="*/ 154 w 78744"/>
              <a:gd name="connsiteY7" fmla="*/ 3 h 1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44" h="143602">
                <a:moveTo>
                  <a:pt x="154" y="3"/>
                </a:moveTo>
                <a:cubicBezTo>
                  <a:pt x="-3021" y="-526"/>
                  <a:pt x="43546" y="53978"/>
                  <a:pt x="54129" y="69853"/>
                </a:cubicBezTo>
                <a:cubicBezTo>
                  <a:pt x="64712" y="85728"/>
                  <a:pt x="61537" y="86257"/>
                  <a:pt x="63654" y="95253"/>
                </a:cubicBezTo>
                <a:cubicBezTo>
                  <a:pt x="65771" y="104249"/>
                  <a:pt x="66829" y="115891"/>
                  <a:pt x="66829" y="123828"/>
                </a:cubicBezTo>
                <a:cubicBezTo>
                  <a:pt x="66829" y="131765"/>
                  <a:pt x="62067" y="147111"/>
                  <a:pt x="63654" y="142878"/>
                </a:cubicBezTo>
                <a:cubicBezTo>
                  <a:pt x="65241" y="138645"/>
                  <a:pt x="74767" y="110070"/>
                  <a:pt x="76354" y="98428"/>
                </a:cubicBezTo>
                <a:cubicBezTo>
                  <a:pt x="77941" y="86786"/>
                  <a:pt x="82175" y="87315"/>
                  <a:pt x="73179" y="73028"/>
                </a:cubicBezTo>
                <a:cubicBezTo>
                  <a:pt x="64183" y="58741"/>
                  <a:pt x="3329" y="532"/>
                  <a:pt x="154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AA8ACAB3-8AC4-047E-2247-6957CC81FE88}"/>
              </a:ext>
            </a:extLst>
          </p:cNvPr>
          <p:cNvSpPr/>
          <p:nvPr/>
        </p:nvSpPr>
        <p:spPr>
          <a:xfrm>
            <a:off x="4359079" y="3698836"/>
            <a:ext cx="105493" cy="159031"/>
          </a:xfrm>
          <a:custGeom>
            <a:avLst/>
            <a:gdLst>
              <a:gd name="connsiteX0" fmla="*/ 63696 w 105493"/>
              <a:gd name="connsiteY0" fmla="*/ 39 h 159031"/>
              <a:gd name="connsiteX1" fmla="*/ 92271 w 105493"/>
              <a:gd name="connsiteY1" fmla="*/ 69889 h 159031"/>
              <a:gd name="connsiteX2" fmla="*/ 101796 w 105493"/>
              <a:gd name="connsiteY2" fmla="*/ 111164 h 159031"/>
              <a:gd name="connsiteX3" fmla="*/ 95446 w 105493"/>
              <a:gd name="connsiteY3" fmla="*/ 139739 h 159031"/>
              <a:gd name="connsiteX4" fmla="*/ 82746 w 105493"/>
              <a:gd name="connsiteY4" fmla="*/ 149264 h 159031"/>
              <a:gd name="connsiteX5" fmla="*/ 196 w 105493"/>
              <a:gd name="connsiteY5" fmla="*/ 158789 h 159031"/>
              <a:gd name="connsiteX6" fmla="*/ 60521 w 105493"/>
              <a:gd name="connsiteY6" fmla="*/ 155614 h 159031"/>
              <a:gd name="connsiteX7" fmla="*/ 85921 w 105493"/>
              <a:gd name="connsiteY7" fmla="*/ 149264 h 159031"/>
              <a:gd name="connsiteX8" fmla="*/ 104971 w 105493"/>
              <a:gd name="connsiteY8" fmla="*/ 114339 h 159031"/>
              <a:gd name="connsiteX9" fmla="*/ 98621 w 105493"/>
              <a:gd name="connsiteY9" fmla="*/ 60364 h 159031"/>
              <a:gd name="connsiteX10" fmla="*/ 63696 w 105493"/>
              <a:gd name="connsiteY10" fmla="*/ 39 h 15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93" h="159031">
                <a:moveTo>
                  <a:pt x="63696" y="39"/>
                </a:moveTo>
                <a:cubicBezTo>
                  <a:pt x="62638" y="1627"/>
                  <a:pt x="85921" y="51368"/>
                  <a:pt x="92271" y="69889"/>
                </a:cubicBezTo>
                <a:cubicBezTo>
                  <a:pt x="98621" y="88410"/>
                  <a:pt x="101267" y="99522"/>
                  <a:pt x="101796" y="111164"/>
                </a:cubicBezTo>
                <a:cubicBezTo>
                  <a:pt x="102325" y="122806"/>
                  <a:pt x="95446" y="139739"/>
                  <a:pt x="95446" y="139739"/>
                </a:cubicBezTo>
                <a:cubicBezTo>
                  <a:pt x="92271" y="146089"/>
                  <a:pt x="98621" y="146089"/>
                  <a:pt x="82746" y="149264"/>
                </a:cubicBezTo>
                <a:cubicBezTo>
                  <a:pt x="66871" y="152439"/>
                  <a:pt x="3900" y="157731"/>
                  <a:pt x="196" y="158789"/>
                </a:cubicBezTo>
                <a:cubicBezTo>
                  <a:pt x="-3508" y="159847"/>
                  <a:pt x="46234" y="157201"/>
                  <a:pt x="60521" y="155614"/>
                </a:cubicBezTo>
                <a:cubicBezTo>
                  <a:pt x="74808" y="154027"/>
                  <a:pt x="78513" y="156143"/>
                  <a:pt x="85921" y="149264"/>
                </a:cubicBezTo>
                <a:cubicBezTo>
                  <a:pt x="93329" y="142385"/>
                  <a:pt x="102854" y="129156"/>
                  <a:pt x="104971" y="114339"/>
                </a:cubicBezTo>
                <a:cubicBezTo>
                  <a:pt x="107088" y="99522"/>
                  <a:pt x="102325" y="75710"/>
                  <a:pt x="98621" y="60364"/>
                </a:cubicBezTo>
                <a:cubicBezTo>
                  <a:pt x="94917" y="45018"/>
                  <a:pt x="64754" y="-1549"/>
                  <a:pt x="63696" y="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0055AE19-3DB1-EAA1-7522-4FAF163D4DC9}"/>
              </a:ext>
            </a:extLst>
          </p:cNvPr>
          <p:cNvSpPr/>
          <p:nvPr/>
        </p:nvSpPr>
        <p:spPr>
          <a:xfrm>
            <a:off x="4441818" y="3685989"/>
            <a:ext cx="33346" cy="146924"/>
          </a:xfrm>
          <a:custGeom>
            <a:avLst/>
            <a:gdLst>
              <a:gd name="connsiteX0" fmla="*/ 7 w 33346"/>
              <a:gd name="connsiteY0" fmla="*/ 186 h 146924"/>
              <a:gd name="connsiteX1" fmla="*/ 31757 w 33346"/>
              <a:gd name="connsiteY1" fmla="*/ 89086 h 146924"/>
              <a:gd name="connsiteX2" fmla="*/ 28582 w 33346"/>
              <a:gd name="connsiteY2" fmla="*/ 146236 h 146924"/>
              <a:gd name="connsiteX3" fmla="*/ 28582 w 33346"/>
              <a:gd name="connsiteY3" fmla="*/ 114486 h 146924"/>
              <a:gd name="connsiteX4" fmla="*/ 7 w 33346"/>
              <a:gd name="connsiteY4" fmla="*/ 186 h 14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46" h="146924">
                <a:moveTo>
                  <a:pt x="7" y="186"/>
                </a:moveTo>
                <a:cubicBezTo>
                  <a:pt x="536" y="-4047"/>
                  <a:pt x="26995" y="64744"/>
                  <a:pt x="31757" y="89086"/>
                </a:cubicBezTo>
                <a:cubicBezTo>
                  <a:pt x="36519" y="113428"/>
                  <a:pt x="29111" y="142003"/>
                  <a:pt x="28582" y="146236"/>
                </a:cubicBezTo>
                <a:cubicBezTo>
                  <a:pt x="28053" y="150469"/>
                  <a:pt x="30699" y="134594"/>
                  <a:pt x="28582" y="114486"/>
                </a:cubicBezTo>
                <a:cubicBezTo>
                  <a:pt x="26465" y="94378"/>
                  <a:pt x="-522" y="4419"/>
                  <a:pt x="7" y="1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4695B3A-A89D-6A11-775F-1E59255AC495}"/>
              </a:ext>
            </a:extLst>
          </p:cNvPr>
          <p:cNvSpPr/>
          <p:nvPr/>
        </p:nvSpPr>
        <p:spPr>
          <a:xfrm>
            <a:off x="4476595" y="3663938"/>
            <a:ext cx="107046" cy="136664"/>
          </a:xfrm>
          <a:custGeom>
            <a:avLst/>
            <a:gdLst>
              <a:gd name="connsiteX0" fmla="*/ 76355 w 107046"/>
              <a:gd name="connsiteY0" fmla="*/ 12 h 136664"/>
              <a:gd name="connsiteX1" fmla="*/ 104930 w 107046"/>
              <a:gd name="connsiteY1" fmla="*/ 85737 h 136664"/>
              <a:gd name="connsiteX2" fmla="*/ 104930 w 107046"/>
              <a:gd name="connsiteY2" fmla="*/ 107962 h 136664"/>
              <a:gd name="connsiteX3" fmla="*/ 92230 w 107046"/>
              <a:gd name="connsiteY3" fmla="*/ 123837 h 136664"/>
              <a:gd name="connsiteX4" fmla="*/ 44605 w 107046"/>
              <a:gd name="connsiteY4" fmla="*/ 136537 h 136664"/>
              <a:gd name="connsiteX5" fmla="*/ 155 w 107046"/>
              <a:gd name="connsiteY5" fmla="*/ 130187 h 136664"/>
              <a:gd name="connsiteX6" fmla="*/ 60480 w 107046"/>
              <a:gd name="connsiteY6" fmla="*/ 127012 h 136664"/>
              <a:gd name="connsiteX7" fmla="*/ 82705 w 107046"/>
              <a:gd name="connsiteY7" fmla="*/ 117487 h 136664"/>
              <a:gd name="connsiteX8" fmla="*/ 95405 w 107046"/>
              <a:gd name="connsiteY8" fmla="*/ 79387 h 136664"/>
              <a:gd name="connsiteX9" fmla="*/ 76355 w 107046"/>
              <a:gd name="connsiteY9" fmla="*/ 12 h 13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046" h="136664">
                <a:moveTo>
                  <a:pt x="76355" y="12"/>
                </a:moveTo>
                <a:cubicBezTo>
                  <a:pt x="77943" y="1070"/>
                  <a:pt x="100168" y="67745"/>
                  <a:pt x="104930" y="85737"/>
                </a:cubicBezTo>
                <a:cubicBezTo>
                  <a:pt x="109693" y="103729"/>
                  <a:pt x="104930" y="107962"/>
                  <a:pt x="104930" y="107962"/>
                </a:cubicBezTo>
                <a:cubicBezTo>
                  <a:pt x="102813" y="114312"/>
                  <a:pt x="102284" y="119075"/>
                  <a:pt x="92230" y="123837"/>
                </a:cubicBezTo>
                <a:cubicBezTo>
                  <a:pt x="82176" y="128600"/>
                  <a:pt x="59951" y="135479"/>
                  <a:pt x="44605" y="136537"/>
                </a:cubicBezTo>
                <a:cubicBezTo>
                  <a:pt x="29259" y="137595"/>
                  <a:pt x="-2491" y="131775"/>
                  <a:pt x="155" y="130187"/>
                </a:cubicBezTo>
                <a:cubicBezTo>
                  <a:pt x="2801" y="128600"/>
                  <a:pt x="46722" y="129129"/>
                  <a:pt x="60480" y="127012"/>
                </a:cubicBezTo>
                <a:cubicBezTo>
                  <a:pt x="74238" y="124895"/>
                  <a:pt x="76884" y="125424"/>
                  <a:pt x="82705" y="117487"/>
                </a:cubicBezTo>
                <a:cubicBezTo>
                  <a:pt x="88526" y="109550"/>
                  <a:pt x="96993" y="94733"/>
                  <a:pt x="95405" y="79387"/>
                </a:cubicBezTo>
                <a:cubicBezTo>
                  <a:pt x="93818" y="64041"/>
                  <a:pt x="74767" y="-1046"/>
                  <a:pt x="76355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EE5EC1A4-1D8E-A311-80AC-434F50F80FCA}"/>
              </a:ext>
            </a:extLst>
          </p:cNvPr>
          <p:cNvSpPr/>
          <p:nvPr/>
        </p:nvSpPr>
        <p:spPr>
          <a:xfrm>
            <a:off x="4549693" y="3627365"/>
            <a:ext cx="134469" cy="125685"/>
          </a:xfrm>
          <a:custGeom>
            <a:avLst/>
            <a:gdLst>
              <a:gd name="connsiteX0" fmla="*/ 82 w 134469"/>
              <a:gd name="connsiteY0" fmla="*/ 30235 h 125685"/>
              <a:gd name="connsiteX1" fmla="*/ 35007 w 134469"/>
              <a:gd name="connsiteY1" fmla="*/ 115960 h 125685"/>
              <a:gd name="connsiteX2" fmla="*/ 57232 w 134469"/>
              <a:gd name="connsiteY2" fmla="*/ 122310 h 125685"/>
              <a:gd name="connsiteX3" fmla="*/ 111207 w 134469"/>
              <a:gd name="connsiteY3" fmla="*/ 103260 h 125685"/>
              <a:gd name="connsiteX4" fmla="*/ 123907 w 134469"/>
              <a:gd name="connsiteY4" fmla="*/ 81035 h 125685"/>
              <a:gd name="connsiteX5" fmla="*/ 133432 w 134469"/>
              <a:gd name="connsiteY5" fmla="*/ 23885 h 125685"/>
              <a:gd name="connsiteX6" fmla="*/ 130257 w 134469"/>
              <a:gd name="connsiteY6" fmla="*/ 1660 h 125685"/>
              <a:gd name="connsiteX7" fmla="*/ 127082 w 134469"/>
              <a:gd name="connsiteY7" fmla="*/ 65160 h 125685"/>
              <a:gd name="connsiteX8" fmla="*/ 133432 w 134469"/>
              <a:gd name="connsiteY8" fmla="*/ 81035 h 125685"/>
              <a:gd name="connsiteX9" fmla="*/ 101682 w 134469"/>
              <a:gd name="connsiteY9" fmla="*/ 109610 h 125685"/>
              <a:gd name="connsiteX10" fmla="*/ 73107 w 134469"/>
              <a:gd name="connsiteY10" fmla="*/ 112785 h 125685"/>
              <a:gd name="connsiteX11" fmla="*/ 50882 w 134469"/>
              <a:gd name="connsiteY11" fmla="*/ 96910 h 125685"/>
              <a:gd name="connsiteX12" fmla="*/ 25482 w 134469"/>
              <a:gd name="connsiteY12" fmla="*/ 90560 h 125685"/>
              <a:gd name="connsiteX13" fmla="*/ 82 w 134469"/>
              <a:gd name="connsiteY13" fmla="*/ 30235 h 12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469" h="125685">
                <a:moveTo>
                  <a:pt x="82" y="30235"/>
                </a:moveTo>
                <a:cubicBezTo>
                  <a:pt x="1669" y="34468"/>
                  <a:pt x="35007" y="115960"/>
                  <a:pt x="35007" y="115960"/>
                </a:cubicBezTo>
                <a:cubicBezTo>
                  <a:pt x="44532" y="131306"/>
                  <a:pt x="44532" y="124427"/>
                  <a:pt x="57232" y="122310"/>
                </a:cubicBezTo>
                <a:cubicBezTo>
                  <a:pt x="69932" y="120193"/>
                  <a:pt x="100095" y="110139"/>
                  <a:pt x="111207" y="103260"/>
                </a:cubicBezTo>
                <a:cubicBezTo>
                  <a:pt x="122319" y="96381"/>
                  <a:pt x="120203" y="94264"/>
                  <a:pt x="123907" y="81035"/>
                </a:cubicBezTo>
                <a:cubicBezTo>
                  <a:pt x="127611" y="67806"/>
                  <a:pt x="132374" y="37114"/>
                  <a:pt x="133432" y="23885"/>
                </a:cubicBezTo>
                <a:cubicBezTo>
                  <a:pt x="134490" y="10656"/>
                  <a:pt x="131315" y="-5219"/>
                  <a:pt x="130257" y="1660"/>
                </a:cubicBezTo>
                <a:cubicBezTo>
                  <a:pt x="129199" y="8539"/>
                  <a:pt x="126553" y="51931"/>
                  <a:pt x="127082" y="65160"/>
                </a:cubicBezTo>
                <a:cubicBezTo>
                  <a:pt x="127611" y="78389"/>
                  <a:pt x="137665" y="73627"/>
                  <a:pt x="133432" y="81035"/>
                </a:cubicBezTo>
                <a:cubicBezTo>
                  <a:pt x="129199" y="88443"/>
                  <a:pt x="111736" y="104318"/>
                  <a:pt x="101682" y="109610"/>
                </a:cubicBezTo>
                <a:cubicBezTo>
                  <a:pt x="91628" y="114902"/>
                  <a:pt x="73107" y="112785"/>
                  <a:pt x="73107" y="112785"/>
                </a:cubicBezTo>
                <a:cubicBezTo>
                  <a:pt x="64640" y="110668"/>
                  <a:pt x="58819" y="100614"/>
                  <a:pt x="50882" y="96910"/>
                </a:cubicBezTo>
                <a:cubicBezTo>
                  <a:pt x="42945" y="93206"/>
                  <a:pt x="30774" y="99556"/>
                  <a:pt x="25482" y="90560"/>
                </a:cubicBezTo>
                <a:cubicBezTo>
                  <a:pt x="20190" y="81564"/>
                  <a:pt x="-1505" y="26002"/>
                  <a:pt x="82" y="30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657E16BE-DE71-A701-9BEA-5AB073501E44}"/>
              </a:ext>
            </a:extLst>
          </p:cNvPr>
          <p:cNvSpPr/>
          <p:nvPr/>
        </p:nvSpPr>
        <p:spPr>
          <a:xfrm>
            <a:off x="4549770" y="3654198"/>
            <a:ext cx="47515" cy="91730"/>
          </a:xfrm>
          <a:custGeom>
            <a:avLst/>
            <a:gdLst>
              <a:gd name="connsiteX0" fmla="*/ 5 w 47515"/>
              <a:gd name="connsiteY0" fmla="*/ 227 h 91730"/>
              <a:gd name="connsiteX1" fmla="*/ 44455 w 47515"/>
              <a:gd name="connsiteY1" fmla="*/ 89127 h 91730"/>
              <a:gd name="connsiteX2" fmla="*/ 41280 w 47515"/>
              <a:gd name="connsiteY2" fmla="*/ 63727 h 91730"/>
              <a:gd name="connsiteX3" fmla="*/ 5 w 47515"/>
              <a:gd name="connsiteY3" fmla="*/ 227 h 9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15" h="91730">
                <a:moveTo>
                  <a:pt x="5" y="227"/>
                </a:moveTo>
                <a:cubicBezTo>
                  <a:pt x="534" y="4460"/>
                  <a:pt x="37576" y="78544"/>
                  <a:pt x="44455" y="89127"/>
                </a:cubicBezTo>
                <a:cubicBezTo>
                  <a:pt x="51334" y="99710"/>
                  <a:pt x="44984" y="75369"/>
                  <a:pt x="41280" y="63727"/>
                </a:cubicBezTo>
                <a:cubicBezTo>
                  <a:pt x="37576" y="52085"/>
                  <a:pt x="-524" y="-4006"/>
                  <a:pt x="5" y="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6EDE7F0-8103-40C6-8F18-2A33EA4DACEC}"/>
              </a:ext>
            </a:extLst>
          </p:cNvPr>
          <p:cNvSpPr/>
          <p:nvPr/>
        </p:nvSpPr>
        <p:spPr>
          <a:xfrm>
            <a:off x="4657528" y="3571872"/>
            <a:ext cx="102101" cy="143050"/>
          </a:xfrm>
          <a:custGeom>
            <a:avLst/>
            <a:gdLst>
              <a:gd name="connsiteX0" fmla="*/ 92272 w 102101"/>
              <a:gd name="connsiteY0" fmla="*/ 3 h 143050"/>
              <a:gd name="connsiteX1" fmla="*/ 89097 w 102101"/>
              <a:gd name="connsiteY1" fmla="*/ 76203 h 143050"/>
              <a:gd name="connsiteX2" fmla="*/ 66872 w 102101"/>
              <a:gd name="connsiteY2" fmla="*/ 107953 h 143050"/>
              <a:gd name="connsiteX3" fmla="*/ 197 w 102101"/>
              <a:gd name="connsiteY3" fmla="*/ 142878 h 143050"/>
              <a:gd name="connsiteX4" fmla="*/ 47822 w 102101"/>
              <a:gd name="connsiteY4" fmla="*/ 120653 h 143050"/>
              <a:gd name="connsiteX5" fmla="*/ 89097 w 102101"/>
              <a:gd name="connsiteY5" fmla="*/ 104778 h 143050"/>
              <a:gd name="connsiteX6" fmla="*/ 101797 w 102101"/>
              <a:gd name="connsiteY6" fmla="*/ 73028 h 143050"/>
              <a:gd name="connsiteX7" fmla="*/ 92272 w 102101"/>
              <a:gd name="connsiteY7" fmla="*/ 3 h 1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01" h="143050">
                <a:moveTo>
                  <a:pt x="92272" y="3"/>
                </a:moveTo>
                <a:cubicBezTo>
                  <a:pt x="90155" y="532"/>
                  <a:pt x="93330" y="58211"/>
                  <a:pt x="89097" y="76203"/>
                </a:cubicBezTo>
                <a:cubicBezTo>
                  <a:pt x="84864" y="94195"/>
                  <a:pt x="81688" y="96841"/>
                  <a:pt x="66872" y="107953"/>
                </a:cubicBezTo>
                <a:cubicBezTo>
                  <a:pt x="52056" y="119065"/>
                  <a:pt x="3372" y="140761"/>
                  <a:pt x="197" y="142878"/>
                </a:cubicBezTo>
                <a:cubicBezTo>
                  <a:pt x="-2978" y="144995"/>
                  <a:pt x="33005" y="127003"/>
                  <a:pt x="47822" y="120653"/>
                </a:cubicBezTo>
                <a:cubicBezTo>
                  <a:pt x="62639" y="114303"/>
                  <a:pt x="80101" y="112716"/>
                  <a:pt x="89097" y="104778"/>
                </a:cubicBezTo>
                <a:cubicBezTo>
                  <a:pt x="98093" y="96841"/>
                  <a:pt x="99680" y="86257"/>
                  <a:pt x="101797" y="73028"/>
                </a:cubicBezTo>
                <a:cubicBezTo>
                  <a:pt x="103914" y="59799"/>
                  <a:pt x="94389" y="-526"/>
                  <a:pt x="92272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16C9E5E1-A3B1-C8BC-A895-DED54D8989A9}"/>
              </a:ext>
            </a:extLst>
          </p:cNvPr>
          <p:cNvSpPr/>
          <p:nvPr/>
        </p:nvSpPr>
        <p:spPr>
          <a:xfrm>
            <a:off x="4180512" y="3698367"/>
            <a:ext cx="151724" cy="181562"/>
          </a:xfrm>
          <a:custGeom>
            <a:avLst/>
            <a:gdLst>
              <a:gd name="connsiteX0" fmla="*/ 23188 w 151724"/>
              <a:gd name="connsiteY0" fmla="*/ 508 h 181562"/>
              <a:gd name="connsiteX1" fmla="*/ 13663 w 151724"/>
              <a:gd name="connsiteY1" fmla="*/ 98933 h 181562"/>
              <a:gd name="connsiteX2" fmla="*/ 16838 w 151724"/>
              <a:gd name="connsiteY2" fmla="*/ 146558 h 181562"/>
              <a:gd name="connsiteX3" fmla="*/ 42238 w 151724"/>
              <a:gd name="connsiteY3" fmla="*/ 175133 h 181562"/>
              <a:gd name="connsiteX4" fmla="*/ 86688 w 151724"/>
              <a:gd name="connsiteY4" fmla="*/ 178308 h 181562"/>
              <a:gd name="connsiteX5" fmla="*/ 150188 w 151724"/>
              <a:gd name="connsiteY5" fmla="*/ 159258 h 181562"/>
              <a:gd name="connsiteX6" fmla="*/ 124788 w 151724"/>
              <a:gd name="connsiteY6" fmla="*/ 171958 h 181562"/>
              <a:gd name="connsiteX7" fmla="*/ 45413 w 151724"/>
              <a:gd name="connsiteY7" fmla="*/ 178308 h 181562"/>
              <a:gd name="connsiteX8" fmla="*/ 7313 w 151724"/>
              <a:gd name="connsiteY8" fmla="*/ 117983 h 181562"/>
              <a:gd name="connsiteX9" fmla="*/ 963 w 151724"/>
              <a:gd name="connsiteY9" fmla="*/ 98933 h 181562"/>
              <a:gd name="connsiteX10" fmla="*/ 20013 w 151724"/>
              <a:gd name="connsiteY10" fmla="*/ 60833 h 181562"/>
              <a:gd name="connsiteX11" fmla="*/ 23188 w 151724"/>
              <a:gd name="connsiteY11" fmla="*/ 508 h 18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724" h="181562">
                <a:moveTo>
                  <a:pt x="23188" y="508"/>
                </a:moveTo>
                <a:cubicBezTo>
                  <a:pt x="22130" y="6858"/>
                  <a:pt x="14721" y="74591"/>
                  <a:pt x="13663" y="98933"/>
                </a:cubicBezTo>
                <a:cubicBezTo>
                  <a:pt x="12605" y="123275"/>
                  <a:pt x="12075" y="133858"/>
                  <a:pt x="16838" y="146558"/>
                </a:cubicBezTo>
                <a:cubicBezTo>
                  <a:pt x="21601" y="159258"/>
                  <a:pt x="30596" y="169841"/>
                  <a:pt x="42238" y="175133"/>
                </a:cubicBezTo>
                <a:cubicBezTo>
                  <a:pt x="53880" y="180425"/>
                  <a:pt x="68696" y="180954"/>
                  <a:pt x="86688" y="178308"/>
                </a:cubicBezTo>
                <a:cubicBezTo>
                  <a:pt x="104680" y="175662"/>
                  <a:pt x="143838" y="160316"/>
                  <a:pt x="150188" y="159258"/>
                </a:cubicBezTo>
                <a:cubicBezTo>
                  <a:pt x="156538" y="158200"/>
                  <a:pt x="142251" y="168783"/>
                  <a:pt x="124788" y="171958"/>
                </a:cubicBezTo>
                <a:cubicBezTo>
                  <a:pt x="107326" y="175133"/>
                  <a:pt x="64992" y="187304"/>
                  <a:pt x="45413" y="178308"/>
                </a:cubicBezTo>
                <a:cubicBezTo>
                  <a:pt x="25834" y="169312"/>
                  <a:pt x="14721" y="131212"/>
                  <a:pt x="7313" y="117983"/>
                </a:cubicBezTo>
                <a:cubicBezTo>
                  <a:pt x="-95" y="104754"/>
                  <a:pt x="-1154" y="108458"/>
                  <a:pt x="963" y="98933"/>
                </a:cubicBezTo>
                <a:cubicBezTo>
                  <a:pt x="3080" y="89408"/>
                  <a:pt x="17367" y="72475"/>
                  <a:pt x="20013" y="60833"/>
                </a:cubicBezTo>
                <a:cubicBezTo>
                  <a:pt x="22659" y="49191"/>
                  <a:pt x="24246" y="-5842"/>
                  <a:pt x="23188" y="5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BCBF9C4-9F21-B6ED-599A-3CA7A53E1E95}"/>
              </a:ext>
            </a:extLst>
          </p:cNvPr>
          <p:cNvSpPr/>
          <p:nvPr/>
        </p:nvSpPr>
        <p:spPr>
          <a:xfrm>
            <a:off x="4107850" y="3710938"/>
            <a:ext cx="89537" cy="133435"/>
          </a:xfrm>
          <a:custGeom>
            <a:avLst/>
            <a:gdLst>
              <a:gd name="connsiteX0" fmla="*/ 51400 w 89537"/>
              <a:gd name="connsiteY0" fmla="*/ 637 h 133435"/>
              <a:gd name="connsiteX1" fmla="*/ 79975 w 89537"/>
              <a:gd name="connsiteY1" fmla="*/ 95887 h 133435"/>
              <a:gd name="connsiteX2" fmla="*/ 86325 w 89537"/>
              <a:gd name="connsiteY2" fmla="*/ 127637 h 133435"/>
              <a:gd name="connsiteX3" fmla="*/ 41875 w 89537"/>
              <a:gd name="connsiteY3" fmla="*/ 130812 h 133435"/>
              <a:gd name="connsiteX4" fmla="*/ 600 w 89537"/>
              <a:gd name="connsiteY4" fmla="*/ 99062 h 133435"/>
              <a:gd name="connsiteX5" fmla="*/ 19650 w 89537"/>
              <a:gd name="connsiteY5" fmla="*/ 105412 h 133435"/>
              <a:gd name="connsiteX6" fmla="*/ 51400 w 89537"/>
              <a:gd name="connsiteY6" fmla="*/ 124462 h 133435"/>
              <a:gd name="connsiteX7" fmla="*/ 79975 w 89537"/>
              <a:gd name="connsiteY7" fmla="*/ 130812 h 133435"/>
              <a:gd name="connsiteX8" fmla="*/ 89500 w 89537"/>
              <a:gd name="connsiteY8" fmla="*/ 105412 h 133435"/>
              <a:gd name="connsiteX9" fmla="*/ 83150 w 89537"/>
              <a:gd name="connsiteY9" fmla="*/ 83187 h 133435"/>
              <a:gd name="connsiteX10" fmla="*/ 79975 w 89537"/>
              <a:gd name="connsiteY10" fmla="*/ 54612 h 133435"/>
              <a:gd name="connsiteX11" fmla="*/ 51400 w 89537"/>
              <a:gd name="connsiteY11" fmla="*/ 637 h 13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537" h="133435">
                <a:moveTo>
                  <a:pt x="51400" y="637"/>
                </a:moveTo>
                <a:cubicBezTo>
                  <a:pt x="51400" y="7516"/>
                  <a:pt x="74154" y="74720"/>
                  <a:pt x="79975" y="95887"/>
                </a:cubicBezTo>
                <a:cubicBezTo>
                  <a:pt x="85796" y="117054"/>
                  <a:pt x="92675" y="121816"/>
                  <a:pt x="86325" y="127637"/>
                </a:cubicBezTo>
                <a:cubicBezTo>
                  <a:pt x="79975" y="133458"/>
                  <a:pt x="56163" y="135575"/>
                  <a:pt x="41875" y="130812"/>
                </a:cubicBezTo>
                <a:cubicBezTo>
                  <a:pt x="27587" y="126049"/>
                  <a:pt x="600" y="99062"/>
                  <a:pt x="600" y="99062"/>
                </a:cubicBezTo>
                <a:cubicBezTo>
                  <a:pt x="-3104" y="94829"/>
                  <a:pt x="11183" y="101179"/>
                  <a:pt x="19650" y="105412"/>
                </a:cubicBezTo>
                <a:cubicBezTo>
                  <a:pt x="28117" y="109645"/>
                  <a:pt x="41346" y="120229"/>
                  <a:pt x="51400" y="124462"/>
                </a:cubicBezTo>
                <a:cubicBezTo>
                  <a:pt x="61454" y="128695"/>
                  <a:pt x="73625" y="133987"/>
                  <a:pt x="79975" y="130812"/>
                </a:cubicBezTo>
                <a:cubicBezTo>
                  <a:pt x="86325" y="127637"/>
                  <a:pt x="88971" y="113350"/>
                  <a:pt x="89500" y="105412"/>
                </a:cubicBezTo>
                <a:cubicBezTo>
                  <a:pt x="90029" y="97475"/>
                  <a:pt x="84737" y="91654"/>
                  <a:pt x="83150" y="83187"/>
                </a:cubicBezTo>
                <a:cubicBezTo>
                  <a:pt x="81563" y="74720"/>
                  <a:pt x="83679" y="64666"/>
                  <a:pt x="79975" y="54612"/>
                </a:cubicBezTo>
                <a:cubicBezTo>
                  <a:pt x="76271" y="44558"/>
                  <a:pt x="51400" y="-6242"/>
                  <a:pt x="51400" y="6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612B6070-1522-9F93-4640-C138B80C1112}"/>
              </a:ext>
            </a:extLst>
          </p:cNvPr>
          <p:cNvSpPr/>
          <p:nvPr/>
        </p:nvSpPr>
        <p:spPr>
          <a:xfrm>
            <a:off x="4102078" y="3714624"/>
            <a:ext cx="9789" cy="112271"/>
          </a:xfrm>
          <a:custGeom>
            <a:avLst/>
            <a:gdLst>
              <a:gd name="connsiteX0" fmla="*/ 9547 w 9789"/>
              <a:gd name="connsiteY0" fmla="*/ 126 h 112271"/>
              <a:gd name="connsiteX1" fmla="*/ 6372 w 9789"/>
              <a:gd name="connsiteY1" fmla="*/ 108076 h 112271"/>
              <a:gd name="connsiteX2" fmla="*/ 22 w 9789"/>
              <a:gd name="connsiteY2" fmla="*/ 85851 h 112271"/>
              <a:gd name="connsiteX3" fmla="*/ 9547 w 9789"/>
              <a:gd name="connsiteY3" fmla="*/ 126 h 11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9" h="112271">
                <a:moveTo>
                  <a:pt x="9547" y="126"/>
                </a:moveTo>
                <a:cubicBezTo>
                  <a:pt x="10605" y="3830"/>
                  <a:pt x="7959" y="93789"/>
                  <a:pt x="6372" y="108076"/>
                </a:cubicBezTo>
                <a:cubicBezTo>
                  <a:pt x="4785" y="122363"/>
                  <a:pt x="551" y="96434"/>
                  <a:pt x="22" y="85851"/>
                </a:cubicBezTo>
                <a:cubicBezTo>
                  <a:pt x="-507" y="75268"/>
                  <a:pt x="8489" y="-3578"/>
                  <a:pt x="9547" y="1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2E743F3-254B-2F39-1BF0-E5295E0E63CA}"/>
              </a:ext>
            </a:extLst>
          </p:cNvPr>
          <p:cNvSpPr/>
          <p:nvPr/>
        </p:nvSpPr>
        <p:spPr>
          <a:xfrm>
            <a:off x="4029027" y="3720973"/>
            <a:ext cx="100301" cy="104947"/>
          </a:xfrm>
          <a:custGeom>
            <a:avLst/>
            <a:gdLst>
              <a:gd name="connsiteX0" fmla="*/ 48 w 100301"/>
              <a:gd name="connsiteY0" fmla="*/ 127 h 104947"/>
              <a:gd name="connsiteX1" fmla="*/ 44498 w 100301"/>
              <a:gd name="connsiteY1" fmla="*/ 69977 h 104947"/>
              <a:gd name="connsiteX2" fmla="*/ 47673 w 100301"/>
              <a:gd name="connsiteY2" fmla="*/ 95377 h 104947"/>
              <a:gd name="connsiteX3" fmla="*/ 98473 w 100301"/>
              <a:gd name="connsiteY3" fmla="*/ 104902 h 104947"/>
              <a:gd name="connsiteX4" fmla="*/ 85773 w 100301"/>
              <a:gd name="connsiteY4" fmla="*/ 98552 h 104947"/>
              <a:gd name="connsiteX5" fmla="*/ 54023 w 100301"/>
              <a:gd name="connsiteY5" fmla="*/ 89027 h 104947"/>
              <a:gd name="connsiteX6" fmla="*/ 48 w 100301"/>
              <a:gd name="connsiteY6" fmla="*/ 127 h 10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01" h="104947">
                <a:moveTo>
                  <a:pt x="48" y="127"/>
                </a:moveTo>
                <a:cubicBezTo>
                  <a:pt x="-1539" y="-3048"/>
                  <a:pt x="36561" y="54102"/>
                  <a:pt x="44498" y="69977"/>
                </a:cubicBezTo>
                <a:cubicBezTo>
                  <a:pt x="52435" y="85852"/>
                  <a:pt x="38677" y="89556"/>
                  <a:pt x="47673" y="95377"/>
                </a:cubicBezTo>
                <a:cubicBezTo>
                  <a:pt x="56669" y="101198"/>
                  <a:pt x="98473" y="104902"/>
                  <a:pt x="98473" y="104902"/>
                </a:cubicBezTo>
                <a:cubicBezTo>
                  <a:pt x="104823" y="105431"/>
                  <a:pt x="93181" y="101198"/>
                  <a:pt x="85773" y="98552"/>
                </a:cubicBezTo>
                <a:cubicBezTo>
                  <a:pt x="78365" y="95906"/>
                  <a:pt x="61961" y="102785"/>
                  <a:pt x="54023" y="89027"/>
                </a:cubicBezTo>
                <a:cubicBezTo>
                  <a:pt x="46086" y="75269"/>
                  <a:pt x="1635" y="3302"/>
                  <a:pt x="48" y="1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84C80DE0-307E-F393-1C8B-B5D20C582D86}"/>
              </a:ext>
            </a:extLst>
          </p:cNvPr>
          <p:cNvSpPr/>
          <p:nvPr/>
        </p:nvSpPr>
        <p:spPr>
          <a:xfrm>
            <a:off x="2624950" y="1489436"/>
            <a:ext cx="1239874" cy="560483"/>
          </a:xfrm>
          <a:custGeom>
            <a:avLst/>
            <a:gdLst>
              <a:gd name="connsiteX0" fmla="*/ 3950 w 1239874"/>
              <a:gd name="connsiteY0" fmla="*/ 558439 h 560483"/>
              <a:gd name="connsiteX1" fmla="*/ 534175 w 1239874"/>
              <a:gd name="connsiteY1" fmla="*/ 244114 h 560483"/>
              <a:gd name="connsiteX2" fmla="*/ 1226325 w 1239874"/>
              <a:gd name="connsiteY2" fmla="*/ 5989 h 560483"/>
              <a:gd name="connsiteX3" fmla="*/ 1010425 w 1239874"/>
              <a:gd name="connsiteY3" fmla="*/ 66314 h 560483"/>
              <a:gd name="connsiteX4" fmla="*/ 750075 w 1239874"/>
              <a:gd name="connsiteY4" fmla="*/ 139339 h 560483"/>
              <a:gd name="connsiteX5" fmla="*/ 315100 w 1239874"/>
              <a:gd name="connsiteY5" fmla="*/ 367939 h 560483"/>
              <a:gd name="connsiteX6" fmla="*/ 3950 w 1239874"/>
              <a:gd name="connsiteY6" fmla="*/ 558439 h 56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874" h="560483">
                <a:moveTo>
                  <a:pt x="3950" y="558439"/>
                </a:moveTo>
                <a:cubicBezTo>
                  <a:pt x="40463" y="537801"/>
                  <a:pt x="330446" y="336189"/>
                  <a:pt x="534175" y="244114"/>
                </a:cubicBezTo>
                <a:cubicBezTo>
                  <a:pt x="737904" y="152039"/>
                  <a:pt x="1146950" y="35622"/>
                  <a:pt x="1226325" y="5989"/>
                </a:cubicBezTo>
                <a:cubicBezTo>
                  <a:pt x="1305700" y="-23644"/>
                  <a:pt x="1010425" y="66314"/>
                  <a:pt x="1010425" y="66314"/>
                </a:cubicBezTo>
                <a:cubicBezTo>
                  <a:pt x="931050" y="88539"/>
                  <a:pt x="865962" y="89068"/>
                  <a:pt x="750075" y="139339"/>
                </a:cubicBezTo>
                <a:cubicBezTo>
                  <a:pt x="634188" y="189610"/>
                  <a:pt x="437338" y="297560"/>
                  <a:pt x="315100" y="367939"/>
                </a:cubicBezTo>
                <a:cubicBezTo>
                  <a:pt x="192862" y="438318"/>
                  <a:pt x="-32563" y="579077"/>
                  <a:pt x="3950" y="5584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82D1BFDF-AFA2-8101-4DEA-B76CAE1E97E1}"/>
              </a:ext>
            </a:extLst>
          </p:cNvPr>
          <p:cNvSpPr/>
          <p:nvPr/>
        </p:nvSpPr>
        <p:spPr>
          <a:xfrm>
            <a:off x="2641532" y="2143070"/>
            <a:ext cx="243527" cy="168701"/>
          </a:xfrm>
          <a:custGeom>
            <a:avLst/>
            <a:gdLst>
              <a:gd name="connsiteX0" fmla="*/ 68 w 243527"/>
              <a:gd name="connsiteY0" fmla="*/ 55 h 168701"/>
              <a:gd name="connsiteX1" fmla="*/ 158818 w 243527"/>
              <a:gd name="connsiteY1" fmla="*/ 95305 h 168701"/>
              <a:gd name="connsiteX2" fmla="*/ 228668 w 243527"/>
              <a:gd name="connsiteY2" fmla="*/ 142930 h 168701"/>
              <a:gd name="connsiteX3" fmla="*/ 238193 w 243527"/>
              <a:gd name="connsiteY3" fmla="*/ 168330 h 168701"/>
              <a:gd name="connsiteX4" fmla="*/ 235018 w 243527"/>
              <a:gd name="connsiteY4" fmla="*/ 152455 h 168701"/>
              <a:gd name="connsiteX5" fmla="*/ 139768 w 243527"/>
              <a:gd name="connsiteY5" fmla="*/ 82605 h 168701"/>
              <a:gd name="connsiteX6" fmla="*/ 68 w 243527"/>
              <a:gd name="connsiteY6" fmla="*/ 55 h 16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527" h="168701">
                <a:moveTo>
                  <a:pt x="68" y="55"/>
                </a:moveTo>
                <a:cubicBezTo>
                  <a:pt x="3243" y="2172"/>
                  <a:pt x="120718" y="71493"/>
                  <a:pt x="158818" y="95305"/>
                </a:cubicBezTo>
                <a:cubicBezTo>
                  <a:pt x="196918" y="119117"/>
                  <a:pt x="215439" y="130759"/>
                  <a:pt x="228668" y="142930"/>
                </a:cubicBezTo>
                <a:cubicBezTo>
                  <a:pt x="241897" y="155101"/>
                  <a:pt x="238193" y="168330"/>
                  <a:pt x="238193" y="168330"/>
                </a:cubicBezTo>
                <a:cubicBezTo>
                  <a:pt x="239251" y="169918"/>
                  <a:pt x="251422" y="166743"/>
                  <a:pt x="235018" y="152455"/>
                </a:cubicBezTo>
                <a:cubicBezTo>
                  <a:pt x="218614" y="138167"/>
                  <a:pt x="175222" y="108005"/>
                  <a:pt x="139768" y="82605"/>
                </a:cubicBezTo>
                <a:cubicBezTo>
                  <a:pt x="104314" y="57205"/>
                  <a:pt x="-3107" y="-2062"/>
                  <a:pt x="68" y="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F69CC5E-6BFA-DC68-4FB2-772993FAC8B4}"/>
              </a:ext>
            </a:extLst>
          </p:cNvPr>
          <p:cNvSpPr/>
          <p:nvPr/>
        </p:nvSpPr>
        <p:spPr>
          <a:xfrm>
            <a:off x="2663735" y="1549060"/>
            <a:ext cx="1206971" cy="568665"/>
          </a:xfrm>
          <a:custGeom>
            <a:avLst/>
            <a:gdLst>
              <a:gd name="connsiteX0" fmla="*/ 1206590 w 1206971"/>
              <a:gd name="connsiteY0" fmla="*/ 340 h 568665"/>
              <a:gd name="connsiteX1" fmla="*/ 647790 w 1206971"/>
              <a:gd name="connsiteY1" fmla="*/ 181315 h 568665"/>
              <a:gd name="connsiteX2" fmla="*/ 400140 w 1206971"/>
              <a:gd name="connsiteY2" fmla="*/ 292440 h 568665"/>
              <a:gd name="connsiteX3" fmla="*/ 123915 w 1206971"/>
              <a:gd name="connsiteY3" fmla="*/ 448015 h 568665"/>
              <a:gd name="connsiteX4" fmla="*/ 54065 w 1206971"/>
              <a:gd name="connsiteY4" fmla="*/ 501990 h 568665"/>
              <a:gd name="connsiteX5" fmla="*/ 90 w 1206971"/>
              <a:gd name="connsiteY5" fmla="*/ 568665 h 568665"/>
              <a:gd name="connsiteX6" fmla="*/ 66765 w 1206971"/>
              <a:gd name="connsiteY6" fmla="*/ 501990 h 568665"/>
              <a:gd name="connsiteX7" fmla="*/ 406490 w 1206971"/>
              <a:gd name="connsiteY7" fmla="*/ 279740 h 568665"/>
              <a:gd name="connsiteX8" fmla="*/ 406490 w 1206971"/>
              <a:gd name="connsiteY8" fmla="*/ 282915 h 568665"/>
              <a:gd name="connsiteX9" fmla="*/ 730340 w 1206971"/>
              <a:gd name="connsiteY9" fmla="*/ 140040 h 568665"/>
              <a:gd name="connsiteX10" fmla="*/ 1206590 w 1206971"/>
              <a:gd name="connsiteY10" fmla="*/ 340 h 56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6971" h="568665">
                <a:moveTo>
                  <a:pt x="1206590" y="340"/>
                </a:moveTo>
                <a:cubicBezTo>
                  <a:pt x="1192832" y="7219"/>
                  <a:pt x="782198" y="132632"/>
                  <a:pt x="647790" y="181315"/>
                </a:cubicBezTo>
                <a:cubicBezTo>
                  <a:pt x="513382" y="229998"/>
                  <a:pt x="487452" y="247990"/>
                  <a:pt x="400140" y="292440"/>
                </a:cubicBezTo>
                <a:cubicBezTo>
                  <a:pt x="312828" y="336890"/>
                  <a:pt x="181594" y="413090"/>
                  <a:pt x="123915" y="448015"/>
                </a:cubicBezTo>
                <a:cubicBezTo>
                  <a:pt x="66236" y="482940"/>
                  <a:pt x="74702" y="481882"/>
                  <a:pt x="54065" y="501990"/>
                </a:cubicBezTo>
                <a:cubicBezTo>
                  <a:pt x="33428" y="522098"/>
                  <a:pt x="-2027" y="568665"/>
                  <a:pt x="90" y="568665"/>
                </a:cubicBezTo>
                <a:cubicBezTo>
                  <a:pt x="2207" y="568665"/>
                  <a:pt x="-968" y="550144"/>
                  <a:pt x="66765" y="501990"/>
                </a:cubicBezTo>
                <a:cubicBezTo>
                  <a:pt x="134498" y="453836"/>
                  <a:pt x="349869" y="316252"/>
                  <a:pt x="406490" y="279740"/>
                </a:cubicBezTo>
                <a:cubicBezTo>
                  <a:pt x="463111" y="243228"/>
                  <a:pt x="406490" y="282915"/>
                  <a:pt x="406490" y="282915"/>
                </a:cubicBezTo>
                <a:cubicBezTo>
                  <a:pt x="460465" y="259632"/>
                  <a:pt x="602282" y="187665"/>
                  <a:pt x="730340" y="140040"/>
                </a:cubicBezTo>
                <a:cubicBezTo>
                  <a:pt x="858398" y="92415"/>
                  <a:pt x="1220348" y="-6539"/>
                  <a:pt x="1206590" y="3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55B5999C-4E1F-57F8-7EE8-969DF316E184}"/>
              </a:ext>
            </a:extLst>
          </p:cNvPr>
          <p:cNvSpPr/>
          <p:nvPr/>
        </p:nvSpPr>
        <p:spPr>
          <a:xfrm>
            <a:off x="2630681" y="2006600"/>
            <a:ext cx="260601" cy="295168"/>
          </a:xfrm>
          <a:custGeom>
            <a:avLst/>
            <a:gdLst>
              <a:gd name="connsiteX0" fmla="*/ 55369 w 260601"/>
              <a:gd name="connsiteY0" fmla="*/ 0 h 295168"/>
              <a:gd name="connsiteX1" fmla="*/ 7744 w 260601"/>
              <a:gd name="connsiteY1" fmla="*/ 79375 h 295168"/>
              <a:gd name="connsiteX2" fmla="*/ 26794 w 260601"/>
              <a:gd name="connsiteY2" fmla="*/ 139700 h 295168"/>
              <a:gd name="connsiteX3" fmla="*/ 255394 w 260601"/>
              <a:gd name="connsiteY3" fmla="*/ 292100 h 295168"/>
              <a:gd name="connsiteX4" fmla="*/ 172844 w 260601"/>
              <a:gd name="connsiteY4" fmla="*/ 234950 h 295168"/>
              <a:gd name="connsiteX5" fmla="*/ 14094 w 260601"/>
              <a:gd name="connsiteY5" fmla="*/ 152400 h 295168"/>
              <a:gd name="connsiteX6" fmla="*/ 23619 w 260601"/>
              <a:gd name="connsiteY6" fmla="*/ 79375 h 295168"/>
              <a:gd name="connsiteX7" fmla="*/ 55369 w 260601"/>
              <a:gd name="connsiteY7" fmla="*/ 0 h 2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601" h="295168">
                <a:moveTo>
                  <a:pt x="55369" y="0"/>
                </a:moveTo>
                <a:cubicBezTo>
                  <a:pt x="52723" y="0"/>
                  <a:pt x="12506" y="56092"/>
                  <a:pt x="7744" y="79375"/>
                </a:cubicBezTo>
                <a:cubicBezTo>
                  <a:pt x="2981" y="102658"/>
                  <a:pt x="-14481" y="104246"/>
                  <a:pt x="26794" y="139700"/>
                </a:cubicBezTo>
                <a:cubicBezTo>
                  <a:pt x="68069" y="175154"/>
                  <a:pt x="231052" y="276225"/>
                  <a:pt x="255394" y="292100"/>
                </a:cubicBezTo>
                <a:cubicBezTo>
                  <a:pt x="279736" y="307975"/>
                  <a:pt x="213061" y="258233"/>
                  <a:pt x="172844" y="234950"/>
                </a:cubicBezTo>
                <a:cubicBezTo>
                  <a:pt x="132627" y="211667"/>
                  <a:pt x="38965" y="178329"/>
                  <a:pt x="14094" y="152400"/>
                </a:cubicBezTo>
                <a:cubicBezTo>
                  <a:pt x="-10777" y="126471"/>
                  <a:pt x="17269" y="102129"/>
                  <a:pt x="23619" y="79375"/>
                </a:cubicBezTo>
                <a:cubicBezTo>
                  <a:pt x="29969" y="56621"/>
                  <a:pt x="58015" y="0"/>
                  <a:pt x="5536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B6759C51-E85D-A835-ADD9-9F2133A914B0}"/>
              </a:ext>
            </a:extLst>
          </p:cNvPr>
          <p:cNvSpPr/>
          <p:nvPr/>
        </p:nvSpPr>
        <p:spPr>
          <a:xfrm>
            <a:off x="2869202" y="1576127"/>
            <a:ext cx="1013219" cy="749234"/>
          </a:xfrm>
          <a:custGeom>
            <a:avLst/>
            <a:gdLst>
              <a:gd name="connsiteX0" fmla="*/ 1010648 w 1013219"/>
              <a:gd name="connsiteY0" fmla="*/ 1848 h 749234"/>
              <a:gd name="connsiteX1" fmla="*/ 486773 w 1013219"/>
              <a:gd name="connsiteY1" fmla="*/ 278073 h 749234"/>
              <a:gd name="connsiteX2" fmla="*/ 226423 w 1013219"/>
              <a:gd name="connsiteY2" fmla="*/ 478098 h 749234"/>
              <a:gd name="connsiteX3" fmla="*/ 26398 w 1013219"/>
              <a:gd name="connsiteY3" fmla="*/ 725748 h 749234"/>
              <a:gd name="connsiteX4" fmla="*/ 45448 w 1013219"/>
              <a:gd name="connsiteY4" fmla="*/ 690823 h 749234"/>
              <a:gd name="connsiteX5" fmla="*/ 420098 w 1013219"/>
              <a:gd name="connsiteY5" fmla="*/ 300298 h 749234"/>
              <a:gd name="connsiteX6" fmla="*/ 677273 w 1013219"/>
              <a:gd name="connsiteY6" fmla="*/ 163773 h 749234"/>
              <a:gd name="connsiteX7" fmla="*/ 1010648 w 1013219"/>
              <a:gd name="connsiteY7" fmla="*/ 1848 h 7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3219" h="749234">
                <a:moveTo>
                  <a:pt x="1010648" y="1848"/>
                </a:moveTo>
                <a:cubicBezTo>
                  <a:pt x="978898" y="20898"/>
                  <a:pt x="617477" y="198698"/>
                  <a:pt x="486773" y="278073"/>
                </a:cubicBezTo>
                <a:cubicBezTo>
                  <a:pt x="356069" y="357448"/>
                  <a:pt x="303152" y="403486"/>
                  <a:pt x="226423" y="478098"/>
                </a:cubicBezTo>
                <a:cubicBezTo>
                  <a:pt x="149694" y="552710"/>
                  <a:pt x="56560" y="690294"/>
                  <a:pt x="26398" y="725748"/>
                </a:cubicBezTo>
                <a:cubicBezTo>
                  <a:pt x="-3764" y="761202"/>
                  <a:pt x="-20169" y="761731"/>
                  <a:pt x="45448" y="690823"/>
                </a:cubicBezTo>
                <a:cubicBezTo>
                  <a:pt x="111065" y="619915"/>
                  <a:pt x="314794" y="388140"/>
                  <a:pt x="420098" y="300298"/>
                </a:cubicBezTo>
                <a:cubicBezTo>
                  <a:pt x="525402" y="212456"/>
                  <a:pt x="583081" y="211398"/>
                  <a:pt x="677273" y="163773"/>
                </a:cubicBezTo>
                <a:cubicBezTo>
                  <a:pt x="771465" y="116148"/>
                  <a:pt x="1042398" y="-17202"/>
                  <a:pt x="1010648" y="18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C694A8E6-1713-7B56-E436-8098F61A5113}"/>
              </a:ext>
            </a:extLst>
          </p:cNvPr>
          <p:cNvSpPr/>
          <p:nvPr/>
        </p:nvSpPr>
        <p:spPr>
          <a:xfrm>
            <a:off x="2904301" y="2300712"/>
            <a:ext cx="166409" cy="249924"/>
          </a:xfrm>
          <a:custGeom>
            <a:avLst/>
            <a:gdLst>
              <a:gd name="connsiteX0" fmla="*/ 7174 w 166409"/>
              <a:gd name="connsiteY0" fmla="*/ 1163 h 249924"/>
              <a:gd name="connsiteX1" fmla="*/ 10349 w 166409"/>
              <a:gd name="connsiteY1" fmla="*/ 74188 h 249924"/>
              <a:gd name="connsiteX2" fmla="*/ 73849 w 166409"/>
              <a:gd name="connsiteY2" fmla="*/ 153563 h 249924"/>
              <a:gd name="connsiteX3" fmla="*/ 165924 w 166409"/>
              <a:gd name="connsiteY3" fmla="*/ 248813 h 249924"/>
              <a:gd name="connsiteX4" fmla="*/ 105599 w 166409"/>
              <a:gd name="connsiteY4" fmla="*/ 201188 h 249924"/>
              <a:gd name="connsiteX5" fmla="*/ 7174 w 166409"/>
              <a:gd name="connsiteY5" fmla="*/ 134513 h 249924"/>
              <a:gd name="connsiteX6" fmla="*/ 7174 w 166409"/>
              <a:gd name="connsiteY6" fmla="*/ 1163 h 24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09" h="249924">
                <a:moveTo>
                  <a:pt x="7174" y="1163"/>
                </a:moveTo>
                <a:cubicBezTo>
                  <a:pt x="7703" y="-8891"/>
                  <a:pt x="-763" y="48788"/>
                  <a:pt x="10349" y="74188"/>
                </a:cubicBezTo>
                <a:cubicBezTo>
                  <a:pt x="21461" y="99588"/>
                  <a:pt x="47920" y="124459"/>
                  <a:pt x="73849" y="153563"/>
                </a:cubicBezTo>
                <a:cubicBezTo>
                  <a:pt x="99778" y="182667"/>
                  <a:pt x="160632" y="240876"/>
                  <a:pt x="165924" y="248813"/>
                </a:cubicBezTo>
                <a:cubicBezTo>
                  <a:pt x="171216" y="256750"/>
                  <a:pt x="132057" y="220238"/>
                  <a:pt x="105599" y="201188"/>
                </a:cubicBezTo>
                <a:cubicBezTo>
                  <a:pt x="79141" y="182138"/>
                  <a:pt x="23049" y="168909"/>
                  <a:pt x="7174" y="134513"/>
                </a:cubicBezTo>
                <a:cubicBezTo>
                  <a:pt x="-8701" y="100117"/>
                  <a:pt x="6645" y="11217"/>
                  <a:pt x="7174" y="11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DDE60EB7-6DE6-8C52-9CB9-7589A8A2CA76}"/>
              </a:ext>
            </a:extLst>
          </p:cNvPr>
          <p:cNvSpPr/>
          <p:nvPr/>
        </p:nvSpPr>
        <p:spPr>
          <a:xfrm>
            <a:off x="3879850" y="1475486"/>
            <a:ext cx="1491453" cy="199357"/>
          </a:xfrm>
          <a:custGeom>
            <a:avLst/>
            <a:gdLst>
              <a:gd name="connsiteX0" fmla="*/ 0 w 1491453"/>
              <a:gd name="connsiteY0" fmla="*/ 7239 h 199357"/>
              <a:gd name="connsiteX1" fmla="*/ 419100 w 1491453"/>
              <a:gd name="connsiteY1" fmla="*/ 23114 h 199357"/>
              <a:gd name="connsiteX2" fmla="*/ 828675 w 1491453"/>
              <a:gd name="connsiteY2" fmla="*/ 70739 h 199357"/>
              <a:gd name="connsiteX3" fmla="*/ 800100 w 1491453"/>
              <a:gd name="connsiteY3" fmla="*/ 51689 h 199357"/>
              <a:gd name="connsiteX4" fmla="*/ 1219200 w 1491453"/>
              <a:gd name="connsiteY4" fmla="*/ 127889 h 199357"/>
              <a:gd name="connsiteX5" fmla="*/ 1485900 w 1491453"/>
              <a:gd name="connsiteY5" fmla="*/ 197739 h 199357"/>
              <a:gd name="connsiteX6" fmla="*/ 1406525 w 1491453"/>
              <a:gd name="connsiteY6" fmla="*/ 178689 h 199357"/>
              <a:gd name="connsiteX7" fmla="*/ 692150 w 1491453"/>
              <a:gd name="connsiteY7" fmla="*/ 45339 h 199357"/>
              <a:gd name="connsiteX8" fmla="*/ 565150 w 1491453"/>
              <a:gd name="connsiteY8" fmla="*/ 23114 h 199357"/>
              <a:gd name="connsiteX9" fmla="*/ 377825 w 1491453"/>
              <a:gd name="connsiteY9" fmla="*/ 889 h 199357"/>
              <a:gd name="connsiteX10" fmla="*/ 146050 w 1491453"/>
              <a:gd name="connsiteY10" fmla="*/ 4064 h 199357"/>
              <a:gd name="connsiteX11" fmla="*/ 0 w 1491453"/>
              <a:gd name="connsiteY11" fmla="*/ 7239 h 1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1453" h="199357">
                <a:moveTo>
                  <a:pt x="0" y="7239"/>
                </a:moveTo>
                <a:cubicBezTo>
                  <a:pt x="140494" y="9885"/>
                  <a:pt x="280988" y="12531"/>
                  <a:pt x="419100" y="23114"/>
                </a:cubicBezTo>
                <a:cubicBezTo>
                  <a:pt x="557213" y="33697"/>
                  <a:pt x="765175" y="65977"/>
                  <a:pt x="828675" y="70739"/>
                </a:cubicBezTo>
                <a:cubicBezTo>
                  <a:pt x="892175" y="75501"/>
                  <a:pt x="735013" y="42164"/>
                  <a:pt x="800100" y="51689"/>
                </a:cubicBezTo>
                <a:cubicBezTo>
                  <a:pt x="865187" y="61214"/>
                  <a:pt x="1104900" y="103547"/>
                  <a:pt x="1219200" y="127889"/>
                </a:cubicBezTo>
                <a:cubicBezTo>
                  <a:pt x="1333500" y="152231"/>
                  <a:pt x="1454679" y="189272"/>
                  <a:pt x="1485900" y="197739"/>
                </a:cubicBezTo>
                <a:cubicBezTo>
                  <a:pt x="1517121" y="206206"/>
                  <a:pt x="1406525" y="178689"/>
                  <a:pt x="1406525" y="178689"/>
                </a:cubicBezTo>
                <a:lnTo>
                  <a:pt x="692150" y="45339"/>
                </a:lnTo>
                <a:cubicBezTo>
                  <a:pt x="551921" y="19410"/>
                  <a:pt x="617538" y="30522"/>
                  <a:pt x="565150" y="23114"/>
                </a:cubicBezTo>
                <a:cubicBezTo>
                  <a:pt x="512763" y="15706"/>
                  <a:pt x="447675" y="4064"/>
                  <a:pt x="377825" y="889"/>
                </a:cubicBezTo>
                <a:cubicBezTo>
                  <a:pt x="307975" y="-2286"/>
                  <a:pt x="146050" y="4064"/>
                  <a:pt x="146050" y="4064"/>
                </a:cubicBezTo>
                <a:lnTo>
                  <a:pt x="0" y="72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A2B1505-714E-0F2E-566D-F697E4D29B60}"/>
              </a:ext>
            </a:extLst>
          </p:cNvPr>
          <p:cNvSpPr/>
          <p:nvPr/>
        </p:nvSpPr>
        <p:spPr>
          <a:xfrm>
            <a:off x="3847991" y="1533174"/>
            <a:ext cx="1474400" cy="207976"/>
          </a:xfrm>
          <a:custGeom>
            <a:avLst/>
            <a:gdLst>
              <a:gd name="connsiteX0" fmla="*/ 12809 w 1474400"/>
              <a:gd name="connsiteY0" fmla="*/ 54326 h 207976"/>
              <a:gd name="connsiteX1" fmla="*/ 555734 w 1474400"/>
              <a:gd name="connsiteY1" fmla="*/ 19401 h 207976"/>
              <a:gd name="connsiteX2" fmla="*/ 1416159 w 1474400"/>
              <a:gd name="connsiteY2" fmla="*/ 200376 h 207976"/>
              <a:gd name="connsiteX3" fmla="*/ 1314559 w 1474400"/>
              <a:gd name="connsiteY3" fmla="*/ 159101 h 207976"/>
              <a:gd name="connsiteX4" fmla="*/ 650984 w 1474400"/>
              <a:gd name="connsiteY4" fmla="*/ 22576 h 207976"/>
              <a:gd name="connsiteX5" fmla="*/ 498584 w 1474400"/>
              <a:gd name="connsiteY5" fmla="*/ 351 h 207976"/>
              <a:gd name="connsiteX6" fmla="*/ 196959 w 1474400"/>
              <a:gd name="connsiteY6" fmla="*/ 13051 h 207976"/>
              <a:gd name="connsiteX7" fmla="*/ 12809 w 1474400"/>
              <a:gd name="connsiteY7" fmla="*/ 54326 h 2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4400" h="207976">
                <a:moveTo>
                  <a:pt x="12809" y="54326"/>
                </a:moveTo>
                <a:cubicBezTo>
                  <a:pt x="72605" y="55384"/>
                  <a:pt x="321842" y="-4941"/>
                  <a:pt x="555734" y="19401"/>
                </a:cubicBezTo>
                <a:cubicBezTo>
                  <a:pt x="789626" y="43743"/>
                  <a:pt x="1289688" y="177093"/>
                  <a:pt x="1416159" y="200376"/>
                </a:cubicBezTo>
                <a:cubicBezTo>
                  <a:pt x="1542630" y="223659"/>
                  <a:pt x="1442088" y="188734"/>
                  <a:pt x="1314559" y="159101"/>
                </a:cubicBezTo>
                <a:cubicBezTo>
                  <a:pt x="1187030" y="129468"/>
                  <a:pt x="786980" y="49034"/>
                  <a:pt x="650984" y="22576"/>
                </a:cubicBezTo>
                <a:cubicBezTo>
                  <a:pt x="514988" y="-3882"/>
                  <a:pt x="574255" y="1938"/>
                  <a:pt x="498584" y="351"/>
                </a:cubicBezTo>
                <a:cubicBezTo>
                  <a:pt x="422913" y="-1236"/>
                  <a:pt x="276334" y="2468"/>
                  <a:pt x="196959" y="13051"/>
                </a:cubicBezTo>
                <a:cubicBezTo>
                  <a:pt x="117584" y="23634"/>
                  <a:pt x="-46987" y="53268"/>
                  <a:pt x="12809" y="543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2883DB6-699E-A3CD-FA42-C8F6C10216B3}"/>
              </a:ext>
            </a:extLst>
          </p:cNvPr>
          <p:cNvSpPr/>
          <p:nvPr/>
        </p:nvSpPr>
        <p:spPr>
          <a:xfrm>
            <a:off x="5078128" y="1592321"/>
            <a:ext cx="693982" cy="243291"/>
          </a:xfrm>
          <a:custGeom>
            <a:avLst/>
            <a:gdLst>
              <a:gd name="connsiteX0" fmla="*/ 1872 w 693982"/>
              <a:gd name="connsiteY0" fmla="*/ 1529 h 243291"/>
              <a:gd name="connsiteX1" fmla="*/ 535272 w 693982"/>
              <a:gd name="connsiteY1" fmla="*/ 147579 h 243291"/>
              <a:gd name="connsiteX2" fmla="*/ 690847 w 693982"/>
              <a:gd name="connsiteY2" fmla="*/ 242829 h 243291"/>
              <a:gd name="connsiteX3" fmla="*/ 617822 w 693982"/>
              <a:gd name="connsiteY3" fmla="*/ 179329 h 243291"/>
              <a:gd name="connsiteX4" fmla="*/ 366997 w 693982"/>
              <a:gd name="connsiteY4" fmla="*/ 77729 h 243291"/>
              <a:gd name="connsiteX5" fmla="*/ 1872 w 693982"/>
              <a:gd name="connsiteY5" fmla="*/ 1529 h 24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982" h="243291">
                <a:moveTo>
                  <a:pt x="1872" y="1529"/>
                </a:moveTo>
                <a:cubicBezTo>
                  <a:pt x="29918" y="13171"/>
                  <a:pt x="420443" y="107362"/>
                  <a:pt x="535272" y="147579"/>
                </a:cubicBezTo>
                <a:cubicBezTo>
                  <a:pt x="650101" y="187796"/>
                  <a:pt x="677089" y="237537"/>
                  <a:pt x="690847" y="242829"/>
                </a:cubicBezTo>
                <a:cubicBezTo>
                  <a:pt x="704605" y="248121"/>
                  <a:pt x="671797" y="206846"/>
                  <a:pt x="617822" y="179329"/>
                </a:cubicBezTo>
                <a:cubicBezTo>
                  <a:pt x="563847" y="151812"/>
                  <a:pt x="465422" y="107892"/>
                  <a:pt x="366997" y="77729"/>
                </a:cubicBezTo>
                <a:cubicBezTo>
                  <a:pt x="268572" y="47566"/>
                  <a:pt x="-26174" y="-10113"/>
                  <a:pt x="1872" y="15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A8D9FE06-29F7-32C8-175F-87BEF6BDD609}"/>
              </a:ext>
            </a:extLst>
          </p:cNvPr>
          <p:cNvSpPr/>
          <p:nvPr/>
        </p:nvSpPr>
        <p:spPr>
          <a:xfrm>
            <a:off x="5063502" y="1634656"/>
            <a:ext cx="659464" cy="217425"/>
          </a:xfrm>
          <a:custGeom>
            <a:avLst/>
            <a:gdLst>
              <a:gd name="connsiteX0" fmla="*/ 623 w 659464"/>
              <a:gd name="connsiteY0" fmla="*/ 469 h 217425"/>
              <a:gd name="connsiteX1" fmla="*/ 438773 w 659464"/>
              <a:gd name="connsiteY1" fmla="*/ 105244 h 217425"/>
              <a:gd name="connsiteX2" fmla="*/ 654673 w 659464"/>
              <a:gd name="connsiteY2" fmla="*/ 216369 h 217425"/>
              <a:gd name="connsiteX3" fmla="*/ 568948 w 659464"/>
              <a:gd name="connsiteY3" fmla="*/ 156044 h 217425"/>
              <a:gd name="connsiteX4" fmla="*/ 346698 w 659464"/>
              <a:gd name="connsiteY4" fmla="*/ 70319 h 217425"/>
              <a:gd name="connsiteX5" fmla="*/ 623 w 659464"/>
              <a:gd name="connsiteY5" fmla="*/ 469 h 21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464" h="217425">
                <a:moveTo>
                  <a:pt x="623" y="469"/>
                </a:moveTo>
                <a:cubicBezTo>
                  <a:pt x="15969" y="6290"/>
                  <a:pt x="329765" y="69261"/>
                  <a:pt x="438773" y="105244"/>
                </a:cubicBezTo>
                <a:cubicBezTo>
                  <a:pt x="547781" y="141227"/>
                  <a:pt x="632977" y="207902"/>
                  <a:pt x="654673" y="216369"/>
                </a:cubicBezTo>
                <a:cubicBezTo>
                  <a:pt x="676369" y="224836"/>
                  <a:pt x="620277" y="180386"/>
                  <a:pt x="568948" y="156044"/>
                </a:cubicBezTo>
                <a:cubicBezTo>
                  <a:pt x="517619" y="131702"/>
                  <a:pt x="436127" y="96248"/>
                  <a:pt x="346698" y="70319"/>
                </a:cubicBezTo>
                <a:cubicBezTo>
                  <a:pt x="257269" y="44390"/>
                  <a:pt x="-14723" y="-5352"/>
                  <a:pt x="623" y="4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C8EA3C5-0722-12C7-C56F-D49EEBA70665}"/>
              </a:ext>
            </a:extLst>
          </p:cNvPr>
          <p:cNvSpPr/>
          <p:nvPr/>
        </p:nvSpPr>
        <p:spPr>
          <a:xfrm>
            <a:off x="5616515" y="1732094"/>
            <a:ext cx="411669" cy="234960"/>
          </a:xfrm>
          <a:custGeom>
            <a:avLst/>
            <a:gdLst>
              <a:gd name="connsiteX0" fmla="*/ 60 w 411669"/>
              <a:gd name="connsiteY0" fmla="*/ 1456 h 234960"/>
              <a:gd name="connsiteX1" fmla="*/ 177860 w 411669"/>
              <a:gd name="connsiteY1" fmla="*/ 30031 h 234960"/>
              <a:gd name="connsiteX2" fmla="*/ 349310 w 411669"/>
              <a:gd name="connsiteY2" fmla="*/ 176081 h 234960"/>
              <a:gd name="connsiteX3" fmla="*/ 409635 w 411669"/>
              <a:gd name="connsiteY3" fmla="*/ 233231 h 234960"/>
              <a:gd name="connsiteX4" fmla="*/ 377885 w 411669"/>
              <a:gd name="connsiteY4" fmla="*/ 204656 h 234960"/>
              <a:gd name="connsiteX5" fmla="*/ 196910 w 411669"/>
              <a:gd name="connsiteY5" fmla="*/ 55431 h 234960"/>
              <a:gd name="connsiteX6" fmla="*/ 60 w 411669"/>
              <a:gd name="connsiteY6" fmla="*/ 1456 h 23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669" h="234960">
                <a:moveTo>
                  <a:pt x="60" y="1456"/>
                </a:moveTo>
                <a:cubicBezTo>
                  <a:pt x="-3115" y="-2777"/>
                  <a:pt x="119652" y="927"/>
                  <a:pt x="177860" y="30031"/>
                </a:cubicBezTo>
                <a:cubicBezTo>
                  <a:pt x="236068" y="59135"/>
                  <a:pt x="310681" y="142214"/>
                  <a:pt x="349310" y="176081"/>
                </a:cubicBezTo>
                <a:cubicBezTo>
                  <a:pt x="387939" y="209948"/>
                  <a:pt x="404873" y="228469"/>
                  <a:pt x="409635" y="233231"/>
                </a:cubicBezTo>
                <a:cubicBezTo>
                  <a:pt x="414397" y="237993"/>
                  <a:pt x="413339" y="234289"/>
                  <a:pt x="377885" y="204656"/>
                </a:cubicBezTo>
                <a:cubicBezTo>
                  <a:pt x="342431" y="175023"/>
                  <a:pt x="254589" y="88239"/>
                  <a:pt x="196910" y="55431"/>
                </a:cubicBezTo>
                <a:cubicBezTo>
                  <a:pt x="139231" y="22623"/>
                  <a:pt x="3235" y="5689"/>
                  <a:pt x="60" y="14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B3B20B5F-ED36-5A71-293E-E39AC1EAD1F2}"/>
              </a:ext>
            </a:extLst>
          </p:cNvPr>
          <p:cNvSpPr/>
          <p:nvPr/>
        </p:nvSpPr>
        <p:spPr>
          <a:xfrm>
            <a:off x="5695728" y="746103"/>
            <a:ext cx="351239" cy="1229017"/>
          </a:xfrm>
          <a:custGeom>
            <a:avLst/>
            <a:gdLst>
              <a:gd name="connsiteX0" fmla="*/ 222 w 351239"/>
              <a:gd name="connsiteY0" fmla="*/ 22 h 1229017"/>
              <a:gd name="connsiteX1" fmla="*/ 111347 w 351239"/>
              <a:gd name="connsiteY1" fmla="*/ 241322 h 1229017"/>
              <a:gd name="connsiteX2" fmla="*/ 101822 w 351239"/>
              <a:gd name="connsiteY2" fmla="*/ 200047 h 1229017"/>
              <a:gd name="connsiteX3" fmla="*/ 178022 w 351239"/>
              <a:gd name="connsiteY3" fmla="*/ 409597 h 1229017"/>
              <a:gd name="connsiteX4" fmla="*/ 270097 w 351239"/>
              <a:gd name="connsiteY4" fmla="*/ 746147 h 1229017"/>
              <a:gd name="connsiteX5" fmla="*/ 270097 w 351239"/>
              <a:gd name="connsiteY5" fmla="*/ 727097 h 1229017"/>
              <a:gd name="connsiteX6" fmla="*/ 263747 w 351239"/>
              <a:gd name="connsiteY6" fmla="*/ 835047 h 1229017"/>
              <a:gd name="connsiteX7" fmla="*/ 320897 w 351239"/>
              <a:gd name="connsiteY7" fmla="*/ 958872 h 1229017"/>
              <a:gd name="connsiteX8" fmla="*/ 349472 w 351239"/>
              <a:gd name="connsiteY8" fmla="*/ 1060472 h 1229017"/>
              <a:gd name="connsiteX9" fmla="*/ 343122 w 351239"/>
              <a:gd name="connsiteY9" fmla="*/ 1136672 h 1229017"/>
              <a:gd name="connsiteX10" fmla="*/ 301847 w 351239"/>
              <a:gd name="connsiteY10" fmla="*/ 1228747 h 1229017"/>
              <a:gd name="connsiteX11" fmla="*/ 314547 w 351239"/>
              <a:gd name="connsiteY11" fmla="*/ 1158897 h 1229017"/>
              <a:gd name="connsiteX12" fmla="*/ 330422 w 351239"/>
              <a:gd name="connsiteY12" fmla="*/ 996972 h 1229017"/>
              <a:gd name="connsiteX13" fmla="*/ 222472 w 351239"/>
              <a:gd name="connsiteY13" fmla="*/ 482622 h 1229017"/>
              <a:gd name="connsiteX14" fmla="*/ 212947 w 351239"/>
              <a:gd name="connsiteY14" fmla="*/ 498497 h 1229017"/>
              <a:gd name="connsiteX15" fmla="*/ 85947 w 351239"/>
              <a:gd name="connsiteY15" fmla="*/ 228622 h 1229017"/>
              <a:gd name="connsiteX16" fmla="*/ 222 w 351239"/>
              <a:gd name="connsiteY16" fmla="*/ 22 h 122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239" h="1229017">
                <a:moveTo>
                  <a:pt x="222" y="22"/>
                </a:moveTo>
                <a:cubicBezTo>
                  <a:pt x="4455" y="2139"/>
                  <a:pt x="94414" y="207985"/>
                  <a:pt x="111347" y="241322"/>
                </a:cubicBezTo>
                <a:cubicBezTo>
                  <a:pt x="128280" y="274659"/>
                  <a:pt x="90710" y="172001"/>
                  <a:pt x="101822" y="200047"/>
                </a:cubicBezTo>
                <a:cubicBezTo>
                  <a:pt x="112935" y="228093"/>
                  <a:pt x="149976" y="318580"/>
                  <a:pt x="178022" y="409597"/>
                </a:cubicBezTo>
                <a:cubicBezTo>
                  <a:pt x="206068" y="500614"/>
                  <a:pt x="254751" y="693230"/>
                  <a:pt x="270097" y="746147"/>
                </a:cubicBezTo>
                <a:cubicBezTo>
                  <a:pt x="285443" y="799064"/>
                  <a:pt x="271155" y="712280"/>
                  <a:pt x="270097" y="727097"/>
                </a:cubicBezTo>
                <a:cubicBezTo>
                  <a:pt x="269039" y="741914"/>
                  <a:pt x="255280" y="796418"/>
                  <a:pt x="263747" y="835047"/>
                </a:cubicBezTo>
                <a:cubicBezTo>
                  <a:pt x="272214" y="873676"/>
                  <a:pt x="306609" y="921301"/>
                  <a:pt x="320897" y="958872"/>
                </a:cubicBezTo>
                <a:cubicBezTo>
                  <a:pt x="335185" y="996443"/>
                  <a:pt x="345768" y="1030839"/>
                  <a:pt x="349472" y="1060472"/>
                </a:cubicBezTo>
                <a:cubicBezTo>
                  <a:pt x="353176" y="1090105"/>
                  <a:pt x="351060" y="1108626"/>
                  <a:pt x="343122" y="1136672"/>
                </a:cubicBezTo>
                <a:cubicBezTo>
                  <a:pt x="335185" y="1164718"/>
                  <a:pt x="306609" y="1225043"/>
                  <a:pt x="301847" y="1228747"/>
                </a:cubicBezTo>
                <a:cubicBezTo>
                  <a:pt x="297085" y="1232451"/>
                  <a:pt x="309785" y="1197526"/>
                  <a:pt x="314547" y="1158897"/>
                </a:cubicBezTo>
                <a:cubicBezTo>
                  <a:pt x="319309" y="1120268"/>
                  <a:pt x="345768" y="1109685"/>
                  <a:pt x="330422" y="996972"/>
                </a:cubicBezTo>
                <a:cubicBezTo>
                  <a:pt x="315076" y="884260"/>
                  <a:pt x="242051" y="565701"/>
                  <a:pt x="222472" y="482622"/>
                </a:cubicBezTo>
                <a:cubicBezTo>
                  <a:pt x="202893" y="399543"/>
                  <a:pt x="235701" y="540830"/>
                  <a:pt x="212947" y="498497"/>
                </a:cubicBezTo>
                <a:cubicBezTo>
                  <a:pt x="190193" y="456164"/>
                  <a:pt x="118755" y="308526"/>
                  <a:pt x="85947" y="228622"/>
                </a:cubicBezTo>
                <a:cubicBezTo>
                  <a:pt x="53139" y="148718"/>
                  <a:pt x="-4011" y="-2095"/>
                  <a:pt x="222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C39181CF-E0E9-0C95-7E5C-9A715885BBE7}"/>
              </a:ext>
            </a:extLst>
          </p:cNvPr>
          <p:cNvSpPr/>
          <p:nvPr/>
        </p:nvSpPr>
        <p:spPr>
          <a:xfrm>
            <a:off x="5162550" y="403225"/>
            <a:ext cx="556021" cy="339997"/>
          </a:xfrm>
          <a:custGeom>
            <a:avLst/>
            <a:gdLst>
              <a:gd name="connsiteX0" fmla="*/ 0 w 556021"/>
              <a:gd name="connsiteY0" fmla="*/ 0 h 339997"/>
              <a:gd name="connsiteX1" fmla="*/ 228600 w 556021"/>
              <a:gd name="connsiteY1" fmla="*/ 47625 h 339997"/>
              <a:gd name="connsiteX2" fmla="*/ 485775 w 556021"/>
              <a:gd name="connsiteY2" fmla="*/ 225425 h 339997"/>
              <a:gd name="connsiteX3" fmla="*/ 555625 w 556021"/>
              <a:gd name="connsiteY3" fmla="*/ 339725 h 339997"/>
              <a:gd name="connsiteX4" fmla="*/ 508000 w 556021"/>
              <a:gd name="connsiteY4" fmla="*/ 254000 h 339997"/>
              <a:gd name="connsiteX5" fmla="*/ 384175 w 556021"/>
              <a:gd name="connsiteY5" fmla="*/ 149225 h 339997"/>
              <a:gd name="connsiteX6" fmla="*/ 180975 w 556021"/>
              <a:gd name="connsiteY6" fmla="*/ 38100 h 339997"/>
              <a:gd name="connsiteX7" fmla="*/ 222250 w 556021"/>
              <a:gd name="connsiteY7" fmla="*/ 50800 h 339997"/>
              <a:gd name="connsiteX8" fmla="*/ 0 w 556021"/>
              <a:gd name="connsiteY8" fmla="*/ 0 h 33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021" h="339997">
                <a:moveTo>
                  <a:pt x="0" y="0"/>
                </a:moveTo>
                <a:cubicBezTo>
                  <a:pt x="73819" y="5027"/>
                  <a:pt x="147638" y="10054"/>
                  <a:pt x="228600" y="47625"/>
                </a:cubicBezTo>
                <a:cubicBezTo>
                  <a:pt x="309563" y="85196"/>
                  <a:pt x="431271" y="176742"/>
                  <a:pt x="485775" y="225425"/>
                </a:cubicBezTo>
                <a:cubicBezTo>
                  <a:pt x="540279" y="274108"/>
                  <a:pt x="551921" y="334963"/>
                  <a:pt x="555625" y="339725"/>
                </a:cubicBezTo>
                <a:cubicBezTo>
                  <a:pt x="559329" y="344487"/>
                  <a:pt x="536575" y="285750"/>
                  <a:pt x="508000" y="254000"/>
                </a:cubicBezTo>
                <a:cubicBezTo>
                  <a:pt x="479425" y="222250"/>
                  <a:pt x="438679" y="185208"/>
                  <a:pt x="384175" y="149225"/>
                </a:cubicBezTo>
                <a:cubicBezTo>
                  <a:pt x="329671" y="113242"/>
                  <a:pt x="207962" y="54504"/>
                  <a:pt x="180975" y="38100"/>
                </a:cubicBezTo>
                <a:cubicBezTo>
                  <a:pt x="153988" y="21696"/>
                  <a:pt x="222250" y="50800"/>
                  <a:pt x="222250" y="50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FD33FC94-A3D0-805F-7A4D-BEC28F178331}"/>
              </a:ext>
            </a:extLst>
          </p:cNvPr>
          <p:cNvSpPr/>
          <p:nvPr/>
        </p:nvSpPr>
        <p:spPr>
          <a:xfrm>
            <a:off x="4365625" y="381000"/>
            <a:ext cx="902181" cy="44450"/>
          </a:xfrm>
          <a:custGeom>
            <a:avLst/>
            <a:gdLst>
              <a:gd name="connsiteX0" fmla="*/ 0 w 902181"/>
              <a:gd name="connsiteY0" fmla="*/ 44450 h 44450"/>
              <a:gd name="connsiteX1" fmla="*/ 650875 w 902181"/>
              <a:gd name="connsiteY1" fmla="*/ 22225 h 44450"/>
              <a:gd name="connsiteX2" fmla="*/ 901700 w 902181"/>
              <a:gd name="connsiteY2" fmla="*/ 41275 h 44450"/>
              <a:gd name="connsiteX3" fmla="*/ 711200 w 902181"/>
              <a:gd name="connsiteY3" fmla="*/ 19050 h 44450"/>
              <a:gd name="connsiteX4" fmla="*/ 600075 w 902181"/>
              <a:gd name="connsiteY4" fmla="*/ 0 h 44450"/>
              <a:gd name="connsiteX5" fmla="*/ 323850 w 902181"/>
              <a:gd name="connsiteY5" fmla="*/ 19050 h 44450"/>
              <a:gd name="connsiteX6" fmla="*/ 0 w 902181"/>
              <a:gd name="connsiteY6" fmla="*/ 4445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181" h="44450">
                <a:moveTo>
                  <a:pt x="0" y="44450"/>
                </a:moveTo>
                <a:lnTo>
                  <a:pt x="650875" y="22225"/>
                </a:lnTo>
                <a:cubicBezTo>
                  <a:pt x="801158" y="21696"/>
                  <a:pt x="891646" y="41804"/>
                  <a:pt x="901700" y="41275"/>
                </a:cubicBezTo>
                <a:cubicBezTo>
                  <a:pt x="911754" y="40746"/>
                  <a:pt x="761471" y="25929"/>
                  <a:pt x="711200" y="19050"/>
                </a:cubicBezTo>
                <a:cubicBezTo>
                  <a:pt x="660929" y="12171"/>
                  <a:pt x="664633" y="0"/>
                  <a:pt x="600075" y="0"/>
                </a:cubicBezTo>
                <a:cubicBezTo>
                  <a:pt x="535517" y="0"/>
                  <a:pt x="323850" y="19050"/>
                  <a:pt x="323850" y="19050"/>
                </a:cubicBezTo>
                <a:lnTo>
                  <a:pt x="0" y="4445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8A3325D-2A1D-57B3-3F28-48A99F90D770}"/>
              </a:ext>
            </a:extLst>
          </p:cNvPr>
          <p:cNvSpPr/>
          <p:nvPr/>
        </p:nvSpPr>
        <p:spPr>
          <a:xfrm>
            <a:off x="3695131" y="417996"/>
            <a:ext cx="857327" cy="185526"/>
          </a:xfrm>
          <a:custGeom>
            <a:avLst/>
            <a:gdLst>
              <a:gd name="connsiteX0" fmla="*/ 569 w 857327"/>
              <a:gd name="connsiteY0" fmla="*/ 185254 h 185526"/>
              <a:gd name="connsiteX1" fmla="*/ 426019 w 857327"/>
              <a:gd name="connsiteY1" fmla="*/ 55079 h 185526"/>
              <a:gd name="connsiteX2" fmla="*/ 854644 w 857327"/>
              <a:gd name="connsiteY2" fmla="*/ 4279 h 185526"/>
              <a:gd name="connsiteX3" fmla="*/ 603819 w 857327"/>
              <a:gd name="connsiteY3" fmla="*/ 4279 h 185526"/>
              <a:gd name="connsiteX4" fmla="*/ 518094 w 857327"/>
              <a:gd name="connsiteY4" fmla="*/ 16979 h 185526"/>
              <a:gd name="connsiteX5" fmla="*/ 569 w 857327"/>
              <a:gd name="connsiteY5" fmla="*/ 185254 h 18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327" h="185526">
                <a:moveTo>
                  <a:pt x="569" y="185254"/>
                </a:moveTo>
                <a:cubicBezTo>
                  <a:pt x="-14777" y="191604"/>
                  <a:pt x="283673" y="85241"/>
                  <a:pt x="426019" y="55079"/>
                </a:cubicBezTo>
                <a:cubicBezTo>
                  <a:pt x="568365" y="24917"/>
                  <a:pt x="825011" y="12746"/>
                  <a:pt x="854644" y="4279"/>
                </a:cubicBezTo>
                <a:cubicBezTo>
                  <a:pt x="884277" y="-4188"/>
                  <a:pt x="659911" y="2162"/>
                  <a:pt x="603819" y="4279"/>
                </a:cubicBezTo>
                <a:cubicBezTo>
                  <a:pt x="547727" y="6396"/>
                  <a:pt x="618106" y="-11067"/>
                  <a:pt x="518094" y="16979"/>
                </a:cubicBezTo>
                <a:cubicBezTo>
                  <a:pt x="418082" y="45025"/>
                  <a:pt x="15915" y="178904"/>
                  <a:pt x="569" y="1852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AB97836E-3E7E-D5F5-6E64-9B3A40FD45A2}"/>
              </a:ext>
            </a:extLst>
          </p:cNvPr>
          <p:cNvSpPr/>
          <p:nvPr/>
        </p:nvSpPr>
        <p:spPr>
          <a:xfrm>
            <a:off x="3333272" y="437808"/>
            <a:ext cx="901208" cy="315030"/>
          </a:xfrm>
          <a:custGeom>
            <a:avLst/>
            <a:gdLst>
              <a:gd name="connsiteX0" fmla="*/ 478 w 901208"/>
              <a:gd name="connsiteY0" fmla="*/ 314667 h 315030"/>
              <a:gd name="connsiteX1" fmla="*/ 432278 w 901208"/>
              <a:gd name="connsiteY1" fmla="*/ 133692 h 315030"/>
              <a:gd name="connsiteX2" fmla="*/ 899003 w 901208"/>
              <a:gd name="connsiteY2" fmla="*/ 342 h 315030"/>
              <a:gd name="connsiteX3" fmla="*/ 619603 w 901208"/>
              <a:gd name="connsiteY3" fmla="*/ 92417 h 315030"/>
              <a:gd name="connsiteX4" fmla="*/ 352903 w 901208"/>
              <a:gd name="connsiteY4" fmla="*/ 178142 h 315030"/>
              <a:gd name="connsiteX5" fmla="*/ 478 w 901208"/>
              <a:gd name="connsiteY5" fmla="*/ 314667 h 31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208" h="315030">
                <a:moveTo>
                  <a:pt x="478" y="314667"/>
                </a:moveTo>
                <a:cubicBezTo>
                  <a:pt x="13707" y="307259"/>
                  <a:pt x="282524" y="186079"/>
                  <a:pt x="432278" y="133692"/>
                </a:cubicBezTo>
                <a:cubicBezTo>
                  <a:pt x="582032" y="81305"/>
                  <a:pt x="867782" y="7221"/>
                  <a:pt x="899003" y="342"/>
                </a:cubicBezTo>
                <a:cubicBezTo>
                  <a:pt x="930224" y="-6537"/>
                  <a:pt x="619603" y="92417"/>
                  <a:pt x="619603" y="92417"/>
                </a:cubicBezTo>
                <a:cubicBezTo>
                  <a:pt x="528586" y="122050"/>
                  <a:pt x="453974" y="142159"/>
                  <a:pt x="352903" y="178142"/>
                </a:cubicBezTo>
                <a:cubicBezTo>
                  <a:pt x="251832" y="214125"/>
                  <a:pt x="-12751" y="322075"/>
                  <a:pt x="478" y="3146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B89F3E5-46E5-7C1F-00F0-0BAFAFE3F1FC}"/>
              </a:ext>
            </a:extLst>
          </p:cNvPr>
          <p:cNvSpPr/>
          <p:nvPr/>
        </p:nvSpPr>
        <p:spPr>
          <a:xfrm>
            <a:off x="2815894" y="726584"/>
            <a:ext cx="607745" cy="454947"/>
          </a:xfrm>
          <a:custGeom>
            <a:avLst/>
            <a:gdLst>
              <a:gd name="connsiteX0" fmla="*/ 606756 w 607745"/>
              <a:gd name="connsiteY0" fmla="*/ 491 h 454947"/>
              <a:gd name="connsiteX1" fmla="*/ 276556 w 607745"/>
              <a:gd name="connsiteY1" fmla="*/ 143366 h 454947"/>
              <a:gd name="connsiteX2" fmla="*/ 168606 w 607745"/>
              <a:gd name="connsiteY2" fmla="*/ 210041 h 454947"/>
              <a:gd name="connsiteX3" fmla="*/ 92406 w 607745"/>
              <a:gd name="connsiteY3" fmla="*/ 292591 h 454947"/>
              <a:gd name="connsiteX4" fmla="*/ 3506 w 607745"/>
              <a:gd name="connsiteY4" fmla="*/ 448166 h 454947"/>
              <a:gd name="connsiteX5" fmla="*/ 25731 w 607745"/>
              <a:gd name="connsiteY5" fmla="*/ 410066 h 454947"/>
              <a:gd name="connsiteX6" fmla="*/ 98756 w 607745"/>
              <a:gd name="connsiteY6" fmla="*/ 257666 h 454947"/>
              <a:gd name="connsiteX7" fmla="*/ 51131 w 607745"/>
              <a:gd name="connsiteY7" fmla="*/ 356091 h 454947"/>
              <a:gd name="connsiteX8" fmla="*/ 159081 w 607745"/>
              <a:gd name="connsiteY8" fmla="*/ 197341 h 454947"/>
              <a:gd name="connsiteX9" fmla="*/ 606756 w 607745"/>
              <a:gd name="connsiteY9" fmla="*/ 491 h 45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745" h="454947">
                <a:moveTo>
                  <a:pt x="606756" y="491"/>
                </a:moveTo>
                <a:cubicBezTo>
                  <a:pt x="626335" y="-8505"/>
                  <a:pt x="349581" y="108441"/>
                  <a:pt x="276556" y="143366"/>
                </a:cubicBezTo>
                <a:cubicBezTo>
                  <a:pt x="203531" y="178291"/>
                  <a:pt x="199298" y="185170"/>
                  <a:pt x="168606" y="210041"/>
                </a:cubicBezTo>
                <a:cubicBezTo>
                  <a:pt x="137914" y="234912"/>
                  <a:pt x="119923" y="252903"/>
                  <a:pt x="92406" y="292591"/>
                </a:cubicBezTo>
                <a:cubicBezTo>
                  <a:pt x="64889" y="332279"/>
                  <a:pt x="14618" y="428587"/>
                  <a:pt x="3506" y="448166"/>
                </a:cubicBezTo>
                <a:cubicBezTo>
                  <a:pt x="-7606" y="467745"/>
                  <a:pt x="9856" y="441816"/>
                  <a:pt x="25731" y="410066"/>
                </a:cubicBezTo>
                <a:cubicBezTo>
                  <a:pt x="41606" y="378316"/>
                  <a:pt x="94523" y="266662"/>
                  <a:pt x="98756" y="257666"/>
                </a:cubicBezTo>
                <a:cubicBezTo>
                  <a:pt x="102989" y="248670"/>
                  <a:pt x="41077" y="366145"/>
                  <a:pt x="51131" y="356091"/>
                </a:cubicBezTo>
                <a:cubicBezTo>
                  <a:pt x="61185" y="346037"/>
                  <a:pt x="72298" y="254491"/>
                  <a:pt x="159081" y="197341"/>
                </a:cubicBezTo>
                <a:cubicBezTo>
                  <a:pt x="245864" y="140191"/>
                  <a:pt x="587177" y="9487"/>
                  <a:pt x="606756" y="4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11AB8BF0-EB5F-3085-80D0-681B77C4CDA4}"/>
              </a:ext>
            </a:extLst>
          </p:cNvPr>
          <p:cNvSpPr/>
          <p:nvPr/>
        </p:nvSpPr>
        <p:spPr>
          <a:xfrm>
            <a:off x="2701114" y="1165073"/>
            <a:ext cx="464819" cy="335556"/>
          </a:xfrm>
          <a:custGeom>
            <a:avLst/>
            <a:gdLst>
              <a:gd name="connsiteX0" fmla="*/ 137336 w 464819"/>
              <a:gd name="connsiteY0" fmla="*/ 152 h 335556"/>
              <a:gd name="connsiteX1" fmla="*/ 29386 w 464819"/>
              <a:gd name="connsiteY1" fmla="*/ 143027 h 335556"/>
              <a:gd name="connsiteX2" fmla="*/ 10336 w 464819"/>
              <a:gd name="connsiteY2" fmla="*/ 238277 h 335556"/>
              <a:gd name="connsiteX3" fmla="*/ 13511 w 464819"/>
              <a:gd name="connsiteY3" fmla="*/ 266852 h 335556"/>
              <a:gd name="connsiteX4" fmla="*/ 111936 w 464819"/>
              <a:gd name="connsiteY4" fmla="*/ 298602 h 335556"/>
              <a:gd name="connsiteX5" fmla="*/ 248461 w 464819"/>
              <a:gd name="connsiteY5" fmla="*/ 327177 h 335556"/>
              <a:gd name="connsiteX6" fmla="*/ 464361 w 464819"/>
              <a:gd name="connsiteY6" fmla="*/ 314477 h 335556"/>
              <a:gd name="connsiteX7" fmla="*/ 302436 w 464819"/>
              <a:gd name="connsiteY7" fmla="*/ 333527 h 335556"/>
              <a:gd name="connsiteX8" fmla="*/ 194486 w 464819"/>
              <a:gd name="connsiteY8" fmla="*/ 330352 h 335556"/>
              <a:gd name="connsiteX9" fmla="*/ 10336 w 464819"/>
              <a:gd name="connsiteY9" fmla="*/ 292252 h 335556"/>
              <a:gd name="connsiteX10" fmla="*/ 35736 w 464819"/>
              <a:gd name="connsiteY10" fmla="*/ 171602 h 335556"/>
              <a:gd name="connsiteX11" fmla="*/ 137336 w 464819"/>
              <a:gd name="connsiteY11" fmla="*/ 152 h 33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819" h="335556">
                <a:moveTo>
                  <a:pt x="137336" y="152"/>
                </a:moveTo>
                <a:cubicBezTo>
                  <a:pt x="136278" y="-4610"/>
                  <a:pt x="50553" y="103339"/>
                  <a:pt x="29386" y="143027"/>
                </a:cubicBezTo>
                <a:cubicBezTo>
                  <a:pt x="8219" y="182715"/>
                  <a:pt x="12982" y="217640"/>
                  <a:pt x="10336" y="238277"/>
                </a:cubicBezTo>
                <a:cubicBezTo>
                  <a:pt x="7690" y="258914"/>
                  <a:pt x="-3422" y="256798"/>
                  <a:pt x="13511" y="266852"/>
                </a:cubicBezTo>
                <a:cubicBezTo>
                  <a:pt x="30444" y="276906"/>
                  <a:pt x="72778" y="288548"/>
                  <a:pt x="111936" y="298602"/>
                </a:cubicBezTo>
                <a:cubicBezTo>
                  <a:pt x="151094" y="308656"/>
                  <a:pt x="189724" y="324531"/>
                  <a:pt x="248461" y="327177"/>
                </a:cubicBezTo>
                <a:cubicBezTo>
                  <a:pt x="307198" y="329823"/>
                  <a:pt x="455365" y="313419"/>
                  <a:pt x="464361" y="314477"/>
                </a:cubicBezTo>
                <a:cubicBezTo>
                  <a:pt x="473357" y="315535"/>
                  <a:pt x="347415" y="330881"/>
                  <a:pt x="302436" y="333527"/>
                </a:cubicBezTo>
                <a:cubicBezTo>
                  <a:pt x="257457" y="336173"/>
                  <a:pt x="243169" y="337231"/>
                  <a:pt x="194486" y="330352"/>
                </a:cubicBezTo>
                <a:cubicBezTo>
                  <a:pt x="145803" y="323473"/>
                  <a:pt x="36794" y="318710"/>
                  <a:pt x="10336" y="292252"/>
                </a:cubicBezTo>
                <a:cubicBezTo>
                  <a:pt x="-16122" y="265794"/>
                  <a:pt x="14040" y="217110"/>
                  <a:pt x="35736" y="171602"/>
                </a:cubicBezTo>
                <a:cubicBezTo>
                  <a:pt x="57432" y="126094"/>
                  <a:pt x="138394" y="4914"/>
                  <a:pt x="137336" y="1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2D82DDB6-B63F-1191-6037-C8CB5780EF71}"/>
              </a:ext>
            </a:extLst>
          </p:cNvPr>
          <p:cNvSpPr/>
          <p:nvPr/>
        </p:nvSpPr>
        <p:spPr>
          <a:xfrm>
            <a:off x="2670024" y="1374702"/>
            <a:ext cx="965362" cy="196223"/>
          </a:xfrm>
          <a:custGeom>
            <a:avLst/>
            <a:gdLst>
              <a:gd name="connsiteX0" fmla="*/ 31901 w 965362"/>
              <a:gd name="connsiteY0" fmla="*/ 73 h 196223"/>
              <a:gd name="connsiteX1" fmla="*/ 151 w 965362"/>
              <a:gd name="connsiteY1" fmla="*/ 95323 h 196223"/>
              <a:gd name="connsiteX2" fmla="*/ 47776 w 965362"/>
              <a:gd name="connsiteY2" fmla="*/ 168348 h 196223"/>
              <a:gd name="connsiteX3" fmla="*/ 273201 w 965362"/>
              <a:gd name="connsiteY3" fmla="*/ 177873 h 196223"/>
              <a:gd name="connsiteX4" fmla="*/ 447826 w 965362"/>
              <a:gd name="connsiteY4" fmla="*/ 133423 h 196223"/>
              <a:gd name="connsiteX5" fmla="*/ 698651 w 965362"/>
              <a:gd name="connsiteY5" fmla="*/ 79448 h 196223"/>
              <a:gd name="connsiteX6" fmla="*/ 965351 w 965362"/>
              <a:gd name="connsiteY6" fmla="*/ 22298 h 196223"/>
              <a:gd name="connsiteX7" fmla="*/ 708176 w 965362"/>
              <a:gd name="connsiteY7" fmla="*/ 82623 h 196223"/>
              <a:gd name="connsiteX8" fmla="*/ 387501 w 965362"/>
              <a:gd name="connsiteY8" fmla="*/ 177873 h 196223"/>
              <a:gd name="connsiteX9" fmla="*/ 57301 w 965362"/>
              <a:gd name="connsiteY9" fmla="*/ 190573 h 196223"/>
              <a:gd name="connsiteX10" fmla="*/ 9676 w 965362"/>
              <a:gd name="connsiteY10" fmla="*/ 111198 h 196223"/>
              <a:gd name="connsiteX11" fmla="*/ 31901 w 965362"/>
              <a:gd name="connsiteY11" fmla="*/ 73 h 19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362" h="196223">
                <a:moveTo>
                  <a:pt x="31901" y="73"/>
                </a:moveTo>
                <a:cubicBezTo>
                  <a:pt x="30313" y="-2573"/>
                  <a:pt x="-2495" y="67277"/>
                  <a:pt x="151" y="95323"/>
                </a:cubicBezTo>
                <a:cubicBezTo>
                  <a:pt x="2797" y="123369"/>
                  <a:pt x="2268" y="154590"/>
                  <a:pt x="47776" y="168348"/>
                </a:cubicBezTo>
                <a:cubicBezTo>
                  <a:pt x="93284" y="182106"/>
                  <a:pt x="206526" y="183694"/>
                  <a:pt x="273201" y="177873"/>
                </a:cubicBezTo>
                <a:cubicBezTo>
                  <a:pt x="339876" y="172052"/>
                  <a:pt x="376918" y="149827"/>
                  <a:pt x="447826" y="133423"/>
                </a:cubicBezTo>
                <a:cubicBezTo>
                  <a:pt x="518734" y="117019"/>
                  <a:pt x="698651" y="79448"/>
                  <a:pt x="698651" y="79448"/>
                </a:cubicBezTo>
                <a:lnTo>
                  <a:pt x="965351" y="22298"/>
                </a:lnTo>
                <a:cubicBezTo>
                  <a:pt x="966938" y="22827"/>
                  <a:pt x="804484" y="56694"/>
                  <a:pt x="708176" y="82623"/>
                </a:cubicBezTo>
                <a:cubicBezTo>
                  <a:pt x="611868" y="108552"/>
                  <a:pt x="495980" y="159881"/>
                  <a:pt x="387501" y="177873"/>
                </a:cubicBezTo>
                <a:cubicBezTo>
                  <a:pt x="279022" y="195865"/>
                  <a:pt x="120272" y="201685"/>
                  <a:pt x="57301" y="190573"/>
                </a:cubicBezTo>
                <a:cubicBezTo>
                  <a:pt x="-5670" y="179461"/>
                  <a:pt x="14438" y="138715"/>
                  <a:pt x="9676" y="111198"/>
                </a:cubicBezTo>
                <a:cubicBezTo>
                  <a:pt x="4914" y="83681"/>
                  <a:pt x="33489" y="2719"/>
                  <a:pt x="31901" y="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57A2C2F9-E5A5-78F1-60AF-F34B370DEEAD}"/>
              </a:ext>
            </a:extLst>
          </p:cNvPr>
          <p:cNvSpPr/>
          <p:nvPr/>
        </p:nvSpPr>
        <p:spPr>
          <a:xfrm>
            <a:off x="3346450" y="1323969"/>
            <a:ext cx="1094337" cy="133557"/>
          </a:xfrm>
          <a:custGeom>
            <a:avLst/>
            <a:gdLst>
              <a:gd name="connsiteX0" fmla="*/ 0 w 1094337"/>
              <a:gd name="connsiteY0" fmla="*/ 133356 h 133557"/>
              <a:gd name="connsiteX1" fmla="*/ 520700 w 1094337"/>
              <a:gd name="connsiteY1" fmla="*/ 34931 h 133557"/>
              <a:gd name="connsiteX2" fmla="*/ 1092200 w 1094337"/>
              <a:gd name="connsiteY2" fmla="*/ 6 h 133557"/>
              <a:gd name="connsiteX3" fmla="*/ 708025 w 1094337"/>
              <a:gd name="connsiteY3" fmla="*/ 31756 h 133557"/>
              <a:gd name="connsiteX4" fmla="*/ 517525 w 1094337"/>
              <a:gd name="connsiteY4" fmla="*/ 6356 h 133557"/>
              <a:gd name="connsiteX5" fmla="*/ 0 w 1094337"/>
              <a:gd name="connsiteY5" fmla="*/ 133356 h 1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337" h="133557">
                <a:moveTo>
                  <a:pt x="0" y="133356"/>
                </a:moveTo>
                <a:cubicBezTo>
                  <a:pt x="529" y="138119"/>
                  <a:pt x="338667" y="57156"/>
                  <a:pt x="520700" y="34931"/>
                </a:cubicBezTo>
                <a:cubicBezTo>
                  <a:pt x="702733" y="12706"/>
                  <a:pt x="1060979" y="535"/>
                  <a:pt x="1092200" y="6"/>
                </a:cubicBezTo>
                <a:cubicBezTo>
                  <a:pt x="1123421" y="-523"/>
                  <a:pt x="803804" y="30698"/>
                  <a:pt x="708025" y="31756"/>
                </a:cubicBezTo>
                <a:cubicBezTo>
                  <a:pt x="612246" y="32814"/>
                  <a:pt x="639763" y="-11107"/>
                  <a:pt x="517525" y="6356"/>
                </a:cubicBezTo>
                <a:cubicBezTo>
                  <a:pt x="395287" y="23819"/>
                  <a:pt x="-529" y="128593"/>
                  <a:pt x="0" y="1333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2A405D9E-7613-73F1-1E55-432220482A4E}"/>
              </a:ext>
            </a:extLst>
          </p:cNvPr>
          <p:cNvSpPr/>
          <p:nvPr/>
        </p:nvSpPr>
        <p:spPr>
          <a:xfrm>
            <a:off x="4292417" y="1050917"/>
            <a:ext cx="1124463" cy="282630"/>
          </a:xfrm>
          <a:custGeom>
            <a:avLst/>
            <a:gdLst>
              <a:gd name="connsiteX0" fmla="*/ 1124133 w 1124463"/>
              <a:gd name="connsiteY0" fmla="*/ 8 h 282630"/>
              <a:gd name="connsiteX1" fmla="*/ 851083 w 1124463"/>
              <a:gd name="connsiteY1" fmla="*/ 130183 h 282630"/>
              <a:gd name="connsiteX2" fmla="*/ 597083 w 1124463"/>
              <a:gd name="connsiteY2" fmla="*/ 177808 h 282630"/>
              <a:gd name="connsiteX3" fmla="*/ 378008 w 1124463"/>
              <a:gd name="connsiteY3" fmla="*/ 203208 h 282630"/>
              <a:gd name="connsiteX4" fmla="*/ 183 w 1124463"/>
              <a:gd name="connsiteY4" fmla="*/ 282583 h 282630"/>
              <a:gd name="connsiteX5" fmla="*/ 428808 w 1124463"/>
              <a:gd name="connsiteY5" fmla="*/ 215908 h 282630"/>
              <a:gd name="connsiteX6" fmla="*/ 822508 w 1124463"/>
              <a:gd name="connsiteY6" fmla="*/ 152408 h 282630"/>
              <a:gd name="connsiteX7" fmla="*/ 905058 w 1124463"/>
              <a:gd name="connsiteY7" fmla="*/ 123833 h 282630"/>
              <a:gd name="connsiteX8" fmla="*/ 1124133 w 1124463"/>
              <a:gd name="connsiteY8" fmla="*/ 8 h 28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463" h="282630">
                <a:moveTo>
                  <a:pt x="1124133" y="8"/>
                </a:moveTo>
                <a:cubicBezTo>
                  <a:pt x="1115137" y="1066"/>
                  <a:pt x="938925" y="100550"/>
                  <a:pt x="851083" y="130183"/>
                </a:cubicBezTo>
                <a:cubicBezTo>
                  <a:pt x="763241" y="159816"/>
                  <a:pt x="675929" y="165637"/>
                  <a:pt x="597083" y="177808"/>
                </a:cubicBezTo>
                <a:cubicBezTo>
                  <a:pt x="518237" y="189979"/>
                  <a:pt x="477491" y="185746"/>
                  <a:pt x="378008" y="203208"/>
                </a:cubicBezTo>
                <a:cubicBezTo>
                  <a:pt x="278525" y="220670"/>
                  <a:pt x="-8284" y="280466"/>
                  <a:pt x="183" y="282583"/>
                </a:cubicBezTo>
                <a:cubicBezTo>
                  <a:pt x="8650" y="284700"/>
                  <a:pt x="428808" y="215908"/>
                  <a:pt x="428808" y="215908"/>
                </a:cubicBezTo>
                <a:lnTo>
                  <a:pt x="822508" y="152408"/>
                </a:lnTo>
                <a:cubicBezTo>
                  <a:pt x="901883" y="137062"/>
                  <a:pt x="854258" y="147116"/>
                  <a:pt x="905058" y="123833"/>
                </a:cubicBezTo>
                <a:cubicBezTo>
                  <a:pt x="955858" y="100550"/>
                  <a:pt x="1133129" y="-1050"/>
                  <a:pt x="1124133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D352A155-0473-7C37-8F47-44E104802208}"/>
              </a:ext>
            </a:extLst>
          </p:cNvPr>
          <p:cNvSpPr/>
          <p:nvPr/>
        </p:nvSpPr>
        <p:spPr>
          <a:xfrm>
            <a:off x="5286369" y="753449"/>
            <a:ext cx="404773" cy="443617"/>
          </a:xfrm>
          <a:custGeom>
            <a:avLst/>
            <a:gdLst>
              <a:gd name="connsiteX0" fmla="*/ 400056 w 404773"/>
              <a:gd name="connsiteY0" fmla="*/ 2201 h 443617"/>
              <a:gd name="connsiteX1" fmla="*/ 384181 w 404773"/>
              <a:gd name="connsiteY1" fmla="*/ 87926 h 443617"/>
              <a:gd name="connsiteX2" fmla="*/ 282581 w 404773"/>
              <a:gd name="connsiteY2" fmla="*/ 195876 h 443617"/>
              <a:gd name="connsiteX3" fmla="*/ 177806 w 404773"/>
              <a:gd name="connsiteY3" fmla="*/ 322876 h 443617"/>
              <a:gd name="connsiteX4" fmla="*/ 6 w 404773"/>
              <a:gd name="connsiteY4" fmla="*/ 443526 h 443617"/>
              <a:gd name="connsiteX5" fmla="*/ 171456 w 404773"/>
              <a:gd name="connsiteY5" fmla="*/ 341926 h 443617"/>
              <a:gd name="connsiteX6" fmla="*/ 254006 w 404773"/>
              <a:gd name="connsiteY6" fmla="*/ 297476 h 443617"/>
              <a:gd name="connsiteX7" fmla="*/ 234956 w 404773"/>
              <a:gd name="connsiteY7" fmla="*/ 307001 h 443617"/>
              <a:gd name="connsiteX8" fmla="*/ 323856 w 404773"/>
              <a:gd name="connsiteY8" fmla="*/ 180001 h 443617"/>
              <a:gd name="connsiteX9" fmla="*/ 400056 w 404773"/>
              <a:gd name="connsiteY9" fmla="*/ 2201 h 44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773" h="443617">
                <a:moveTo>
                  <a:pt x="400056" y="2201"/>
                </a:moveTo>
                <a:cubicBezTo>
                  <a:pt x="410110" y="-13145"/>
                  <a:pt x="403760" y="55647"/>
                  <a:pt x="384181" y="87926"/>
                </a:cubicBezTo>
                <a:cubicBezTo>
                  <a:pt x="364602" y="120205"/>
                  <a:pt x="316977" y="156718"/>
                  <a:pt x="282581" y="195876"/>
                </a:cubicBezTo>
                <a:cubicBezTo>
                  <a:pt x="248185" y="235034"/>
                  <a:pt x="224902" y="281601"/>
                  <a:pt x="177806" y="322876"/>
                </a:cubicBezTo>
                <a:cubicBezTo>
                  <a:pt x="130710" y="364151"/>
                  <a:pt x="1064" y="440351"/>
                  <a:pt x="6" y="443526"/>
                </a:cubicBezTo>
                <a:cubicBezTo>
                  <a:pt x="-1052" y="446701"/>
                  <a:pt x="129123" y="366268"/>
                  <a:pt x="171456" y="341926"/>
                </a:cubicBezTo>
                <a:cubicBezTo>
                  <a:pt x="213789" y="317584"/>
                  <a:pt x="243423" y="303297"/>
                  <a:pt x="254006" y="297476"/>
                </a:cubicBezTo>
                <a:cubicBezTo>
                  <a:pt x="264589" y="291655"/>
                  <a:pt x="223314" y="326580"/>
                  <a:pt x="234956" y="307001"/>
                </a:cubicBezTo>
                <a:cubicBezTo>
                  <a:pt x="246598" y="287422"/>
                  <a:pt x="294223" y="226568"/>
                  <a:pt x="323856" y="180001"/>
                </a:cubicBezTo>
                <a:cubicBezTo>
                  <a:pt x="353489" y="133434"/>
                  <a:pt x="390002" y="17547"/>
                  <a:pt x="400056" y="22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74E3308F-96ED-51AE-27C5-B24788FC4E4E}"/>
              </a:ext>
            </a:extLst>
          </p:cNvPr>
          <p:cNvSpPr/>
          <p:nvPr/>
        </p:nvSpPr>
        <p:spPr>
          <a:xfrm>
            <a:off x="5384492" y="739768"/>
            <a:ext cx="276540" cy="340941"/>
          </a:xfrm>
          <a:custGeom>
            <a:avLst/>
            <a:gdLst>
              <a:gd name="connsiteX0" fmla="*/ 276533 w 276540"/>
              <a:gd name="connsiteY0" fmla="*/ 7 h 340941"/>
              <a:gd name="connsiteX1" fmla="*/ 136833 w 276540"/>
              <a:gd name="connsiteY1" fmla="*/ 174632 h 340941"/>
              <a:gd name="connsiteX2" fmla="*/ 95558 w 276540"/>
              <a:gd name="connsiteY2" fmla="*/ 241307 h 340941"/>
              <a:gd name="connsiteX3" fmla="*/ 308 w 276540"/>
              <a:gd name="connsiteY3" fmla="*/ 339732 h 340941"/>
              <a:gd name="connsiteX4" fmla="*/ 130483 w 276540"/>
              <a:gd name="connsiteY4" fmla="*/ 168282 h 340941"/>
              <a:gd name="connsiteX5" fmla="*/ 276533 w 276540"/>
              <a:gd name="connsiteY5" fmla="*/ 7 h 34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540" h="340941">
                <a:moveTo>
                  <a:pt x="276533" y="7"/>
                </a:moveTo>
                <a:cubicBezTo>
                  <a:pt x="277591" y="1065"/>
                  <a:pt x="166995" y="134415"/>
                  <a:pt x="136833" y="174632"/>
                </a:cubicBezTo>
                <a:cubicBezTo>
                  <a:pt x="106671" y="214849"/>
                  <a:pt x="118312" y="213790"/>
                  <a:pt x="95558" y="241307"/>
                </a:cubicBezTo>
                <a:cubicBezTo>
                  <a:pt x="72804" y="268824"/>
                  <a:pt x="-5513" y="351903"/>
                  <a:pt x="308" y="339732"/>
                </a:cubicBezTo>
                <a:cubicBezTo>
                  <a:pt x="6129" y="327561"/>
                  <a:pt x="82858" y="224374"/>
                  <a:pt x="130483" y="168282"/>
                </a:cubicBezTo>
                <a:cubicBezTo>
                  <a:pt x="178108" y="112190"/>
                  <a:pt x="275475" y="-1051"/>
                  <a:pt x="276533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DBD8D8C9-C201-7F1D-0159-EEADECE85DAD}"/>
              </a:ext>
            </a:extLst>
          </p:cNvPr>
          <p:cNvSpPr/>
          <p:nvPr/>
        </p:nvSpPr>
        <p:spPr>
          <a:xfrm>
            <a:off x="2654176" y="1508059"/>
            <a:ext cx="267040" cy="222578"/>
          </a:xfrm>
          <a:custGeom>
            <a:avLst/>
            <a:gdLst>
              <a:gd name="connsiteX0" fmla="*/ 124 w 267040"/>
              <a:gd name="connsiteY0" fmla="*/ 66 h 222578"/>
              <a:gd name="connsiteX1" fmla="*/ 92199 w 267040"/>
              <a:gd name="connsiteY1" fmla="*/ 152466 h 222578"/>
              <a:gd name="connsiteX2" fmla="*/ 266824 w 267040"/>
              <a:gd name="connsiteY2" fmla="*/ 222316 h 222578"/>
              <a:gd name="connsiteX3" fmla="*/ 127124 w 267040"/>
              <a:gd name="connsiteY3" fmla="*/ 174691 h 222578"/>
              <a:gd name="connsiteX4" fmla="*/ 73149 w 267040"/>
              <a:gd name="connsiteY4" fmla="*/ 133416 h 222578"/>
              <a:gd name="connsiteX5" fmla="*/ 124 w 267040"/>
              <a:gd name="connsiteY5" fmla="*/ 66 h 2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40" h="222578">
                <a:moveTo>
                  <a:pt x="124" y="66"/>
                </a:moveTo>
                <a:cubicBezTo>
                  <a:pt x="3299" y="3241"/>
                  <a:pt x="47749" y="115424"/>
                  <a:pt x="92199" y="152466"/>
                </a:cubicBezTo>
                <a:cubicBezTo>
                  <a:pt x="136649" y="189508"/>
                  <a:pt x="261003" y="218612"/>
                  <a:pt x="266824" y="222316"/>
                </a:cubicBezTo>
                <a:cubicBezTo>
                  <a:pt x="272645" y="226020"/>
                  <a:pt x="159403" y="189508"/>
                  <a:pt x="127124" y="174691"/>
                </a:cubicBezTo>
                <a:cubicBezTo>
                  <a:pt x="94845" y="159874"/>
                  <a:pt x="91141" y="158287"/>
                  <a:pt x="73149" y="133416"/>
                </a:cubicBezTo>
                <a:cubicBezTo>
                  <a:pt x="55157" y="108545"/>
                  <a:pt x="-3051" y="-3109"/>
                  <a:pt x="124" y="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5C0115A7-F7B6-8049-6913-13839813F483}"/>
              </a:ext>
            </a:extLst>
          </p:cNvPr>
          <p:cNvSpPr/>
          <p:nvPr/>
        </p:nvSpPr>
        <p:spPr>
          <a:xfrm>
            <a:off x="2661576" y="1508103"/>
            <a:ext cx="248403" cy="229309"/>
          </a:xfrm>
          <a:custGeom>
            <a:avLst/>
            <a:gdLst>
              <a:gd name="connsiteX0" fmla="*/ 2249 w 248403"/>
              <a:gd name="connsiteY0" fmla="*/ 22 h 229309"/>
              <a:gd name="connsiteX1" fmla="*/ 33999 w 248403"/>
              <a:gd name="connsiteY1" fmla="*/ 120672 h 229309"/>
              <a:gd name="connsiteX2" fmla="*/ 246724 w 248403"/>
              <a:gd name="connsiteY2" fmla="*/ 228622 h 229309"/>
              <a:gd name="connsiteX3" fmla="*/ 129249 w 248403"/>
              <a:gd name="connsiteY3" fmla="*/ 165122 h 229309"/>
              <a:gd name="connsiteX4" fmla="*/ 53049 w 248403"/>
              <a:gd name="connsiteY4" fmla="*/ 130197 h 229309"/>
              <a:gd name="connsiteX5" fmla="*/ 2249 w 248403"/>
              <a:gd name="connsiteY5" fmla="*/ 22 h 22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03" h="229309">
                <a:moveTo>
                  <a:pt x="2249" y="22"/>
                </a:moveTo>
                <a:cubicBezTo>
                  <a:pt x="-926" y="-1565"/>
                  <a:pt x="-6747" y="82572"/>
                  <a:pt x="33999" y="120672"/>
                </a:cubicBezTo>
                <a:cubicBezTo>
                  <a:pt x="74745" y="158772"/>
                  <a:pt x="230849" y="221214"/>
                  <a:pt x="246724" y="228622"/>
                </a:cubicBezTo>
                <a:cubicBezTo>
                  <a:pt x="262599" y="236030"/>
                  <a:pt x="161528" y="181526"/>
                  <a:pt x="129249" y="165122"/>
                </a:cubicBezTo>
                <a:cubicBezTo>
                  <a:pt x="96970" y="148718"/>
                  <a:pt x="72628" y="150834"/>
                  <a:pt x="53049" y="130197"/>
                </a:cubicBezTo>
                <a:cubicBezTo>
                  <a:pt x="33470" y="109560"/>
                  <a:pt x="5424" y="1609"/>
                  <a:pt x="2249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06861B40-2A01-DDB6-8FDD-2DDC6547B629}"/>
              </a:ext>
            </a:extLst>
          </p:cNvPr>
          <p:cNvSpPr/>
          <p:nvPr/>
        </p:nvSpPr>
        <p:spPr>
          <a:xfrm>
            <a:off x="2841421" y="1689100"/>
            <a:ext cx="123831" cy="139700"/>
          </a:xfrm>
          <a:custGeom>
            <a:avLst/>
            <a:gdLst>
              <a:gd name="connsiteX0" fmla="*/ 204 w 123831"/>
              <a:gd name="connsiteY0" fmla="*/ 0 h 139700"/>
              <a:gd name="connsiteX1" fmla="*/ 92279 w 123831"/>
              <a:gd name="connsiteY1" fmla="*/ 66675 h 139700"/>
              <a:gd name="connsiteX2" fmla="*/ 101804 w 123831"/>
              <a:gd name="connsiteY2" fmla="*/ 139700 h 139700"/>
              <a:gd name="connsiteX3" fmla="*/ 120854 w 123831"/>
              <a:gd name="connsiteY3" fmla="*/ 66675 h 139700"/>
              <a:gd name="connsiteX4" fmla="*/ 204 w 123831"/>
              <a:gd name="connsiteY4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31" h="139700">
                <a:moveTo>
                  <a:pt x="204" y="0"/>
                </a:moveTo>
                <a:cubicBezTo>
                  <a:pt x="-4558" y="0"/>
                  <a:pt x="75346" y="43392"/>
                  <a:pt x="92279" y="66675"/>
                </a:cubicBezTo>
                <a:cubicBezTo>
                  <a:pt x="109212" y="89958"/>
                  <a:pt x="97042" y="139700"/>
                  <a:pt x="101804" y="139700"/>
                </a:cubicBezTo>
                <a:cubicBezTo>
                  <a:pt x="106566" y="139700"/>
                  <a:pt x="132496" y="87312"/>
                  <a:pt x="120854" y="66675"/>
                </a:cubicBezTo>
                <a:cubicBezTo>
                  <a:pt x="109212" y="46038"/>
                  <a:pt x="4966" y="0"/>
                  <a:pt x="20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1EBC2393-DD5F-1EF9-41E2-050AB9DE3AFD}"/>
              </a:ext>
            </a:extLst>
          </p:cNvPr>
          <p:cNvSpPr/>
          <p:nvPr/>
        </p:nvSpPr>
        <p:spPr>
          <a:xfrm>
            <a:off x="2915722" y="1289046"/>
            <a:ext cx="2173815" cy="402748"/>
          </a:xfrm>
          <a:custGeom>
            <a:avLst/>
            <a:gdLst>
              <a:gd name="connsiteX0" fmla="*/ 21153 w 2173815"/>
              <a:gd name="connsiteY0" fmla="*/ 400054 h 402748"/>
              <a:gd name="connsiteX1" fmla="*/ 529153 w 2173815"/>
              <a:gd name="connsiteY1" fmla="*/ 234954 h 402748"/>
              <a:gd name="connsiteX2" fmla="*/ 1021278 w 2173815"/>
              <a:gd name="connsiteY2" fmla="*/ 142879 h 402748"/>
              <a:gd name="connsiteX3" fmla="*/ 1830903 w 2173815"/>
              <a:gd name="connsiteY3" fmla="*/ 57154 h 402748"/>
              <a:gd name="connsiteX4" fmla="*/ 2173803 w 2173815"/>
              <a:gd name="connsiteY4" fmla="*/ 4 h 402748"/>
              <a:gd name="connsiteX5" fmla="*/ 1821378 w 2173815"/>
              <a:gd name="connsiteY5" fmla="*/ 53979 h 402748"/>
              <a:gd name="connsiteX6" fmla="*/ 1729303 w 2173815"/>
              <a:gd name="connsiteY6" fmla="*/ 50804 h 402748"/>
              <a:gd name="connsiteX7" fmla="*/ 849828 w 2173815"/>
              <a:gd name="connsiteY7" fmla="*/ 152404 h 402748"/>
              <a:gd name="connsiteX8" fmla="*/ 173553 w 2173815"/>
              <a:gd name="connsiteY8" fmla="*/ 323854 h 402748"/>
              <a:gd name="connsiteX9" fmla="*/ 21153 w 2173815"/>
              <a:gd name="connsiteY9" fmla="*/ 400054 h 40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3815" h="402748">
                <a:moveTo>
                  <a:pt x="21153" y="400054"/>
                </a:moveTo>
                <a:cubicBezTo>
                  <a:pt x="80420" y="385237"/>
                  <a:pt x="362466" y="277816"/>
                  <a:pt x="529153" y="234954"/>
                </a:cubicBezTo>
                <a:cubicBezTo>
                  <a:pt x="695840" y="192092"/>
                  <a:pt x="804320" y="172512"/>
                  <a:pt x="1021278" y="142879"/>
                </a:cubicBezTo>
                <a:cubicBezTo>
                  <a:pt x="1238236" y="113246"/>
                  <a:pt x="1638815" y="80967"/>
                  <a:pt x="1830903" y="57154"/>
                </a:cubicBezTo>
                <a:cubicBezTo>
                  <a:pt x="2022991" y="33341"/>
                  <a:pt x="2175390" y="533"/>
                  <a:pt x="2173803" y="4"/>
                </a:cubicBezTo>
                <a:cubicBezTo>
                  <a:pt x="2172216" y="-525"/>
                  <a:pt x="1895461" y="45512"/>
                  <a:pt x="1821378" y="53979"/>
                </a:cubicBezTo>
                <a:cubicBezTo>
                  <a:pt x="1747295" y="62446"/>
                  <a:pt x="1891228" y="34400"/>
                  <a:pt x="1729303" y="50804"/>
                </a:cubicBezTo>
                <a:cubicBezTo>
                  <a:pt x="1567378" y="67208"/>
                  <a:pt x="1109120" y="106896"/>
                  <a:pt x="849828" y="152404"/>
                </a:cubicBezTo>
                <a:cubicBezTo>
                  <a:pt x="590536" y="197912"/>
                  <a:pt x="315370" y="282050"/>
                  <a:pt x="173553" y="323854"/>
                </a:cubicBezTo>
                <a:cubicBezTo>
                  <a:pt x="31736" y="365658"/>
                  <a:pt x="-38114" y="414871"/>
                  <a:pt x="21153" y="40005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8F6D096B-83D6-672B-7331-B71EF39B3289}"/>
              </a:ext>
            </a:extLst>
          </p:cNvPr>
          <p:cNvSpPr/>
          <p:nvPr/>
        </p:nvSpPr>
        <p:spPr>
          <a:xfrm>
            <a:off x="4905190" y="1263256"/>
            <a:ext cx="499432" cy="156189"/>
          </a:xfrm>
          <a:custGeom>
            <a:avLst/>
            <a:gdLst>
              <a:gd name="connsiteX0" fmla="*/ 185 w 499432"/>
              <a:gd name="connsiteY0" fmla="*/ 155969 h 156189"/>
              <a:gd name="connsiteX1" fmla="*/ 324035 w 499432"/>
              <a:gd name="connsiteY1" fmla="*/ 76594 h 156189"/>
              <a:gd name="connsiteX2" fmla="*/ 498660 w 499432"/>
              <a:gd name="connsiteY2" fmla="*/ 394 h 156189"/>
              <a:gd name="connsiteX3" fmla="*/ 371660 w 499432"/>
              <a:gd name="connsiteY3" fmla="*/ 51194 h 156189"/>
              <a:gd name="connsiteX4" fmla="*/ 185 w 499432"/>
              <a:gd name="connsiteY4" fmla="*/ 155969 h 15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32" h="156189">
                <a:moveTo>
                  <a:pt x="185" y="155969"/>
                </a:moveTo>
                <a:cubicBezTo>
                  <a:pt x="-7752" y="160202"/>
                  <a:pt x="240956" y="102523"/>
                  <a:pt x="324035" y="76594"/>
                </a:cubicBezTo>
                <a:cubicBezTo>
                  <a:pt x="407114" y="50665"/>
                  <a:pt x="490723" y="4627"/>
                  <a:pt x="498660" y="394"/>
                </a:cubicBezTo>
                <a:cubicBezTo>
                  <a:pt x="506597" y="-3839"/>
                  <a:pt x="452623" y="26852"/>
                  <a:pt x="371660" y="51194"/>
                </a:cubicBezTo>
                <a:cubicBezTo>
                  <a:pt x="290698" y="75536"/>
                  <a:pt x="8122" y="151736"/>
                  <a:pt x="185" y="1559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3D626CDB-C045-C3E8-DCCF-DB60598C9085}"/>
              </a:ext>
            </a:extLst>
          </p:cNvPr>
          <p:cNvSpPr/>
          <p:nvPr/>
        </p:nvSpPr>
        <p:spPr>
          <a:xfrm>
            <a:off x="4882294" y="1463249"/>
            <a:ext cx="894180" cy="293615"/>
          </a:xfrm>
          <a:custGeom>
            <a:avLst/>
            <a:gdLst>
              <a:gd name="connsiteX0" fmla="*/ 856 w 894180"/>
              <a:gd name="connsiteY0" fmla="*/ 426 h 293615"/>
              <a:gd name="connsiteX1" fmla="*/ 327881 w 894180"/>
              <a:gd name="connsiteY1" fmla="*/ 121076 h 293615"/>
              <a:gd name="connsiteX2" fmla="*/ 721581 w 894180"/>
              <a:gd name="connsiteY2" fmla="*/ 222676 h 293615"/>
              <a:gd name="connsiteX3" fmla="*/ 893031 w 894180"/>
              <a:gd name="connsiteY3" fmla="*/ 292526 h 293615"/>
              <a:gd name="connsiteX4" fmla="*/ 800956 w 894180"/>
              <a:gd name="connsiteY4" fmla="*/ 267126 h 293615"/>
              <a:gd name="connsiteX5" fmla="*/ 426306 w 894180"/>
              <a:gd name="connsiteY5" fmla="*/ 165526 h 293615"/>
              <a:gd name="connsiteX6" fmla="*/ 856 w 894180"/>
              <a:gd name="connsiteY6" fmla="*/ 426 h 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180" h="293615">
                <a:moveTo>
                  <a:pt x="856" y="426"/>
                </a:moveTo>
                <a:cubicBezTo>
                  <a:pt x="-15548" y="-6982"/>
                  <a:pt x="207760" y="84034"/>
                  <a:pt x="327881" y="121076"/>
                </a:cubicBezTo>
                <a:cubicBezTo>
                  <a:pt x="448002" y="158118"/>
                  <a:pt x="627389" y="194101"/>
                  <a:pt x="721581" y="222676"/>
                </a:cubicBezTo>
                <a:cubicBezTo>
                  <a:pt x="815773" y="251251"/>
                  <a:pt x="879802" y="285118"/>
                  <a:pt x="893031" y="292526"/>
                </a:cubicBezTo>
                <a:cubicBezTo>
                  <a:pt x="906260" y="299934"/>
                  <a:pt x="800956" y="267126"/>
                  <a:pt x="800956" y="267126"/>
                </a:cubicBezTo>
                <a:cubicBezTo>
                  <a:pt x="723169" y="245959"/>
                  <a:pt x="554893" y="207330"/>
                  <a:pt x="426306" y="165526"/>
                </a:cubicBezTo>
                <a:cubicBezTo>
                  <a:pt x="297719" y="123722"/>
                  <a:pt x="17260" y="7834"/>
                  <a:pt x="856" y="4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64698F94-0DD0-9DD8-A799-229925122472}"/>
              </a:ext>
            </a:extLst>
          </p:cNvPr>
          <p:cNvSpPr/>
          <p:nvPr/>
        </p:nvSpPr>
        <p:spPr>
          <a:xfrm>
            <a:off x="4997450" y="1473200"/>
            <a:ext cx="870196" cy="327538"/>
          </a:xfrm>
          <a:custGeom>
            <a:avLst/>
            <a:gdLst>
              <a:gd name="connsiteX0" fmla="*/ 0 w 870196"/>
              <a:gd name="connsiteY0" fmla="*/ 0 h 327538"/>
              <a:gd name="connsiteX1" fmla="*/ 352425 w 870196"/>
              <a:gd name="connsiteY1" fmla="*/ 111125 h 327538"/>
              <a:gd name="connsiteX2" fmla="*/ 577850 w 870196"/>
              <a:gd name="connsiteY2" fmla="*/ 174625 h 327538"/>
              <a:gd name="connsiteX3" fmla="*/ 695325 w 870196"/>
              <a:gd name="connsiteY3" fmla="*/ 203200 h 327538"/>
              <a:gd name="connsiteX4" fmla="*/ 869950 w 870196"/>
              <a:gd name="connsiteY4" fmla="*/ 327025 h 327538"/>
              <a:gd name="connsiteX5" fmla="*/ 730250 w 870196"/>
              <a:gd name="connsiteY5" fmla="*/ 244475 h 327538"/>
              <a:gd name="connsiteX6" fmla="*/ 590550 w 870196"/>
              <a:gd name="connsiteY6" fmla="*/ 174625 h 327538"/>
              <a:gd name="connsiteX7" fmla="*/ 292100 w 870196"/>
              <a:gd name="connsiteY7" fmla="*/ 92075 h 327538"/>
              <a:gd name="connsiteX8" fmla="*/ 0 w 870196"/>
              <a:gd name="connsiteY8" fmla="*/ 0 h 32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196" h="327538">
                <a:moveTo>
                  <a:pt x="0" y="0"/>
                </a:moveTo>
                <a:lnTo>
                  <a:pt x="352425" y="111125"/>
                </a:lnTo>
                <a:cubicBezTo>
                  <a:pt x="448733" y="140229"/>
                  <a:pt x="520700" y="159279"/>
                  <a:pt x="577850" y="174625"/>
                </a:cubicBezTo>
                <a:cubicBezTo>
                  <a:pt x="635000" y="189971"/>
                  <a:pt x="646642" y="177800"/>
                  <a:pt x="695325" y="203200"/>
                </a:cubicBezTo>
                <a:cubicBezTo>
                  <a:pt x="744008" y="228600"/>
                  <a:pt x="864129" y="320146"/>
                  <a:pt x="869950" y="327025"/>
                </a:cubicBezTo>
                <a:cubicBezTo>
                  <a:pt x="875771" y="333904"/>
                  <a:pt x="776817" y="269875"/>
                  <a:pt x="730250" y="244475"/>
                </a:cubicBezTo>
                <a:cubicBezTo>
                  <a:pt x="683683" y="219075"/>
                  <a:pt x="663575" y="200025"/>
                  <a:pt x="590550" y="174625"/>
                </a:cubicBezTo>
                <a:cubicBezTo>
                  <a:pt x="517525" y="149225"/>
                  <a:pt x="292100" y="92075"/>
                  <a:pt x="292100" y="920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FF216B31-572A-48E4-3C67-11D9E53A69B5}"/>
              </a:ext>
            </a:extLst>
          </p:cNvPr>
          <p:cNvSpPr/>
          <p:nvPr/>
        </p:nvSpPr>
        <p:spPr>
          <a:xfrm>
            <a:off x="5762468" y="1808573"/>
            <a:ext cx="280262" cy="390838"/>
          </a:xfrm>
          <a:custGeom>
            <a:avLst/>
            <a:gdLst>
              <a:gd name="connsiteX0" fmla="*/ 157 w 280262"/>
              <a:gd name="connsiteY0" fmla="*/ 1177 h 390838"/>
              <a:gd name="connsiteX1" fmla="*/ 228757 w 280262"/>
              <a:gd name="connsiteY1" fmla="*/ 166277 h 390838"/>
              <a:gd name="connsiteX2" fmla="*/ 273207 w 280262"/>
              <a:gd name="connsiteY2" fmla="*/ 388527 h 390838"/>
              <a:gd name="connsiteX3" fmla="*/ 279557 w 280262"/>
              <a:gd name="connsiteY3" fmla="*/ 277402 h 390838"/>
              <a:gd name="connsiteX4" fmla="*/ 266857 w 280262"/>
              <a:gd name="connsiteY4" fmla="*/ 198027 h 390838"/>
              <a:gd name="connsiteX5" fmla="*/ 193832 w 280262"/>
              <a:gd name="connsiteY5" fmla="*/ 96427 h 390838"/>
              <a:gd name="connsiteX6" fmla="*/ 157 w 280262"/>
              <a:gd name="connsiteY6" fmla="*/ 1177 h 39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262" h="390838">
                <a:moveTo>
                  <a:pt x="157" y="1177"/>
                </a:moveTo>
                <a:cubicBezTo>
                  <a:pt x="5978" y="12819"/>
                  <a:pt x="183249" y="101719"/>
                  <a:pt x="228757" y="166277"/>
                </a:cubicBezTo>
                <a:cubicBezTo>
                  <a:pt x="274265" y="230835"/>
                  <a:pt x="264740" y="370006"/>
                  <a:pt x="273207" y="388527"/>
                </a:cubicBezTo>
                <a:cubicBezTo>
                  <a:pt x="281674" y="407048"/>
                  <a:pt x="280615" y="309152"/>
                  <a:pt x="279557" y="277402"/>
                </a:cubicBezTo>
                <a:cubicBezTo>
                  <a:pt x="278499" y="245652"/>
                  <a:pt x="281144" y="228189"/>
                  <a:pt x="266857" y="198027"/>
                </a:cubicBezTo>
                <a:cubicBezTo>
                  <a:pt x="252570" y="167865"/>
                  <a:pt x="236165" y="125531"/>
                  <a:pt x="193832" y="96427"/>
                </a:cubicBezTo>
                <a:cubicBezTo>
                  <a:pt x="151499" y="67323"/>
                  <a:pt x="-5664" y="-10465"/>
                  <a:pt x="157" y="11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0D2C45D7-8EAC-280C-7A29-E2ACD7645878}"/>
              </a:ext>
            </a:extLst>
          </p:cNvPr>
          <p:cNvSpPr/>
          <p:nvPr/>
        </p:nvSpPr>
        <p:spPr>
          <a:xfrm>
            <a:off x="5677351" y="3274685"/>
            <a:ext cx="378219" cy="895318"/>
          </a:xfrm>
          <a:custGeom>
            <a:avLst/>
            <a:gdLst>
              <a:gd name="connsiteX0" fmla="*/ 778 w 378219"/>
              <a:gd name="connsiteY0" fmla="*/ 3144 h 895318"/>
              <a:gd name="connsiteX1" fmla="*/ 174072 w 378219"/>
              <a:gd name="connsiteY1" fmla="*/ 342357 h 895318"/>
              <a:gd name="connsiteX2" fmla="*/ 148262 w 378219"/>
              <a:gd name="connsiteY2" fmla="*/ 261241 h 895318"/>
              <a:gd name="connsiteX3" fmla="*/ 218317 w 378219"/>
              <a:gd name="connsiteY3" fmla="*/ 419786 h 895318"/>
              <a:gd name="connsiteX4" fmla="*/ 233065 w 378219"/>
              <a:gd name="connsiteY4" fmla="*/ 559896 h 895318"/>
              <a:gd name="connsiteX5" fmla="*/ 222004 w 378219"/>
              <a:gd name="connsiteY5" fmla="*/ 489841 h 895318"/>
              <a:gd name="connsiteX6" fmla="*/ 373175 w 378219"/>
              <a:gd name="connsiteY6" fmla="*/ 880673 h 895318"/>
              <a:gd name="connsiteX7" fmla="*/ 325243 w 378219"/>
              <a:gd name="connsiteY7" fmla="*/ 766373 h 895318"/>
              <a:gd name="connsiteX8" fmla="*/ 159323 w 378219"/>
              <a:gd name="connsiteY8" fmla="*/ 334983 h 895318"/>
              <a:gd name="connsiteX9" fmla="*/ 111391 w 378219"/>
              <a:gd name="connsiteY9" fmla="*/ 180125 h 895318"/>
              <a:gd name="connsiteX10" fmla="*/ 778 w 378219"/>
              <a:gd name="connsiteY10" fmla="*/ 3144 h 89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219" h="895318">
                <a:moveTo>
                  <a:pt x="778" y="3144"/>
                </a:moveTo>
                <a:cubicBezTo>
                  <a:pt x="11225" y="30183"/>
                  <a:pt x="149491" y="299341"/>
                  <a:pt x="174072" y="342357"/>
                </a:cubicBezTo>
                <a:cubicBezTo>
                  <a:pt x="198653" y="385373"/>
                  <a:pt x="140888" y="248336"/>
                  <a:pt x="148262" y="261241"/>
                </a:cubicBezTo>
                <a:cubicBezTo>
                  <a:pt x="155636" y="274146"/>
                  <a:pt x="204183" y="370010"/>
                  <a:pt x="218317" y="419786"/>
                </a:cubicBezTo>
                <a:cubicBezTo>
                  <a:pt x="232451" y="469562"/>
                  <a:pt x="232451" y="548220"/>
                  <a:pt x="233065" y="559896"/>
                </a:cubicBezTo>
                <a:cubicBezTo>
                  <a:pt x="233679" y="571572"/>
                  <a:pt x="198652" y="436378"/>
                  <a:pt x="222004" y="489841"/>
                </a:cubicBezTo>
                <a:cubicBezTo>
                  <a:pt x="245356" y="543304"/>
                  <a:pt x="355969" y="834584"/>
                  <a:pt x="373175" y="880673"/>
                </a:cubicBezTo>
                <a:cubicBezTo>
                  <a:pt x="390382" y="926762"/>
                  <a:pt x="360885" y="857321"/>
                  <a:pt x="325243" y="766373"/>
                </a:cubicBezTo>
                <a:cubicBezTo>
                  <a:pt x="289601" y="675425"/>
                  <a:pt x="194965" y="432691"/>
                  <a:pt x="159323" y="334983"/>
                </a:cubicBezTo>
                <a:cubicBezTo>
                  <a:pt x="123681" y="237275"/>
                  <a:pt x="134742" y="229286"/>
                  <a:pt x="111391" y="180125"/>
                </a:cubicBezTo>
                <a:cubicBezTo>
                  <a:pt x="88040" y="130964"/>
                  <a:pt x="-9669" y="-23895"/>
                  <a:pt x="778" y="3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30FBDE16-F742-FDE5-4872-513C6C6852C7}"/>
              </a:ext>
            </a:extLst>
          </p:cNvPr>
          <p:cNvSpPr/>
          <p:nvPr/>
        </p:nvSpPr>
        <p:spPr>
          <a:xfrm>
            <a:off x="5660763" y="3388825"/>
            <a:ext cx="352853" cy="848769"/>
          </a:xfrm>
          <a:custGeom>
            <a:avLst/>
            <a:gdLst>
              <a:gd name="connsiteX0" fmla="*/ 2618 w 352853"/>
              <a:gd name="connsiteY0" fmla="*/ 3304 h 848769"/>
              <a:gd name="connsiteX1" fmla="*/ 183285 w 352853"/>
              <a:gd name="connsiteY1" fmla="*/ 563743 h 848769"/>
              <a:gd name="connsiteX2" fmla="*/ 175911 w 352853"/>
              <a:gd name="connsiteY2" fmla="*/ 438381 h 848769"/>
              <a:gd name="connsiteX3" fmla="*/ 345518 w 352853"/>
              <a:gd name="connsiteY3" fmla="*/ 840275 h 848769"/>
              <a:gd name="connsiteX4" fmla="*/ 304960 w 352853"/>
              <a:gd name="connsiteY4" fmla="*/ 689104 h 848769"/>
              <a:gd name="connsiteX5" fmla="*/ 150102 w 352853"/>
              <a:gd name="connsiteY5" fmla="*/ 416259 h 848769"/>
              <a:gd name="connsiteX6" fmla="*/ 35802 w 352853"/>
              <a:gd name="connsiteY6" fmla="*/ 191346 h 848769"/>
              <a:gd name="connsiteX7" fmla="*/ 72672 w 352853"/>
              <a:gd name="connsiteY7" fmla="*/ 324081 h 848769"/>
              <a:gd name="connsiteX8" fmla="*/ 2618 w 352853"/>
              <a:gd name="connsiteY8" fmla="*/ 3304 h 84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853" h="848769">
                <a:moveTo>
                  <a:pt x="2618" y="3304"/>
                </a:moveTo>
                <a:cubicBezTo>
                  <a:pt x="21053" y="43248"/>
                  <a:pt x="154403" y="491230"/>
                  <a:pt x="183285" y="563743"/>
                </a:cubicBezTo>
                <a:cubicBezTo>
                  <a:pt x="212167" y="636256"/>
                  <a:pt x="148872" y="392292"/>
                  <a:pt x="175911" y="438381"/>
                </a:cubicBezTo>
                <a:cubicBezTo>
                  <a:pt x="202950" y="484470"/>
                  <a:pt x="324010" y="798488"/>
                  <a:pt x="345518" y="840275"/>
                </a:cubicBezTo>
                <a:cubicBezTo>
                  <a:pt x="367026" y="882062"/>
                  <a:pt x="337529" y="759773"/>
                  <a:pt x="304960" y="689104"/>
                </a:cubicBezTo>
                <a:cubicBezTo>
                  <a:pt x="272391" y="618435"/>
                  <a:pt x="194962" y="499219"/>
                  <a:pt x="150102" y="416259"/>
                </a:cubicBezTo>
                <a:cubicBezTo>
                  <a:pt x="105242" y="333299"/>
                  <a:pt x="48707" y="206709"/>
                  <a:pt x="35802" y="191346"/>
                </a:cubicBezTo>
                <a:cubicBezTo>
                  <a:pt x="22897" y="175983"/>
                  <a:pt x="76359" y="349891"/>
                  <a:pt x="72672" y="324081"/>
                </a:cubicBezTo>
                <a:cubicBezTo>
                  <a:pt x="68985" y="298271"/>
                  <a:pt x="-15817" y="-36640"/>
                  <a:pt x="2618" y="33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E3632CF-3C94-9217-F37B-B4D1857EF03A}"/>
              </a:ext>
            </a:extLst>
          </p:cNvPr>
          <p:cNvSpPr/>
          <p:nvPr/>
        </p:nvSpPr>
        <p:spPr>
          <a:xfrm>
            <a:off x="5650750" y="3395910"/>
            <a:ext cx="184691" cy="979865"/>
          </a:xfrm>
          <a:custGeom>
            <a:avLst/>
            <a:gdLst>
              <a:gd name="connsiteX0" fmla="*/ 1569 w 184691"/>
              <a:gd name="connsiteY0" fmla="*/ 3593 h 979865"/>
              <a:gd name="connsiteX1" fmla="*/ 108495 w 184691"/>
              <a:gd name="connsiteY1" fmla="*/ 593529 h 979865"/>
              <a:gd name="connsiteX2" fmla="*/ 97434 w 184691"/>
              <a:gd name="connsiteY2" fmla="*/ 453419 h 979865"/>
              <a:gd name="connsiteX3" fmla="*/ 115869 w 184691"/>
              <a:gd name="connsiteY3" fmla="*/ 715203 h 979865"/>
              <a:gd name="connsiteX4" fmla="*/ 182237 w 184691"/>
              <a:gd name="connsiteY4" fmla="*/ 976987 h 979865"/>
              <a:gd name="connsiteX5" fmla="*/ 156427 w 184691"/>
              <a:gd name="connsiteY5" fmla="*/ 818442 h 979865"/>
              <a:gd name="connsiteX6" fmla="*/ 27379 w 184691"/>
              <a:gd name="connsiteY6" fmla="*/ 287500 h 979865"/>
              <a:gd name="connsiteX7" fmla="*/ 42127 w 184691"/>
              <a:gd name="connsiteY7" fmla="*/ 342806 h 979865"/>
              <a:gd name="connsiteX8" fmla="*/ 1569 w 184691"/>
              <a:gd name="connsiteY8" fmla="*/ 3593 h 97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91" h="979865">
                <a:moveTo>
                  <a:pt x="1569" y="3593"/>
                </a:moveTo>
                <a:cubicBezTo>
                  <a:pt x="12630" y="45380"/>
                  <a:pt x="92518" y="518558"/>
                  <a:pt x="108495" y="593529"/>
                </a:cubicBezTo>
                <a:cubicBezTo>
                  <a:pt x="124472" y="668500"/>
                  <a:pt x="96205" y="433140"/>
                  <a:pt x="97434" y="453419"/>
                </a:cubicBezTo>
                <a:cubicBezTo>
                  <a:pt x="98663" y="473698"/>
                  <a:pt x="101735" y="627942"/>
                  <a:pt x="115869" y="715203"/>
                </a:cubicBezTo>
                <a:cubicBezTo>
                  <a:pt x="130003" y="802464"/>
                  <a:pt x="175477" y="959781"/>
                  <a:pt x="182237" y="976987"/>
                </a:cubicBezTo>
                <a:cubicBezTo>
                  <a:pt x="188997" y="994194"/>
                  <a:pt x="182237" y="933357"/>
                  <a:pt x="156427" y="818442"/>
                </a:cubicBezTo>
                <a:cubicBezTo>
                  <a:pt x="130617" y="703528"/>
                  <a:pt x="46429" y="366773"/>
                  <a:pt x="27379" y="287500"/>
                </a:cubicBezTo>
                <a:cubicBezTo>
                  <a:pt x="8329" y="208227"/>
                  <a:pt x="42741" y="388280"/>
                  <a:pt x="42127" y="342806"/>
                </a:cubicBezTo>
                <a:cubicBezTo>
                  <a:pt x="41513" y="297332"/>
                  <a:pt x="-9492" y="-38194"/>
                  <a:pt x="1569" y="35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B52DE45A-2584-03CD-1553-1ADA643C8ACB}"/>
              </a:ext>
            </a:extLst>
          </p:cNvPr>
          <p:cNvSpPr/>
          <p:nvPr/>
        </p:nvSpPr>
        <p:spPr>
          <a:xfrm>
            <a:off x="5603507" y="3248290"/>
            <a:ext cx="210379" cy="1143723"/>
          </a:xfrm>
          <a:custGeom>
            <a:avLst/>
            <a:gdLst>
              <a:gd name="connsiteX0" fmla="*/ 59874 w 210379"/>
              <a:gd name="connsiteY0" fmla="*/ 42 h 1143723"/>
              <a:gd name="connsiteX1" fmla="*/ 15628 w 210379"/>
              <a:gd name="connsiteY1" fmla="*/ 324507 h 1143723"/>
              <a:gd name="connsiteX2" fmla="*/ 23003 w 210379"/>
              <a:gd name="connsiteY2" fmla="*/ 265513 h 1143723"/>
              <a:gd name="connsiteX3" fmla="*/ 37751 w 210379"/>
              <a:gd name="connsiteY3" fmla="*/ 442494 h 1143723"/>
              <a:gd name="connsiteX4" fmla="*/ 107806 w 210379"/>
              <a:gd name="connsiteY4" fmla="*/ 800142 h 1143723"/>
              <a:gd name="connsiteX5" fmla="*/ 85683 w 210379"/>
              <a:gd name="connsiteY5" fmla="*/ 663720 h 1143723"/>
              <a:gd name="connsiteX6" fmla="*/ 207358 w 210379"/>
              <a:gd name="connsiteY6" fmla="*/ 1128294 h 1143723"/>
              <a:gd name="connsiteX7" fmla="*/ 159425 w 210379"/>
              <a:gd name="connsiteY7" fmla="*/ 977123 h 1143723"/>
              <a:gd name="connsiteX8" fmla="*/ 8254 w 210379"/>
              <a:gd name="connsiteY8" fmla="*/ 435120 h 1143723"/>
              <a:gd name="connsiteX9" fmla="*/ 23003 w 210379"/>
              <a:gd name="connsiteY9" fmla="*/ 302384 h 1143723"/>
              <a:gd name="connsiteX10" fmla="*/ 59874 w 210379"/>
              <a:gd name="connsiteY10" fmla="*/ 42 h 114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379" h="1143723">
                <a:moveTo>
                  <a:pt x="59874" y="42"/>
                </a:moveTo>
                <a:cubicBezTo>
                  <a:pt x="58645" y="3729"/>
                  <a:pt x="21773" y="280262"/>
                  <a:pt x="15628" y="324507"/>
                </a:cubicBezTo>
                <a:cubicBezTo>
                  <a:pt x="9483" y="368752"/>
                  <a:pt x="19316" y="245849"/>
                  <a:pt x="23003" y="265513"/>
                </a:cubicBezTo>
                <a:cubicBezTo>
                  <a:pt x="26690" y="285178"/>
                  <a:pt x="23617" y="353389"/>
                  <a:pt x="37751" y="442494"/>
                </a:cubicBezTo>
                <a:cubicBezTo>
                  <a:pt x="51885" y="531599"/>
                  <a:pt x="99817" y="763271"/>
                  <a:pt x="107806" y="800142"/>
                </a:cubicBezTo>
                <a:cubicBezTo>
                  <a:pt x="115795" y="837013"/>
                  <a:pt x="69091" y="609028"/>
                  <a:pt x="85683" y="663720"/>
                </a:cubicBezTo>
                <a:cubicBezTo>
                  <a:pt x="102275" y="718412"/>
                  <a:pt x="195068" y="1076060"/>
                  <a:pt x="207358" y="1128294"/>
                </a:cubicBezTo>
                <a:cubicBezTo>
                  <a:pt x="219648" y="1180528"/>
                  <a:pt x="192609" y="1092652"/>
                  <a:pt x="159425" y="977123"/>
                </a:cubicBezTo>
                <a:cubicBezTo>
                  <a:pt x="126241" y="861594"/>
                  <a:pt x="30991" y="547576"/>
                  <a:pt x="8254" y="435120"/>
                </a:cubicBezTo>
                <a:cubicBezTo>
                  <a:pt x="-14483" y="322664"/>
                  <a:pt x="16243" y="371210"/>
                  <a:pt x="23003" y="302384"/>
                </a:cubicBezTo>
                <a:cubicBezTo>
                  <a:pt x="29763" y="233558"/>
                  <a:pt x="61103" y="-3645"/>
                  <a:pt x="59874" y="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59B3EF1D-CE13-CCBE-FDEB-8C5BBD0ECFFB}"/>
              </a:ext>
            </a:extLst>
          </p:cNvPr>
          <p:cNvSpPr/>
          <p:nvPr/>
        </p:nvSpPr>
        <p:spPr>
          <a:xfrm>
            <a:off x="5605746" y="3288889"/>
            <a:ext cx="57959" cy="479549"/>
          </a:xfrm>
          <a:custGeom>
            <a:avLst/>
            <a:gdLst>
              <a:gd name="connsiteX0" fmla="*/ 57635 w 57959"/>
              <a:gd name="connsiteY0" fmla="*/ 1 h 479549"/>
              <a:gd name="connsiteX1" fmla="*/ 28138 w 57959"/>
              <a:gd name="connsiteY1" fmla="*/ 280221 h 479549"/>
              <a:gd name="connsiteX2" fmla="*/ 31825 w 57959"/>
              <a:gd name="connsiteY2" fmla="*/ 479324 h 479549"/>
              <a:gd name="connsiteX3" fmla="*/ 2328 w 57959"/>
              <a:gd name="connsiteY3" fmla="*/ 317092 h 479549"/>
              <a:gd name="connsiteX4" fmla="*/ 2328 w 57959"/>
              <a:gd name="connsiteY4" fmla="*/ 195417 h 479549"/>
              <a:gd name="connsiteX5" fmla="*/ 6015 w 57959"/>
              <a:gd name="connsiteY5" fmla="*/ 276534 h 479549"/>
              <a:gd name="connsiteX6" fmla="*/ 57635 w 57959"/>
              <a:gd name="connsiteY6" fmla="*/ 1 h 47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59" h="479549">
                <a:moveTo>
                  <a:pt x="57635" y="1"/>
                </a:moveTo>
                <a:cubicBezTo>
                  <a:pt x="61322" y="615"/>
                  <a:pt x="32440" y="200334"/>
                  <a:pt x="28138" y="280221"/>
                </a:cubicBezTo>
                <a:cubicBezTo>
                  <a:pt x="23836" y="360108"/>
                  <a:pt x="36127" y="473179"/>
                  <a:pt x="31825" y="479324"/>
                </a:cubicBezTo>
                <a:cubicBezTo>
                  <a:pt x="27523" y="485469"/>
                  <a:pt x="7244" y="364410"/>
                  <a:pt x="2328" y="317092"/>
                </a:cubicBezTo>
                <a:cubicBezTo>
                  <a:pt x="-2588" y="269774"/>
                  <a:pt x="1713" y="202177"/>
                  <a:pt x="2328" y="195417"/>
                </a:cubicBezTo>
                <a:cubicBezTo>
                  <a:pt x="2942" y="188657"/>
                  <a:pt x="-3203" y="306031"/>
                  <a:pt x="6015" y="276534"/>
                </a:cubicBezTo>
                <a:cubicBezTo>
                  <a:pt x="15233" y="247037"/>
                  <a:pt x="53948" y="-613"/>
                  <a:pt x="57635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6DEBC743-39DE-DD2D-45DB-085A4C36D756}"/>
              </a:ext>
            </a:extLst>
          </p:cNvPr>
          <p:cNvSpPr/>
          <p:nvPr/>
        </p:nvSpPr>
        <p:spPr>
          <a:xfrm>
            <a:off x="4129214" y="4431726"/>
            <a:ext cx="37400" cy="287841"/>
          </a:xfrm>
          <a:custGeom>
            <a:avLst/>
            <a:gdLst>
              <a:gd name="connsiteX0" fmla="*/ 18770 w 37400"/>
              <a:gd name="connsiteY0" fmla="*/ 164 h 287841"/>
              <a:gd name="connsiteX1" fmla="*/ 15083 w 37400"/>
              <a:gd name="connsiteY1" fmla="*/ 103403 h 287841"/>
              <a:gd name="connsiteX2" fmla="*/ 37205 w 37400"/>
              <a:gd name="connsiteY2" fmla="*/ 287758 h 287841"/>
              <a:gd name="connsiteX3" fmla="*/ 334 w 37400"/>
              <a:gd name="connsiteY3" fmla="*/ 125526 h 287841"/>
              <a:gd name="connsiteX4" fmla="*/ 18770 w 37400"/>
              <a:gd name="connsiteY4" fmla="*/ 164 h 2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0" h="287841">
                <a:moveTo>
                  <a:pt x="18770" y="164"/>
                </a:moveTo>
                <a:cubicBezTo>
                  <a:pt x="21228" y="-3523"/>
                  <a:pt x="12011" y="55471"/>
                  <a:pt x="15083" y="103403"/>
                </a:cubicBezTo>
                <a:cubicBezTo>
                  <a:pt x="18155" y="151335"/>
                  <a:pt x="39663" y="284071"/>
                  <a:pt x="37205" y="287758"/>
                </a:cubicBezTo>
                <a:cubicBezTo>
                  <a:pt x="34747" y="291445"/>
                  <a:pt x="3406" y="171615"/>
                  <a:pt x="334" y="125526"/>
                </a:cubicBezTo>
                <a:cubicBezTo>
                  <a:pt x="-2738" y="79437"/>
                  <a:pt x="16312" y="3851"/>
                  <a:pt x="18770" y="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5CC3C520-5B02-51B9-297C-C0EB896BD929}"/>
              </a:ext>
            </a:extLst>
          </p:cNvPr>
          <p:cNvSpPr/>
          <p:nvPr/>
        </p:nvSpPr>
        <p:spPr>
          <a:xfrm>
            <a:off x="3968714" y="4438622"/>
            <a:ext cx="158989" cy="342930"/>
          </a:xfrm>
          <a:custGeom>
            <a:avLst/>
            <a:gdLst>
              <a:gd name="connsiteX0" fmla="*/ 158786 w 158989"/>
              <a:gd name="connsiteY0" fmla="*/ 28 h 342930"/>
              <a:gd name="connsiteX1" fmla="*/ 123861 w 158989"/>
              <a:gd name="connsiteY1" fmla="*/ 152428 h 342930"/>
              <a:gd name="connsiteX2" fmla="*/ 76236 w 158989"/>
              <a:gd name="connsiteY2" fmla="*/ 238153 h 342930"/>
              <a:gd name="connsiteX3" fmla="*/ 36 w 158989"/>
              <a:gd name="connsiteY3" fmla="*/ 342928 h 342930"/>
              <a:gd name="connsiteX4" fmla="*/ 66711 w 158989"/>
              <a:gd name="connsiteY4" fmla="*/ 234978 h 342930"/>
              <a:gd name="connsiteX5" fmla="*/ 107986 w 158989"/>
              <a:gd name="connsiteY5" fmla="*/ 165128 h 342930"/>
              <a:gd name="connsiteX6" fmla="*/ 158786 w 158989"/>
              <a:gd name="connsiteY6" fmla="*/ 28 h 3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989" h="342930">
                <a:moveTo>
                  <a:pt x="158786" y="28"/>
                </a:moveTo>
                <a:cubicBezTo>
                  <a:pt x="161432" y="-2089"/>
                  <a:pt x="137619" y="112741"/>
                  <a:pt x="123861" y="152428"/>
                </a:cubicBezTo>
                <a:cubicBezTo>
                  <a:pt x="110103" y="192115"/>
                  <a:pt x="96873" y="206403"/>
                  <a:pt x="76236" y="238153"/>
                </a:cubicBezTo>
                <a:cubicBezTo>
                  <a:pt x="55599" y="269903"/>
                  <a:pt x="1623" y="343457"/>
                  <a:pt x="36" y="342928"/>
                </a:cubicBezTo>
                <a:cubicBezTo>
                  <a:pt x="-1551" y="342399"/>
                  <a:pt x="48719" y="264611"/>
                  <a:pt x="66711" y="234978"/>
                </a:cubicBezTo>
                <a:cubicBezTo>
                  <a:pt x="84703" y="205345"/>
                  <a:pt x="95815" y="201111"/>
                  <a:pt x="107986" y="165128"/>
                </a:cubicBezTo>
                <a:cubicBezTo>
                  <a:pt x="120157" y="129145"/>
                  <a:pt x="156140" y="2145"/>
                  <a:pt x="158786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698BD861-596F-234D-7D00-2110EF929F4D}"/>
              </a:ext>
            </a:extLst>
          </p:cNvPr>
          <p:cNvSpPr/>
          <p:nvPr/>
        </p:nvSpPr>
        <p:spPr>
          <a:xfrm>
            <a:off x="3758502" y="4746596"/>
            <a:ext cx="210272" cy="363703"/>
          </a:xfrm>
          <a:custGeom>
            <a:avLst/>
            <a:gdLst>
              <a:gd name="connsiteX0" fmla="*/ 210248 w 210272"/>
              <a:gd name="connsiteY0" fmla="*/ 29 h 363703"/>
              <a:gd name="connsiteX1" fmla="*/ 175323 w 210272"/>
              <a:gd name="connsiteY1" fmla="*/ 107979 h 363703"/>
              <a:gd name="connsiteX2" fmla="*/ 45148 w 210272"/>
              <a:gd name="connsiteY2" fmla="*/ 304829 h 363703"/>
              <a:gd name="connsiteX3" fmla="*/ 698 w 210272"/>
              <a:gd name="connsiteY3" fmla="*/ 361979 h 363703"/>
              <a:gd name="connsiteX4" fmla="*/ 73723 w 210272"/>
              <a:gd name="connsiteY4" fmla="*/ 254029 h 363703"/>
              <a:gd name="connsiteX5" fmla="*/ 172148 w 210272"/>
              <a:gd name="connsiteY5" fmla="*/ 98454 h 363703"/>
              <a:gd name="connsiteX6" fmla="*/ 210248 w 210272"/>
              <a:gd name="connsiteY6" fmla="*/ 29 h 36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272" h="363703">
                <a:moveTo>
                  <a:pt x="210248" y="29"/>
                </a:moveTo>
                <a:cubicBezTo>
                  <a:pt x="210777" y="1616"/>
                  <a:pt x="202840" y="57179"/>
                  <a:pt x="175323" y="107979"/>
                </a:cubicBezTo>
                <a:cubicBezTo>
                  <a:pt x="147806" y="158779"/>
                  <a:pt x="74252" y="262496"/>
                  <a:pt x="45148" y="304829"/>
                </a:cubicBezTo>
                <a:cubicBezTo>
                  <a:pt x="16044" y="347162"/>
                  <a:pt x="-4065" y="370446"/>
                  <a:pt x="698" y="361979"/>
                </a:cubicBezTo>
                <a:cubicBezTo>
                  <a:pt x="5461" y="353512"/>
                  <a:pt x="45148" y="297950"/>
                  <a:pt x="73723" y="254029"/>
                </a:cubicBezTo>
                <a:cubicBezTo>
                  <a:pt x="102298" y="210108"/>
                  <a:pt x="152569" y="134967"/>
                  <a:pt x="172148" y="98454"/>
                </a:cubicBezTo>
                <a:cubicBezTo>
                  <a:pt x="191727" y="61942"/>
                  <a:pt x="209719" y="-1558"/>
                  <a:pt x="210248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6A549AE0-6BDB-4B6F-04CB-0CFD79615A40}"/>
              </a:ext>
            </a:extLst>
          </p:cNvPr>
          <p:cNvSpPr/>
          <p:nvPr/>
        </p:nvSpPr>
        <p:spPr>
          <a:xfrm>
            <a:off x="3902071" y="4301742"/>
            <a:ext cx="101612" cy="204223"/>
          </a:xfrm>
          <a:custGeom>
            <a:avLst/>
            <a:gdLst>
              <a:gd name="connsiteX0" fmla="*/ 101604 w 101612"/>
              <a:gd name="connsiteY0" fmla="*/ 383 h 204223"/>
              <a:gd name="connsiteX1" fmla="*/ 60329 w 101612"/>
              <a:gd name="connsiteY1" fmla="*/ 101983 h 204223"/>
              <a:gd name="connsiteX2" fmla="*/ 4 w 101612"/>
              <a:gd name="connsiteY2" fmla="*/ 203583 h 204223"/>
              <a:gd name="connsiteX3" fmla="*/ 57154 w 101612"/>
              <a:gd name="connsiteY3" fmla="*/ 140083 h 204223"/>
              <a:gd name="connsiteX4" fmla="*/ 101604 w 101612"/>
              <a:gd name="connsiteY4" fmla="*/ 383 h 20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12" h="204223">
                <a:moveTo>
                  <a:pt x="101604" y="383"/>
                </a:moveTo>
                <a:cubicBezTo>
                  <a:pt x="102133" y="-5967"/>
                  <a:pt x="77262" y="68116"/>
                  <a:pt x="60329" y="101983"/>
                </a:cubicBezTo>
                <a:cubicBezTo>
                  <a:pt x="43396" y="135850"/>
                  <a:pt x="533" y="197233"/>
                  <a:pt x="4" y="203583"/>
                </a:cubicBezTo>
                <a:cubicBezTo>
                  <a:pt x="-525" y="209933"/>
                  <a:pt x="41279" y="167600"/>
                  <a:pt x="57154" y="140083"/>
                </a:cubicBezTo>
                <a:cubicBezTo>
                  <a:pt x="73029" y="112566"/>
                  <a:pt x="101075" y="6733"/>
                  <a:pt x="101604" y="3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B12CDA3-F42D-3749-0969-5ED60A7DE09E}"/>
              </a:ext>
            </a:extLst>
          </p:cNvPr>
          <p:cNvSpPr/>
          <p:nvPr/>
        </p:nvSpPr>
        <p:spPr>
          <a:xfrm>
            <a:off x="3860228" y="4486245"/>
            <a:ext cx="51436" cy="171517"/>
          </a:xfrm>
          <a:custGeom>
            <a:avLst/>
            <a:gdLst>
              <a:gd name="connsiteX0" fmla="*/ 51372 w 51436"/>
              <a:gd name="connsiteY0" fmla="*/ 30 h 171517"/>
              <a:gd name="connsiteX1" fmla="*/ 16447 w 51436"/>
              <a:gd name="connsiteY1" fmla="*/ 95280 h 171517"/>
              <a:gd name="connsiteX2" fmla="*/ 572 w 51436"/>
              <a:gd name="connsiteY2" fmla="*/ 171480 h 171517"/>
              <a:gd name="connsiteX3" fmla="*/ 6922 w 51436"/>
              <a:gd name="connsiteY3" fmla="*/ 85755 h 171517"/>
              <a:gd name="connsiteX4" fmla="*/ 51372 w 51436"/>
              <a:gd name="connsiteY4" fmla="*/ 30 h 1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6" h="171517">
                <a:moveTo>
                  <a:pt x="51372" y="30"/>
                </a:moveTo>
                <a:cubicBezTo>
                  <a:pt x="52959" y="1617"/>
                  <a:pt x="24914" y="66705"/>
                  <a:pt x="16447" y="95280"/>
                </a:cubicBezTo>
                <a:cubicBezTo>
                  <a:pt x="7980" y="123855"/>
                  <a:pt x="2159" y="173067"/>
                  <a:pt x="572" y="171480"/>
                </a:cubicBezTo>
                <a:cubicBezTo>
                  <a:pt x="-1015" y="169893"/>
                  <a:pt x="572" y="111684"/>
                  <a:pt x="6922" y="85755"/>
                </a:cubicBezTo>
                <a:cubicBezTo>
                  <a:pt x="13272" y="59826"/>
                  <a:pt x="49785" y="-1557"/>
                  <a:pt x="51372" y="3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913F6AF-EFB5-D64F-A14A-73EF15F102A0}"/>
              </a:ext>
            </a:extLst>
          </p:cNvPr>
          <p:cNvSpPr/>
          <p:nvPr/>
        </p:nvSpPr>
        <p:spPr>
          <a:xfrm>
            <a:off x="3690830" y="4625259"/>
            <a:ext cx="162140" cy="146329"/>
          </a:xfrm>
          <a:custGeom>
            <a:avLst/>
            <a:gdLst>
              <a:gd name="connsiteX0" fmla="*/ 160445 w 162140"/>
              <a:gd name="connsiteY0" fmla="*/ 716 h 146329"/>
              <a:gd name="connsiteX1" fmla="*/ 1695 w 162140"/>
              <a:gd name="connsiteY1" fmla="*/ 143591 h 146329"/>
              <a:gd name="connsiteX2" fmla="*/ 81070 w 162140"/>
              <a:gd name="connsiteY2" fmla="*/ 89616 h 146329"/>
              <a:gd name="connsiteX3" fmla="*/ 160445 w 162140"/>
              <a:gd name="connsiteY3" fmla="*/ 716 h 14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140" h="146329">
                <a:moveTo>
                  <a:pt x="160445" y="716"/>
                </a:moveTo>
                <a:cubicBezTo>
                  <a:pt x="147216" y="9712"/>
                  <a:pt x="14924" y="128774"/>
                  <a:pt x="1695" y="143591"/>
                </a:cubicBezTo>
                <a:cubicBezTo>
                  <a:pt x="-11534" y="158408"/>
                  <a:pt x="56199" y="109195"/>
                  <a:pt x="81070" y="89616"/>
                </a:cubicBezTo>
                <a:cubicBezTo>
                  <a:pt x="105941" y="70037"/>
                  <a:pt x="173674" y="-8280"/>
                  <a:pt x="160445" y="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A269F389-0970-1F7A-C62C-D82F15BE3086}"/>
              </a:ext>
            </a:extLst>
          </p:cNvPr>
          <p:cNvSpPr/>
          <p:nvPr/>
        </p:nvSpPr>
        <p:spPr>
          <a:xfrm>
            <a:off x="3902000" y="4356100"/>
            <a:ext cx="165314" cy="139700"/>
          </a:xfrm>
          <a:custGeom>
            <a:avLst/>
            <a:gdLst>
              <a:gd name="connsiteX0" fmla="*/ 165175 w 165314"/>
              <a:gd name="connsiteY0" fmla="*/ 0 h 139700"/>
              <a:gd name="connsiteX1" fmla="*/ 104850 w 165314"/>
              <a:gd name="connsiteY1" fmla="*/ 92075 h 139700"/>
              <a:gd name="connsiteX2" fmla="*/ 75 w 165314"/>
              <a:gd name="connsiteY2" fmla="*/ 139700 h 139700"/>
              <a:gd name="connsiteX3" fmla="*/ 88975 w 165314"/>
              <a:gd name="connsiteY3" fmla="*/ 92075 h 139700"/>
              <a:gd name="connsiteX4" fmla="*/ 165175 w 165314"/>
              <a:gd name="connsiteY4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14" h="139700">
                <a:moveTo>
                  <a:pt x="165175" y="0"/>
                </a:moveTo>
                <a:cubicBezTo>
                  <a:pt x="167821" y="0"/>
                  <a:pt x="132367" y="68792"/>
                  <a:pt x="104850" y="92075"/>
                </a:cubicBezTo>
                <a:cubicBezTo>
                  <a:pt x="77333" y="115358"/>
                  <a:pt x="2721" y="139700"/>
                  <a:pt x="75" y="139700"/>
                </a:cubicBezTo>
                <a:cubicBezTo>
                  <a:pt x="-2571" y="139700"/>
                  <a:pt x="65163" y="110596"/>
                  <a:pt x="88975" y="92075"/>
                </a:cubicBezTo>
                <a:cubicBezTo>
                  <a:pt x="112787" y="73554"/>
                  <a:pt x="162529" y="0"/>
                  <a:pt x="16517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599740C8-3D31-ED53-A64D-F27A3EBC77B0}"/>
              </a:ext>
            </a:extLst>
          </p:cNvPr>
          <p:cNvSpPr/>
          <p:nvPr/>
        </p:nvSpPr>
        <p:spPr>
          <a:xfrm>
            <a:off x="3888748" y="4025636"/>
            <a:ext cx="282705" cy="414020"/>
          </a:xfrm>
          <a:custGeom>
            <a:avLst/>
            <a:gdLst>
              <a:gd name="connsiteX0" fmla="*/ 627 w 282705"/>
              <a:gd name="connsiteY0" fmla="*/ 264 h 414020"/>
              <a:gd name="connsiteX1" fmla="*/ 111752 w 282705"/>
              <a:gd name="connsiteY1" fmla="*/ 197114 h 414020"/>
              <a:gd name="connsiteX2" fmla="*/ 175252 w 282705"/>
              <a:gd name="connsiteY2" fmla="*/ 308239 h 414020"/>
              <a:gd name="connsiteX3" fmla="*/ 280027 w 282705"/>
              <a:gd name="connsiteY3" fmla="*/ 409839 h 414020"/>
              <a:gd name="connsiteX4" fmla="*/ 238752 w 282705"/>
              <a:gd name="connsiteY4" fmla="*/ 381264 h 414020"/>
              <a:gd name="connsiteX5" fmla="*/ 102227 w 282705"/>
              <a:gd name="connsiteY5" fmla="*/ 260614 h 414020"/>
              <a:gd name="connsiteX6" fmla="*/ 162552 w 282705"/>
              <a:gd name="connsiteY6" fmla="*/ 301889 h 414020"/>
              <a:gd name="connsiteX7" fmla="*/ 111752 w 282705"/>
              <a:gd name="connsiteY7" fmla="*/ 212989 h 414020"/>
              <a:gd name="connsiteX8" fmla="*/ 67302 w 282705"/>
              <a:gd name="connsiteY8" fmla="*/ 155839 h 414020"/>
              <a:gd name="connsiteX9" fmla="*/ 627 w 282705"/>
              <a:gd name="connsiteY9" fmla="*/ 264 h 4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705" h="414020">
                <a:moveTo>
                  <a:pt x="627" y="264"/>
                </a:moveTo>
                <a:cubicBezTo>
                  <a:pt x="8035" y="7143"/>
                  <a:pt x="82648" y="145785"/>
                  <a:pt x="111752" y="197114"/>
                </a:cubicBezTo>
                <a:cubicBezTo>
                  <a:pt x="140856" y="248443"/>
                  <a:pt x="147206" y="272785"/>
                  <a:pt x="175252" y="308239"/>
                </a:cubicBezTo>
                <a:cubicBezTo>
                  <a:pt x="203298" y="343693"/>
                  <a:pt x="269444" y="397668"/>
                  <a:pt x="280027" y="409839"/>
                </a:cubicBezTo>
                <a:cubicBezTo>
                  <a:pt x="290610" y="422010"/>
                  <a:pt x="268385" y="406135"/>
                  <a:pt x="238752" y="381264"/>
                </a:cubicBezTo>
                <a:cubicBezTo>
                  <a:pt x="209119" y="356393"/>
                  <a:pt x="114927" y="273843"/>
                  <a:pt x="102227" y="260614"/>
                </a:cubicBezTo>
                <a:cubicBezTo>
                  <a:pt x="89527" y="247385"/>
                  <a:pt x="160964" y="309827"/>
                  <a:pt x="162552" y="301889"/>
                </a:cubicBezTo>
                <a:cubicBezTo>
                  <a:pt x="164140" y="293951"/>
                  <a:pt x="127627" y="237331"/>
                  <a:pt x="111752" y="212989"/>
                </a:cubicBezTo>
                <a:cubicBezTo>
                  <a:pt x="95877" y="188647"/>
                  <a:pt x="81060" y="189176"/>
                  <a:pt x="67302" y="155839"/>
                </a:cubicBezTo>
                <a:cubicBezTo>
                  <a:pt x="53544" y="122502"/>
                  <a:pt x="-6781" y="-6615"/>
                  <a:pt x="627" y="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7A00DF9-AC28-6C79-8A01-28195D155D99}"/>
              </a:ext>
            </a:extLst>
          </p:cNvPr>
          <p:cNvSpPr/>
          <p:nvPr/>
        </p:nvSpPr>
        <p:spPr>
          <a:xfrm>
            <a:off x="3743138" y="4050526"/>
            <a:ext cx="115152" cy="434416"/>
          </a:xfrm>
          <a:custGeom>
            <a:avLst/>
            <a:gdLst>
              <a:gd name="connsiteX0" fmla="*/ 104962 w 115152"/>
              <a:gd name="connsiteY0" fmla="*/ 774 h 434416"/>
              <a:gd name="connsiteX1" fmla="*/ 108137 w 115152"/>
              <a:gd name="connsiteY1" fmla="*/ 159524 h 434416"/>
              <a:gd name="connsiteX2" fmla="*/ 187 w 115152"/>
              <a:gd name="connsiteY2" fmla="*/ 432574 h 434416"/>
              <a:gd name="connsiteX3" fmla="*/ 82737 w 115152"/>
              <a:gd name="connsiteY3" fmla="*/ 270649 h 434416"/>
              <a:gd name="connsiteX4" fmla="*/ 108137 w 115152"/>
              <a:gd name="connsiteY4" fmla="*/ 105549 h 434416"/>
              <a:gd name="connsiteX5" fmla="*/ 104962 w 115152"/>
              <a:gd name="connsiteY5" fmla="*/ 774 h 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152" h="434416">
                <a:moveTo>
                  <a:pt x="104962" y="774"/>
                </a:moveTo>
                <a:cubicBezTo>
                  <a:pt x="104962" y="9770"/>
                  <a:pt x="125599" y="87557"/>
                  <a:pt x="108137" y="159524"/>
                </a:cubicBezTo>
                <a:cubicBezTo>
                  <a:pt x="90675" y="231491"/>
                  <a:pt x="4420" y="414053"/>
                  <a:pt x="187" y="432574"/>
                </a:cubicBezTo>
                <a:cubicBezTo>
                  <a:pt x="-4046" y="451095"/>
                  <a:pt x="64745" y="325153"/>
                  <a:pt x="82737" y="270649"/>
                </a:cubicBezTo>
                <a:cubicBezTo>
                  <a:pt x="100729" y="216145"/>
                  <a:pt x="107079" y="147882"/>
                  <a:pt x="108137" y="105549"/>
                </a:cubicBezTo>
                <a:cubicBezTo>
                  <a:pt x="109195" y="63216"/>
                  <a:pt x="104962" y="-8222"/>
                  <a:pt x="104962" y="77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4EA0E665-21CC-07CD-CAC3-A879BCBC69D6}"/>
              </a:ext>
            </a:extLst>
          </p:cNvPr>
          <p:cNvSpPr/>
          <p:nvPr/>
        </p:nvSpPr>
        <p:spPr>
          <a:xfrm>
            <a:off x="3698818" y="4019415"/>
            <a:ext cx="92135" cy="172072"/>
          </a:xfrm>
          <a:custGeom>
            <a:avLst/>
            <a:gdLst>
              <a:gd name="connsiteX0" fmla="*/ 92132 w 92135"/>
              <a:gd name="connsiteY0" fmla="*/ 135 h 172072"/>
              <a:gd name="connsiteX1" fmla="*/ 22282 w 92135"/>
              <a:gd name="connsiteY1" fmla="*/ 89035 h 172072"/>
              <a:gd name="connsiteX2" fmla="*/ 57 w 92135"/>
              <a:gd name="connsiteY2" fmla="*/ 171585 h 172072"/>
              <a:gd name="connsiteX3" fmla="*/ 15932 w 92135"/>
              <a:gd name="connsiteY3" fmla="*/ 120785 h 172072"/>
              <a:gd name="connsiteX4" fmla="*/ 19107 w 92135"/>
              <a:gd name="connsiteY4" fmla="*/ 69985 h 172072"/>
              <a:gd name="connsiteX5" fmla="*/ 92132 w 92135"/>
              <a:gd name="connsiteY5" fmla="*/ 135 h 17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35" h="172072">
                <a:moveTo>
                  <a:pt x="92132" y="135"/>
                </a:moveTo>
                <a:cubicBezTo>
                  <a:pt x="92661" y="3310"/>
                  <a:pt x="37628" y="60460"/>
                  <a:pt x="22282" y="89035"/>
                </a:cubicBezTo>
                <a:cubicBezTo>
                  <a:pt x="6936" y="117610"/>
                  <a:pt x="1115" y="166294"/>
                  <a:pt x="57" y="171585"/>
                </a:cubicBezTo>
                <a:cubicBezTo>
                  <a:pt x="-1001" y="176876"/>
                  <a:pt x="12757" y="137718"/>
                  <a:pt x="15932" y="120785"/>
                </a:cubicBezTo>
                <a:cubicBezTo>
                  <a:pt x="19107" y="103852"/>
                  <a:pt x="7995" y="89564"/>
                  <a:pt x="19107" y="69985"/>
                </a:cubicBezTo>
                <a:cubicBezTo>
                  <a:pt x="30219" y="50406"/>
                  <a:pt x="91603" y="-3040"/>
                  <a:pt x="92132" y="1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1A69AFC2-75CE-E169-74B9-6DAAF477ABF8}"/>
              </a:ext>
            </a:extLst>
          </p:cNvPr>
          <p:cNvSpPr/>
          <p:nvPr/>
        </p:nvSpPr>
        <p:spPr>
          <a:xfrm>
            <a:off x="3800436" y="4012888"/>
            <a:ext cx="64274" cy="168800"/>
          </a:xfrm>
          <a:custGeom>
            <a:avLst/>
            <a:gdLst>
              <a:gd name="connsiteX0" fmla="*/ 39 w 64274"/>
              <a:gd name="connsiteY0" fmla="*/ 312 h 168800"/>
              <a:gd name="connsiteX1" fmla="*/ 54014 w 64274"/>
              <a:gd name="connsiteY1" fmla="*/ 63812 h 168800"/>
              <a:gd name="connsiteX2" fmla="*/ 50839 w 64274"/>
              <a:gd name="connsiteY2" fmla="*/ 168587 h 168800"/>
              <a:gd name="connsiteX3" fmla="*/ 63539 w 64274"/>
              <a:gd name="connsiteY3" fmla="*/ 89212 h 168800"/>
              <a:gd name="connsiteX4" fmla="*/ 39 w 64274"/>
              <a:gd name="connsiteY4" fmla="*/ 312 h 1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74" h="168800">
                <a:moveTo>
                  <a:pt x="39" y="312"/>
                </a:moveTo>
                <a:cubicBezTo>
                  <a:pt x="-1548" y="-3921"/>
                  <a:pt x="45547" y="35766"/>
                  <a:pt x="54014" y="63812"/>
                </a:cubicBezTo>
                <a:cubicBezTo>
                  <a:pt x="62481" y="91858"/>
                  <a:pt x="49252" y="164354"/>
                  <a:pt x="50839" y="168587"/>
                </a:cubicBezTo>
                <a:cubicBezTo>
                  <a:pt x="52426" y="172820"/>
                  <a:pt x="67772" y="113024"/>
                  <a:pt x="63539" y="89212"/>
                </a:cubicBezTo>
                <a:cubicBezTo>
                  <a:pt x="59306" y="65400"/>
                  <a:pt x="1626" y="4545"/>
                  <a:pt x="39" y="3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B5FA5032-1C08-391B-3A61-8CC8BAC4F1F7}"/>
              </a:ext>
            </a:extLst>
          </p:cNvPr>
          <p:cNvSpPr/>
          <p:nvPr/>
        </p:nvSpPr>
        <p:spPr>
          <a:xfrm>
            <a:off x="3695366" y="4003671"/>
            <a:ext cx="95667" cy="155719"/>
          </a:xfrm>
          <a:custGeom>
            <a:avLst/>
            <a:gdLst>
              <a:gd name="connsiteX0" fmla="*/ 95584 w 95667"/>
              <a:gd name="connsiteY0" fmla="*/ 4 h 155719"/>
              <a:gd name="connsiteX1" fmla="*/ 22559 w 95667"/>
              <a:gd name="connsiteY1" fmla="*/ 63504 h 155719"/>
              <a:gd name="connsiteX2" fmla="*/ 6684 w 95667"/>
              <a:gd name="connsiteY2" fmla="*/ 107954 h 155719"/>
              <a:gd name="connsiteX3" fmla="*/ 3509 w 95667"/>
              <a:gd name="connsiteY3" fmla="*/ 155579 h 155719"/>
              <a:gd name="connsiteX4" fmla="*/ 3509 w 95667"/>
              <a:gd name="connsiteY4" fmla="*/ 120654 h 155719"/>
              <a:gd name="connsiteX5" fmla="*/ 6684 w 95667"/>
              <a:gd name="connsiteY5" fmla="*/ 66679 h 155719"/>
              <a:gd name="connsiteX6" fmla="*/ 95584 w 95667"/>
              <a:gd name="connsiteY6" fmla="*/ 4 h 15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667" h="155719">
                <a:moveTo>
                  <a:pt x="95584" y="4"/>
                </a:moveTo>
                <a:cubicBezTo>
                  <a:pt x="98230" y="-525"/>
                  <a:pt x="37376" y="45512"/>
                  <a:pt x="22559" y="63504"/>
                </a:cubicBezTo>
                <a:cubicBezTo>
                  <a:pt x="7742" y="81496"/>
                  <a:pt x="9859" y="92608"/>
                  <a:pt x="6684" y="107954"/>
                </a:cubicBezTo>
                <a:cubicBezTo>
                  <a:pt x="3509" y="123300"/>
                  <a:pt x="4038" y="153462"/>
                  <a:pt x="3509" y="155579"/>
                </a:cubicBezTo>
                <a:cubicBezTo>
                  <a:pt x="2980" y="157696"/>
                  <a:pt x="2980" y="135471"/>
                  <a:pt x="3509" y="120654"/>
                </a:cubicBezTo>
                <a:cubicBezTo>
                  <a:pt x="4038" y="105837"/>
                  <a:pt x="-6545" y="84671"/>
                  <a:pt x="6684" y="66679"/>
                </a:cubicBezTo>
                <a:cubicBezTo>
                  <a:pt x="19913" y="48687"/>
                  <a:pt x="92938" y="533"/>
                  <a:pt x="95584" y="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264339A-79B2-5A5A-9DB2-3B44D8F300E3}"/>
              </a:ext>
            </a:extLst>
          </p:cNvPr>
          <p:cNvSpPr/>
          <p:nvPr/>
        </p:nvSpPr>
        <p:spPr>
          <a:xfrm>
            <a:off x="3653853" y="3965092"/>
            <a:ext cx="95822" cy="219562"/>
          </a:xfrm>
          <a:custGeom>
            <a:avLst/>
            <a:gdLst>
              <a:gd name="connsiteX0" fmla="*/ 95822 w 95822"/>
              <a:gd name="connsiteY0" fmla="*/ 483 h 219562"/>
              <a:gd name="connsiteX1" fmla="*/ 38672 w 95822"/>
              <a:gd name="connsiteY1" fmla="*/ 67158 h 219562"/>
              <a:gd name="connsiteX2" fmla="*/ 6922 w 95822"/>
              <a:gd name="connsiteY2" fmla="*/ 146533 h 219562"/>
              <a:gd name="connsiteX3" fmla="*/ 572 w 95822"/>
              <a:gd name="connsiteY3" fmla="*/ 219558 h 219562"/>
              <a:gd name="connsiteX4" fmla="*/ 16447 w 95822"/>
              <a:gd name="connsiteY4" fmla="*/ 149708 h 219562"/>
              <a:gd name="connsiteX5" fmla="*/ 38672 w 95822"/>
              <a:gd name="connsiteY5" fmla="*/ 102083 h 219562"/>
              <a:gd name="connsiteX6" fmla="*/ 95822 w 95822"/>
              <a:gd name="connsiteY6" fmla="*/ 483 h 2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22" h="219562">
                <a:moveTo>
                  <a:pt x="95822" y="483"/>
                </a:moveTo>
                <a:cubicBezTo>
                  <a:pt x="95822" y="-5338"/>
                  <a:pt x="53489" y="42816"/>
                  <a:pt x="38672" y="67158"/>
                </a:cubicBezTo>
                <a:cubicBezTo>
                  <a:pt x="23855" y="91500"/>
                  <a:pt x="13272" y="121133"/>
                  <a:pt x="6922" y="146533"/>
                </a:cubicBezTo>
                <a:cubicBezTo>
                  <a:pt x="572" y="171933"/>
                  <a:pt x="-1015" y="219029"/>
                  <a:pt x="572" y="219558"/>
                </a:cubicBezTo>
                <a:cubicBezTo>
                  <a:pt x="2159" y="220087"/>
                  <a:pt x="10097" y="169287"/>
                  <a:pt x="16447" y="149708"/>
                </a:cubicBezTo>
                <a:cubicBezTo>
                  <a:pt x="22797" y="130129"/>
                  <a:pt x="30205" y="121133"/>
                  <a:pt x="38672" y="102083"/>
                </a:cubicBezTo>
                <a:cubicBezTo>
                  <a:pt x="47139" y="83033"/>
                  <a:pt x="95822" y="6304"/>
                  <a:pt x="95822" y="4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14F837CC-5877-32B2-3545-9696D13DF618}"/>
              </a:ext>
            </a:extLst>
          </p:cNvPr>
          <p:cNvSpPr/>
          <p:nvPr/>
        </p:nvSpPr>
        <p:spPr>
          <a:xfrm>
            <a:off x="3743282" y="3965575"/>
            <a:ext cx="62653" cy="73025"/>
          </a:xfrm>
          <a:custGeom>
            <a:avLst/>
            <a:gdLst>
              <a:gd name="connsiteX0" fmla="*/ 43 w 62653"/>
              <a:gd name="connsiteY0" fmla="*/ 0 h 73025"/>
              <a:gd name="connsiteX1" fmla="*/ 50843 w 62653"/>
              <a:gd name="connsiteY1" fmla="*/ 44450 h 73025"/>
              <a:gd name="connsiteX2" fmla="*/ 60368 w 62653"/>
              <a:gd name="connsiteY2" fmla="*/ 73025 h 73025"/>
              <a:gd name="connsiteX3" fmla="*/ 60368 w 62653"/>
              <a:gd name="connsiteY3" fmla="*/ 44450 h 73025"/>
              <a:gd name="connsiteX4" fmla="*/ 43 w 62653"/>
              <a:gd name="connsiteY4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53" h="73025">
                <a:moveTo>
                  <a:pt x="43" y="0"/>
                </a:moveTo>
                <a:cubicBezTo>
                  <a:pt x="-1544" y="0"/>
                  <a:pt x="40789" y="32279"/>
                  <a:pt x="50843" y="44450"/>
                </a:cubicBezTo>
                <a:cubicBezTo>
                  <a:pt x="60897" y="56621"/>
                  <a:pt x="58781" y="73025"/>
                  <a:pt x="60368" y="73025"/>
                </a:cubicBezTo>
                <a:cubicBezTo>
                  <a:pt x="61955" y="73025"/>
                  <a:pt x="64601" y="54504"/>
                  <a:pt x="60368" y="44450"/>
                </a:cubicBezTo>
                <a:cubicBezTo>
                  <a:pt x="56135" y="34396"/>
                  <a:pt x="1630" y="0"/>
                  <a:pt x="4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492ABB49-0F42-10E9-E447-3C5834ADA530}"/>
              </a:ext>
            </a:extLst>
          </p:cNvPr>
          <p:cNvSpPr/>
          <p:nvPr/>
        </p:nvSpPr>
        <p:spPr>
          <a:xfrm>
            <a:off x="3486037" y="4133148"/>
            <a:ext cx="209881" cy="315557"/>
          </a:xfrm>
          <a:custGeom>
            <a:avLst/>
            <a:gdLst>
              <a:gd name="connsiteX0" fmla="*/ 209663 w 209881"/>
              <a:gd name="connsiteY0" fmla="*/ 702 h 315557"/>
              <a:gd name="connsiteX1" fmla="*/ 155688 w 209881"/>
              <a:gd name="connsiteY1" fmla="*/ 45152 h 315557"/>
              <a:gd name="connsiteX2" fmla="*/ 130288 w 209881"/>
              <a:gd name="connsiteY2" fmla="*/ 111827 h 315557"/>
              <a:gd name="connsiteX3" fmla="*/ 82663 w 209881"/>
              <a:gd name="connsiteY3" fmla="*/ 194377 h 315557"/>
              <a:gd name="connsiteX4" fmla="*/ 113 w 209881"/>
              <a:gd name="connsiteY4" fmla="*/ 315027 h 315557"/>
              <a:gd name="connsiteX5" fmla="*/ 101713 w 209881"/>
              <a:gd name="connsiteY5" fmla="*/ 143577 h 315557"/>
              <a:gd name="connsiteX6" fmla="*/ 133463 w 209881"/>
              <a:gd name="connsiteY6" fmla="*/ 80077 h 315557"/>
              <a:gd name="connsiteX7" fmla="*/ 209663 w 209881"/>
              <a:gd name="connsiteY7" fmla="*/ 702 h 31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81" h="315557">
                <a:moveTo>
                  <a:pt x="209663" y="702"/>
                </a:moveTo>
                <a:cubicBezTo>
                  <a:pt x="213367" y="-5119"/>
                  <a:pt x="168917" y="26631"/>
                  <a:pt x="155688" y="45152"/>
                </a:cubicBezTo>
                <a:cubicBezTo>
                  <a:pt x="142459" y="63673"/>
                  <a:pt x="142459" y="86956"/>
                  <a:pt x="130288" y="111827"/>
                </a:cubicBezTo>
                <a:cubicBezTo>
                  <a:pt x="118117" y="136698"/>
                  <a:pt x="104359" y="160510"/>
                  <a:pt x="82663" y="194377"/>
                </a:cubicBezTo>
                <a:cubicBezTo>
                  <a:pt x="60967" y="228244"/>
                  <a:pt x="-3062" y="323494"/>
                  <a:pt x="113" y="315027"/>
                </a:cubicBezTo>
                <a:cubicBezTo>
                  <a:pt x="3288" y="306560"/>
                  <a:pt x="79488" y="182735"/>
                  <a:pt x="101713" y="143577"/>
                </a:cubicBezTo>
                <a:cubicBezTo>
                  <a:pt x="123938" y="104419"/>
                  <a:pt x="118646" y="99656"/>
                  <a:pt x="133463" y="80077"/>
                </a:cubicBezTo>
                <a:cubicBezTo>
                  <a:pt x="148280" y="60498"/>
                  <a:pt x="205959" y="6523"/>
                  <a:pt x="209663" y="7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C990579-27B0-3B97-4DD4-C6F82AF0EC05}"/>
              </a:ext>
            </a:extLst>
          </p:cNvPr>
          <p:cNvSpPr/>
          <p:nvPr/>
        </p:nvSpPr>
        <p:spPr>
          <a:xfrm>
            <a:off x="3809959" y="4063997"/>
            <a:ext cx="25441" cy="139709"/>
          </a:xfrm>
          <a:custGeom>
            <a:avLst/>
            <a:gdLst>
              <a:gd name="connsiteX0" fmla="*/ 41 w 25441"/>
              <a:gd name="connsiteY0" fmla="*/ 3 h 139709"/>
              <a:gd name="connsiteX1" fmla="*/ 19091 w 25441"/>
              <a:gd name="connsiteY1" fmla="*/ 82553 h 139709"/>
              <a:gd name="connsiteX2" fmla="*/ 3216 w 25441"/>
              <a:gd name="connsiteY2" fmla="*/ 139703 h 139709"/>
              <a:gd name="connsiteX3" fmla="*/ 25441 w 25441"/>
              <a:gd name="connsiteY3" fmla="*/ 79378 h 139709"/>
              <a:gd name="connsiteX4" fmla="*/ 41 w 25441"/>
              <a:gd name="connsiteY4" fmla="*/ 3 h 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1" h="139709">
                <a:moveTo>
                  <a:pt x="41" y="3"/>
                </a:moveTo>
                <a:cubicBezTo>
                  <a:pt x="-1017" y="532"/>
                  <a:pt x="18562" y="59270"/>
                  <a:pt x="19091" y="82553"/>
                </a:cubicBezTo>
                <a:cubicBezTo>
                  <a:pt x="19620" y="105836"/>
                  <a:pt x="2158" y="140232"/>
                  <a:pt x="3216" y="139703"/>
                </a:cubicBezTo>
                <a:cubicBezTo>
                  <a:pt x="4274" y="139174"/>
                  <a:pt x="25441" y="98428"/>
                  <a:pt x="25441" y="79378"/>
                </a:cubicBezTo>
                <a:cubicBezTo>
                  <a:pt x="25441" y="60328"/>
                  <a:pt x="1099" y="-526"/>
                  <a:pt x="41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05E67CF8-79C4-355D-8B3C-0AD304A4DAC9}"/>
              </a:ext>
            </a:extLst>
          </p:cNvPr>
          <p:cNvSpPr/>
          <p:nvPr/>
        </p:nvSpPr>
        <p:spPr>
          <a:xfrm>
            <a:off x="3482869" y="4250952"/>
            <a:ext cx="165332" cy="327542"/>
          </a:xfrm>
          <a:custGeom>
            <a:avLst/>
            <a:gdLst>
              <a:gd name="connsiteX0" fmla="*/ 165206 w 165332"/>
              <a:gd name="connsiteY0" fmla="*/ 373 h 327542"/>
              <a:gd name="connsiteX1" fmla="*/ 117581 w 165332"/>
              <a:gd name="connsiteY1" fmla="*/ 114673 h 327542"/>
              <a:gd name="connsiteX2" fmla="*/ 101706 w 165332"/>
              <a:gd name="connsiteY2" fmla="*/ 187698 h 327542"/>
              <a:gd name="connsiteX3" fmla="*/ 106 w 165332"/>
              <a:gd name="connsiteY3" fmla="*/ 327398 h 327542"/>
              <a:gd name="connsiteX4" fmla="*/ 82656 w 165332"/>
              <a:gd name="connsiteY4" fmla="*/ 213098 h 327542"/>
              <a:gd name="connsiteX5" fmla="*/ 101706 w 165332"/>
              <a:gd name="connsiteY5" fmla="*/ 155948 h 327542"/>
              <a:gd name="connsiteX6" fmla="*/ 165206 w 165332"/>
              <a:gd name="connsiteY6" fmla="*/ 373 h 32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32" h="327542">
                <a:moveTo>
                  <a:pt x="165206" y="373"/>
                </a:moveTo>
                <a:cubicBezTo>
                  <a:pt x="167852" y="-6506"/>
                  <a:pt x="128164" y="83452"/>
                  <a:pt x="117581" y="114673"/>
                </a:cubicBezTo>
                <a:cubicBezTo>
                  <a:pt x="106998" y="145894"/>
                  <a:pt x="121285" y="152244"/>
                  <a:pt x="101706" y="187698"/>
                </a:cubicBezTo>
                <a:cubicBezTo>
                  <a:pt x="82127" y="223152"/>
                  <a:pt x="3281" y="323165"/>
                  <a:pt x="106" y="327398"/>
                </a:cubicBezTo>
                <a:cubicBezTo>
                  <a:pt x="-3069" y="331631"/>
                  <a:pt x="65723" y="241673"/>
                  <a:pt x="82656" y="213098"/>
                </a:cubicBezTo>
                <a:cubicBezTo>
                  <a:pt x="99589" y="184523"/>
                  <a:pt x="90064" y="188756"/>
                  <a:pt x="101706" y="155948"/>
                </a:cubicBezTo>
                <a:cubicBezTo>
                  <a:pt x="113348" y="123140"/>
                  <a:pt x="162560" y="7252"/>
                  <a:pt x="165206" y="3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C654FADF-6776-2B01-5C65-F943C61B800C}"/>
              </a:ext>
            </a:extLst>
          </p:cNvPr>
          <p:cNvSpPr/>
          <p:nvPr/>
        </p:nvSpPr>
        <p:spPr>
          <a:xfrm>
            <a:off x="3698778" y="4108368"/>
            <a:ext cx="108466" cy="247839"/>
          </a:xfrm>
          <a:custGeom>
            <a:avLst/>
            <a:gdLst>
              <a:gd name="connsiteX0" fmla="*/ 108047 w 108466"/>
              <a:gd name="connsiteY0" fmla="*/ 82 h 247839"/>
              <a:gd name="connsiteX1" fmla="*/ 82647 w 108466"/>
              <a:gd name="connsiteY1" fmla="*/ 127082 h 247839"/>
              <a:gd name="connsiteX2" fmla="*/ 97 w 108466"/>
              <a:gd name="connsiteY2" fmla="*/ 247732 h 247839"/>
              <a:gd name="connsiteX3" fmla="*/ 66772 w 108466"/>
              <a:gd name="connsiteY3" fmla="*/ 146132 h 247839"/>
              <a:gd name="connsiteX4" fmla="*/ 108047 w 108466"/>
              <a:gd name="connsiteY4" fmla="*/ 82 h 24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66" h="247839">
                <a:moveTo>
                  <a:pt x="108047" y="82"/>
                </a:moveTo>
                <a:cubicBezTo>
                  <a:pt x="110693" y="-3093"/>
                  <a:pt x="100639" y="85807"/>
                  <a:pt x="82647" y="127082"/>
                </a:cubicBezTo>
                <a:cubicBezTo>
                  <a:pt x="64655" y="168357"/>
                  <a:pt x="2743" y="244557"/>
                  <a:pt x="97" y="247732"/>
                </a:cubicBezTo>
                <a:cubicBezTo>
                  <a:pt x="-2549" y="250907"/>
                  <a:pt x="49310" y="183174"/>
                  <a:pt x="66772" y="146132"/>
                </a:cubicBezTo>
                <a:cubicBezTo>
                  <a:pt x="84234" y="109090"/>
                  <a:pt x="105401" y="3257"/>
                  <a:pt x="108047" y="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8187B3E3-8900-3BDA-7FAD-B970B1DDD593}"/>
              </a:ext>
            </a:extLst>
          </p:cNvPr>
          <p:cNvSpPr/>
          <p:nvPr/>
        </p:nvSpPr>
        <p:spPr>
          <a:xfrm>
            <a:off x="3381082" y="4432297"/>
            <a:ext cx="124256" cy="158758"/>
          </a:xfrm>
          <a:custGeom>
            <a:avLst/>
            <a:gdLst>
              <a:gd name="connsiteX0" fmla="*/ 124118 w 124256"/>
              <a:gd name="connsiteY0" fmla="*/ 3 h 158758"/>
              <a:gd name="connsiteX1" fmla="*/ 54268 w 124256"/>
              <a:gd name="connsiteY1" fmla="*/ 95253 h 158758"/>
              <a:gd name="connsiteX2" fmla="*/ 293 w 124256"/>
              <a:gd name="connsiteY2" fmla="*/ 158753 h 158758"/>
              <a:gd name="connsiteX3" fmla="*/ 35218 w 124256"/>
              <a:gd name="connsiteY3" fmla="*/ 98428 h 158758"/>
              <a:gd name="connsiteX4" fmla="*/ 124118 w 124256"/>
              <a:gd name="connsiteY4" fmla="*/ 3 h 1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256" h="158758">
                <a:moveTo>
                  <a:pt x="124118" y="3"/>
                </a:moveTo>
                <a:cubicBezTo>
                  <a:pt x="127293" y="-526"/>
                  <a:pt x="74906" y="68795"/>
                  <a:pt x="54268" y="95253"/>
                </a:cubicBezTo>
                <a:cubicBezTo>
                  <a:pt x="33630" y="121711"/>
                  <a:pt x="3468" y="158224"/>
                  <a:pt x="293" y="158753"/>
                </a:cubicBezTo>
                <a:cubicBezTo>
                  <a:pt x="-2882" y="159282"/>
                  <a:pt x="20401" y="120124"/>
                  <a:pt x="35218" y="98428"/>
                </a:cubicBezTo>
                <a:cubicBezTo>
                  <a:pt x="50035" y="76732"/>
                  <a:pt x="120943" y="532"/>
                  <a:pt x="124118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13B99414-2DAA-3FAF-309A-DA69E90DE1F4}"/>
              </a:ext>
            </a:extLst>
          </p:cNvPr>
          <p:cNvSpPr/>
          <p:nvPr/>
        </p:nvSpPr>
        <p:spPr>
          <a:xfrm>
            <a:off x="3536390" y="4508288"/>
            <a:ext cx="185041" cy="353980"/>
          </a:xfrm>
          <a:custGeom>
            <a:avLst/>
            <a:gdLst>
              <a:gd name="connsiteX0" fmla="*/ 184710 w 185041"/>
              <a:gd name="connsiteY0" fmla="*/ 212 h 353980"/>
              <a:gd name="connsiteX1" fmla="*/ 92635 w 185041"/>
              <a:gd name="connsiteY1" fmla="*/ 178012 h 353980"/>
              <a:gd name="connsiteX2" fmla="*/ 32310 w 185041"/>
              <a:gd name="connsiteY2" fmla="*/ 279612 h 353980"/>
              <a:gd name="connsiteX3" fmla="*/ 560 w 185041"/>
              <a:gd name="connsiteY3" fmla="*/ 352637 h 353980"/>
              <a:gd name="connsiteX4" fmla="*/ 57710 w 185041"/>
              <a:gd name="connsiteY4" fmla="*/ 216112 h 353980"/>
              <a:gd name="connsiteX5" fmla="*/ 184710 w 185041"/>
              <a:gd name="connsiteY5" fmla="*/ 212 h 35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41" h="353980">
                <a:moveTo>
                  <a:pt x="184710" y="212"/>
                </a:moveTo>
                <a:cubicBezTo>
                  <a:pt x="190531" y="-6138"/>
                  <a:pt x="118035" y="131445"/>
                  <a:pt x="92635" y="178012"/>
                </a:cubicBezTo>
                <a:cubicBezTo>
                  <a:pt x="67235" y="224579"/>
                  <a:pt x="47656" y="250508"/>
                  <a:pt x="32310" y="279612"/>
                </a:cubicBezTo>
                <a:cubicBezTo>
                  <a:pt x="16964" y="308716"/>
                  <a:pt x="-3673" y="363220"/>
                  <a:pt x="560" y="352637"/>
                </a:cubicBezTo>
                <a:cubicBezTo>
                  <a:pt x="4793" y="342054"/>
                  <a:pt x="28606" y="273262"/>
                  <a:pt x="57710" y="216112"/>
                </a:cubicBezTo>
                <a:cubicBezTo>
                  <a:pt x="86814" y="158962"/>
                  <a:pt x="178889" y="6562"/>
                  <a:pt x="184710" y="2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26530962-BE8D-463A-E126-52D9CCFFB5F0}"/>
              </a:ext>
            </a:extLst>
          </p:cNvPr>
          <p:cNvSpPr/>
          <p:nvPr/>
        </p:nvSpPr>
        <p:spPr>
          <a:xfrm>
            <a:off x="3463577" y="4825935"/>
            <a:ext cx="108389" cy="191221"/>
          </a:xfrm>
          <a:custGeom>
            <a:avLst/>
            <a:gdLst>
              <a:gd name="connsiteX0" fmla="*/ 108298 w 108389"/>
              <a:gd name="connsiteY0" fmla="*/ 65 h 191221"/>
              <a:gd name="connsiteX1" fmla="*/ 25748 w 108389"/>
              <a:gd name="connsiteY1" fmla="*/ 111190 h 191221"/>
              <a:gd name="connsiteX2" fmla="*/ 348 w 108389"/>
              <a:gd name="connsiteY2" fmla="*/ 190565 h 191221"/>
              <a:gd name="connsiteX3" fmla="*/ 13048 w 108389"/>
              <a:gd name="connsiteY3" fmla="*/ 146115 h 191221"/>
              <a:gd name="connsiteX4" fmla="*/ 41623 w 108389"/>
              <a:gd name="connsiteY4" fmla="*/ 95315 h 191221"/>
              <a:gd name="connsiteX5" fmla="*/ 108298 w 108389"/>
              <a:gd name="connsiteY5" fmla="*/ 65 h 19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89" h="191221">
                <a:moveTo>
                  <a:pt x="108298" y="65"/>
                </a:moveTo>
                <a:cubicBezTo>
                  <a:pt x="105652" y="2711"/>
                  <a:pt x="43740" y="79440"/>
                  <a:pt x="25748" y="111190"/>
                </a:cubicBezTo>
                <a:cubicBezTo>
                  <a:pt x="7756" y="142940"/>
                  <a:pt x="2465" y="184744"/>
                  <a:pt x="348" y="190565"/>
                </a:cubicBezTo>
                <a:cubicBezTo>
                  <a:pt x="-1769" y="196386"/>
                  <a:pt x="6169" y="161990"/>
                  <a:pt x="13048" y="146115"/>
                </a:cubicBezTo>
                <a:cubicBezTo>
                  <a:pt x="19927" y="130240"/>
                  <a:pt x="27865" y="114365"/>
                  <a:pt x="41623" y="95315"/>
                </a:cubicBezTo>
                <a:cubicBezTo>
                  <a:pt x="55381" y="76265"/>
                  <a:pt x="110944" y="-2581"/>
                  <a:pt x="108298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4493F449-A026-5287-C521-81DFBA5D9F1D}"/>
              </a:ext>
            </a:extLst>
          </p:cNvPr>
          <p:cNvSpPr/>
          <p:nvPr/>
        </p:nvSpPr>
        <p:spPr>
          <a:xfrm>
            <a:off x="3536561" y="4460536"/>
            <a:ext cx="143515" cy="257728"/>
          </a:xfrm>
          <a:custGeom>
            <a:avLst/>
            <a:gdLst>
              <a:gd name="connsiteX0" fmla="*/ 143264 w 143515"/>
              <a:gd name="connsiteY0" fmla="*/ 339 h 257728"/>
              <a:gd name="connsiteX1" fmla="*/ 73414 w 143515"/>
              <a:gd name="connsiteY1" fmla="*/ 95589 h 257728"/>
              <a:gd name="connsiteX2" fmla="*/ 389 w 143515"/>
              <a:gd name="connsiteY2" fmla="*/ 257514 h 257728"/>
              <a:gd name="connsiteX3" fmla="*/ 48014 w 143515"/>
              <a:gd name="connsiteY3" fmla="*/ 127339 h 257728"/>
              <a:gd name="connsiteX4" fmla="*/ 143264 w 143515"/>
              <a:gd name="connsiteY4" fmla="*/ 339 h 25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5" h="257728">
                <a:moveTo>
                  <a:pt x="143264" y="339"/>
                </a:moveTo>
                <a:cubicBezTo>
                  <a:pt x="147497" y="-4953"/>
                  <a:pt x="97226" y="52727"/>
                  <a:pt x="73414" y="95589"/>
                </a:cubicBezTo>
                <a:cubicBezTo>
                  <a:pt x="49601" y="138452"/>
                  <a:pt x="4622" y="252222"/>
                  <a:pt x="389" y="257514"/>
                </a:cubicBezTo>
                <a:cubicBezTo>
                  <a:pt x="-3844" y="262806"/>
                  <a:pt x="27376" y="168614"/>
                  <a:pt x="48014" y="127339"/>
                </a:cubicBezTo>
                <a:cubicBezTo>
                  <a:pt x="68651" y="86064"/>
                  <a:pt x="139031" y="5631"/>
                  <a:pt x="143264" y="3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E3644C7-A615-2F55-37CA-030E2475A612}"/>
              </a:ext>
            </a:extLst>
          </p:cNvPr>
          <p:cNvSpPr/>
          <p:nvPr/>
        </p:nvSpPr>
        <p:spPr>
          <a:xfrm>
            <a:off x="4054357" y="2809863"/>
            <a:ext cx="12921" cy="234971"/>
          </a:xfrm>
          <a:custGeom>
            <a:avLst/>
            <a:gdLst>
              <a:gd name="connsiteX0" fmla="*/ 6468 w 12921"/>
              <a:gd name="connsiteY0" fmla="*/ 12 h 234971"/>
              <a:gd name="connsiteX1" fmla="*/ 118 w 12921"/>
              <a:gd name="connsiteY1" fmla="*/ 104787 h 234971"/>
              <a:gd name="connsiteX2" fmla="*/ 12818 w 12921"/>
              <a:gd name="connsiteY2" fmla="*/ 234962 h 234971"/>
              <a:gd name="connsiteX3" fmla="*/ 6468 w 12921"/>
              <a:gd name="connsiteY3" fmla="*/ 111137 h 234971"/>
              <a:gd name="connsiteX4" fmla="*/ 6468 w 12921"/>
              <a:gd name="connsiteY4" fmla="*/ 12 h 2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" h="234971">
                <a:moveTo>
                  <a:pt x="6468" y="12"/>
                </a:moveTo>
                <a:cubicBezTo>
                  <a:pt x="5410" y="-1046"/>
                  <a:pt x="-940" y="65629"/>
                  <a:pt x="118" y="104787"/>
                </a:cubicBezTo>
                <a:cubicBezTo>
                  <a:pt x="1176" y="143945"/>
                  <a:pt x="11760" y="233904"/>
                  <a:pt x="12818" y="234962"/>
                </a:cubicBezTo>
                <a:cubicBezTo>
                  <a:pt x="13876" y="236020"/>
                  <a:pt x="6468" y="145533"/>
                  <a:pt x="6468" y="111137"/>
                </a:cubicBezTo>
                <a:cubicBezTo>
                  <a:pt x="6468" y="76741"/>
                  <a:pt x="7526" y="1070"/>
                  <a:pt x="6468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E4401BA-4C99-E1EB-924B-2E31D20B8878}"/>
              </a:ext>
            </a:extLst>
          </p:cNvPr>
          <p:cNvSpPr/>
          <p:nvPr/>
        </p:nvSpPr>
        <p:spPr>
          <a:xfrm>
            <a:off x="5172006" y="2400276"/>
            <a:ext cx="95733" cy="241454"/>
          </a:xfrm>
          <a:custGeom>
            <a:avLst/>
            <a:gdLst>
              <a:gd name="connsiteX0" fmla="*/ 69 w 95733"/>
              <a:gd name="connsiteY0" fmla="*/ 24 h 241454"/>
              <a:gd name="connsiteX1" fmla="*/ 79444 w 95733"/>
              <a:gd name="connsiteY1" fmla="*/ 171474 h 241454"/>
              <a:gd name="connsiteX2" fmla="*/ 50869 w 95733"/>
              <a:gd name="connsiteY2" fmla="*/ 241324 h 241454"/>
              <a:gd name="connsiteX3" fmla="*/ 95319 w 95733"/>
              <a:gd name="connsiteY3" fmla="*/ 184174 h 241454"/>
              <a:gd name="connsiteX4" fmla="*/ 69 w 95733"/>
              <a:gd name="connsiteY4" fmla="*/ 24 h 24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3" h="241454">
                <a:moveTo>
                  <a:pt x="69" y="24"/>
                </a:moveTo>
                <a:cubicBezTo>
                  <a:pt x="-2577" y="-2093"/>
                  <a:pt x="70977" y="131258"/>
                  <a:pt x="79444" y="171474"/>
                </a:cubicBezTo>
                <a:cubicBezTo>
                  <a:pt x="87911" y="211690"/>
                  <a:pt x="48223" y="239207"/>
                  <a:pt x="50869" y="241324"/>
                </a:cubicBezTo>
                <a:cubicBezTo>
                  <a:pt x="53515" y="243441"/>
                  <a:pt x="100611" y="219628"/>
                  <a:pt x="95319" y="184174"/>
                </a:cubicBezTo>
                <a:cubicBezTo>
                  <a:pt x="90027" y="148720"/>
                  <a:pt x="2715" y="2141"/>
                  <a:pt x="69" y="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AA9F5A81-2733-DFD8-45B7-487614A02EC9}"/>
              </a:ext>
            </a:extLst>
          </p:cNvPr>
          <p:cNvSpPr/>
          <p:nvPr/>
        </p:nvSpPr>
        <p:spPr>
          <a:xfrm>
            <a:off x="4356008" y="2793984"/>
            <a:ext cx="51231" cy="212750"/>
          </a:xfrm>
          <a:custGeom>
            <a:avLst/>
            <a:gdLst>
              <a:gd name="connsiteX0" fmla="*/ 92 w 51231"/>
              <a:gd name="connsiteY0" fmla="*/ 16 h 212750"/>
              <a:gd name="connsiteX1" fmla="*/ 38192 w 51231"/>
              <a:gd name="connsiteY1" fmla="*/ 85741 h 212750"/>
              <a:gd name="connsiteX2" fmla="*/ 31842 w 51231"/>
              <a:gd name="connsiteY2" fmla="*/ 212741 h 212750"/>
              <a:gd name="connsiteX3" fmla="*/ 50892 w 51231"/>
              <a:gd name="connsiteY3" fmla="*/ 92091 h 212750"/>
              <a:gd name="connsiteX4" fmla="*/ 92 w 51231"/>
              <a:gd name="connsiteY4" fmla="*/ 16 h 2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31" h="212750">
                <a:moveTo>
                  <a:pt x="92" y="16"/>
                </a:moveTo>
                <a:cubicBezTo>
                  <a:pt x="-2025" y="-1042"/>
                  <a:pt x="32900" y="50287"/>
                  <a:pt x="38192" y="85741"/>
                </a:cubicBezTo>
                <a:cubicBezTo>
                  <a:pt x="43484" y="121195"/>
                  <a:pt x="29725" y="211683"/>
                  <a:pt x="31842" y="212741"/>
                </a:cubicBezTo>
                <a:cubicBezTo>
                  <a:pt x="33959" y="213799"/>
                  <a:pt x="54067" y="124370"/>
                  <a:pt x="50892" y="92091"/>
                </a:cubicBezTo>
                <a:cubicBezTo>
                  <a:pt x="47717" y="59812"/>
                  <a:pt x="2209" y="1074"/>
                  <a:pt x="92" y="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15A7E31C-8CF4-F244-AF2D-F70607858A28}"/>
              </a:ext>
            </a:extLst>
          </p:cNvPr>
          <p:cNvSpPr/>
          <p:nvPr/>
        </p:nvSpPr>
        <p:spPr>
          <a:xfrm>
            <a:off x="3749661" y="3330154"/>
            <a:ext cx="57202" cy="292878"/>
          </a:xfrm>
          <a:custGeom>
            <a:avLst/>
            <a:gdLst>
              <a:gd name="connsiteX0" fmla="*/ 57164 w 57202"/>
              <a:gd name="connsiteY0" fmla="*/ 421 h 292878"/>
              <a:gd name="connsiteX1" fmla="*/ 9539 w 57202"/>
              <a:gd name="connsiteY1" fmla="*/ 121071 h 292878"/>
              <a:gd name="connsiteX2" fmla="*/ 47639 w 57202"/>
              <a:gd name="connsiteY2" fmla="*/ 292521 h 292878"/>
              <a:gd name="connsiteX3" fmla="*/ 14 w 57202"/>
              <a:gd name="connsiteY3" fmla="*/ 162346 h 292878"/>
              <a:gd name="connsiteX4" fmla="*/ 57164 w 57202"/>
              <a:gd name="connsiteY4" fmla="*/ 421 h 2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2" h="292878">
                <a:moveTo>
                  <a:pt x="57164" y="421"/>
                </a:moveTo>
                <a:cubicBezTo>
                  <a:pt x="58751" y="-6458"/>
                  <a:pt x="11126" y="72388"/>
                  <a:pt x="9539" y="121071"/>
                </a:cubicBezTo>
                <a:cubicBezTo>
                  <a:pt x="7952" y="169754"/>
                  <a:pt x="49226" y="285642"/>
                  <a:pt x="47639" y="292521"/>
                </a:cubicBezTo>
                <a:cubicBezTo>
                  <a:pt x="46052" y="299400"/>
                  <a:pt x="1072" y="205208"/>
                  <a:pt x="14" y="162346"/>
                </a:cubicBezTo>
                <a:cubicBezTo>
                  <a:pt x="-1044" y="119484"/>
                  <a:pt x="55577" y="7300"/>
                  <a:pt x="57164" y="421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A06B999-34BA-4416-B94C-F1B3C75B7639}"/>
              </a:ext>
            </a:extLst>
          </p:cNvPr>
          <p:cNvSpPr/>
          <p:nvPr/>
        </p:nvSpPr>
        <p:spPr>
          <a:xfrm>
            <a:off x="4613150" y="3225485"/>
            <a:ext cx="210435" cy="189852"/>
          </a:xfrm>
          <a:custGeom>
            <a:avLst/>
            <a:gdLst>
              <a:gd name="connsiteX0" fmla="*/ 125 w 210435"/>
              <a:gd name="connsiteY0" fmla="*/ 315 h 189852"/>
              <a:gd name="connsiteX1" fmla="*/ 57275 w 210435"/>
              <a:gd name="connsiteY1" fmla="*/ 101915 h 189852"/>
              <a:gd name="connsiteX2" fmla="*/ 206500 w 210435"/>
              <a:gd name="connsiteY2" fmla="*/ 187640 h 189852"/>
              <a:gd name="connsiteX3" fmla="*/ 158875 w 210435"/>
              <a:gd name="connsiteY3" fmla="*/ 162240 h 189852"/>
              <a:gd name="connsiteX4" fmla="*/ 69975 w 210435"/>
              <a:gd name="connsiteY4" fmla="*/ 136840 h 189852"/>
              <a:gd name="connsiteX5" fmla="*/ 125 w 210435"/>
              <a:gd name="connsiteY5" fmla="*/ 315 h 18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435" h="189852">
                <a:moveTo>
                  <a:pt x="125" y="315"/>
                </a:moveTo>
                <a:cubicBezTo>
                  <a:pt x="-1992" y="-5506"/>
                  <a:pt x="22879" y="70694"/>
                  <a:pt x="57275" y="101915"/>
                </a:cubicBezTo>
                <a:cubicBezTo>
                  <a:pt x="91671" y="133136"/>
                  <a:pt x="189567" y="177586"/>
                  <a:pt x="206500" y="187640"/>
                </a:cubicBezTo>
                <a:cubicBezTo>
                  <a:pt x="223433" y="197694"/>
                  <a:pt x="181629" y="170707"/>
                  <a:pt x="158875" y="162240"/>
                </a:cubicBezTo>
                <a:cubicBezTo>
                  <a:pt x="136121" y="153773"/>
                  <a:pt x="94846" y="159065"/>
                  <a:pt x="69975" y="136840"/>
                </a:cubicBezTo>
                <a:cubicBezTo>
                  <a:pt x="45104" y="114615"/>
                  <a:pt x="2242" y="6136"/>
                  <a:pt x="125" y="315"/>
                </a:cubicBezTo>
                <a:close/>
              </a:path>
            </a:pathLst>
          </a:cu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0E98C68-EE45-3CA5-81B6-ADD3F777FCBD}"/>
              </a:ext>
            </a:extLst>
          </p:cNvPr>
          <p:cNvSpPr/>
          <p:nvPr/>
        </p:nvSpPr>
        <p:spPr>
          <a:xfrm>
            <a:off x="5156119" y="3670146"/>
            <a:ext cx="54582" cy="321033"/>
          </a:xfrm>
          <a:custGeom>
            <a:avLst/>
            <a:gdLst>
              <a:gd name="connsiteX0" fmla="*/ 54056 w 54582"/>
              <a:gd name="connsiteY0" fmla="*/ 154 h 321033"/>
              <a:gd name="connsiteX1" fmla="*/ 22306 w 54582"/>
              <a:gd name="connsiteY1" fmla="*/ 117629 h 321033"/>
              <a:gd name="connsiteX2" fmla="*/ 41356 w 54582"/>
              <a:gd name="connsiteY2" fmla="*/ 228754 h 321033"/>
              <a:gd name="connsiteX3" fmla="*/ 81 w 54582"/>
              <a:gd name="connsiteY3" fmla="*/ 320829 h 321033"/>
              <a:gd name="connsiteX4" fmla="*/ 54056 w 54582"/>
              <a:gd name="connsiteY4" fmla="*/ 203354 h 321033"/>
              <a:gd name="connsiteX5" fmla="*/ 28656 w 54582"/>
              <a:gd name="connsiteY5" fmla="*/ 143029 h 321033"/>
              <a:gd name="connsiteX6" fmla="*/ 54056 w 54582"/>
              <a:gd name="connsiteY6" fmla="*/ 154 h 32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82" h="321033">
                <a:moveTo>
                  <a:pt x="54056" y="154"/>
                </a:moveTo>
                <a:cubicBezTo>
                  <a:pt x="52998" y="-4079"/>
                  <a:pt x="24423" y="79529"/>
                  <a:pt x="22306" y="117629"/>
                </a:cubicBezTo>
                <a:cubicBezTo>
                  <a:pt x="20189" y="155729"/>
                  <a:pt x="45060" y="194887"/>
                  <a:pt x="41356" y="228754"/>
                </a:cubicBezTo>
                <a:cubicBezTo>
                  <a:pt x="37652" y="262621"/>
                  <a:pt x="-2036" y="325062"/>
                  <a:pt x="81" y="320829"/>
                </a:cubicBezTo>
                <a:cubicBezTo>
                  <a:pt x="2198" y="316596"/>
                  <a:pt x="49294" y="232987"/>
                  <a:pt x="54056" y="203354"/>
                </a:cubicBezTo>
                <a:cubicBezTo>
                  <a:pt x="58818" y="173721"/>
                  <a:pt x="29714" y="179541"/>
                  <a:pt x="28656" y="143029"/>
                </a:cubicBezTo>
                <a:cubicBezTo>
                  <a:pt x="27598" y="106517"/>
                  <a:pt x="55114" y="4387"/>
                  <a:pt x="54056" y="1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28D1546D-40E9-8FB8-C16C-146F9982CA68}"/>
              </a:ext>
            </a:extLst>
          </p:cNvPr>
          <p:cNvSpPr/>
          <p:nvPr/>
        </p:nvSpPr>
        <p:spPr>
          <a:xfrm>
            <a:off x="5415703" y="2191393"/>
            <a:ext cx="234657" cy="726447"/>
          </a:xfrm>
          <a:custGeom>
            <a:avLst/>
            <a:gdLst>
              <a:gd name="connsiteX0" fmla="*/ 847 w 234657"/>
              <a:gd name="connsiteY0" fmla="*/ 2532 h 726447"/>
              <a:gd name="connsiteX1" fmla="*/ 165947 w 234657"/>
              <a:gd name="connsiteY1" fmla="*/ 386707 h 726447"/>
              <a:gd name="connsiteX2" fmla="*/ 229447 w 234657"/>
              <a:gd name="connsiteY2" fmla="*/ 548632 h 726447"/>
              <a:gd name="connsiteX3" fmla="*/ 229447 w 234657"/>
              <a:gd name="connsiteY3" fmla="*/ 726432 h 726447"/>
              <a:gd name="connsiteX4" fmla="*/ 216747 w 234657"/>
              <a:gd name="connsiteY4" fmla="*/ 539107 h 726447"/>
              <a:gd name="connsiteX5" fmla="*/ 105622 w 234657"/>
              <a:gd name="connsiteY5" fmla="*/ 234307 h 726447"/>
              <a:gd name="connsiteX6" fmla="*/ 847 w 234657"/>
              <a:gd name="connsiteY6" fmla="*/ 2532 h 7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57" h="726447">
                <a:moveTo>
                  <a:pt x="847" y="2532"/>
                </a:moveTo>
                <a:cubicBezTo>
                  <a:pt x="10901" y="27932"/>
                  <a:pt x="127847" y="295690"/>
                  <a:pt x="165947" y="386707"/>
                </a:cubicBezTo>
                <a:cubicBezTo>
                  <a:pt x="204047" y="477724"/>
                  <a:pt x="218864" y="492011"/>
                  <a:pt x="229447" y="548632"/>
                </a:cubicBezTo>
                <a:cubicBezTo>
                  <a:pt x="240030" y="605253"/>
                  <a:pt x="231564" y="728020"/>
                  <a:pt x="229447" y="726432"/>
                </a:cubicBezTo>
                <a:cubicBezTo>
                  <a:pt x="227330" y="724844"/>
                  <a:pt x="237385" y="621128"/>
                  <a:pt x="216747" y="539107"/>
                </a:cubicBezTo>
                <a:cubicBezTo>
                  <a:pt x="196110" y="457086"/>
                  <a:pt x="138430" y="319503"/>
                  <a:pt x="105622" y="234307"/>
                </a:cubicBezTo>
                <a:cubicBezTo>
                  <a:pt x="72814" y="149111"/>
                  <a:pt x="-9207" y="-22868"/>
                  <a:pt x="847" y="25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204CEAF8-3325-EB16-C7F6-99673B6300CD}"/>
              </a:ext>
            </a:extLst>
          </p:cNvPr>
          <p:cNvSpPr/>
          <p:nvPr/>
        </p:nvSpPr>
        <p:spPr>
          <a:xfrm>
            <a:off x="4447679" y="2400568"/>
            <a:ext cx="540703" cy="282384"/>
          </a:xfrm>
          <a:custGeom>
            <a:avLst/>
            <a:gdLst>
              <a:gd name="connsiteX0" fmla="*/ 540246 w 540703"/>
              <a:gd name="connsiteY0" fmla="*/ 66407 h 282384"/>
              <a:gd name="connsiteX1" fmla="*/ 397371 w 540703"/>
              <a:gd name="connsiteY1" fmla="*/ 6082 h 282384"/>
              <a:gd name="connsiteX2" fmla="*/ 219571 w 540703"/>
              <a:gd name="connsiteY2" fmla="*/ 9257 h 282384"/>
              <a:gd name="connsiteX3" fmla="*/ 92571 w 540703"/>
              <a:gd name="connsiteY3" fmla="*/ 69582 h 282384"/>
              <a:gd name="connsiteX4" fmla="*/ 41771 w 540703"/>
              <a:gd name="connsiteY4" fmla="*/ 196582 h 282384"/>
              <a:gd name="connsiteX5" fmla="*/ 496 w 540703"/>
              <a:gd name="connsiteY5" fmla="*/ 282307 h 282384"/>
              <a:gd name="connsiteX6" fmla="*/ 70346 w 540703"/>
              <a:gd name="connsiteY6" fmla="*/ 209282 h 282384"/>
              <a:gd name="connsiteX7" fmla="*/ 168771 w 540703"/>
              <a:gd name="connsiteY7" fmla="*/ 82282 h 282384"/>
              <a:gd name="connsiteX8" fmla="*/ 137021 w 540703"/>
              <a:gd name="connsiteY8" fmla="*/ 98157 h 282384"/>
              <a:gd name="connsiteX9" fmla="*/ 298946 w 540703"/>
              <a:gd name="connsiteY9" fmla="*/ 15607 h 282384"/>
              <a:gd name="connsiteX10" fmla="*/ 232271 w 540703"/>
              <a:gd name="connsiteY10" fmla="*/ 34657 h 282384"/>
              <a:gd name="connsiteX11" fmla="*/ 349746 w 540703"/>
              <a:gd name="connsiteY11" fmla="*/ 25132 h 282384"/>
              <a:gd name="connsiteX12" fmla="*/ 540246 w 540703"/>
              <a:gd name="connsiteY12" fmla="*/ 66407 h 28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0703" h="282384">
                <a:moveTo>
                  <a:pt x="540246" y="66407"/>
                </a:moveTo>
                <a:cubicBezTo>
                  <a:pt x="548184" y="63232"/>
                  <a:pt x="450817" y="15607"/>
                  <a:pt x="397371" y="6082"/>
                </a:cubicBezTo>
                <a:cubicBezTo>
                  <a:pt x="343925" y="-3443"/>
                  <a:pt x="270371" y="-1326"/>
                  <a:pt x="219571" y="9257"/>
                </a:cubicBezTo>
                <a:cubicBezTo>
                  <a:pt x="168771" y="19840"/>
                  <a:pt x="122204" y="38361"/>
                  <a:pt x="92571" y="69582"/>
                </a:cubicBezTo>
                <a:cubicBezTo>
                  <a:pt x="62938" y="100803"/>
                  <a:pt x="57117" y="161128"/>
                  <a:pt x="41771" y="196582"/>
                </a:cubicBezTo>
                <a:cubicBezTo>
                  <a:pt x="26425" y="232036"/>
                  <a:pt x="-4266" y="280190"/>
                  <a:pt x="496" y="282307"/>
                </a:cubicBezTo>
                <a:cubicBezTo>
                  <a:pt x="5258" y="284424"/>
                  <a:pt x="42300" y="242620"/>
                  <a:pt x="70346" y="209282"/>
                </a:cubicBezTo>
                <a:cubicBezTo>
                  <a:pt x="98392" y="175944"/>
                  <a:pt x="157658" y="100803"/>
                  <a:pt x="168771" y="82282"/>
                </a:cubicBezTo>
                <a:cubicBezTo>
                  <a:pt x="179883" y="63761"/>
                  <a:pt x="137021" y="98157"/>
                  <a:pt x="137021" y="98157"/>
                </a:cubicBezTo>
                <a:cubicBezTo>
                  <a:pt x="158717" y="87045"/>
                  <a:pt x="283071" y="26190"/>
                  <a:pt x="298946" y="15607"/>
                </a:cubicBezTo>
                <a:cubicBezTo>
                  <a:pt x="314821" y="5024"/>
                  <a:pt x="223804" y="33070"/>
                  <a:pt x="232271" y="34657"/>
                </a:cubicBezTo>
                <a:cubicBezTo>
                  <a:pt x="240738" y="36244"/>
                  <a:pt x="302650" y="21428"/>
                  <a:pt x="349746" y="25132"/>
                </a:cubicBezTo>
                <a:cubicBezTo>
                  <a:pt x="396842" y="28836"/>
                  <a:pt x="532308" y="69582"/>
                  <a:pt x="540246" y="6640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50FDC9B1-509F-A09A-086D-784E53607381}"/>
              </a:ext>
            </a:extLst>
          </p:cNvPr>
          <p:cNvSpPr/>
          <p:nvPr/>
        </p:nvSpPr>
        <p:spPr>
          <a:xfrm>
            <a:off x="4129799" y="4514824"/>
            <a:ext cx="280637" cy="399396"/>
          </a:xfrm>
          <a:custGeom>
            <a:avLst/>
            <a:gdLst>
              <a:gd name="connsiteX0" fmla="*/ 876 w 280637"/>
              <a:gd name="connsiteY0" fmla="*/ 26 h 399396"/>
              <a:gd name="connsiteX1" fmla="*/ 23101 w 280637"/>
              <a:gd name="connsiteY1" fmla="*/ 177826 h 399396"/>
              <a:gd name="connsiteX2" fmla="*/ 118351 w 280637"/>
              <a:gd name="connsiteY2" fmla="*/ 295301 h 399396"/>
              <a:gd name="connsiteX3" fmla="*/ 277101 w 280637"/>
              <a:gd name="connsiteY3" fmla="*/ 396901 h 399396"/>
              <a:gd name="connsiteX4" fmla="*/ 223126 w 280637"/>
              <a:gd name="connsiteY4" fmla="*/ 361976 h 399396"/>
              <a:gd name="connsiteX5" fmla="*/ 159626 w 280637"/>
              <a:gd name="connsiteY5" fmla="*/ 292126 h 399396"/>
              <a:gd name="connsiteX6" fmla="*/ 45326 w 280637"/>
              <a:gd name="connsiteY6" fmla="*/ 254026 h 399396"/>
              <a:gd name="connsiteX7" fmla="*/ 7226 w 280637"/>
              <a:gd name="connsiteY7" fmla="*/ 165126 h 399396"/>
              <a:gd name="connsiteX8" fmla="*/ 876 w 280637"/>
              <a:gd name="connsiteY8" fmla="*/ 26 h 39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637" h="399396">
                <a:moveTo>
                  <a:pt x="876" y="26"/>
                </a:moveTo>
                <a:cubicBezTo>
                  <a:pt x="3522" y="2143"/>
                  <a:pt x="3522" y="128613"/>
                  <a:pt x="23101" y="177826"/>
                </a:cubicBezTo>
                <a:cubicBezTo>
                  <a:pt x="42680" y="227039"/>
                  <a:pt x="76018" y="258789"/>
                  <a:pt x="118351" y="295301"/>
                </a:cubicBezTo>
                <a:cubicBezTo>
                  <a:pt x="160684" y="331814"/>
                  <a:pt x="259639" y="385789"/>
                  <a:pt x="277101" y="396901"/>
                </a:cubicBezTo>
                <a:cubicBezTo>
                  <a:pt x="294563" y="408013"/>
                  <a:pt x="242705" y="379438"/>
                  <a:pt x="223126" y="361976"/>
                </a:cubicBezTo>
                <a:cubicBezTo>
                  <a:pt x="203547" y="344514"/>
                  <a:pt x="189259" y="310118"/>
                  <a:pt x="159626" y="292126"/>
                </a:cubicBezTo>
                <a:cubicBezTo>
                  <a:pt x="129993" y="274134"/>
                  <a:pt x="70726" y="275193"/>
                  <a:pt x="45326" y="254026"/>
                </a:cubicBezTo>
                <a:cubicBezTo>
                  <a:pt x="19926" y="232859"/>
                  <a:pt x="12518" y="206401"/>
                  <a:pt x="7226" y="165126"/>
                </a:cubicBezTo>
                <a:cubicBezTo>
                  <a:pt x="1934" y="123851"/>
                  <a:pt x="-1770" y="-2091"/>
                  <a:pt x="876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1DB520CE-F5A1-3404-DB97-26A9B2476A58}"/>
              </a:ext>
            </a:extLst>
          </p:cNvPr>
          <p:cNvSpPr/>
          <p:nvPr/>
        </p:nvSpPr>
        <p:spPr>
          <a:xfrm>
            <a:off x="3826826" y="4636837"/>
            <a:ext cx="288336" cy="729949"/>
          </a:xfrm>
          <a:custGeom>
            <a:avLst/>
            <a:gdLst>
              <a:gd name="connsiteX0" fmla="*/ 287974 w 288336"/>
              <a:gd name="connsiteY0" fmla="*/ 1838 h 729949"/>
              <a:gd name="connsiteX1" fmla="*/ 202249 w 288336"/>
              <a:gd name="connsiteY1" fmla="*/ 125663 h 729949"/>
              <a:gd name="connsiteX2" fmla="*/ 157799 w 288336"/>
              <a:gd name="connsiteY2" fmla="*/ 230438 h 729949"/>
              <a:gd name="connsiteX3" fmla="*/ 81599 w 288336"/>
              <a:gd name="connsiteY3" fmla="*/ 465388 h 729949"/>
              <a:gd name="connsiteX4" fmla="*/ 8574 w 288336"/>
              <a:gd name="connsiteY4" fmla="*/ 716213 h 729949"/>
              <a:gd name="connsiteX5" fmla="*/ 14924 w 288336"/>
              <a:gd name="connsiteY5" fmla="*/ 649538 h 729949"/>
              <a:gd name="connsiteX6" fmla="*/ 129224 w 288336"/>
              <a:gd name="connsiteY6" fmla="*/ 252663 h 729949"/>
              <a:gd name="connsiteX7" fmla="*/ 141924 w 288336"/>
              <a:gd name="connsiteY7" fmla="*/ 252663 h 729949"/>
              <a:gd name="connsiteX8" fmla="*/ 221299 w 288336"/>
              <a:gd name="connsiteY8" fmla="*/ 144713 h 729949"/>
              <a:gd name="connsiteX9" fmla="*/ 167324 w 288336"/>
              <a:gd name="connsiteY9" fmla="*/ 185988 h 729949"/>
              <a:gd name="connsiteX10" fmla="*/ 230824 w 288336"/>
              <a:gd name="connsiteY10" fmla="*/ 58988 h 729949"/>
              <a:gd name="connsiteX11" fmla="*/ 287974 w 288336"/>
              <a:gd name="connsiteY11" fmla="*/ 1838 h 72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336" h="729949">
                <a:moveTo>
                  <a:pt x="287974" y="1838"/>
                </a:moveTo>
                <a:cubicBezTo>
                  <a:pt x="283212" y="12950"/>
                  <a:pt x="223945" y="87563"/>
                  <a:pt x="202249" y="125663"/>
                </a:cubicBezTo>
                <a:cubicBezTo>
                  <a:pt x="180553" y="163763"/>
                  <a:pt x="177907" y="173817"/>
                  <a:pt x="157799" y="230438"/>
                </a:cubicBezTo>
                <a:cubicBezTo>
                  <a:pt x="137691" y="287059"/>
                  <a:pt x="106470" y="384426"/>
                  <a:pt x="81599" y="465388"/>
                </a:cubicBezTo>
                <a:cubicBezTo>
                  <a:pt x="56728" y="546350"/>
                  <a:pt x="19686" y="685521"/>
                  <a:pt x="8574" y="716213"/>
                </a:cubicBezTo>
                <a:cubicBezTo>
                  <a:pt x="-2539" y="746905"/>
                  <a:pt x="-5184" y="726796"/>
                  <a:pt x="14924" y="649538"/>
                </a:cubicBezTo>
                <a:cubicBezTo>
                  <a:pt x="35032" y="572280"/>
                  <a:pt x="108057" y="318809"/>
                  <a:pt x="129224" y="252663"/>
                </a:cubicBezTo>
                <a:cubicBezTo>
                  <a:pt x="150391" y="186517"/>
                  <a:pt x="126578" y="270655"/>
                  <a:pt x="141924" y="252663"/>
                </a:cubicBezTo>
                <a:cubicBezTo>
                  <a:pt x="157270" y="234671"/>
                  <a:pt x="217066" y="155826"/>
                  <a:pt x="221299" y="144713"/>
                </a:cubicBezTo>
                <a:cubicBezTo>
                  <a:pt x="225532" y="133601"/>
                  <a:pt x="165737" y="200275"/>
                  <a:pt x="167324" y="185988"/>
                </a:cubicBezTo>
                <a:cubicBezTo>
                  <a:pt x="168911" y="171701"/>
                  <a:pt x="212303" y="85446"/>
                  <a:pt x="230824" y="58988"/>
                </a:cubicBezTo>
                <a:cubicBezTo>
                  <a:pt x="249345" y="32530"/>
                  <a:pt x="292736" y="-9274"/>
                  <a:pt x="287974" y="18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F0A6ED68-E8D9-E813-EEBF-03705B889843}"/>
              </a:ext>
            </a:extLst>
          </p:cNvPr>
          <p:cNvSpPr/>
          <p:nvPr/>
        </p:nvSpPr>
        <p:spPr>
          <a:xfrm>
            <a:off x="4092550" y="4895813"/>
            <a:ext cx="273075" cy="930990"/>
          </a:xfrm>
          <a:custGeom>
            <a:avLst/>
            <a:gdLst>
              <a:gd name="connsiteX0" fmla="*/ 273075 w 273075"/>
              <a:gd name="connsiteY0" fmla="*/ 37 h 930990"/>
              <a:gd name="connsiteX1" fmla="*/ 158775 w 273075"/>
              <a:gd name="connsiteY1" fmla="*/ 82587 h 930990"/>
              <a:gd name="connsiteX2" fmla="*/ 92100 w 273075"/>
              <a:gd name="connsiteY2" fmla="*/ 181012 h 930990"/>
              <a:gd name="connsiteX3" fmla="*/ 79400 w 273075"/>
              <a:gd name="connsiteY3" fmla="*/ 365162 h 930990"/>
              <a:gd name="connsiteX4" fmla="*/ 88925 w 273075"/>
              <a:gd name="connsiteY4" fmla="*/ 222287 h 930990"/>
              <a:gd name="connsiteX5" fmla="*/ 76225 w 273075"/>
              <a:gd name="connsiteY5" fmla="*/ 381037 h 930990"/>
              <a:gd name="connsiteX6" fmla="*/ 95275 w 273075"/>
              <a:gd name="connsiteY6" fmla="*/ 615987 h 930990"/>
              <a:gd name="connsiteX7" fmla="*/ 25 w 273075"/>
              <a:gd name="connsiteY7" fmla="*/ 930312 h 930990"/>
              <a:gd name="connsiteX8" fmla="*/ 85750 w 273075"/>
              <a:gd name="connsiteY8" fmla="*/ 692187 h 930990"/>
              <a:gd name="connsiteX9" fmla="*/ 88925 w 273075"/>
              <a:gd name="connsiteY9" fmla="*/ 438187 h 930990"/>
              <a:gd name="connsiteX10" fmla="*/ 88925 w 273075"/>
              <a:gd name="connsiteY10" fmla="*/ 234987 h 930990"/>
              <a:gd name="connsiteX11" fmla="*/ 120675 w 273075"/>
              <a:gd name="connsiteY11" fmla="*/ 161962 h 930990"/>
              <a:gd name="connsiteX12" fmla="*/ 158775 w 273075"/>
              <a:gd name="connsiteY12" fmla="*/ 73062 h 930990"/>
              <a:gd name="connsiteX13" fmla="*/ 273075 w 273075"/>
              <a:gd name="connsiteY13" fmla="*/ 37 h 93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75" h="930990">
                <a:moveTo>
                  <a:pt x="273075" y="37"/>
                </a:moveTo>
                <a:cubicBezTo>
                  <a:pt x="273075" y="1624"/>
                  <a:pt x="188937" y="52425"/>
                  <a:pt x="158775" y="82587"/>
                </a:cubicBezTo>
                <a:cubicBezTo>
                  <a:pt x="128613" y="112749"/>
                  <a:pt x="105329" y="133916"/>
                  <a:pt x="92100" y="181012"/>
                </a:cubicBezTo>
                <a:cubicBezTo>
                  <a:pt x="78871" y="228108"/>
                  <a:pt x="79929" y="358283"/>
                  <a:pt x="79400" y="365162"/>
                </a:cubicBezTo>
                <a:cubicBezTo>
                  <a:pt x="78871" y="372041"/>
                  <a:pt x="89454" y="219641"/>
                  <a:pt x="88925" y="222287"/>
                </a:cubicBezTo>
                <a:cubicBezTo>
                  <a:pt x="88396" y="224933"/>
                  <a:pt x="75167" y="315420"/>
                  <a:pt x="76225" y="381037"/>
                </a:cubicBezTo>
                <a:cubicBezTo>
                  <a:pt x="77283" y="446654"/>
                  <a:pt x="107975" y="524441"/>
                  <a:pt x="95275" y="615987"/>
                </a:cubicBezTo>
                <a:cubicBezTo>
                  <a:pt x="82575" y="707533"/>
                  <a:pt x="1612" y="917612"/>
                  <a:pt x="25" y="930312"/>
                </a:cubicBezTo>
                <a:cubicBezTo>
                  <a:pt x="-1562" y="943012"/>
                  <a:pt x="70933" y="774208"/>
                  <a:pt x="85750" y="692187"/>
                </a:cubicBezTo>
                <a:cubicBezTo>
                  <a:pt x="100567" y="610166"/>
                  <a:pt x="88396" y="514387"/>
                  <a:pt x="88925" y="438187"/>
                </a:cubicBezTo>
                <a:cubicBezTo>
                  <a:pt x="89454" y="361987"/>
                  <a:pt x="83633" y="281025"/>
                  <a:pt x="88925" y="234987"/>
                </a:cubicBezTo>
                <a:cubicBezTo>
                  <a:pt x="94217" y="188950"/>
                  <a:pt x="109033" y="188949"/>
                  <a:pt x="120675" y="161962"/>
                </a:cubicBezTo>
                <a:cubicBezTo>
                  <a:pt x="132317" y="134975"/>
                  <a:pt x="127025" y="98991"/>
                  <a:pt x="158775" y="73062"/>
                </a:cubicBezTo>
                <a:cubicBezTo>
                  <a:pt x="190525" y="47133"/>
                  <a:pt x="273075" y="-1550"/>
                  <a:pt x="273075" y="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F31D3C70-E851-BA0E-F430-236E06683800}"/>
              </a:ext>
            </a:extLst>
          </p:cNvPr>
          <p:cNvSpPr/>
          <p:nvPr/>
        </p:nvSpPr>
        <p:spPr>
          <a:xfrm>
            <a:off x="4302109" y="4876740"/>
            <a:ext cx="448481" cy="92018"/>
          </a:xfrm>
          <a:custGeom>
            <a:avLst/>
            <a:gdLst>
              <a:gd name="connsiteX0" fmla="*/ 16 w 448481"/>
              <a:gd name="connsiteY0" fmla="*/ 3235 h 92018"/>
              <a:gd name="connsiteX1" fmla="*/ 139716 w 448481"/>
              <a:gd name="connsiteY1" fmla="*/ 85785 h 92018"/>
              <a:gd name="connsiteX2" fmla="*/ 187341 w 448481"/>
              <a:gd name="connsiteY2" fmla="*/ 85785 h 92018"/>
              <a:gd name="connsiteX3" fmla="*/ 149241 w 448481"/>
              <a:gd name="connsiteY3" fmla="*/ 82610 h 92018"/>
              <a:gd name="connsiteX4" fmla="*/ 276241 w 448481"/>
              <a:gd name="connsiteY4" fmla="*/ 50860 h 92018"/>
              <a:gd name="connsiteX5" fmla="*/ 447691 w 448481"/>
              <a:gd name="connsiteY5" fmla="*/ 60 h 92018"/>
              <a:gd name="connsiteX6" fmla="*/ 333391 w 448481"/>
              <a:gd name="connsiteY6" fmla="*/ 41335 h 92018"/>
              <a:gd name="connsiteX7" fmla="*/ 177816 w 448481"/>
              <a:gd name="connsiteY7" fmla="*/ 76260 h 92018"/>
              <a:gd name="connsiteX8" fmla="*/ 149241 w 448481"/>
              <a:gd name="connsiteY8" fmla="*/ 57210 h 92018"/>
              <a:gd name="connsiteX9" fmla="*/ 16 w 448481"/>
              <a:gd name="connsiteY9" fmla="*/ 3235 h 9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481" h="92018">
                <a:moveTo>
                  <a:pt x="16" y="3235"/>
                </a:moveTo>
                <a:cubicBezTo>
                  <a:pt x="-1571" y="7997"/>
                  <a:pt x="108495" y="72027"/>
                  <a:pt x="139716" y="85785"/>
                </a:cubicBezTo>
                <a:cubicBezTo>
                  <a:pt x="170937" y="99543"/>
                  <a:pt x="185754" y="86314"/>
                  <a:pt x="187341" y="85785"/>
                </a:cubicBezTo>
                <a:cubicBezTo>
                  <a:pt x="188928" y="85256"/>
                  <a:pt x="134424" y="88431"/>
                  <a:pt x="149241" y="82610"/>
                </a:cubicBezTo>
                <a:cubicBezTo>
                  <a:pt x="164058" y="76789"/>
                  <a:pt x="226499" y="64618"/>
                  <a:pt x="276241" y="50860"/>
                </a:cubicBezTo>
                <a:cubicBezTo>
                  <a:pt x="325983" y="37102"/>
                  <a:pt x="438166" y="1647"/>
                  <a:pt x="447691" y="60"/>
                </a:cubicBezTo>
                <a:cubicBezTo>
                  <a:pt x="457216" y="-1528"/>
                  <a:pt x="378370" y="28635"/>
                  <a:pt x="333391" y="41335"/>
                </a:cubicBezTo>
                <a:cubicBezTo>
                  <a:pt x="288412" y="54035"/>
                  <a:pt x="208508" y="73614"/>
                  <a:pt x="177816" y="76260"/>
                </a:cubicBezTo>
                <a:cubicBezTo>
                  <a:pt x="147124" y="78906"/>
                  <a:pt x="174112" y="66206"/>
                  <a:pt x="149241" y="57210"/>
                </a:cubicBezTo>
                <a:cubicBezTo>
                  <a:pt x="124370" y="48214"/>
                  <a:pt x="1603" y="-1527"/>
                  <a:pt x="16" y="323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A66AD5F4-A591-1ECB-A908-8AB352D6982D}"/>
              </a:ext>
            </a:extLst>
          </p:cNvPr>
          <p:cNvSpPr/>
          <p:nvPr/>
        </p:nvSpPr>
        <p:spPr>
          <a:xfrm>
            <a:off x="4394079" y="4962525"/>
            <a:ext cx="108531" cy="428625"/>
          </a:xfrm>
          <a:custGeom>
            <a:avLst/>
            <a:gdLst>
              <a:gd name="connsiteX0" fmla="*/ 92196 w 108531"/>
              <a:gd name="connsiteY0" fmla="*/ 0 h 428625"/>
              <a:gd name="connsiteX1" fmla="*/ 63621 w 108531"/>
              <a:gd name="connsiteY1" fmla="*/ 57150 h 428625"/>
              <a:gd name="connsiteX2" fmla="*/ 57271 w 108531"/>
              <a:gd name="connsiteY2" fmla="*/ 136525 h 428625"/>
              <a:gd name="connsiteX3" fmla="*/ 69971 w 108531"/>
              <a:gd name="connsiteY3" fmla="*/ 82550 h 428625"/>
              <a:gd name="connsiteX4" fmla="*/ 66796 w 108531"/>
              <a:gd name="connsiteY4" fmla="*/ 136525 h 428625"/>
              <a:gd name="connsiteX5" fmla="*/ 85846 w 108531"/>
              <a:gd name="connsiteY5" fmla="*/ 225425 h 428625"/>
              <a:gd name="connsiteX6" fmla="*/ 60446 w 108531"/>
              <a:gd name="connsiteY6" fmla="*/ 146050 h 428625"/>
              <a:gd name="connsiteX7" fmla="*/ 60446 w 108531"/>
              <a:gd name="connsiteY7" fmla="*/ 203200 h 428625"/>
              <a:gd name="connsiteX8" fmla="*/ 44571 w 108531"/>
              <a:gd name="connsiteY8" fmla="*/ 200025 h 428625"/>
              <a:gd name="connsiteX9" fmla="*/ 85846 w 108531"/>
              <a:gd name="connsiteY9" fmla="*/ 203200 h 428625"/>
              <a:gd name="connsiteX10" fmla="*/ 121 w 108531"/>
              <a:gd name="connsiteY10" fmla="*/ 225425 h 428625"/>
              <a:gd name="connsiteX11" fmla="*/ 108071 w 108531"/>
              <a:gd name="connsiteY11" fmla="*/ 222250 h 428625"/>
              <a:gd name="connsiteX12" fmla="*/ 41396 w 108531"/>
              <a:gd name="connsiteY12" fmla="*/ 234950 h 428625"/>
              <a:gd name="connsiteX13" fmla="*/ 101721 w 108531"/>
              <a:gd name="connsiteY13" fmla="*/ 250825 h 428625"/>
              <a:gd name="connsiteX14" fmla="*/ 47746 w 108531"/>
              <a:gd name="connsiteY14" fmla="*/ 269875 h 428625"/>
              <a:gd name="connsiteX15" fmla="*/ 82671 w 108531"/>
              <a:gd name="connsiteY15" fmla="*/ 276225 h 428625"/>
              <a:gd name="connsiteX16" fmla="*/ 44571 w 108531"/>
              <a:gd name="connsiteY16" fmla="*/ 285750 h 428625"/>
              <a:gd name="connsiteX17" fmla="*/ 108071 w 108531"/>
              <a:gd name="connsiteY17" fmla="*/ 288925 h 428625"/>
              <a:gd name="connsiteX18" fmla="*/ 47746 w 108531"/>
              <a:gd name="connsiteY18" fmla="*/ 317500 h 428625"/>
              <a:gd name="connsiteX19" fmla="*/ 66796 w 108531"/>
              <a:gd name="connsiteY19" fmla="*/ 333375 h 428625"/>
              <a:gd name="connsiteX20" fmla="*/ 60446 w 108531"/>
              <a:gd name="connsiteY20" fmla="*/ 355600 h 428625"/>
              <a:gd name="connsiteX21" fmla="*/ 79496 w 108531"/>
              <a:gd name="connsiteY21" fmla="*/ 403225 h 428625"/>
              <a:gd name="connsiteX22" fmla="*/ 73146 w 108531"/>
              <a:gd name="connsiteY2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531" h="428625">
                <a:moveTo>
                  <a:pt x="92196" y="0"/>
                </a:moveTo>
                <a:cubicBezTo>
                  <a:pt x="80819" y="17198"/>
                  <a:pt x="69442" y="34396"/>
                  <a:pt x="63621" y="57150"/>
                </a:cubicBezTo>
                <a:cubicBezTo>
                  <a:pt x="57800" y="79904"/>
                  <a:pt x="56213" y="132292"/>
                  <a:pt x="57271" y="136525"/>
                </a:cubicBezTo>
                <a:cubicBezTo>
                  <a:pt x="58329" y="140758"/>
                  <a:pt x="68384" y="82550"/>
                  <a:pt x="69971" y="82550"/>
                </a:cubicBezTo>
                <a:cubicBezTo>
                  <a:pt x="71558" y="82550"/>
                  <a:pt x="64150" y="112713"/>
                  <a:pt x="66796" y="136525"/>
                </a:cubicBezTo>
                <a:cubicBezTo>
                  <a:pt x="69442" y="160337"/>
                  <a:pt x="86904" y="223837"/>
                  <a:pt x="85846" y="225425"/>
                </a:cubicBezTo>
                <a:cubicBezTo>
                  <a:pt x="84788" y="227013"/>
                  <a:pt x="64679" y="149754"/>
                  <a:pt x="60446" y="146050"/>
                </a:cubicBezTo>
                <a:cubicBezTo>
                  <a:pt x="56213" y="142346"/>
                  <a:pt x="60446" y="203200"/>
                  <a:pt x="60446" y="203200"/>
                </a:cubicBezTo>
                <a:cubicBezTo>
                  <a:pt x="57800" y="212196"/>
                  <a:pt x="40338" y="200025"/>
                  <a:pt x="44571" y="200025"/>
                </a:cubicBezTo>
                <a:cubicBezTo>
                  <a:pt x="48804" y="200025"/>
                  <a:pt x="93254" y="198967"/>
                  <a:pt x="85846" y="203200"/>
                </a:cubicBezTo>
                <a:cubicBezTo>
                  <a:pt x="78438" y="207433"/>
                  <a:pt x="-3583" y="222250"/>
                  <a:pt x="121" y="225425"/>
                </a:cubicBezTo>
                <a:cubicBezTo>
                  <a:pt x="3825" y="228600"/>
                  <a:pt x="101192" y="220663"/>
                  <a:pt x="108071" y="222250"/>
                </a:cubicBezTo>
                <a:cubicBezTo>
                  <a:pt x="114950" y="223837"/>
                  <a:pt x="42454" y="230188"/>
                  <a:pt x="41396" y="234950"/>
                </a:cubicBezTo>
                <a:cubicBezTo>
                  <a:pt x="40338" y="239712"/>
                  <a:pt x="100663" y="245004"/>
                  <a:pt x="101721" y="250825"/>
                </a:cubicBezTo>
                <a:cubicBezTo>
                  <a:pt x="102779" y="256646"/>
                  <a:pt x="50921" y="265642"/>
                  <a:pt x="47746" y="269875"/>
                </a:cubicBezTo>
                <a:cubicBezTo>
                  <a:pt x="44571" y="274108"/>
                  <a:pt x="83200" y="273579"/>
                  <a:pt x="82671" y="276225"/>
                </a:cubicBezTo>
                <a:cubicBezTo>
                  <a:pt x="82142" y="278871"/>
                  <a:pt x="40338" y="283633"/>
                  <a:pt x="44571" y="285750"/>
                </a:cubicBezTo>
                <a:cubicBezTo>
                  <a:pt x="48804" y="287867"/>
                  <a:pt x="107542" y="283633"/>
                  <a:pt x="108071" y="288925"/>
                </a:cubicBezTo>
                <a:cubicBezTo>
                  <a:pt x="108600" y="294217"/>
                  <a:pt x="47746" y="317500"/>
                  <a:pt x="47746" y="317500"/>
                </a:cubicBezTo>
                <a:cubicBezTo>
                  <a:pt x="40867" y="324908"/>
                  <a:pt x="64679" y="327025"/>
                  <a:pt x="66796" y="333375"/>
                </a:cubicBezTo>
                <a:cubicBezTo>
                  <a:pt x="68913" y="339725"/>
                  <a:pt x="58329" y="343958"/>
                  <a:pt x="60446" y="355600"/>
                </a:cubicBezTo>
                <a:cubicBezTo>
                  <a:pt x="62563" y="367242"/>
                  <a:pt x="79496" y="403225"/>
                  <a:pt x="79496" y="403225"/>
                </a:cubicBezTo>
                <a:cubicBezTo>
                  <a:pt x="81613" y="415396"/>
                  <a:pt x="77379" y="422010"/>
                  <a:pt x="73146" y="4286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59A78539-C81E-75E3-1706-752E0B08FE4C}"/>
              </a:ext>
            </a:extLst>
          </p:cNvPr>
          <p:cNvSpPr/>
          <p:nvPr/>
        </p:nvSpPr>
        <p:spPr>
          <a:xfrm>
            <a:off x="4435468" y="4967985"/>
            <a:ext cx="76210" cy="448658"/>
          </a:xfrm>
          <a:custGeom>
            <a:avLst/>
            <a:gdLst>
              <a:gd name="connsiteX0" fmla="*/ 6357 w 76210"/>
              <a:gd name="connsiteY0" fmla="*/ 890 h 448658"/>
              <a:gd name="connsiteX1" fmla="*/ 60332 w 76210"/>
              <a:gd name="connsiteY1" fmla="*/ 23115 h 448658"/>
              <a:gd name="connsiteX2" fmla="*/ 19057 w 76210"/>
              <a:gd name="connsiteY2" fmla="*/ 70740 h 448658"/>
              <a:gd name="connsiteX3" fmla="*/ 34932 w 76210"/>
              <a:gd name="connsiteY3" fmla="*/ 127890 h 448658"/>
              <a:gd name="connsiteX4" fmla="*/ 7 w 76210"/>
              <a:gd name="connsiteY4" fmla="*/ 169165 h 448658"/>
              <a:gd name="connsiteX5" fmla="*/ 31757 w 76210"/>
              <a:gd name="connsiteY5" fmla="*/ 223140 h 448658"/>
              <a:gd name="connsiteX6" fmla="*/ 6357 w 76210"/>
              <a:gd name="connsiteY6" fmla="*/ 258065 h 448658"/>
              <a:gd name="connsiteX7" fmla="*/ 44457 w 76210"/>
              <a:gd name="connsiteY7" fmla="*/ 305690 h 448658"/>
              <a:gd name="connsiteX8" fmla="*/ 7 w 76210"/>
              <a:gd name="connsiteY8" fmla="*/ 356490 h 448658"/>
              <a:gd name="connsiteX9" fmla="*/ 44457 w 76210"/>
              <a:gd name="connsiteY9" fmla="*/ 381890 h 448658"/>
              <a:gd name="connsiteX10" fmla="*/ 15882 w 76210"/>
              <a:gd name="connsiteY10" fmla="*/ 419990 h 448658"/>
              <a:gd name="connsiteX11" fmla="*/ 76207 w 76210"/>
              <a:gd name="connsiteY11" fmla="*/ 448565 h 448658"/>
              <a:gd name="connsiteX12" fmla="*/ 12707 w 76210"/>
              <a:gd name="connsiteY12" fmla="*/ 410465 h 448658"/>
              <a:gd name="connsiteX13" fmla="*/ 41282 w 76210"/>
              <a:gd name="connsiteY13" fmla="*/ 400940 h 448658"/>
              <a:gd name="connsiteX14" fmla="*/ 9532 w 76210"/>
              <a:gd name="connsiteY14" fmla="*/ 337440 h 448658"/>
              <a:gd name="connsiteX15" fmla="*/ 41282 w 76210"/>
              <a:gd name="connsiteY15" fmla="*/ 315215 h 448658"/>
              <a:gd name="connsiteX16" fmla="*/ 3182 w 76210"/>
              <a:gd name="connsiteY16" fmla="*/ 248540 h 448658"/>
              <a:gd name="connsiteX17" fmla="*/ 57157 w 76210"/>
              <a:gd name="connsiteY17" fmla="*/ 251715 h 448658"/>
              <a:gd name="connsiteX18" fmla="*/ 9532 w 76210"/>
              <a:gd name="connsiteY18" fmla="*/ 191390 h 448658"/>
              <a:gd name="connsiteX19" fmla="*/ 34932 w 76210"/>
              <a:gd name="connsiteY19" fmla="*/ 194565 h 448658"/>
              <a:gd name="connsiteX20" fmla="*/ 7 w 76210"/>
              <a:gd name="connsiteY20" fmla="*/ 137415 h 448658"/>
              <a:gd name="connsiteX21" fmla="*/ 31757 w 76210"/>
              <a:gd name="connsiteY21" fmla="*/ 131065 h 448658"/>
              <a:gd name="connsiteX22" fmla="*/ 28582 w 76210"/>
              <a:gd name="connsiteY22" fmla="*/ 77090 h 448658"/>
              <a:gd name="connsiteX23" fmla="*/ 41282 w 76210"/>
              <a:gd name="connsiteY23" fmla="*/ 51690 h 448658"/>
              <a:gd name="connsiteX24" fmla="*/ 6357 w 76210"/>
              <a:gd name="connsiteY24" fmla="*/ 890 h 4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210" h="448658">
                <a:moveTo>
                  <a:pt x="6357" y="890"/>
                </a:moveTo>
                <a:cubicBezTo>
                  <a:pt x="9532" y="-3872"/>
                  <a:pt x="58215" y="11473"/>
                  <a:pt x="60332" y="23115"/>
                </a:cubicBezTo>
                <a:cubicBezTo>
                  <a:pt x="62449" y="34757"/>
                  <a:pt x="23290" y="53278"/>
                  <a:pt x="19057" y="70740"/>
                </a:cubicBezTo>
                <a:cubicBezTo>
                  <a:pt x="14824" y="88202"/>
                  <a:pt x="38107" y="111486"/>
                  <a:pt x="34932" y="127890"/>
                </a:cubicBezTo>
                <a:cubicBezTo>
                  <a:pt x="31757" y="144294"/>
                  <a:pt x="536" y="153290"/>
                  <a:pt x="7" y="169165"/>
                </a:cubicBezTo>
                <a:cubicBezTo>
                  <a:pt x="-522" y="185040"/>
                  <a:pt x="30699" y="208323"/>
                  <a:pt x="31757" y="223140"/>
                </a:cubicBezTo>
                <a:cubicBezTo>
                  <a:pt x="32815" y="237957"/>
                  <a:pt x="4240" y="244307"/>
                  <a:pt x="6357" y="258065"/>
                </a:cubicBezTo>
                <a:cubicBezTo>
                  <a:pt x="8474" y="271823"/>
                  <a:pt x="45515" y="289286"/>
                  <a:pt x="44457" y="305690"/>
                </a:cubicBezTo>
                <a:cubicBezTo>
                  <a:pt x="43399" y="322094"/>
                  <a:pt x="7" y="343790"/>
                  <a:pt x="7" y="356490"/>
                </a:cubicBezTo>
                <a:cubicBezTo>
                  <a:pt x="7" y="369190"/>
                  <a:pt x="41811" y="371307"/>
                  <a:pt x="44457" y="381890"/>
                </a:cubicBezTo>
                <a:cubicBezTo>
                  <a:pt x="47103" y="392473"/>
                  <a:pt x="10590" y="408878"/>
                  <a:pt x="15882" y="419990"/>
                </a:cubicBezTo>
                <a:cubicBezTo>
                  <a:pt x="21174" y="431103"/>
                  <a:pt x="76736" y="450152"/>
                  <a:pt x="76207" y="448565"/>
                </a:cubicBezTo>
                <a:cubicBezTo>
                  <a:pt x="75678" y="446978"/>
                  <a:pt x="18528" y="418402"/>
                  <a:pt x="12707" y="410465"/>
                </a:cubicBezTo>
                <a:cubicBezTo>
                  <a:pt x="6886" y="402528"/>
                  <a:pt x="41811" y="413111"/>
                  <a:pt x="41282" y="400940"/>
                </a:cubicBezTo>
                <a:cubicBezTo>
                  <a:pt x="40753" y="388769"/>
                  <a:pt x="9532" y="351727"/>
                  <a:pt x="9532" y="337440"/>
                </a:cubicBezTo>
                <a:cubicBezTo>
                  <a:pt x="9532" y="323153"/>
                  <a:pt x="42340" y="330032"/>
                  <a:pt x="41282" y="315215"/>
                </a:cubicBezTo>
                <a:cubicBezTo>
                  <a:pt x="40224" y="300398"/>
                  <a:pt x="536" y="259123"/>
                  <a:pt x="3182" y="248540"/>
                </a:cubicBezTo>
                <a:cubicBezTo>
                  <a:pt x="5828" y="237957"/>
                  <a:pt x="56099" y="261240"/>
                  <a:pt x="57157" y="251715"/>
                </a:cubicBezTo>
                <a:cubicBezTo>
                  <a:pt x="58215" y="242190"/>
                  <a:pt x="13236" y="200915"/>
                  <a:pt x="9532" y="191390"/>
                </a:cubicBezTo>
                <a:cubicBezTo>
                  <a:pt x="5828" y="181865"/>
                  <a:pt x="36519" y="203561"/>
                  <a:pt x="34932" y="194565"/>
                </a:cubicBezTo>
                <a:cubicBezTo>
                  <a:pt x="33345" y="185569"/>
                  <a:pt x="536" y="147998"/>
                  <a:pt x="7" y="137415"/>
                </a:cubicBezTo>
                <a:cubicBezTo>
                  <a:pt x="-522" y="126832"/>
                  <a:pt x="26995" y="141119"/>
                  <a:pt x="31757" y="131065"/>
                </a:cubicBezTo>
                <a:cubicBezTo>
                  <a:pt x="36520" y="121011"/>
                  <a:pt x="26995" y="90319"/>
                  <a:pt x="28582" y="77090"/>
                </a:cubicBezTo>
                <a:cubicBezTo>
                  <a:pt x="30169" y="63861"/>
                  <a:pt x="43928" y="64919"/>
                  <a:pt x="41282" y="51690"/>
                </a:cubicBezTo>
                <a:cubicBezTo>
                  <a:pt x="38636" y="38461"/>
                  <a:pt x="3182" y="5652"/>
                  <a:pt x="6357" y="8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3772F1AD-2576-7CFD-3400-F36C3C984898}"/>
              </a:ext>
            </a:extLst>
          </p:cNvPr>
          <p:cNvSpPr/>
          <p:nvPr/>
        </p:nvSpPr>
        <p:spPr>
          <a:xfrm>
            <a:off x="4470135" y="4965612"/>
            <a:ext cx="41604" cy="447219"/>
          </a:xfrm>
          <a:custGeom>
            <a:avLst/>
            <a:gdLst>
              <a:gd name="connsiteX0" fmla="*/ 41540 w 41604"/>
              <a:gd name="connsiteY0" fmla="*/ 88 h 447219"/>
              <a:gd name="connsiteX1" fmla="*/ 9790 w 41604"/>
              <a:gd name="connsiteY1" fmla="*/ 92163 h 447219"/>
              <a:gd name="connsiteX2" fmla="*/ 9790 w 41604"/>
              <a:gd name="connsiteY2" fmla="*/ 190588 h 447219"/>
              <a:gd name="connsiteX3" fmla="*/ 12965 w 41604"/>
              <a:gd name="connsiteY3" fmla="*/ 133438 h 447219"/>
              <a:gd name="connsiteX4" fmla="*/ 12965 w 41604"/>
              <a:gd name="connsiteY4" fmla="*/ 362038 h 447219"/>
              <a:gd name="connsiteX5" fmla="*/ 22490 w 41604"/>
              <a:gd name="connsiteY5" fmla="*/ 435063 h 447219"/>
              <a:gd name="connsiteX6" fmla="*/ 22490 w 41604"/>
              <a:gd name="connsiteY6" fmla="*/ 130263 h 447219"/>
              <a:gd name="connsiteX7" fmla="*/ 12965 w 41604"/>
              <a:gd name="connsiteY7" fmla="*/ 158838 h 447219"/>
              <a:gd name="connsiteX8" fmla="*/ 265 w 41604"/>
              <a:gd name="connsiteY8" fmla="*/ 76288 h 447219"/>
              <a:gd name="connsiteX9" fmla="*/ 41540 w 41604"/>
              <a:gd name="connsiteY9" fmla="*/ 88 h 44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04" h="447219">
                <a:moveTo>
                  <a:pt x="41540" y="88"/>
                </a:moveTo>
                <a:cubicBezTo>
                  <a:pt x="43128" y="2734"/>
                  <a:pt x="15082" y="60413"/>
                  <a:pt x="9790" y="92163"/>
                </a:cubicBezTo>
                <a:cubicBezTo>
                  <a:pt x="4498" y="123913"/>
                  <a:pt x="9261" y="183709"/>
                  <a:pt x="9790" y="190588"/>
                </a:cubicBezTo>
                <a:cubicBezTo>
                  <a:pt x="10319" y="197467"/>
                  <a:pt x="12436" y="104863"/>
                  <a:pt x="12965" y="133438"/>
                </a:cubicBezTo>
                <a:cubicBezTo>
                  <a:pt x="13494" y="162013"/>
                  <a:pt x="11378" y="311767"/>
                  <a:pt x="12965" y="362038"/>
                </a:cubicBezTo>
                <a:cubicBezTo>
                  <a:pt x="14552" y="412309"/>
                  <a:pt x="20903" y="473692"/>
                  <a:pt x="22490" y="435063"/>
                </a:cubicBezTo>
                <a:cubicBezTo>
                  <a:pt x="24077" y="396434"/>
                  <a:pt x="24077" y="176300"/>
                  <a:pt x="22490" y="130263"/>
                </a:cubicBezTo>
                <a:cubicBezTo>
                  <a:pt x="20903" y="84226"/>
                  <a:pt x="16669" y="167834"/>
                  <a:pt x="12965" y="158838"/>
                </a:cubicBezTo>
                <a:cubicBezTo>
                  <a:pt x="9261" y="149842"/>
                  <a:pt x="-1852" y="97455"/>
                  <a:pt x="265" y="76288"/>
                </a:cubicBezTo>
                <a:cubicBezTo>
                  <a:pt x="2382" y="55121"/>
                  <a:pt x="39952" y="-2558"/>
                  <a:pt x="41540" y="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B32F0C0D-0073-D6D7-C71E-0F37AD997EA3}"/>
              </a:ext>
            </a:extLst>
          </p:cNvPr>
          <p:cNvSpPr/>
          <p:nvPr/>
        </p:nvSpPr>
        <p:spPr>
          <a:xfrm>
            <a:off x="4514850" y="5422522"/>
            <a:ext cx="514565" cy="19428"/>
          </a:xfrm>
          <a:custGeom>
            <a:avLst/>
            <a:gdLst>
              <a:gd name="connsiteX0" fmla="*/ 0 w 514565"/>
              <a:gd name="connsiteY0" fmla="*/ 3553 h 19428"/>
              <a:gd name="connsiteX1" fmla="*/ 508000 w 514565"/>
              <a:gd name="connsiteY1" fmla="*/ 19428 h 19428"/>
              <a:gd name="connsiteX2" fmla="*/ 279400 w 514565"/>
              <a:gd name="connsiteY2" fmla="*/ 378 h 19428"/>
              <a:gd name="connsiteX3" fmla="*/ 142875 w 514565"/>
              <a:gd name="connsiteY3" fmla="*/ 6728 h 19428"/>
              <a:gd name="connsiteX4" fmla="*/ 0 w 514565"/>
              <a:gd name="connsiteY4" fmla="*/ 3553 h 1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65" h="19428">
                <a:moveTo>
                  <a:pt x="0" y="3553"/>
                </a:moveTo>
                <a:lnTo>
                  <a:pt x="508000" y="19428"/>
                </a:lnTo>
                <a:cubicBezTo>
                  <a:pt x="554567" y="18899"/>
                  <a:pt x="340254" y="2495"/>
                  <a:pt x="279400" y="378"/>
                </a:cubicBezTo>
                <a:cubicBezTo>
                  <a:pt x="218546" y="-1739"/>
                  <a:pt x="188383" y="5670"/>
                  <a:pt x="142875" y="6728"/>
                </a:cubicBezTo>
                <a:lnTo>
                  <a:pt x="0" y="35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E60CDAF3-C04B-CC15-98BC-734E316C40ED}"/>
              </a:ext>
            </a:extLst>
          </p:cNvPr>
          <p:cNvSpPr/>
          <p:nvPr/>
        </p:nvSpPr>
        <p:spPr>
          <a:xfrm>
            <a:off x="4511675" y="5372100"/>
            <a:ext cx="501650" cy="44450"/>
          </a:xfrm>
          <a:custGeom>
            <a:avLst/>
            <a:gdLst>
              <a:gd name="connsiteX0" fmla="*/ 0 w 501650"/>
              <a:gd name="connsiteY0" fmla="*/ 0 h 44450"/>
              <a:gd name="connsiteX1" fmla="*/ 352425 w 501650"/>
              <a:gd name="connsiteY1" fmla="*/ 31750 h 44450"/>
              <a:gd name="connsiteX2" fmla="*/ 501650 w 501650"/>
              <a:gd name="connsiteY2" fmla="*/ 44450 h 44450"/>
              <a:gd name="connsiteX3" fmla="*/ 288925 w 501650"/>
              <a:gd name="connsiteY3" fmla="*/ 34925 h 44450"/>
              <a:gd name="connsiteX4" fmla="*/ 177800 w 501650"/>
              <a:gd name="connsiteY4" fmla="*/ 28575 h 44450"/>
              <a:gd name="connsiteX5" fmla="*/ 0 w 501650"/>
              <a:gd name="connsiteY5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650" h="44450">
                <a:moveTo>
                  <a:pt x="0" y="0"/>
                </a:moveTo>
                <a:lnTo>
                  <a:pt x="352425" y="31750"/>
                </a:lnTo>
                <a:lnTo>
                  <a:pt x="501650" y="44450"/>
                </a:lnTo>
                <a:lnTo>
                  <a:pt x="288925" y="34925"/>
                </a:lnTo>
                <a:cubicBezTo>
                  <a:pt x="234950" y="32279"/>
                  <a:pt x="221721" y="34396"/>
                  <a:pt x="177800" y="28575"/>
                </a:cubicBezTo>
                <a:cubicBezTo>
                  <a:pt x="133879" y="22754"/>
                  <a:pt x="79639" y="11377"/>
                  <a:pt x="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775577E3-9C5E-C6CA-CA25-8E852B1736FC}"/>
              </a:ext>
            </a:extLst>
          </p:cNvPr>
          <p:cNvSpPr/>
          <p:nvPr/>
        </p:nvSpPr>
        <p:spPr>
          <a:xfrm>
            <a:off x="5826118" y="4202728"/>
            <a:ext cx="315182" cy="121853"/>
          </a:xfrm>
          <a:custGeom>
            <a:avLst/>
            <a:gdLst>
              <a:gd name="connsiteX0" fmla="*/ 7 w 315182"/>
              <a:gd name="connsiteY0" fmla="*/ 61297 h 121853"/>
              <a:gd name="connsiteX1" fmla="*/ 254007 w 315182"/>
              <a:gd name="connsiteY1" fmla="*/ 26372 h 121853"/>
              <a:gd name="connsiteX2" fmla="*/ 250832 w 315182"/>
              <a:gd name="connsiteY2" fmla="*/ 54947 h 121853"/>
              <a:gd name="connsiteX3" fmla="*/ 88907 w 315182"/>
              <a:gd name="connsiteY3" fmla="*/ 121622 h 121853"/>
              <a:gd name="connsiteX4" fmla="*/ 301632 w 315182"/>
              <a:gd name="connsiteY4" fmla="*/ 29547 h 121853"/>
              <a:gd name="connsiteX5" fmla="*/ 263532 w 315182"/>
              <a:gd name="connsiteY5" fmla="*/ 972 h 121853"/>
              <a:gd name="connsiteX6" fmla="*/ 7 w 315182"/>
              <a:gd name="connsiteY6" fmla="*/ 61297 h 12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182" h="121853">
                <a:moveTo>
                  <a:pt x="7" y="61297"/>
                </a:moveTo>
                <a:cubicBezTo>
                  <a:pt x="-1580" y="65530"/>
                  <a:pt x="254007" y="26372"/>
                  <a:pt x="254007" y="26372"/>
                </a:cubicBezTo>
                <a:cubicBezTo>
                  <a:pt x="295811" y="25314"/>
                  <a:pt x="278349" y="39072"/>
                  <a:pt x="250832" y="54947"/>
                </a:cubicBezTo>
                <a:cubicBezTo>
                  <a:pt x="223315" y="70822"/>
                  <a:pt x="80440" y="125855"/>
                  <a:pt x="88907" y="121622"/>
                </a:cubicBezTo>
                <a:cubicBezTo>
                  <a:pt x="97374" y="117389"/>
                  <a:pt x="272528" y="49655"/>
                  <a:pt x="301632" y="29547"/>
                </a:cubicBezTo>
                <a:cubicBezTo>
                  <a:pt x="330736" y="9439"/>
                  <a:pt x="310628" y="-3790"/>
                  <a:pt x="263532" y="972"/>
                </a:cubicBezTo>
                <a:cubicBezTo>
                  <a:pt x="216436" y="5734"/>
                  <a:pt x="1594" y="57064"/>
                  <a:pt x="7" y="612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2D8C79BB-5300-1D4E-24AF-4EE45DBC953E}"/>
              </a:ext>
            </a:extLst>
          </p:cNvPr>
          <p:cNvSpPr/>
          <p:nvPr/>
        </p:nvSpPr>
        <p:spPr>
          <a:xfrm>
            <a:off x="4773638" y="4267200"/>
            <a:ext cx="1335062" cy="577771"/>
          </a:xfrm>
          <a:custGeom>
            <a:avLst/>
            <a:gdLst>
              <a:gd name="connsiteX0" fmla="*/ 1335062 w 1335062"/>
              <a:gd name="connsiteY0" fmla="*/ 0 h 577771"/>
              <a:gd name="connsiteX1" fmla="*/ 763562 w 1335062"/>
              <a:gd name="connsiteY1" fmla="*/ 254000 h 577771"/>
              <a:gd name="connsiteX2" fmla="*/ 4737 w 1335062"/>
              <a:gd name="connsiteY2" fmla="*/ 574675 h 577771"/>
              <a:gd name="connsiteX3" fmla="*/ 468287 w 1335062"/>
              <a:gd name="connsiteY3" fmla="*/ 400050 h 577771"/>
              <a:gd name="connsiteX4" fmla="*/ 1001687 w 1335062"/>
              <a:gd name="connsiteY4" fmla="*/ 130175 h 577771"/>
              <a:gd name="connsiteX5" fmla="*/ 1335062 w 1335062"/>
              <a:gd name="connsiteY5" fmla="*/ 0 h 57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062" h="577771">
                <a:moveTo>
                  <a:pt x="1335062" y="0"/>
                </a:moveTo>
                <a:lnTo>
                  <a:pt x="763562" y="254000"/>
                </a:lnTo>
                <a:lnTo>
                  <a:pt x="4737" y="574675"/>
                </a:lnTo>
                <a:cubicBezTo>
                  <a:pt x="-44475" y="599017"/>
                  <a:pt x="302129" y="474133"/>
                  <a:pt x="468287" y="400050"/>
                </a:cubicBezTo>
                <a:cubicBezTo>
                  <a:pt x="634445" y="325967"/>
                  <a:pt x="856166" y="198967"/>
                  <a:pt x="1001687" y="130175"/>
                </a:cubicBezTo>
                <a:cubicBezTo>
                  <a:pt x="1147208" y="61383"/>
                  <a:pt x="1244310" y="24341"/>
                  <a:pt x="133506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8E6F2E5A-A056-03DE-4BCE-ED2576628290}"/>
              </a:ext>
            </a:extLst>
          </p:cNvPr>
          <p:cNvSpPr/>
          <p:nvPr/>
        </p:nvSpPr>
        <p:spPr>
          <a:xfrm>
            <a:off x="6116263" y="4205773"/>
            <a:ext cx="338625" cy="713862"/>
          </a:xfrm>
          <a:custGeom>
            <a:avLst/>
            <a:gdLst>
              <a:gd name="connsiteX0" fmla="*/ 1962 w 338625"/>
              <a:gd name="connsiteY0" fmla="*/ 1102 h 713862"/>
              <a:gd name="connsiteX1" fmla="*/ 55937 w 338625"/>
              <a:gd name="connsiteY1" fmla="*/ 121752 h 713862"/>
              <a:gd name="connsiteX2" fmla="*/ 62287 w 338625"/>
              <a:gd name="connsiteY2" fmla="*/ 197952 h 713862"/>
              <a:gd name="connsiteX3" fmla="*/ 195637 w 338625"/>
              <a:gd name="connsiteY3" fmla="*/ 426552 h 713862"/>
              <a:gd name="connsiteX4" fmla="*/ 167062 w 338625"/>
              <a:gd name="connsiteY4" fmla="*/ 391627 h 713862"/>
              <a:gd name="connsiteX5" fmla="*/ 265487 w 338625"/>
              <a:gd name="connsiteY5" fmla="*/ 572602 h 713862"/>
              <a:gd name="connsiteX6" fmla="*/ 338512 w 338625"/>
              <a:gd name="connsiteY6" fmla="*/ 712302 h 713862"/>
              <a:gd name="connsiteX7" fmla="*/ 275012 w 338625"/>
              <a:gd name="connsiteY7" fmla="*/ 617052 h 713862"/>
              <a:gd name="connsiteX8" fmla="*/ 36887 w 338625"/>
              <a:gd name="connsiteY8" fmla="*/ 197952 h 713862"/>
              <a:gd name="connsiteX9" fmla="*/ 1962 w 338625"/>
              <a:gd name="connsiteY9" fmla="*/ 1102 h 7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625" h="713862">
                <a:moveTo>
                  <a:pt x="1962" y="1102"/>
                </a:moveTo>
                <a:cubicBezTo>
                  <a:pt x="5137" y="-11598"/>
                  <a:pt x="45883" y="88944"/>
                  <a:pt x="55937" y="121752"/>
                </a:cubicBezTo>
                <a:cubicBezTo>
                  <a:pt x="65991" y="154560"/>
                  <a:pt x="39004" y="147152"/>
                  <a:pt x="62287" y="197952"/>
                </a:cubicBezTo>
                <a:cubicBezTo>
                  <a:pt x="85570" y="248752"/>
                  <a:pt x="178175" y="394273"/>
                  <a:pt x="195637" y="426552"/>
                </a:cubicBezTo>
                <a:cubicBezTo>
                  <a:pt x="213099" y="458831"/>
                  <a:pt x="155420" y="367285"/>
                  <a:pt x="167062" y="391627"/>
                </a:cubicBezTo>
                <a:cubicBezTo>
                  <a:pt x="178704" y="415969"/>
                  <a:pt x="236912" y="519156"/>
                  <a:pt x="265487" y="572602"/>
                </a:cubicBezTo>
                <a:cubicBezTo>
                  <a:pt x="294062" y="626048"/>
                  <a:pt x="336925" y="704894"/>
                  <a:pt x="338512" y="712302"/>
                </a:cubicBezTo>
                <a:cubicBezTo>
                  <a:pt x="340099" y="719710"/>
                  <a:pt x="325283" y="702777"/>
                  <a:pt x="275012" y="617052"/>
                </a:cubicBezTo>
                <a:cubicBezTo>
                  <a:pt x="224741" y="531327"/>
                  <a:pt x="79750" y="299023"/>
                  <a:pt x="36887" y="197952"/>
                </a:cubicBezTo>
                <a:cubicBezTo>
                  <a:pt x="-5976" y="96881"/>
                  <a:pt x="-1213" y="13802"/>
                  <a:pt x="1962" y="1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661F2EBB-CE96-C977-7046-834EC5580C7C}"/>
              </a:ext>
            </a:extLst>
          </p:cNvPr>
          <p:cNvSpPr/>
          <p:nvPr/>
        </p:nvSpPr>
        <p:spPr>
          <a:xfrm>
            <a:off x="5244703" y="4938450"/>
            <a:ext cx="1242671" cy="1178625"/>
          </a:xfrm>
          <a:custGeom>
            <a:avLst/>
            <a:gdLst>
              <a:gd name="connsiteX0" fmla="*/ 1235472 w 1242671"/>
              <a:gd name="connsiteY0" fmla="*/ 1850 h 1178625"/>
              <a:gd name="connsiteX1" fmla="*/ 1038622 w 1242671"/>
              <a:gd name="connsiteY1" fmla="*/ 166950 h 1178625"/>
              <a:gd name="connsiteX2" fmla="*/ 527447 w 1242671"/>
              <a:gd name="connsiteY2" fmla="*/ 630500 h 1178625"/>
              <a:gd name="connsiteX3" fmla="*/ 556022 w 1242671"/>
              <a:gd name="connsiteY3" fmla="*/ 579700 h 1178625"/>
              <a:gd name="connsiteX4" fmla="*/ 41672 w 1242671"/>
              <a:gd name="connsiteY4" fmla="*/ 1141675 h 1178625"/>
              <a:gd name="connsiteX5" fmla="*/ 105172 w 1242671"/>
              <a:gd name="connsiteY5" fmla="*/ 1049600 h 1178625"/>
              <a:gd name="connsiteX6" fmla="*/ 695722 w 1242671"/>
              <a:gd name="connsiteY6" fmla="*/ 440000 h 1178625"/>
              <a:gd name="connsiteX7" fmla="*/ 1152922 w 1242671"/>
              <a:gd name="connsiteY7" fmla="*/ 100275 h 1178625"/>
              <a:gd name="connsiteX8" fmla="*/ 1235472 w 1242671"/>
              <a:gd name="connsiteY8" fmla="*/ 1850 h 117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671" h="1178625">
                <a:moveTo>
                  <a:pt x="1235472" y="1850"/>
                </a:moveTo>
                <a:cubicBezTo>
                  <a:pt x="1216422" y="12962"/>
                  <a:pt x="1156626" y="62175"/>
                  <a:pt x="1038622" y="166950"/>
                </a:cubicBezTo>
                <a:cubicBezTo>
                  <a:pt x="920618" y="271725"/>
                  <a:pt x="607880" y="561708"/>
                  <a:pt x="527447" y="630500"/>
                </a:cubicBezTo>
                <a:cubicBezTo>
                  <a:pt x="447014" y="699292"/>
                  <a:pt x="636985" y="494504"/>
                  <a:pt x="556022" y="579700"/>
                </a:cubicBezTo>
                <a:cubicBezTo>
                  <a:pt x="475059" y="664896"/>
                  <a:pt x="116814" y="1063358"/>
                  <a:pt x="41672" y="1141675"/>
                </a:cubicBezTo>
                <a:cubicBezTo>
                  <a:pt x="-33470" y="1219992"/>
                  <a:pt x="-3836" y="1166546"/>
                  <a:pt x="105172" y="1049600"/>
                </a:cubicBezTo>
                <a:cubicBezTo>
                  <a:pt x="214180" y="932654"/>
                  <a:pt x="521097" y="598221"/>
                  <a:pt x="695722" y="440000"/>
                </a:cubicBezTo>
                <a:cubicBezTo>
                  <a:pt x="870347" y="281779"/>
                  <a:pt x="1067197" y="170125"/>
                  <a:pt x="1152922" y="100275"/>
                </a:cubicBezTo>
                <a:cubicBezTo>
                  <a:pt x="1238647" y="30425"/>
                  <a:pt x="1254522" y="-9262"/>
                  <a:pt x="1235472" y="18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E72115B2-289D-5A95-B79C-74DD8B2CB5C9}"/>
              </a:ext>
            </a:extLst>
          </p:cNvPr>
          <p:cNvSpPr/>
          <p:nvPr/>
        </p:nvSpPr>
        <p:spPr>
          <a:xfrm>
            <a:off x="5318114" y="4922275"/>
            <a:ext cx="1116458" cy="1084983"/>
          </a:xfrm>
          <a:custGeom>
            <a:avLst/>
            <a:gdLst>
              <a:gd name="connsiteX0" fmla="*/ 1108086 w 1116458"/>
              <a:gd name="connsiteY0" fmla="*/ 5325 h 1084983"/>
              <a:gd name="connsiteX1" fmla="*/ 720736 w 1116458"/>
              <a:gd name="connsiteY1" fmla="*/ 354575 h 1084983"/>
              <a:gd name="connsiteX2" fmla="*/ 739786 w 1116458"/>
              <a:gd name="connsiteY2" fmla="*/ 335525 h 1084983"/>
              <a:gd name="connsiteX3" fmla="*/ 323861 w 1116458"/>
              <a:gd name="connsiteY3" fmla="*/ 694300 h 1084983"/>
              <a:gd name="connsiteX4" fmla="*/ 215911 w 1116458"/>
              <a:gd name="connsiteY4" fmla="*/ 840350 h 1084983"/>
              <a:gd name="connsiteX5" fmla="*/ 11 w 1116458"/>
              <a:gd name="connsiteY5" fmla="*/ 1084825 h 1084983"/>
              <a:gd name="connsiteX6" fmla="*/ 225436 w 1116458"/>
              <a:gd name="connsiteY6" fmla="*/ 802250 h 1084983"/>
              <a:gd name="connsiteX7" fmla="*/ 806461 w 1116458"/>
              <a:gd name="connsiteY7" fmla="*/ 291075 h 1084983"/>
              <a:gd name="connsiteX8" fmla="*/ 974736 w 1116458"/>
              <a:gd name="connsiteY8" fmla="*/ 151375 h 1084983"/>
              <a:gd name="connsiteX9" fmla="*/ 1108086 w 1116458"/>
              <a:gd name="connsiteY9" fmla="*/ 5325 h 108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458" h="1084983">
                <a:moveTo>
                  <a:pt x="1108086" y="5325"/>
                </a:moveTo>
                <a:cubicBezTo>
                  <a:pt x="1065753" y="39192"/>
                  <a:pt x="782119" y="299542"/>
                  <a:pt x="720736" y="354575"/>
                </a:cubicBezTo>
                <a:cubicBezTo>
                  <a:pt x="659353" y="409608"/>
                  <a:pt x="739786" y="335525"/>
                  <a:pt x="739786" y="335525"/>
                </a:cubicBezTo>
                <a:cubicBezTo>
                  <a:pt x="673640" y="392146"/>
                  <a:pt x="411174" y="610162"/>
                  <a:pt x="323861" y="694300"/>
                </a:cubicBezTo>
                <a:cubicBezTo>
                  <a:pt x="236548" y="778438"/>
                  <a:pt x="269886" y="775263"/>
                  <a:pt x="215911" y="840350"/>
                </a:cubicBezTo>
                <a:cubicBezTo>
                  <a:pt x="161936" y="905437"/>
                  <a:pt x="-1577" y="1091175"/>
                  <a:pt x="11" y="1084825"/>
                </a:cubicBezTo>
                <a:cubicBezTo>
                  <a:pt x="1598" y="1078475"/>
                  <a:pt x="91028" y="934542"/>
                  <a:pt x="225436" y="802250"/>
                </a:cubicBezTo>
                <a:cubicBezTo>
                  <a:pt x="359844" y="669958"/>
                  <a:pt x="681578" y="399554"/>
                  <a:pt x="806461" y="291075"/>
                </a:cubicBezTo>
                <a:cubicBezTo>
                  <a:pt x="931344" y="182596"/>
                  <a:pt x="928699" y="194237"/>
                  <a:pt x="974736" y="151375"/>
                </a:cubicBezTo>
                <a:cubicBezTo>
                  <a:pt x="1020773" y="108513"/>
                  <a:pt x="1150419" y="-28542"/>
                  <a:pt x="1108086" y="53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183D44B9-C89A-9315-7A87-269F01234427}"/>
              </a:ext>
            </a:extLst>
          </p:cNvPr>
          <p:cNvSpPr/>
          <p:nvPr/>
        </p:nvSpPr>
        <p:spPr>
          <a:xfrm>
            <a:off x="4689284" y="4868935"/>
            <a:ext cx="546917" cy="1222378"/>
          </a:xfrm>
          <a:custGeom>
            <a:avLst/>
            <a:gdLst>
              <a:gd name="connsiteX0" fmla="*/ 191 w 546917"/>
              <a:gd name="connsiteY0" fmla="*/ 55490 h 1222378"/>
              <a:gd name="connsiteX1" fmla="*/ 79566 w 546917"/>
              <a:gd name="connsiteY1" fmla="*/ 1515 h 1222378"/>
              <a:gd name="connsiteX2" fmla="*/ 193866 w 546917"/>
              <a:gd name="connsiteY2" fmla="*/ 128515 h 1222378"/>
              <a:gd name="connsiteX3" fmla="*/ 317691 w 546917"/>
              <a:gd name="connsiteY3" fmla="*/ 357115 h 1222378"/>
              <a:gd name="connsiteX4" fmla="*/ 406591 w 546917"/>
              <a:gd name="connsiteY4" fmla="*/ 738115 h 1222378"/>
              <a:gd name="connsiteX5" fmla="*/ 454216 w 546917"/>
              <a:gd name="connsiteY5" fmla="*/ 995290 h 1222378"/>
              <a:gd name="connsiteX6" fmla="*/ 546291 w 546917"/>
              <a:gd name="connsiteY6" fmla="*/ 1220715 h 1222378"/>
              <a:gd name="connsiteX7" fmla="*/ 489141 w 546917"/>
              <a:gd name="connsiteY7" fmla="*/ 1065140 h 1222378"/>
              <a:gd name="connsiteX8" fmla="*/ 384366 w 546917"/>
              <a:gd name="connsiteY8" fmla="*/ 512690 h 1222378"/>
              <a:gd name="connsiteX9" fmla="*/ 197041 w 546917"/>
              <a:gd name="connsiteY9" fmla="*/ 115815 h 1222378"/>
              <a:gd name="connsiteX10" fmla="*/ 101791 w 546917"/>
              <a:gd name="connsiteY10" fmla="*/ 7865 h 1222378"/>
              <a:gd name="connsiteX11" fmla="*/ 191 w 546917"/>
              <a:gd name="connsiteY11" fmla="*/ 55490 h 12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917" h="1222378">
                <a:moveTo>
                  <a:pt x="191" y="55490"/>
                </a:moveTo>
                <a:cubicBezTo>
                  <a:pt x="-3513" y="54432"/>
                  <a:pt x="47287" y="-10656"/>
                  <a:pt x="79566" y="1515"/>
                </a:cubicBezTo>
                <a:cubicBezTo>
                  <a:pt x="111845" y="13686"/>
                  <a:pt x="154179" y="69248"/>
                  <a:pt x="193866" y="128515"/>
                </a:cubicBezTo>
                <a:cubicBezTo>
                  <a:pt x="233553" y="187782"/>
                  <a:pt x="282237" y="255515"/>
                  <a:pt x="317691" y="357115"/>
                </a:cubicBezTo>
                <a:cubicBezTo>
                  <a:pt x="353145" y="458715"/>
                  <a:pt x="383837" y="631752"/>
                  <a:pt x="406591" y="738115"/>
                </a:cubicBezTo>
                <a:cubicBezTo>
                  <a:pt x="429345" y="844478"/>
                  <a:pt x="430933" y="914857"/>
                  <a:pt x="454216" y="995290"/>
                </a:cubicBezTo>
                <a:cubicBezTo>
                  <a:pt x="477499" y="1075723"/>
                  <a:pt x="540470" y="1209073"/>
                  <a:pt x="546291" y="1220715"/>
                </a:cubicBezTo>
                <a:cubicBezTo>
                  <a:pt x="552112" y="1232357"/>
                  <a:pt x="516129" y="1183144"/>
                  <a:pt x="489141" y="1065140"/>
                </a:cubicBezTo>
                <a:cubicBezTo>
                  <a:pt x="462154" y="947136"/>
                  <a:pt x="433049" y="670911"/>
                  <a:pt x="384366" y="512690"/>
                </a:cubicBezTo>
                <a:cubicBezTo>
                  <a:pt x="335683" y="354469"/>
                  <a:pt x="244137" y="199952"/>
                  <a:pt x="197041" y="115815"/>
                </a:cubicBezTo>
                <a:cubicBezTo>
                  <a:pt x="149945" y="31678"/>
                  <a:pt x="130366" y="22682"/>
                  <a:pt x="101791" y="7865"/>
                </a:cubicBezTo>
                <a:cubicBezTo>
                  <a:pt x="73216" y="-6952"/>
                  <a:pt x="3895" y="56548"/>
                  <a:pt x="191" y="554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F8D3FA38-8411-278A-7AD1-3494D86EFBAB}"/>
              </a:ext>
            </a:extLst>
          </p:cNvPr>
          <p:cNvSpPr/>
          <p:nvPr/>
        </p:nvSpPr>
        <p:spPr>
          <a:xfrm>
            <a:off x="4821834" y="4841180"/>
            <a:ext cx="417243" cy="1192439"/>
          </a:xfrm>
          <a:custGeom>
            <a:avLst/>
            <a:gdLst>
              <a:gd name="connsiteX0" fmla="*/ 991 w 417243"/>
              <a:gd name="connsiteY0" fmla="*/ 3870 h 1192439"/>
              <a:gd name="connsiteX1" fmla="*/ 220066 w 417243"/>
              <a:gd name="connsiteY1" fmla="*/ 359470 h 1192439"/>
              <a:gd name="connsiteX2" fmla="*/ 274041 w 417243"/>
              <a:gd name="connsiteY2" fmla="*/ 556320 h 1192439"/>
              <a:gd name="connsiteX3" fmla="*/ 362941 w 417243"/>
              <a:gd name="connsiteY3" fmla="*/ 892870 h 1192439"/>
              <a:gd name="connsiteX4" fmla="*/ 381991 w 417243"/>
              <a:gd name="connsiteY4" fmla="*/ 1130995 h 1192439"/>
              <a:gd name="connsiteX5" fmla="*/ 413741 w 417243"/>
              <a:gd name="connsiteY5" fmla="*/ 1191320 h 1192439"/>
              <a:gd name="connsiteX6" fmla="*/ 401041 w 417243"/>
              <a:gd name="connsiteY6" fmla="*/ 1096070 h 1192439"/>
              <a:gd name="connsiteX7" fmla="*/ 277216 w 417243"/>
              <a:gd name="connsiteY7" fmla="*/ 534095 h 1192439"/>
              <a:gd name="connsiteX8" fmla="*/ 143866 w 417243"/>
              <a:gd name="connsiteY8" fmla="*/ 191195 h 1192439"/>
              <a:gd name="connsiteX9" fmla="*/ 991 w 417243"/>
              <a:gd name="connsiteY9" fmla="*/ 3870 h 119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243" h="1192439">
                <a:moveTo>
                  <a:pt x="991" y="3870"/>
                </a:moveTo>
                <a:cubicBezTo>
                  <a:pt x="13691" y="31916"/>
                  <a:pt x="174558" y="267395"/>
                  <a:pt x="220066" y="359470"/>
                </a:cubicBezTo>
                <a:cubicBezTo>
                  <a:pt x="265574" y="451545"/>
                  <a:pt x="250229" y="467420"/>
                  <a:pt x="274041" y="556320"/>
                </a:cubicBezTo>
                <a:cubicBezTo>
                  <a:pt x="297854" y="645220"/>
                  <a:pt x="344949" y="797091"/>
                  <a:pt x="362941" y="892870"/>
                </a:cubicBezTo>
                <a:cubicBezTo>
                  <a:pt x="380933" y="988649"/>
                  <a:pt x="373524" y="1081253"/>
                  <a:pt x="381991" y="1130995"/>
                </a:cubicBezTo>
                <a:cubicBezTo>
                  <a:pt x="390458" y="1180737"/>
                  <a:pt x="410566" y="1197141"/>
                  <a:pt x="413741" y="1191320"/>
                </a:cubicBezTo>
                <a:cubicBezTo>
                  <a:pt x="416916" y="1185499"/>
                  <a:pt x="423795" y="1205607"/>
                  <a:pt x="401041" y="1096070"/>
                </a:cubicBezTo>
                <a:cubicBezTo>
                  <a:pt x="378287" y="986533"/>
                  <a:pt x="320079" y="684908"/>
                  <a:pt x="277216" y="534095"/>
                </a:cubicBezTo>
                <a:cubicBezTo>
                  <a:pt x="234354" y="383283"/>
                  <a:pt x="186728" y="275862"/>
                  <a:pt x="143866" y="191195"/>
                </a:cubicBezTo>
                <a:cubicBezTo>
                  <a:pt x="101004" y="106528"/>
                  <a:pt x="-11709" y="-24176"/>
                  <a:pt x="991" y="38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E29C1998-4F72-E3AA-70CC-B9AF7189CA6C}"/>
              </a:ext>
            </a:extLst>
          </p:cNvPr>
          <p:cNvSpPr/>
          <p:nvPr/>
        </p:nvSpPr>
        <p:spPr>
          <a:xfrm>
            <a:off x="3317870" y="4051125"/>
            <a:ext cx="127363" cy="212072"/>
          </a:xfrm>
          <a:custGeom>
            <a:avLst/>
            <a:gdLst>
              <a:gd name="connsiteX0" fmla="*/ 3180 w 127363"/>
              <a:gd name="connsiteY0" fmla="*/ 175 h 212072"/>
              <a:gd name="connsiteX1" fmla="*/ 12705 w 127363"/>
              <a:gd name="connsiteY1" fmla="*/ 79550 h 212072"/>
              <a:gd name="connsiteX2" fmla="*/ 127005 w 127363"/>
              <a:gd name="connsiteY2" fmla="*/ 209725 h 212072"/>
              <a:gd name="connsiteX3" fmla="*/ 47630 w 127363"/>
              <a:gd name="connsiteY3" fmla="*/ 155750 h 212072"/>
              <a:gd name="connsiteX4" fmla="*/ 15880 w 127363"/>
              <a:gd name="connsiteY4" fmla="*/ 60500 h 212072"/>
              <a:gd name="connsiteX5" fmla="*/ 3180 w 127363"/>
              <a:gd name="connsiteY5" fmla="*/ 175 h 21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363" h="212072">
                <a:moveTo>
                  <a:pt x="3180" y="175"/>
                </a:moveTo>
                <a:cubicBezTo>
                  <a:pt x="2651" y="3350"/>
                  <a:pt x="-7933" y="44625"/>
                  <a:pt x="12705" y="79550"/>
                </a:cubicBezTo>
                <a:cubicBezTo>
                  <a:pt x="33343" y="114475"/>
                  <a:pt x="121184" y="197025"/>
                  <a:pt x="127005" y="209725"/>
                </a:cubicBezTo>
                <a:cubicBezTo>
                  <a:pt x="132826" y="222425"/>
                  <a:pt x="66151" y="180621"/>
                  <a:pt x="47630" y="155750"/>
                </a:cubicBezTo>
                <a:cubicBezTo>
                  <a:pt x="29109" y="130879"/>
                  <a:pt x="22230" y="83254"/>
                  <a:pt x="15880" y="60500"/>
                </a:cubicBezTo>
                <a:cubicBezTo>
                  <a:pt x="9530" y="37746"/>
                  <a:pt x="3709" y="-3000"/>
                  <a:pt x="3180" y="1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3BBA427-6163-6E87-0818-5D34340906CC}"/>
              </a:ext>
            </a:extLst>
          </p:cNvPr>
          <p:cNvSpPr/>
          <p:nvPr/>
        </p:nvSpPr>
        <p:spPr>
          <a:xfrm>
            <a:off x="3301994" y="3996875"/>
            <a:ext cx="149358" cy="262143"/>
          </a:xfrm>
          <a:custGeom>
            <a:avLst/>
            <a:gdLst>
              <a:gd name="connsiteX0" fmla="*/ 149231 w 149358"/>
              <a:gd name="connsiteY0" fmla="*/ 260800 h 262143"/>
              <a:gd name="connsiteX1" fmla="*/ 136531 w 149358"/>
              <a:gd name="connsiteY1" fmla="*/ 86175 h 262143"/>
              <a:gd name="connsiteX2" fmla="*/ 69856 w 149358"/>
              <a:gd name="connsiteY2" fmla="*/ 9975 h 262143"/>
              <a:gd name="connsiteX3" fmla="*/ 44456 w 149358"/>
              <a:gd name="connsiteY3" fmla="*/ 3625 h 262143"/>
              <a:gd name="connsiteX4" fmla="*/ 6 w 149358"/>
              <a:gd name="connsiteY4" fmla="*/ 35375 h 262143"/>
              <a:gd name="connsiteX5" fmla="*/ 41281 w 149358"/>
              <a:gd name="connsiteY5" fmla="*/ 16325 h 262143"/>
              <a:gd name="connsiteX6" fmla="*/ 73031 w 149358"/>
              <a:gd name="connsiteY6" fmla="*/ 32200 h 262143"/>
              <a:gd name="connsiteX7" fmla="*/ 111131 w 149358"/>
              <a:gd name="connsiteY7" fmla="*/ 70300 h 262143"/>
              <a:gd name="connsiteX8" fmla="*/ 133356 w 149358"/>
              <a:gd name="connsiteY8" fmla="*/ 105225 h 262143"/>
              <a:gd name="connsiteX9" fmla="*/ 142881 w 149358"/>
              <a:gd name="connsiteY9" fmla="*/ 165550 h 262143"/>
              <a:gd name="connsiteX10" fmla="*/ 149231 w 149358"/>
              <a:gd name="connsiteY10" fmla="*/ 260800 h 2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358" h="262143">
                <a:moveTo>
                  <a:pt x="149231" y="260800"/>
                </a:moveTo>
                <a:cubicBezTo>
                  <a:pt x="148173" y="247571"/>
                  <a:pt x="149760" y="127979"/>
                  <a:pt x="136531" y="86175"/>
                </a:cubicBezTo>
                <a:cubicBezTo>
                  <a:pt x="123302" y="44371"/>
                  <a:pt x="85202" y="23733"/>
                  <a:pt x="69856" y="9975"/>
                </a:cubicBezTo>
                <a:cubicBezTo>
                  <a:pt x="54510" y="-3783"/>
                  <a:pt x="56098" y="-608"/>
                  <a:pt x="44456" y="3625"/>
                </a:cubicBezTo>
                <a:cubicBezTo>
                  <a:pt x="32814" y="7858"/>
                  <a:pt x="535" y="33258"/>
                  <a:pt x="6" y="35375"/>
                </a:cubicBezTo>
                <a:cubicBezTo>
                  <a:pt x="-523" y="37492"/>
                  <a:pt x="29110" y="16854"/>
                  <a:pt x="41281" y="16325"/>
                </a:cubicBezTo>
                <a:cubicBezTo>
                  <a:pt x="53452" y="15796"/>
                  <a:pt x="61389" y="23204"/>
                  <a:pt x="73031" y="32200"/>
                </a:cubicBezTo>
                <a:cubicBezTo>
                  <a:pt x="84673" y="41196"/>
                  <a:pt x="101077" y="58129"/>
                  <a:pt x="111131" y="70300"/>
                </a:cubicBezTo>
                <a:cubicBezTo>
                  <a:pt x="121185" y="82471"/>
                  <a:pt x="128064" y="89350"/>
                  <a:pt x="133356" y="105225"/>
                </a:cubicBezTo>
                <a:cubicBezTo>
                  <a:pt x="138648" y="121100"/>
                  <a:pt x="141293" y="145442"/>
                  <a:pt x="142881" y="165550"/>
                </a:cubicBezTo>
                <a:cubicBezTo>
                  <a:pt x="144468" y="185658"/>
                  <a:pt x="150289" y="274029"/>
                  <a:pt x="149231" y="2608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E09576E0-3607-463B-4B25-B100D8561287}"/>
              </a:ext>
            </a:extLst>
          </p:cNvPr>
          <p:cNvSpPr/>
          <p:nvPr/>
        </p:nvSpPr>
        <p:spPr>
          <a:xfrm>
            <a:off x="3454580" y="4228455"/>
            <a:ext cx="53906" cy="173176"/>
          </a:xfrm>
          <a:custGeom>
            <a:avLst/>
            <a:gdLst>
              <a:gd name="connsiteX0" fmla="*/ 2995 w 53906"/>
              <a:gd name="connsiteY0" fmla="*/ 645 h 173176"/>
              <a:gd name="connsiteX1" fmla="*/ 18870 w 53906"/>
              <a:gd name="connsiteY1" fmla="*/ 80020 h 173176"/>
              <a:gd name="connsiteX2" fmla="*/ 53795 w 53906"/>
              <a:gd name="connsiteY2" fmla="*/ 172095 h 173176"/>
              <a:gd name="connsiteX3" fmla="*/ 6170 w 53906"/>
              <a:gd name="connsiteY3" fmla="*/ 124470 h 173176"/>
              <a:gd name="connsiteX4" fmla="*/ 2995 w 53906"/>
              <a:gd name="connsiteY4" fmla="*/ 645 h 17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06" h="173176">
                <a:moveTo>
                  <a:pt x="2995" y="645"/>
                </a:moveTo>
                <a:cubicBezTo>
                  <a:pt x="5112" y="-6763"/>
                  <a:pt x="10403" y="51445"/>
                  <a:pt x="18870" y="80020"/>
                </a:cubicBezTo>
                <a:cubicBezTo>
                  <a:pt x="27337" y="108595"/>
                  <a:pt x="55912" y="164687"/>
                  <a:pt x="53795" y="172095"/>
                </a:cubicBezTo>
                <a:cubicBezTo>
                  <a:pt x="51678" y="179503"/>
                  <a:pt x="16224" y="147224"/>
                  <a:pt x="6170" y="124470"/>
                </a:cubicBezTo>
                <a:cubicBezTo>
                  <a:pt x="-3884" y="101716"/>
                  <a:pt x="878" y="8053"/>
                  <a:pt x="2995" y="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44AAA422-BCEE-FE5B-2FE6-B9E4C85BFC49}"/>
              </a:ext>
            </a:extLst>
          </p:cNvPr>
          <p:cNvSpPr/>
          <p:nvPr/>
        </p:nvSpPr>
        <p:spPr>
          <a:xfrm>
            <a:off x="3250730" y="4006087"/>
            <a:ext cx="70324" cy="178898"/>
          </a:xfrm>
          <a:custGeom>
            <a:avLst/>
            <a:gdLst>
              <a:gd name="connsiteX0" fmla="*/ 70320 w 70324"/>
              <a:gd name="connsiteY0" fmla="*/ 763 h 178898"/>
              <a:gd name="connsiteX1" fmla="*/ 9995 w 70324"/>
              <a:gd name="connsiteY1" fmla="*/ 83313 h 178898"/>
              <a:gd name="connsiteX2" fmla="*/ 470 w 70324"/>
              <a:gd name="connsiteY2" fmla="*/ 178563 h 178898"/>
              <a:gd name="connsiteX3" fmla="*/ 6820 w 70324"/>
              <a:gd name="connsiteY3" fmla="*/ 48388 h 178898"/>
              <a:gd name="connsiteX4" fmla="*/ 70320 w 70324"/>
              <a:gd name="connsiteY4" fmla="*/ 763 h 17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" h="178898">
                <a:moveTo>
                  <a:pt x="70320" y="763"/>
                </a:moveTo>
                <a:cubicBezTo>
                  <a:pt x="70849" y="6584"/>
                  <a:pt x="21637" y="53680"/>
                  <a:pt x="9995" y="83313"/>
                </a:cubicBezTo>
                <a:cubicBezTo>
                  <a:pt x="-1647" y="112946"/>
                  <a:pt x="999" y="184384"/>
                  <a:pt x="470" y="178563"/>
                </a:cubicBezTo>
                <a:cubicBezTo>
                  <a:pt x="-59" y="172742"/>
                  <a:pt x="-1647" y="73259"/>
                  <a:pt x="6820" y="48388"/>
                </a:cubicBezTo>
                <a:cubicBezTo>
                  <a:pt x="15287" y="23517"/>
                  <a:pt x="69791" y="-5058"/>
                  <a:pt x="70320" y="7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5CC42D01-2D3F-F082-47CC-EBD456164A01}"/>
              </a:ext>
            </a:extLst>
          </p:cNvPr>
          <p:cNvSpPr/>
          <p:nvPr/>
        </p:nvSpPr>
        <p:spPr>
          <a:xfrm>
            <a:off x="3441087" y="3955972"/>
            <a:ext cx="30041" cy="254492"/>
          </a:xfrm>
          <a:custGeom>
            <a:avLst/>
            <a:gdLst>
              <a:gd name="connsiteX0" fmla="*/ 613 w 30041"/>
              <a:gd name="connsiteY0" fmla="*/ 78 h 254492"/>
              <a:gd name="connsiteX1" fmla="*/ 29188 w 30041"/>
              <a:gd name="connsiteY1" fmla="*/ 130253 h 254492"/>
              <a:gd name="connsiteX2" fmla="*/ 22838 w 30041"/>
              <a:gd name="connsiteY2" fmla="*/ 254078 h 254492"/>
              <a:gd name="connsiteX3" fmla="*/ 26013 w 30041"/>
              <a:gd name="connsiteY3" fmla="*/ 168353 h 254492"/>
              <a:gd name="connsiteX4" fmla="*/ 10138 w 30041"/>
              <a:gd name="connsiteY4" fmla="*/ 111203 h 254492"/>
              <a:gd name="connsiteX5" fmla="*/ 613 w 30041"/>
              <a:gd name="connsiteY5" fmla="*/ 78 h 2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1" h="254492">
                <a:moveTo>
                  <a:pt x="613" y="78"/>
                </a:moveTo>
                <a:cubicBezTo>
                  <a:pt x="3788" y="3253"/>
                  <a:pt x="25484" y="87920"/>
                  <a:pt x="29188" y="130253"/>
                </a:cubicBezTo>
                <a:cubicBezTo>
                  <a:pt x="32892" y="172586"/>
                  <a:pt x="23367" y="247728"/>
                  <a:pt x="22838" y="254078"/>
                </a:cubicBezTo>
                <a:cubicBezTo>
                  <a:pt x="22309" y="260428"/>
                  <a:pt x="28130" y="192166"/>
                  <a:pt x="26013" y="168353"/>
                </a:cubicBezTo>
                <a:cubicBezTo>
                  <a:pt x="23896" y="144540"/>
                  <a:pt x="12784" y="131840"/>
                  <a:pt x="10138" y="111203"/>
                </a:cubicBezTo>
                <a:cubicBezTo>
                  <a:pt x="7492" y="90566"/>
                  <a:pt x="-2562" y="-3097"/>
                  <a:pt x="613" y="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1E9A6642-0CAD-C510-20AE-461FA7B5312A}"/>
              </a:ext>
            </a:extLst>
          </p:cNvPr>
          <p:cNvSpPr/>
          <p:nvPr/>
        </p:nvSpPr>
        <p:spPr>
          <a:xfrm>
            <a:off x="3276289" y="3914266"/>
            <a:ext cx="165466" cy="128403"/>
          </a:xfrm>
          <a:custGeom>
            <a:avLst/>
            <a:gdLst>
              <a:gd name="connsiteX0" fmla="*/ 3486 w 165466"/>
              <a:gd name="connsiteY0" fmla="*/ 127509 h 128403"/>
              <a:gd name="connsiteX1" fmla="*/ 19361 w 165466"/>
              <a:gd name="connsiteY1" fmla="*/ 64009 h 128403"/>
              <a:gd name="connsiteX2" fmla="*/ 95561 w 165466"/>
              <a:gd name="connsiteY2" fmla="*/ 19559 h 128403"/>
              <a:gd name="connsiteX3" fmla="*/ 130486 w 165466"/>
              <a:gd name="connsiteY3" fmla="*/ 16384 h 128403"/>
              <a:gd name="connsiteX4" fmla="*/ 165411 w 165466"/>
              <a:gd name="connsiteY4" fmla="*/ 51309 h 128403"/>
              <a:gd name="connsiteX5" fmla="*/ 136836 w 165466"/>
              <a:gd name="connsiteY5" fmla="*/ 3684 h 128403"/>
              <a:gd name="connsiteX6" fmla="*/ 73336 w 165466"/>
              <a:gd name="connsiteY6" fmla="*/ 13209 h 128403"/>
              <a:gd name="connsiteX7" fmla="*/ 3486 w 165466"/>
              <a:gd name="connsiteY7" fmla="*/ 127509 h 12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66" h="128403">
                <a:moveTo>
                  <a:pt x="3486" y="127509"/>
                </a:moveTo>
                <a:cubicBezTo>
                  <a:pt x="-5510" y="135976"/>
                  <a:pt x="4015" y="82001"/>
                  <a:pt x="19361" y="64009"/>
                </a:cubicBezTo>
                <a:cubicBezTo>
                  <a:pt x="34707" y="46017"/>
                  <a:pt x="77040" y="27496"/>
                  <a:pt x="95561" y="19559"/>
                </a:cubicBezTo>
                <a:cubicBezTo>
                  <a:pt x="114082" y="11622"/>
                  <a:pt x="118844" y="11092"/>
                  <a:pt x="130486" y="16384"/>
                </a:cubicBezTo>
                <a:cubicBezTo>
                  <a:pt x="142128" y="21676"/>
                  <a:pt x="164353" y="53426"/>
                  <a:pt x="165411" y="51309"/>
                </a:cubicBezTo>
                <a:cubicBezTo>
                  <a:pt x="166469" y="49192"/>
                  <a:pt x="152182" y="10034"/>
                  <a:pt x="136836" y="3684"/>
                </a:cubicBezTo>
                <a:cubicBezTo>
                  <a:pt x="121490" y="-2666"/>
                  <a:pt x="93444" y="-1608"/>
                  <a:pt x="73336" y="13209"/>
                </a:cubicBezTo>
                <a:cubicBezTo>
                  <a:pt x="53228" y="28026"/>
                  <a:pt x="12482" y="119042"/>
                  <a:pt x="3486" y="127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E506E6C7-0387-0AC6-A4D7-5098306F4B65}"/>
              </a:ext>
            </a:extLst>
          </p:cNvPr>
          <p:cNvSpPr/>
          <p:nvPr/>
        </p:nvSpPr>
        <p:spPr>
          <a:xfrm>
            <a:off x="3346430" y="3914762"/>
            <a:ext cx="57226" cy="92091"/>
          </a:xfrm>
          <a:custGeom>
            <a:avLst/>
            <a:gdLst>
              <a:gd name="connsiteX0" fmla="*/ 12720 w 57226"/>
              <a:gd name="connsiteY0" fmla="*/ 92088 h 92091"/>
              <a:gd name="connsiteX1" fmla="*/ 19070 w 57226"/>
              <a:gd name="connsiteY1" fmla="*/ 22238 h 92091"/>
              <a:gd name="connsiteX2" fmla="*/ 57170 w 57226"/>
              <a:gd name="connsiteY2" fmla="*/ 13 h 92091"/>
              <a:gd name="connsiteX3" fmla="*/ 9545 w 57226"/>
              <a:gd name="connsiteY3" fmla="*/ 19063 h 92091"/>
              <a:gd name="connsiteX4" fmla="*/ 20 w 57226"/>
              <a:gd name="connsiteY4" fmla="*/ 25413 h 92091"/>
              <a:gd name="connsiteX5" fmla="*/ 12720 w 57226"/>
              <a:gd name="connsiteY5" fmla="*/ 92088 h 9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26" h="92091">
                <a:moveTo>
                  <a:pt x="12720" y="92088"/>
                </a:moveTo>
                <a:cubicBezTo>
                  <a:pt x="15895" y="91559"/>
                  <a:pt x="11662" y="37584"/>
                  <a:pt x="19070" y="22238"/>
                </a:cubicBezTo>
                <a:cubicBezTo>
                  <a:pt x="26478" y="6892"/>
                  <a:pt x="58757" y="542"/>
                  <a:pt x="57170" y="13"/>
                </a:cubicBezTo>
                <a:cubicBezTo>
                  <a:pt x="55583" y="-516"/>
                  <a:pt x="19070" y="14830"/>
                  <a:pt x="9545" y="19063"/>
                </a:cubicBezTo>
                <a:cubicBezTo>
                  <a:pt x="20" y="23296"/>
                  <a:pt x="549" y="18534"/>
                  <a:pt x="20" y="25413"/>
                </a:cubicBezTo>
                <a:cubicBezTo>
                  <a:pt x="-509" y="32292"/>
                  <a:pt x="9545" y="92617"/>
                  <a:pt x="12720" y="920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22AABD9B-042C-806B-8A5D-BAB3D3715607}"/>
              </a:ext>
            </a:extLst>
          </p:cNvPr>
          <p:cNvSpPr/>
          <p:nvPr/>
        </p:nvSpPr>
        <p:spPr>
          <a:xfrm>
            <a:off x="3468629" y="4187661"/>
            <a:ext cx="52730" cy="199054"/>
          </a:xfrm>
          <a:custGeom>
            <a:avLst/>
            <a:gdLst>
              <a:gd name="connsiteX0" fmla="*/ 1646 w 52730"/>
              <a:gd name="connsiteY0" fmla="*/ 164 h 199054"/>
              <a:gd name="connsiteX1" fmla="*/ 7996 w 52730"/>
              <a:gd name="connsiteY1" fmla="*/ 73189 h 199054"/>
              <a:gd name="connsiteX2" fmla="*/ 52446 w 52730"/>
              <a:gd name="connsiteY2" fmla="*/ 197014 h 199054"/>
              <a:gd name="connsiteX3" fmla="*/ 27046 w 52730"/>
              <a:gd name="connsiteY3" fmla="*/ 146214 h 199054"/>
              <a:gd name="connsiteX4" fmla="*/ 27046 w 52730"/>
              <a:gd name="connsiteY4" fmla="*/ 92239 h 199054"/>
              <a:gd name="connsiteX5" fmla="*/ 1646 w 52730"/>
              <a:gd name="connsiteY5" fmla="*/ 164 h 19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0" h="199054">
                <a:moveTo>
                  <a:pt x="1646" y="164"/>
                </a:moveTo>
                <a:cubicBezTo>
                  <a:pt x="-1529" y="-3011"/>
                  <a:pt x="-471" y="40381"/>
                  <a:pt x="7996" y="73189"/>
                </a:cubicBezTo>
                <a:cubicBezTo>
                  <a:pt x="16463" y="105997"/>
                  <a:pt x="49271" y="184843"/>
                  <a:pt x="52446" y="197014"/>
                </a:cubicBezTo>
                <a:cubicBezTo>
                  <a:pt x="55621" y="209185"/>
                  <a:pt x="31279" y="163676"/>
                  <a:pt x="27046" y="146214"/>
                </a:cubicBezTo>
                <a:cubicBezTo>
                  <a:pt x="22813" y="128752"/>
                  <a:pt x="29692" y="109702"/>
                  <a:pt x="27046" y="92239"/>
                </a:cubicBezTo>
                <a:cubicBezTo>
                  <a:pt x="24400" y="74776"/>
                  <a:pt x="4821" y="3339"/>
                  <a:pt x="1646" y="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DD6FFF83-64AB-6E2A-026B-BBEE27E3FE25}"/>
              </a:ext>
            </a:extLst>
          </p:cNvPr>
          <p:cNvSpPr/>
          <p:nvPr/>
        </p:nvSpPr>
        <p:spPr>
          <a:xfrm>
            <a:off x="3828572" y="4321172"/>
            <a:ext cx="146535" cy="254696"/>
          </a:xfrm>
          <a:custGeom>
            <a:avLst/>
            <a:gdLst>
              <a:gd name="connsiteX0" fmla="*/ 146528 w 146535"/>
              <a:gd name="connsiteY0" fmla="*/ 3 h 254696"/>
              <a:gd name="connsiteX1" fmla="*/ 108428 w 146535"/>
              <a:gd name="connsiteY1" fmla="*/ 79378 h 254696"/>
              <a:gd name="connsiteX2" fmla="*/ 41753 w 146535"/>
              <a:gd name="connsiteY2" fmla="*/ 152403 h 254696"/>
              <a:gd name="connsiteX3" fmla="*/ 478 w 146535"/>
              <a:gd name="connsiteY3" fmla="*/ 254003 h 254696"/>
              <a:gd name="connsiteX4" fmla="*/ 22703 w 146535"/>
              <a:gd name="connsiteY4" fmla="*/ 193678 h 254696"/>
              <a:gd name="connsiteX5" fmla="*/ 73503 w 146535"/>
              <a:gd name="connsiteY5" fmla="*/ 127003 h 254696"/>
              <a:gd name="connsiteX6" fmla="*/ 111603 w 146535"/>
              <a:gd name="connsiteY6" fmla="*/ 82553 h 254696"/>
              <a:gd name="connsiteX7" fmla="*/ 146528 w 146535"/>
              <a:gd name="connsiteY7" fmla="*/ 3 h 25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35" h="254696">
                <a:moveTo>
                  <a:pt x="146528" y="3"/>
                </a:moveTo>
                <a:cubicBezTo>
                  <a:pt x="145999" y="-526"/>
                  <a:pt x="125891" y="53978"/>
                  <a:pt x="108428" y="79378"/>
                </a:cubicBezTo>
                <a:cubicBezTo>
                  <a:pt x="90965" y="104778"/>
                  <a:pt x="59745" y="123299"/>
                  <a:pt x="41753" y="152403"/>
                </a:cubicBezTo>
                <a:cubicBezTo>
                  <a:pt x="23761" y="181507"/>
                  <a:pt x="3653" y="247124"/>
                  <a:pt x="478" y="254003"/>
                </a:cubicBezTo>
                <a:cubicBezTo>
                  <a:pt x="-2697" y="260882"/>
                  <a:pt x="10532" y="214845"/>
                  <a:pt x="22703" y="193678"/>
                </a:cubicBezTo>
                <a:cubicBezTo>
                  <a:pt x="34874" y="172511"/>
                  <a:pt x="58686" y="145524"/>
                  <a:pt x="73503" y="127003"/>
                </a:cubicBezTo>
                <a:cubicBezTo>
                  <a:pt x="88320" y="108482"/>
                  <a:pt x="102078" y="100545"/>
                  <a:pt x="111603" y="82553"/>
                </a:cubicBezTo>
                <a:cubicBezTo>
                  <a:pt x="121128" y="64561"/>
                  <a:pt x="147057" y="532"/>
                  <a:pt x="146528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47065E91-A2FC-5C8D-3C2D-89AF49981E55}"/>
              </a:ext>
            </a:extLst>
          </p:cNvPr>
          <p:cNvSpPr/>
          <p:nvPr/>
        </p:nvSpPr>
        <p:spPr>
          <a:xfrm>
            <a:off x="3708387" y="4545607"/>
            <a:ext cx="158882" cy="159763"/>
          </a:xfrm>
          <a:custGeom>
            <a:avLst/>
            <a:gdLst>
              <a:gd name="connsiteX0" fmla="*/ 158763 w 158882"/>
              <a:gd name="connsiteY0" fmla="*/ 993 h 159763"/>
              <a:gd name="connsiteX1" fmla="*/ 41288 w 158882"/>
              <a:gd name="connsiteY1" fmla="*/ 96243 h 159763"/>
              <a:gd name="connsiteX2" fmla="*/ 13 w 158882"/>
              <a:gd name="connsiteY2" fmla="*/ 159743 h 159763"/>
              <a:gd name="connsiteX3" fmla="*/ 44463 w 158882"/>
              <a:gd name="connsiteY3" fmla="*/ 102593 h 159763"/>
              <a:gd name="connsiteX4" fmla="*/ 63513 w 158882"/>
              <a:gd name="connsiteY4" fmla="*/ 48618 h 159763"/>
              <a:gd name="connsiteX5" fmla="*/ 158763 w 158882"/>
              <a:gd name="connsiteY5" fmla="*/ 993 h 15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82" h="159763">
                <a:moveTo>
                  <a:pt x="158763" y="993"/>
                </a:moveTo>
                <a:cubicBezTo>
                  <a:pt x="155059" y="8930"/>
                  <a:pt x="67746" y="69785"/>
                  <a:pt x="41288" y="96243"/>
                </a:cubicBezTo>
                <a:cubicBezTo>
                  <a:pt x="14830" y="122701"/>
                  <a:pt x="-516" y="158685"/>
                  <a:pt x="13" y="159743"/>
                </a:cubicBezTo>
                <a:cubicBezTo>
                  <a:pt x="542" y="160801"/>
                  <a:pt x="33880" y="121114"/>
                  <a:pt x="44463" y="102593"/>
                </a:cubicBezTo>
                <a:cubicBezTo>
                  <a:pt x="55046" y="84072"/>
                  <a:pt x="48167" y="62376"/>
                  <a:pt x="63513" y="48618"/>
                </a:cubicBezTo>
                <a:cubicBezTo>
                  <a:pt x="78859" y="34860"/>
                  <a:pt x="162467" y="-6944"/>
                  <a:pt x="158763" y="9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9A475EE8-CE85-6BF9-F241-2D868CDF5B3B}"/>
              </a:ext>
            </a:extLst>
          </p:cNvPr>
          <p:cNvSpPr/>
          <p:nvPr/>
        </p:nvSpPr>
        <p:spPr>
          <a:xfrm>
            <a:off x="3043503" y="4041468"/>
            <a:ext cx="106097" cy="765777"/>
          </a:xfrm>
          <a:custGeom>
            <a:avLst/>
            <a:gdLst>
              <a:gd name="connsiteX0" fmla="*/ 106097 w 106097"/>
              <a:gd name="connsiteY0" fmla="*/ 307 h 765777"/>
              <a:gd name="connsiteX1" fmla="*/ 17197 w 106097"/>
              <a:gd name="connsiteY1" fmla="*/ 108257 h 765777"/>
              <a:gd name="connsiteX2" fmla="*/ 4497 w 106097"/>
              <a:gd name="connsiteY2" fmla="*/ 213032 h 765777"/>
              <a:gd name="connsiteX3" fmla="*/ 39422 w 106097"/>
              <a:gd name="connsiteY3" fmla="*/ 628957 h 765777"/>
              <a:gd name="connsiteX4" fmla="*/ 58472 w 106097"/>
              <a:gd name="connsiteY4" fmla="*/ 765482 h 765777"/>
              <a:gd name="connsiteX5" fmla="*/ 39422 w 106097"/>
              <a:gd name="connsiteY5" fmla="*/ 651182 h 765777"/>
              <a:gd name="connsiteX6" fmla="*/ 1322 w 106097"/>
              <a:gd name="connsiteY6" fmla="*/ 241607 h 765777"/>
              <a:gd name="connsiteX7" fmla="*/ 17197 w 106097"/>
              <a:gd name="connsiteY7" fmla="*/ 143182 h 765777"/>
              <a:gd name="connsiteX8" fmla="*/ 106097 w 106097"/>
              <a:gd name="connsiteY8" fmla="*/ 307 h 76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7" h="765777">
                <a:moveTo>
                  <a:pt x="106097" y="307"/>
                </a:moveTo>
                <a:cubicBezTo>
                  <a:pt x="106097" y="-5514"/>
                  <a:pt x="34130" y="72803"/>
                  <a:pt x="17197" y="108257"/>
                </a:cubicBezTo>
                <a:cubicBezTo>
                  <a:pt x="264" y="143711"/>
                  <a:pt x="793" y="126249"/>
                  <a:pt x="4497" y="213032"/>
                </a:cubicBezTo>
                <a:cubicBezTo>
                  <a:pt x="8201" y="299815"/>
                  <a:pt x="30426" y="536882"/>
                  <a:pt x="39422" y="628957"/>
                </a:cubicBezTo>
                <a:cubicBezTo>
                  <a:pt x="48418" y="721032"/>
                  <a:pt x="58472" y="761778"/>
                  <a:pt x="58472" y="765482"/>
                </a:cubicBezTo>
                <a:cubicBezTo>
                  <a:pt x="58472" y="769186"/>
                  <a:pt x="48947" y="738494"/>
                  <a:pt x="39422" y="651182"/>
                </a:cubicBezTo>
                <a:cubicBezTo>
                  <a:pt x="29897" y="563870"/>
                  <a:pt x="5026" y="326274"/>
                  <a:pt x="1322" y="241607"/>
                </a:cubicBezTo>
                <a:cubicBezTo>
                  <a:pt x="-2382" y="156940"/>
                  <a:pt x="1322" y="181811"/>
                  <a:pt x="17197" y="143182"/>
                </a:cubicBezTo>
                <a:cubicBezTo>
                  <a:pt x="33072" y="104553"/>
                  <a:pt x="106097" y="6128"/>
                  <a:pt x="106097" y="3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56BCC860-700F-6D27-F896-AB71E757C194}"/>
              </a:ext>
            </a:extLst>
          </p:cNvPr>
          <p:cNvSpPr/>
          <p:nvPr/>
        </p:nvSpPr>
        <p:spPr>
          <a:xfrm>
            <a:off x="3208962" y="4044711"/>
            <a:ext cx="45594" cy="127864"/>
          </a:xfrm>
          <a:custGeom>
            <a:avLst/>
            <a:gdLst>
              <a:gd name="connsiteX0" fmla="*/ 963 w 45594"/>
              <a:gd name="connsiteY0" fmla="*/ 239 h 127864"/>
              <a:gd name="connsiteX1" fmla="*/ 7313 w 45594"/>
              <a:gd name="connsiteY1" fmla="*/ 70089 h 127864"/>
              <a:gd name="connsiteX2" fmla="*/ 45413 w 45594"/>
              <a:gd name="connsiteY2" fmla="*/ 127239 h 127864"/>
              <a:gd name="connsiteX3" fmla="*/ 20013 w 45594"/>
              <a:gd name="connsiteY3" fmla="*/ 95489 h 127864"/>
              <a:gd name="connsiteX4" fmla="*/ 963 w 45594"/>
              <a:gd name="connsiteY4" fmla="*/ 239 h 12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4" h="127864">
                <a:moveTo>
                  <a:pt x="963" y="239"/>
                </a:moveTo>
                <a:cubicBezTo>
                  <a:pt x="-1154" y="-3994"/>
                  <a:pt x="-95" y="48922"/>
                  <a:pt x="7313" y="70089"/>
                </a:cubicBezTo>
                <a:cubicBezTo>
                  <a:pt x="14721" y="91256"/>
                  <a:pt x="43296" y="123006"/>
                  <a:pt x="45413" y="127239"/>
                </a:cubicBezTo>
                <a:cubicBezTo>
                  <a:pt x="47530" y="131472"/>
                  <a:pt x="30596" y="113481"/>
                  <a:pt x="20013" y="95489"/>
                </a:cubicBezTo>
                <a:cubicBezTo>
                  <a:pt x="9430" y="77497"/>
                  <a:pt x="3080" y="4472"/>
                  <a:pt x="963" y="2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F1810703-2ED2-9978-F3EA-9CE44C775DE4}"/>
              </a:ext>
            </a:extLst>
          </p:cNvPr>
          <p:cNvSpPr/>
          <p:nvPr/>
        </p:nvSpPr>
        <p:spPr>
          <a:xfrm>
            <a:off x="3108325" y="4035415"/>
            <a:ext cx="101600" cy="277712"/>
          </a:xfrm>
          <a:custGeom>
            <a:avLst/>
            <a:gdLst>
              <a:gd name="connsiteX0" fmla="*/ 101600 w 101600"/>
              <a:gd name="connsiteY0" fmla="*/ 10 h 277712"/>
              <a:gd name="connsiteX1" fmla="*/ 25400 w 101600"/>
              <a:gd name="connsiteY1" fmla="*/ 34935 h 277712"/>
              <a:gd name="connsiteX2" fmla="*/ 9525 w 101600"/>
              <a:gd name="connsiteY2" fmla="*/ 85735 h 277712"/>
              <a:gd name="connsiteX3" fmla="*/ 34925 w 101600"/>
              <a:gd name="connsiteY3" fmla="*/ 184160 h 277712"/>
              <a:gd name="connsiteX4" fmla="*/ 57150 w 101600"/>
              <a:gd name="connsiteY4" fmla="*/ 276235 h 277712"/>
              <a:gd name="connsiteX5" fmla="*/ 25400 w 101600"/>
              <a:gd name="connsiteY5" fmla="*/ 228610 h 277712"/>
              <a:gd name="connsiteX6" fmla="*/ 0 w 101600"/>
              <a:gd name="connsiteY6" fmla="*/ 73035 h 277712"/>
              <a:gd name="connsiteX7" fmla="*/ 25400 w 101600"/>
              <a:gd name="connsiteY7" fmla="*/ 31760 h 277712"/>
              <a:gd name="connsiteX8" fmla="*/ 101600 w 101600"/>
              <a:gd name="connsiteY8" fmla="*/ 10 h 27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00" h="277712">
                <a:moveTo>
                  <a:pt x="101600" y="10"/>
                </a:moveTo>
                <a:cubicBezTo>
                  <a:pt x="101600" y="539"/>
                  <a:pt x="40746" y="20648"/>
                  <a:pt x="25400" y="34935"/>
                </a:cubicBezTo>
                <a:cubicBezTo>
                  <a:pt x="10054" y="49223"/>
                  <a:pt x="7937" y="60864"/>
                  <a:pt x="9525" y="85735"/>
                </a:cubicBezTo>
                <a:cubicBezTo>
                  <a:pt x="11112" y="110606"/>
                  <a:pt x="26988" y="152410"/>
                  <a:pt x="34925" y="184160"/>
                </a:cubicBezTo>
                <a:cubicBezTo>
                  <a:pt x="42862" y="215910"/>
                  <a:pt x="58737" y="268827"/>
                  <a:pt x="57150" y="276235"/>
                </a:cubicBezTo>
                <a:cubicBezTo>
                  <a:pt x="55563" y="283643"/>
                  <a:pt x="34925" y="262477"/>
                  <a:pt x="25400" y="228610"/>
                </a:cubicBezTo>
                <a:cubicBezTo>
                  <a:pt x="15875" y="194743"/>
                  <a:pt x="0" y="105843"/>
                  <a:pt x="0" y="73035"/>
                </a:cubicBezTo>
                <a:cubicBezTo>
                  <a:pt x="0" y="40227"/>
                  <a:pt x="14817" y="43931"/>
                  <a:pt x="25400" y="31760"/>
                </a:cubicBezTo>
                <a:cubicBezTo>
                  <a:pt x="35983" y="19589"/>
                  <a:pt x="101600" y="-519"/>
                  <a:pt x="101600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41D86735-DE53-B01A-5DC0-2CA04DF87E78}"/>
              </a:ext>
            </a:extLst>
          </p:cNvPr>
          <p:cNvSpPr/>
          <p:nvPr/>
        </p:nvSpPr>
        <p:spPr>
          <a:xfrm>
            <a:off x="3174916" y="4051075"/>
            <a:ext cx="61984" cy="118063"/>
          </a:xfrm>
          <a:custGeom>
            <a:avLst/>
            <a:gdLst>
              <a:gd name="connsiteX0" fmla="*/ 84 w 61984"/>
              <a:gd name="connsiteY0" fmla="*/ 225 h 118063"/>
              <a:gd name="connsiteX1" fmla="*/ 54059 w 61984"/>
              <a:gd name="connsiteY1" fmla="*/ 76425 h 118063"/>
              <a:gd name="connsiteX2" fmla="*/ 60409 w 61984"/>
              <a:gd name="connsiteY2" fmla="*/ 117700 h 118063"/>
              <a:gd name="connsiteX3" fmla="*/ 41359 w 61984"/>
              <a:gd name="connsiteY3" fmla="*/ 54200 h 118063"/>
              <a:gd name="connsiteX4" fmla="*/ 84 w 61984"/>
              <a:gd name="connsiteY4" fmla="*/ 225 h 11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84" h="118063">
                <a:moveTo>
                  <a:pt x="84" y="225"/>
                </a:moveTo>
                <a:cubicBezTo>
                  <a:pt x="2201" y="3929"/>
                  <a:pt x="44005" y="56846"/>
                  <a:pt x="54059" y="76425"/>
                </a:cubicBezTo>
                <a:cubicBezTo>
                  <a:pt x="64113" y="96004"/>
                  <a:pt x="62526" y="121404"/>
                  <a:pt x="60409" y="117700"/>
                </a:cubicBezTo>
                <a:cubicBezTo>
                  <a:pt x="58292" y="113996"/>
                  <a:pt x="46651" y="69017"/>
                  <a:pt x="41359" y="54200"/>
                </a:cubicBezTo>
                <a:cubicBezTo>
                  <a:pt x="36067" y="39383"/>
                  <a:pt x="-2033" y="-3479"/>
                  <a:pt x="84" y="2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7CF220F0-7DB6-AD06-241D-041A1A4C9133}"/>
              </a:ext>
            </a:extLst>
          </p:cNvPr>
          <p:cNvSpPr/>
          <p:nvPr/>
        </p:nvSpPr>
        <p:spPr>
          <a:xfrm>
            <a:off x="3157827" y="4163860"/>
            <a:ext cx="144188" cy="352095"/>
          </a:xfrm>
          <a:custGeom>
            <a:avLst/>
            <a:gdLst>
              <a:gd name="connsiteX0" fmla="*/ 144173 w 144188"/>
              <a:gd name="connsiteY0" fmla="*/ 55715 h 352095"/>
              <a:gd name="connsiteX1" fmla="*/ 74323 w 144188"/>
              <a:gd name="connsiteY1" fmla="*/ 8090 h 352095"/>
              <a:gd name="connsiteX2" fmla="*/ 36223 w 144188"/>
              <a:gd name="connsiteY2" fmla="*/ 30315 h 352095"/>
              <a:gd name="connsiteX3" fmla="*/ 23523 w 144188"/>
              <a:gd name="connsiteY3" fmla="*/ 163665 h 352095"/>
              <a:gd name="connsiteX4" fmla="*/ 1298 w 144188"/>
              <a:gd name="connsiteY4" fmla="*/ 347815 h 352095"/>
              <a:gd name="connsiteX5" fmla="*/ 7648 w 144188"/>
              <a:gd name="connsiteY5" fmla="*/ 271615 h 352095"/>
              <a:gd name="connsiteX6" fmla="*/ 48923 w 144188"/>
              <a:gd name="connsiteY6" fmla="*/ 30315 h 352095"/>
              <a:gd name="connsiteX7" fmla="*/ 67973 w 144188"/>
              <a:gd name="connsiteY7" fmla="*/ 4915 h 352095"/>
              <a:gd name="connsiteX8" fmla="*/ 144173 w 144188"/>
              <a:gd name="connsiteY8" fmla="*/ 55715 h 35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188" h="352095">
                <a:moveTo>
                  <a:pt x="144173" y="55715"/>
                </a:moveTo>
                <a:cubicBezTo>
                  <a:pt x="145231" y="56244"/>
                  <a:pt x="92315" y="12323"/>
                  <a:pt x="74323" y="8090"/>
                </a:cubicBezTo>
                <a:cubicBezTo>
                  <a:pt x="56331" y="3857"/>
                  <a:pt x="44690" y="4386"/>
                  <a:pt x="36223" y="30315"/>
                </a:cubicBezTo>
                <a:cubicBezTo>
                  <a:pt x="27756" y="56244"/>
                  <a:pt x="29344" y="110748"/>
                  <a:pt x="23523" y="163665"/>
                </a:cubicBezTo>
                <a:cubicBezTo>
                  <a:pt x="17702" y="216582"/>
                  <a:pt x="3944" y="329823"/>
                  <a:pt x="1298" y="347815"/>
                </a:cubicBezTo>
                <a:cubicBezTo>
                  <a:pt x="-1348" y="365807"/>
                  <a:pt x="-290" y="324532"/>
                  <a:pt x="7648" y="271615"/>
                </a:cubicBezTo>
                <a:cubicBezTo>
                  <a:pt x="15586" y="218698"/>
                  <a:pt x="38869" y="74765"/>
                  <a:pt x="48923" y="30315"/>
                </a:cubicBezTo>
                <a:cubicBezTo>
                  <a:pt x="58977" y="-14135"/>
                  <a:pt x="54215" y="2798"/>
                  <a:pt x="67973" y="4915"/>
                </a:cubicBezTo>
                <a:cubicBezTo>
                  <a:pt x="81731" y="7032"/>
                  <a:pt x="143115" y="55186"/>
                  <a:pt x="144173" y="557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1D5468A3-AD4B-7CA1-2BDA-ED1C2D0465E5}"/>
              </a:ext>
            </a:extLst>
          </p:cNvPr>
          <p:cNvSpPr/>
          <p:nvPr/>
        </p:nvSpPr>
        <p:spPr>
          <a:xfrm>
            <a:off x="3159108" y="4204880"/>
            <a:ext cx="139721" cy="297302"/>
          </a:xfrm>
          <a:custGeom>
            <a:avLst/>
            <a:gdLst>
              <a:gd name="connsiteX0" fmla="*/ 139717 w 139721"/>
              <a:gd name="connsiteY0" fmla="*/ 14695 h 297302"/>
              <a:gd name="connsiteX1" fmla="*/ 79392 w 139721"/>
              <a:gd name="connsiteY1" fmla="*/ 1995 h 297302"/>
              <a:gd name="connsiteX2" fmla="*/ 73042 w 139721"/>
              <a:gd name="connsiteY2" fmla="*/ 52795 h 297302"/>
              <a:gd name="connsiteX3" fmla="*/ 50817 w 139721"/>
              <a:gd name="connsiteY3" fmla="*/ 135345 h 297302"/>
              <a:gd name="connsiteX4" fmla="*/ 63517 w 139721"/>
              <a:gd name="connsiteY4" fmla="*/ 214720 h 297302"/>
              <a:gd name="connsiteX5" fmla="*/ 17 w 139721"/>
              <a:gd name="connsiteY5" fmla="*/ 297270 h 297302"/>
              <a:gd name="connsiteX6" fmla="*/ 57167 w 139721"/>
              <a:gd name="connsiteY6" fmla="*/ 205195 h 297302"/>
              <a:gd name="connsiteX7" fmla="*/ 66692 w 139721"/>
              <a:gd name="connsiteY7" fmla="*/ 144870 h 297302"/>
              <a:gd name="connsiteX8" fmla="*/ 76217 w 139721"/>
              <a:gd name="connsiteY8" fmla="*/ 55970 h 297302"/>
              <a:gd name="connsiteX9" fmla="*/ 139717 w 139721"/>
              <a:gd name="connsiteY9" fmla="*/ 14695 h 29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21" h="297302">
                <a:moveTo>
                  <a:pt x="139717" y="14695"/>
                </a:moveTo>
                <a:cubicBezTo>
                  <a:pt x="140246" y="5699"/>
                  <a:pt x="90504" y="-4355"/>
                  <a:pt x="79392" y="1995"/>
                </a:cubicBezTo>
                <a:cubicBezTo>
                  <a:pt x="68280" y="8345"/>
                  <a:pt x="77804" y="30570"/>
                  <a:pt x="73042" y="52795"/>
                </a:cubicBezTo>
                <a:cubicBezTo>
                  <a:pt x="68279" y="75020"/>
                  <a:pt x="52404" y="108358"/>
                  <a:pt x="50817" y="135345"/>
                </a:cubicBezTo>
                <a:cubicBezTo>
                  <a:pt x="49230" y="162332"/>
                  <a:pt x="71984" y="187732"/>
                  <a:pt x="63517" y="214720"/>
                </a:cubicBezTo>
                <a:cubicBezTo>
                  <a:pt x="55050" y="241708"/>
                  <a:pt x="1075" y="298858"/>
                  <a:pt x="17" y="297270"/>
                </a:cubicBezTo>
                <a:cubicBezTo>
                  <a:pt x="-1041" y="295682"/>
                  <a:pt x="46055" y="230595"/>
                  <a:pt x="57167" y="205195"/>
                </a:cubicBezTo>
                <a:cubicBezTo>
                  <a:pt x="68279" y="179795"/>
                  <a:pt x="63517" y="169741"/>
                  <a:pt x="66692" y="144870"/>
                </a:cubicBezTo>
                <a:cubicBezTo>
                  <a:pt x="69867" y="119999"/>
                  <a:pt x="68809" y="76078"/>
                  <a:pt x="76217" y="55970"/>
                </a:cubicBezTo>
                <a:cubicBezTo>
                  <a:pt x="83625" y="35862"/>
                  <a:pt x="139188" y="23691"/>
                  <a:pt x="139717" y="146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232963F3-2FD2-54E4-8D30-B4846272AD9B}"/>
              </a:ext>
            </a:extLst>
          </p:cNvPr>
          <p:cNvSpPr/>
          <p:nvPr/>
        </p:nvSpPr>
        <p:spPr>
          <a:xfrm>
            <a:off x="3317751" y="4238393"/>
            <a:ext cx="61562" cy="538828"/>
          </a:xfrm>
          <a:custGeom>
            <a:avLst/>
            <a:gdLst>
              <a:gd name="connsiteX0" fmla="*/ 124 w 61562"/>
              <a:gd name="connsiteY0" fmla="*/ 232 h 538828"/>
              <a:gd name="connsiteX1" fmla="*/ 44574 w 61562"/>
              <a:gd name="connsiteY1" fmla="*/ 127232 h 538828"/>
              <a:gd name="connsiteX2" fmla="*/ 41399 w 61562"/>
              <a:gd name="connsiteY2" fmla="*/ 276457 h 538828"/>
              <a:gd name="connsiteX3" fmla="*/ 47749 w 61562"/>
              <a:gd name="connsiteY3" fmla="*/ 460607 h 538828"/>
              <a:gd name="connsiteX4" fmla="*/ 44574 w 61562"/>
              <a:gd name="connsiteY4" fmla="*/ 536807 h 538828"/>
              <a:gd name="connsiteX5" fmla="*/ 41399 w 61562"/>
              <a:gd name="connsiteY5" fmla="*/ 387582 h 538828"/>
              <a:gd name="connsiteX6" fmla="*/ 60449 w 61562"/>
              <a:gd name="connsiteY6" fmla="*/ 158982 h 538828"/>
              <a:gd name="connsiteX7" fmla="*/ 124 w 61562"/>
              <a:gd name="connsiteY7" fmla="*/ 232 h 5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2" h="538828">
                <a:moveTo>
                  <a:pt x="124" y="232"/>
                </a:moveTo>
                <a:cubicBezTo>
                  <a:pt x="-2522" y="-5060"/>
                  <a:pt x="37695" y="81195"/>
                  <a:pt x="44574" y="127232"/>
                </a:cubicBezTo>
                <a:cubicBezTo>
                  <a:pt x="51453" y="173270"/>
                  <a:pt x="40870" y="220895"/>
                  <a:pt x="41399" y="276457"/>
                </a:cubicBezTo>
                <a:cubicBezTo>
                  <a:pt x="41928" y="332019"/>
                  <a:pt x="47220" y="417215"/>
                  <a:pt x="47749" y="460607"/>
                </a:cubicBezTo>
                <a:cubicBezTo>
                  <a:pt x="48278" y="503999"/>
                  <a:pt x="45632" y="548978"/>
                  <a:pt x="44574" y="536807"/>
                </a:cubicBezTo>
                <a:cubicBezTo>
                  <a:pt x="43516" y="524636"/>
                  <a:pt x="38753" y="450553"/>
                  <a:pt x="41399" y="387582"/>
                </a:cubicBezTo>
                <a:cubicBezTo>
                  <a:pt x="44045" y="324611"/>
                  <a:pt x="66799" y="221953"/>
                  <a:pt x="60449" y="158982"/>
                </a:cubicBezTo>
                <a:cubicBezTo>
                  <a:pt x="54099" y="96011"/>
                  <a:pt x="2770" y="5524"/>
                  <a:pt x="124" y="2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5A482F44-D747-24F9-9C9C-13CD21222077}"/>
              </a:ext>
            </a:extLst>
          </p:cNvPr>
          <p:cNvSpPr/>
          <p:nvPr/>
        </p:nvSpPr>
        <p:spPr>
          <a:xfrm>
            <a:off x="3152178" y="4492567"/>
            <a:ext cx="23141" cy="178048"/>
          </a:xfrm>
          <a:custGeom>
            <a:avLst/>
            <a:gdLst>
              <a:gd name="connsiteX0" fmla="*/ 13297 w 23141"/>
              <a:gd name="connsiteY0" fmla="*/ 58 h 178048"/>
              <a:gd name="connsiteX1" fmla="*/ 22822 w 23141"/>
              <a:gd name="connsiteY1" fmla="*/ 114358 h 178048"/>
              <a:gd name="connsiteX2" fmla="*/ 597 w 23141"/>
              <a:gd name="connsiteY2" fmla="*/ 177858 h 178048"/>
              <a:gd name="connsiteX3" fmla="*/ 6947 w 23141"/>
              <a:gd name="connsiteY3" fmla="*/ 130233 h 178048"/>
              <a:gd name="connsiteX4" fmla="*/ 13297 w 23141"/>
              <a:gd name="connsiteY4" fmla="*/ 58 h 1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1" h="178048">
                <a:moveTo>
                  <a:pt x="13297" y="58"/>
                </a:moveTo>
                <a:cubicBezTo>
                  <a:pt x="15943" y="-2588"/>
                  <a:pt x="24939" y="84725"/>
                  <a:pt x="22822" y="114358"/>
                </a:cubicBezTo>
                <a:cubicBezTo>
                  <a:pt x="20705" y="143991"/>
                  <a:pt x="3243" y="175212"/>
                  <a:pt x="597" y="177858"/>
                </a:cubicBezTo>
                <a:cubicBezTo>
                  <a:pt x="-2049" y="180504"/>
                  <a:pt x="4830" y="155104"/>
                  <a:pt x="6947" y="130233"/>
                </a:cubicBezTo>
                <a:cubicBezTo>
                  <a:pt x="9064" y="105362"/>
                  <a:pt x="10651" y="2704"/>
                  <a:pt x="13297" y="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F73EA679-EEB2-8407-AD95-6628DEACF467}"/>
              </a:ext>
            </a:extLst>
          </p:cNvPr>
          <p:cNvSpPr/>
          <p:nvPr/>
        </p:nvSpPr>
        <p:spPr>
          <a:xfrm>
            <a:off x="3038193" y="4637798"/>
            <a:ext cx="130479" cy="340658"/>
          </a:xfrm>
          <a:custGeom>
            <a:avLst/>
            <a:gdLst>
              <a:gd name="connsiteX0" fmla="*/ 130457 w 130479"/>
              <a:gd name="connsiteY0" fmla="*/ 877 h 340658"/>
              <a:gd name="connsiteX1" fmla="*/ 82832 w 130479"/>
              <a:gd name="connsiteY1" fmla="*/ 134227 h 340658"/>
              <a:gd name="connsiteX2" fmla="*/ 60607 w 130479"/>
              <a:gd name="connsiteY2" fmla="*/ 226302 h 340658"/>
              <a:gd name="connsiteX3" fmla="*/ 44732 w 130479"/>
              <a:gd name="connsiteY3" fmla="*/ 267577 h 340658"/>
              <a:gd name="connsiteX4" fmla="*/ 44732 w 130479"/>
              <a:gd name="connsiteY4" fmla="*/ 296152 h 340658"/>
              <a:gd name="connsiteX5" fmla="*/ 282 w 130479"/>
              <a:gd name="connsiteY5" fmla="*/ 340602 h 340658"/>
              <a:gd name="connsiteX6" fmla="*/ 28857 w 130479"/>
              <a:gd name="connsiteY6" fmla="*/ 302502 h 340658"/>
              <a:gd name="connsiteX7" fmla="*/ 89182 w 130479"/>
              <a:gd name="connsiteY7" fmla="*/ 188202 h 340658"/>
              <a:gd name="connsiteX8" fmla="*/ 76482 w 130479"/>
              <a:gd name="connsiteY8" fmla="*/ 204077 h 340658"/>
              <a:gd name="connsiteX9" fmla="*/ 130457 w 130479"/>
              <a:gd name="connsiteY9" fmla="*/ 877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79" h="340658">
                <a:moveTo>
                  <a:pt x="130457" y="877"/>
                </a:moveTo>
                <a:cubicBezTo>
                  <a:pt x="131515" y="-10765"/>
                  <a:pt x="94474" y="96656"/>
                  <a:pt x="82832" y="134227"/>
                </a:cubicBezTo>
                <a:cubicBezTo>
                  <a:pt x="71190" y="171798"/>
                  <a:pt x="66957" y="204077"/>
                  <a:pt x="60607" y="226302"/>
                </a:cubicBezTo>
                <a:cubicBezTo>
                  <a:pt x="54257" y="248527"/>
                  <a:pt x="47378" y="255935"/>
                  <a:pt x="44732" y="267577"/>
                </a:cubicBezTo>
                <a:cubicBezTo>
                  <a:pt x="42086" y="279219"/>
                  <a:pt x="52140" y="283981"/>
                  <a:pt x="44732" y="296152"/>
                </a:cubicBezTo>
                <a:cubicBezTo>
                  <a:pt x="37324" y="308323"/>
                  <a:pt x="2928" y="339544"/>
                  <a:pt x="282" y="340602"/>
                </a:cubicBezTo>
                <a:cubicBezTo>
                  <a:pt x="-2364" y="341660"/>
                  <a:pt x="14040" y="327902"/>
                  <a:pt x="28857" y="302502"/>
                </a:cubicBezTo>
                <a:cubicBezTo>
                  <a:pt x="43674" y="277102"/>
                  <a:pt x="81244" y="204606"/>
                  <a:pt x="89182" y="188202"/>
                </a:cubicBezTo>
                <a:cubicBezTo>
                  <a:pt x="97119" y="171798"/>
                  <a:pt x="69074" y="229477"/>
                  <a:pt x="76482" y="204077"/>
                </a:cubicBezTo>
                <a:cubicBezTo>
                  <a:pt x="83890" y="178677"/>
                  <a:pt x="129399" y="12519"/>
                  <a:pt x="130457" y="8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1FE85D4D-B18E-CD2D-850C-8E6881801265}"/>
              </a:ext>
            </a:extLst>
          </p:cNvPr>
          <p:cNvSpPr/>
          <p:nvPr/>
        </p:nvSpPr>
        <p:spPr>
          <a:xfrm>
            <a:off x="3295593" y="4303262"/>
            <a:ext cx="41648" cy="174172"/>
          </a:xfrm>
          <a:custGeom>
            <a:avLst/>
            <a:gdLst>
              <a:gd name="connsiteX0" fmla="*/ 9582 w 41648"/>
              <a:gd name="connsiteY0" fmla="*/ 2038 h 174172"/>
              <a:gd name="connsiteX1" fmla="*/ 31807 w 41648"/>
              <a:gd name="connsiteY1" fmla="*/ 129038 h 174172"/>
              <a:gd name="connsiteX2" fmla="*/ 57 w 41648"/>
              <a:gd name="connsiteY2" fmla="*/ 173488 h 174172"/>
              <a:gd name="connsiteX3" fmla="*/ 41332 w 41648"/>
              <a:gd name="connsiteY3" fmla="*/ 100463 h 174172"/>
              <a:gd name="connsiteX4" fmla="*/ 19107 w 41648"/>
              <a:gd name="connsiteY4" fmla="*/ 52838 h 174172"/>
              <a:gd name="connsiteX5" fmla="*/ 9582 w 41648"/>
              <a:gd name="connsiteY5" fmla="*/ 2038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48" h="174172">
                <a:moveTo>
                  <a:pt x="9582" y="2038"/>
                </a:moveTo>
                <a:cubicBezTo>
                  <a:pt x="11699" y="14738"/>
                  <a:pt x="33395" y="100463"/>
                  <a:pt x="31807" y="129038"/>
                </a:cubicBezTo>
                <a:cubicBezTo>
                  <a:pt x="30220" y="157613"/>
                  <a:pt x="-1530" y="178250"/>
                  <a:pt x="57" y="173488"/>
                </a:cubicBezTo>
                <a:cubicBezTo>
                  <a:pt x="1644" y="168726"/>
                  <a:pt x="38157" y="120571"/>
                  <a:pt x="41332" y="100463"/>
                </a:cubicBezTo>
                <a:cubicBezTo>
                  <a:pt x="44507" y="80355"/>
                  <a:pt x="22811" y="66067"/>
                  <a:pt x="19107" y="52838"/>
                </a:cubicBezTo>
                <a:cubicBezTo>
                  <a:pt x="15403" y="39609"/>
                  <a:pt x="7465" y="-10662"/>
                  <a:pt x="9582" y="203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82336967-DD73-B07F-FABF-51E40F8A55AD}"/>
              </a:ext>
            </a:extLst>
          </p:cNvPr>
          <p:cNvSpPr/>
          <p:nvPr/>
        </p:nvSpPr>
        <p:spPr>
          <a:xfrm>
            <a:off x="3212562" y="4686300"/>
            <a:ext cx="125523" cy="50800"/>
          </a:xfrm>
          <a:custGeom>
            <a:avLst/>
            <a:gdLst>
              <a:gd name="connsiteX0" fmla="*/ 538 w 125523"/>
              <a:gd name="connsiteY0" fmla="*/ 50800 h 50800"/>
              <a:gd name="connsiteX1" fmla="*/ 92613 w 125523"/>
              <a:gd name="connsiteY1" fmla="*/ 22225 h 50800"/>
              <a:gd name="connsiteX2" fmla="*/ 124363 w 125523"/>
              <a:gd name="connsiteY2" fmla="*/ 0 h 50800"/>
              <a:gd name="connsiteX3" fmla="*/ 57688 w 125523"/>
              <a:gd name="connsiteY3" fmla="*/ 22225 h 50800"/>
              <a:gd name="connsiteX4" fmla="*/ 538 w 125523"/>
              <a:gd name="connsiteY4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23" h="50800">
                <a:moveTo>
                  <a:pt x="538" y="50800"/>
                </a:moveTo>
                <a:cubicBezTo>
                  <a:pt x="6359" y="50800"/>
                  <a:pt x="71975" y="30692"/>
                  <a:pt x="92613" y="22225"/>
                </a:cubicBezTo>
                <a:cubicBezTo>
                  <a:pt x="113251" y="13758"/>
                  <a:pt x="130184" y="0"/>
                  <a:pt x="124363" y="0"/>
                </a:cubicBezTo>
                <a:cubicBezTo>
                  <a:pt x="118542" y="0"/>
                  <a:pt x="77796" y="14288"/>
                  <a:pt x="57688" y="22225"/>
                </a:cubicBezTo>
                <a:cubicBezTo>
                  <a:pt x="37580" y="30162"/>
                  <a:pt x="-5283" y="50800"/>
                  <a:pt x="538" y="508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76E7ADEA-8A7A-4261-29FC-D919B255B7AC}"/>
              </a:ext>
            </a:extLst>
          </p:cNvPr>
          <p:cNvSpPr/>
          <p:nvPr/>
        </p:nvSpPr>
        <p:spPr>
          <a:xfrm>
            <a:off x="3273421" y="4791075"/>
            <a:ext cx="79405" cy="276327"/>
          </a:xfrm>
          <a:custGeom>
            <a:avLst/>
            <a:gdLst>
              <a:gd name="connsiteX0" fmla="*/ 79379 w 79405"/>
              <a:gd name="connsiteY0" fmla="*/ 0 h 276327"/>
              <a:gd name="connsiteX1" fmla="*/ 76204 w 79405"/>
              <a:gd name="connsiteY1" fmla="*/ 136525 h 276327"/>
              <a:gd name="connsiteX2" fmla="*/ 57154 w 79405"/>
              <a:gd name="connsiteY2" fmla="*/ 190500 h 276327"/>
              <a:gd name="connsiteX3" fmla="*/ 4 w 79405"/>
              <a:gd name="connsiteY3" fmla="*/ 276225 h 276327"/>
              <a:gd name="connsiteX4" fmla="*/ 60329 w 79405"/>
              <a:gd name="connsiteY4" fmla="*/ 206375 h 276327"/>
              <a:gd name="connsiteX5" fmla="*/ 76204 w 79405"/>
              <a:gd name="connsiteY5" fmla="*/ 136525 h 276327"/>
              <a:gd name="connsiteX6" fmla="*/ 79379 w 79405"/>
              <a:gd name="connsiteY6" fmla="*/ 0 h 27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405" h="276327">
                <a:moveTo>
                  <a:pt x="79379" y="0"/>
                </a:moveTo>
                <a:cubicBezTo>
                  <a:pt x="79379" y="0"/>
                  <a:pt x="79908" y="104775"/>
                  <a:pt x="76204" y="136525"/>
                </a:cubicBezTo>
                <a:cubicBezTo>
                  <a:pt x="72500" y="168275"/>
                  <a:pt x="69854" y="167217"/>
                  <a:pt x="57154" y="190500"/>
                </a:cubicBezTo>
                <a:cubicBezTo>
                  <a:pt x="44454" y="213783"/>
                  <a:pt x="-525" y="273579"/>
                  <a:pt x="4" y="276225"/>
                </a:cubicBezTo>
                <a:cubicBezTo>
                  <a:pt x="533" y="278871"/>
                  <a:pt x="47629" y="229658"/>
                  <a:pt x="60329" y="206375"/>
                </a:cubicBezTo>
                <a:cubicBezTo>
                  <a:pt x="73029" y="183092"/>
                  <a:pt x="73558" y="171450"/>
                  <a:pt x="76204" y="136525"/>
                </a:cubicBezTo>
                <a:cubicBezTo>
                  <a:pt x="78850" y="101600"/>
                  <a:pt x="79379" y="0"/>
                  <a:pt x="79379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255591A-9A77-3CB2-C1FA-361B8A87A288}"/>
              </a:ext>
            </a:extLst>
          </p:cNvPr>
          <p:cNvSpPr/>
          <p:nvPr/>
        </p:nvSpPr>
        <p:spPr>
          <a:xfrm>
            <a:off x="3250752" y="5064004"/>
            <a:ext cx="77238" cy="207745"/>
          </a:xfrm>
          <a:custGeom>
            <a:avLst/>
            <a:gdLst>
              <a:gd name="connsiteX0" fmla="*/ 70298 w 77238"/>
              <a:gd name="connsiteY0" fmla="*/ 121 h 207745"/>
              <a:gd name="connsiteX1" fmla="*/ 51248 w 77238"/>
              <a:gd name="connsiteY1" fmla="*/ 98546 h 207745"/>
              <a:gd name="connsiteX2" fmla="*/ 448 w 77238"/>
              <a:gd name="connsiteY2" fmla="*/ 206496 h 207745"/>
              <a:gd name="connsiteX3" fmla="*/ 29023 w 77238"/>
              <a:gd name="connsiteY3" fmla="*/ 152521 h 207745"/>
              <a:gd name="connsiteX4" fmla="*/ 73473 w 77238"/>
              <a:gd name="connsiteY4" fmla="*/ 79496 h 207745"/>
              <a:gd name="connsiteX5" fmla="*/ 70298 w 77238"/>
              <a:gd name="connsiteY5" fmla="*/ 121 h 20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238" h="207745">
                <a:moveTo>
                  <a:pt x="70298" y="121"/>
                </a:moveTo>
                <a:cubicBezTo>
                  <a:pt x="66594" y="3296"/>
                  <a:pt x="62890" y="64150"/>
                  <a:pt x="51248" y="98546"/>
                </a:cubicBezTo>
                <a:cubicBezTo>
                  <a:pt x="39606" y="132942"/>
                  <a:pt x="4152" y="197500"/>
                  <a:pt x="448" y="206496"/>
                </a:cubicBezTo>
                <a:cubicBezTo>
                  <a:pt x="-3256" y="215492"/>
                  <a:pt x="16852" y="173688"/>
                  <a:pt x="29023" y="152521"/>
                </a:cubicBezTo>
                <a:cubicBezTo>
                  <a:pt x="41194" y="131354"/>
                  <a:pt x="65006" y="102250"/>
                  <a:pt x="73473" y="79496"/>
                </a:cubicBezTo>
                <a:cubicBezTo>
                  <a:pt x="81940" y="56742"/>
                  <a:pt x="74002" y="-3054"/>
                  <a:pt x="70298" y="1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53FDFA52-2D60-F604-0B5A-3B72EBD50BB0}"/>
              </a:ext>
            </a:extLst>
          </p:cNvPr>
          <p:cNvSpPr/>
          <p:nvPr/>
        </p:nvSpPr>
        <p:spPr>
          <a:xfrm>
            <a:off x="3103834" y="4990955"/>
            <a:ext cx="171370" cy="160570"/>
          </a:xfrm>
          <a:custGeom>
            <a:avLst/>
            <a:gdLst>
              <a:gd name="connsiteX0" fmla="*/ 1316 w 171370"/>
              <a:gd name="connsiteY0" fmla="*/ 145 h 160570"/>
              <a:gd name="connsiteX1" fmla="*/ 26716 w 171370"/>
              <a:gd name="connsiteY1" fmla="*/ 73170 h 160570"/>
              <a:gd name="connsiteX2" fmla="*/ 169591 w 171370"/>
              <a:gd name="connsiteY2" fmla="*/ 158895 h 160570"/>
              <a:gd name="connsiteX3" fmla="*/ 102916 w 171370"/>
              <a:gd name="connsiteY3" fmla="*/ 127145 h 160570"/>
              <a:gd name="connsiteX4" fmla="*/ 45766 w 171370"/>
              <a:gd name="connsiteY4" fmla="*/ 92220 h 160570"/>
              <a:gd name="connsiteX5" fmla="*/ 1316 w 171370"/>
              <a:gd name="connsiteY5" fmla="*/ 145 h 16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70" h="160570">
                <a:moveTo>
                  <a:pt x="1316" y="145"/>
                </a:moveTo>
                <a:cubicBezTo>
                  <a:pt x="-1859" y="-3030"/>
                  <a:pt x="-1330" y="46712"/>
                  <a:pt x="26716" y="73170"/>
                </a:cubicBezTo>
                <a:cubicBezTo>
                  <a:pt x="54762" y="99628"/>
                  <a:pt x="156891" y="149899"/>
                  <a:pt x="169591" y="158895"/>
                </a:cubicBezTo>
                <a:cubicBezTo>
                  <a:pt x="182291" y="167891"/>
                  <a:pt x="123553" y="138257"/>
                  <a:pt x="102916" y="127145"/>
                </a:cubicBezTo>
                <a:cubicBezTo>
                  <a:pt x="82279" y="116033"/>
                  <a:pt x="60583" y="108624"/>
                  <a:pt x="45766" y="92220"/>
                </a:cubicBezTo>
                <a:cubicBezTo>
                  <a:pt x="30949" y="75816"/>
                  <a:pt x="4491" y="3320"/>
                  <a:pt x="1316" y="1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B26CCF67-F512-B672-9FEA-2B239135875F}"/>
              </a:ext>
            </a:extLst>
          </p:cNvPr>
          <p:cNvSpPr/>
          <p:nvPr/>
        </p:nvSpPr>
        <p:spPr>
          <a:xfrm>
            <a:off x="3861065" y="3504365"/>
            <a:ext cx="1080651" cy="230097"/>
          </a:xfrm>
          <a:custGeom>
            <a:avLst/>
            <a:gdLst>
              <a:gd name="connsiteX0" fmla="*/ 2910 w 1080651"/>
              <a:gd name="connsiteY0" fmla="*/ 156410 h 230097"/>
              <a:gd name="connsiteX1" fmla="*/ 288660 w 1080651"/>
              <a:gd name="connsiteY1" fmla="*/ 134185 h 230097"/>
              <a:gd name="connsiteX2" fmla="*/ 256910 w 1080651"/>
              <a:gd name="connsiteY2" fmla="*/ 124660 h 230097"/>
              <a:gd name="connsiteX3" fmla="*/ 561710 w 1080651"/>
              <a:gd name="connsiteY3" fmla="*/ 89735 h 230097"/>
              <a:gd name="connsiteX4" fmla="*/ 517260 w 1080651"/>
              <a:gd name="connsiteY4" fmla="*/ 70685 h 230097"/>
              <a:gd name="connsiteX5" fmla="*/ 755385 w 1080651"/>
              <a:gd name="connsiteY5" fmla="*/ 83385 h 230097"/>
              <a:gd name="connsiteX6" fmla="*/ 882385 w 1080651"/>
              <a:gd name="connsiteY6" fmla="*/ 48460 h 230097"/>
              <a:gd name="connsiteX7" fmla="*/ 815710 w 1080651"/>
              <a:gd name="connsiteY7" fmla="*/ 57985 h 230097"/>
              <a:gd name="connsiteX8" fmla="*/ 1072885 w 1080651"/>
              <a:gd name="connsiteY8" fmla="*/ 835 h 230097"/>
              <a:gd name="connsiteX9" fmla="*/ 996685 w 1080651"/>
              <a:gd name="connsiteY9" fmla="*/ 29410 h 230097"/>
              <a:gd name="connsiteX10" fmla="*/ 822060 w 1080651"/>
              <a:gd name="connsiteY10" fmla="*/ 102435 h 230097"/>
              <a:gd name="connsiteX11" fmla="*/ 568060 w 1080651"/>
              <a:gd name="connsiteY11" fmla="*/ 188160 h 230097"/>
              <a:gd name="connsiteX12" fmla="*/ 612510 w 1080651"/>
              <a:gd name="connsiteY12" fmla="*/ 181810 h 230097"/>
              <a:gd name="connsiteX13" fmla="*/ 348985 w 1080651"/>
              <a:gd name="connsiteY13" fmla="*/ 204035 h 230097"/>
              <a:gd name="connsiteX14" fmla="*/ 152135 w 1080651"/>
              <a:gd name="connsiteY14" fmla="*/ 229435 h 230097"/>
              <a:gd name="connsiteX15" fmla="*/ 2910 w 1080651"/>
              <a:gd name="connsiteY15" fmla="*/ 156410 h 23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0651" h="230097">
                <a:moveTo>
                  <a:pt x="2910" y="156410"/>
                </a:moveTo>
                <a:cubicBezTo>
                  <a:pt x="25664" y="140535"/>
                  <a:pt x="246327" y="139477"/>
                  <a:pt x="288660" y="134185"/>
                </a:cubicBezTo>
                <a:cubicBezTo>
                  <a:pt x="330993" y="128893"/>
                  <a:pt x="211402" y="132068"/>
                  <a:pt x="256910" y="124660"/>
                </a:cubicBezTo>
                <a:cubicBezTo>
                  <a:pt x="302418" y="117252"/>
                  <a:pt x="518318" y="98731"/>
                  <a:pt x="561710" y="89735"/>
                </a:cubicBezTo>
                <a:cubicBezTo>
                  <a:pt x="605102" y="80739"/>
                  <a:pt x="484981" y="71743"/>
                  <a:pt x="517260" y="70685"/>
                </a:cubicBezTo>
                <a:cubicBezTo>
                  <a:pt x="549539" y="69627"/>
                  <a:pt x="694531" y="87089"/>
                  <a:pt x="755385" y="83385"/>
                </a:cubicBezTo>
                <a:cubicBezTo>
                  <a:pt x="816239" y="79681"/>
                  <a:pt x="872331" y="52693"/>
                  <a:pt x="882385" y="48460"/>
                </a:cubicBezTo>
                <a:cubicBezTo>
                  <a:pt x="892439" y="44227"/>
                  <a:pt x="783960" y="65922"/>
                  <a:pt x="815710" y="57985"/>
                </a:cubicBezTo>
                <a:cubicBezTo>
                  <a:pt x="847460" y="50048"/>
                  <a:pt x="1042723" y="5597"/>
                  <a:pt x="1072885" y="835"/>
                </a:cubicBezTo>
                <a:cubicBezTo>
                  <a:pt x="1103048" y="-3928"/>
                  <a:pt x="1038489" y="12477"/>
                  <a:pt x="996685" y="29410"/>
                </a:cubicBezTo>
                <a:cubicBezTo>
                  <a:pt x="954881" y="46343"/>
                  <a:pt x="893497" y="75977"/>
                  <a:pt x="822060" y="102435"/>
                </a:cubicBezTo>
                <a:cubicBezTo>
                  <a:pt x="750623" y="128893"/>
                  <a:pt x="602985" y="174931"/>
                  <a:pt x="568060" y="188160"/>
                </a:cubicBezTo>
                <a:cubicBezTo>
                  <a:pt x="533135" y="201389"/>
                  <a:pt x="649022" y="179164"/>
                  <a:pt x="612510" y="181810"/>
                </a:cubicBezTo>
                <a:cubicBezTo>
                  <a:pt x="575998" y="184456"/>
                  <a:pt x="425714" y="196098"/>
                  <a:pt x="348985" y="204035"/>
                </a:cubicBezTo>
                <a:cubicBezTo>
                  <a:pt x="272256" y="211972"/>
                  <a:pt x="207698" y="234198"/>
                  <a:pt x="152135" y="229435"/>
                </a:cubicBezTo>
                <a:cubicBezTo>
                  <a:pt x="96573" y="224673"/>
                  <a:pt x="-19844" y="172285"/>
                  <a:pt x="2910" y="15641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949B77E0-9A5D-D858-743D-7A66767E2EF5}"/>
              </a:ext>
            </a:extLst>
          </p:cNvPr>
          <p:cNvSpPr/>
          <p:nvPr/>
        </p:nvSpPr>
        <p:spPr>
          <a:xfrm>
            <a:off x="3892728" y="3468876"/>
            <a:ext cx="1066629" cy="564337"/>
          </a:xfrm>
          <a:custGeom>
            <a:avLst/>
            <a:gdLst>
              <a:gd name="connsiteX0" fmla="*/ 1066622 w 1066629"/>
              <a:gd name="connsiteY0" fmla="*/ 68074 h 564337"/>
              <a:gd name="connsiteX1" fmla="*/ 949147 w 1066629"/>
              <a:gd name="connsiteY1" fmla="*/ 223649 h 564337"/>
              <a:gd name="connsiteX2" fmla="*/ 831672 w 1066629"/>
              <a:gd name="connsiteY2" fmla="*/ 372874 h 564337"/>
              <a:gd name="connsiteX3" fmla="*/ 603072 w 1066629"/>
              <a:gd name="connsiteY3" fmla="*/ 528449 h 564337"/>
              <a:gd name="connsiteX4" fmla="*/ 615772 w 1066629"/>
              <a:gd name="connsiteY4" fmla="*/ 541149 h 564337"/>
              <a:gd name="connsiteX5" fmla="*/ 368122 w 1066629"/>
              <a:gd name="connsiteY5" fmla="*/ 563374 h 564337"/>
              <a:gd name="connsiteX6" fmla="*/ 206197 w 1066629"/>
              <a:gd name="connsiteY6" fmla="*/ 506224 h 564337"/>
              <a:gd name="connsiteX7" fmla="*/ 231597 w 1066629"/>
              <a:gd name="connsiteY7" fmla="*/ 534799 h 564337"/>
              <a:gd name="connsiteX8" fmla="*/ 110947 w 1066629"/>
              <a:gd name="connsiteY8" fmla="*/ 423674 h 564337"/>
              <a:gd name="connsiteX9" fmla="*/ 22047 w 1066629"/>
              <a:gd name="connsiteY9" fmla="*/ 268099 h 564337"/>
              <a:gd name="connsiteX10" fmla="*/ 6172 w 1066629"/>
              <a:gd name="connsiteY10" fmla="*/ 245874 h 564337"/>
              <a:gd name="connsiteX11" fmla="*/ 107772 w 1066629"/>
              <a:gd name="connsiteY11" fmla="*/ 283974 h 564337"/>
              <a:gd name="connsiteX12" fmla="*/ 164922 w 1066629"/>
              <a:gd name="connsiteY12" fmla="*/ 337949 h 564337"/>
              <a:gd name="connsiteX13" fmla="*/ 276047 w 1066629"/>
              <a:gd name="connsiteY13" fmla="*/ 385574 h 564337"/>
              <a:gd name="connsiteX14" fmla="*/ 545922 w 1066629"/>
              <a:gd name="connsiteY14" fmla="*/ 366524 h 564337"/>
              <a:gd name="connsiteX15" fmla="*/ 498297 w 1066629"/>
              <a:gd name="connsiteY15" fmla="*/ 366524 h 564337"/>
              <a:gd name="connsiteX16" fmla="*/ 739597 w 1066629"/>
              <a:gd name="connsiteY16" fmla="*/ 271274 h 564337"/>
              <a:gd name="connsiteX17" fmla="*/ 704672 w 1066629"/>
              <a:gd name="connsiteY17" fmla="*/ 290324 h 564337"/>
              <a:gd name="connsiteX18" fmla="*/ 926922 w 1066629"/>
              <a:gd name="connsiteY18" fmla="*/ 160149 h 564337"/>
              <a:gd name="connsiteX19" fmla="*/ 993597 w 1066629"/>
              <a:gd name="connsiteY19" fmla="*/ 29974 h 564337"/>
              <a:gd name="connsiteX20" fmla="*/ 955497 w 1066629"/>
              <a:gd name="connsiteY20" fmla="*/ 1399 h 564337"/>
              <a:gd name="connsiteX21" fmla="*/ 1066622 w 1066629"/>
              <a:gd name="connsiteY21" fmla="*/ 68074 h 56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6629" h="564337">
                <a:moveTo>
                  <a:pt x="1066622" y="68074"/>
                </a:moveTo>
                <a:cubicBezTo>
                  <a:pt x="1065564" y="105116"/>
                  <a:pt x="988305" y="172849"/>
                  <a:pt x="949147" y="223649"/>
                </a:cubicBezTo>
                <a:cubicBezTo>
                  <a:pt x="909989" y="274449"/>
                  <a:pt x="889351" y="322074"/>
                  <a:pt x="831672" y="372874"/>
                </a:cubicBezTo>
                <a:cubicBezTo>
                  <a:pt x="773993" y="423674"/>
                  <a:pt x="603072" y="528449"/>
                  <a:pt x="603072" y="528449"/>
                </a:cubicBezTo>
                <a:cubicBezTo>
                  <a:pt x="567089" y="556495"/>
                  <a:pt x="654930" y="535328"/>
                  <a:pt x="615772" y="541149"/>
                </a:cubicBezTo>
                <a:cubicBezTo>
                  <a:pt x="576614" y="546970"/>
                  <a:pt x="436384" y="569195"/>
                  <a:pt x="368122" y="563374"/>
                </a:cubicBezTo>
                <a:cubicBezTo>
                  <a:pt x="299860" y="557553"/>
                  <a:pt x="228951" y="510987"/>
                  <a:pt x="206197" y="506224"/>
                </a:cubicBezTo>
                <a:cubicBezTo>
                  <a:pt x="183443" y="501461"/>
                  <a:pt x="247472" y="548557"/>
                  <a:pt x="231597" y="534799"/>
                </a:cubicBezTo>
                <a:cubicBezTo>
                  <a:pt x="215722" y="521041"/>
                  <a:pt x="145872" y="468124"/>
                  <a:pt x="110947" y="423674"/>
                </a:cubicBezTo>
                <a:cubicBezTo>
                  <a:pt x="76022" y="379224"/>
                  <a:pt x="39509" y="297732"/>
                  <a:pt x="22047" y="268099"/>
                </a:cubicBezTo>
                <a:cubicBezTo>
                  <a:pt x="4585" y="238466"/>
                  <a:pt x="-8115" y="243228"/>
                  <a:pt x="6172" y="245874"/>
                </a:cubicBezTo>
                <a:cubicBezTo>
                  <a:pt x="20459" y="248520"/>
                  <a:pt x="81314" y="268628"/>
                  <a:pt x="107772" y="283974"/>
                </a:cubicBezTo>
                <a:cubicBezTo>
                  <a:pt x="134230" y="299320"/>
                  <a:pt x="136876" y="321016"/>
                  <a:pt x="164922" y="337949"/>
                </a:cubicBezTo>
                <a:cubicBezTo>
                  <a:pt x="192968" y="354882"/>
                  <a:pt x="212547" y="380812"/>
                  <a:pt x="276047" y="385574"/>
                </a:cubicBezTo>
                <a:lnTo>
                  <a:pt x="545922" y="366524"/>
                </a:lnTo>
                <a:cubicBezTo>
                  <a:pt x="582964" y="363349"/>
                  <a:pt x="466018" y="382399"/>
                  <a:pt x="498297" y="366524"/>
                </a:cubicBezTo>
                <a:cubicBezTo>
                  <a:pt x="530576" y="350649"/>
                  <a:pt x="705201" y="283974"/>
                  <a:pt x="739597" y="271274"/>
                </a:cubicBezTo>
                <a:cubicBezTo>
                  <a:pt x="773993" y="258574"/>
                  <a:pt x="704672" y="290324"/>
                  <a:pt x="704672" y="290324"/>
                </a:cubicBezTo>
                <a:cubicBezTo>
                  <a:pt x="735893" y="271803"/>
                  <a:pt x="878768" y="203541"/>
                  <a:pt x="926922" y="160149"/>
                </a:cubicBezTo>
                <a:cubicBezTo>
                  <a:pt x="975076" y="116757"/>
                  <a:pt x="988835" y="56432"/>
                  <a:pt x="993597" y="29974"/>
                </a:cubicBezTo>
                <a:cubicBezTo>
                  <a:pt x="998359" y="3516"/>
                  <a:pt x="947559" y="-3364"/>
                  <a:pt x="955497" y="1399"/>
                </a:cubicBezTo>
                <a:cubicBezTo>
                  <a:pt x="963434" y="6161"/>
                  <a:pt x="1067680" y="31032"/>
                  <a:pt x="1066622" y="6807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DA856B33-F89C-9CD4-1437-14594F84DA79}"/>
              </a:ext>
            </a:extLst>
          </p:cNvPr>
          <p:cNvSpPr/>
          <p:nvPr/>
        </p:nvSpPr>
        <p:spPr>
          <a:xfrm>
            <a:off x="3622521" y="4714874"/>
            <a:ext cx="139854" cy="473076"/>
          </a:xfrm>
          <a:custGeom>
            <a:avLst/>
            <a:gdLst>
              <a:gd name="connsiteX0" fmla="*/ 154 w 139854"/>
              <a:gd name="connsiteY0" fmla="*/ 1 h 473076"/>
              <a:gd name="connsiteX1" fmla="*/ 95404 w 139854"/>
              <a:gd name="connsiteY1" fmla="*/ 165101 h 473076"/>
              <a:gd name="connsiteX2" fmla="*/ 92229 w 139854"/>
              <a:gd name="connsiteY2" fmla="*/ 323851 h 473076"/>
              <a:gd name="connsiteX3" fmla="*/ 139854 w 139854"/>
              <a:gd name="connsiteY3" fmla="*/ 473076 h 473076"/>
              <a:gd name="connsiteX4" fmla="*/ 92229 w 139854"/>
              <a:gd name="connsiteY4" fmla="*/ 323851 h 473076"/>
              <a:gd name="connsiteX5" fmla="*/ 120804 w 139854"/>
              <a:gd name="connsiteY5" fmla="*/ 168276 h 473076"/>
              <a:gd name="connsiteX6" fmla="*/ 154 w 139854"/>
              <a:gd name="connsiteY6" fmla="*/ 1 h 47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854" h="473076">
                <a:moveTo>
                  <a:pt x="154" y="1"/>
                </a:moveTo>
                <a:cubicBezTo>
                  <a:pt x="-4079" y="-528"/>
                  <a:pt x="80058" y="111126"/>
                  <a:pt x="95404" y="165101"/>
                </a:cubicBezTo>
                <a:cubicBezTo>
                  <a:pt x="110750" y="219076"/>
                  <a:pt x="84821" y="272522"/>
                  <a:pt x="92229" y="323851"/>
                </a:cubicBezTo>
                <a:cubicBezTo>
                  <a:pt x="99637" y="375180"/>
                  <a:pt x="139854" y="473076"/>
                  <a:pt x="139854" y="473076"/>
                </a:cubicBezTo>
                <a:cubicBezTo>
                  <a:pt x="139854" y="473076"/>
                  <a:pt x="95404" y="374651"/>
                  <a:pt x="92229" y="323851"/>
                </a:cubicBezTo>
                <a:cubicBezTo>
                  <a:pt x="89054" y="273051"/>
                  <a:pt x="135621" y="217488"/>
                  <a:pt x="120804" y="168276"/>
                </a:cubicBezTo>
                <a:cubicBezTo>
                  <a:pt x="105987" y="119064"/>
                  <a:pt x="4387" y="530"/>
                  <a:pt x="154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5E43CC8C-CE11-9927-50A9-4D53655E5A01}"/>
              </a:ext>
            </a:extLst>
          </p:cNvPr>
          <p:cNvSpPr/>
          <p:nvPr/>
        </p:nvSpPr>
        <p:spPr>
          <a:xfrm>
            <a:off x="3764036" y="5120905"/>
            <a:ext cx="272898" cy="747220"/>
          </a:xfrm>
          <a:custGeom>
            <a:avLst/>
            <a:gdLst>
              <a:gd name="connsiteX0" fmla="*/ 7864 w 272898"/>
              <a:gd name="connsiteY0" fmla="*/ 370 h 747220"/>
              <a:gd name="connsiteX1" fmla="*/ 39614 w 272898"/>
              <a:gd name="connsiteY1" fmla="*/ 133720 h 747220"/>
              <a:gd name="connsiteX2" fmla="*/ 39614 w 272898"/>
              <a:gd name="connsiteY2" fmla="*/ 209920 h 747220"/>
              <a:gd name="connsiteX3" fmla="*/ 112639 w 272898"/>
              <a:gd name="connsiteY3" fmla="*/ 387720 h 747220"/>
              <a:gd name="connsiteX4" fmla="*/ 271389 w 272898"/>
              <a:gd name="connsiteY4" fmla="*/ 743320 h 747220"/>
              <a:gd name="connsiteX5" fmla="*/ 182489 w 272898"/>
              <a:gd name="connsiteY5" fmla="*/ 552820 h 747220"/>
              <a:gd name="connsiteX6" fmla="*/ 17389 w 272898"/>
              <a:gd name="connsiteY6" fmla="*/ 178170 h 747220"/>
              <a:gd name="connsiteX7" fmla="*/ 7864 w 272898"/>
              <a:gd name="connsiteY7" fmla="*/ 370 h 74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898" h="747220">
                <a:moveTo>
                  <a:pt x="7864" y="370"/>
                </a:moveTo>
                <a:cubicBezTo>
                  <a:pt x="11568" y="-7038"/>
                  <a:pt x="34322" y="98795"/>
                  <a:pt x="39614" y="133720"/>
                </a:cubicBezTo>
                <a:cubicBezTo>
                  <a:pt x="44906" y="168645"/>
                  <a:pt x="27443" y="167587"/>
                  <a:pt x="39614" y="209920"/>
                </a:cubicBezTo>
                <a:cubicBezTo>
                  <a:pt x="51785" y="252253"/>
                  <a:pt x="74010" y="298820"/>
                  <a:pt x="112639" y="387720"/>
                </a:cubicBezTo>
                <a:cubicBezTo>
                  <a:pt x="151268" y="476620"/>
                  <a:pt x="259747" y="715803"/>
                  <a:pt x="271389" y="743320"/>
                </a:cubicBezTo>
                <a:cubicBezTo>
                  <a:pt x="283031" y="770837"/>
                  <a:pt x="224822" y="647012"/>
                  <a:pt x="182489" y="552820"/>
                </a:cubicBezTo>
                <a:cubicBezTo>
                  <a:pt x="140156" y="458628"/>
                  <a:pt x="47022" y="264953"/>
                  <a:pt x="17389" y="178170"/>
                </a:cubicBezTo>
                <a:cubicBezTo>
                  <a:pt x="-12244" y="91387"/>
                  <a:pt x="4160" y="7778"/>
                  <a:pt x="7864" y="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C5AB2F4-CE80-FD5D-6AA1-E65439CB9A9B}"/>
              </a:ext>
            </a:extLst>
          </p:cNvPr>
          <p:cNvSpPr/>
          <p:nvPr/>
        </p:nvSpPr>
        <p:spPr>
          <a:xfrm>
            <a:off x="3832951" y="5350059"/>
            <a:ext cx="497363" cy="920566"/>
          </a:xfrm>
          <a:custGeom>
            <a:avLst/>
            <a:gdLst>
              <a:gd name="connsiteX0" fmla="*/ 2449 w 497363"/>
              <a:gd name="connsiteY0" fmla="*/ 2991 h 920566"/>
              <a:gd name="connsiteX1" fmla="*/ 138974 w 497363"/>
              <a:gd name="connsiteY1" fmla="*/ 282391 h 920566"/>
              <a:gd name="connsiteX2" fmla="*/ 269149 w 497363"/>
              <a:gd name="connsiteY2" fmla="*/ 542741 h 920566"/>
              <a:gd name="connsiteX3" fmla="*/ 494574 w 497363"/>
              <a:gd name="connsiteY3" fmla="*/ 911041 h 920566"/>
              <a:gd name="connsiteX4" fmla="*/ 383449 w 497363"/>
              <a:gd name="connsiteY4" fmla="*/ 777691 h 920566"/>
              <a:gd name="connsiteX5" fmla="*/ 211999 w 497363"/>
              <a:gd name="connsiteY5" fmla="*/ 409391 h 920566"/>
              <a:gd name="connsiteX6" fmla="*/ 62774 w 497363"/>
              <a:gd name="connsiteY6" fmla="*/ 149041 h 920566"/>
              <a:gd name="connsiteX7" fmla="*/ 2449 w 497363"/>
              <a:gd name="connsiteY7" fmla="*/ 2991 h 9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363" h="920566">
                <a:moveTo>
                  <a:pt x="2449" y="2991"/>
                </a:moveTo>
                <a:cubicBezTo>
                  <a:pt x="15149" y="25216"/>
                  <a:pt x="94524" y="192433"/>
                  <a:pt x="138974" y="282391"/>
                </a:cubicBezTo>
                <a:cubicBezTo>
                  <a:pt x="183424" y="372349"/>
                  <a:pt x="209882" y="437966"/>
                  <a:pt x="269149" y="542741"/>
                </a:cubicBezTo>
                <a:cubicBezTo>
                  <a:pt x="328416" y="647516"/>
                  <a:pt x="475524" y="871883"/>
                  <a:pt x="494574" y="911041"/>
                </a:cubicBezTo>
                <a:cubicBezTo>
                  <a:pt x="513624" y="950199"/>
                  <a:pt x="430545" y="861299"/>
                  <a:pt x="383449" y="777691"/>
                </a:cubicBezTo>
                <a:cubicBezTo>
                  <a:pt x="336353" y="694083"/>
                  <a:pt x="265445" y="514166"/>
                  <a:pt x="211999" y="409391"/>
                </a:cubicBezTo>
                <a:cubicBezTo>
                  <a:pt x="158553" y="304616"/>
                  <a:pt x="96641" y="210424"/>
                  <a:pt x="62774" y="149041"/>
                </a:cubicBezTo>
                <a:cubicBezTo>
                  <a:pt x="28907" y="87658"/>
                  <a:pt x="-10251" y="-19234"/>
                  <a:pt x="2449" y="29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E4B29352-39A1-8366-197C-53A2A2003A64}"/>
              </a:ext>
            </a:extLst>
          </p:cNvPr>
          <p:cNvSpPr/>
          <p:nvPr/>
        </p:nvSpPr>
        <p:spPr>
          <a:xfrm>
            <a:off x="3622135" y="4741286"/>
            <a:ext cx="121778" cy="468116"/>
          </a:xfrm>
          <a:custGeom>
            <a:avLst/>
            <a:gdLst>
              <a:gd name="connsiteX0" fmla="*/ 540 w 121778"/>
              <a:gd name="connsiteY0" fmla="*/ 8514 h 468116"/>
              <a:gd name="connsiteX1" fmla="*/ 60865 w 121778"/>
              <a:gd name="connsiteY1" fmla="*/ 252989 h 468116"/>
              <a:gd name="connsiteX2" fmla="*/ 121190 w 121778"/>
              <a:gd name="connsiteY2" fmla="*/ 465714 h 468116"/>
              <a:gd name="connsiteX3" fmla="*/ 89440 w 121778"/>
              <a:gd name="connsiteY3" fmla="*/ 357764 h 468116"/>
              <a:gd name="connsiteX4" fmla="*/ 54515 w 121778"/>
              <a:gd name="connsiteY4" fmla="*/ 205364 h 468116"/>
              <a:gd name="connsiteX5" fmla="*/ 32290 w 121778"/>
              <a:gd name="connsiteY5" fmla="*/ 68839 h 468116"/>
              <a:gd name="connsiteX6" fmla="*/ 540 w 121778"/>
              <a:gd name="connsiteY6" fmla="*/ 8514 h 46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8" h="468116">
                <a:moveTo>
                  <a:pt x="540" y="8514"/>
                </a:moveTo>
                <a:cubicBezTo>
                  <a:pt x="5302" y="39205"/>
                  <a:pt x="40757" y="176789"/>
                  <a:pt x="60865" y="252989"/>
                </a:cubicBezTo>
                <a:cubicBezTo>
                  <a:pt x="80973" y="329189"/>
                  <a:pt x="116427" y="448251"/>
                  <a:pt x="121190" y="465714"/>
                </a:cubicBezTo>
                <a:cubicBezTo>
                  <a:pt x="125953" y="483177"/>
                  <a:pt x="100552" y="401156"/>
                  <a:pt x="89440" y="357764"/>
                </a:cubicBezTo>
                <a:cubicBezTo>
                  <a:pt x="78328" y="314372"/>
                  <a:pt x="64040" y="253518"/>
                  <a:pt x="54515" y="205364"/>
                </a:cubicBezTo>
                <a:cubicBezTo>
                  <a:pt x="44990" y="157210"/>
                  <a:pt x="40757" y="100060"/>
                  <a:pt x="32290" y="68839"/>
                </a:cubicBezTo>
                <a:cubicBezTo>
                  <a:pt x="23823" y="37618"/>
                  <a:pt x="-4222" y="-22177"/>
                  <a:pt x="540" y="85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BD352ECE-CF2F-6C16-90CE-D58A61D0AFB0}"/>
              </a:ext>
            </a:extLst>
          </p:cNvPr>
          <p:cNvSpPr/>
          <p:nvPr/>
        </p:nvSpPr>
        <p:spPr>
          <a:xfrm>
            <a:off x="3375021" y="4777367"/>
            <a:ext cx="88943" cy="289569"/>
          </a:xfrm>
          <a:custGeom>
            <a:avLst/>
            <a:gdLst>
              <a:gd name="connsiteX0" fmla="*/ 4 w 88943"/>
              <a:gd name="connsiteY0" fmla="*/ 1008 h 289569"/>
              <a:gd name="connsiteX1" fmla="*/ 69854 w 88943"/>
              <a:gd name="connsiteY1" fmla="*/ 220083 h 289569"/>
              <a:gd name="connsiteX2" fmla="*/ 88904 w 88943"/>
              <a:gd name="connsiteY2" fmla="*/ 286758 h 289569"/>
              <a:gd name="connsiteX3" fmla="*/ 66679 w 88943"/>
              <a:gd name="connsiteY3" fmla="*/ 143883 h 289569"/>
              <a:gd name="connsiteX4" fmla="*/ 4 w 88943"/>
              <a:gd name="connsiteY4" fmla="*/ 1008 h 28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43" h="289569">
                <a:moveTo>
                  <a:pt x="4" y="1008"/>
                </a:moveTo>
                <a:cubicBezTo>
                  <a:pt x="533" y="13708"/>
                  <a:pt x="55037" y="172458"/>
                  <a:pt x="69854" y="220083"/>
                </a:cubicBezTo>
                <a:cubicBezTo>
                  <a:pt x="84671" y="267708"/>
                  <a:pt x="89433" y="299458"/>
                  <a:pt x="88904" y="286758"/>
                </a:cubicBezTo>
                <a:cubicBezTo>
                  <a:pt x="88375" y="274058"/>
                  <a:pt x="83083" y="188862"/>
                  <a:pt x="66679" y="143883"/>
                </a:cubicBezTo>
                <a:cubicBezTo>
                  <a:pt x="50275" y="98904"/>
                  <a:pt x="-525" y="-11692"/>
                  <a:pt x="4" y="10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22874F8A-EF12-104F-C564-F44536708B2B}"/>
              </a:ext>
            </a:extLst>
          </p:cNvPr>
          <p:cNvSpPr/>
          <p:nvPr/>
        </p:nvSpPr>
        <p:spPr>
          <a:xfrm>
            <a:off x="3470245" y="5060938"/>
            <a:ext cx="219108" cy="390610"/>
          </a:xfrm>
          <a:custGeom>
            <a:avLst/>
            <a:gdLst>
              <a:gd name="connsiteX0" fmla="*/ 30 w 219108"/>
              <a:gd name="connsiteY0" fmla="*/ 12 h 390610"/>
              <a:gd name="connsiteX1" fmla="*/ 82580 w 219108"/>
              <a:gd name="connsiteY1" fmla="*/ 203212 h 390610"/>
              <a:gd name="connsiteX2" fmla="*/ 142905 w 219108"/>
              <a:gd name="connsiteY2" fmla="*/ 317512 h 390610"/>
              <a:gd name="connsiteX3" fmla="*/ 219105 w 219108"/>
              <a:gd name="connsiteY3" fmla="*/ 390537 h 390610"/>
              <a:gd name="connsiteX4" fmla="*/ 146080 w 219108"/>
              <a:gd name="connsiteY4" fmla="*/ 304812 h 390610"/>
              <a:gd name="connsiteX5" fmla="*/ 92105 w 219108"/>
              <a:gd name="connsiteY5" fmla="*/ 212737 h 390610"/>
              <a:gd name="connsiteX6" fmla="*/ 30 w 219108"/>
              <a:gd name="connsiteY6" fmla="*/ 12 h 39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108" h="390610">
                <a:moveTo>
                  <a:pt x="30" y="12"/>
                </a:moveTo>
                <a:cubicBezTo>
                  <a:pt x="-1557" y="-1575"/>
                  <a:pt x="58768" y="150295"/>
                  <a:pt x="82580" y="203212"/>
                </a:cubicBezTo>
                <a:cubicBezTo>
                  <a:pt x="106392" y="256129"/>
                  <a:pt x="120151" y="286291"/>
                  <a:pt x="142905" y="317512"/>
                </a:cubicBezTo>
                <a:cubicBezTo>
                  <a:pt x="165659" y="348733"/>
                  <a:pt x="218576" y="392654"/>
                  <a:pt x="219105" y="390537"/>
                </a:cubicBezTo>
                <a:cubicBezTo>
                  <a:pt x="219634" y="388420"/>
                  <a:pt x="167247" y="334445"/>
                  <a:pt x="146080" y="304812"/>
                </a:cubicBezTo>
                <a:cubicBezTo>
                  <a:pt x="124913" y="275179"/>
                  <a:pt x="114859" y="259833"/>
                  <a:pt x="92105" y="212737"/>
                </a:cubicBezTo>
                <a:cubicBezTo>
                  <a:pt x="69351" y="165641"/>
                  <a:pt x="1617" y="1599"/>
                  <a:pt x="30" y="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8B031ED-70C5-F67C-F57A-A5786FCA65C7}"/>
              </a:ext>
            </a:extLst>
          </p:cNvPr>
          <p:cNvSpPr/>
          <p:nvPr/>
        </p:nvSpPr>
        <p:spPr>
          <a:xfrm>
            <a:off x="3750055" y="5499737"/>
            <a:ext cx="323353" cy="516527"/>
          </a:xfrm>
          <a:custGeom>
            <a:avLst/>
            <a:gdLst>
              <a:gd name="connsiteX0" fmla="*/ 2795 w 323353"/>
              <a:gd name="connsiteY0" fmla="*/ 2538 h 516527"/>
              <a:gd name="connsiteX1" fmla="*/ 142495 w 323353"/>
              <a:gd name="connsiteY1" fmla="*/ 285113 h 516527"/>
              <a:gd name="connsiteX2" fmla="*/ 320295 w 323353"/>
              <a:gd name="connsiteY2" fmla="*/ 513713 h 516527"/>
              <a:gd name="connsiteX3" fmla="*/ 240920 w 323353"/>
              <a:gd name="connsiteY3" fmla="*/ 396238 h 516527"/>
              <a:gd name="connsiteX4" fmla="*/ 63120 w 323353"/>
              <a:gd name="connsiteY4" fmla="*/ 158113 h 516527"/>
              <a:gd name="connsiteX5" fmla="*/ 2795 w 323353"/>
              <a:gd name="connsiteY5" fmla="*/ 2538 h 51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353" h="516527">
                <a:moveTo>
                  <a:pt x="2795" y="2538"/>
                </a:moveTo>
                <a:cubicBezTo>
                  <a:pt x="16024" y="23705"/>
                  <a:pt x="89578" y="199917"/>
                  <a:pt x="142495" y="285113"/>
                </a:cubicBezTo>
                <a:cubicBezTo>
                  <a:pt x="195412" y="370309"/>
                  <a:pt x="303891" y="495192"/>
                  <a:pt x="320295" y="513713"/>
                </a:cubicBezTo>
                <a:cubicBezTo>
                  <a:pt x="336699" y="532234"/>
                  <a:pt x="283783" y="455505"/>
                  <a:pt x="240920" y="396238"/>
                </a:cubicBezTo>
                <a:cubicBezTo>
                  <a:pt x="198057" y="336971"/>
                  <a:pt x="100691" y="218438"/>
                  <a:pt x="63120" y="158113"/>
                </a:cubicBezTo>
                <a:cubicBezTo>
                  <a:pt x="25549" y="97788"/>
                  <a:pt x="-10434" y="-18629"/>
                  <a:pt x="2795" y="25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4916A673-1E54-D4DC-9BF9-B91944817C53}"/>
              </a:ext>
            </a:extLst>
          </p:cNvPr>
          <p:cNvSpPr/>
          <p:nvPr/>
        </p:nvSpPr>
        <p:spPr>
          <a:xfrm>
            <a:off x="2901752" y="4492609"/>
            <a:ext cx="54384" cy="206400"/>
          </a:xfrm>
          <a:custGeom>
            <a:avLst/>
            <a:gdLst>
              <a:gd name="connsiteX0" fmla="*/ 198 w 54384"/>
              <a:gd name="connsiteY0" fmla="*/ 16 h 206400"/>
              <a:gd name="connsiteX1" fmla="*/ 22423 w 54384"/>
              <a:gd name="connsiteY1" fmla="*/ 82566 h 206400"/>
              <a:gd name="connsiteX2" fmla="*/ 54173 w 54384"/>
              <a:gd name="connsiteY2" fmla="*/ 206391 h 206400"/>
              <a:gd name="connsiteX3" fmla="*/ 35123 w 54384"/>
              <a:gd name="connsiteY3" fmla="*/ 76216 h 206400"/>
              <a:gd name="connsiteX4" fmla="*/ 198 w 54384"/>
              <a:gd name="connsiteY4" fmla="*/ 16 h 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4" h="206400">
                <a:moveTo>
                  <a:pt x="198" y="16"/>
                </a:moveTo>
                <a:cubicBezTo>
                  <a:pt x="-1919" y="1074"/>
                  <a:pt x="13427" y="48170"/>
                  <a:pt x="22423" y="82566"/>
                </a:cubicBezTo>
                <a:cubicBezTo>
                  <a:pt x="31419" y="116962"/>
                  <a:pt x="52056" y="207449"/>
                  <a:pt x="54173" y="206391"/>
                </a:cubicBezTo>
                <a:cubicBezTo>
                  <a:pt x="56290" y="205333"/>
                  <a:pt x="42002" y="104791"/>
                  <a:pt x="35123" y="76216"/>
                </a:cubicBezTo>
                <a:cubicBezTo>
                  <a:pt x="28244" y="47641"/>
                  <a:pt x="2315" y="-1042"/>
                  <a:pt x="198" y="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40CEEEB3-46B5-06FC-B4C3-C57DC06CDFD1}"/>
              </a:ext>
            </a:extLst>
          </p:cNvPr>
          <p:cNvSpPr/>
          <p:nvPr/>
        </p:nvSpPr>
        <p:spPr>
          <a:xfrm>
            <a:off x="2831246" y="4476714"/>
            <a:ext cx="77908" cy="70470"/>
          </a:xfrm>
          <a:custGeom>
            <a:avLst/>
            <a:gdLst>
              <a:gd name="connsiteX0" fmla="*/ 77054 w 77908"/>
              <a:gd name="connsiteY0" fmla="*/ 36 h 70470"/>
              <a:gd name="connsiteX1" fmla="*/ 854 w 77908"/>
              <a:gd name="connsiteY1" fmla="*/ 66711 h 70470"/>
              <a:gd name="connsiteX2" fmla="*/ 38954 w 77908"/>
              <a:gd name="connsiteY2" fmla="*/ 57186 h 70470"/>
              <a:gd name="connsiteX3" fmla="*/ 77054 w 77908"/>
              <a:gd name="connsiteY3" fmla="*/ 36 h 7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08" h="70470">
                <a:moveTo>
                  <a:pt x="77054" y="36"/>
                </a:moveTo>
                <a:cubicBezTo>
                  <a:pt x="70704" y="1624"/>
                  <a:pt x="7204" y="57186"/>
                  <a:pt x="854" y="66711"/>
                </a:cubicBezTo>
                <a:cubicBezTo>
                  <a:pt x="-5496" y="76236"/>
                  <a:pt x="25196" y="65653"/>
                  <a:pt x="38954" y="57186"/>
                </a:cubicBezTo>
                <a:cubicBezTo>
                  <a:pt x="52712" y="48719"/>
                  <a:pt x="83404" y="-1552"/>
                  <a:pt x="77054" y="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233A3D7C-5CA0-5774-B895-5343D9A53E8C}"/>
              </a:ext>
            </a:extLst>
          </p:cNvPr>
          <p:cNvSpPr/>
          <p:nvPr/>
        </p:nvSpPr>
        <p:spPr>
          <a:xfrm>
            <a:off x="2860654" y="4543034"/>
            <a:ext cx="117512" cy="178245"/>
          </a:xfrm>
          <a:custGeom>
            <a:avLst/>
            <a:gdLst>
              <a:gd name="connsiteX0" fmla="*/ 21 w 117512"/>
              <a:gd name="connsiteY0" fmla="*/ 391 h 178245"/>
              <a:gd name="connsiteX1" fmla="*/ 47646 w 117512"/>
              <a:gd name="connsiteY1" fmla="*/ 101991 h 178245"/>
              <a:gd name="connsiteX2" fmla="*/ 63521 w 117512"/>
              <a:gd name="connsiteY2" fmla="*/ 136916 h 178245"/>
              <a:gd name="connsiteX3" fmla="*/ 117496 w 117512"/>
              <a:gd name="connsiteY3" fmla="*/ 178191 h 178245"/>
              <a:gd name="connsiteX4" fmla="*/ 69871 w 117512"/>
              <a:gd name="connsiteY4" fmla="*/ 146441 h 178245"/>
              <a:gd name="connsiteX5" fmla="*/ 53996 w 117512"/>
              <a:gd name="connsiteY5" fmla="*/ 143266 h 178245"/>
              <a:gd name="connsiteX6" fmla="*/ 21 w 117512"/>
              <a:gd name="connsiteY6" fmla="*/ 391 h 17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12" h="178245">
                <a:moveTo>
                  <a:pt x="21" y="391"/>
                </a:moveTo>
                <a:cubicBezTo>
                  <a:pt x="-1037" y="-6488"/>
                  <a:pt x="37063" y="79237"/>
                  <a:pt x="47646" y="101991"/>
                </a:cubicBezTo>
                <a:cubicBezTo>
                  <a:pt x="58229" y="124745"/>
                  <a:pt x="51879" y="124216"/>
                  <a:pt x="63521" y="136916"/>
                </a:cubicBezTo>
                <a:cubicBezTo>
                  <a:pt x="75163" y="149616"/>
                  <a:pt x="116438" y="176603"/>
                  <a:pt x="117496" y="178191"/>
                </a:cubicBezTo>
                <a:cubicBezTo>
                  <a:pt x="118554" y="179779"/>
                  <a:pt x="69871" y="146441"/>
                  <a:pt x="69871" y="146441"/>
                </a:cubicBezTo>
                <a:cubicBezTo>
                  <a:pt x="59288" y="140620"/>
                  <a:pt x="65108" y="162316"/>
                  <a:pt x="53996" y="143266"/>
                </a:cubicBezTo>
                <a:cubicBezTo>
                  <a:pt x="42884" y="124216"/>
                  <a:pt x="1079" y="7270"/>
                  <a:pt x="21" y="3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33137162-9232-AE86-EA3E-4DD996335CC5}"/>
              </a:ext>
            </a:extLst>
          </p:cNvPr>
          <p:cNvSpPr/>
          <p:nvPr/>
        </p:nvSpPr>
        <p:spPr>
          <a:xfrm>
            <a:off x="2965150" y="4692650"/>
            <a:ext cx="121579" cy="245181"/>
          </a:xfrm>
          <a:custGeom>
            <a:avLst/>
            <a:gdLst>
              <a:gd name="connsiteX0" fmla="*/ 300 w 121579"/>
              <a:gd name="connsiteY0" fmla="*/ 0 h 245181"/>
              <a:gd name="connsiteX1" fmla="*/ 22525 w 121579"/>
              <a:gd name="connsiteY1" fmla="*/ 73025 h 245181"/>
              <a:gd name="connsiteX2" fmla="*/ 86025 w 121579"/>
              <a:gd name="connsiteY2" fmla="*/ 190500 h 245181"/>
              <a:gd name="connsiteX3" fmla="*/ 120950 w 121579"/>
              <a:gd name="connsiteY3" fmla="*/ 244475 h 245181"/>
              <a:gd name="connsiteX4" fmla="*/ 57450 w 121579"/>
              <a:gd name="connsiteY4" fmla="*/ 155575 h 245181"/>
              <a:gd name="connsiteX5" fmla="*/ 13000 w 121579"/>
              <a:gd name="connsiteY5" fmla="*/ 73025 h 245181"/>
              <a:gd name="connsiteX6" fmla="*/ 300 w 121579"/>
              <a:gd name="connsiteY6" fmla="*/ 0 h 24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79" h="245181">
                <a:moveTo>
                  <a:pt x="300" y="0"/>
                </a:moveTo>
                <a:cubicBezTo>
                  <a:pt x="1887" y="0"/>
                  <a:pt x="8238" y="41275"/>
                  <a:pt x="22525" y="73025"/>
                </a:cubicBezTo>
                <a:cubicBezTo>
                  <a:pt x="36813" y="104775"/>
                  <a:pt x="69621" y="161925"/>
                  <a:pt x="86025" y="190500"/>
                </a:cubicBezTo>
                <a:cubicBezTo>
                  <a:pt x="102429" y="219075"/>
                  <a:pt x="125712" y="250296"/>
                  <a:pt x="120950" y="244475"/>
                </a:cubicBezTo>
                <a:cubicBezTo>
                  <a:pt x="116188" y="238654"/>
                  <a:pt x="75442" y="184150"/>
                  <a:pt x="57450" y="155575"/>
                </a:cubicBezTo>
                <a:cubicBezTo>
                  <a:pt x="39458" y="127000"/>
                  <a:pt x="22525" y="96308"/>
                  <a:pt x="13000" y="73025"/>
                </a:cubicBezTo>
                <a:cubicBezTo>
                  <a:pt x="3475" y="49742"/>
                  <a:pt x="-1287" y="0"/>
                  <a:pt x="3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6A82F2A4-4C92-EC0E-A452-6F60A180B66F}"/>
              </a:ext>
            </a:extLst>
          </p:cNvPr>
          <p:cNvSpPr/>
          <p:nvPr/>
        </p:nvSpPr>
        <p:spPr>
          <a:xfrm>
            <a:off x="2793907" y="4537062"/>
            <a:ext cx="70148" cy="225442"/>
          </a:xfrm>
          <a:custGeom>
            <a:avLst/>
            <a:gdLst>
              <a:gd name="connsiteX0" fmla="*/ 69943 w 70148"/>
              <a:gd name="connsiteY0" fmla="*/ 13 h 225442"/>
              <a:gd name="connsiteX1" fmla="*/ 22318 w 70148"/>
              <a:gd name="connsiteY1" fmla="*/ 92088 h 225442"/>
              <a:gd name="connsiteX2" fmla="*/ 47718 w 70148"/>
              <a:gd name="connsiteY2" fmla="*/ 155588 h 225442"/>
              <a:gd name="connsiteX3" fmla="*/ 66768 w 70148"/>
              <a:gd name="connsiteY3" fmla="*/ 225438 h 225442"/>
              <a:gd name="connsiteX4" fmla="*/ 28668 w 70148"/>
              <a:gd name="connsiteY4" fmla="*/ 152413 h 225442"/>
              <a:gd name="connsiteX5" fmla="*/ 93 w 70148"/>
              <a:gd name="connsiteY5" fmla="*/ 85738 h 225442"/>
              <a:gd name="connsiteX6" fmla="*/ 69943 w 70148"/>
              <a:gd name="connsiteY6" fmla="*/ 13 h 2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8" h="225442">
                <a:moveTo>
                  <a:pt x="69943" y="13"/>
                </a:moveTo>
                <a:cubicBezTo>
                  <a:pt x="73647" y="1071"/>
                  <a:pt x="26022" y="66159"/>
                  <a:pt x="22318" y="92088"/>
                </a:cubicBezTo>
                <a:cubicBezTo>
                  <a:pt x="18614" y="118017"/>
                  <a:pt x="40310" y="133363"/>
                  <a:pt x="47718" y="155588"/>
                </a:cubicBezTo>
                <a:cubicBezTo>
                  <a:pt x="55126" y="177813"/>
                  <a:pt x="69943" y="225967"/>
                  <a:pt x="66768" y="225438"/>
                </a:cubicBezTo>
                <a:cubicBezTo>
                  <a:pt x="63593" y="224909"/>
                  <a:pt x="39780" y="175696"/>
                  <a:pt x="28668" y="152413"/>
                </a:cubicBezTo>
                <a:cubicBezTo>
                  <a:pt x="17556" y="129130"/>
                  <a:pt x="-1495" y="109551"/>
                  <a:pt x="93" y="85738"/>
                </a:cubicBezTo>
                <a:cubicBezTo>
                  <a:pt x="1681" y="61925"/>
                  <a:pt x="66239" y="-1045"/>
                  <a:pt x="69943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5F67072E-8845-D62F-3E84-6B949E4A2BDD}"/>
              </a:ext>
            </a:extLst>
          </p:cNvPr>
          <p:cNvSpPr/>
          <p:nvPr/>
        </p:nvSpPr>
        <p:spPr>
          <a:xfrm>
            <a:off x="2818771" y="4559260"/>
            <a:ext cx="128432" cy="273590"/>
          </a:xfrm>
          <a:custGeom>
            <a:avLst/>
            <a:gdLst>
              <a:gd name="connsiteX0" fmla="*/ 629 w 128432"/>
              <a:gd name="connsiteY0" fmla="*/ 40 h 273590"/>
              <a:gd name="connsiteX1" fmla="*/ 48254 w 128432"/>
              <a:gd name="connsiteY1" fmla="*/ 111165 h 273590"/>
              <a:gd name="connsiteX2" fmla="*/ 105404 w 128432"/>
              <a:gd name="connsiteY2" fmla="*/ 193715 h 273590"/>
              <a:gd name="connsiteX3" fmla="*/ 127629 w 128432"/>
              <a:gd name="connsiteY3" fmla="*/ 273090 h 273590"/>
              <a:gd name="connsiteX4" fmla="*/ 80004 w 128432"/>
              <a:gd name="connsiteY4" fmla="*/ 225465 h 273590"/>
              <a:gd name="connsiteX5" fmla="*/ 48254 w 128432"/>
              <a:gd name="connsiteY5" fmla="*/ 184190 h 273590"/>
              <a:gd name="connsiteX6" fmla="*/ 105404 w 128432"/>
              <a:gd name="connsiteY6" fmla="*/ 234990 h 273590"/>
              <a:gd name="connsiteX7" fmla="*/ 105404 w 128432"/>
              <a:gd name="connsiteY7" fmla="*/ 203240 h 273590"/>
              <a:gd name="connsiteX8" fmla="*/ 83179 w 128432"/>
              <a:gd name="connsiteY8" fmla="*/ 123865 h 273590"/>
              <a:gd name="connsiteX9" fmla="*/ 629 w 128432"/>
              <a:gd name="connsiteY9" fmla="*/ 40 h 27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432" h="273590">
                <a:moveTo>
                  <a:pt x="629" y="40"/>
                </a:moveTo>
                <a:cubicBezTo>
                  <a:pt x="-5192" y="-2077"/>
                  <a:pt x="30792" y="78886"/>
                  <a:pt x="48254" y="111165"/>
                </a:cubicBezTo>
                <a:cubicBezTo>
                  <a:pt x="65716" y="143444"/>
                  <a:pt x="92175" y="166728"/>
                  <a:pt x="105404" y="193715"/>
                </a:cubicBezTo>
                <a:cubicBezTo>
                  <a:pt x="118633" y="220703"/>
                  <a:pt x="131862" y="267798"/>
                  <a:pt x="127629" y="273090"/>
                </a:cubicBezTo>
                <a:cubicBezTo>
                  <a:pt x="123396" y="278382"/>
                  <a:pt x="93233" y="240282"/>
                  <a:pt x="80004" y="225465"/>
                </a:cubicBezTo>
                <a:cubicBezTo>
                  <a:pt x="66775" y="210648"/>
                  <a:pt x="44021" y="182603"/>
                  <a:pt x="48254" y="184190"/>
                </a:cubicBezTo>
                <a:cubicBezTo>
                  <a:pt x="52487" y="185777"/>
                  <a:pt x="95879" y="231815"/>
                  <a:pt x="105404" y="234990"/>
                </a:cubicBezTo>
                <a:cubicBezTo>
                  <a:pt x="114929" y="238165"/>
                  <a:pt x="109108" y="221761"/>
                  <a:pt x="105404" y="203240"/>
                </a:cubicBezTo>
                <a:cubicBezTo>
                  <a:pt x="101700" y="184719"/>
                  <a:pt x="98525" y="154557"/>
                  <a:pt x="83179" y="123865"/>
                </a:cubicBezTo>
                <a:cubicBezTo>
                  <a:pt x="67833" y="93173"/>
                  <a:pt x="6450" y="2157"/>
                  <a:pt x="629" y="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3C92230E-E465-228D-8394-82A87BEF675A}"/>
              </a:ext>
            </a:extLst>
          </p:cNvPr>
          <p:cNvSpPr/>
          <p:nvPr/>
        </p:nvSpPr>
        <p:spPr>
          <a:xfrm>
            <a:off x="2945283" y="4762392"/>
            <a:ext cx="83736" cy="213425"/>
          </a:xfrm>
          <a:custGeom>
            <a:avLst/>
            <a:gdLst>
              <a:gd name="connsiteX0" fmla="*/ 1117 w 83736"/>
              <a:gd name="connsiteY0" fmla="*/ 108 h 213425"/>
              <a:gd name="connsiteX1" fmla="*/ 13817 w 83736"/>
              <a:gd name="connsiteY1" fmla="*/ 73133 h 213425"/>
              <a:gd name="connsiteX2" fmla="*/ 77317 w 83736"/>
              <a:gd name="connsiteY2" fmla="*/ 174733 h 213425"/>
              <a:gd name="connsiteX3" fmla="*/ 80492 w 83736"/>
              <a:gd name="connsiteY3" fmla="*/ 212833 h 213425"/>
              <a:gd name="connsiteX4" fmla="*/ 67792 w 83736"/>
              <a:gd name="connsiteY4" fmla="*/ 149333 h 213425"/>
              <a:gd name="connsiteX5" fmla="*/ 7467 w 83736"/>
              <a:gd name="connsiteY5" fmla="*/ 89008 h 213425"/>
              <a:gd name="connsiteX6" fmla="*/ 1117 w 83736"/>
              <a:gd name="connsiteY6" fmla="*/ 108 h 21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36" h="213425">
                <a:moveTo>
                  <a:pt x="1117" y="108"/>
                </a:moveTo>
                <a:cubicBezTo>
                  <a:pt x="2175" y="-2538"/>
                  <a:pt x="1117" y="44029"/>
                  <a:pt x="13817" y="73133"/>
                </a:cubicBezTo>
                <a:cubicBezTo>
                  <a:pt x="26517" y="102237"/>
                  <a:pt x="66205" y="151450"/>
                  <a:pt x="77317" y="174733"/>
                </a:cubicBezTo>
                <a:cubicBezTo>
                  <a:pt x="88429" y="198016"/>
                  <a:pt x="82079" y="217066"/>
                  <a:pt x="80492" y="212833"/>
                </a:cubicBezTo>
                <a:cubicBezTo>
                  <a:pt x="78905" y="208600"/>
                  <a:pt x="79963" y="169970"/>
                  <a:pt x="67792" y="149333"/>
                </a:cubicBezTo>
                <a:cubicBezTo>
                  <a:pt x="55621" y="128696"/>
                  <a:pt x="17521" y="108587"/>
                  <a:pt x="7467" y="89008"/>
                </a:cubicBezTo>
                <a:cubicBezTo>
                  <a:pt x="-2587" y="69429"/>
                  <a:pt x="59" y="2754"/>
                  <a:pt x="1117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BEA16E8B-57B9-4336-F811-190406E134C4}"/>
              </a:ext>
            </a:extLst>
          </p:cNvPr>
          <p:cNvSpPr/>
          <p:nvPr/>
        </p:nvSpPr>
        <p:spPr>
          <a:xfrm>
            <a:off x="3015600" y="4971983"/>
            <a:ext cx="153228" cy="292297"/>
          </a:xfrm>
          <a:custGeom>
            <a:avLst/>
            <a:gdLst>
              <a:gd name="connsiteX0" fmla="*/ 650 w 153228"/>
              <a:gd name="connsiteY0" fmla="*/ 67 h 292297"/>
              <a:gd name="connsiteX1" fmla="*/ 92725 w 153228"/>
              <a:gd name="connsiteY1" fmla="*/ 123892 h 292297"/>
              <a:gd name="connsiteX2" fmla="*/ 143525 w 153228"/>
              <a:gd name="connsiteY2" fmla="*/ 228667 h 292297"/>
              <a:gd name="connsiteX3" fmla="*/ 153050 w 153228"/>
              <a:gd name="connsiteY3" fmla="*/ 292167 h 292297"/>
              <a:gd name="connsiteX4" fmla="*/ 140350 w 153228"/>
              <a:gd name="connsiteY4" fmla="*/ 212792 h 292297"/>
              <a:gd name="connsiteX5" fmla="*/ 54625 w 153228"/>
              <a:gd name="connsiteY5" fmla="*/ 108017 h 292297"/>
              <a:gd name="connsiteX6" fmla="*/ 650 w 153228"/>
              <a:gd name="connsiteY6" fmla="*/ 67 h 2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228" h="292297">
                <a:moveTo>
                  <a:pt x="650" y="67"/>
                </a:moveTo>
                <a:cubicBezTo>
                  <a:pt x="7000" y="2713"/>
                  <a:pt x="68913" y="85792"/>
                  <a:pt x="92725" y="123892"/>
                </a:cubicBezTo>
                <a:cubicBezTo>
                  <a:pt x="116537" y="161992"/>
                  <a:pt x="133471" y="200621"/>
                  <a:pt x="143525" y="228667"/>
                </a:cubicBezTo>
                <a:cubicBezTo>
                  <a:pt x="153579" y="256713"/>
                  <a:pt x="153579" y="294813"/>
                  <a:pt x="153050" y="292167"/>
                </a:cubicBezTo>
                <a:cubicBezTo>
                  <a:pt x="152521" y="289521"/>
                  <a:pt x="156754" y="243484"/>
                  <a:pt x="140350" y="212792"/>
                </a:cubicBezTo>
                <a:cubicBezTo>
                  <a:pt x="123946" y="182100"/>
                  <a:pt x="73146" y="142942"/>
                  <a:pt x="54625" y="108017"/>
                </a:cubicBezTo>
                <a:cubicBezTo>
                  <a:pt x="36104" y="73092"/>
                  <a:pt x="-5700" y="-2579"/>
                  <a:pt x="650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0572451A-F2F2-B5BB-8DC2-5B6EE35F8EE7}"/>
              </a:ext>
            </a:extLst>
          </p:cNvPr>
          <p:cNvSpPr/>
          <p:nvPr/>
        </p:nvSpPr>
        <p:spPr>
          <a:xfrm>
            <a:off x="3155743" y="5203560"/>
            <a:ext cx="504204" cy="490581"/>
          </a:xfrm>
          <a:custGeom>
            <a:avLst/>
            <a:gdLst>
              <a:gd name="connsiteX0" fmla="*/ 207 w 504204"/>
              <a:gd name="connsiteY0" fmla="*/ 265 h 490581"/>
              <a:gd name="connsiteX1" fmla="*/ 149432 w 504204"/>
              <a:gd name="connsiteY1" fmla="*/ 165365 h 490581"/>
              <a:gd name="connsiteX2" fmla="*/ 222457 w 504204"/>
              <a:gd name="connsiteY2" fmla="*/ 260615 h 490581"/>
              <a:gd name="connsiteX3" fmla="*/ 384382 w 504204"/>
              <a:gd name="connsiteY3" fmla="*/ 339990 h 490581"/>
              <a:gd name="connsiteX4" fmla="*/ 501857 w 504204"/>
              <a:gd name="connsiteY4" fmla="*/ 489215 h 490581"/>
              <a:gd name="connsiteX5" fmla="*/ 447882 w 504204"/>
              <a:gd name="connsiteY5" fmla="*/ 406665 h 490581"/>
              <a:gd name="connsiteX6" fmla="*/ 273257 w 504204"/>
              <a:gd name="connsiteY6" fmla="*/ 282840 h 490581"/>
              <a:gd name="connsiteX7" fmla="*/ 184357 w 504204"/>
              <a:gd name="connsiteY7" fmla="*/ 206640 h 490581"/>
              <a:gd name="connsiteX8" fmla="*/ 207 w 504204"/>
              <a:gd name="connsiteY8" fmla="*/ 265 h 49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204" h="490581">
                <a:moveTo>
                  <a:pt x="207" y="265"/>
                </a:moveTo>
                <a:cubicBezTo>
                  <a:pt x="-5614" y="-6614"/>
                  <a:pt x="112390" y="121973"/>
                  <a:pt x="149432" y="165365"/>
                </a:cubicBezTo>
                <a:cubicBezTo>
                  <a:pt x="186474" y="208757"/>
                  <a:pt x="183299" y="231511"/>
                  <a:pt x="222457" y="260615"/>
                </a:cubicBezTo>
                <a:cubicBezTo>
                  <a:pt x="261615" y="289719"/>
                  <a:pt x="337815" y="301890"/>
                  <a:pt x="384382" y="339990"/>
                </a:cubicBezTo>
                <a:cubicBezTo>
                  <a:pt x="430949" y="378090"/>
                  <a:pt x="491274" y="478103"/>
                  <a:pt x="501857" y="489215"/>
                </a:cubicBezTo>
                <a:cubicBezTo>
                  <a:pt x="512440" y="500327"/>
                  <a:pt x="485982" y="441061"/>
                  <a:pt x="447882" y="406665"/>
                </a:cubicBezTo>
                <a:cubicBezTo>
                  <a:pt x="409782" y="372269"/>
                  <a:pt x="317178" y="316178"/>
                  <a:pt x="273257" y="282840"/>
                </a:cubicBezTo>
                <a:cubicBezTo>
                  <a:pt x="229336" y="249503"/>
                  <a:pt x="227749" y="248973"/>
                  <a:pt x="184357" y="206640"/>
                </a:cubicBezTo>
                <a:cubicBezTo>
                  <a:pt x="140965" y="164307"/>
                  <a:pt x="6028" y="7144"/>
                  <a:pt x="207" y="2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BC32700D-7240-847B-0F99-07C4EF52D4AE}"/>
              </a:ext>
            </a:extLst>
          </p:cNvPr>
          <p:cNvSpPr/>
          <p:nvPr/>
        </p:nvSpPr>
        <p:spPr>
          <a:xfrm>
            <a:off x="2981312" y="5317967"/>
            <a:ext cx="251055" cy="322098"/>
          </a:xfrm>
          <a:custGeom>
            <a:avLst/>
            <a:gdLst>
              <a:gd name="connsiteX0" fmla="*/ 13 w 251055"/>
              <a:gd name="connsiteY0" fmla="*/ 158 h 322098"/>
              <a:gd name="connsiteX1" fmla="*/ 41288 w 251055"/>
              <a:gd name="connsiteY1" fmla="*/ 111283 h 322098"/>
              <a:gd name="connsiteX2" fmla="*/ 247663 w 251055"/>
              <a:gd name="connsiteY2" fmla="*/ 317658 h 322098"/>
              <a:gd name="connsiteX3" fmla="*/ 168288 w 251055"/>
              <a:gd name="connsiteY3" fmla="*/ 250983 h 322098"/>
              <a:gd name="connsiteX4" fmla="*/ 149238 w 251055"/>
              <a:gd name="connsiteY4" fmla="*/ 228758 h 322098"/>
              <a:gd name="connsiteX5" fmla="*/ 38113 w 251055"/>
              <a:gd name="connsiteY5" fmla="*/ 133508 h 322098"/>
              <a:gd name="connsiteX6" fmla="*/ 13 w 251055"/>
              <a:gd name="connsiteY6" fmla="*/ 158 h 32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055" h="322098">
                <a:moveTo>
                  <a:pt x="13" y="158"/>
                </a:moveTo>
                <a:cubicBezTo>
                  <a:pt x="542" y="-3546"/>
                  <a:pt x="13" y="58366"/>
                  <a:pt x="41288" y="111283"/>
                </a:cubicBezTo>
                <a:cubicBezTo>
                  <a:pt x="82563" y="164200"/>
                  <a:pt x="226496" y="294375"/>
                  <a:pt x="247663" y="317658"/>
                </a:cubicBezTo>
                <a:cubicBezTo>
                  <a:pt x="268830" y="340941"/>
                  <a:pt x="184692" y="265800"/>
                  <a:pt x="168288" y="250983"/>
                </a:cubicBezTo>
                <a:cubicBezTo>
                  <a:pt x="151884" y="236166"/>
                  <a:pt x="170934" y="248337"/>
                  <a:pt x="149238" y="228758"/>
                </a:cubicBezTo>
                <a:cubicBezTo>
                  <a:pt x="127542" y="209179"/>
                  <a:pt x="61925" y="167375"/>
                  <a:pt x="38113" y="133508"/>
                </a:cubicBezTo>
                <a:cubicBezTo>
                  <a:pt x="14301" y="99641"/>
                  <a:pt x="-516" y="3862"/>
                  <a:pt x="13" y="15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B06AC5E3-2DAB-38FF-A1AA-EDD057D691D1}"/>
              </a:ext>
            </a:extLst>
          </p:cNvPr>
          <p:cNvSpPr/>
          <p:nvPr/>
        </p:nvSpPr>
        <p:spPr>
          <a:xfrm>
            <a:off x="2755744" y="4731817"/>
            <a:ext cx="92939" cy="278553"/>
          </a:xfrm>
          <a:custGeom>
            <a:avLst/>
            <a:gdLst>
              <a:gd name="connsiteX0" fmla="*/ 92231 w 92939"/>
              <a:gd name="connsiteY0" fmla="*/ 2108 h 278553"/>
              <a:gd name="connsiteX1" fmla="*/ 66831 w 92939"/>
              <a:gd name="connsiteY1" fmla="*/ 65608 h 278553"/>
              <a:gd name="connsiteX2" fmla="*/ 63656 w 92939"/>
              <a:gd name="connsiteY2" fmla="*/ 148158 h 278553"/>
              <a:gd name="connsiteX3" fmla="*/ 50956 w 92939"/>
              <a:gd name="connsiteY3" fmla="*/ 208483 h 278553"/>
              <a:gd name="connsiteX4" fmla="*/ 156 w 92939"/>
              <a:gd name="connsiteY4" fmla="*/ 278333 h 278553"/>
              <a:gd name="connsiteX5" fmla="*/ 35081 w 92939"/>
              <a:gd name="connsiteY5" fmla="*/ 227533 h 278553"/>
              <a:gd name="connsiteX6" fmla="*/ 35081 w 92939"/>
              <a:gd name="connsiteY6" fmla="*/ 144983 h 278553"/>
              <a:gd name="connsiteX7" fmla="*/ 92231 w 92939"/>
              <a:gd name="connsiteY7" fmla="*/ 2108 h 27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39" h="278553">
                <a:moveTo>
                  <a:pt x="92231" y="2108"/>
                </a:moveTo>
                <a:cubicBezTo>
                  <a:pt x="97523" y="-11121"/>
                  <a:pt x="71593" y="41266"/>
                  <a:pt x="66831" y="65608"/>
                </a:cubicBezTo>
                <a:cubicBezTo>
                  <a:pt x="62069" y="89950"/>
                  <a:pt x="66302" y="124346"/>
                  <a:pt x="63656" y="148158"/>
                </a:cubicBezTo>
                <a:cubicBezTo>
                  <a:pt x="61010" y="171970"/>
                  <a:pt x="61539" y="186787"/>
                  <a:pt x="50956" y="208483"/>
                </a:cubicBezTo>
                <a:cubicBezTo>
                  <a:pt x="40373" y="230179"/>
                  <a:pt x="2802" y="275158"/>
                  <a:pt x="156" y="278333"/>
                </a:cubicBezTo>
                <a:cubicBezTo>
                  <a:pt x="-2490" y="281508"/>
                  <a:pt x="29260" y="249758"/>
                  <a:pt x="35081" y="227533"/>
                </a:cubicBezTo>
                <a:cubicBezTo>
                  <a:pt x="40902" y="205308"/>
                  <a:pt x="32435" y="179908"/>
                  <a:pt x="35081" y="144983"/>
                </a:cubicBezTo>
                <a:cubicBezTo>
                  <a:pt x="37727" y="110058"/>
                  <a:pt x="86939" y="15337"/>
                  <a:pt x="92231" y="2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622FC883-DE80-C0FA-C434-37902A6FD454}"/>
              </a:ext>
            </a:extLst>
          </p:cNvPr>
          <p:cNvSpPr/>
          <p:nvPr/>
        </p:nvSpPr>
        <p:spPr>
          <a:xfrm>
            <a:off x="2756601" y="4726862"/>
            <a:ext cx="75532" cy="260042"/>
          </a:xfrm>
          <a:custGeom>
            <a:avLst/>
            <a:gdLst>
              <a:gd name="connsiteX0" fmla="*/ 75499 w 75532"/>
              <a:gd name="connsiteY0" fmla="*/ 713 h 260042"/>
              <a:gd name="connsiteX1" fmla="*/ 11999 w 75532"/>
              <a:gd name="connsiteY1" fmla="*/ 41988 h 260042"/>
              <a:gd name="connsiteX2" fmla="*/ 18349 w 75532"/>
              <a:gd name="connsiteY2" fmla="*/ 95963 h 260042"/>
              <a:gd name="connsiteX3" fmla="*/ 5649 w 75532"/>
              <a:gd name="connsiteY3" fmla="*/ 257888 h 260042"/>
              <a:gd name="connsiteX4" fmla="*/ 2474 w 75532"/>
              <a:gd name="connsiteY4" fmla="*/ 181688 h 260042"/>
              <a:gd name="connsiteX5" fmla="*/ 2474 w 75532"/>
              <a:gd name="connsiteY5" fmla="*/ 76913 h 260042"/>
              <a:gd name="connsiteX6" fmla="*/ 75499 w 75532"/>
              <a:gd name="connsiteY6" fmla="*/ 713 h 2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2" h="260042">
                <a:moveTo>
                  <a:pt x="75499" y="713"/>
                </a:moveTo>
                <a:cubicBezTo>
                  <a:pt x="77087" y="-5108"/>
                  <a:pt x="21524" y="26113"/>
                  <a:pt x="11999" y="41988"/>
                </a:cubicBezTo>
                <a:cubicBezTo>
                  <a:pt x="2474" y="57863"/>
                  <a:pt x="19407" y="59980"/>
                  <a:pt x="18349" y="95963"/>
                </a:cubicBezTo>
                <a:cubicBezTo>
                  <a:pt x="17291" y="131946"/>
                  <a:pt x="8295" y="243601"/>
                  <a:pt x="5649" y="257888"/>
                </a:cubicBezTo>
                <a:cubicBezTo>
                  <a:pt x="3003" y="272175"/>
                  <a:pt x="3003" y="211851"/>
                  <a:pt x="2474" y="181688"/>
                </a:cubicBezTo>
                <a:cubicBezTo>
                  <a:pt x="1945" y="151526"/>
                  <a:pt x="-2818" y="106017"/>
                  <a:pt x="2474" y="76913"/>
                </a:cubicBezTo>
                <a:cubicBezTo>
                  <a:pt x="7766" y="47809"/>
                  <a:pt x="73911" y="6534"/>
                  <a:pt x="75499" y="7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03C81442-3CD7-D512-E7A2-C60280F76DD8}"/>
              </a:ext>
            </a:extLst>
          </p:cNvPr>
          <p:cNvSpPr/>
          <p:nvPr/>
        </p:nvSpPr>
        <p:spPr>
          <a:xfrm>
            <a:off x="2774122" y="4717734"/>
            <a:ext cx="51770" cy="130702"/>
          </a:xfrm>
          <a:custGeom>
            <a:avLst/>
            <a:gdLst>
              <a:gd name="connsiteX0" fmla="*/ 51628 w 51770"/>
              <a:gd name="connsiteY0" fmla="*/ 316 h 130702"/>
              <a:gd name="connsiteX1" fmla="*/ 828 w 51770"/>
              <a:gd name="connsiteY1" fmla="*/ 47941 h 130702"/>
              <a:gd name="connsiteX2" fmla="*/ 19878 w 51770"/>
              <a:gd name="connsiteY2" fmla="*/ 130491 h 130702"/>
              <a:gd name="connsiteX3" fmla="*/ 16703 w 51770"/>
              <a:gd name="connsiteY3" fmla="*/ 70166 h 130702"/>
              <a:gd name="connsiteX4" fmla="*/ 51628 w 51770"/>
              <a:gd name="connsiteY4" fmla="*/ 316 h 1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0" h="130702">
                <a:moveTo>
                  <a:pt x="51628" y="316"/>
                </a:moveTo>
                <a:cubicBezTo>
                  <a:pt x="48982" y="-3388"/>
                  <a:pt x="6120" y="26245"/>
                  <a:pt x="828" y="47941"/>
                </a:cubicBezTo>
                <a:cubicBezTo>
                  <a:pt x="-4464" y="69637"/>
                  <a:pt x="17232" y="126787"/>
                  <a:pt x="19878" y="130491"/>
                </a:cubicBezTo>
                <a:cubicBezTo>
                  <a:pt x="22524" y="134195"/>
                  <a:pt x="14057" y="88158"/>
                  <a:pt x="16703" y="70166"/>
                </a:cubicBezTo>
                <a:cubicBezTo>
                  <a:pt x="19349" y="52174"/>
                  <a:pt x="54274" y="4020"/>
                  <a:pt x="51628" y="3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09A4387C-649A-4082-0F80-8C3A026EBCF2}"/>
              </a:ext>
            </a:extLst>
          </p:cNvPr>
          <p:cNvSpPr/>
          <p:nvPr/>
        </p:nvSpPr>
        <p:spPr>
          <a:xfrm>
            <a:off x="2910638" y="4816330"/>
            <a:ext cx="45910" cy="381503"/>
          </a:xfrm>
          <a:custGeom>
            <a:avLst/>
            <a:gdLst>
              <a:gd name="connsiteX0" fmla="*/ 837 w 45910"/>
              <a:gd name="connsiteY0" fmla="*/ 145 h 381503"/>
              <a:gd name="connsiteX1" fmla="*/ 45287 w 45910"/>
              <a:gd name="connsiteY1" fmla="*/ 228745 h 381503"/>
              <a:gd name="connsiteX2" fmla="*/ 26237 w 45910"/>
              <a:gd name="connsiteY2" fmla="*/ 381145 h 381503"/>
              <a:gd name="connsiteX3" fmla="*/ 16712 w 45910"/>
              <a:gd name="connsiteY3" fmla="*/ 263670 h 381503"/>
              <a:gd name="connsiteX4" fmla="*/ 837 w 45910"/>
              <a:gd name="connsiteY4" fmla="*/ 145 h 38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" h="381503">
                <a:moveTo>
                  <a:pt x="837" y="145"/>
                </a:moveTo>
                <a:cubicBezTo>
                  <a:pt x="5599" y="-5676"/>
                  <a:pt x="41054" y="165245"/>
                  <a:pt x="45287" y="228745"/>
                </a:cubicBezTo>
                <a:cubicBezTo>
                  <a:pt x="49520" y="292245"/>
                  <a:pt x="30999" y="375324"/>
                  <a:pt x="26237" y="381145"/>
                </a:cubicBezTo>
                <a:cubicBezTo>
                  <a:pt x="21475" y="386966"/>
                  <a:pt x="20416" y="320820"/>
                  <a:pt x="16712" y="263670"/>
                </a:cubicBezTo>
                <a:cubicBezTo>
                  <a:pt x="13008" y="206520"/>
                  <a:pt x="-3925" y="5966"/>
                  <a:pt x="837" y="1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CA5DF202-29E8-6C77-47B0-636CFBA82DC9}"/>
              </a:ext>
            </a:extLst>
          </p:cNvPr>
          <p:cNvSpPr/>
          <p:nvPr/>
        </p:nvSpPr>
        <p:spPr>
          <a:xfrm>
            <a:off x="2879821" y="5195816"/>
            <a:ext cx="80572" cy="488305"/>
          </a:xfrm>
          <a:custGeom>
            <a:avLst/>
            <a:gdLst>
              <a:gd name="connsiteX0" fmla="*/ 79279 w 80572"/>
              <a:gd name="connsiteY0" fmla="*/ 1659 h 488305"/>
              <a:gd name="connsiteX1" fmla="*/ 69754 w 80572"/>
              <a:gd name="connsiteY1" fmla="*/ 300109 h 488305"/>
              <a:gd name="connsiteX2" fmla="*/ 3079 w 80572"/>
              <a:gd name="connsiteY2" fmla="*/ 484259 h 488305"/>
              <a:gd name="connsiteX3" fmla="*/ 15779 w 80572"/>
              <a:gd name="connsiteY3" fmla="*/ 408059 h 488305"/>
              <a:gd name="connsiteX4" fmla="*/ 57054 w 80572"/>
              <a:gd name="connsiteY4" fmla="*/ 188984 h 488305"/>
              <a:gd name="connsiteX5" fmla="*/ 79279 w 80572"/>
              <a:gd name="connsiteY5" fmla="*/ 1659 h 48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72" h="488305">
                <a:moveTo>
                  <a:pt x="79279" y="1659"/>
                </a:moveTo>
                <a:cubicBezTo>
                  <a:pt x="81396" y="20180"/>
                  <a:pt x="82454" y="219676"/>
                  <a:pt x="69754" y="300109"/>
                </a:cubicBezTo>
                <a:cubicBezTo>
                  <a:pt x="57054" y="380542"/>
                  <a:pt x="12075" y="466267"/>
                  <a:pt x="3079" y="484259"/>
                </a:cubicBezTo>
                <a:cubicBezTo>
                  <a:pt x="-5917" y="502251"/>
                  <a:pt x="6783" y="457271"/>
                  <a:pt x="15779" y="408059"/>
                </a:cubicBezTo>
                <a:cubicBezTo>
                  <a:pt x="24775" y="358847"/>
                  <a:pt x="47000" y="253542"/>
                  <a:pt x="57054" y="188984"/>
                </a:cubicBezTo>
                <a:cubicBezTo>
                  <a:pt x="67108" y="124426"/>
                  <a:pt x="77162" y="-16862"/>
                  <a:pt x="79279" y="16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311F467F-A9A1-8C91-1DE5-CE1F4FA46F93}"/>
              </a:ext>
            </a:extLst>
          </p:cNvPr>
          <p:cNvSpPr/>
          <p:nvPr/>
        </p:nvSpPr>
        <p:spPr>
          <a:xfrm>
            <a:off x="2729939" y="5007816"/>
            <a:ext cx="35028" cy="227173"/>
          </a:xfrm>
          <a:custGeom>
            <a:avLst/>
            <a:gdLst>
              <a:gd name="connsiteX0" fmla="*/ 29136 w 35028"/>
              <a:gd name="connsiteY0" fmla="*/ 2334 h 227173"/>
              <a:gd name="connsiteX1" fmla="*/ 13261 w 35028"/>
              <a:gd name="connsiteY1" fmla="*/ 211884 h 227173"/>
              <a:gd name="connsiteX2" fmla="*/ 561 w 35028"/>
              <a:gd name="connsiteY2" fmla="*/ 199184 h 227173"/>
              <a:gd name="connsiteX3" fmla="*/ 32311 w 35028"/>
              <a:gd name="connsiteY3" fmla="*/ 103934 h 227173"/>
              <a:gd name="connsiteX4" fmla="*/ 29136 w 35028"/>
              <a:gd name="connsiteY4" fmla="*/ 2334 h 22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8" h="227173">
                <a:moveTo>
                  <a:pt x="29136" y="2334"/>
                </a:moveTo>
                <a:cubicBezTo>
                  <a:pt x="25961" y="20326"/>
                  <a:pt x="18024" y="179076"/>
                  <a:pt x="13261" y="211884"/>
                </a:cubicBezTo>
                <a:cubicBezTo>
                  <a:pt x="8498" y="244692"/>
                  <a:pt x="-2614" y="217176"/>
                  <a:pt x="561" y="199184"/>
                </a:cubicBezTo>
                <a:cubicBezTo>
                  <a:pt x="3736" y="181192"/>
                  <a:pt x="25961" y="132509"/>
                  <a:pt x="32311" y="103934"/>
                </a:cubicBezTo>
                <a:cubicBezTo>
                  <a:pt x="38661" y="75359"/>
                  <a:pt x="32311" y="-15658"/>
                  <a:pt x="29136" y="23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93FE0D7A-91DB-3A38-6FF1-A12BE1448D78}"/>
              </a:ext>
            </a:extLst>
          </p:cNvPr>
          <p:cNvSpPr/>
          <p:nvPr/>
        </p:nvSpPr>
        <p:spPr>
          <a:xfrm>
            <a:off x="2513453" y="5302242"/>
            <a:ext cx="224199" cy="484696"/>
          </a:xfrm>
          <a:custGeom>
            <a:avLst/>
            <a:gdLst>
              <a:gd name="connsiteX0" fmla="*/ 223397 w 224199"/>
              <a:gd name="connsiteY0" fmla="*/ 8 h 484696"/>
              <a:gd name="connsiteX1" fmla="*/ 178947 w 224199"/>
              <a:gd name="connsiteY1" fmla="*/ 180983 h 484696"/>
              <a:gd name="connsiteX2" fmla="*/ 4322 w 224199"/>
              <a:gd name="connsiteY2" fmla="*/ 473083 h 484696"/>
              <a:gd name="connsiteX3" fmla="*/ 61472 w 224199"/>
              <a:gd name="connsiteY3" fmla="*/ 403233 h 484696"/>
              <a:gd name="connsiteX4" fmla="*/ 153547 w 224199"/>
              <a:gd name="connsiteY4" fmla="*/ 187333 h 484696"/>
              <a:gd name="connsiteX5" fmla="*/ 223397 w 224199"/>
              <a:gd name="connsiteY5" fmla="*/ 8 h 4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199" h="484696">
                <a:moveTo>
                  <a:pt x="223397" y="8"/>
                </a:moveTo>
                <a:cubicBezTo>
                  <a:pt x="227630" y="-1050"/>
                  <a:pt x="215459" y="102137"/>
                  <a:pt x="178947" y="180983"/>
                </a:cubicBezTo>
                <a:cubicBezTo>
                  <a:pt x="142435" y="259829"/>
                  <a:pt x="23901" y="436041"/>
                  <a:pt x="4322" y="473083"/>
                </a:cubicBezTo>
                <a:cubicBezTo>
                  <a:pt x="-15257" y="510125"/>
                  <a:pt x="36601" y="450858"/>
                  <a:pt x="61472" y="403233"/>
                </a:cubicBezTo>
                <a:cubicBezTo>
                  <a:pt x="86343" y="355608"/>
                  <a:pt x="125501" y="249245"/>
                  <a:pt x="153547" y="187333"/>
                </a:cubicBezTo>
                <a:cubicBezTo>
                  <a:pt x="181593" y="125421"/>
                  <a:pt x="219164" y="1066"/>
                  <a:pt x="223397" y="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7B592E51-BF48-54A7-A168-E6EF4220DAA9}"/>
              </a:ext>
            </a:extLst>
          </p:cNvPr>
          <p:cNvSpPr/>
          <p:nvPr/>
        </p:nvSpPr>
        <p:spPr>
          <a:xfrm>
            <a:off x="3189581" y="5574131"/>
            <a:ext cx="189270" cy="362531"/>
          </a:xfrm>
          <a:custGeom>
            <a:avLst/>
            <a:gdLst>
              <a:gd name="connsiteX0" fmla="*/ 4469 w 189270"/>
              <a:gd name="connsiteY0" fmla="*/ 1169 h 362531"/>
              <a:gd name="connsiteX1" fmla="*/ 26694 w 189270"/>
              <a:gd name="connsiteY1" fmla="*/ 140869 h 362531"/>
              <a:gd name="connsiteX2" fmla="*/ 185444 w 189270"/>
              <a:gd name="connsiteY2" fmla="*/ 353594 h 362531"/>
              <a:gd name="connsiteX3" fmla="*/ 134644 w 189270"/>
              <a:gd name="connsiteY3" fmla="*/ 312319 h 362531"/>
              <a:gd name="connsiteX4" fmla="*/ 74319 w 189270"/>
              <a:gd name="connsiteY4" fmla="*/ 217069 h 362531"/>
              <a:gd name="connsiteX5" fmla="*/ 4469 w 189270"/>
              <a:gd name="connsiteY5" fmla="*/ 1169 h 36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70" h="362531">
                <a:moveTo>
                  <a:pt x="4469" y="1169"/>
                </a:moveTo>
                <a:cubicBezTo>
                  <a:pt x="-3468" y="-11531"/>
                  <a:pt x="-3469" y="82131"/>
                  <a:pt x="26694" y="140869"/>
                </a:cubicBezTo>
                <a:cubicBezTo>
                  <a:pt x="56857" y="199607"/>
                  <a:pt x="167452" y="325019"/>
                  <a:pt x="185444" y="353594"/>
                </a:cubicBezTo>
                <a:cubicBezTo>
                  <a:pt x="203436" y="382169"/>
                  <a:pt x="153165" y="335073"/>
                  <a:pt x="134644" y="312319"/>
                </a:cubicBezTo>
                <a:cubicBezTo>
                  <a:pt x="116123" y="289565"/>
                  <a:pt x="96015" y="263636"/>
                  <a:pt x="74319" y="217069"/>
                </a:cubicBezTo>
                <a:cubicBezTo>
                  <a:pt x="52623" y="170502"/>
                  <a:pt x="12406" y="13869"/>
                  <a:pt x="4469" y="11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11803DAD-8569-74B3-C3CD-DE00B83E59C8}"/>
              </a:ext>
            </a:extLst>
          </p:cNvPr>
          <p:cNvSpPr/>
          <p:nvPr/>
        </p:nvSpPr>
        <p:spPr>
          <a:xfrm>
            <a:off x="1909143" y="5606138"/>
            <a:ext cx="673217" cy="883973"/>
          </a:xfrm>
          <a:custGeom>
            <a:avLst/>
            <a:gdLst>
              <a:gd name="connsiteX0" fmla="*/ 672132 w 673217"/>
              <a:gd name="connsiteY0" fmla="*/ 912 h 883973"/>
              <a:gd name="connsiteX1" fmla="*/ 427657 w 673217"/>
              <a:gd name="connsiteY1" fmla="*/ 331112 h 883973"/>
              <a:gd name="connsiteX2" fmla="*/ 170482 w 673217"/>
              <a:gd name="connsiteY2" fmla="*/ 556537 h 883973"/>
              <a:gd name="connsiteX3" fmla="*/ 345107 w 673217"/>
              <a:gd name="connsiteY3" fmla="*/ 400962 h 883973"/>
              <a:gd name="connsiteX4" fmla="*/ 224457 w 673217"/>
              <a:gd name="connsiteY4" fmla="*/ 559712 h 883973"/>
              <a:gd name="connsiteX5" fmla="*/ 84757 w 673217"/>
              <a:gd name="connsiteY5" fmla="*/ 718462 h 883973"/>
              <a:gd name="connsiteX6" fmla="*/ 14907 w 673217"/>
              <a:gd name="connsiteY6" fmla="*/ 867687 h 883973"/>
              <a:gd name="connsiteX7" fmla="*/ 49832 w 673217"/>
              <a:gd name="connsiteY7" fmla="*/ 810537 h 883973"/>
              <a:gd name="connsiteX8" fmla="*/ 497507 w 673217"/>
              <a:gd name="connsiteY8" fmla="*/ 251737 h 883973"/>
              <a:gd name="connsiteX9" fmla="*/ 672132 w 673217"/>
              <a:gd name="connsiteY9" fmla="*/ 912 h 883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3217" h="883973">
                <a:moveTo>
                  <a:pt x="672132" y="912"/>
                </a:moveTo>
                <a:cubicBezTo>
                  <a:pt x="660490" y="14141"/>
                  <a:pt x="511265" y="238508"/>
                  <a:pt x="427657" y="331112"/>
                </a:cubicBezTo>
                <a:cubicBezTo>
                  <a:pt x="344049" y="423716"/>
                  <a:pt x="184240" y="544895"/>
                  <a:pt x="170482" y="556537"/>
                </a:cubicBezTo>
                <a:cubicBezTo>
                  <a:pt x="156724" y="568179"/>
                  <a:pt x="336111" y="400433"/>
                  <a:pt x="345107" y="400962"/>
                </a:cubicBezTo>
                <a:cubicBezTo>
                  <a:pt x="354103" y="401491"/>
                  <a:pt x="267849" y="506795"/>
                  <a:pt x="224457" y="559712"/>
                </a:cubicBezTo>
                <a:cubicBezTo>
                  <a:pt x="181065" y="612629"/>
                  <a:pt x="119682" y="667133"/>
                  <a:pt x="84757" y="718462"/>
                </a:cubicBezTo>
                <a:cubicBezTo>
                  <a:pt x="49832" y="769791"/>
                  <a:pt x="20728" y="852341"/>
                  <a:pt x="14907" y="867687"/>
                </a:cubicBezTo>
                <a:cubicBezTo>
                  <a:pt x="9086" y="883033"/>
                  <a:pt x="-30601" y="913195"/>
                  <a:pt x="49832" y="810537"/>
                </a:cubicBezTo>
                <a:cubicBezTo>
                  <a:pt x="130265" y="707879"/>
                  <a:pt x="394849" y="382970"/>
                  <a:pt x="497507" y="251737"/>
                </a:cubicBezTo>
                <a:cubicBezTo>
                  <a:pt x="600165" y="120504"/>
                  <a:pt x="683774" y="-12317"/>
                  <a:pt x="672132" y="9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FB6A7391-A33B-9D1A-1B40-96ED721B3D53}"/>
              </a:ext>
            </a:extLst>
          </p:cNvPr>
          <p:cNvSpPr/>
          <p:nvPr/>
        </p:nvSpPr>
        <p:spPr>
          <a:xfrm>
            <a:off x="2524027" y="5555112"/>
            <a:ext cx="558100" cy="1128683"/>
          </a:xfrm>
          <a:custGeom>
            <a:avLst/>
            <a:gdLst>
              <a:gd name="connsiteX0" fmla="*/ 552548 w 558100"/>
              <a:gd name="connsiteY0" fmla="*/ 7488 h 1128683"/>
              <a:gd name="connsiteX1" fmla="*/ 431898 w 558100"/>
              <a:gd name="connsiteY1" fmla="*/ 220213 h 1128683"/>
              <a:gd name="connsiteX2" fmla="*/ 339823 w 558100"/>
              <a:gd name="connsiteY2" fmla="*/ 388488 h 1128683"/>
              <a:gd name="connsiteX3" fmla="*/ 260448 w 558100"/>
              <a:gd name="connsiteY3" fmla="*/ 553588 h 1128683"/>
              <a:gd name="connsiteX4" fmla="*/ 130273 w 558100"/>
              <a:gd name="connsiteY4" fmla="*/ 912363 h 1128683"/>
              <a:gd name="connsiteX5" fmla="*/ 98 w 558100"/>
              <a:gd name="connsiteY5" fmla="*/ 1128263 h 1128683"/>
              <a:gd name="connsiteX6" fmla="*/ 111223 w 558100"/>
              <a:gd name="connsiteY6" fmla="*/ 953638 h 1128683"/>
              <a:gd name="connsiteX7" fmla="*/ 238223 w 558100"/>
              <a:gd name="connsiteY7" fmla="*/ 509138 h 1128683"/>
              <a:gd name="connsiteX8" fmla="*/ 552548 w 558100"/>
              <a:gd name="connsiteY8" fmla="*/ 7488 h 11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00" h="1128683">
                <a:moveTo>
                  <a:pt x="552548" y="7488"/>
                </a:moveTo>
                <a:cubicBezTo>
                  <a:pt x="584827" y="-40666"/>
                  <a:pt x="467352" y="156713"/>
                  <a:pt x="431898" y="220213"/>
                </a:cubicBezTo>
                <a:cubicBezTo>
                  <a:pt x="396444" y="283713"/>
                  <a:pt x="368398" y="332926"/>
                  <a:pt x="339823" y="388488"/>
                </a:cubicBezTo>
                <a:cubicBezTo>
                  <a:pt x="311248" y="444051"/>
                  <a:pt x="295373" y="466276"/>
                  <a:pt x="260448" y="553588"/>
                </a:cubicBezTo>
                <a:cubicBezTo>
                  <a:pt x="225523" y="640900"/>
                  <a:pt x="173665" y="816584"/>
                  <a:pt x="130273" y="912363"/>
                </a:cubicBezTo>
                <a:cubicBezTo>
                  <a:pt x="86881" y="1008142"/>
                  <a:pt x="3273" y="1121384"/>
                  <a:pt x="98" y="1128263"/>
                </a:cubicBezTo>
                <a:cubicBezTo>
                  <a:pt x="-3077" y="1135142"/>
                  <a:pt x="71536" y="1056825"/>
                  <a:pt x="111223" y="953638"/>
                </a:cubicBezTo>
                <a:cubicBezTo>
                  <a:pt x="150910" y="850451"/>
                  <a:pt x="165198" y="659421"/>
                  <a:pt x="238223" y="509138"/>
                </a:cubicBezTo>
                <a:cubicBezTo>
                  <a:pt x="311248" y="358855"/>
                  <a:pt x="520269" y="55642"/>
                  <a:pt x="552548" y="748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77D62D40-B6F5-A81D-6C11-764330C6082E}"/>
              </a:ext>
            </a:extLst>
          </p:cNvPr>
          <p:cNvSpPr/>
          <p:nvPr/>
        </p:nvSpPr>
        <p:spPr>
          <a:xfrm>
            <a:off x="3089086" y="5724381"/>
            <a:ext cx="134061" cy="235991"/>
          </a:xfrm>
          <a:custGeom>
            <a:avLst/>
            <a:gdLst>
              <a:gd name="connsiteX0" fmla="*/ 111314 w 134061"/>
              <a:gd name="connsiteY0" fmla="*/ 144 h 235991"/>
              <a:gd name="connsiteX1" fmla="*/ 111314 w 134061"/>
              <a:gd name="connsiteY1" fmla="*/ 85869 h 235991"/>
              <a:gd name="connsiteX2" fmla="*/ 189 w 134061"/>
              <a:gd name="connsiteY2" fmla="*/ 235094 h 235991"/>
              <a:gd name="connsiteX3" fmla="*/ 85914 w 134061"/>
              <a:gd name="connsiteY3" fmla="*/ 146194 h 235991"/>
              <a:gd name="connsiteX4" fmla="*/ 133539 w 134061"/>
              <a:gd name="connsiteY4" fmla="*/ 104919 h 235991"/>
              <a:gd name="connsiteX5" fmla="*/ 111314 w 134061"/>
              <a:gd name="connsiteY5" fmla="*/ 144 h 23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61" h="235991">
                <a:moveTo>
                  <a:pt x="111314" y="144"/>
                </a:moveTo>
                <a:cubicBezTo>
                  <a:pt x="107610" y="-3031"/>
                  <a:pt x="129835" y="46711"/>
                  <a:pt x="111314" y="85869"/>
                </a:cubicBezTo>
                <a:cubicBezTo>
                  <a:pt x="92793" y="125027"/>
                  <a:pt x="4422" y="225040"/>
                  <a:pt x="189" y="235094"/>
                </a:cubicBezTo>
                <a:cubicBezTo>
                  <a:pt x="-4044" y="245148"/>
                  <a:pt x="63689" y="167890"/>
                  <a:pt x="85914" y="146194"/>
                </a:cubicBezTo>
                <a:cubicBezTo>
                  <a:pt x="108139" y="124498"/>
                  <a:pt x="129306" y="123440"/>
                  <a:pt x="133539" y="104919"/>
                </a:cubicBezTo>
                <a:cubicBezTo>
                  <a:pt x="137772" y="86398"/>
                  <a:pt x="115018" y="3319"/>
                  <a:pt x="111314" y="1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957A729D-5161-7777-CBE2-6DE7CDF8FDC1}"/>
              </a:ext>
            </a:extLst>
          </p:cNvPr>
          <p:cNvSpPr/>
          <p:nvPr/>
        </p:nvSpPr>
        <p:spPr>
          <a:xfrm>
            <a:off x="2971789" y="6094726"/>
            <a:ext cx="437297" cy="414742"/>
          </a:xfrm>
          <a:custGeom>
            <a:avLst/>
            <a:gdLst>
              <a:gd name="connsiteX0" fmla="*/ 406411 w 437297"/>
              <a:gd name="connsiteY0" fmla="*/ 4449 h 414742"/>
              <a:gd name="connsiteX1" fmla="*/ 285761 w 437297"/>
              <a:gd name="connsiteY1" fmla="*/ 166374 h 414742"/>
              <a:gd name="connsiteX2" fmla="*/ 165111 w 437297"/>
              <a:gd name="connsiteY2" fmla="*/ 306074 h 414742"/>
              <a:gd name="connsiteX3" fmla="*/ 3186 w 437297"/>
              <a:gd name="connsiteY3" fmla="*/ 414024 h 414742"/>
              <a:gd name="connsiteX4" fmla="*/ 85736 w 437297"/>
              <a:gd name="connsiteY4" fmla="*/ 337824 h 414742"/>
              <a:gd name="connsiteX5" fmla="*/ 409586 w 437297"/>
              <a:gd name="connsiteY5" fmla="*/ 67949 h 414742"/>
              <a:gd name="connsiteX6" fmla="*/ 406411 w 437297"/>
              <a:gd name="connsiteY6" fmla="*/ 4449 h 41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297" h="414742">
                <a:moveTo>
                  <a:pt x="406411" y="4449"/>
                </a:moveTo>
                <a:cubicBezTo>
                  <a:pt x="385774" y="20853"/>
                  <a:pt x="325978" y="116103"/>
                  <a:pt x="285761" y="166374"/>
                </a:cubicBezTo>
                <a:cubicBezTo>
                  <a:pt x="245544" y="216645"/>
                  <a:pt x="212207" y="264799"/>
                  <a:pt x="165111" y="306074"/>
                </a:cubicBezTo>
                <a:cubicBezTo>
                  <a:pt x="118015" y="347349"/>
                  <a:pt x="16415" y="408732"/>
                  <a:pt x="3186" y="414024"/>
                </a:cubicBezTo>
                <a:cubicBezTo>
                  <a:pt x="-10043" y="419316"/>
                  <a:pt x="18003" y="395503"/>
                  <a:pt x="85736" y="337824"/>
                </a:cubicBezTo>
                <a:cubicBezTo>
                  <a:pt x="153469" y="280145"/>
                  <a:pt x="356669" y="117161"/>
                  <a:pt x="409586" y="67949"/>
                </a:cubicBezTo>
                <a:cubicBezTo>
                  <a:pt x="462503" y="18737"/>
                  <a:pt x="427048" y="-11955"/>
                  <a:pt x="406411" y="4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8ACE1044-D370-3B59-8858-A4B6AF859C6E}"/>
              </a:ext>
            </a:extLst>
          </p:cNvPr>
          <p:cNvSpPr/>
          <p:nvPr/>
        </p:nvSpPr>
        <p:spPr>
          <a:xfrm>
            <a:off x="2580968" y="6523933"/>
            <a:ext cx="356248" cy="315034"/>
          </a:xfrm>
          <a:custGeom>
            <a:avLst/>
            <a:gdLst>
              <a:gd name="connsiteX0" fmla="*/ 355907 w 356248"/>
              <a:gd name="connsiteY0" fmla="*/ 692 h 315034"/>
              <a:gd name="connsiteX1" fmla="*/ 117782 w 356248"/>
              <a:gd name="connsiteY1" fmla="*/ 140392 h 315034"/>
              <a:gd name="connsiteX2" fmla="*/ 66982 w 356248"/>
              <a:gd name="connsiteY2" fmla="*/ 181667 h 315034"/>
              <a:gd name="connsiteX3" fmla="*/ 307 w 356248"/>
              <a:gd name="connsiteY3" fmla="*/ 315017 h 315034"/>
              <a:gd name="connsiteX4" fmla="*/ 95557 w 356248"/>
              <a:gd name="connsiteY4" fmla="*/ 172142 h 315034"/>
              <a:gd name="connsiteX5" fmla="*/ 168582 w 356248"/>
              <a:gd name="connsiteY5" fmla="*/ 89592 h 315034"/>
              <a:gd name="connsiteX6" fmla="*/ 355907 w 356248"/>
              <a:gd name="connsiteY6" fmla="*/ 692 h 31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248" h="315034">
                <a:moveTo>
                  <a:pt x="355907" y="692"/>
                </a:moveTo>
                <a:cubicBezTo>
                  <a:pt x="347440" y="9159"/>
                  <a:pt x="165936" y="110230"/>
                  <a:pt x="117782" y="140392"/>
                </a:cubicBezTo>
                <a:cubicBezTo>
                  <a:pt x="69628" y="170555"/>
                  <a:pt x="86561" y="152563"/>
                  <a:pt x="66982" y="181667"/>
                </a:cubicBezTo>
                <a:cubicBezTo>
                  <a:pt x="47403" y="210771"/>
                  <a:pt x="-4455" y="316604"/>
                  <a:pt x="307" y="315017"/>
                </a:cubicBezTo>
                <a:cubicBezTo>
                  <a:pt x="5069" y="313430"/>
                  <a:pt x="67511" y="209713"/>
                  <a:pt x="95557" y="172142"/>
                </a:cubicBezTo>
                <a:cubicBezTo>
                  <a:pt x="123603" y="134571"/>
                  <a:pt x="124132" y="115521"/>
                  <a:pt x="168582" y="89592"/>
                </a:cubicBezTo>
                <a:cubicBezTo>
                  <a:pt x="213032" y="63663"/>
                  <a:pt x="364374" y="-7775"/>
                  <a:pt x="355907" y="6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2FBE865C-717F-0028-978F-5A742DDB03BA}"/>
              </a:ext>
            </a:extLst>
          </p:cNvPr>
          <p:cNvSpPr/>
          <p:nvPr/>
        </p:nvSpPr>
        <p:spPr>
          <a:xfrm>
            <a:off x="3393753" y="5930577"/>
            <a:ext cx="415727" cy="872448"/>
          </a:xfrm>
          <a:custGeom>
            <a:avLst/>
            <a:gdLst>
              <a:gd name="connsiteX0" fmla="*/ 3497 w 415727"/>
              <a:gd name="connsiteY0" fmla="*/ 323 h 872448"/>
              <a:gd name="connsiteX1" fmla="*/ 120972 w 415727"/>
              <a:gd name="connsiteY1" fmla="*/ 346398 h 872448"/>
              <a:gd name="connsiteX2" fmla="*/ 403547 w 415727"/>
              <a:gd name="connsiteY2" fmla="*/ 841698 h 872448"/>
              <a:gd name="connsiteX3" fmla="*/ 333697 w 415727"/>
              <a:gd name="connsiteY3" fmla="*/ 762323 h 872448"/>
              <a:gd name="connsiteX4" fmla="*/ 57472 w 415727"/>
              <a:gd name="connsiteY4" fmla="*/ 292423 h 872448"/>
              <a:gd name="connsiteX5" fmla="*/ 3497 w 415727"/>
              <a:gd name="connsiteY5" fmla="*/ 323 h 87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727" h="872448">
                <a:moveTo>
                  <a:pt x="3497" y="323"/>
                </a:moveTo>
                <a:cubicBezTo>
                  <a:pt x="14080" y="9319"/>
                  <a:pt x="54297" y="206169"/>
                  <a:pt x="120972" y="346398"/>
                </a:cubicBezTo>
                <a:cubicBezTo>
                  <a:pt x="187647" y="486627"/>
                  <a:pt x="368093" y="772377"/>
                  <a:pt x="403547" y="841698"/>
                </a:cubicBezTo>
                <a:cubicBezTo>
                  <a:pt x="439001" y="911019"/>
                  <a:pt x="391376" y="853869"/>
                  <a:pt x="333697" y="762323"/>
                </a:cubicBezTo>
                <a:cubicBezTo>
                  <a:pt x="276018" y="670777"/>
                  <a:pt x="109860" y="413073"/>
                  <a:pt x="57472" y="292423"/>
                </a:cubicBezTo>
                <a:cubicBezTo>
                  <a:pt x="5084" y="171773"/>
                  <a:pt x="-7086" y="-8673"/>
                  <a:pt x="3497" y="3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6150C6F4-EE06-A9F4-F9E2-6EC32100F564}"/>
              </a:ext>
            </a:extLst>
          </p:cNvPr>
          <p:cNvSpPr/>
          <p:nvPr/>
        </p:nvSpPr>
        <p:spPr>
          <a:xfrm>
            <a:off x="3831178" y="5365719"/>
            <a:ext cx="280661" cy="289323"/>
          </a:xfrm>
          <a:custGeom>
            <a:avLst/>
            <a:gdLst>
              <a:gd name="connsiteX0" fmla="*/ 4222 w 280661"/>
              <a:gd name="connsiteY0" fmla="*/ 31781 h 289323"/>
              <a:gd name="connsiteX1" fmla="*/ 182022 w 280661"/>
              <a:gd name="connsiteY1" fmla="*/ 31 h 289323"/>
              <a:gd name="connsiteX2" fmla="*/ 255047 w 280661"/>
              <a:gd name="connsiteY2" fmla="*/ 38131 h 289323"/>
              <a:gd name="connsiteX3" fmla="*/ 280447 w 280661"/>
              <a:gd name="connsiteY3" fmla="*/ 107981 h 289323"/>
              <a:gd name="connsiteX4" fmla="*/ 264572 w 280661"/>
              <a:gd name="connsiteY4" fmla="*/ 187356 h 289323"/>
              <a:gd name="connsiteX5" fmla="*/ 220122 w 280661"/>
              <a:gd name="connsiteY5" fmla="*/ 257206 h 289323"/>
              <a:gd name="connsiteX6" fmla="*/ 175672 w 280661"/>
              <a:gd name="connsiteY6" fmla="*/ 288956 h 289323"/>
              <a:gd name="connsiteX7" fmla="*/ 213772 w 280661"/>
              <a:gd name="connsiteY7" fmla="*/ 238156 h 289323"/>
              <a:gd name="connsiteX8" fmla="*/ 270922 w 280661"/>
              <a:gd name="connsiteY8" fmla="*/ 149256 h 289323"/>
              <a:gd name="connsiteX9" fmla="*/ 239172 w 280661"/>
              <a:gd name="connsiteY9" fmla="*/ 31781 h 289323"/>
              <a:gd name="connsiteX10" fmla="*/ 197897 w 280661"/>
              <a:gd name="connsiteY10" fmla="*/ 22256 h 289323"/>
              <a:gd name="connsiteX11" fmla="*/ 147097 w 280661"/>
              <a:gd name="connsiteY11" fmla="*/ 28606 h 289323"/>
              <a:gd name="connsiteX12" fmla="*/ 61372 w 280661"/>
              <a:gd name="connsiteY12" fmla="*/ 41306 h 289323"/>
              <a:gd name="connsiteX13" fmla="*/ 4222 w 280661"/>
              <a:gd name="connsiteY13" fmla="*/ 31781 h 2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661" h="289323">
                <a:moveTo>
                  <a:pt x="4222" y="31781"/>
                </a:moveTo>
                <a:cubicBezTo>
                  <a:pt x="24330" y="24902"/>
                  <a:pt x="140218" y="-1027"/>
                  <a:pt x="182022" y="31"/>
                </a:cubicBezTo>
                <a:cubicBezTo>
                  <a:pt x="223826" y="1089"/>
                  <a:pt x="238643" y="20139"/>
                  <a:pt x="255047" y="38131"/>
                </a:cubicBezTo>
                <a:cubicBezTo>
                  <a:pt x="271451" y="56123"/>
                  <a:pt x="278860" y="83110"/>
                  <a:pt x="280447" y="107981"/>
                </a:cubicBezTo>
                <a:cubicBezTo>
                  <a:pt x="282035" y="132852"/>
                  <a:pt x="274626" y="162485"/>
                  <a:pt x="264572" y="187356"/>
                </a:cubicBezTo>
                <a:cubicBezTo>
                  <a:pt x="254518" y="212227"/>
                  <a:pt x="234939" y="240273"/>
                  <a:pt x="220122" y="257206"/>
                </a:cubicBezTo>
                <a:cubicBezTo>
                  <a:pt x="205305" y="274139"/>
                  <a:pt x="176730" y="292131"/>
                  <a:pt x="175672" y="288956"/>
                </a:cubicBezTo>
                <a:cubicBezTo>
                  <a:pt x="174614" y="285781"/>
                  <a:pt x="197897" y="261439"/>
                  <a:pt x="213772" y="238156"/>
                </a:cubicBezTo>
                <a:cubicBezTo>
                  <a:pt x="229647" y="214873"/>
                  <a:pt x="266689" y="183652"/>
                  <a:pt x="270922" y="149256"/>
                </a:cubicBezTo>
                <a:cubicBezTo>
                  <a:pt x="275155" y="114860"/>
                  <a:pt x="251343" y="52948"/>
                  <a:pt x="239172" y="31781"/>
                </a:cubicBezTo>
                <a:cubicBezTo>
                  <a:pt x="227001" y="10614"/>
                  <a:pt x="213243" y="22785"/>
                  <a:pt x="197897" y="22256"/>
                </a:cubicBezTo>
                <a:cubicBezTo>
                  <a:pt x="182551" y="21727"/>
                  <a:pt x="147097" y="28606"/>
                  <a:pt x="147097" y="28606"/>
                </a:cubicBezTo>
                <a:cubicBezTo>
                  <a:pt x="124343" y="31781"/>
                  <a:pt x="81480" y="39189"/>
                  <a:pt x="61372" y="41306"/>
                </a:cubicBezTo>
                <a:cubicBezTo>
                  <a:pt x="41264" y="43423"/>
                  <a:pt x="-15886" y="38660"/>
                  <a:pt x="4222" y="317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E7651B98-C847-8871-A59B-E5444502D192}"/>
              </a:ext>
            </a:extLst>
          </p:cNvPr>
          <p:cNvSpPr/>
          <p:nvPr/>
        </p:nvSpPr>
        <p:spPr>
          <a:xfrm>
            <a:off x="3965575" y="5343501"/>
            <a:ext cx="181026" cy="171480"/>
          </a:xfrm>
          <a:custGeom>
            <a:avLst/>
            <a:gdLst>
              <a:gd name="connsiteX0" fmla="*/ 0 w 181026"/>
              <a:gd name="connsiteY0" fmla="*/ 34949 h 171480"/>
              <a:gd name="connsiteX1" fmla="*/ 104775 w 181026"/>
              <a:gd name="connsiteY1" fmla="*/ 12724 h 171480"/>
              <a:gd name="connsiteX2" fmla="*/ 146050 w 181026"/>
              <a:gd name="connsiteY2" fmla="*/ 60349 h 171480"/>
              <a:gd name="connsiteX3" fmla="*/ 174625 w 181026"/>
              <a:gd name="connsiteY3" fmla="*/ 111149 h 171480"/>
              <a:gd name="connsiteX4" fmla="*/ 146050 w 181026"/>
              <a:gd name="connsiteY4" fmla="*/ 171474 h 171480"/>
              <a:gd name="connsiteX5" fmla="*/ 180975 w 181026"/>
              <a:gd name="connsiteY5" fmla="*/ 114324 h 171480"/>
              <a:gd name="connsiteX6" fmla="*/ 136525 w 181026"/>
              <a:gd name="connsiteY6" fmla="*/ 28599 h 171480"/>
              <a:gd name="connsiteX7" fmla="*/ 104775 w 181026"/>
              <a:gd name="connsiteY7" fmla="*/ 24 h 171480"/>
              <a:gd name="connsiteX8" fmla="*/ 0 w 181026"/>
              <a:gd name="connsiteY8" fmla="*/ 34949 h 17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026" h="171480">
                <a:moveTo>
                  <a:pt x="0" y="34949"/>
                </a:moveTo>
                <a:cubicBezTo>
                  <a:pt x="0" y="37066"/>
                  <a:pt x="80433" y="8491"/>
                  <a:pt x="104775" y="12724"/>
                </a:cubicBezTo>
                <a:cubicBezTo>
                  <a:pt x="129117" y="16957"/>
                  <a:pt x="134408" y="43945"/>
                  <a:pt x="146050" y="60349"/>
                </a:cubicBezTo>
                <a:cubicBezTo>
                  <a:pt x="157692" y="76753"/>
                  <a:pt x="174625" y="92628"/>
                  <a:pt x="174625" y="111149"/>
                </a:cubicBezTo>
                <a:cubicBezTo>
                  <a:pt x="174625" y="129670"/>
                  <a:pt x="144992" y="170945"/>
                  <a:pt x="146050" y="171474"/>
                </a:cubicBezTo>
                <a:cubicBezTo>
                  <a:pt x="147108" y="172003"/>
                  <a:pt x="182563" y="138137"/>
                  <a:pt x="180975" y="114324"/>
                </a:cubicBezTo>
                <a:cubicBezTo>
                  <a:pt x="179387" y="90511"/>
                  <a:pt x="149225" y="47649"/>
                  <a:pt x="136525" y="28599"/>
                </a:cubicBezTo>
                <a:cubicBezTo>
                  <a:pt x="123825" y="9549"/>
                  <a:pt x="123296" y="1082"/>
                  <a:pt x="104775" y="24"/>
                </a:cubicBezTo>
                <a:cubicBezTo>
                  <a:pt x="86254" y="-1034"/>
                  <a:pt x="0" y="32832"/>
                  <a:pt x="0" y="349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791E95B9-4298-0281-1EB9-F2D60A0059CF}"/>
              </a:ext>
            </a:extLst>
          </p:cNvPr>
          <p:cNvSpPr/>
          <p:nvPr/>
        </p:nvSpPr>
        <p:spPr>
          <a:xfrm>
            <a:off x="2512635" y="6689000"/>
            <a:ext cx="130072" cy="813790"/>
          </a:xfrm>
          <a:custGeom>
            <a:avLst/>
            <a:gdLst>
              <a:gd name="connsiteX0" fmla="*/ 128965 w 130072"/>
              <a:gd name="connsiteY0" fmla="*/ 3900 h 813790"/>
              <a:gd name="connsiteX1" fmla="*/ 65465 w 130072"/>
              <a:gd name="connsiteY1" fmla="*/ 178525 h 813790"/>
              <a:gd name="connsiteX2" fmla="*/ 17840 w 130072"/>
              <a:gd name="connsiteY2" fmla="*/ 378550 h 813790"/>
              <a:gd name="connsiteX3" fmla="*/ 14665 w 130072"/>
              <a:gd name="connsiteY3" fmla="*/ 616675 h 813790"/>
              <a:gd name="connsiteX4" fmla="*/ 5140 w 130072"/>
              <a:gd name="connsiteY4" fmla="*/ 813525 h 813790"/>
              <a:gd name="connsiteX5" fmla="*/ 11490 w 130072"/>
              <a:gd name="connsiteY5" fmla="*/ 651600 h 813790"/>
              <a:gd name="connsiteX6" fmla="*/ 8315 w 130072"/>
              <a:gd name="connsiteY6" fmla="*/ 353150 h 813790"/>
              <a:gd name="connsiteX7" fmla="*/ 128965 w 130072"/>
              <a:gd name="connsiteY7" fmla="*/ 3900 h 81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72" h="813790">
                <a:moveTo>
                  <a:pt x="128965" y="3900"/>
                </a:moveTo>
                <a:cubicBezTo>
                  <a:pt x="138490" y="-25204"/>
                  <a:pt x="83986" y="116083"/>
                  <a:pt x="65465" y="178525"/>
                </a:cubicBezTo>
                <a:cubicBezTo>
                  <a:pt x="46944" y="240967"/>
                  <a:pt x="26307" y="305525"/>
                  <a:pt x="17840" y="378550"/>
                </a:cubicBezTo>
                <a:cubicBezTo>
                  <a:pt x="9373" y="451575"/>
                  <a:pt x="16782" y="544179"/>
                  <a:pt x="14665" y="616675"/>
                </a:cubicBezTo>
                <a:cubicBezTo>
                  <a:pt x="12548" y="689171"/>
                  <a:pt x="5669" y="807704"/>
                  <a:pt x="5140" y="813525"/>
                </a:cubicBezTo>
                <a:cubicBezTo>
                  <a:pt x="4611" y="819346"/>
                  <a:pt x="10961" y="728329"/>
                  <a:pt x="11490" y="651600"/>
                </a:cubicBezTo>
                <a:cubicBezTo>
                  <a:pt x="12019" y="574871"/>
                  <a:pt x="-12322" y="461629"/>
                  <a:pt x="8315" y="353150"/>
                </a:cubicBezTo>
                <a:cubicBezTo>
                  <a:pt x="28952" y="244671"/>
                  <a:pt x="119440" y="33004"/>
                  <a:pt x="128965" y="39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230588A1-A525-84C3-45C6-634D757BC408}"/>
              </a:ext>
            </a:extLst>
          </p:cNvPr>
          <p:cNvSpPr/>
          <p:nvPr/>
        </p:nvSpPr>
        <p:spPr>
          <a:xfrm>
            <a:off x="2480535" y="6778230"/>
            <a:ext cx="91446" cy="635478"/>
          </a:xfrm>
          <a:custGeom>
            <a:avLst/>
            <a:gdLst>
              <a:gd name="connsiteX0" fmla="*/ 91215 w 91446"/>
              <a:gd name="connsiteY0" fmla="*/ 395 h 635478"/>
              <a:gd name="connsiteX1" fmla="*/ 27715 w 91446"/>
              <a:gd name="connsiteY1" fmla="*/ 228995 h 635478"/>
              <a:gd name="connsiteX2" fmla="*/ 15015 w 91446"/>
              <a:gd name="connsiteY2" fmla="*/ 438545 h 635478"/>
              <a:gd name="connsiteX3" fmla="*/ 5490 w 91446"/>
              <a:gd name="connsiteY3" fmla="*/ 635395 h 635478"/>
              <a:gd name="connsiteX4" fmla="*/ 21365 w 91446"/>
              <a:gd name="connsiteY4" fmla="*/ 460770 h 635478"/>
              <a:gd name="connsiteX5" fmla="*/ 2315 w 91446"/>
              <a:gd name="connsiteY5" fmla="*/ 286145 h 635478"/>
              <a:gd name="connsiteX6" fmla="*/ 91215 w 91446"/>
              <a:gd name="connsiteY6" fmla="*/ 395 h 63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6" h="635478">
                <a:moveTo>
                  <a:pt x="91215" y="395"/>
                </a:moveTo>
                <a:cubicBezTo>
                  <a:pt x="95448" y="-9130"/>
                  <a:pt x="40415" y="155970"/>
                  <a:pt x="27715" y="228995"/>
                </a:cubicBezTo>
                <a:cubicBezTo>
                  <a:pt x="15015" y="302020"/>
                  <a:pt x="18719" y="370812"/>
                  <a:pt x="15015" y="438545"/>
                </a:cubicBezTo>
                <a:cubicBezTo>
                  <a:pt x="11311" y="506278"/>
                  <a:pt x="4432" y="631691"/>
                  <a:pt x="5490" y="635395"/>
                </a:cubicBezTo>
                <a:cubicBezTo>
                  <a:pt x="6548" y="639099"/>
                  <a:pt x="21894" y="518978"/>
                  <a:pt x="21365" y="460770"/>
                </a:cubicBezTo>
                <a:cubicBezTo>
                  <a:pt x="20836" y="402562"/>
                  <a:pt x="-8268" y="358112"/>
                  <a:pt x="2315" y="286145"/>
                </a:cubicBezTo>
                <a:cubicBezTo>
                  <a:pt x="12898" y="214178"/>
                  <a:pt x="86982" y="9920"/>
                  <a:pt x="91215" y="3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0D6C40F9-28F8-62BF-8CAB-04DCF6371C15}"/>
              </a:ext>
            </a:extLst>
          </p:cNvPr>
          <p:cNvSpPr/>
          <p:nvPr/>
        </p:nvSpPr>
        <p:spPr>
          <a:xfrm>
            <a:off x="2417801" y="6780104"/>
            <a:ext cx="134918" cy="893941"/>
          </a:xfrm>
          <a:custGeom>
            <a:avLst/>
            <a:gdLst>
              <a:gd name="connsiteX0" fmla="*/ 84099 w 134918"/>
              <a:gd name="connsiteY0" fmla="*/ 1696 h 893941"/>
              <a:gd name="connsiteX1" fmla="*/ 14249 w 134918"/>
              <a:gd name="connsiteY1" fmla="*/ 328721 h 893941"/>
              <a:gd name="connsiteX2" fmla="*/ 11074 w 134918"/>
              <a:gd name="connsiteY2" fmla="*/ 449371 h 893941"/>
              <a:gd name="connsiteX3" fmla="*/ 134899 w 134918"/>
              <a:gd name="connsiteY3" fmla="*/ 893871 h 893941"/>
              <a:gd name="connsiteX4" fmla="*/ 20599 w 134918"/>
              <a:gd name="connsiteY4" fmla="*/ 414446 h 893941"/>
              <a:gd name="connsiteX5" fmla="*/ 20599 w 134918"/>
              <a:gd name="connsiteY5" fmla="*/ 208071 h 893941"/>
              <a:gd name="connsiteX6" fmla="*/ 84099 w 134918"/>
              <a:gd name="connsiteY6" fmla="*/ 1696 h 893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918" h="893941">
                <a:moveTo>
                  <a:pt x="84099" y="1696"/>
                </a:moveTo>
                <a:cubicBezTo>
                  <a:pt x="83041" y="21804"/>
                  <a:pt x="26420" y="254108"/>
                  <a:pt x="14249" y="328721"/>
                </a:cubicBezTo>
                <a:cubicBezTo>
                  <a:pt x="2078" y="403334"/>
                  <a:pt x="-9034" y="355179"/>
                  <a:pt x="11074" y="449371"/>
                </a:cubicBezTo>
                <a:cubicBezTo>
                  <a:pt x="31182" y="543563"/>
                  <a:pt x="133312" y="899692"/>
                  <a:pt x="134899" y="893871"/>
                </a:cubicBezTo>
                <a:cubicBezTo>
                  <a:pt x="136487" y="888050"/>
                  <a:pt x="39649" y="528746"/>
                  <a:pt x="20599" y="414446"/>
                </a:cubicBezTo>
                <a:cubicBezTo>
                  <a:pt x="1549" y="300146"/>
                  <a:pt x="10545" y="270513"/>
                  <a:pt x="20599" y="208071"/>
                </a:cubicBezTo>
                <a:cubicBezTo>
                  <a:pt x="30653" y="145629"/>
                  <a:pt x="85157" y="-18412"/>
                  <a:pt x="84099" y="16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E7F6D5FE-0E85-D40A-9B7D-F1C2E9735E03}"/>
              </a:ext>
            </a:extLst>
          </p:cNvPr>
          <p:cNvSpPr/>
          <p:nvPr/>
        </p:nvSpPr>
        <p:spPr>
          <a:xfrm>
            <a:off x="1820468" y="6469167"/>
            <a:ext cx="129287" cy="354100"/>
          </a:xfrm>
          <a:custGeom>
            <a:avLst/>
            <a:gdLst>
              <a:gd name="connsiteX0" fmla="*/ 128982 w 129287"/>
              <a:gd name="connsiteY0" fmla="*/ 1483 h 354100"/>
              <a:gd name="connsiteX1" fmla="*/ 24207 w 129287"/>
              <a:gd name="connsiteY1" fmla="*/ 217383 h 354100"/>
              <a:gd name="connsiteX2" fmla="*/ 1982 w 129287"/>
              <a:gd name="connsiteY2" fmla="*/ 350733 h 354100"/>
              <a:gd name="connsiteX3" fmla="*/ 59132 w 129287"/>
              <a:gd name="connsiteY3" fmla="*/ 80858 h 354100"/>
              <a:gd name="connsiteX4" fmla="*/ 55957 w 129287"/>
              <a:gd name="connsiteY4" fmla="*/ 118958 h 354100"/>
              <a:gd name="connsiteX5" fmla="*/ 128982 w 129287"/>
              <a:gd name="connsiteY5" fmla="*/ 1483 h 3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287" h="354100">
                <a:moveTo>
                  <a:pt x="128982" y="1483"/>
                </a:moveTo>
                <a:cubicBezTo>
                  <a:pt x="123690" y="17887"/>
                  <a:pt x="45374" y="159175"/>
                  <a:pt x="24207" y="217383"/>
                </a:cubicBezTo>
                <a:cubicBezTo>
                  <a:pt x="3040" y="275591"/>
                  <a:pt x="-3839" y="373487"/>
                  <a:pt x="1982" y="350733"/>
                </a:cubicBezTo>
                <a:cubicBezTo>
                  <a:pt x="7803" y="327979"/>
                  <a:pt x="50136" y="119487"/>
                  <a:pt x="59132" y="80858"/>
                </a:cubicBezTo>
                <a:cubicBezTo>
                  <a:pt x="68128" y="42229"/>
                  <a:pt x="42728" y="127954"/>
                  <a:pt x="55957" y="118958"/>
                </a:cubicBezTo>
                <a:cubicBezTo>
                  <a:pt x="69186" y="109962"/>
                  <a:pt x="134274" y="-14921"/>
                  <a:pt x="128982" y="14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AEBBA011-2FA2-6218-C169-13AFBD585808}"/>
              </a:ext>
            </a:extLst>
          </p:cNvPr>
          <p:cNvSpPr/>
          <p:nvPr/>
        </p:nvSpPr>
        <p:spPr>
          <a:xfrm>
            <a:off x="1695437" y="6814318"/>
            <a:ext cx="129198" cy="1221666"/>
          </a:xfrm>
          <a:custGeom>
            <a:avLst/>
            <a:gdLst>
              <a:gd name="connsiteX0" fmla="*/ 127013 w 129198"/>
              <a:gd name="connsiteY0" fmla="*/ 8757 h 1221666"/>
              <a:gd name="connsiteX1" fmla="*/ 85738 w 129198"/>
              <a:gd name="connsiteY1" fmla="*/ 519932 h 1221666"/>
              <a:gd name="connsiteX2" fmla="*/ 13 w 129198"/>
              <a:gd name="connsiteY2" fmla="*/ 1221607 h 1221666"/>
              <a:gd name="connsiteX3" fmla="*/ 79388 w 129198"/>
              <a:gd name="connsiteY3" fmla="*/ 481832 h 1221666"/>
              <a:gd name="connsiteX4" fmla="*/ 117488 w 129198"/>
              <a:gd name="connsiteY4" fmla="*/ 215132 h 1221666"/>
              <a:gd name="connsiteX5" fmla="*/ 127013 w 129198"/>
              <a:gd name="connsiteY5" fmla="*/ 8757 h 122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98" h="1221666">
                <a:moveTo>
                  <a:pt x="127013" y="8757"/>
                </a:moveTo>
                <a:cubicBezTo>
                  <a:pt x="121721" y="59557"/>
                  <a:pt x="106905" y="317790"/>
                  <a:pt x="85738" y="519932"/>
                </a:cubicBezTo>
                <a:cubicBezTo>
                  <a:pt x="64571" y="722074"/>
                  <a:pt x="1071" y="1227957"/>
                  <a:pt x="13" y="1221607"/>
                </a:cubicBezTo>
                <a:cubicBezTo>
                  <a:pt x="-1045" y="1215257"/>
                  <a:pt x="59809" y="649578"/>
                  <a:pt x="79388" y="481832"/>
                </a:cubicBezTo>
                <a:cubicBezTo>
                  <a:pt x="98967" y="314086"/>
                  <a:pt x="107434" y="288686"/>
                  <a:pt x="117488" y="215132"/>
                </a:cubicBezTo>
                <a:cubicBezTo>
                  <a:pt x="127542" y="141578"/>
                  <a:pt x="132305" y="-42043"/>
                  <a:pt x="127013" y="875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4393EE4B-58DF-4AD6-CF35-2FD12B86D809}"/>
              </a:ext>
            </a:extLst>
          </p:cNvPr>
          <p:cNvSpPr/>
          <p:nvPr/>
        </p:nvSpPr>
        <p:spPr>
          <a:xfrm>
            <a:off x="2470148" y="7677025"/>
            <a:ext cx="106213" cy="1028856"/>
          </a:xfrm>
          <a:custGeom>
            <a:avLst/>
            <a:gdLst>
              <a:gd name="connsiteX0" fmla="*/ 63502 w 106213"/>
              <a:gd name="connsiteY0" fmla="*/ 125 h 1028856"/>
              <a:gd name="connsiteX1" fmla="*/ 104777 w 106213"/>
              <a:gd name="connsiteY1" fmla="*/ 323975 h 1028856"/>
              <a:gd name="connsiteX2" fmla="*/ 2 w 106213"/>
              <a:gd name="connsiteY2" fmla="*/ 1028825 h 1028856"/>
              <a:gd name="connsiteX3" fmla="*/ 101602 w 106213"/>
              <a:gd name="connsiteY3" fmla="*/ 295400 h 1028856"/>
              <a:gd name="connsiteX4" fmla="*/ 63502 w 106213"/>
              <a:gd name="connsiteY4" fmla="*/ 125 h 102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13" h="1028856">
                <a:moveTo>
                  <a:pt x="63502" y="125"/>
                </a:moveTo>
                <a:cubicBezTo>
                  <a:pt x="64031" y="4888"/>
                  <a:pt x="115360" y="152525"/>
                  <a:pt x="104777" y="323975"/>
                </a:cubicBezTo>
                <a:cubicBezTo>
                  <a:pt x="94194" y="495425"/>
                  <a:pt x="531" y="1033588"/>
                  <a:pt x="2" y="1028825"/>
                </a:cubicBezTo>
                <a:cubicBezTo>
                  <a:pt x="-527" y="1024063"/>
                  <a:pt x="89960" y="463675"/>
                  <a:pt x="101602" y="295400"/>
                </a:cubicBezTo>
                <a:cubicBezTo>
                  <a:pt x="113244" y="127125"/>
                  <a:pt x="62973" y="-4638"/>
                  <a:pt x="63502" y="1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9732DBEA-A558-EFF1-9192-EA17F9F16242}"/>
              </a:ext>
            </a:extLst>
          </p:cNvPr>
          <p:cNvSpPr/>
          <p:nvPr/>
        </p:nvSpPr>
        <p:spPr>
          <a:xfrm>
            <a:off x="2514569" y="7566022"/>
            <a:ext cx="70237" cy="600082"/>
          </a:xfrm>
          <a:custGeom>
            <a:avLst/>
            <a:gdLst>
              <a:gd name="connsiteX0" fmla="*/ 31 w 70237"/>
              <a:gd name="connsiteY0" fmla="*/ 3 h 600082"/>
              <a:gd name="connsiteX1" fmla="*/ 69881 w 70237"/>
              <a:gd name="connsiteY1" fmla="*/ 327028 h 600082"/>
              <a:gd name="connsiteX2" fmla="*/ 28606 w 70237"/>
              <a:gd name="connsiteY2" fmla="*/ 600078 h 600082"/>
              <a:gd name="connsiteX3" fmla="*/ 60356 w 70237"/>
              <a:gd name="connsiteY3" fmla="*/ 333378 h 600082"/>
              <a:gd name="connsiteX4" fmla="*/ 31 w 70237"/>
              <a:gd name="connsiteY4" fmla="*/ 3 h 60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37" h="600082">
                <a:moveTo>
                  <a:pt x="31" y="3"/>
                </a:moveTo>
                <a:cubicBezTo>
                  <a:pt x="1619" y="-1055"/>
                  <a:pt x="65119" y="227016"/>
                  <a:pt x="69881" y="327028"/>
                </a:cubicBezTo>
                <a:cubicBezTo>
                  <a:pt x="74643" y="427040"/>
                  <a:pt x="30194" y="599020"/>
                  <a:pt x="28606" y="600078"/>
                </a:cubicBezTo>
                <a:cubicBezTo>
                  <a:pt x="27018" y="601136"/>
                  <a:pt x="63531" y="429686"/>
                  <a:pt x="60356" y="333378"/>
                </a:cubicBezTo>
                <a:cubicBezTo>
                  <a:pt x="57181" y="237070"/>
                  <a:pt x="-1557" y="1061"/>
                  <a:pt x="31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85DA91B4-85F2-E157-D437-D88147F93033}"/>
              </a:ext>
            </a:extLst>
          </p:cNvPr>
          <p:cNvSpPr/>
          <p:nvPr/>
        </p:nvSpPr>
        <p:spPr>
          <a:xfrm>
            <a:off x="1478809" y="8063171"/>
            <a:ext cx="207589" cy="1060321"/>
          </a:xfrm>
          <a:custGeom>
            <a:avLst/>
            <a:gdLst>
              <a:gd name="connsiteX0" fmla="*/ 207116 w 207589"/>
              <a:gd name="connsiteY0" fmla="*/ 1329 h 1060321"/>
              <a:gd name="connsiteX1" fmla="*/ 70591 w 207589"/>
              <a:gd name="connsiteY1" fmla="*/ 645854 h 1060321"/>
              <a:gd name="connsiteX2" fmla="*/ 741 w 207589"/>
              <a:gd name="connsiteY2" fmla="*/ 1058604 h 1060321"/>
              <a:gd name="connsiteX3" fmla="*/ 111866 w 207589"/>
              <a:gd name="connsiteY3" fmla="*/ 493454 h 1060321"/>
              <a:gd name="connsiteX4" fmla="*/ 207116 w 207589"/>
              <a:gd name="connsiteY4" fmla="*/ 1329 h 10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589" h="1060321">
                <a:moveTo>
                  <a:pt x="207116" y="1329"/>
                </a:moveTo>
                <a:cubicBezTo>
                  <a:pt x="200237" y="26729"/>
                  <a:pt x="104987" y="469642"/>
                  <a:pt x="70591" y="645854"/>
                </a:cubicBezTo>
                <a:cubicBezTo>
                  <a:pt x="36195" y="822066"/>
                  <a:pt x="-6138" y="1084004"/>
                  <a:pt x="741" y="1058604"/>
                </a:cubicBezTo>
                <a:cubicBezTo>
                  <a:pt x="7620" y="1033204"/>
                  <a:pt x="79587" y="665962"/>
                  <a:pt x="111866" y="493454"/>
                </a:cubicBezTo>
                <a:cubicBezTo>
                  <a:pt x="144145" y="320946"/>
                  <a:pt x="213995" y="-24071"/>
                  <a:pt x="207116" y="13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9B6CE557-3813-D1F2-92E6-CA43B650C06F}"/>
              </a:ext>
            </a:extLst>
          </p:cNvPr>
          <p:cNvSpPr/>
          <p:nvPr/>
        </p:nvSpPr>
        <p:spPr>
          <a:xfrm>
            <a:off x="1440355" y="9133047"/>
            <a:ext cx="86820" cy="1018628"/>
          </a:xfrm>
          <a:custGeom>
            <a:avLst/>
            <a:gdLst>
              <a:gd name="connsiteX0" fmla="*/ 36020 w 86820"/>
              <a:gd name="connsiteY0" fmla="*/ 1428 h 1018628"/>
              <a:gd name="connsiteX1" fmla="*/ 1095 w 86820"/>
              <a:gd name="connsiteY1" fmla="*/ 414178 h 1018628"/>
              <a:gd name="connsiteX2" fmla="*/ 86820 w 86820"/>
              <a:gd name="connsiteY2" fmla="*/ 1017428 h 1018628"/>
              <a:gd name="connsiteX3" fmla="*/ 1095 w 86820"/>
              <a:gd name="connsiteY3" fmla="*/ 553878 h 1018628"/>
              <a:gd name="connsiteX4" fmla="*/ 36020 w 86820"/>
              <a:gd name="connsiteY4" fmla="*/ 1428 h 101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20" h="1018628">
                <a:moveTo>
                  <a:pt x="36020" y="1428"/>
                </a:moveTo>
                <a:cubicBezTo>
                  <a:pt x="36020" y="-21855"/>
                  <a:pt x="-7372" y="244845"/>
                  <a:pt x="1095" y="414178"/>
                </a:cubicBezTo>
                <a:cubicBezTo>
                  <a:pt x="9562" y="583511"/>
                  <a:pt x="86820" y="994145"/>
                  <a:pt x="86820" y="1017428"/>
                </a:cubicBezTo>
                <a:cubicBezTo>
                  <a:pt x="86820" y="1040711"/>
                  <a:pt x="6916" y="719507"/>
                  <a:pt x="1095" y="553878"/>
                </a:cubicBezTo>
                <a:cubicBezTo>
                  <a:pt x="-4726" y="388249"/>
                  <a:pt x="36020" y="24711"/>
                  <a:pt x="36020" y="14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25D18A6-0293-58EE-2726-A001BA3EFED6}"/>
              </a:ext>
            </a:extLst>
          </p:cNvPr>
          <p:cNvSpPr/>
          <p:nvPr/>
        </p:nvSpPr>
        <p:spPr>
          <a:xfrm>
            <a:off x="1514413" y="10130815"/>
            <a:ext cx="409950" cy="747155"/>
          </a:xfrm>
          <a:custGeom>
            <a:avLst/>
            <a:gdLst>
              <a:gd name="connsiteX0" fmla="*/ 62 w 409950"/>
              <a:gd name="connsiteY0" fmla="*/ 610 h 747155"/>
              <a:gd name="connsiteX1" fmla="*/ 165162 w 409950"/>
              <a:gd name="connsiteY1" fmla="*/ 441935 h 747155"/>
              <a:gd name="connsiteX2" fmla="*/ 231837 w 409950"/>
              <a:gd name="connsiteY2" fmla="*/ 597510 h 747155"/>
              <a:gd name="connsiteX3" fmla="*/ 409637 w 409950"/>
              <a:gd name="connsiteY3" fmla="*/ 746735 h 747155"/>
              <a:gd name="connsiteX4" fmla="*/ 184212 w 409950"/>
              <a:gd name="connsiteY4" fmla="*/ 549885 h 747155"/>
              <a:gd name="connsiteX5" fmla="*/ 146112 w 409950"/>
              <a:gd name="connsiteY5" fmla="*/ 349860 h 747155"/>
              <a:gd name="connsiteX6" fmla="*/ 62 w 409950"/>
              <a:gd name="connsiteY6" fmla="*/ 610 h 7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950" h="747155">
                <a:moveTo>
                  <a:pt x="62" y="610"/>
                </a:moveTo>
                <a:cubicBezTo>
                  <a:pt x="3237" y="15956"/>
                  <a:pt x="126533" y="342452"/>
                  <a:pt x="165162" y="441935"/>
                </a:cubicBezTo>
                <a:cubicBezTo>
                  <a:pt x="203791" y="541418"/>
                  <a:pt x="191091" y="546710"/>
                  <a:pt x="231837" y="597510"/>
                </a:cubicBezTo>
                <a:cubicBezTo>
                  <a:pt x="272583" y="648310"/>
                  <a:pt x="417574" y="754672"/>
                  <a:pt x="409637" y="746735"/>
                </a:cubicBezTo>
                <a:cubicBezTo>
                  <a:pt x="401700" y="738798"/>
                  <a:pt x="228133" y="616031"/>
                  <a:pt x="184212" y="549885"/>
                </a:cubicBezTo>
                <a:cubicBezTo>
                  <a:pt x="140291" y="483739"/>
                  <a:pt x="176274" y="436114"/>
                  <a:pt x="146112" y="349860"/>
                </a:cubicBezTo>
                <a:cubicBezTo>
                  <a:pt x="115950" y="263606"/>
                  <a:pt x="-3113" y="-14736"/>
                  <a:pt x="62" y="6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354656C2-B344-30F6-F9BE-1678C8130B2E}"/>
              </a:ext>
            </a:extLst>
          </p:cNvPr>
          <p:cNvSpPr/>
          <p:nvPr/>
        </p:nvSpPr>
        <p:spPr>
          <a:xfrm>
            <a:off x="1749406" y="10750499"/>
            <a:ext cx="546172" cy="221179"/>
          </a:xfrm>
          <a:custGeom>
            <a:avLst/>
            <a:gdLst>
              <a:gd name="connsiteX0" fmla="*/ 19 w 546172"/>
              <a:gd name="connsiteY0" fmla="*/ 51 h 221179"/>
              <a:gd name="connsiteX1" fmla="*/ 349269 w 546172"/>
              <a:gd name="connsiteY1" fmla="*/ 196901 h 221179"/>
              <a:gd name="connsiteX2" fmla="*/ 546119 w 546172"/>
              <a:gd name="connsiteY2" fmla="*/ 215951 h 221179"/>
              <a:gd name="connsiteX3" fmla="*/ 365144 w 546172"/>
              <a:gd name="connsiteY3" fmla="*/ 177851 h 221179"/>
              <a:gd name="connsiteX4" fmla="*/ 19 w 546172"/>
              <a:gd name="connsiteY4" fmla="*/ 51 h 22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72" h="221179">
                <a:moveTo>
                  <a:pt x="19" y="51"/>
                </a:moveTo>
                <a:cubicBezTo>
                  <a:pt x="-2627" y="3226"/>
                  <a:pt x="258252" y="160918"/>
                  <a:pt x="349269" y="196901"/>
                </a:cubicBezTo>
                <a:cubicBezTo>
                  <a:pt x="440286" y="232884"/>
                  <a:pt x="543473" y="219126"/>
                  <a:pt x="546119" y="215951"/>
                </a:cubicBezTo>
                <a:cubicBezTo>
                  <a:pt x="548765" y="212776"/>
                  <a:pt x="451927" y="213834"/>
                  <a:pt x="365144" y="177851"/>
                </a:cubicBezTo>
                <a:cubicBezTo>
                  <a:pt x="278361" y="141868"/>
                  <a:pt x="2665" y="-3124"/>
                  <a:pt x="19" y="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2FC36235-A466-C585-031C-E36939A2FC55}"/>
              </a:ext>
            </a:extLst>
          </p:cNvPr>
          <p:cNvSpPr/>
          <p:nvPr/>
        </p:nvSpPr>
        <p:spPr>
          <a:xfrm>
            <a:off x="2246666" y="10579824"/>
            <a:ext cx="106295" cy="358052"/>
          </a:xfrm>
          <a:custGeom>
            <a:avLst/>
            <a:gdLst>
              <a:gd name="connsiteX0" fmla="*/ 1234 w 106295"/>
              <a:gd name="connsiteY0" fmla="*/ 2451 h 358052"/>
              <a:gd name="connsiteX1" fmla="*/ 77434 w 106295"/>
              <a:gd name="connsiteY1" fmla="*/ 148501 h 358052"/>
              <a:gd name="connsiteX2" fmla="*/ 61559 w 106295"/>
              <a:gd name="connsiteY2" fmla="*/ 358051 h 358052"/>
              <a:gd name="connsiteX3" fmla="*/ 106009 w 106295"/>
              <a:gd name="connsiteY3" fmla="*/ 151676 h 358052"/>
              <a:gd name="connsiteX4" fmla="*/ 36159 w 106295"/>
              <a:gd name="connsiteY4" fmla="*/ 62776 h 358052"/>
              <a:gd name="connsiteX5" fmla="*/ 1234 w 106295"/>
              <a:gd name="connsiteY5" fmla="*/ 2451 h 35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95" h="358052">
                <a:moveTo>
                  <a:pt x="1234" y="2451"/>
                </a:moveTo>
                <a:cubicBezTo>
                  <a:pt x="8113" y="16739"/>
                  <a:pt x="67380" y="89234"/>
                  <a:pt x="77434" y="148501"/>
                </a:cubicBezTo>
                <a:cubicBezTo>
                  <a:pt x="87488" y="207768"/>
                  <a:pt x="56797" y="357522"/>
                  <a:pt x="61559" y="358051"/>
                </a:cubicBezTo>
                <a:cubicBezTo>
                  <a:pt x="66322" y="358580"/>
                  <a:pt x="110242" y="200889"/>
                  <a:pt x="106009" y="151676"/>
                </a:cubicBezTo>
                <a:cubicBezTo>
                  <a:pt x="101776" y="102464"/>
                  <a:pt x="54680" y="85530"/>
                  <a:pt x="36159" y="62776"/>
                </a:cubicBezTo>
                <a:cubicBezTo>
                  <a:pt x="17638" y="40022"/>
                  <a:pt x="-5645" y="-11837"/>
                  <a:pt x="1234" y="24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5A9BB630-297E-4748-690A-6E87A051DBF4}"/>
              </a:ext>
            </a:extLst>
          </p:cNvPr>
          <p:cNvSpPr/>
          <p:nvPr/>
        </p:nvSpPr>
        <p:spPr>
          <a:xfrm>
            <a:off x="2199539" y="10277005"/>
            <a:ext cx="64349" cy="655561"/>
          </a:xfrm>
          <a:custGeom>
            <a:avLst/>
            <a:gdLst>
              <a:gd name="connsiteX0" fmla="*/ 64236 w 64349"/>
              <a:gd name="connsiteY0" fmla="*/ 470 h 655561"/>
              <a:gd name="connsiteX1" fmla="*/ 16611 w 64349"/>
              <a:gd name="connsiteY1" fmla="*/ 302095 h 655561"/>
              <a:gd name="connsiteX2" fmla="*/ 29311 w 64349"/>
              <a:gd name="connsiteY2" fmla="*/ 600545 h 655561"/>
              <a:gd name="connsiteX3" fmla="*/ 16611 w 64349"/>
              <a:gd name="connsiteY3" fmla="*/ 654520 h 655561"/>
              <a:gd name="connsiteX4" fmla="*/ 22961 w 64349"/>
              <a:gd name="connsiteY4" fmla="*/ 584670 h 655561"/>
              <a:gd name="connsiteX5" fmla="*/ 736 w 64349"/>
              <a:gd name="connsiteY5" fmla="*/ 241770 h 655561"/>
              <a:gd name="connsiteX6" fmla="*/ 64236 w 64349"/>
              <a:gd name="connsiteY6" fmla="*/ 470 h 6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9" h="655561">
                <a:moveTo>
                  <a:pt x="64236" y="470"/>
                </a:moveTo>
                <a:cubicBezTo>
                  <a:pt x="66882" y="10524"/>
                  <a:pt x="22432" y="202083"/>
                  <a:pt x="16611" y="302095"/>
                </a:cubicBezTo>
                <a:cubicBezTo>
                  <a:pt x="10790" y="402108"/>
                  <a:pt x="29311" y="541808"/>
                  <a:pt x="29311" y="600545"/>
                </a:cubicBezTo>
                <a:cubicBezTo>
                  <a:pt x="29311" y="659282"/>
                  <a:pt x="17669" y="657166"/>
                  <a:pt x="16611" y="654520"/>
                </a:cubicBezTo>
                <a:cubicBezTo>
                  <a:pt x="15553" y="651874"/>
                  <a:pt x="25607" y="653462"/>
                  <a:pt x="22961" y="584670"/>
                </a:cubicBezTo>
                <a:cubicBezTo>
                  <a:pt x="20315" y="515878"/>
                  <a:pt x="-4556" y="339666"/>
                  <a:pt x="736" y="241770"/>
                </a:cubicBezTo>
                <a:cubicBezTo>
                  <a:pt x="6028" y="143874"/>
                  <a:pt x="61590" y="-9584"/>
                  <a:pt x="64236" y="47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A4AD1665-C24E-1551-B7BB-4768F7B5E2C9}"/>
              </a:ext>
            </a:extLst>
          </p:cNvPr>
          <p:cNvSpPr/>
          <p:nvPr/>
        </p:nvSpPr>
        <p:spPr>
          <a:xfrm>
            <a:off x="2288961" y="8633551"/>
            <a:ext cx="191920" cy="830398"/>
          </a:xfrm>
          <a:custGeom>
            <a:avLst/>
            <a:gdLst>
              <a:gd name="connsiteX0" fmla="*/ 190714 w 191920"/>
              <a:gd name="connsiteY0" fmla="*/ 8799 h 830398"/>
              <a:gd name="connsiteX1" fmla="*/ 3389 w 191920"/>
              <a:gd name="connsiteY1" fmla="*/ 821599 h 830398"/>
              <a:gd name="connsiteX2" fmla="*/ 79589 w 191920"/>
              <a:gd name="connsiteY2" fmla="*/ 415199 h 830398"/>
              <a:gd name="connsiteX3" fmla="*/ 190714 w 191920"/>
              <a:gd name="connsiteY3" fmla="*/ 8799 h 83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0" h="830398">
                <a:moveTo>
                  <a:pt x="190714" y="8799"/>
                </a:moveTo>
                <a:cubicBezTo>
                  <a:pt x="178014" y="76532"/>
                  <a:pt x="21910" y="753866"/>
                  <a:pt x="3389" y="821599"/>
                </a:cubicBezTo>
                <a:cubicBezTo>
                  <a:pt x="-15132" y="889332"/>
                  <a:pt x="46781" y="548020"/>
                  <a:pt x="79589" y="415199"/>
                </a:cubicBezTo>
                <a:cubicBezTo>
                  <a:pt x="112397" y="282378"/>
                  <a:pt x="203414" y="-58934"/>
                  <a:pt x="190714" y="879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5366C1B8-F2CD-FF45-D9DE-BAB8E6E26C67}"/>
              </a:ext>
            </a:extLst>
          </p:cNvPr>
          <p:cNvSpPr/>
          <p:nvPr/>
        </p:nvSpPr>
        <p:spPr>
          <a:xfrm>
            <a:off x="1976372" y="6356346"/>
            <a:ext cx="182683" cy="695332"/>
          </a:xfrm>
          <a:custGeom>
            <a:avLst/>
            <a:gdLst>
              <a:gd name="connsiteX0" fmla="*/ 182628 w 182683"/>
              <a:gd name="connsiteY0" fmla="*/ 4 h 695332"/>
              <a:gd name="connsiteX1" fmla="*/ 27053 w 182683"/>
              <a:gd name="connsiteY1" fmla="*/ 307979 h 695332"/>
              <a:gd name="connsiteX2" fmla="*/ 27053 w 182683"/>
              <a:gd name="connsiteY2" fmla="*/ 695329 h 695332"/>
              <a:gd name="connsiteX3" fmla="*/ 8003 w 182683"/>
              <a:gd name="connsiteY3" fmla="*/ 301629 h 695332"/>
              <a:gd name="connsiteX4" fmla="*/ 182628 w 182683"/>
              <a:gd name="connsiteY4" fmla="*/ 4 h 69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83" h="695332">
                <a:moveTo>
                  <a:pt x="182628" y="4"/>
                </a:moveTo>
                <a:cubicBezTo>
                  <a:pt x="185803" y="1062"/>
                  <a:pt x="52982" y="192092"/>
                  <a:pt x="27053" y="307979"/>
                </a:cubicBezTo>
                <a:cubicBezTo>
                  <a:pt x="1124" y="423866"/>
                  <a:pt x="30228" y="696387"/>
                  <a:pt x="27053" y="695329"/>
                </a:cubicBezTo>
                <a:cubicBezTo>
                  <a:pt x="23878" y="694271"/>
                  <a:pt x="-16868" y="413283"/>
                  <a:pt x="8003" y="301629"/>
                </a:cubicBezTo>
                <a:cubicBezTo>
                  <a:pt x="32874" y="189975"/>
                  <a:pt x="179453" y="-1054"/>
                  <a:pt x="182628" y="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6BE86413-47D2-A250-5D9B-E0E78262CE64}"/>
              </a:ext>
            </a:extLst>
          </p:cNvPr>
          <p:cNvSpPr/>
          <p:nvPr/>
        </p:nvSpPr>
        <p:spPr>
          <a:xfrm>
            <a:off x="2361828" y="6569010"/>
            <a:ext cx="162361" cy="603358"/>
          </a:xfrm>
          <a:custGeom>
            <a:avLst/>
            <a:gdLst>
              <a:gd name="connsiteX0" fmla="*/ 162297 w 162361"/>
              <a:gd name="connsiteY0" fmla="*/ 65 h 603358"/>
              <a:gd name="connsiteX1" fmla="*/ 25772 w 162361"/>
              <a:gd name="connsiteY1" fmla="*/ 250890 h 603358"/>
              <a:gd name="connsiteX2" fmla="*/ 19422 w 162361"/>
              <a:gd name="connsiteY2" fmla="*/ 603315 h 603358"/>
              <a:gd name="connsiteX3" fmla="*/ 6722 w 162361"/>
              <a:gd name="connsiteY3" fmla="*/ 273115 h 603358"/>
              <a:gd name="connsiteX4" fmla="*/ 162297 w 162361"/>
              <a:gd name="connsiteY4" fmla="*/ 65 h 60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361" h="603358">
                <a:moveTo>
                  <a:pt x="162297" y="65"/>
                </a:moveTo>
                <a:cubicBezTo>
                  <a:pt x="165472" y="-3639"/>
                  <a:pt x="49584" y="150348"/>
                  <a:pt x="25772" y="250890"/>
                </a:cubicBezTo>
                <a:cubicBezTo>
                  <a:pt x="1959" y="351432"/>
                  <a:pt x="22597" y="599611"/>
                  <a:pt x="19422" y="603315"/>
                </a:cubicBezTo>
                <a:cubicBezTo>
                  <a:pt x="16247" y="607019"/>
                  <a:pt x="-12857" y="375773"/>
                  <a:pt x="6722" y="273115"/>
                </a:cubicBezTo>
                <a:cubicBezTo>
                  <a:pt x="26301" y="170457"/>
                  <a:pt x="159122" y="3769"/>
                  <a:pt x="162297" y="6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A95D9E9B-6A3B-A7F5-9C5D-0A47292583D2}"/>
              </a:ext>
            </a:extLst>
          </p:cNvPr>
          <p:cNvSpPr/>
          <p:nvPr/>
        </p:nvSpPr>
        <p:spPr>
          <a:xfrm>
            <a:off x="2574848" y="5963841"/>
            <a:ext cx="322211" cy="717238"/>
          </a:xfrm>
          <a:custGeom>
            <a:avLst/>
            <a:gdLst>
              <a:gd name="connsiteX0" fmla="*/ 320752 w 322211"/>
              <a:gd name="connsiteY0" fmla="*/ 11509 h 717238"/>
              <a:gd name="connsiteX1" fmla="*/ 212802 w 322211"/>
              <a:gd name="connsiteY1" fmla="*/ 265509 h 717238"/>
              <a:gd name="connsiteX2" fmla="*/ 162002 w 322211"/>
              <a:gd name="connsiteY2" fmla="*/ 440134 h 717238"/>
              <a:gd name="connsiteX3" fmla="*/ 77 w 322211"/>
              <a:gd name="connsiteY3" fmla="*/ 716359 h 717238"/>
              <a:gd name="connsiteX4" fmla="*/ 184227 w 322211"/>
              <a:gd name="connsiteY4" fmla="*/ 341709 h 717238"/>
              <a:gd name="connsiteX5" fmla="*/ 266777 w 322211"/>
              <a:gd name="connsiteY5" fmla="*/ 75009 h 717238"/>
              <a:gd name="connsiteX6" fmla="*/ 320752 w 322211"/>
              <a:gd name="connsiteY6" fmla="*/ 11509 h 71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211" h="717238">
                <a:moveTo>
                  <a:pt x="320752" y="11509"/>
                </a:moveTo>
                <a:cubicBezTo>
                  <a:pt x="311756" y="43259"/>
                  <a:pt x="239260" y="194072"/>
                  <a:pt x="212802" y="265509"/>
                </a:cubicBezTo>
                <a:cubicBezTo>
                  <a:pt x="186344" y="336946"/>
                  <a:pt x="197456" y="364992"/>
                  <a:pt x="162002" y="440134"/>
                </a:cubicBezTo>
                <a:cubicBezTo>
                  <a:pt x="126548" y="515276"/>
                  <a:pt x="-3627" y="732763"/>
                  <a:pt x="77" y="716359"/>
                </a:cubicBezTo>
                <a:cubicBezTo>
                  <a:pt x="3781" y="699955"/>
                  <a:pt x="139777" y="448601"/>
                  <a:pt x="184227" y="341709"/>
                </a:cubicBezTo>
                <a:cubicBezTo>
                  <a:pt x="228677" y="234817"/>
                  <a:pt x="238202" y="132159"/>
                  <a:pt x="266777" y="75009"/>
                </a:cubicBezTo>
                <a:cubicBezTo>
                  <a:pt x="295352" y="17859"/>
                  <a:pt x="329748" y="-20241"/>
                  <a:pt x="320752" y="115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524BA5CF-91A0-B2A8-21FF-8DDDA238C0A8}"/>
              </a:ext>
            </a:extLst>
          </p:cNvPr>
          <p:cNvSpPr/>
          <p:nvPr/>
        </p:nvSpPr>
        <p:spPr>
          <a:xfrm>
            <a:off x="3263711" y="5883246"/>
            <a:ext cx="44674" cy="165761"/>
          </a:xfrm>
          <a:custGeom>
            <a:avLst/>
            <a:gdLst>
              <a:gd name="connsiteX0" fmla="*/ 189 w 44674"/>
              <a:gd name="connsiteY0" fmla="*/ 29 h 165761"/>
              <a:gd name="connsiteX1" fmla="*/ 9714 w 44674"/>
              <a:gd name="connsiteY1" fmla="*/ 88929 h 165761"/>
              <a:gd name="connsiteX2" fmla="*/ 44639 w 44674"/>
              <a:gd name="connsiteY2" fmla="*/ 165129 h 165761"/>
              <a:gd name="connsiteX3" fmla="*/ 16064 w 44674"/>
              <a:gd name="connsiteY3" fmla="*/ 123854 h 165761"/>
              <a:gd name="connsiteX4" fmla="*/ 3364 w 44674"/>
              <a:gd name="connsiteY4" fmla="*/ 98454 h 165761"/>
              <a:gd name="connsiteX5" fmla="*/ 189 w 44674"/>
              <a:gd name="connsiteY5" fmla="*/ 29 h 16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74" h="165761">
                <a:moveTo>
                  <a:pt x="189" y="29"/>
                </a:moveTo>
                <a:cubicBezTo>
                  <a:pt x="1247" y="-1559"/>
                  <a:pt x="2306" y="61412"/>
                  <a:pt x="9714" y="88929"/>
                </a:cubicBezTo>
                <a:cubicBezTo>
                  <a:pt x="17122" y="116446"/>
                  <a:pt x="43581" y="159308"/>
                  <a:pt x="44639" y="165129"/>
                </a:cubicBezTo>
                <a:cubicBezTo>
                  <a:pt x="45697" y="170950"/>
                  <a:pt x="22943" y="134966"/>
                  <a:pt x="16064" y="123854"/>
                </a:cubicBezTo>
                <a:cubicBezTo>
                  <a:pt x="9185" y="112742"/>
                  <a:pt x="3893" y="116446"/>
                  <a:pt x="3364" y="98454"/>
                </a:cubicBezTo>
                <a:cubicBezTo>
                  <a:pt x="2835" y="80462"/>
                  <a:pt x="-869" y="1617"/>
                  <a:pt x="189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BB201528-98CF-84CB-2EE6-5AE93C630745}"/>
              </a:ext>
            </a:extLst>
          </p:cNvPr>
          <p:cNvSpPr/>
          <p:nvPr/>
        </p:nvSpPr>
        <p:spPr>
          <a:xfrm>
            <a:off x="3822314" y="6770438"/>
            <a:ext cx="393654" cy="649013"/>
          </a:xfrm>
          <a:custGeom>
            <a:avLst/>
            <a:gdLst>
              <a:gd name="connsiteX0" fmla="*/ 12 w 393654"/>
              <a:gd name="connsiteY0" fmla="*/ 156 h 649013"/>
              <a:gd name="connsiteX1" fmla="*/ 124398 w 393654"/>
              <a:gd name="connsiteY1" fmla="*/ 141350 h 649013"/>
              <a:gd name="connsiteX2" fmla="*/ 319380 w 393654"/>
              <a:gd name="connsiteY2" fmla="*/ 339694 h 649013"/>
              <a:gd name="connsiteX3" fmla="*/ 393339 w 393654"/>
              <a:gd name="connsiteY3" fmla="*/ 648977 h 649013"/>
              <a:gd name="connsiteX4" fmla="*/ 295848 w 393654"/>
              <a:gd name="connsiteY4" fmla="*/ 319524 h 649013"/>
              <a:gd name="connsiteX5" fmla="*/ 117674 w 393654"/>
              <a:gd name="connsiteY5" fmla="*/ 117818 h 649013"/>
              <a:gd name="connsiteX6" fmla="*/ 12 w 393654"/>
              <a:gd name="connsiteY6" fmla="*/ 156 h 6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54" h="649013">
                <a:moveTo>
                  <a:pt x="12" y="156"/>
                </a:moveTo>
                <a:cubicBezTo>
                  <a:pt x="1133" y="4078"/>
                  <a:pt x="71170" y="84760"/>
                  <a:pt x="124398" y="141350"/>
                </a:cubicBezTo>
                <a:cubicBezTo>
                  <a:pt x="177626" y="197940"/>
                  <a:pt x="274557" y="255090"/>
                  <a:pt x="319380" y="339694"/>
                </a:cubicBezTo>
                <a:cubicBezTo>
                  <a:pt x="364204" y="424299"/>
                  <a:pt x="397261" y="652339"/>
                  <a:pt x="393339" y="648977"/>
                </a:cubicBezTo>
                <a:cubicBezTo>
                  <a:pt x="389417" y="645615"/>
                  <a:pt x="341792" y="408050"/>
                  <a:pt x="295848" y="319524"/>
                </a:cubicBezTo>
                <a:cubicBezTo>
                  <a:pt x="249904" y="230998"/>
                  <a:pt x="164739" y="168805"/>
                  <a:pt x="117674" y="117818"/>
                </a:cubicBezTo>
                <a:cubicBezTo>
                  <a:pt x="70609" y="66831"/>
                  <a:pt x="-1109" y="-3766"/>
                  <a:pt x="12" y="1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2132082E-EDEB-ED8A-C064-186B0321E7AA}"/>
              </a:ext>
            </a:extLst>
          </p:cNvPr>
          <p:cNvSpPr/>
          <p:nvPr/>
        </p:nvSpPr>
        <p:spPr>
          <a:xfrm>
            <a:off x="3896164" y="6693273"/>
            <a:ext cx="238908" cy="359711"/>
          </a:xfrm>
          <a:custGeom>
            <a:avLst/>
            <a:gdLst>
              <a:gd name="connsiteX0" fmla="*/ 121 w 238908"/>
              <a:gd name="connsiteY0" fmla="*/ 1 h 359711"/>
              <a:gd name="connsiteX1" fmla="*/ 121145 w 238908"/>
              <a:gd name="connsiteY1" fmla="*/ 211792 h 359711"/>
              <a:gd name="connsiteX2" fmla="*/ 238807 w 238908"/>
              <a:gd name="connsiteY2" fmla="*/ 359709 h 359711"/>
              <a:gd name="connsiteX3" fmla="*/ 100974 w 238908"/>
              <a:gd name="connsiteY3" fmla="*/ 208430 h 359711"/>
              <a:gd name="connsiteX4" fmla="*/ 121 w 238908"/>
              <a:gd name="connsiteY4" fmla="*/ 1 h 35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08" h="359711">
                <a:moveTo>
                  <a:pt x="121" y="1"/>
                </a:moveTo>
                <a:cubicBezTo>
                  <a:pt x="3483" y="561"/>
                  <a:pt x="81364" y="151841"/>
                  <a:pt x="121145" y="211792"/>
                </a:cubicBezTo>
                <a:cubicBezTo>
                  <a:pt x="160926" y="271743"/>
                  <a:pt x="242169" y="360269"/>
                  <a:pt x="238807" y="359709"/>
                </a:cubicBezTo>
                <a:cubicBezTo>
                  <a:pt x="235445" y="359149"/>
                  <a:pt x="137954" y="265020"/>
                  <a:pt x="100974" y="208430"/>
                </a:cubicBezTo>
                <a:cubicBezTo>
                  <a:pt x="63994" y="151840"/>
                  <a:pt x="-3241" y="-559"/>
                  <a:pt x="121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F4688C02-D2EC-E233-3B21-06D2B8A4AA5B}"/>
              </a:ext>
            </a:extLst>
          </p:cNvPr>
          <p:cNvSpPr/>
          <p:nvPr/>
        </p:nvSpPr>
        <p:spPr>
          <a:xfrm>
            <a:off x="4134455" y="6123858"/>
            <a:ext cx="417086" cy="460128"/>
          </a:xfrm>
          <a:custGeom>
            <a:avLst/>
            <a:gdLst>
              <a:gd name="connsiteX0" fmla="*/ 516 w 417086"/>
              <a:gd name="connsiteY0" fmla="*/ 1277 h 460128"/>
              <a:gd name="connsiteX1" fmla="*/ 121539 w 417086"/>
              <a:gd name="connsiteY1" fmla="*/ 166004 h 460128"/>
              <a:gd name="connsiteX2" fmla="*/ 407289 w 417086"/>
              <a:gd name="connsiteY2" fmla="*/ 448392 h 460128"/>
              <a:gd name="connsiteX3" fmla="*/ 333330 w 417086"/>
              <a:gd name="connsiteY3" fmla="*/ 391242 h 460128"/>
              <a:gd name="connsiteX4" fmla="*/ 161880 w 417086"/>
              <a:gd name="connsiteY4" fmla="*/ 250048 h 460128"/>
              <a:gd name="connsiteX5" fmla="*/ 516 w 417086"/>
              <a:gd name="connsiteY5" fmla="*/ 1277 h 46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086" h="460128">
                <a:moveTo>
                  <a:pt x="516" y="1277"/>
                </a:moveTo>
                <a:cubicBezTo>
                  <a:pt x="-6208" y="-12730"/>
                  <a:pt x="53744" y="91485"/>
                  <a:pt x="121539" y="166004"/>
                </a:cubicBezTo>
                <a:cubicBezTo>
                  <a:pt x="189334" y="240523"/>
                  <a:pt x="371991" y="410852"/>
                  <a:pt x="407289" y="448392"/>
                </a:cubicBezTo>
                <a:cubicBezTo>
                  <a:pt x="442587" y="485932"/>
                  <a:pt x="374231" y="424299"/>
                  <a:pt x="333330" y="391242"/>
                </a:cubicBezTo>
                <a:cubicBezTo>
                  <a:pt x="292429" y="358185"/>
                  <a:pt x="218470" y="312801"/>
                  <a:pt x="161880" y="250048"/>
                </a:cubicBezTo>
                <a:cubicBezTo>
                  <a:pt x="105290" y="187295"/>
                  <a:pt x="7240" y="15284"/>
                  <a:pt x="516" y="127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95F0FFD9-3169-C725-A733-94EAE367A592}"/>
              </a:ext>
            </a:extLst>
          </p:cNvPr>
          <p:cNvSpPr/>
          <p:nvPr/>
        </p:nvSpPr>
        <p:spPr>
          <a:xfrm>
            <a:off x="4363520" y="6299946"/>
            <a:ext cx="369957" cy="460564"/>
          </a:xfrm>
          <a:custGeom>
            <a:avLst/>
            <a:gdLst>
              <a:gd name="connsiteX0" fmla="*/ 51 w 369957"/>
              <a:gd name="connsiteY0" fmla="*/ 1 h 460564"/>
              <a:gd name="connsiteX1" fmla="*/ 238736 w 369957"/>
              <a:gd name="connsiteY1" fmla="*/ 262219 h 460564"/>
              <a:gd name="connsiteX2" fmla="*/ 369845 w 369957"/>
              <a:gd name="connsiteY2" fmla="*/ 460563 h 460564"/>
              <a:gd name="connsiteX3" fmla="*/ 218565 w 369957"/>
              <a:gd name="connsiteY3" fmla="*/ 258857 h 460564"/>
              <a:gd name="connsiteX4" fmla="*/ 51 w 369957"/>
              <a:gd name="connsiteY4" fmla="*/ 1 h 46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957" h="460564">
                <a:moveTo>
                  <a:pt x="51" y="1"/>
                </a:moveTo>
                <a:cubicBezTo>
                  <a:pt x="3413" y="561"/>
                  <a:pt x="177104" y="185459"/>
                  <a:pt x="238736" y="262219"/>
                </a:cubicBezTo>
                <a:cubicBezTo>
                  <a:pt x="300368" y="338979"/>
                  <a:pt x="373207" y="461123"/>
                  <a:pt x="369845" y="460563"/>
                </a:cubicBezTo>
                <a:cubicBezTo>
                  <a:pt x="366483" y="460003"/>
                  <a:pt x="277956" y="330014"/>
                  <a:pt x="218565" y="258857"/>
                </a:cubicBezTo>
                <a:cubicBezTo>
                  <a:pt x="159174" y="187700"/>
                  <a:pt x="-3311" y="-559"/>
                  <a:pt x="51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B390601F-3927-A5AD-47ED-D3D92F352F3E}"/>
              </a:ext>
            </a:extLst>
          </p:cNvPr>
          <p:cNvSpPr/>
          <p:nvPr/>
        </p:nvSpPr>
        <p:spPr>
          <a:xfrm>
            <a:off x="4844242" y="6928568"/>
            <a:ext cx="699625" cy="934742"/>
          </a:xfrm>
          <a:custGeom>
            <a:avLst/>
            <a:gdLst>
              <a:gd name="connsiteX0" fmla="*/ 61 w 699625"/>
              <a:gd name="connsiteY0" fmla="*/ 29 h 934742"/>
              <a:gd name="connsiteX1" fmla="*/ 487517 w 699625"/>
              <a:gd name="connsiteY1" fmla="*/ 655573 h 934742"/>
              <a:gd name="connsiteX2" fmla="*/ 699308 w 699625"/>
              <a:gd name="connsiteY2" fmla="*/ 934600 h 934742"/>
              <a:gd name="connsiteX3" fmla="*/ 521134 w 699625"/>
              <a:gd name="connsiteY3" fmla="*/ 682467 h 934742"/>
              <a:gd name="connsiteX4" fmla="*/ 61 w 699625"/>
              <a:gd name="connsiteY4" fmla="*/ 29 h 93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25" h="934742">
                <a:moveTo>
                  <a:pt x="61" y="29"/>
                </a:moveTo>
                <a:cubicBezTo>
                  <a:pt x="-5542" y="-4453"/>
                  <a:pt x="370976" y="499811"/>
                  <a:pt x="487517" y="655573"/>
                </a:cubicBezTo>
                <a:cubicBezTo>
                  <a:pt x="604058" y="811335"/>
                  <a:pt x="693705" y="930118"/>
                  <a:pt x="699308" y="934600"/>
                </a:cubicBezTo>
                <a:cubicBezTo>
                  <a:pt x="704911" y="939082"/>
                  <a:pt x="635994" y="837669"/>
                  <a:pt x="521134" y="682467"/>
                </a:cubicBezTo>
                <a:cubicBezTo>
                  <a:pt x="406274" y="527265"/>
                  <a:pt x="5664" y="4511"/>
                  <a:pt x="61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D654BF0A-70CC-F822-783A-30653D086CA1}"/>
              </a:ext>
            </a:extLst>
          </p:cNvPr>
          <p:cNvSpPr/>
          <p:nvPr/>
        </p:nvSpPr>
        <p:spPr>
          <a:xfrm>
            <a:off x="4679163" y="6632598"/>
            <a:ext cx="227501" cy="397563"/>
          </a:xfrm>
          <a:custGeom>
            <a:avLst/>
            <a:gdLst>
              <a:gd name="connsiteX0" fmla="*/ 413 w 227501"/>
              <a:gd name="connsiteY0" fmla="*/ 164 h 397563"/>
              <a:gd name="connsiteX1" fmla="*/ 178587 w 227501"/>
              <a:gd name="connsiteY1" fmla="*/ 295999 h 397563"/>
              <a:gd name="connsiteX2" fmla="*/ 225652 w 227501"/>
              <a:gd name="connsiteY2" fmla="*/ 396852 h 397563"/>
              <a:gd name="connsiteX3" fmla="*/ 131522 w 227501"/>
              <a:gd name="connsiteY3" fmla="*/ 255658 h 397563"/>
              <a:gd name="connsiteX4" fmla="*/ 413 w 227501"/>
              <a:gd name="connsiteY4" fmla="*/ 164 h 39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01" h="397563">
                <a:moveTo>
                  <a:pt x="413" y="164"/>
                </a:moveTo>
                <a:cubicBezTo>
                  <a:pt x="8257" y="6887"/>
                  <a:pt x="141047" y="229884"/>
                  <a:pt x="178587" y="295999"/>
                </a:cubicBezTo>
                <a:cubicBezTo>
                  <a:pt x="216127" y="362114"/>
                  <a:pt x="233496" y="403575"/>
                  <a:pt x="225652" y="396852"/>
                </a:cubicBezTo>
                <a:cubicBezTo>
                  <a:pt x="217808" y="390129"/>
                  <a:pt x="164579" y="316170"/>
                  <a:pt x="131522" y="255658"/>
                </a:cubicBezTo>
                <a:cubicBezTo>
                  <a:pt x="98465" y="195146"/>
                  <a:pt x="-7431" y="-6559"/>
                  <a:pt x="413" y="1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8464A46C-F3A3-9B1F-B115-C8001488FF98}"/>
              </a:ext>
            </a:extLst>
          </p:cNvPr>
          <p:cNvSpPr/>
          <p:nvPr/>
        </p:nvSpPr>
        <p:spPr>
          <a:xfrm>
            <a:off x="4216861" y="7402872"/>
            <a:ext cx="528927" cy="1247241"/>
          </a:xfrm>
          <a:custGeom>
            <a:avLst/>
            <a:gdLst>
              <a:gd name="connsiteX0" fmla="*/ 2154 w 528927"/>
              <a:gd name="connsiteY0" fmla="*/ 3096 h 1247241"/>
              <a:gd name="connsiteX1" fmla="*/ 257648 w 528927"/>
              <a:gd name="connsiteY1" fmla="*/ 675449 h 1247241"/>
              <a:gd name="connsiteX2" fmla="*/ 523227 w 528927"/>
              <a:gd name="connsiteY2" fmla="*/ 1236863 h 1247241"/>
              <a:gd name="connsiteX3" fmla="*/ 405565 w 528927"/>
              <a:gd name="connsiteY3" fmla="*/ 961199 h 1247241"/>
              <a:gd name="connsiteX4" fmla="*/ 2154 w 528927"/>
              <a:gd name="connsiteY4" fmla="*/ 3096 h 12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27" h="1247241">
                <a:moveTo>
                  <a:pt x="2154" y="3096"/>
                </a:moveTo>
                <a:cubicBezTo>
                  <a:pt x="-22499" y="-44529"/>
                  <a:pt x="170803" y="469821"/>
                  <a:pt x="257648" y="675449"/>
                </a:cubicBezTo>
                <a:cubicBezTo>
                  <a:pt x="344494" y="881077"/>
                  <a:pt x="498574" y="1189238"/>
                  <a:pt x="523227" y="1236863"/>
                </a:cubicBezTo>
                <a:cubicBezTo>
                  <a:pt x="547880" y="1284488"/>
                  <a:pt x="489609" y="1164026"/>
                  <a:pt x="405565" y="961199"/>
                </a:cubicBezTo>
                <a:cubicBezTo>
                  <a:pt x="321521" y="758373"/>
                  <a:pt x="26807" y="50721"/>
                  <a:pt x="2154" y="30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728143BA-6836-F0BE-4DA2-2EA27F60E97E}"/>
              </a:ext>
            </a:extLst>
          </p:cNvPr>
          <p:cNvSpPr/>
          <p:nvPr/>
        </p:nvSpPr>
        <p:spPr>
          <a:xfrm>
            <a:off x="5565489" y="7889211"/>
            <a:ext cx="656158" cy="699006"/>
          </a:xfrm>
          <a:custGeom>
            <a:avLst/>
            <a:gdLst>
              <a:gd name="connsiteX0" fmla="*/ 4955 w 656158"/>
              <a:gd name="connsiteY0" fmla="*/ 4213 h 699006"/>
              <a:gd name="connsiteX1" fmla="*/ 630243 w 656158"/>
              <a:gd name="connsiteY1" fmla="*/ 669842 h 699006"/>
              <a:gd name="connsiteX2" fmla="*/ 546199 w 656158"/>
              <a:gd name="connsiteY2" fmla="*/ 589160 h 699006"/>
              <a:gd name="connsiteX3" fmla="*/ 347855 w 656158"/>
              <a:gd name="connsiteY3" fmla="*/ 394177 h 699006"/>
              <a:gd name="connsiteX4" fmla="*/ 4955 w 656158"/>
              <a:gd name="connsiteY4" fmla="*/ 4213 h 69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58" h="699006">
                <a:moveTo>
                  <a:pt x="4955" y="4213"/>
                </a:moveTo>
                <a:cubicBezTo>
                  <a:pt x="52020" y="50157"/>
                  <a:pt x="540036" y="572351"/>
                  <a:pt x="630243" y="669842"/>
                </a:cubicBezTo>
                <a:cubicBezTo>
                  <a:pt x="720450" y="767333"/>
                  <a:pt x="546199" y="589160"/>
                  <a:pt x="546199" y="589160"/>
                </a:cubicBezTo>
                <a:cubicBezTo>
                  <a:pt x="499134" y="543216"/>
                  <a:pt x="436381" y="487186"/>
                  <a:pt x="347855" y="394177"/>
                </a:cubicBezTo>
                <a:cubicBezTo>
                  <a:pt x="259329" y="301168"/>
                  <a:pt x="-42110" y="-41731"/>
                  <a:pt x="4955" y="42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B2449FAE-8364-4AF1-7E20-E202BF239BC8}"/>
              </a:ext>
            </a:extLst>
          </p:cNvPr>
          <p:cNvSpPr/>
          <p:nvPr/>
        </p:nvSpPr>
        <p:spPr>
          <a:xfrm>
            <a:off x="4728510" y="8606385"/>
            <a:ext cx="497133" cy="864555"/>
          </a:xfrm>
          <a:custGeom>
            <a:avLst/>
            <a:gdLst>
              <a:gd name="connsiteX0" fmla="*/ 8216 w 497133"/>
              <a:gd name="connsiteY0" fmla="*/ 9818 h 864555"/>
              <a:gd name="connsiteX1" fmla="*/ 478864 w 497133"/>
              <a:gd name="connsiteY1" fmla="*/ 830089 h 864555"/>
              <a:gd name="connsiteX2" fmla="*/ 408266 w 497133"/>
              <a:gd name="connsiteY2" fmla="*/ 722512 h 864555"/>
              <a:gd name="connsiteX3" fmla="*/ 196475 w 497133"/>
              <a:gd name="connsiteY3" fmla="*/ 399783 h 864555"/>
              <a:gd name="connsiteX4" fmla="*/ 8216 w 497133"/>
              <a:gd name="connsiteY4" fmla="*/ 9818 h 86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133" h="864555">
                <a:moveTo>
                  <a:pt x="8216" y="9818"/>
                </a:moveTo>
                <a:cubicBezTo>
                  <a:pt x="55281" y="81536"/>
                  <a:pt x="412189" y="711307"/>
                  <a:pt x="478864" y="830089"/>
                </a:cubicBezTo>
                <a:cubicBezTo>
                  <a:pt x="545539" y="948871"/>
                  <a:pt x="408266" y="722512"/>
                  <a:pt x="408266" y="722512"/>
                </a:cubicBezTo>
                <a:cubicBezTo>
                  <a:pt x="361201" y="650794"/>
                  <a:pt x="264271" y="520807"/>
                  <a:pt x="196475" y="399783"/>
                </a:cubicBezTo>
                <a:cubicBezTo>
                  <a:pt x="128679" y="278759"/>
                  <a:pt x="-38849" y="-61900"/>
                  <a:pt x="8216" y="98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3BF5CB5D-3B58-617D-EBBF-E62713B60585}"/>
              </a:ext>
            </a:extLst>
          </p:cNvPr>
          <p:cNvSpPr/>
          <p:nvPr/>
        </p:nvSpPr>
        <p:spPr>
          <a:xfrm>
            <a:off x="5220050" y="9442542"/>
            <a:ext cx="633894" cy="928003"/>
          </a:xfrm>
          <a:custGeom>
            <a:avLst/>
            <a:gdLst>
              <a:gd name="connsiteX0" fmla="*/ 7494 w 633894"/>
              <a:gd name="connsiteY0" fmla="*/ 14102 h 928003"/>
              <a:gd name="connsiteX1" fmla="*/ 447885 w 633894"/>
              <a:gd name="connsiteY1" fmla="*/ 629305 h 928003"/>
              <a:gd name="connsiteX2" fmla="*/ 629421 w 633894"/>
              <a:gd name="connsiteY2" fmla="*/ 925140 h 928003"/>
              <a:gd name="connsiteX3" fmla="*/ 545376 w 633894"/>
              <a:gd name="connsiteY3" fmla="*/ 746967 h 928003"/>
              <a:gd name="connsiteX4" fmla="*/ 195753 w 633894"/>
              <a:gd name="connsiteY4" fmla="*/ 239340 h 928003"/>
              <a:gd name="connsiteX5" fmla="*/ 7494 w 633894"/>
              <a:gd name="connsiteY5" fmla="*/ 14102 h 92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894" h="928003">
                <a:moveTo>
                  <a:pt x="7494" y="14102"/>
                </a:moveTo>
                <a:cubicBezTo>
                  <a:pt x="49516" y="79096"/>
                  <a:pt x="344231" y="477465"/>
                  <a:pt x="447885" y="629305"/>
                </a:cubicBezTo>
                <a:cubicBezTo>
                  <a:pt x="551539" y="781145"/>
                  <a:pt x="613173" y="905530"/>
                  <a:pt x="629421" y="925140"/>
                </a:cubicBezTo>
                <a:cubicBezTo>
                  <a:pt x="645670" y="944750"/>
                  <a:pt x="617654" y="861267"/>
                  <a:pt x="545376" y="746967"/>
                </a:cubicBezTo>
                <a:cubicBezTo>
                  <a:pt x="473098" y="632667"/>
                  <a:pt x="281478" y="355321"/>
                  <a:pt x="195753" y="239340"/>
                </a:cubicBezTo>
                <a:cubicBezTo>
                  <a:pt x="110028" y="123359"/>
                  <a:pt x="-34528" y="-50892"/>
                  <a:pt x="7494" y="14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2A2D5B48-3439-4EB9-748B-102B9F69EEF6}"/>
              </a:ext>
            </a:extLst>
          </p:cNvPr>
          <p:cNvSpPr/>
          <p:nvPr/>
        </p:nvSpPr>
        <p:spPr>
          <a:xfrm>
            <a:off x="6507933" y="9664990"/>
            <a:ext cx="663020" cy="820607"/>
          </a:xfrm>
          <a:custGeom>
            <a:avLst/>
            <a:gdLst>
              <a:gd name="connsiteX0" fmla="*/ 662711 w 663020"/>
              <a:gd name="connsiteY0" fmla="*/ 84 h 820607"/>
              <a:gd name="connsiteX1" fmla="*/ 323173 w 663020"/>
              <a:gd name="connsiteY1" fmla="*/ 527881 h 820607"/>
              <a:gd name="connsiteX2" fmla="*/ 443 w 663020"/>
              <a:gd name="connsiteY2" fmla="*/ 820354 h 820607"/>
              <a:gd name="connsiteX3" fmla="*/ 262661 w 663020"/>
              <a:gd name="connsiteY3" fmla="*/ 568222 h 820607"/>
              <a:gd name="connsiteX4" fmla="*/ 662711 w 663020"/>
              <a:gd name="connsiteY4" fmla="*/ 84 h 82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020" h="820607">
                <a:moveTo>
                  <a:pt x="662711" y="84"/>
                </a:moveTo>
                <a:cubicBezTo>
                  <a:pt x="672796" y="-6639"/>
                  <a:pt x="433551" y="391169"/>
                  <a:pt x="323173" y="527881"/>
                </a:cubicBezTo>
                <a:cubicBezTo>
                  <a:pt x="212795" y="664593"/>
                  <a:pt x="10528" y="813631"/>
                  <a:pt x="443" y="820354"/>
                </a:cubicBezTo>
                <a:cubicBezTo>
                  <a:pt x="-9642" y="827077"/>
                  <a:pt x="154524" y="698770"/>
                  <a:pt x="262661" y="568222"/>
                </a:cubicBezTo>
                <a:cubicBezTo>
                  <a:pt x="370798" y="437674"/>
                  <a:pt x="652626" y="6807"/>
                  <a:pt x="662711" y="8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234A4D38-3036-DCE5-4E64-09004FB455BF}"/>
              </a:ext>
            </a:extLst>
          </p:cNvPr>
          <p:cNvSpPr/>
          <p:nvPr/>
        </p:nvSpPr>
        <p:spPr>
          <a:xfrm>
            <a:off x="5849833" y="10350277"/>
            <a:ext cx="728471" cy="243818"/>
          </a:xfrm>
          <a:custGeom>
            <a:avLst/>
            <a:gdLst>
              <a:gd name="connsiteX0" fmla="*/ 2999 w 728471"/>
              <a:gd name="connsiteY0" fmla="*/ 597 h 243818"/>
              <a:gd name="connsiteX1" fmla="*/ 110576 w 728471"/>
              <a:gd name="connsiteY1" fmla="*/ 138429 h 243818"/>
              <a:gd name="connsiteX2" fmla="*/ 278664 w 728471"/>
              <a:gd name="connsiteY2" fmla="*/ 242644 h 243818"/>
              <a:gd name="connsiteX3" fmla="*/ 503902 w 728471"/>
              <a:gd name="connsiteY3" fmla="*/ 188855 h 243818"/>
              <a:gd name="connsiteX4" fmla="*/ 725779 w 728471"/>
              <a:gd name="connsiteY4" fmla="*/ 101449 h 243818"/>
              <a:gd name="connsiteX5" fmla="*/ 345899 w 728471"/>
              <a:gd name="connsiteY5" fmla="*/ 219111 h 243818"/>
              <a:gd name="connsiteX6" fmla="*/ 228238 w 728471"/>
              <a:gd name="connsiteY6" fmla="*/ 195579 h 243818"/>
              <a:gd name="connsiteX7" fmla="*/ 2999 w 728471"/>
              <a:gd name="connsiteY7" fmla="*/ 597 h 24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471" h="243818">
                <a:moveTo>
                  <a:pt x="2999" y="597"/>
                </a:moveTo>
                <a:cubicBezTo>
                  <a:pt x="-16611" y="-8928"/>
                  <a:pt x="64632" y="98088"/>
                  <a:pt x="110576" y="138429"/>
                </a:cubicBezTo>
                <a:cubicBezTo>
                  <a:pt x="156520" y="178770"/>
                  <a:pt x="213110" y="234240"/>
                  <a:pt x="278664" y="242644"/>
                </a:cubicBezTo>
                <a:cubicBezTo>
                  <a:pt x="344218" y="251048"/>
                  <a:pt x="429383" y="212387"/>
                  <a:pt x="503902" y="188855"/>
                </a:cubicBezTo>
                <a:cubicBezTo>
                  <a:pt x="578421" y="165323"/>
                  <a:pt x="752113" y="96406"/>
                  <a:pt x="725779" y="101449"/>
                </a:cubicBezTo>
                <a:cubicBezTo>
                  <a:pt x="699445" y="106492"/>
                  <a:pt x="428822" y="203423"/>
                  <a:pt x="345899" y="219111"/>
                </a:cubicBezTo>
                <a:cubicBezTo>
                  <a:pt x="262976" y="234799"/>
                  <a:pt x="283707" y="225275"/>
                  <a:pt x="228238" y="195579"/>
                </a:cubicBezTo>
                <a:cubicBezTo>
                  <a:pt x="172769" y="165883"/>
                  <a:pt x="22609" y="10122"/>
                  <a:pt x="2999" y="5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F88F65E2-3ACE-458F-B414-02BF32DD2681}"/>
              </a:ext>
            </a:extLst>
          </p:cNvPr>
          <p:cNvSpPr/>
          <p:nvPr/>
        </p:nvSpPr>
        <p:spPr>
          <a:xfrm>
            <a:off x="5966663" y="10098736"/>
            <a:ext cx="453081" cy="355604"/>
          </a:xfrm>
          <a:custGeom>
            <a:avLst/>
            <a:gdLst>
              <a:gd name="connsiteX0" fmla="*/ 469 w 453081"/>
              <a:gd name="connsiteY0" fmla="*/ 5 h 355604"/>
              <a:gd name="connsiteX1" fmla="*/ 124855 w 453081"/>
              <a:gd name="connsiteY1" fmla="*/ 221882 h 355604"/>
              <a:gd name="connsiteX2" fmla="*/ 447584 w 453081"/>
              <a:gd name="connsiteY2" fmla="*/ 352990 h 355604"/>
              <a:gd name="connsiteX3" fmla="*/ 336646 w 453081"/>
              <a:gd name="connsiteY3" fmla="*/ 312649 h 355604"/>
              <a:gd name="connsiteX4" fmla="*/ 91237 w 453081"/>
              <a:gd name="connsiteY4" fmla="*/ 228605 h 355604"/>
              <a:gd name="connsiteX5" fmla="*/ 469 w 453081"/>
              <a:gd name="connsiteY5" fmla="*/ 5 h 3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081" h="355604">
                <a:moveTo>
                  <a:pt x="469" y="5"/>
                </a:moveTo>
                <a:cubicBezTo>
                  <a:pt x="6072" y="-1115"/>
                  <a:pt x="50336" y="163051"/>
                  <a:pt x="124855" y="221882"/>
                </a:cubicBezTo>
                <a:cubicBezTo>
                  <a:pt x="199374" y="280713"/>
                  <a:pt x="412286" y="337862"/>
                  <a:pt x="447584" y="352990"/>
                </a:cubicBezTo>
                <a:cubicBezTo>
                  <a:pt x="482883" y="368118"/>
                  <a:pt x="336646" y="312649"/>
                  <a:pt x="336646" y="312649"/>
                </a:cubicBezTo>
                <a:cubicBezTo>
                  <a:pt x="277255" y="291918"/>
                  <a:pt x="142224" y="280712"/>
                  <a:pt x="91237" y="228605"/>
                </a:cubicBezTo>
                <a:cubicBezTo>
                  <a:pt x="40250" y="176498"/>
                  <a:pt x="-5134" y="1125"/>
                  <a:pt x="469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FEC52099-5D75-6913-609D-AE354E2CAE6C}"/>
              </a:ext>
            </a:extLst>
          </p:cNvPr>
          <p:cNvSpPr/>
          <p:nvPr/>
        </p:nvSpPr>
        <p:spPr>
          <a:xfrm>
            <a:off x="5684709" y="8895087"/>
            <a:ext cx="601847" cy="841091"/>
          </a:xfrm>
          <a:custGeom>
            <a:avLst/>
            <a:gdLst>
              <a:gd name="connsiteX0" fmla="*/ 35 w 601847"/>
              <a:gd name="connsiteY0" fmla="*/ 142 h 841091"/>
              <a:gd name="connsiteX1" fmla="*/ 336212 w 601847"/>
              <a:gd name="connsiteY1" fmla="*/ 548110 h 841091"/>
              <a:gd name="connsiteX2" fmla="*/ 601791 w 601847"/>
              <a:gd name="connsiteY2" fmla="*/ 840584 h 841091"/>
              <a:gd name="connsiteX3" fmla="*/ 356382 w 601847"/>
              <a:gd name="connsiteY3" fmla="*/ 601898 h 841091"/>
              <a:gd name="connsiteX4" fmla="*/ 35 w 601847"/>
              <a:gd name="connsiteY4" fmla="*/ 142 h 8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847" h="841091">
                <a:moveTo>
                  <a:pt x="35" y="142"/>
                </a:moveTo>
                <a:cubicBezTo>
                  <a:pt x="-3327" y="-8823"/>
                  <a:pt x="235919" y="408036"/>
                  <a:pt x="336212" y="548110"/>
                </a:cubicBezTo>
                <a:cubicBezTo>
                  <a:pt x="436505" y="688184"/>
                  <a:pt x="598429" y="831619"/>
                  <a:pt x="601791" y="840584"/>
                </a:cubicBezTo>
                <a:cubicBezTo>
                  <a:pt x="605153" y="849549"/>
                  <a:pt x="457235" y="738610"/>
                  <a:pt x="356382" y="601898"/>
                </a:cubicBezTo>
                <a:cubicBezTo>
                  <a:pt x="255529" y="465186"/>
                  <a:pt x="3397" y="9107"/>
                  <a:pt x="35" y="1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D2973CA6-794A-1093-C198-7F1F21220381}"/>
              </a:ext>
            </a:extLst>
          </p:cNvPr>
          <p:cNvSpPr/>
          <p:nvPr/>
        </p:nvSpPr>
        <p:spPr>
          <a:xfrm>
            <a:off x="6716806" y="9123577"/>
            <a:ext cx="493261" cy="617718"/>
          </a:xfrm>
          <a:custGeom>
            <a:avLst/>
            <a:gdLst>
              <a:gd name="connsiteX0" fmla="*/ 0 w 493261"/>
              <a:gd name="connsiteY0" fmla="*/ 252 h 617718"/>
              <a:gd name="connsiteX1" fmla="*/ 248770 w 493261"/>
              <a:gd name="connsiteY1" fmla="*/ 225491 h 617718"/>
              <a:gd name="connsiteX2" fmla="*/ 490818 w 493261"/>
              <a:gd name="connsiteY2" fmla="*/ 615455 h 617718"/>
              <a:gd name="connsiteX3" fmla="*/ 366432 w 493261"/>
              <a:gd name="connsiteY3" fmla="*/ 376770 h 617718"/>
              <a:gd name="connsiteX4" fmla="*/ 248770 w 493261"/>
              <a:gd name="connsiteY4" fmla="*/ 185149 h 617718"/>
              <a:gd name="connsiteX5" fmla="*/ 0 w 493261"/>
              <a:gd name="connsiteY5" fmla="*/ 252 h 61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261" h="617718">
                <a:moveTo>
                  <a:pt x="0" y="252"/>
                </a:moveTo>
                <a:cubicBezTo>
                  <a:pt x="0" y="6976"/>
                  <a:pt x="166967" y="122957"/>
                  <a:pt x="248770" y="225491"/>
                </a:cubicBezTo>
                <a:cubicBezTo>
                  <a:pt x="330573" y="328025"/>
                  <a:pt x="471208" y="590242"/>
                  <a:pt x="490818" y="615455"/>
                </a:cubicBezTo>
                <a:cubicBezTo>
                  <a:pt x="510428" y="640668"/>
                  <a:pt x="406773" y="448488"/>
                  <a:pt x="366432" y="376770"/>
                </a:cubicBezTo>
                <a:cubicBezTo>
                  <a:pt x="326091" y="305052"/>
                  <a:pt x="304799" y="247342"/>
                  <a:pt x="248770" y="185149"/>
                </a:cubicBezTo>
                <a:cubicBezTo>
                  <a:pt x="192741" y="122956"/>
                  <a:pt x="0" y="-6472"/>
                  <a:pt x="0" y="25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A751D973-8455-1257-7EFA-E670F1EE1F82}"/>
              </a:ext>
            </a:extLst>
          </p:cNvPr>
          <p:cNvSpPr/>
          <p:nvPr/>
        </p:nvSpPr>
        <p:spPr>
          <a:xfrm>
            <a:off x="4638071" y="7197045"/>
            <a:ext cx="766034" cy="1114990"/>
          </a:xfrm>
          <a:custGeom>
            <a:avLst/>
            <a:gdLst>
              <a:gd name="connsiteX0" fmla="*/ 1164 w 766034"/>
              <a:gd name="connsiteY0" fmla="*/ 493 h 1114990"/>
              <a:gd name="connsiteX1" fmla="*/ 165891 w 766034"/>
              <a:gd name="connsiteY1" fmla="*/ 430799 h 1114990"/>
              <a:gd name="connsiteX2" fmla="*/ 764285 w 766034"/>
              <a:gd name="connsiteY2" fmla="*/ 1113237 h 1114990"/>
              <a:gd name="connsiteX3" fmla="*/ 340703 w 766034"/>
              <a:gd name="connsiteY3" fmla="*/ 619058 h 1114990"/>
              <a:gd name="connsiteX4" fmla="*/ 105379 w 766034"/>
              <a:gd name="connsiteY4" fmla="*/ 350117 h 1114990"/>
              <a:gd name="connsiteX5" fmla="*/ 1164 w 766034"/>
              <a:gd name="connsiteY5" fmla="*/ 493 h 11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034" h="1114990">
                <a:moveTo>
                  <a:pt x="1164" y="493"/>
                </a:moveTo>
                <a:cubicBezTo>
                  <a:pt x="11249" y="13940"/>
                  <a:pt x="38704" y="245342"/>
                  <a:pt x="165891" y="430799"/>
                </a:cubicBezTo>
                <a:cubicBezTo>
                  <a:pt x="293078" y="616256"/>
                  <a:pt x="735150" y="1081861"/>
                  <a:pt x="764285" y="1113237"/>
                </a:cubicBezTo>
                <a:cubicBezTo>
                  <a:pt x="793420" y="1144614"/>
                  <a:pt x="450521" y="746245"/>
                  <a:pt x="340703" y="619058"/>
                </a:cubicBezTo>
                <a:cubicBezTo>
                  <a:pt x="230885" y="491871"/>
                  <a:pt x="162529" y="448168"/>
                  <a:pt x="105379" y="350117"/>
                </a:cubicBezTo>
                <a:cubicBezTo>
                  <a:pt x="48229" y="252066"/>
                  <a:pt x="-8921" y="-12954"/>
                  <a:pt x="1164" y="49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B13B94FE-591C-2E81-311C-4F15C50BE945}"/>
              </a:ext>
            </a:extLst>
          </p:cNvPr>
          <p:cNvSpPr/>
          <p:nvPr/>
        </p:nvSpPr>
        <p:spPr>
          <a:xfrm>
            <a:off x="3737968" y="5818660"/>
            <a:ext cx="267957" cy="353583"/>
          </a:xfrm>
          <a:custGeom>
            <a:avLst/>
            <a:gdLst>
              <a:gd name="connsiteX0" fmla="*/ 314 w 267957"/>
              <a:gd name="connsiteY0" fmla="*/ 555 h 353583"/>
              <a:gd name="connsiteX1" fmla="*/ 141508 w 267957"/>
              <a:gd name="connsiteY1" fmla="*/ 178728 h 353583"/>
              <a:gd name="connsiteX2" fmla="*/ 255808 w 267957"/>
              <a:gd name="connsiteY2" fmla="*/ 289666 h 353583"/>
              <a:gd name="connsiteX3" fmla="*/ 259170 w 267957"/>
              <a:gd name="connsiteY3" fmla="*/ 353540 h 353583"/>
              <a:gd name="connsiteX4" fmla="*/ 255808 w 267957"/>
              <a:gd name="connsiteY4" fmla="*/ 296390 h 353583"/>
              <a:gd name="connsiteX5" fmla="*/ 107891 w 267957"/>
              <a:gd name="connsiteY5" fmla="*/ 128302 h 353583"/>
              <a:gd name="connsiteX6" fmla="*/ 314 w 267957"/>
              <a:gd name="connsiteY6" fmla="*/ 555 h 35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957" h="353583">
                <a:moveTo>
                  <a:pt x="314" y="555"/>
                </a:moveTo>
                <a:cubicBezTo>
                  <a:pt x="5917" y="8959"/>
                  <a:pt x="98926" y="130543"/>
                  <a:pt x="141508" y="178728"/>
                </a:cubicBezTo>
                <a:cubicBezTo>
                  <a:pt x="184090" y="226913"/>
                  <a:pt x="236198" y="260531"/>
                  <a:pt x="255808" y="289666"/>
                </a:cubicBezTo>
                <a:cubicBezTo>
                  <a:pt x="275418" y="318801"/>
                  <a:pt x="259170" y="352419"/>
                  <a:pt x="259170" y="353540"/>
                </a:cubicBezTo>
                <a:cubicBezTo>
                  <a:pt x="259170" y="354661"/>
                  <a:pt x="281021" y="333930"/>
                  <a:pt x="255808" y="296390"/>
                </a:cubicBezTo>
                <a:cubicBezTo>
                  <a:pt x="230595" y="258850"/>
                  <a:pt x="150473" y="175367"/>
                  <a:pt x="107891" y="128302"/>
                </a:cubicBezTo>
                <a:cubicBezTo>
                  <a:pt x="65309" y="81237"/>
                  <a:pt x="-5289" y="-7849"/>
                  <a:pt x="314" y="5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D683D993-B50B-B63B-158C-781B5B5D0D44}"/>
              </a:ext>
            </a:extLst>
          </p:cNvPr>
          <p:cNvSpPr/>
          <p:nvPr/>
        </p:nvSpPr>
        <p:spPr>
          <a:xfrm>
            <a:off x="4151644" y="6488145"/>
            <a:ext cx="407185" cy="484181"/>
          </a:xfrm>
          <a:custGeom>
            <a:avLst/>
            <a:gdLst>
              <a:gd name="connsiteX0" fmla="*/ 135 w 407185"/>
              <a:gd name="connsiteY0" fmla="*/ 61 h 484181"/>
              <a:gd name="connsiteX1" fmla="*/ 232097 w 407185"/>
              <a:gd name="connsiteY1" fmla="*/ 171511 h 484181"/>
              <a:gd name="connsiteX2" fmla="*/ 406909 w 407185"/>
              <a:gd name="connsiteY2" fmla="*/ 484155 h 484181"/>
              <a:gd name="connsiteX3" fmla="*/ 265715 w 407185"/>
              <a:gd name="connsiteY3" fmla="*/ 188320 h 484181"/>
              <a:gd name="connsiteX4" fmla="*/ 135 w 407185"/>
              <a:gd name="connsiteY4" fmla="*/ 61 h 4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85" h="484181">
                <a:moveTo>
                  <a:pt x="135" y="61"/>
                </a:moveTo>
                <a:cubicBezTo>
                  <a:pt x="-5468" y="-2740"/>
                  <a:pt x="164301" y="90829"/>
                  <a:pt x="232097" y="171511"/>
                </a:cubicBezTo>
                <a:cubicBezTo>
                  <a:pt x="299893" y="252193"/>
                  <a:pt x="401306" y="481354"/>
                  <a:pt x="406909" y="484155"/>
                </a:cubicBezTo>
                <a:cubicBezTo>
                  <a:pt x="412512" y="486956"/>
                  <a:pt x="331830" y="270123"/>
                  <a:pt x="265715" y="188320"/>
                </a:cubicBezTo>
                <a:cubicBezTo>
                  <a:pt x="199600" y="106517"/>
                  <a:pt x="5738" y="2862"/>
                  <a:pt x="135" y="6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5C8FF958-365C-EAA5-EF6D-FEC108D16244}"/>
              </a:ext>
            </a:extLst>
          </p:cNvPr>
          <p:cNvSpPr/>
          <p:nvPr/>
        </p:nvSpPr>
        <p:spPr>
          <a:xfrm>
            <a:off x="1935779" y="7188119"/>
            <a:ext cx="36055" cy="428773"/>
          </a:xfrm>
          <a:custGeom>
            <a:avLst/>
            <a:gdLst>
              <a:gd name="connsiteX0" fmla="*/ 35896 w 36055"/>
              <a:gd name="connsiteY0" fmla="*/ 81 h 428773"/>
              <a:gd name="connsiteX1" fmla="*/ 13671 w 36055"/>
              <a:gd name="connsiteY1" fmla="*/ 190581 h 428773"/>
              <a:gd name="connsiteX2" fmla="*/ 7321 w 36055"/>
              <a:gd name="connsiteY2" fmla="*/ 428706 h 428773"/>
              <a:gd name="connsiteX3" fmla="*/ 971 w 36055"/>
              <a:gd name="connsiteY3" fmla="*/ 212806 h 428773"/>
              <a:gd name="connsiteX4" fmla="*/ 35896 w 36055"/>
              <a:gd name="connsiteY4" fmla="*/ 81 h 42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5" h="428773">
                <a:moveTo>
                  <a:pt x="35896" y="81"/>
                </a:moveTo>
                <a:cubicBezTo>
                  <a:pt x="38013" y="-3623"/>
                  <a:pt x="18433" y="119144"/>
                  <a:pt x="13671" y="190581"/>
                </a:cubicBezTo>
                <a:cubicBezTo>
                  <a:pt x="8908" y="262019"/>
                  <a:pt x="9438" y="425002"/>
                  <a:pt x="7321" y="428706"/>
                </a:cubicBezTo>
                <a:cubicBezTo>
                  <a:pt x="5204" y="432410"/>
                  <a:pt x="-2733" y="282656"/>
                  <a:pt x="971" y="212806"/>
                </a:cubicBezTo>
                <a:cubicBezTo>
                  <a:pt x="4675" y="142956"/>
                  <a:pt x="33779" y="3785"/>
                  <a:pt x="35896" y="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414FE340-23C3-0DCE-6B71-18E37D4EBF9B}"/>
              </a:ext>
            </a:extLst>
          </p:cNvPr>
          <p:cNvSpPr/>
          <p:nvPr/>
        </p:nvSpPr>
        <p:spPr>
          <a:xfrm>
            <a:off x="1740621" y="7702325"/>
            <a:ext cx="236875" cy="1050912"/>
          </a:xfrm>
          <a:custGeom>
            <a:avLst/>
            <a:gdLst>
              <a:gd name="connsiteX0" fmla="*/ 234229 w 236875"/>
              <a:gd name="connsiteY0" fmla="*/ 19275 h 1050912"/>
              <a:gd name="connsiteX1" fmla="*/ 2454 w 236875"/>
              <a:gd name="connsiteY1" fmla="*/ 1044800 h 1050912"/>
              <a:gd name="connsiteX2" fmla="*/ 119929 w 236875"/>
              <a:gd name="connsiteY2" fmla="*/ 425675 h 1050912"/>
              <a:gd name="connsiteX3" fmla="*/ 234229 w 236875"/>
              <a:gd name="connsiteY3" fmla="*/ 19275 h 10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75" h="1050912">
                <a:moveTo>
                  <a:pt x="234229" y="19275"/>
                </a:moveTo>
                <a:cubicBezTo>
                  <a:pt x="214650" y="122462"/>
                  <a:pt x="21504" y="977067"/>
                  <a:pt x="2454" y="1044800"/>
                </a:cubicBezTo>
                <a:cubicBezTo>
                  <a:pt x="-16596" y="1112533"/>
                  <a:pt x="80241" y="598713"/>
                  <a:pt x="119929" y="425675"/>
                </a:cubicBezTo>
                <a:cubicBezTo>
                  <a:pt x="159616" y="252638"/>
                  <a:pt x="253808" y="-83912"/>
                  <a:pt x="234229" y="1927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7FB865D-20DD-A6E3-D929-E4E9EA5D2B66}"/>
              </a:ext>
            </a:extLst>
          </p:cNvPr>
          <p:cNvSpPr/>
          <p:nvPr/>
        </p:nvSpPr>
        <p:spPr>
          <a:xfrm>
            <a:off x="2266949" y="7264025"/>
            <a:ext cx="178073" cy="740435"/>
          </a:xfrm>
          <a:custGeom>
            <a:avLst/>
            <a:gdLst>
              <a:gd name="connsiteX0" fmla="*/ 1 w 178073"/>
              <a:gd name="connsiteY0" fmla="*/ 375 h 740435"/>
              <a:gd name="connsiteX1" fmla="*/ 168276 w 178073"/>
              <a:gd name="connsiteY1" fmla="*/ 368675 h 740435"/>
              <a:gd name="connsiteX2" fmla="*/ 158751 w 178073"/>
              <a:gd name="connsiteY2" fmla="*/ 740150 h 740435"/>
              <a:gd name="connsiteX3" fmla="*/ 165101 w 178073"/>
              <a:gd name="connsiteY3" fmla="*/ 308350 h 740435"/>
              <a:gd name="connsiteX4" fmla="*/ 1 w 178073"/>
              <a:gd name="connsiteY4" fmla="*/ 375 h 74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73" h="740435">
                <a:moveTo>
                  <a:pt x="1" y="375"/>
                </a:moveTo>
                <a:cubicBezTo>
                  <a:pt x="530" y="10429"/>
                  <a:pt x="141818" y="245379"/>
                  <a:pt x="168276" y="368675"/>
                </a:cubicBezTo>
                <a:cubicBezTo>
                  <a:pt x="194734" y="491971"/>
                  <a:pt x="159280" y="750204"/>
                  <a:pt x="158751" y="740150"/>
                </a:cubicBezTo>
                <a:cubicBezTo>
                  <a:pt x="158222" y="730096"/>
                  <a:pt x="187326" y="432175"/>
                  <a:pt x="165101" y="308350"/>
                </a:cubicBezTo>
                <a:cubicBezTo>
                  <a:pt x="142876" y="184525"/>
                  <a:pt x="-528" y="-9679"/>
                  <a:pt x="1" y="3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7B2BF6A3-1D4E-09D4-B08D-6EF71DF3B87F}"/>
              </a:ext>
            </a:extLst>
          </p:cNvPr>
          <p:cNvSpPr/>
          <p:nvPr/>
        </p:nvSpPr>
        <p:spPr>
          <a:xfrm>
            <a:off x="2053707" y="9227471"/>
            <a:ext cx="146866" cy="774388"/>
          </a:xfrm>
          <a:custGeom>
            <a:avLst/>
            <a:gdLst>
              <a:gd name="connsiteX0" fmla="*/ 146568 w 146866"/>
              <a:gd name="connsiteY0" fmla="*/ 2254 h 774388"/>
              <a:gd name="connsiteX1" fmla="*/ 73543 w 146866"/>
              <a:gd name="connsiteY1" fmla="*/ 199104 h 774388"/>
              <a:gd name="connsiteX2" fmla="*/ 518 w 146866"/>
              <a:gd name="connsiteY2" fmla="*/ 773779 h 774388"/>
              <a:gd name="connsiteX3" fmla="*/ 44968 w 146866"/>
              <a:gd name="connsiteY3" fmla="*/ 303879 h 774388"/>
              <a:gd name="connsiteX4" fmla="*/ 146568 w 146866"/>
              <a:gd name="connsiteY4" fmla="*/ 2254 h 77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66" h="774388">
                <a:moveTo>
                  <a:pt x="146568" y="2254"/>
                </a:moveTo>
                <a:cubicBezTo>
                  <a:pt x="151331" y="-15209"/>
                  <a:pt x="97885" y="70517"/>
                  <a:pt x="73543" y="199104"/>
                </a:cubicBezTo>
                <a:cubicBezTo>
                  <a:pt x="49201" y="327691"/>
                  <a:pt x="5281" y="756316"/>
                  <a:pt x="518" y="773779"/>
                </a:cubicBezTo>
                <a:cubicBezTo>
                  <a:pt x="-4245" y="791242"/>
                  <a:pt x="24860" y="428762"/>
                  <a:pt x="44968" y="303879"/>
                </a:cubicBezTo>
                <a:cubicBezTo>
                  <a:pt x="65076" y="178996"/>
                  <a:pt x="141805" y="19717"/>
                  <a:pt x="146568" y="22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9A0F894B-4507-EBDF-666A-482E3938A82E}"/>
              </a:ext>
            </a:extLst>
          </p:cNvPr>
          <p:cNvSpPr/>
          <p:nvPr/>
        </p:nvSpPr>
        <p:spPr>
          <a:xfrm>
            <a:off x="2800347" y="5140242"/>
            <a:ext cx="123835" cy="67721"/>
          </a:xfrm>
          <a:custGeom>
            <a:avLst/>
            <a:gdLst>
              <a:gd name="connsiteX0" fmla="*/ 123828 w 123835"/>
              <a:gd name="connsiteY0" fmla="*/ 83 h 67721"/>
              <a:gd name="connsiteX1" fmla="*/ 73028 w 123835"/>
              <a:gd name="connsiteY1" fmla="*/ 47708 h 67721"/>
              <a:gd name="connsiteX2" fmla="*/ 3 w 123835"/>
              <a:gd name="connsiteY2" fmla="*/ 66758 h 67721"/>
              <a:gd name="connsiteX3" fmla="*/ 76203 w 123835"/>
              <a:gd name="connsiteY3" fmla="*/ 60408 h 67721"/>
              <a:gd name="connsiteX4" fmla="*/ 123828 w 123835"/>
              <a:gd name="connsiteY4" fmla="*/ 83 h 6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35" h="67721">
                <a:moveTo>
                  <a:pt x="123828" y="83"/>
                </a:moveTo>
                <a:cubicBezTo>
                  <a:pt x="123299" y="-2034"/>
                  <a:pt x="93665" y="36596"/>
                  <a:pt x="73028" y="47708"/>
                </a:cubicBezTo>
                <a:cubicBezTo>
                  <a:pt x="52391" y="58820"/>
                  <a:pt x="-526" y="64641"/>
                  <a:pt x="3" y="66758"/>
                </a:cubicBezTo>
                <a:cubicBezTo>
                  <a:pt x="532" y="68875"/>
                  <a:pt x="56095" y="67816"/>
                  <a:pt x="76203" y="60408"/>
                </a:cubicBezTo>
                <a:cubicBezTo>
                  <a:pt x="96311" y="53000"/>
                  <a:pt x="124357" y="2200"/>
                  <a:pt x="123828" y="8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B540AEAA-A1B4-6CD1-5F17-EBBF00BA8D2D}"/>
              </a:ext>
            </a:extLst>
          </p:cNvPr>
          <p:cNvSpPr/>
          <p:nvPr/>
        </p:nvSpPr>
        <p:spPr>
          <a:xfrm>
            <a:off x="3089208" y="5172072"/>
            <a:ext cx="69300" cy="79373"/>
          </a:xfrm>
          <a:custGeom>
            <a:avLst/>
            <a:gdLst>
              <a:gd name="connsiteX0" fmla="*/ 44517 w 69300"/>
              <a:gd name="connsiteY0" fmla="*/ 3 h 79373"/>
              <a:gd name="connsiteX1" fmla="*/ 54042 w 69300"/>
              <a:gd name="connsiteY1" fmla="*/ 73028 h 79373"/>
              <a:gd name="connsiteX2" fmla="*/ 67 w 69300"/>
              <a:gd name="connsiteY2" fmla="*/ 73028 h 79373"/>
              <a:gd name="connsiteX3" fmla="*/ 66742 w 69300"/>
              <a:gd name="connsiteY3" fmla="*/ 76203 h 79373"/>
              <a:gd name="connsiteX4" fmla="*/ 44517 w 69300"/>
              <a:gd name="connsiteY4" fmla="*/ 3 h 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0" h="79373">
                <a:moveTo>
                  <a:pt x="44517" y="3"/>
                </a:moveTo>
                <a:cubicBezTo>
                  <a:pt x="42400" y="-526"/>
                  <a:pt x="61450" y="60857"/>
                  <a:pt x="54042" y="73028"/>
                </a:cubicBezTo>
                <a:cubicBezTo>
                  <a:pt x="46634" y="85199"/>
                  <a:pt x="-2050" y="72499"/>
                  <a:pt x="67" y="73028"/>
                </a:cubicBezTo>
                <a:cubicBezTo>
                  <a:pt x="2184" y="73557"/>
                  <a:pt x="55100" y="84670"/>
                  <a:pt x="66742" y="76203"/>
                </a:cubicBezTo>
                <a:cubicBezTo>
                  <a:pt x="78384" y="67736"/>
                  <a:pt x="46634" y="532"/>
                  <a:pt x="44517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DD18674-0086-7588-7D3A-CC8FEC072DF4}"/>
              </a:ext>
            </a:extLst>
          </p:cNvPr>
          <p:cNvSpPr/>
          <p:nvPr/>
        </p:nvSpPr>
        <p:spPr>
          <a:xfrm>
            <a:off x="3016121" y="5206364"/>
            <a:ext cx="120784" cy="105415"/>
          </a:xfrm>
          <a:custGeom>
            <a:avLst/>
            <a:gdLst>
              <a:gd name="connsiteX0" fmla="*/ 129 w 120784"/>
              <a:gd name="connsiteY0" fmla="*/ 636 h 105415"/>
              <a:gd name="connsiteX1" fmla="*/ 73154 w 120784"/>
              <a:gd name="connsiteY1" fmla="*/ 54611 h 105415"/>
              <a:gd name="connsiteX2" fmla="*/ 120779 w 120784"/>
              <a:gd name="connsiteY2" fmla="*/ 105411 h 105415"/>
              <a:gd name="connsiteX3" fmla="*/ 76329 w 120784"/>
              <a:gd name="connsiteY3" fmla="*/ 57786 h 105415"/>
              <a:gd name="connsiteX4" fmla="*/ 92204 w 120784"/>
              <a:gd name="connsiteY4" fmla="*/ 92711 h 105415"/>
              <a:gd name="connsiteX5" fmla="*/ 129 w 120784"/>
              <a:gd name="connsiteY5" fmla="*/ 636 h 1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84" h="105415">
                <a:moveTo>
                  <a:pt x="129" y="636"/>
                </a:moveTo>
                <a:cubicBezTo>
                  <a:pt x="-3046" y="-5714"/>
                  <a:pt x="53046" y="37149"/>
                  <a:pt x="73154" y="54611"/>
                </a:cubicBezTo>
                <a:cubicBezTo>
                  <a:pt x="93262" y="72073"/>
                  <a:pt x="120250" y="104882"/>
                  <a:pt x="120779" y="105411"/>
                </a:cubicBezTo>
                <a:cubicBezTo>
                  <a:pt x="121308" y="105940"/>
                  <a:pt x="81091" y="59903"/>
                  <a:pt x="76329" y="57786"/>
                </a:cubicBezTo>
                <a:cubicBezTo>
                  <a:pt x="71567" y="55669"/>
                  <a:pt x="100142" y="100119"/>
                  <a:pt x="92204" y="92711"/>
                </a:cubicBezTo>
                <a:cubicBezTo>
                  <a:pt x="84267" y="85303"/>
                  <a:pt x="3304" y="6986"/>
                  <a:pt x="129" y="6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CBDA2527-0ED4-0CE9-5816-980863C89EEB}"/>
              </a:ext>
            </a:extLst>
          </p:cNvPr>
          <p:cNvSpPr/>
          <p:nvPr/>
        </p:nvSpPr>
        <p:spPr>
          <a:xfrm>
            <a:off x="3140013" y="5273631"/>
            <a:ext cx="46523" cy="52655"/>
          </a:xfrm>
          <a:custGeom>
            <a:avLst/>
            <a:gdLst>
              <a:gd name="connsiteX0" fmla="*/ 44512 w 46523"/>
              <a:gd name="connsiteY0" fmla="*/ 44 h 52655"/>
              <a:gd name="connsiteX1" fmla="*/ 34987 w 46523"/>
              <a:gd name="connsiteY1" fmla="*/ 50844 h 52655"/>
              <a:gd name="connsiteX2" fmla="*/ 62 w 46523"/>
              <a:gd name="connsiteY2" fmla="*/ 41319 h 52655"/>
              <a:gd name="connsiteX3" fmla="*/ 44512 w 46523"/>
              <a:gd name="connsiteY3" fmla="*/ 44 h 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23" h="52655">
                <a:moveTo>
                  <a:pt x="44512" y="44"/>
                </a:moveTo>
                <a:cubicBezTo>
                  <a:pt x="50333" y="1632"/>
                  <a:pt x="42395" y="43965"/>
                  <a:pt x="34987" y="50844"/>
                </a:cubicBezTo>
                <a:cubicBezTo>
                  <a:pt x="27579" y="57723"/>
                  <a:pt x="-1525" y="42906"/>
                  <a:pt x="62" y="41319"/>
                </a:cubicBezTo>
                <a:cubicBezTo>
                  <a:pt x="1649" y="39732"/>
                  <a:pt x="38691" y="-1544"/>
                  <a:pt x="44512" y="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5F169082-47A1-2279-39D9-EF0AA7A0A17F}"/>
              </a:ext>
            </a:extLst>
          </p:cNvPr>
          <p:cNvSpPr/>
          <p:nvPr/>
        </p:nvSpPr>
        <p:spPr>
          <a:xfrm>
            <a:off x="3136773" y="5352674"/>
            <a:ext cx="155792" cy="159649"/>
          </a:xfrm>
          <a:custGeom>
            <a:avLst/>
            <a:gdLst>
              <a:gd name="connsiteX0" fmla="*/ 127 w 155792"/>
              <a:gd name="connsiteY0" fmla="*/ 376 h 159649"/>
              <a:gd name="connsiteX1" fmla="*/ 76327 w 155792"/>
              <a:gd name="connsiteY1" fmla="*/ 101976 h 159649"/>
              <a:gd name="connsiteX2" fmla="*/ 155702 w 155792"/>
              <a:gd name="connsiteY2" fmla="*/ 159126 h 159649"/>
              <a:gd name="connsiteX3" fmla="*/ 60452 w 155792"/>
              <a:gd name="connsiteY3" fmla="*/ 70226 h 159649"/>
              <a:gd name="connsiteX4" fmla="*/ 127 w 155792"/>
              <a:gd name="connsiteY4" fmla="*/ 376 h 15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92" h="159649">
                <a:moveTo>
                  <a:pt x="127" y="376"/>
                </a:moveTo>
                <a:cubicBezTo>
                  <a:pt x="2773" y="5668"/>
                  <a:pt x="50398" y="75518"/>
                  <a:pt x="76327" y="101976"/>
                </a:cubicBezTo>
                <a:cubicBezTo>
                  <a:pt x="102256" y="128434"/>
                  <a:pt x="158348" y="164418"/>
                  <a:pt x="155702" y="159126"/>
                </a:cubicBezTo>
                <a:cubicBezTo>
                  <a:pt x="153056" y="153834"/>
                  <a:pt x="84265" y="93509"/>
                  <a:pt x="60452" y="70226"/>
                </a:cubicBezTo>
                <a:cubicBezTo>
                  <a:pt x="36640" y="46943"/>
                  <a:pt x="-2519" y="-4916"/>
                  <a:pt x="127" y="3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238BE97A-7175-790A-A475-D74A60DA6AB8}"/>
              </a:ext>
            </a:extLst>
          </p:cNvPr>
          <p:cNvSpPr/>
          <p:nvPr/>
        </p:nvSpPr>
        <p:spPr>
          <a:xfrm>
            <a:off x="3219310" y="5530658"/>
            <a:ext cx="130580" cy="61971"/>
          </a:xfrm>
          <a:custGeom>
            <a:avLst/>
            <a:gdLst>
              <a:gd name="connsiteX0" fmla="*/ 140 w 130580"/>
              <a:gd name="connsiteY0" fmla="*/ 44642 h 61971"/>
              <a:gd name="connsiteX1" fmla="*/ 85865 w 130580"/>
              <a:gd name="connsiteY1" fmla="*/ 41467 h 61971"/>
              <a:gd name="connsiteX2" fmla="*/ 130315 w 130580"/>
              <a:gd name="connsiteY2" fmla="*/ 192 h 61971"/>
              <a:gd name="connsiteX3" fmla="*/ 66815 w 130580"/>
              <a:gd name="connsiteY3" fmla="*/ 60517 h 61971"/>
              <a:gd name="connsiteX4" fmla="*/ 140 w 130580"/>
              <a:gd name="connsiteY4" fmla="*/ 44642 h 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80" h="61971">
                <a:moveTo>
                  <a:pt x="140" y="44642"/>
                </a:moveTo>
                <a:cubicBezTo>
                  <a:pt x="3315" y="41467"/>
                  <a:pt x="64169" y="48875"/>
                  <a:pt x="85865" y="41467"/>
                </a:cubicBezTo>
                <a:cubicBezTo>
                  <a:pt x="107561" y="34059"/>
                  <a:pt x="133490" y="-2983"/>
                  <a:pt x="130315" y="192"/>
                </a:cubicBezTo>
                <a:cubicBezTo>
                  <a:pt x="127140" y="3367"/>
                  <a:pt x="85336" y="53638"/>
                  <a:pt x="66815" y="60517"/>
                </a:cubicBezTo>
                <a:cubicBezTo>
                  <a:pt x="48294" y="67396"/>
                  <a:pt x="-3035" y="47817"/>
                  <a:pt x="140" y="4464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44309D85-8ACF-55BF-6870-F94CFBFA1C09}"/>
              </a:ext>
            </a:extLst>
          </p:cNvPr>
          <p:cNvSpPr/>
          <p:nvPr/>
        </p:nvSpPr>
        <p:spPr>
          <a:xfrm>
            <a:off x="3476341" y="5562268"/>
            <a:ext cx="165420" cy="232472"/>
          </a:xfrm>
          <a:custGeom>
            <a:avLst/>
            <a:gdLst>
              <a:gd name="connsiteX0" fmla="*/ 284 w 165420"/>
              <a:gd name="connsiteY0" fmla="*/ 332 h 232472"/>
              <a:gd name="connsiteX1" fmla="*/ 35209 w 165420"/>
              <a:gd name="connsiteY1" fmla="*/ 105107 h 232472"/>
              <a:gd name="connsiteX2" fmla="*/ 165384 w 165420"/>
              <a:gd name="connsiteY2" fmla="*/ 232107 h 232472"/>
              <a:gd name="connsiteX3" fmla="*/ 47909 w 165420"/>
              <a:gd name="connsiteY3" fmla="*/ 140032 h 232472"/>
              <a:gd name="connsiteX4" fmla="*/ 284 w 165420"/>
              <a:gd name="connsiteY4" fmla="*/ 332 h 23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20" h="232472">
                <a:moveTo>
                  <a:pt x="284" y="332"/>
                </a:moveTo>
                <a:cubicBezTo>
                  <a:pt x="-1833" y="-5489"/>
                  <a:pt x="7692" y="66478"/>
                  <a:pt x="35209" y="105107"/>
                </a:cubicBezTo>
                <a:cubicBezTo>
                  <a:pt x="62726" y="143736"/>
                  <a:pt x="163267" y="226286"/>
                  <a:pt x="165384" y="232107"/>
                </a:cubicBezTo>
                <a:cubicBezTo>
                  <a:pt x="167501" y="237928"/>
                  <a:pt x="76484" y="172840"/>
                  <a:pt x="47909" y="140032"/>
                </a:cubicBezTo>
                <a:cubicBezTo>
                  <a:pt x="19334" y="107224"/>
                  <a:pt x="2401" y="6153"/>
                  <a:pt x="284" y="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61247C9F-CAC2-F999-EDE9-E2DFB08F972A}"/>
              </a:ext>
            </a:extLst>
          </p:cNvPr>
          <p:cNvSpPr/>
          <p:nvPr/>
        </p:nvSpPr>
        <p:spPr>
          <a:xfrm>
            <a:off x="3695398" y="5673158"/>
            <a:ext cx="248126" cy="293053"/>
          </a:xfrm>
          <a:custGeom>
            <a:avLst/>
            <a:gdLst>
              <a:gd name="connsiteX0" fmla="*/ 302 w 248126"/>
              <a:gd name="connsiteY0" fmla="*/ 567 h 293053"/>
              <a:gd name="connsiteX1" fmla="*/ 89202 w 248126"/>
              <a:gd name="connsiteY1" fmla="*/ 108517 h 293053"/>
              <a:gd name="connsiteX2" fmla="*/ 247952 w 248126"/>
              <a:gd name="connsiteY2" fmla="*/ 292667 h 293053"/>
              <a:gd name="connsiteX3" fmla="*/ 117777 w 248126"/>
              <a:gd name="connsiteY3" fmla="*/ 152967 h 293053"/>
              <a:gd name="connsiteX4" fmla="*/ 302 w 248126"/>
              <a:gd name="connsiteY4" fmla="*/ 567 h 2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26" h="293053">
                <a:moveTo>
                  <a:pt x="302" y="567"/>
                </a:moveTo>
                <a:cubicBezTo>
                  <a:pt x="-4461" y="-6841"/>
                  <a:pt x="47927" y="59834"/>
                  <a:pt x="89202" y="108517"/>
                </a:cubicBezTo>
                <a:cubicBezTo>
                  <a:pt x="130477" y="157200"/>
                  <a:pt x="243190" y="285259"/>
                  <a:pt x="247952" y="292667"/>
                </a:cubicBezTo>
                <a:cubicBezTo>
                  <a:pt x="252715" y="300075"/>
                  <a:pt x="158523" y="199004"/>
                  <a:pt x="117777" y="152967"/>
                </a:cubicBezTo>
                <a:cubicBezTo>
                  <a:pt x="77031" y="106930"/>
                  <a:pt x="5065" y="7975"/>
                  <a:pt x="302" y="5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14C135AE-6C5F-3FFD-E1D5-1593B5480DEA}"/>
              </a:ext>
            </a:extLst>
          </p:cNvPr>
          <p:cNvSpPr/>
          <p:nvPr/>
        </p:nvSpPr>
        <p:spPr>
          <a:xfrm>
            <a:off x="3384542" y="5098718"/>
            <a:ext cx="123833" cy="330532"/>
          </a:xfrm>
          <a:custGeom>
            <a:avLst/>
            <a:gdLst>
              <a:gd name="connsiteX0" fmla="*/ 8 w 123833"/>
              <a:gd name="connsiteY0" fmla="*/ 332 h 330532"/>
              <a:gd name="connsiteX1" fmla="*/ 34933 w 123833"/>
              <a:gd name="connsiteY1" fmla="*/ 194007 h 330532"/>
              <a:gd name="connsiteX2" fmla="*/ 73033 w 123833"/>
              <a:gd name="connsiteY2" fmla="*/ 279732 h 330532"/>
              <a:gd name="connsiteX3" fmla="*/ 123833 w 123833"/>
              <a:gd name="connsiteY3" fmla="*/ 330532 h 330532"/>
              <a:gd name="connsiteX4" fmla="*/ 38108 w 123833"/>
              <a:gd name="connsiteY4" fmla="*/ 244807 h 330532"/>
              <a:gd name="connsiteX5" fmla="*/ 8 w 123833"/>
              <a:gd name="connsiteY5" fmla="*/ 332 h 33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33" h="330532">
                <a:moveTo>
                  <a:pt x="8" y="332"/>
                </a:moveTo>
                <a:cubicBezTo>
                  <a:pt x="-521" y="-8135"/>
                  <a:pt x="22762" y="147440"/>
                  <a:pt x="34933" y="194007"/>
                </a:cubicBezTo>
                <a:cubicBezTo>
                  <a:pt x="47104" y="240574"/>
                  <a:pt x="58216" y="256978"/>
                  <a:pt x="73033" y="279732"/>
                </a:cubicBezTo>
                <a:cubicBezTo>
                  <a:pt x="87850" y="302486"/>
                  <a:pt x="123833" y="330532"/>
                  <a:pt x="123833" y="330532"/>
                </a:cubicBezTo>
                <a:cubicBezTo>
                  <a:pt x="118012" y="324711"/>
                  <a:pt x="60862" y="294020"/>
                  <a:pt x="38108" y="244807"/>
                </a:cubicBezTo>
                <a:cubicBezTo>
                  <a:pt x="15354" y="195595"/>
                  <a:pt x="537" y="8799"/>
                  <a:pt x="8" y="3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98DA578B-53ED-A7F1-AA1F-445A09BE1ACE}"/>
              </a:ext>
            </a:extLst>
          </p:cNvPr>
          <p:cNvSpPr/>
          <p:nvPr/>
        </p:nvSpPr>
        <p:spPr>
          <a:xfrm>
            <a:off x="2758736" y="4597108"/>
            <a:ext cx="38561" cy="178411"/>
          </a:xfrm>
          <a:custGeom>
            <a:avLst/>
            <a:gdLst>
              <a:gd name="connsiteX0" fmla="*/ 38439 w 38561"/>
              <a:gd name="connsiteY0" fmla="*/ 292 h 178411"/>
              <a:gd name="connsiteX1" fmla="*/ 339 w 38561"/>
              <a:gd name="connsiteY1" fmla="*/ 79667 h 178411"/>
              <a:gd name="connsiteX2" fmla="*/ 19389 w 38561"/>
              <a:gd name="connsiteY2" fmla="*/ 178092 h 178411"/>
              <a:gd name="connsiteX3" fmla="*/ 13039 w 38561"/>
              <a:gd name="connsiteY3" fmla="*/ 108242 h 178411"/>
              <a:gd name="connsiteX4" fmla="*/ 38439 w 38561"/>
              <a:gd name="connsiteY4" fmla="*/ 292 h 17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1" h="178411">
                <a:moveTo>
                  <a:pt x="38439" y="292"/>
                </a:moveTo>
                <a:cubicBezTo>
                  <a:pt x="36322" y="-4470"/>
                  <a:pt x="3514" y="50034"/>
                  <a:pt x="339" y="79667"/>
                </a:cubicBezTo>
                <a:cubicBezTo>
                  <a:pt x="-2836" y="109300"/>
                  <a:pt x="17272" y="173330"/>
                  <a:pt x="19389" y="178092"/>
                </a:cubicBezTo>
                <a:cubicBezTo>
                  <a:pt x="21506" y="182854"/>
                  <a:pt x="11451" y="133113"/>
                  <a:pt x="13039" y="108242"/>
                </a:cubicBezTo>
                <a:cubicBezTo>
                  <a:pt x="14626" y="83371"/>
                  <a:pt x="40556" y="5054"/>
                  <a:pt x="38439" y="2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5A638DDB-749F-B2BF-C3E0-D2AB91151279}"/>
              </a:ext>
            </a:extLst>
          </p:cNvPr>
          <p:cNvSpPr/>
          <p:nvPr/>
        </p:nvSpPr>
        <p:spPr>
          <a:xfrm>
            <a:off x="2965444" y="4924425"/>
            <a:ext cx="50093" cy="73267"/>
          </a:xfrm>
          <a:custGeom>
            <a:avLst/>
            <a:gdLst>
              <a:gd name="connsiteX0" fmla="*/ 47631 w 50093"/>
              <a:gd name="connsiteY0" fmla="*/ 0 h 73267"/>
              <a:gd name="connsiteX1" fmla="*/ 41281 w 50093"/>
              <a:gd name="connsiteY1" fmla="*/ 63500 h 73267"/>
              <a:gd name="connsiteX2" fmla="*/ 6 w 50093"/>
              <a:gd name="connsiteY2" fmla="*/ 73025 h 73267"/>
              <a:gd name="connsiteX3" fmla="*/ 44456 w 50093"/>
              <a:gd name="connsiteY3" fmla="*/ 63500 h 73267"/>
              <a:gd name="connsiteX4" fmla="*/ 47631 w 50093"/>
              <a:gd name="connsiteY4" fmla="*/ 0 h 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93" h="73267">
                <a:moveTo>
                  <a:pt x="47631" y="0"/>
                </a:moveTo>
                <a:cubicBezTo>
                  <a:pt x="47102" y="0"/>
                  <a:pt x="49218" y="51329"/>
                  <a:pt x="41281" y="63500"/>
                </a:cubicBezTo>
                <a:cubicBezTo>
                  <a:pt x="33344" y="75671"/>
                  <a:pt x="-523" y="73025"/>
                  <a:pt x="6" y="73025"/>
                </a:cubicBezTo>
                <a:cubicBezTo>
                  <a:pt x="535" y="73025"/>
                  <a:pt x="34402" y="71967"/>
                  <a:pt x="44456" y="63500"/>
                </a:cubicBezTo>
                <a:cubicBezTo>
                  <a:pt x="54510" y="55033"/>
                  <a:pt x="48160" y="0"/>
                  <a:pt x="47631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AF163F9F-821A-8A94-5FBF-18CCE3C225F5}"/>
              </a:ext>
            </a:extLst>
          </p:cNvPr>
          <p:cNvSpPr/>
          <p:nvPr/>
        </p:nvSpPr>
        <p:spPr>
          <a:xfrm>
            <a:off x="3359079" y="5648316"/>
            <a:ext cx="143591" cy="222273"/>
          </a:xfrm>
          <a:custGeom>
            <a:avLst/>
            <a:gdLst>
              <a:gd name="connsiteX0" fmla="*/ 71 w 143591"/>
              <a:gd name="connsiteY0" fmla="*/ 9 h 222273"/>
              <a:gd name="connsiteX1" fmla="*/ 120721 w 143591"/>
              <a:gd name="connsiteY1" fmla="*/ 130184 h 222273"/>
              <a:gd name="connsiteX2" fmla="*/ 120721 w 143591"/>
              <a:gd name="connsiteY2" fmla="*/ 222259 h 222273"/>
              <a:gd name="connsiteX3" fmla="*/ 139771 w 143591"/>
              <a:gd name="connsiteY3" fmla="*/ 123834 h 222273"/>
              <a:gd name="connsiteX4" fmla="*/ 71 w 143591"/>
              <a:gd name="connsiteY4" fmla="*/ 9 h 2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91" h="222273">
                <a:moveTo>
                  <a:pt x="71" y="9"/>
                </a:moveTo>
                <a:cubicBezTo>
                  <a:pt x="-3104" y="1067"/>
                  <a:pt x="100613" y="93142"/>
                  <a:pt x="120721" y="130184"/>
                </a:cubicBezTo>
                <a:cubicBezTo>
                  <a:pt x="140829" y="167226"/>
                  <a:pt x="117546" y="223317"/>
                  <a:pt x="120721" y="222259"/>
                </a:cubicBezTo>
                <a:cubicBezTo>
                  <a:pt x="123896" y="221201"/>
                  <a:pt x="154059" y="157701"/>
                  <a:pt x="139771" y="123834"/>
                </a:cubicBezTo>
                <a:cubicBezTo>
                  <a:pt x="125483" y="89967"/>
                  <a:pt x="3246" y="-1049"/>
                  <a:pt x="71" y="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E2B7C71C-6222-30A0-DD05-9BA0C2131461}"/>
              </a:ext>
            </a:extLst>
          </p:cNvPr>
          <p:cNvSpPr/>
          <p:nvPr/>
        </p:nvSpPr>
        <p:spPr>
          <a:xfrm>
            <a:off x="3638421" y="5994369"/>
            <a:ext cx="412151" cy="420048"/>
          </a:xfrm>
          <a:custGeom>
            <a:avLst/>
            <a:gdLst>
              <a:gd name="connsiteX0" fmla="*/ 3304 w 412151"/>
              <a:gd name="connsiteY0" fmla="*/ 3206 h 420048"/>
              <a:gd name="connsiteX1" fmla="*/ 162054 w 412151"/>
              <a:gd name="connsiteY1" fmla="*/ 177831 h 420048"/>
              <a:gd name="connsiteX2" fmla="*/ 406529 w 412151"/>
              <a:gd name="connsiteY2" fmla="*/ 412781 h 420048"/>
              <a:gd name="connsiteX3" fmla="*/ 308104 w 412151"/>
              <a:gd name="connsiteY3" fmla="*/ 330231 h 420048"/>
              <a:gd name="connsiteX4" fmla="*/ 3304 w 412151"/>
              <a:gd name="connsiteY4" fmla="*/ 3206 h 4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151" h="420048">
                <a:moveTo>
                  <a:pt x="3304" y="3206"/>
                </a:moveTo>
                <a:cubicBezTo>
                  <a:pt x="-21038" y="-22194"/>
                  <a:pt x="94850" y="109568"/>
                  <a:pt x="162054" y="177831"/>
                </a:cubicBezTo>
                <a:cubicBezTo>
                  <a:pt x="229258" y="246094"/>
                  <a:pt x="382187" y="387381"/>
                  <a:pt x="406529" y="412781"/>
                </a:cubicBezTo>
                <a:cubicBezTo>
                  <a:pt x="430871" y="438181"/>
                  <a:pt x="372133" y="393731"/>
                  <a:pt x="308104" y="330231"/>
                </a:cubicBezTo>
                <a:cubicBezTo>
                  <a:pt x="244075" y="266731"/>
                  <a:pt x="27646" y="28606"/>
                  <a:pt x="3304" y="320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7E250A6E-117C-A7A1-215D-477CDCE36F40}"/>
              </a:ext>
            </a:extLst>
          </p:cNvPr>
          <p:cNvSpPr/>
          <p:nvPr/>
        </p:nvSpPr>
        <p:spPr>
          <a:xfrm>
            <a:off x="2860653" y="6041810"/>
            <a:ext cx="282689" cy="311909"/>
          </a:xfrm>
          <a:custGeom>
            <a:avLst/>
            <a:gdLst>
              <a:gd name="connsiteX0" fmla="*/ 282597 w 282689"/>
              <a:gd name="connsiteY0" fmla="*/ 215 h 311909"/>
              <a:gd name="connsiteX1" fmla="*/ 203222 w 282689"/>
              <a:gd name="connsiteY1" fmla="*/ 181190 h 311909"/>
              <a:gd name="connsiteX2" fmla="*/ 22 w 282689"/>
              <a:gd name="connsiteY2" fmla="*/ 311365 h 311909"/>
              <a:gd name="connsiteX3" fmla="*/ 190522 w 282689"/>
              <a:gd name="connsiteY3" fmla="*/ 219290 h 311909"/>
              <a:gd name="connsiteX4" fmla="*/ 282597 w 282689"/>
              <a:gd name="connsiteY4" fmla="*/ 215 h 3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89" h="311909">
                <a:moveTo>
                  <a:pt x="282597" y="215"/>
                </a:moveTo>
                <a:cubicBezTo>
                  <a:pt x="284714" y="-6135"/>
                  <a:pt x="250318" y="129332"/>
                  <a:pt x="203222" y="181190"/>
                </a:cubicBezTo>
                <a:cubicBezTo>
                  <a:pt x="156126" y="233048"/>
                  <a:pt x="2139" y="305015"/>
                  <a:pt x="22" y="311365"/>
                </a:cubicBezTo>
                <a:cubicBezTo>
                  <a:pt x="-2095" y="317715"/>
                  <a:pt x="145543" y="267444"/>
                  <a:pt x="190522" y="219290"/>
                </a:cubicBezTo>
                <a:cubicBezTo>
                  <a:pt x="235501" y="171136"/>
                  <a:pt x="280480" y="6565"/>
                  <a:pt x="282597" y="21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CC1D2108-B49E-6AA0-7F6B-A4E8B6560B57}"/>
              </a:ext>
            </a:extLst>
          </p:cNvPr>
          <p:cNvSpPr/>
          <p:nvPr/>
        </p:nvSpPr>
        <p:spPr>
          <a:xfrm>
            <a:off x="2622293" y="6416645"/>
            <a:ext cx="156024" cy="298493"/>
          </a:xfrm>
          <a:custGeom>
            <a:avLst/>
            <a:gdLst>
              <a:gd name="connsiteX0" fmla="*/ 155832 w 156024"/>
              <a:gd name="connsiteY0" fmla="*/ 30 h 298493"/>
              <a:gd name="connsiteX1" fmla="*/ 82807 w 156024"/>
              <a:gd name="connsiteY1" fmla="*/ 107980 h 298493"/>
              <a:gd name="connsiteX2" fmla="*/ 257 w 156024"/>
              <a:gd name="connsiteY2" fmla="*/ 298480 h 298493"/>
              <a:gd name="connsiteX3" fmla="*/ 60582 w 156024"/>
              <a:gd name="connsiteY3" fmla="*/ 117505 h 298493"/>
              <a:gd name="connsiteX4" fmla="*/ 155832 w 156024"/>
              <a:gd name="connsiteY4" fmla="*/ 30 h 29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4" h="298493">
                <a:moveTo>
                  <a:pt x="155832" y="30"/>
                </a:moveTo>
                <a:cubicBezTo>
                  <a:pt x="159536" y="-1557"/>
                  <a:pt x="108736" y="58238"/>
                  <a:pt x="82807" y="107980"/>
                </a:cubicBezTo>
                <a:cubicBezTo>
                  <a:pt x="56878" y="157722"/>
                  <a:pt x="3961" y="296893"/>
                  <a:pt x="257" y="298480"/>
                </a:cubicBezTo>
                <a:cubicBezTo>
                  <a:pt x="-3447" y="300067"/>
                  <a:pt x="33594" y="161955"/>
                  <a:pt x="60582" y="117505"/>
                </a:cubicBezTo>
                <a:cubicBezTo>
                  <a:pt x="87570" y="73055"/>
                  <a:pt x="152128" y="1617"/>
                  <a:pt x="155832" y="3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1988A58E-2F2C-E73F-EB23-DC71B1D70D69}"/>
              </a:ext>
            </a:extLst>
          </p:cNvPr>
          <p:cNvSpPr/>
          <p:nvPr/>
        </p:nvSpPr>
        <p:spPr>
          <a:xfrm>
            <a:off x="2346290" y="5838589"/>
            <a:ext cx="260401" cy="448053"/>
          </a:xfrm>
          <a:custGeom>
            <a:avLst/>
            <a:gdLst>
              <a:gd name="connsiteX0" fmla="*/ 260385 w 260401"/>
              <a:gd name="connsiteY0" fmla="*/ 236 h 448053"/>
              <a:gd name="connsiteX1" fmla="*/ 101635 w 260401"/>
              <a:gd name="connsiteY1" fmla="*/ 171686 h 448053"/>
              <a:gd name="connsiteX2" fmla="*/ 35 w 260401"/>
              <a:gd name="connsiteY2" fmla="*/ 447911 h 448053"/>
              <a:gd name="connsiteX3" fmla="*/ 92110 w 260401"/>
              <a:gd name="connsiteY3" fmla="*/ 206611 h 448053"/>
              <a:gd name="connsiteX4" fmla="*/ 260385 w 260401"/>
              <a:gd name="connsiteY4" fmla="*/ 236 h 44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01" h="448053">
                <a:moveTo>
                  <a:pt x="260385" y="236"/>
                </a:moveTo>
                <a:cubicBezTo>
                  <a:pt x="261973" y="-5585"/>
                  <a:pt x="145027" y="97074"/>
                  <a:pt x="101635" y="171686"/>
                </a:cubicBezTo>
                <a:cubicBezTo>
                  <a:pt x="58243" y="246299"/>
                  <a:pt x="1622" y="442090"/>
                  <a:pt x="35" y="447911"/>
                </a:cubicBezTo>
                <a:cubicBezTo>
                  <a:pt x="-1553" y="453732"/>
                  <a:pt x="50835" y="279107"/>
                  <a:pt x="92110" y="206611"/>
                </a:cubicBezTo>
                <a:cubicBezTo>
                  <a:pt x="133385" y="134115"/>
                  <a:pt x="258797" y="6057"/>
                  <a:pt x="260385" y="23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DF29A52F-32EB-7DB3-2991-3B427C4F6BF0}"/>
              </a:ext>
            </a:extLst>
          </p:cNvPr>
          <p:cNvSpPr/>
          <p:nvPr/>
        </p:nvSpPr>
        <p:spPr>
          <a:xfrm>
            <a:off x="2799930" y="5384739"/>
            <a:ext cx="137678" cy="49670"/>
          </a:xfrm>
          <a:custGeom>
            <a:avLst/>
            <a:gdLst>
              <a:gd name="connsiteX0" fmla="*/ 136945 w 137678"/>
              <a:gd name="connsiteY0" fmla="*/ 61 h 49670"/>
              <a:gd name="connsiteX1" fmla="*/ 63920 w 137678"/>
              <a:gd name="connsiteY1" fmla="*/ 44511 h 49670"/>
              <a:gd name="connsiteX2" fmla="*/ 420 w 137678"/>
              <a:gd name="connsiteY2" fmla="*/ 47686 h 49670"/>
              <a:gd name="connsiteX3" fmla="*/ 95670 w 137678"/>
              <a:gd name="connsiteY3" fmla="*/ 34986 h 49670"/>
              <a:gd name="connsiteX4" fmla="*/ 136945 w 137678"/>
              <a:gd name="connsiteY4" fmla="*/ 61 h 4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78" h="49670">
                <a:moveTo>
                  <a:pt x="136945" y="61"/>
                </a:moveTo>
                <a:cubicBezTo>
                  <a:pt x="131653" y="1648"/>
                  <a:pt x="86674" y="36574"/>
                  <a:pt x="63920" y="44511"/>
                </a:cubicBezTo>
                <a:cubicBezTo>
                  <a:pt x="41166" y="52449"/>
                  <a:pt x="-4872" y="49273"/>
                  <a:pt x="420" y="47686"/>
                </a:cubicBezTo>
                <a:cubicBezTo>
                  <a:pt x="5712" y="46099"/>
                  <a:pt x="73445" y="41865"/>
                  <a:pt x="95670" y="34986"/>
                </a:cubicBezTo>
                <a:cubicBezTo>
                  <a:pt x="117895" y="28107"/>
                  <a:pt x="142237" y="-1526"/>
                  <a:pt x="136945" y="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2712C779-76F6-7A7B-D0BA-16FC9BE8C1D8}"/>
              </a:ext>
            </a:extLst>
          </p:cNvPr>
          <p:cNvSpPr/>
          <p:nvPr/>
        </p:nvSpPr>
        <p:spPr>
          <a:xfrm>
            <a:off x="2168505" y="6324597"/>
            <a:ext cx="241327" cy="387354"/>
          </a:xfrm>
          <a:custGeom>
            <a:avLst/>
            <a:gdLst>
              <a:gd name="connsiteX0" fmla="*/ 241320 w 241327"/>
              <a:gd name="connsiteY0" fmla="*/ 3 h 387354"/>
              <a:gd name="connsiteX1" fmla="*/ 79395 w 241327"/>
              <a:gd name="connsiteY1" fmla="*/ 117478 h 387354"/>
              <a:gd name="connsiteX2" fmla="*/ 20 w 241327"/>
              <a:gd name="connsiteY2" fmla="*/ 387353 h 387354"/>
              <a:gd name="connsiteX3" fmla="*/ 85745 w 241327"/>
              <a:gd name="connsiteY3" fmla="*/ 114303 h 387354"/>
              <a:gd name="connsiteX4" fmla="*/ 241320 w 241327"/>
              <a:gd name="connsiteY4" fmla="*/ 3 h 38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27" h="387354">
                <a:moveTo>
                  <a:pt x="241320" y="3"/>
                </a:moveTo>
                <a:cubicBezTo>
                  <a:pt x="240262" y="532"/>
                  <a:pt x="119612" y="52920"/>
                  <a:pt x="79395" y="117478"/>
                </a:cubicBezTo>
                <a:cubicBezTo>
                  <a:pt x="39178" y="182036"/>
                  <a:pt x="-1038" y="387882"/>
                  <a:pt x="20" y="387353"/>
                </a:cubicBezTo>
                <a:cubicBezTo>
                  <a:pt x="1078" y="386824"/>
                  <a:pt x="46587" y="176216"/>
                  <a:pt x="85745" y="114303"/>
                </a:cubicBezTo>
                <a:cubicBezTo>
                  <a:pt x="124903" y="52390"/>
                  <a:pt x="242378" y="-526"/>
                  <a:pt x="241320" y="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71EE91FA-F434-82F3-239B-BED3FA7CC3A0}"/>
              </a:ext>
            </a:extLst>
          </p:cNvPr>
          <p:cNvSpPr/>
          <p:nvPr/>
        </p:nvSpPr>
        <p:spPr>
          <a:xfrm>
            <a:off x="2610392" y="5746523"/>
            <a:ext cx="129719" cy="571951"/>
          </a:xfrm>
          <a:custGeom>
            <a:avLst/>
            <a:gdLst>
              <a:gd name="connsiteX0" fmla="*/ 129633 w 129719"/>
              <a:gd name="connsiteY0" fmla="*/ 227 h 571951"/>
              <a:gd name="connsiteX1" fmla="*/ 28033 w 129719"/>
              <a:gd name="connsiteY1" fmla="*/ 263752 h 571951"/>
              <a:gd name="connsiteX2" fmla="*/ 8983 w 129719"/>
              <a:gd name="connsiteY2" fmla="*/ 571727 h 571951"/>
              <a:gd name="connsiteX3" fmla="*/ 8983 w 129719"/>
              <a:gd name="connsiteY3" fmla="*/ 308202 h 571951"/>
              <a:gd name="connsiteX4" fmla="*/ 129633 w 129719"/>
              <a:gd name="connsiteY4" fmla="*/ 227 h 57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19" h="571951">
                <a:moveTo>
                  <a:pt x="129633" y="227"/>
                </a:moveTo>
                <a:cubicBezTo>
                  <a:pt x="132808" y="-7181"/>
                  <a:pt x="48141" y="168502"/>
                  <a:pt x="28033" y="263752"/>
                </a:cubicBezTo>
                <a:cubicBezTo>
                  <a:pt x="7925" y="359002"/>
                  <a:pt x="12158" y="564319"/>
                  <a:pt x="8983" y="571727"/>
                </a:cubicBezTo>
                <a:cubicBezTo>
                  <a:pt x="5808" y="579135"/>
                  <a:pt x="-9538" y="401335"/>
                  <a:pt x="8983" y="308202"/>
                </a:cubicBezTo>
                <a:cubicBezTo>
                  <a:pt x="27504" y="215069"/>
                  <a:pt x="126458" y="7635"/>
                  <a:pt x="129633" y="22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7CD77A82-2E51-4207-567D-C8FEDF870EBE}"/>
              </a:ext>
            </a:extLst>
          </p:cNvPr>
          <p:cNvSpPr/>
          <p:nvPr/>
        </p:nvSpPr>
        <p:spPr>
          <a:xfrm>
            <a:off x="2203370" y="8193646"/>
            <a:ext cx="171580" cy="633789"/>
          </a:xfrm>
          <a:custGeom>
            <a:avLst/>
            <a:gdLst>
              <a:gd name="connsiteX0" fmla="*/ 171530 w 171580"/>
              <a:gd name="connsiteY0" fmla="*/ 1029 h 633789"/>
              <a:gd name="connsiteX1" fmla="*/ 66755 w 171580"/>
              <a:gd name="connsiteY1" fmla="*/ 353454 h 633789"/>
              <a:gd name="connsiteX2" fmla="*/ 80 w 171580"/>
              <a:gd name="connsiteY2" fmla="*/ 632854 h 633789"/>
              <a:gd name="connsiteX3" fmla="*/ 79455 w 171580"/>
              <a:gd name="connsiteY3" fmla="*/ 258204 h 633789"/>
              <a:gd name="connsiteX4" fmla="*/ 171530 w 171580"/>
              <a:gd name="connsiteY4" fmla="*/ 1029 h 63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80" h="633789">
                <a:moveTo>
                  <a:pt x="171530" y="1029"/>
                </a:moveTo>
                <a:cubicBezTo>
                  <a:pt x="169413" y="16904"/>
                  <a:pt x="95330" y="248150"/>
                  <a:pt x="66755" y="353454"/>
                </a:cubicBezTo>
                <a:cubicBezTo>
                  <a:pt x="38180" y="458758"/>
                  <a:pt x="-2037" y="648729"/>
                  <a:pt x="80" y="632854"/>
                </a:cubicBezTo>
                <a:cubicBezTo>
                  <a:pt x="2197" y="616979"/>
                  <a:pt x="50880" y="359804"/>
                  <a:pt x="79455" y="258204"/>
                </a:cubicBezTo>
                <a:cubicBezTo>
                  <a:pt x="108030" y="156604"/>
                  <a:pt x="173647" y="-14846"/>
                  <a:pt x="171530" y="102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63810835-4894-6B38-72EF-4C3C61A20EB2}"/>
              </a:ext>
            </a:extLst>
          </p:cNvPr>
          <p:cNvSpPr/>
          <p:nvPr/>
        </p:nvSpPr>
        <p:spPr>
          <a:xfrm>
            <a:off x="1684040" y="9118487"/>
            <a:ext cx="167088" cy="1016214"/>
          </a:xfrm>
          <a:custGeom>
            <a:avLst/>
            <a:gdLst>
              <a:gd name="connsiteX0" fmla="*/ 68560 w 167088"/>
              <a:gd name="connsiteY0" fmla="*/ 113 h 1016214"/>
              <a:gd name="connsiteX1" fmla="*/ 27285 w 167088"/>
              <a:gd name="connsiteY1" fmla="*/ 508113 h 1016214"/>
              <a:gd name="connsiteX2" fmla="*/ 166985 w 167088"/>
              <a:gd name="connsiteY2" fmla="*/ 1016113 h 1016214"/>
              <a:gd name="connsiteX3" fmla="*/ 1885 w 167088"/>
              <a:gd name="connsiteY3" fmla="*/ 466838 h 1016214"/>
              <a:gd name="connsiteX4" fmla="*/ 68560 w 167088"/>
              <a:gd name="connsiteY4" fmla="*/ 113 h 10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88" h="1016214">
                <a:moveTo>
                  <a:pt x="68560" y="113"/>
                </a:moveTo>
                <a:cubicBezTo>
                  <a:pt x="72793" y="6992"/>
                  <a:pt x="10881" y="338780"/>
                  <a:pt x="27285" y="508113"/>
                </a:cubicBezTo>
                <a:cubicBezTo>
                  <a:pt x="43689" y="677446"/>
                  <a:pt x="171218" y="1022992"/>
                  <a:pt x="166985" y="1016113"/>
                </a:cubicBezTo>
                <a:cubicBezTo>
                  <a:pt x="162752" y="1009234"/>
                  <a:pt x="16702" y="632996"/>
                  <a:pt x="1885" y="466838"/>
                </a:cubicBezTo>
                <a:cubicBezTo>
                  <a:pt x="-12932" y="300680"/>
                  <a:pt x="64327" y="-6766"/>
                  <a:pt x="68560" y="11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A8BC86ED-8872-A994-D72A-E16FE1558CAB}"/>
              </a:ext>
            </a:extLst>
          </p:cNvPr>
          <p:cNvSpPr/>
          <p:nvPr/>
        </p:nvSpPr>
        <p:spPr>
          <a:xfrm>
            <a:off x="1723795" y="10258297"/>
            <a:ext cx="127279" cy="285914"/>
          </a:xfrm>
          <a:custGeom>
            <a:avLst/>
            <a:gdLst>
              <a:gd name="connsiteX0" fmla="*/ 127230 w 127279"/>
              <a:gd name="connsiteY0" fmla="*/ 128 h 285914"/>
              <a:gd name="connsiteX1" fmla="*/ 41505 w 127279"/>
              <a:gd name="connsiteY1" fmla="*/ 98553 h 285914"/>
              <a:gd name="connsiteX2" fmla="*/ 230 w 127279"/>
              <a:gd name="connsiteY2" fmla="*/ 285878 h 285914"/>
              <a:gd name="connsiteX3" fmla="*/ 28805 w 127279"/>
              <a:gd name="connsiteY3" fmla="*/ 82678 h 285914"/>
              <a:gd name="connsiteX4" fmla="*/ 127230 w 127279"/>
              <a:gd name="connsiteY4" fmla="*/ 128 h 28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79" h="285914">
                <a:moveTo>
                  <a:pt x="127230" y="128"/>
                </a:moveTo>
                <a:cubicBezTo>
                  <a:pt x="129347" y="2774"/>
                  <a:pt x="62672" y="50928"/>
                  <a:pt x="41505" y="98553"/>
                </a:cubicBezTo>
                <a:cubicBezTo>
                  <a:pt x="20338" y="146178"/>
                  <a:pt x="2347" y="288524"/>
                  <a:pt x="230" y="285878"/>
                </a:cubicBezTo>
                <a:cubicBezTo>
                  <a:pt x="-1887" y="283232"/>
                  <a:pt x="10813" y="129245"/>
                  <a:pt x="28805" y="82678"/>
                </a:cubicBezTo>
                <a:cubicBezTo>
                  <a:pt x="46797" y="36111"/>
                  <a:pt x="125113" y="-2518"/>
                  <a:pt x="127230" y="12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E5D66CA1-6434-648C-0AA7-F1960C989749}"/>
              </a:ext>
            </a:extLst>
          </p:cNvPr>
          <p:cNvSpPr/>
          <p:nvPr/>
        </p:nvSpPr>
        <p:spPr>
          <a:xfrm>
            <a:off x="2428679" y="9280191"/>
            <a:ext cx="41774" cy="676849"/>
          </a:xfrm>
          <a:custGeom>
            <a:avLst/>
            <a:gdLst>
              <a:gd name="connsiteX0" fmla="*/ 19246 w 41774"/>
              <a:gd name="connsiteY0" fmla="*/ 334 h 676849"/>
              <a:gd name="connsiteX1" fmla="*/ 25596 w 41774"/>
              <a:gd name="connsiteY1" fmla="*/ 327359 h 676849"/>
              <a:gd name="connsiteX2" fmla="*/ 196 w 41774"/>
              <a:gd name="connsiteY2" fmla="*/ 676609 h 676849"/>
              <a:gd name="connsiteX3" fmla="*/ 41471 w 41774"/>
              <a:gd name="connsiteY3" fmla="*/ 273384 h 676849"/>
              <a:gd name="connsiteX4" fmla="*/ 19246 w 41774"/>
              <a:gd name="connsiteY4" fmla="*/ 334 h 67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4" h="676849">
                <a:moveTo>
                  <a:pt x="19246" y="334"/>
                </a:moveTo>
                <a:cubicBezTo>
                  <a:pt x="16600" y="9330"/>
                  <a:pt x="28771" y="214647"/>
                  <a:pt x="25596" y="327359"/>
                </a:cubicBezTo>
                <a:cubicBezTo>
                  <a:pt x="22421" y="440071"/>
                  <a:pt x="-2450" y="685605"/>
                  <a:pt x="196" y="676609"/>
                </a:cubicBezTo>
                <a:cubicBezTo>
                  <a:pt x="2842" y="667613"/>
                  <a:pt x="38296" y="380805"/>
                  <a:pt x="41471" y="273384"/>
                </a:cubicBezTo>
                <a:cubicBezTo>
                  <a:pt x="44646" y="165963"/>
                  <a:pt x="21892" y="-8662"/>
                  <a:pt x="19246" y="3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A0CDC010-92EE-33A4-564B-48B7393EBE9E}"/>
              </a:ext>
            </a:extLst>
          </p:cNvPr>
          <p:cNvSpPr/>
          <p:nvPr/>
        </p:nvSpPr>
        <p:spPr>
          <a:xfrm>
            <a:off x="4224841" y="5463148"/>
            <a:ext cx="254919" cy="596934"/>
          </a:xfrm>
          <a:custGeom>
            <a:avLst/>
            <a:gdLst>
              <a:gd name="connsiteX0" fmla="*/ 253516 w 254919"/>
              <a:gd name="connsiteY0" fmla="*/ 1218 h 596934"/>
              <a:gd name="connsiteX1" fmla="*/ 82754 w 254919"/>
              <a:gd name="connsiteY1" fmla="*/ 381300 h 596934"/>
              <a:gd name="connsiteX2" fmla="*/ 128 w 254919"/>
              <a:gd name="connsiteY2" fmla="*/ 596129 h 596934"/>
              <a:gd name="connsiteX3" fmla="*/ 66229 w 254919"/>
              <a:gd name="connsiteY3" fmla="*/ 447401 h 596934"/>
              <a:gd name="connsiteX4" fmla="*/ 159872 w 254919"/>
              <a:gd name="connsiteY4" fmla="*/ 265623 h 596934"/>
              <a:gd name="connsiteX5" fmla="*/ 253516 w 254919"/>
              <a:gd name="connsiteY5" fmla="*/ 1218 h 59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919" h="596934">
                <a:moveTo>
                  <a:pt x="253516" y="1218"/>
                </a:moveTo>
                <a:cubicBezTo>
                  <a:pt x="240663" y="20497"/>
                  <a:pt x="124985" y="282148"/>
                  <a:pt x="82754" y="381300"/>
                </a:cubicBezTo>
                <a:cubicBezTo>
                  <a:pt x="40523" y="480452"/>
                  <a:pt x="2882" y="585112"/>
                  <a:pt x="128" y="596129"/>
                </a:cubicBezTo>
                <a:cubicBezTo>
                  <a:pt x="-2626" y="607146"/>
                  <a:pt x="39605" y="502485"/>
                  <a:pt x="66229" y="447401"/>
                </a:cubicBezTo>
                <a:cubicBezTo>
                  <a:pt x="92853" y="392317"/>
                  <a:pt x="132330" y="334478"/>
                  <a:pt x="159872" y="265623"/>
                </a:cubicBezTo>
                <a:cubicBezTo>
                  <a:pt x="187414" y="196768"/>
                  <a:pt x="266369" y="-18061"/>
                  <a:pt x="253516" y="12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4AF36D74-E37A-121C-C909-70695837DFDE}"/>
              </a:ext>
            </a:extLst>
          </p:cNvPr>
          <p:cNvSpPr/>
          <p:nvPr/>
        </p:nvSpPr>
        <p:spPr>
          <a:xfrm>
            <a:off x="6420869" y="4858717"/>
            <a:ext cx="406290" cy="276734"/>
          </a:xfrm>
          <a:custGeom>
            <a:avLst/>
            <a:gdLst>
              <a:gd name="connsiteX0" fmla="*/ 2156 w 406290"/>
              <a:gd name="connsiteY0" fmla="*/ 2208 h 276734"/>
              <a:gd name="connsiteX1" fmla="*/ 160906 w 406290"/>
              <a:gd name="connsiteY1" fmla="*/ 59358 h 276734"/>
              <a:gd name="connsiteX2" fmla="*/ 399031 w 406290"/>
              <a:gd name="connsiteY2" fmla="*/ 272083 h 276734"/>
              <a:gd name="connsiteX3" fmla="*/ 338706 w 406290"/>
              <a:gd name="connsiteY3" fmla="*/ 199058 h 276734"/>
              <a:gd name="connsiteX4" fmla="*/ 275206 w 406290"/>
              <a:gd name="connsiteY4" fmla="*/ 116508 h 276734"/>
              <a:gd name="connsiteX5" fmla="*/ 2156 w 406290"/>
              <a:gd name="connsiteY5" fmla="*/ 2208 h 27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290" h="276734">
                <a:moveTo>
                  <a:pt x="2156" y="2208"/>
                </a:moveTo>
                <a:cubicBezTo>
                  <a:pt x="-16894" y="-7317"/>
                  <a:pt x="94760" y="14379"/>
                  <a:pt x="160906" y="59358"/>
                </a:cubicBezTo>
                <a:cubicBezTo>
                  <a:pt x="227052" y="104337"/>
                  <a:pt x="369398" y="248800"/>
                  <a:pt x="399031" y="272083"/>
                </a:cubicBezTo>
                <a:cubicBezTo>
                  <a:pt x="428664" y="295366"/>
                  <a:pt x="359344" y="224987"/>
                  <a:pt x="338706" y="199058"/>
                </a:cubicBezTo>
                <a:cubicBezTo>
                  <a:pt x="318069" y="173129"/>
                  <a:pt x="327064" y="147200"/>
                  <a:pt x="275206" y="116508"/>
                </a:cubicBezTo>
                <a:cubicBezTo>
                  <a:pt x="223348" y="85816"/>
                  <a:pt x="21206" y="11733"/>
                  <a:pt x="2156" y="22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0EDE40AC-A96F-3F40-2271-EEDDD9610F66}"/>
              </a:ext>
            </a:extLst>
          </p:cNvPr>
          <p:cNvSpPr/>
          <p:nvPr/>
        </p:nvSpPr>
        <p:spPr>
          <a:xfrm>
            <a:off x="6467370" y="4905104"/>
            <a:ext cx="285996" cy="190774"/>
          </a:xfrm>
          <a:custGeom>
            <a:avLst/>
            <a:gdLst>
              <a:gd name="connsiteX0" fmla="*/ 105 w 285996"/>
              <a:gd name="connsiteY0" fmla="*/ 271 h 190774"/>
              <a:gd name="connsiteX1" fmla="*/ 174730 w 285996"/>
              <a:gd name="connsiteY1" fmla="*/ 114571 h 190774"/>
              <a:gd name="connsiteX2" fmla="*/ 285855 w 285996"/>
              <a:gd name="connsiteY2" fmla="*/ 190771 h 190774"/>
              <a:gd name="connsiteX3" fmla="*/ 196955 w 285996"/>
              <a:gd name="connsiteY3" fmla="*/ 117746 h 190774"/>
              <a:gd name="connsiteX4" fmla="*/ 149330 w 285996"/>
              <a:gd name="connsiteY4" fmla="*/ 82821 h 190774"/>
              <a:gd name="connsiteX5" fmla="*/ 105 w 285996"/>
              <a:gd name="connsiteY5" fmla="*/ 271 h 19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996" h="190774">
                <a:moveTo>
                  <a:pt x="105" y="271"/>
                </a:moveTo>
                <a:cubicBezTo>
                  <a:pt x="4338" y="5563"/>
                  <a:pt x="127105" y="82821"/>
                  <a:pt x="174730" y="114571"/>
                </a:cubicBezTo>
                <a:cubicBezTo>
                  <a:pt x="222355" y="146321"/>
                  <a:pt x="282151" y="190242"/>
                  <a:pt x="285855" y="190771"/>
                </a:cubicBezTo>
                <a:cubicBezTo>
                  <a:pt x="289559" y="191300"/>
                  <a:pt x="219709" y="135738"/>
                  <a:pt x="196955" y="117746"/>
                </a:cubicBezTo>
                <a:cubicBezTo>
                  <a:pt x="174201" y="99754"/>
                  <a:pt x="178963" y="97109"/>
                  <a:pt x="149330" y="82821"/>
                </a:cubicBezTo>
                <a:cubicBezTo>
                  <a:pt x="119697" y="68533"/>
                  <a:pt x="-4128" y="-5021"/>
                  <a:pt x="105" y="2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41708ADF-3531-9126-D919-B741B9DD004C}"/>
              </a:ext>
            </a:extLst>
          </p:cNvPr>
          <p:cNvSpPr/>
          <p:nvPr/>
        </p:nvSpPr>
        <p:spPr>
          <a:xfrm>
            <a:off x="6448385" y="4984107"/>
            <a:ext cx="296449" cy="166343"/>
          </a:xfrm>
          <a:custGeom>
            <a:avLst/>
            <a:gdLst>
              <a:gd name="connsiteX0" fmla="*/ 40 w 296449"/>
              <a:gd name="connsiteY0" fmla="*/ 643 h 166343"/>
              <a:gd name="connsiteX1" fmla="*/ 171490 w 296449"/>
              <a:gd name="connsiteY1" fmla="*/ 54618 h 166343"/>
              <a:gd name="connsiteX2" fmla="*/ 295315 w 296449"/>
              <a:gd name="connsiteY2" fmla="*/ 165743 h 166343"/>
              <a:gd name="connsiteX3" fmla="*/ 228640 w 296449"/>
              <a:gd name="connsiteY3" fmla="*/ 95893 h 166343"/>
              <a:gd name="connsiteX4" fmla="*/ 155615 w 296449"/>
              <a:gd name="connsiteY4" fmla="*/ 29218 h 166343"/>
              <a:gd name="connsiteX5" fmla="*/ 40 w 296449"/>
              <a:gd name="connsiteY5" fmla="*/ 643 h 16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449" h="166343">
                <a:moveTo>
                  <a:pt x="40" y="643"/>
                </a:moveTo>
                <a:cubicBezTo>
                  <a:pt x="2686" y="4876"/>
                  <a:pt x="122278" y="27101"/>
                  <a:pt x="171490" y="54618"/>
                </a:cubicBezTo>
                <a:cubicBezTo>
                  <a:pt x="220702" y="82135"/>
                  <a:pt x="285790" y="158864"/>
                  <a:pt x="295315" y="165743"/>
                </a:cubicBezTo>
                <a:cubicBezTo>
                  <a:pt x="304840" y="172622"/>
                  <a:pt x="251923" y="118647"/>
                  <a:pt x="228640" y="95893"/>
                </a:cubicBezTo>
                <a:cubicBezTo>
                  <a:pt x="205357" y="73139"/>
                  <a:pt x="186836" y="44564"/>
                  <a:pt x="155615" y="29218"/>
                </a:cubicBezTo>
                <a:cubicBezTo>
                  <a:pt x="124394" y="13872"/>
                  <a:pt x="-2606" y="-3590"/>
                  <a:pt x="40" y="6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BA6A7E8-9392-EB96-BC3D-36D5A8CA31FD}"/>
              </a:ext>
            </a:extLst>
          </p:cNvPr>
          <p:cNvSpPr/>
          <p:nvPr/>
        </p:nvSpPr>
        <p:spPr>
          <a:xfrm>
            <a:off x="6480175" y="4997425"/>
            <a:ext cx="216681" cy="162616"/>
          </a:xfrm>
          <a:custGeom>
            <a:avLst/>
            <a:gdLst>
              <a:gd name="connsiteX0" fmla="*/ 0 w 216681"/>
              <a:gd name="connsiteY0" fmla="*/ 25 h 162616"/>
              <a:gd name="connsiteX1" fmla="*/ 120650 w 216681"/>
              <a:gd name="connsiteY1" fmla="*/ 98450 h 162616"/>
              <a:gd name="connsiteX2" fmla="*/ 215900 w 216681"/>
              <a:gd name="connsiteY2" fmla="*/ 161950 h 162616"/>
              <a:gd name="connsiteX3" fmla="*/ 161925 w 216681"/>
              <a:gd name="connsiteY3" fmla="*/ 127025 h 162616"/>
              <a:gd name="connsiteX4" fmla="*/ 92075 w 216681"/>
              <a:gd name="connsiteY4" fmla="*/ 54000 h 162616"/>
              <a:gd name="connsiteX5" fmla="*/ 171450 w 216681"/>
              <a:gd name="connsiteY5" fmla="*/ 117500 h 162616"/>
              <a:gd name="connsiteX6" fmla="*/ 120650 w 216681"/>
              <a:gd name="connsiteY6" fmla="*/ 88925 h 162616"/>
              <a:gd name="connsiteX7" fmla="*/ 0 w 216681"/>
              <a:gd name="connsiteY7" fmla="*/ 25 h 16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681" h="162616">
                <a:moveTo>
                  <a:pt x="0" y="25"/>
                </a:moveTo>
                <a:cubicBezTo>
                  <a:pt x="0" y="1612"/>
                  <a:pt x="84667" y="71463"/>
                  <a:pt x="120650" y="98450"/>
                </a:cubicBezTo>
                <a:cubicBezTo>
                  <a:pt x="156633" y="125437"/>
                  <a:pt x="209021" y="157188"/>
                  <a:pt x="215900" y="161950"/>
                </a:cubicBezTo>
                <a:cubicBezTo>
                  <a:pt x="222779" y="166712"/>
                  <a:pt x="182563" y="145017"/>
                  <a:pt x="161925" y="127025"/>
                </a:cubicBezTo>
                <a:cubicBezTo>
                  <a:pt x="141288" y="109033"/>
                  <a:pt x="90488" y="55587"/>
                  <a:pt x="92075" y="54000"/>
                </a:cubicBezTo>
                <a:cubicBezTo>
                  <a:pt x="93662" y="52413"/>
                  <a:pt x="166688" y="111679"/>
                  <a:pt x="171450" y="117500"/>
                </a:cubicBezTo>
                <a:cubicBezTo>
                  <a:pt x="176212" y="123321"/>
                  <a:pt x="146579" y="106387"/>
                  <a:pt x="120650" y="88925"/>
                </a:cubicBezTo>
                <a:cubicBezTo>
                  <a:pt x="94721" y="71463"/>
                  <a:pt x="0" y="-1562"/>
                  <a:pt x="0" y="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FEAE6C9B-E587-0ED6-7DF8-DCC8B634EEC3}"/>
              </a:ext>
            </a:extLst>
          </p:cNvPr>
          <p:cNvSpPr/>
          <p:nvPr/>
        </p:nvSpPr>
        <p:spPr>
          <a:xfrm>
            <a:off x="6796494" y="5055837"/>
            <a:ext cx="435032" cy="191139"/>
          </a:xfrm>
          <a:custGeom>
            <a:avLst/>
            <a:gdLst>
              <a:gd name="connsiteX0" fmla="*/ 546 w 435032"/>
              <a:gd name="connsiteY0" fmla="*/ 33 h 191139"/>
              <a:gd name="connsiteX1" fmla="*/ 164376 w 435032"/>
              <a:gd name="connsiteY1" fmla="*/ 110523 h 191139"/>
              <a:gd name="connsiteX2" fmla="*/ 427266 w 435032"/>
              <a:gd name="connsiteY2" fmla="*/ 190533 h 191139"/>
              <a:gd name="connsiteX3" fmla="*/ 343446 w 435032"/>
              <a:gd name="connsiteY3" fmla="*/ 144813 h 191139"/>
              <a:gd name="connsiteX4" fmla="*/ 118656 w 435032"/>
              <a:gd name="connsiteY4" fmla="*/ 99093 h 191139"/>
              <a:gd name="connsiteX5" fmla="*/ 546 w 435032"/>
              <a:gd name="connsiteY5" fmla="*/ 33 h 19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032" h="191139">
                <a:moveTo>
                  <a:pt x="546" y="33"/>
                </a:moveTo>
                <a:cubicBezTo>
                  <a:pt x="8166" y="1938"/>
                  <a:pt x="93256" y="78773"/>
                  <a:pt x="164376" y="110523"/>
                </a:cubicBezTo>
                <a:cubicBezTo>
                  <a:pt x="235496" y="142273"/>
                  <a:pt x="397421" y="184818"/>
                  <a:pt x="427266" y="190533"/>
                </a:cubicBezTo>
                <a:cubicBezTo>
                  <a:pt x="457111" y="196248"/>
                  <a:pt x="394881" y="160053"/>
                  <a:pt x="343446" y="144813"/>
                </a:cubicBezTo>
                <a:cubicBezTo>
                  <a:pt x="292011" y="129573"/>
                  <a:pt x="170726" y="120048"/>
                  <a:pt x="118656" y="99093"/>
                </a:cubicBezTo>
                <a:cubicBezTo>
                  <a:pt x="66586" y="78138"/>
                  <a:pt x="-7074" y="-1872"/>
                  <a:pt x="546" y="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22D6E59A-F371-F676-407E-0EEC8528C48D}"/>
              </a:ext>
            </a:extLst>
          </p:cNvPr>
          <p:cNvSpPr/>
          <p:nvPr/>
        </p:nvSpPr>
        <p:spPr>
          <a:xfrm>
            <a:off x="7106286" y="5233746"/>
            <a:ext cx="801300" cy="712063"/>
          </a:xfrm>
          <a:custGeom>
            <a:avLst/>
            <a:gdLst>
              <a:gd name="connsiteX0" fmla="*/ 6984 w 801300"/>
              <a:gd name="connsiteY0" fmla="*/ 1194 h 712063"/>
              <a:gd name="connsiteX1" fmla="*/ 342264 w 801300"/>
              <a:gd name="connsiteY1" fmla="*/ 39294 h 712063"/>
              <a:gd name="connsiteX2" fmla="*/ 696594 w 801300"/>
              <a:gd name="connsiteY2" fmla="*/ 317424 h 712063"/>
              <a:gd name="connsiteX3" fmla="*/ 761364 w 801300"/>
              <a:gd name="connsiteY3" fmla="*/ 530784 h 712063"/>
              <a:gd name="connsiteX4" fmla="*/ 788034 w 801300"/>
              <a:gd name="connsiteY4" fmla="*/ 709854 h 712063"/>
              <a:gd name="connsiteX5" fmla="*/ 791844 w 801300"/>
              <a:gd name="connsiteY5" fmla="*/ 622224 h 712063"/>
              <a:gd name="connsiteX6" fmla="*/ 791844 w 801300"/>
              <a:gd name="connsiteY6" fmla="*/ 496494 h 712063"/>
              <a:gd name="connsiteX7" fmla="*/ 666114 w 801300"/>
              <a:gd name="connsiteY7" fmla="*/ 305994 h 712063"/>
              <a:gd name="connsiteX8" fmla="*/ 570864 w 801300"/>
              <a:gd name="connsiteY8" fmla="*/ 191694 h 712063"/>
              <a:gd name="connsiteX9" fmla="*/ 471804 w 801300"/>
              <a:gd name="connsiteY9" fmla="*/ 111684 h 712063"/>
              <a:gd name="connsiteX10" fmla="*/ 288924 w 801300"/>
              <a:gd name="connsiteY10" fmla="*/ 39294 h 712063"/>
              <a:gd name="connsiteX11" fmla="*/ 125094 w 801300"/>
              <a:gd name="connsiteY11" fmla="*/ 12624 h 712063"/>
              <a:gd name="connsiteX12" fmla="*/ 6984 w 801300"/>
              <a:gd name="connsiteY12" fmla="*/ 1194 h 71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1300" h="712063">
                <a:moveTo>
                  <a:pt x="6984" y="1194"/>
                </a:moveTo>
                <a:cubicBezTo>
                  <a:pt x="43179" y="5639"/>
                  <a:pt x="227329" y="-13411"/>
                  <a:pt x="342264" y="39294"/>
                </a:cubicBezTo>
                <a:cubicBezTo>
                  <a:pt x="457199" y="91999"/>
                  <a:pt x="626744" y="235509"/>
                  <a:pt x="696594" y="317424"/>
                </a:cubicBezTo>
                <a:cubicBezTo>
                  <a:pt x="766444" y="399339"/>
                  <a:pt x="746124" y="465379"/>
                  <a:pt x="761364" y="530784"/>
                </a:cubicBezTo>
                <a:cubicBezTo>
                  <a:pt x="776604" y="596189"/>
                  <a:pt x="782954" y="694614"/>
                  <a:pt x="788034" y="709854"/>
                </a:cubicBezTo>
                <a:cubicBezTo>
                  <a:pt x="793114" y="725094"/>
                  <a:pt x="791209" y="657784"/>
                  <a:pt x="791844" y="622224"/>
                </a:cubicBezTo>
                <a:cubicBezTo>
                  <a:pt x="792479" y="586664"/>
                  <a:pt x="812799" y="549199"/>
                  <a:pt x="791844" y="496494"/>
                </a:cubicBezTo>
                <a:cubicBezTo>
                  <a:pt x="770889" y="443789"/>
                  <a:pt x="702944" y="356794"/>
                  <a:pt x="666114" y="305994"/>
                </a:cubicBezTo>
                <a:cubicBezTo>
                  <a:pt x="629284" y="255194"/>
                  <a:pt x="603249" y="224079"/>
                  <a:pt x="570864" y="191694"/>
                </a:cubicBezTo>
                <a:cubicBezTo>
                  <a:pt x="538479" y="159309"/>
                  <a:pt x="518794" y="137084"/>
                  <a:pt x="471804" y="111684"/>
                </a:cubicBezTo>
                <a:cubicBezTo>
                  <a:pt x="424814" y="86284"/>
                  <a:pt x="346709" y="55804"/>
                  <a:pt x="288924" y="39294"/>
                </a:cubicBezTo>
                <a:cubicBezTo>
                  <a:pt x="231139" y="22784"/>
                  <a:pt x="165099" y="19609"/>
                  <a:pt x="125094" y="12624"/>
                </a:cubicBezTo>
                <a:cubicBezTo>
                  <a:pt x="85089" y="5639"/>
                  <a:pt x="-29211" y="-3251"/>
                  <a:pt x="6984" y="11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6E6F61F7-1280-3547-BEB4-72C81D9DB19C}"/>
              </a:ext>
            </a:extLst>
          </p:cNvPr>
          <p:cNvSpPr/>
          <p:nvPr/>
        </p:nvSpPr>
        <p:spPr>
          <a:xfrm>
            <a:off x="7299960" y="5318760"/>
            <a:ext cx="581684" cy="402242"/>
          </a:xfrm>
          <a:custGeom>
            <a:avLst/>
            <a:gdLst>
              <a:gd name="connsiteX0" fmla="*/ 0 w 581684"/>
              <a:gd name="connsiteY0" fmla="*/ 0 h 402242"/>
              <a:gd name="connsiteX1" fmla="*/ 350520 w 581684"/>
              <a:gd name="connsiteY1" fmla="*/ 114300 h 402242"/>
              <a:gd name="connsiteX2" fmla="*/ 571500 w 581684"/>
              <a:gd name="connsiteY2" fmla="*/ 396240 h 402242"/>
              <a:gd name="connsiteX3" fmla="*/ 525780 w 581684"/>
              <a:gd name="connsiteY3" fmla="*/ 293370 h 402242"/>
              <a:gd name="connsiteX4" fmla="*/ 358140 w 581684"/>
              <a:gd name="connsiteY4" fmla="*/ 133350 h 402242"/>
              <a:gd name="connsiteX5" fmla="*/ 262890 w 581684"/>
              <a:gd name="connsiteY5" fmla="*/ 95250 h 402242"/>
              <a:gd name="connsiteX6" fmla="*/ 0 w 581684"/>
              <a:gd name="connsiteY6" fmla="*/ 0 h 40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684" h="402242">
                <a:moveTo>
                  <a:pt x="0" y="0"/>
                </a:moveTo>
                <a:cubicBezTo>
                  <a:pt x="14605" y="3175"/>
                  <a:pt x="255270" y="48260"/>
                  <a:pt x="350520" y="114300"/>
                </a:cubicBezTo>
                <a:cubicBezTo>
                  <a:pt x="445770" y="180340"/>
                  <a:pt x="542290" y="366395"/>
                  <a:pt x="571500" y="396240"/>
                </a:cubicBezTo>
                <a:cubicBezTo>
                  <a:pt x="600710" y="426085"/>
                  <a:pt x="561340" y="337185"/>
                  <a:pt x="525780" y="293370"/>
                </a:cubicBezTo>
                <a:cubicBezTo>
                  <a:pt x="490220" y="249555"/>
                  <a:pt x="401955" y="166370"/>
                  <a:pt x="358140" y="133350"/>
                </a:cubicBezTo>
                <a:cubicBezTo>
                  <a:pt x="314325" y="100330"/>
                  <a:pt x="316230" y="114935"/>
                  <a:pt x="262890" y="952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A3FDF340-9F84-A34E-692A-355B6AFBC270}"/>
              </a:ext>
            </a:extLst>
          </p:cNvPr>
          <p:cNvSpPr/>
          <p:nvPr/>
        </p:nvSpPr>
        <p:spPr>
          <a:xfrm>
            <a:off x="7917657" y="5761905"/>
            <a:ext cx="187188" cy="332803"/>
          </a:xfrm>
          <a:custGeom>
            <a:avLst/>
            <a:gdLst>
              <a:gd name="connsiteX0" fmla="*/ 3968 w 187188"/>
              <a:gd name="connsiteY0" fmla="*/ 3895 h 332803"/>
              <a:gd name="connsiteX1" fmla="*/ 150018 w 187188"/>
              <a:gd name="connsiteY1" fmla="*/ 229320 h 332803"/>
              <a:gd name="connsiteX2" fmla="*/ 184943 w 187188"/>
              <a:gd name="connsiteY2" fmla="*/ 330920 h 332803"/>
              <a:gd name="connsiteX3" fmla="*/ 169068 w 187188"/>
              <a:gd name="connsiteY3" fmla="*/ 280120 h 332803"/>
              <a:gd name="connsiteX4" fmla="*/ 51593 w 187188"/>
              <a:gd name="connsiteY4" fmla="*/ 99145 h 332803"/>
              <a:gd name="connsiteX5" fmla="*/ 3968 w 187188"/>
              <a:gd name="connsiteY5" fmla="*/ 3895 h 33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188" h="332803">
                <a:moveTo>
                  <a:pt x="3968" y="3895"/>
                </a:moveTo>
                <a:cubicBezTo>
                  <a:pt x="20372" y="25591"/>
                  <a:pt x="119856" y="174816"/>
                  <a:pt x="150018" y="229320"/>
                </a:cubicBezTo>
                <a:cubicBezTo>
                  <a:pt x="180180" y="283824"/>
                  <a:pt x="181768" y="322453"/>
                  <a:pt x="184943" y="330920"/>
                </a:cubicBezTo>
                <a:cubicBezTo>
                  <a:pt x="188118" y="339387"/>
                  <a:pt x="191293" y="318749"/>
                  <a:pt x="169068" y="280120"/>
                </a:cubicBezTo>
                <a:cubicBezTo>
                  <a:pt x="146843" y="241491"/>
                  <a:pt x="77522" y="142008"/>
                  <a:pt x="51593" y="99145"/>
                </a:cubicBezTo>
                <a:cubicBezTo>
                  <a:pt x="25664" y="56283"/>
                  <a:pt x="-12436" y="-17801"/>
                  <a:pt x="3968" y="38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7FEF0647-B915-7946-C0C9-AF14726BB74A}"/>
              </a:ext>
            </a:extLst>
          </p:cNvPr>
          <p:cNvSpPr/>
          <p:nvPr/>
        </p:nvSpPr>
        <p:spPr>
          <a:xfrm>
            <a:off x="8096239" y="6132444"/>
            <a:ext cx="90945" cy="483500"/>
          </a:xfrm>
          <a:custGeom>
            <a:avLst/>
            <a:gdLst>
              <a:gd name="connsiteX0" fmla="*/ 11 w 90945"/>
              <a:gd name="connsiteY0" fmla="*/ 1656 h 483500"/>
              <a:gd name="connsiteX1" fmla="*/ 31761 w 90945"/>
              <a:gd name="connsiteY1" fmla="*/ 287406 h 483500"/>
              <a:gd name="connsiteX2" fmla="*/ 88911 w 90945"/>
              <a:gd name="connsiteY2" fmla="*/ 481081 h 483500"/>
              <a:gd name="connsiteX3" fmla="*/ 76211 w 90945"/>
              <a:gd name="connsiteY3" fmla="*/ 385831 h 483500"/>
              <a:gd name="connsiteX4" fmla="*/ 57161 w 90945"/>
              <a:gd name="connsiteY4" fmla="*/ 236606 h 483500"/>
              <a:gd name="connsiteX5" fmla="*/ 44461 w 90945"/>
              <a:gd name="connsiteY5" fmla="*/ 322331 h 483500"/>
              <a:gd name="connsiteX6" fmla="*/ 34936 w 90945"/>
              <a:gd name="connsiteY6" fmla="*/ 176281 h 483500"/>
              <a:gd name="connsiteX7" fmla="*/ 11 w 90945"/>
              <a:gd name="connsiteY7" fmla="*/ 1656 h 48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45" h="483500">
                <a:moveTo>
                  <a:pt x="11" y="1656"/>
                </a:moveTo>
                <a:cubicBezTo>
                  <a:pt x="-518" y="20177"/>
                  <a:pt x="16944" y="207502"/>
                  <a:pt x="31761" y="287406"/>
                </a:cubicBezTo>
                <a:cubicBezTo>
                  <a:pt x="46578" y="367310"/>
                  <a:pt x="81503" y="464677"/>
                  <a:pt x="88911" y="481081"/>
                </a:cubicBezTo>
                <a:cubicBezTo>
                  <a:pt x="96319" y="497485"/>
                  <a:pt x="81503" y="426577"/>
                  <a:pt x="76211" y="385831"/>
                </a:cubicBezTo>
                <a:cubicBezTo>
                  <a:pt x="70919" y="345085"/>
                  <a:pt x="62453" y="247189"/>
                  <a:pt x="57161" y="236606"/>
                </a:cubicBezTo>
                <a:cubicBezTo>
                  <a:pt x="51869" y="226023"/>
                  <a:pt x="48165" y="332385"/>
                  <a:pt x="44461" y="322331"/>
                </a:cubicBezTo>
                <a:cubicBezTo>
                  <a:pt x="40757" y="312277"/>
                  <a:pt x="42344" y="227610"/>
                  <a:pt x="34936" y="176281"/>
                </a:cubicBezTo>
                <a:cubicBezTo>
                  <a:pt x="27528" y="124952"/>
                  <a:pt x="540" y="-16865"/>
                  <a:pt x="11" y="165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CFBDFED2-2574-B734-9C00-2C014E52C1FE}"/>
              </a:ext>
            </a:extLst>
          </p:cNvPr>
          <p:cNvSpPr/>
          <p:nvPr/>
        </p:nvSpPr>
        <p:spPr>
          <a:xfrm>
            <a:off x="8156553" y="6606496"/>
            <a:ext cx="124159" cy="953883"/>
          </a:xfrm>
          <a:custGeom>
            <a:avLst/>
            <a:gdLst>
              <a:gd name="connsiteX0" fmla="*/ 22 w 124159"/>
              <a:gd name="connsiteY0" fmla="*/ 679 h 953883"/>
              <a:gd name="connsiteX1" fmla="*/ 98447 w 124159"/>
              <a:gd name="connsiteY1" fmla="*/ 432479 h 953883"/>
              <a:gd name="connsiteX2" fmla="*/ 95272 w 124159"/>
              <a:gd name="connsiteY2" fmla="*/ 642029 h 953883"/>
              <a:gd name="connsiteX3" fmla="*/ 123847 w 124159"/>
              <a:gd name="connsiteY3" fmla="*/ 464229 h 953883"/>
              <a:gd name="connsiteX4" fmla="*/ 107972 w 124159"/>
              <a:gd name="connsiteY4" fmla="*/ 775379 h 953883"/>
              <a:gd name="connsiteX5" fmla="*/ 69872 w 124159"/>
              <a:gd name="connsiteY5" fmla="*/ 953179 h 953883"/>
              <a:gd name="connsiteX6" fmla="*/ 104797 w 124159"/>
              <a:gd name="connsiteY6" fmla="*/ 826179 h 953883"/>
              <a:gd name="connsiteX7" fmla="*/ 120672 w 124159"/>
              <a:gd name="connsiteY7" fmla="*/ 556304 h 953883"/>
              <a:gd name="connsiteX8" fmla="*/ 107972 w 124159"/>
              <a:gd name="connsiteY8" fmla="*/ 337229 h 953883"/>
              <a:gd name="connsiteX9" fmla="*/ 22 w 124159"/>
              <a:gd name="connsiteY9" fmla="*/ 679 h 95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159" h="953883">
                <a:moveTo>
                  <a:pt x="22" y="679"/>
                </a:moveTo>
                <a:cubicBezTo>
                  <a:pt x="-1566" y="16554"/>
                  <a:pt x="82572" y="325587"/>
                  <a:pt x="98447" y="432479"/>
                </a:cubicBezTo>
                <a:cubicBezTo>
                  <a:pt x="114322" y="539371"/>
                  <a:pt x="91039" y="636737"/>
                  <a:pt x="95272" y="642029"/>
                </a:cubicBezTo>
                <a:cubicBezTo>
                  <a:pt x="99505" y="647321"/>
                  <a:pt x="121730" y="442004"/>
                  <a:pt x="123847" y="464229"/>
                </a:cubicBezTo>
                <a:cubicBezTo>
                  <a:pt x="125964" y="486454"/>
                  <a:pt x="116968" y="693887"/>
                  <a:pt x="107972" y="775379"/>
                </a:cubicBezTo>
                <a:cubicBezTo>
                  <a:pt x="98976" y="856871"/>
                  <a:pt x="70401" y="944712"/>
                  <a:pt x="69872" y="953179"/>
                </a:cubicBezTo>
                <a:cubicBezTo>
                  <a:pt x="69343" y="961646"/>
                  <a:pt x="96330" y="892325"/>
                  <a:pt x="104797" y="826179"/>
                </a:cubicBezTo>
                <a:cubicBezTo>
                  <a:pt x="113264" y="760033"/>
                  <a:pt x="120143" y="637796"/>
                  <a:pt x="120672" y="556304"/>
                </a:cubicBezTo>
                <a:cubicBezTo>
                  <a:pt x="121201" y="474812"/>
                  <a:pt x="124905" y="422954"/>
                  <a:pt x="107972" y="337229"/>
                </a:cubicBezTo>
                <a:cubicBezTo>
                  <a:pt x="91039" y="251504"/>
                  <a:pt x="1610" y="-15196"/>
                  <a:pt x="22" y="6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C359D5F9-51C8-9C73-A56A-9A4D4C03D203}"/>
              </a:ext>
            </a:extLst>
          </p:cNvPr>
          <p:cNvSpPr/>
          <p:nvPr/>
        </p:nvSpPr>
        <p:spPr>
          <a:xfrm>
            <a:off x="8197660" y="7117307"/>
            <a:ext cx="108199" cy="451897"/>
          </a:xfrm>
          <a:custGeom>
            <a:avLst/>
            <a:gdLst>
              <a:gd name="connsiteX0" fmla="*/ 41465 w 108199"/>
              <a:gd name="connsiteY0" fmla="*/ 4218 h 451897"/>
              <a:gd name="connsiteX1" fmla="*/ 44640 w 108199"/>
              <a:gd name="connsiteY1" fmla="*/ 337593 h 451897"/>
              <a:gd name="connsiteX2" fmla="*/ 190 w 108199"/>
              <a:gd name="connsiteY2" fmla="*/ 451893 h 451897"/>
              <a:gd name="connsiteX3" fmla="*/ 31940 w 108199"/>
              <a:gd name="connsiteY3" fmla="*/ 340768 h 451897"/>
              <a:gd name="connsiteX4" fmla="*/ 108140 w 108199"/>
              <a:gd name="connsiteY4" fmla="*/ 45493 h 451897"/>
              <a:gd name="connsiteX5" fmla="*/ 44640 w 108199"/>
              <a:gd name="connsiteY5" fmla="*/ 140743 h 451897"/>
              <a:gd name="connsiteX6" fmla="*/ 41465 w 108199"/>
              <a:gd name="connsiteY6" fmla="*/ 4218 h 45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99" h="451897">
                <a:moveTo>
                  <a:pt x="41465" y="4218"/>
                </a:moveTo>
                <a:cubicBezTo>
                  <a:pt x="41465" y="37026"/>
                  <a:pt x="51519" y="262981"/>
                  <a:pt x="44640" y="337593"/>
                </a:cubicBezTo>
                <a:cubicBezTo>
                  <a:pt x="37761" y="412206"/>
                  <a:pt x="2307" y="451364"/>
                  <a:pt x="190" y="451893"/>
                </a:cubicBezTo>
                <a:cubicBezTo>
                  <a:pt x="-1927" y="452422"/>
                  <a:pt x="13948" y="408501"/>
                  <a:pt x="31940" y="340768"/>
                </a:cubicBezTo>
                <a:cubicBezTo>
                  <a:pt x="49932" y="273035"/>
                  <a:pt x="106023" y="78830"/>
                  <a:pt x="108140" y="45493"/>
                </a:cubicBezTo>
                <a:cubicBezTo>
                  <a:pt x="110257" y="12156"/>
                  <a:pt x="55223" y="140743"/>
                  <a:pt x="44640" y="140743"/>
                </a:cubicBezTo>
                <a:cubicBezTo>
                  <a:pt x="34057" y="140743"/>
                  <a:pt x="41465" y="-28590"/>
                  <a:pt x="41465" y="42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F612FD1D-363B-7FD4-42B9-F47B54038165}"/>
              </a:ext>
            </a:extLst>
          </p:cNvPr>
          <p:cNvSpPr/>
          <p:nvPr/>
        </p:nvSpPr>
        <p:spPr>
          <a:xfrm>
            <a:off x="6904807" y="5896563"/>
            <a:ext cx="1163227" cy="396600"/>
          </a:xfrm>
          <a:custGeom>
            <a:avLst/>
            <a:gdLst>
              <a:gd name="connsiteX0" fmla="*/ 3993 w 1163227"/>
              <a:gd name="connsiteY0" fmla="*/ 396287 h 396600"/>
              <a:gd name="connsiteX1" fmla="*/ 311968 w 1163227"/>
              <a:gd name="connsiteY1" fmla="*/ 177212 h 396600"/>
              <a:gd name="connsiteX2" fmla="*/ 762818 w 1163227"/>
              <a:gd name="connsiteY2" fmla="*/ 12112 h 396600"/>
              <a:gd name="connsiteX3" fmla="*/ 715193 w 1163227"/>
              <a:gd name="connsiteY3" fmla="*/ 15287 h 396600"/>
              <a:gd name="connsiteX4" fmla="*/ 851718 w 1163227"/>
              <a:gd name="connsiteY4" fmla="*/ 37512 h 396600"/>
              <a:gd name="connsiteX5" fmla="*/ 1162868 w 1163227"/>
              <a:gd name="connsiteY5" fmla="*/ 158162 h 396600"/>
              <a:gd name="connsiteX6" fmla="*/ 912043 w 1163227"/>
              <a:gd name="connsiteY6" fmla="*/ 59737 h 396600"/>
              <a:gd name="connsiteX7" fmla="*/ 819968 w 1163227"/>
              <a:gd name="connsiteY7" fmla="*/ 12112 h 396600"/>
              <a:gd name="connsiteX8" fmla="*/ 753293 w 1163227"/>
              <a:gd name="connsiteY8" fmla="*/ 5762 h 396600"/>
              <a:gd name="connsiteX9" fmla="*/ 610418 w 1163227"/>
              <a:gd name="connsiteY9" fmla="*/ 47037 h 396600"/>
              <a:gd name="connsiteX10" fmla="*/ 165918 w 1163227"/>
              <a:gd name="connsiteY10" fmla="*/ 221662 h 396600"/>
              <a:gd name="connsiteX11" fmla="*/ 3993 w 1163227"/>
              <a:gd name="connsiteY11" fmla="*/ 396287 h 39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227" h="396600">
                <a:moveTo>
                  <a:pt x="3993" y="396287"/>
                </a:moveTo>
                <a:cubicBezTo>
                  <a:pt x="28335" y="388879"/>
                  <a:pt x="185497" y="241241"/>
                  <a:pt x="311968" y="177212"/>
                </a:cubicBezTo>
                <a:cubicBezTo>
                  <a:pt x="438439" y="113183"/>
                  <a:pt x="695614" y="39099"/>
                  <a:pt x="762818" y="12112"/>
                </a:cubicBezTo>
                <a:cubicBezTo>
                  <a:pt x="830022" y="-14876"/>
                  <a:pt x="700376" y="11054"/>
                  <a:pt x="715193" y="15287"/>
                </a:cubicBezTo>
                <a:cubicBezTo>
                  <a:pt x="730010" y="19520"/>
                  <a:pt x="777106" y="13700"/>
                  <a:pt x="851718" y="37512"/>
                </a:cubicBezTo>
                <a:cubicBezTo>
                  <a:pt x="926330" y="61324"/>
                  <a:pt x="1152814" y="154458"/>
                  <a:pt x="1162868" y="158162"/>
                </a:cubicBezTo>
                <a:cubicBezTo>
                  <a:pt x="1172922" y="161866"/>
                  <a:pt x="969193" y="84079"/>
                  <a:pt x="912043" y="59737"/>
                </a:cubicBezTo>
                <a:cubicBezTo>
                  <a:pt x="854893" y="35395"/>
                  <a:pt x="846426" y="21108"/>
                  <a:pt x="819968" y="12112"/>
                </a:cubicBezTo>
                <a:cubicBezTo>
                  <a:pt x="793510" y="3116"/>
                  <a:pt x="788218" y="-59"/>
                  <a:pt x="753293" y="5762"/>
                </a:cubicBezTo>
                <a:cubicBezTo>
                  <a:pt x="718368" y="11583"/>
                  <a:pt x="708314" y="11054"/>
                  <a:pt x="610418" y="47037"/>
                </a:cubicBezTo>
                <a:cubicBezTo>
                  <a:pt x="512522" y="83020"/>
                  <a:pt x="261168" y="165570"/>
                  <a:pt x="165918" y="221662"/>
                </a:cubicBezTo>
                <a:cubicBezTo>
                  <a:pt x="70668" y="277754"/>
                  <a:pt x="-20349" y="403695"/>
                  <a:pt x="3993" y="3962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08287152-4110-F691-C997-D60EF63D365F}"/>
              </a:ext>
            </a:extLst>
          </p:cNvPr>
          <p:cNvSpPr/>
          <p:nvPr/>
        </p:nvSpPr>
        <p:spPr>
          <a:xfrm>
            <a:off x="7399218" y="6784429"/>
            <a:ext cx="581307" cy="296345"/>
          </a:xfrm>
          <a:custGeom>
            <a:avLst/>
            <a:gdLst>
              <a:gd name="connsiteX0" fmla="*/ 1707 w 581307"/>
              <a:gd name="connsiteY0" fmla="*/ 546 h 296345"/>
              <a:gd name="connsiteX1" fmla="*/ 246182 w 581307"/>
              <a:gd name="connsiteY1" fmla="*/ 121196 h 296345"/>
              <a:gd name="connsiteX2" fmla="*/ 563682 w 581307"/>
              <a:gd name="connsiteY2" fmla="*/ 289471 h 296345"/>
              <a:gd name="connsiteX3" fmla="*/ 522407 w 581307"/>
              <a:gd name="connsiteY3" fmla="*/ 254546 h 296345"/>
              <a:gd name="connsiteX4" fmla="*/ 370007 w 581307"/>
              <a:gd name="connsiteY4" fmla="*/ 168821 h 296345"/>
              <a:gd name="connsiteX5" fmla="*/ 1707 w 581307"/>
              <a:gd name="connsiteY5" fmla="*/ 546 h 29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07" h="296345">
                <a:moveTo>
                  <a:pt x="1707" y="546"/>
                </a:moveTo>
                <a:cubicBezTo>
                  <a:pt x="-18931" y="-7392"/>
                  <a:pt x="152520" y="73042"/>
                  <a:pt x="246182" y="121196"/>
                </a:cubicBezTo>
                <a:cubicBezTo>
                  <a:pt x="339845" y="169350"/>
                  <a:pt x="517645" y="267246"/>
                  <a:pt x="563682" y="289471"/>
                </a:cubicBezTo>
                <a:cubicBezTo>
                  <a:pt x="609719" y="311696"/>
                  <a:pt x="554686" y="274654"/>
                  <a:pt x="522407" y="254546"/>
                </a:cubicBezTo>
                <a:cubicBezTo>
                  <a:pt x="490128" y="234438"/>
                  <a:pt x="453086" y="209038"/>
                  <a:pt x="370007" y="168821"/>
                </a:cubicBezTo>
                <a:cubicBezTo>
                  <a:pt x="286928" y="128604"/>
                  <a:pt x="22345" y="8484"/>
                  <a:pt x="1707" y="5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F3106431-CF0F-FD47-9964-3C722E830786}"/>
              </a:ext>
            </a:extLst>
          </p:cNvPr>
          <p:cNvSpPr/>
          <p:nvPr/>
        </p:nvSpPr>
        <p:spPr>
          <a:xfrm>
            <a:off x="7140516" y="6772410"/>
            <a:ext cx="241375" cy="769763"/>
          </a:xfrm>
          <a:custGeom>
            <a:avLst/>
            <a:gdLst>
              <a:gd name="connsiteX0" fmla="*/ 241359 w 241375"/>
              <a:gd name="connsiteY0" fmla="*/ 3040 h 769763"/>
              <a:gd name="connsiteX1" fmla="*/ 174684 w 241375"/>
              <a:gd name="connsiteY1" fmla="*/ 164965 h 769763"/>
              <a:gd name="connsiteX2" fmla="*/ 136584 w 241375"/>
              <a:gd name="connsiteY2" fmla="*/ 352290 h 769763"/>
              <a:gd name="connsiteX3" fmla="*/ 3234 w 241375"/>
              <a:gd name="connsiteY3" fmla="*/ 758690 h 769763"/>
              <a:gd name="connsiteX4" fmla="*/ 38159 w 241375"/>
              <a:gd name="connsiteY4" fmla="*/ 663440 h 769763"/>
              <a:gd name="connsiteX5" fmla="*/ 168334 w 241375"/>
              <a:gd name="connsiteY5" fmla="*/ 311015 h 769763"/>
              <a:gd name="connsiteX6" fmla="*/ 241359 w 241375"/>
              <a:gd name="connsiteY6" fmla="*/ 3040 h 7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75" h="769763">
                <a:moveTo>
                  <a:pt x="241359" y="3040"/>
                </a:moveTo>
                <a:cubicBezTo>
                  <a:pt x="242417" y="-21302"/>
                  <a:pt x="192146" y="106757"/>
                  <a:pt x="174684" y="164965"/>
                </a:cubicBezTo>
                <a:cubicBezTo>
                  <a:pt x="157222" y="223173"/>
                  <a:pt x="165159" y="253336"/>
                  <a:pt x="136584" y="352290"/>
                </a:cubicBezTo>
                <a:cubicBezTo>
                  <a:pt x="108009" y="451244"/>
                  <a:pt x="19638" y="706832"/>
                  <a:pt x="3234" y="758690"/>
                </a:cubicBezTo>
                <a:cubicBezTo>
                  <a:pt x="-13170" y="810548"/>
                  <a:pt x="38159" y="663440"/>
                  <a:pt x="38159" y="663440"/>
                </a:cubicBezTo>
                <a:cubicBezTo>
                  <a:pt x="65676" y="588828"/>
                  <a:pt x="134996" y="414732"/>
                  <a:pt x="168334" y="311015"/>
                </a:cubicBezTo>
                <a:cubicBezTo>
                  <a:pt x="201671" y="207298"/>
                  <a:pt x="240301" y="27382"/>
                  <a:pt x="241359" y="30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AF90C851-B0F1-F1E4-852A-A73FC1DAA13D}"/>
              </a:ext>
            </a:extLst>
          </p:cNvPr>
          <p:cNvSpPr/>
          <p:nvPr/>
        </p:nvSpPr>
        <p:spPr>
          <a:xfrm>
            <a:off x="7835708" y="7088861"/>
            <a:ext cx="130380" cy="484829"/>
          </a:xfrm>
          <a:custGeom>
            <a:avLst/>
            <a:gdLst>
              <a:gd name="connsiteX0" fmla="*/ 130367 w 130380"/>
              <a:gd name="connsiteY0" fmla="*/ 914 h 484829"/>
              <a:gd name="connsiteX1" fmla="*/ 47817 w 130380"/>
              <a:gd name="connsiteY1" fmla="*/ 302539 h 484829"/>
              <a:gd name="connsiteX2" fmla="*/ 192 w 130380"/>
              <a:gd name="connsiteY2" fmla="*/ 483514 h 484829"/>
              <a:gd name="connsiteX3" fmla="*/ 31942 w 130380"/>
              <a:gd name="connsiteY3" fmla="*/ 375564 h 484829"/>
              <a:gd name="connsiteX4" fmla="*/ 54167 w 130380"/>
              <a:gd name="connsiteY4" fmla="*/ 213639 h 484829"/>
              <a:gd name="connsiteX5" fmla="*/ 130367 w 130380"/>
              <a:gd name="connsiteY5" fmla="*/ 914 h 4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80" h="484829">
                <a:moveTo>
                  <a:pt x="130367" y="914"/>
                </a:moveTo>
                <a:cubicBezTo>
                  <a:pt x="129309" y="15731"/>
                  <a:pt x="69513" y="222106"/>
                  <a:pt x="47817" y="302539"/>
                </a:cubicBezTo>
                <a:cubicBezTo>
                  <a:pt x="26121" y="382972"/>
                  <a:pt x="2838" y="471343"/>
                  <a:pt x="192" y="483514"/>
                </a:cubicBezTo>
                <a:cubicBezTo>
                  <a:pt x="-2454" y="495685"/>
                  <a:pt x="22946" y="420543"/>
                  <a:pt x="31942" y="375564"/>
                </a:cubicBezTo>
                <a:cubicBezTo>
                  <a:pt x="40938" y="330585"/>
                  <a:pt x="39350" y="271847"/>
                  <a:pt x="54167" y="213639"/>
                </a:cubicBezTo>
                <a:cubicBezTo>
                  <a:pt x="68984" y="155431"/>
                  <a:pt x="131425" y="-13903"/>
                  <a:pt x="130367" y="9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979B4C36-BBB6-A188-A937-15A1A47A172B}"/>
              </a:ext>
            </a:extLst>
          </p:cNvPr>
          <p:cNvSpPr/>
          <p:nvPr/>
        </p:nvSpPr>
        <p:spPr>
          <a:xfrm>
            <a:off x="7178903" y="7041938"/>
            <a:ext cx="187311" cy="523814"/>
          </a:xfrm>
          <a:custGeom>
            <a:avLst/>
            <a:gdLst>
              <a:gd name="connsiteX0" fmla="*/ 187097 w 187311"/>
              <a:gd name="connsiteY0" fmla="*/ 212 h 523814"/>
              <a:gd name="connsiteX1" fmla="*/ 85497 w 187311"/>
              <a:gd name="connsiteY1" fmla="*/ 266912 h 523814"/>
              <a:gd name="connsiteX2" fmla="*/ 2947 w 187311"/>
              <a:gd name="connsiteY2" fmla="*/ 517737 h 523814"/>
              <a:gd name="connsiteX3" fmla="*/ 21997 w 187311"/>
              <a:gd name="connsiteY3" fmla="*/ 435187 h 523814"/>
              <a:gd name="connsiteX4" fmla="*/ 56922 w 187311"/>
              <a:gd name="connsiteY4" fmla="*/ 311362 h 523814"/>
              <a:gd name="connsiteX5" fmla="*/ 187097 w 187311"/>
              <a:gd name="connsiteY5" fmla="*/ 212 h 52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11" h="523814">
                <a:moveTo>
                  <a:pt x="187097" y="212"/>
                </a:moveTo>
                <a:cubicBezTo>
                  <a:pt x="191860" y="-7196"/>
                  <a:pt x="116189" y="180658"/>
                  <a:pt x="85497" y="266912"/>
                </a:cubicBezTo>
                <a:cubicBezTo>
                  <a:pt x="54805" y="353166"/>
                  <a:pt x="13530" y="489691"/>
                  <a:pt x="2947" y="517737"/>
                </a:cubicBezTo>
                <a:cubicBezTo>
                  <a:pt x="-7636" y="545783"/>
                  <a:pt x="13001" y="469583"/>
                  <a:pt x="21997" y="435187"/>
                </a:cubicBezTo>
                <a:cubicBezTo>
                  <a:pt x="30993" y="400791"/>
                  <a:pt x="27289" y="379624"/>
                  <a:pt x="56922" y="311362"/>
                </a:cubicBezTo>
                <a:cubicBezTo>
                  <a:pt x="86555" y="243100"/>
                  <a:pt x="182334" y="7620"/>
                  <a:pt x="187097" y="2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F57DE69E-F5E5-2FF6-3A9F-E125884C6CF2}"/>
              </a:ext>
            </a:extLst>
          </p:cNvPr>
          <p:cNvSpPr/>
          <p:nvPr/>
        </p:nvSpPr>
        <p:spPr>
          <a:xfrm>
            <a:off x="7348979" y="7032518"/>
            <a:ext cx="539236" cy="292246"/>
          </a:xfrm>
          <a:custGeom>
            <a:avLst/>
            <a:gdLst>
              <a:gd name="connsiteX0" fmla="*/ 1146 w 539236"/>
              <a:gd name="connsiteY0" fmla="*/ 107 h 292246"/>
              <a:gd name="connsiteX1" fmla="*/ 347221 w 539236"/>
              <a:gd name="connsiteY1" fmla="*/ 149332 h 292246"/>
              <a:gd name="connsiteX2" fmla="*/ 451996 w 539236"/>
              <a:gd name="connsiteY2" fmla="*/ 187432 h 292246"/>
              <a:gd name="connsiteX3" fmla="*/ 531371 w 539236"/>
              <a:gd name="connsiteY3" fmla="*/ 292207 h 292246"/>
              <a:gd name="connsiteX4" fmla="*/ 477396 w 539236"/>
              <a:gd name="connsiteY4" fmla="*/ 174732 h 292246"/>
              <a:gd name="connsiteX5" fmla="*/ 1146 w 539236"/>
              <a:gd name="connsiteY5" fmla="*/ 107 h 29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236" h="292246">
                <a:moveTo>
                  <a:pt x="1146" y="107"/>
                </a:moveTo>
                <a:cubicBezTo>
                  <a:pt x="-20550" y="-4126"/>
                  <a:pt x="272079" y="118111"/>
                  <a:pt x="347221" y="149332"/>
                </a:cubicBezTo>
                <a:cubicBezTo>
                  <a:pt x="422363" y="180553"/>
                  <a:pt x="421304" y="163620"/>
                  <a:pt x="451996" y="187432"/>
                </a:cubicBezTo>
                <a:cubicBezTo>
                  <a:pt x="482688" y="211244"/>
                  <a:pt x="527138" y="294324"/>
                  <a:pt x="531371" y="292207"/>
                </a:cubicBezTo>
                <a:cubicBezTo>
                  <a:pt x="535604" y="290090"/>
                  <a:pt x="564179" y="220769"/>
                  <a:pt x="477396" y="174732"/>
                </a:cubicBezTo>
                <a:cubicBezTo>
                  <a:pt x="390613" y="128695"/>
                  <a:pt x="22842" y="4340"/>
                  <a:pt x="1146" y="1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8E7537DE-45C5-5D51-57D0-4EED421D0CD4}"/>
              </a:ext>
            </a:extLst>
          </p:cNvPr>
          <p:cNvSpPr/>
          <p:nvPr/>
        </p:nvSpPr>
        <p:spPr>
          <a:xfrm>
            <a:off x="6756238" y="5118090"/>
            <a:ext cx="508077" cy="195354"/>
          </a:xfrm>
          <a:custGeom>
            <a:avLst/>
            <a:gdLst>
              <a:gd name="connsiteX0" fmla="*/ 162 w 508077"/>
              <a:gd name="connsiteY0" fmla="*/ 10 h 195354"/>
              <a:gd name="connsiteX1" fmla="*/ 203362 w 508077"/>
              <a:gd name="connsiteY1" fmla="*/ 101610 h 195354"/>
              <a:gd name="connsiteX2" fmla="*/ 501812 w 508077"/>
              <a:gd name="connsiteY2" fmla="*/ 193685 h 195354"/>
              <a:gd name="connsiteX3" fmla="*/ 400212 w 508077"/>
              <a:gd name="connsiteY3" fmla="*/ 158760 h 195354"/>
              <a:gd name="connsiteX4" fmla="*/ 327187 w 508077"/>
              <a:gd name="connsiteY4" fmla="*/ 130185 h 195354"/>
              <a:gd name="connsiteX5" fmla="*/ 235112 w 508077"/>
              <a:gd name="connsiteY5" fmla="*/ 95260 h 195354"/>
              <a:gd name="connsiteX6" fmla="*/ 162 w 508077"/>
              <a:gd name="connsiteY6" fmla="*/ 10 h 19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8077" h="195354">
                <a:moveTo>
                  <a:pt x="162" y="10"/>
                </a:moveTo>
                <a:cubicBezTo>
                  <a:pt x="-5129" y="1068"/>
                  <a:pt x="119754" y="69331"/>
                  <a:pt x="203362" y="101610"/>
                </a:cubicBezTo>
                <a:cubicBezTo>
                  <a:pt x="286970" y="133889"/>
                  <a:pt x="469004" y="184160"/>
                  <a:pt x="501812" y="193685"/>
                </a:cubicBezTo>
                <a:cubicBezTo>
                  <a:pt x="534620" y="203210"/>
                  <a:pt x="429316" y="169343"/>
                  <a:pt x="400212" y="158760"/>
                </a:cubicBezTo>
                <a:cubicBezTo>
                  <a:pt x="371108" y="148177"/>
                  <a:pt x="327187" y="130185"/>
                  <a:pt x="327187" y="130185"/>
                </a:cubicBezTo>
                <a:cubicBezTo>
                  <a:pt x="299670" y="119602"/>
                  <a:pt x="283266" y="115898"/>
                  <a:pt x="235112" y="95260"/>
                </a:cubicBezTo>
                <a:cubicBezTo>
                  <a:pt x="186958" y="74623"/>
                  <a:pt x="5453" y="-1048"/>
                  <a:pt x="162" y="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9A4BAB5F-F233-43D4-0CAF-5B77A2916D74}"/>
              </a:ext>
            </a:extLst>
          </p:cNvPr>
          <p:cNvSpPr/>
          <p:nvPr/>
        </p:nvSpPr>
        <p:spPr>
          <a:xfrm>
            <a:off x="6565690" y="5324455"/>
            <a:ext cx="635232" cy="889652"/>
          </a:xfrm>
          <a:custGeom>
            <a:avLst/>
            <a:gdLst>
              <a:gd name="connsiteX0" fmla="*/ 635210 w 635232"/>
              <a:gd name="connsiteY0" fmla="*/ 20 h 889652"/>
              <a:gd name="connsiteX1" fmla="*/ 393910 w 635232"/>
              <a:gd name="connsiteY1" fmla="*/ 177820 h 889652"/>
              <a:gd name="connsiteX2" fmla="*/ 149435 w 635232"/>
              <a:gd name="connsiteY2" fmla="*/ 527070 h 889652"/>
              <a:gd name="connsiteX3" fmla="*/ 210 w 635232"/>
              <a:gd name="connsiteY3" fmla="*/ 889020 h 889652"/>
              <a:gd name="connsiteX4" fmla="*/ 124035 w 635232"/>
              <a:gd name="connsiteY4" fmla="*/ 603270 h 889652"/>
              <a:gd name="connsiteX5" fmla="*/ 406610 w 635232"/>
              <a:gd name="connsiteY5" fmla="*/ 187345 h 889652"/>
              <a:gd name="connsiteX6" fmla="*/ 635210 w 635232"/>
              <a:gd name="connsiteY6" fmla="*/ 20 h 8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232" h="889652">
                <a:moveTo>
                  <a:pt x="635210" y="20"/>
                </a:moveTo>
                <a:cubicBezTo>
                  <a:pt x="633093" y="-1568"/>
                  <a:pt x="474872" y="89978"/>
                  <a:pt x="393910" y="177820"/>
                </a:cubicBezTo>
                <a:cubicBezTo>
                  <a:pt x="312947" y="265662"/>
                  <a:pt x="215052" y="408537"/>
                  <a:pt x="149435" y="527070"/>
                </a:cubicBezTo>
                <a:cubicBezTo>
                  <a:pt x="83818" y="645603"/>
                  <a:pt x="4443" y="876320"/>
                  <a:pt x="210" y="889020"/>
                </a:cubicBezTo>
                <a:cubicBezTo>
                  <a:pt x="-4023" y="901720"/>
                  <a:pt x="56302" y="720216"/>
                  <a:pt x="124035" y="603270"/>
                </a:cubicBezTo>
                <a:cubicBezTo>
                  <a:pt x="191768" y="486324"/>
                  <a:pt x="321943" y="285770"/>
                  <a:pt x="406610" y="187345"/>
                </a:cubicBezTo>
                <a:cubicBezTo>
                  <a:pt x="491277" y="88920"/>
                  <a:pt x="637327" y="1608"/>
                  <a:pt x="635210" y="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59F4F76A-7587-3F48-70CF-E4269D8F88BC}"/>
              </a:ext>
            </a:extLst>
          </p:cNvPr>
          <p:cNvSpPr/>
          <p:nvPr/>
        </p:nvSpPr>
        <p:spPr>
          <a:xfrm>
            <a:off x="6058585" y="5134914"/>
            <a:ext cx="727621" cy="1058706"/>
          </a:xfrm>
          <a:custGeom>
            <a:avLst/>
            <a:gdLst>
              <a:gd name="connsiteX0" fmla="*/ 726390 w 727621"/>
              <a:gd name="connsiteY0" fmla="*/ 2236 h 1058706"/>
              <a:gd name="connsiteX1" fmla="*/ 542240 w 727621"/>
              <a:gd name="connsiteY1" fmla="*/ 180036 h 1058706"/>
              <a:gd name="connsiteX2" fmla="*/ 266015 w 727621"/>
              <a:gd name="connsiteY2" fmla="*/ 545161 h 1058706"/>
              <a:gd name="connsiteX3" fmla="*/ 31065 w 727621"/>
              <a:gd name="connsiteY3" fmla="*/ 976961 h 1058706"/>
              <a:gd name="connsiteX4" fmla="*/ 5665 w 727621"/>
              <a:gd name="connsiteY4" fmla="*/ 1056336 h 1058706"/>
              <a:gd name="connsiteX5" fmla="*/ 59640 w 727621"/>
              <a:gd name="connsiteY5" fmla="*/ 938861 h 1058706"/>
              <a:gd name="connsiteX6" fmla="*/ 453340 w 727621"/>
              <a:gd name="connsiteY6" fmla="*/ 294336 h 1058706"/>
              <a:gd name="connsiteX7" fmla="*/ 726390 w 727621"/>
              <a:gd name="connsiteY7" fmla="*/ 2236 h 105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621" h="1058706">
                <a:moveTo>
                  <a:pt x="726390" y="2236"/>
                </a:moveTo>
                <a:cubicBezTo>
                  <a:pt x="741207" y="-16814"/>
                  <a:pt x="618969" y="89549"/>
                  <a:pt x="542240" y="180036"/>
                </a:cubicBezTo>
                <a:cubicBezTo>
                  <a:pt x="465511" y="270523"/>
                  <a:pt x="351211" y="412340"/>
                  <a:pt x="266015" y="545161"/>
                </a:cubicBezTo>
                <a:cubicBezTo>
                  <a:pt x="180819" y="677982"/>
                  <a:pt x="74457" y="891765"/>
                  <a:pt x="31065" y="976961"/>
                </a:cubicBezTo>
                <a:cubicBezTo>
                  <a:pt x="-12327" y="1062157"/>
                  <a:pt x="903" y="1062686"/>
                  <a:pt x="5665" y="1056336"/>
                </a:cubicBezTo>
                <a:cubicBezTo>
                  <a:pt x="10427" y="1049986"/>
                  <a:pt x="-14973" y="1065861"/>
                  <a:pt x="59640" y="938861"/>
                </a:cubicBezTo>
                <a:cubicBezTo>
                  <a:pt x="134252" y="811861"/>
                  <a:pt x="344332" y="444619"/>
                  <a:pt x="453340" y="294336"/>
                </a:cubicBezTo>
                <a:cubicBezTo>
                  <a:pt x="562348" y="144053"/>
                  <a:pt x="711573" y="21286"/>
                  <a:pt x="726390" y="22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86B724B7-B7F1-6E85-750C-7FD8420AB7C0}"/>
              </a:ext>
            </a:extLst>
          </p:cNvPr>
          <p:cNvSpPr/>
          <p:nvPr/>
        </p:nvSpPr>
        <p:spPr>
          <a:xfrm>
            <a:off x="4755473" y="6157713"/>
            <a:ext cx="1223510" cy="55960"/>
          </a:xfrm>
          <a:custGeom>
            <a:avLst/>
            <a:gdLst>
              <a:gd name="connsiteX0" fmla="*/ 677 w 1223510"/>
              <a:gd name="connsiteY0" fmla="*/ 1787 h 55960"/>
              <a:gd name="connsiteX1" fmla="*/ 670602 w 1223510"/>
              <a:gd name="connsiteY1" fmla="*/ 39887 h 55960"/>
              <a:gd name="connsiteX2" fmla="*/ 1178602 w 1223510"/>
              <a:gd name="connsiteY2" fmla="*/ 55762 h 55960"/>
              <a:gd name="connsiteX3" fmla="*/ 1127802 w 1223510"/>
              <a:gd name="connsiteY3" fmla="*/ 46237 h 55960"/>
              <a:gd name="connsiteX4" fmla="*/ 556302 w 1223510"/>
              <a:gd name="connsiteY4" fmla="*/ 11312 h 55960"/>
              <a:gd name="connsiteX5" fmla="*/ 677 w 1223510"/>
              <a:gd name="connsiteY5" fmla="*/ 1787 h 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510" h="55960">
                <a:moveTo>
                  <a:pt x="677" y="1787"/>
                </a:moveTo>
                <a:cubicBezTo>
                  <a:pt x="19727" y="6549"/>
                  <a:pt x="474281" y="30891"/>
                  <a:pt x="670602" y="39887"/>
                </a:cubicBezTo>
                <a:cubicBezTo>
                  <a:pt x="866923" y="48883"/>
                  <a:pt x="1102402" y="54704"/>
                  <a:pt x="1178602" y="55762"/>
                </a:cubicBezTo>
                <a:cubicBezTo>
                  <a:pt x="1254802" y="56820"/>
                  <a:pt x="1231519" y="53645"/>
                  <a:pt x="1127802" y="46237"/>
                </a:cubicBezTo>
                <a:cubicBezTo>
                  <a:pt x="1024085" y="38829"/>
                  <a:pt x="743627" y="20308"/>
                  <a:pt x="556302" y="11312"/>
                </a:cubicBezTo>
                <a:cubicBezTo>
                  <a:pt x="368977" y="2316"/>
                  <a:pt x="-18373" y="-2975"/>
                  <a:pt x="677" y="17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8A69B0DD-AF2F-7F64-BC60-A03DAC4A6588}"/>
              </a:ext>
            </a:extLst>
          </p:cNvPr>
          <p:cNvSpPr/>
          <p:nvPr/>
        </p:nvSpPr>
        <p:spPr>
          <a:xfrm>
            <a:off x="5864220" y="6195404"/>
            <a:ext cx="160680" cy="780297"/>
          </a:xfrm>
          <a:custGeom>
            <a:avLst/>
            <a:gdLst>
              <a:gd name="connsiteX0" fmla="*/ 101605 w 160680"/>
              <a:gd name="connsiteY0" fmla="*/ 2196 h 780297"/>
              <a:gd name="connsiteX1" fmla="*/ 149230 w 160680"/>
              <a:gd name="connsiteY1" fmla="*/ 78396 h 780297"/>
              <a:gd name="connsiteX2" fmla="*/ 120655 w 160680"/>
              <a:gd name="connsiteY2" fmla="*/ 291121 h 780297"/>
              <a:gd name="connsiteX3" fmla="*/ 53980 w 160680"/>
              <a:gd name="connsiteY3" fmla="*/ 634021 h 780297"/>
              <a:gd name="connsiteX4" fmla="*/ 47630 w 160680"/>
              <a:gd name="connsiteY4" fmla="*/ 703871 h 780297"/>
              <a:gd name="connsiteX5" fmla="*/ 5 w 160680"/>
              <a:gd name="connsiteY5" fmla="*/ 780071 h 780297"/>
              <a:gd name="connsiteX6" fmla="*/ 50805 w 160680"/>
              <a:gd name="connsiteY6" fmla="*/ 678471 h 780297"/>
              <a:gd name="connsiteX7" fmla="*/ 158755 w 160680"/>
              <a:gd name="connsiteY7" fmla="*/ 151421 h 780297"/>
              <a:gd name="connsiteX8" fmla="*/ 101605 w 160680"/>
              <a:gd name="connsiteY8" fmla="*/ 2196 h 78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680" h="780297">
                <a:moveTo>
                  <a:pt x="101605" y="2196"/>
                </a:moveTo>
                <a:cubicBezTo>
                  <a:pt x="100018" y="-9975"/>
                  <a:pt x="146055" y="30242"/>
                  <a:pt x="149230" y="78396"/>
                </a:cubicBezTo>
                <a:cubicBezTo>
                  <a:pt x="152405" y="126550"/>
                  <a:pt x="136530" y="198517"/>
                  <a:pt x="120655" y="291121"/>
                </a:cubicBezTo>
                <a:cubicBezTo>
                  <a:pt x="104780" y="383725"/>
                  <a:pt x="66151" y="565229"/>
                  <a:pt x="53980" y="634021"/>
                </a:cubicBezTo>
                <a:cubicBezTo>
                  <a:pt x="41809" y="702813"/>
                  <a:pt x="56626" y="679529"/>
                  <a:pt x="47630" y="703871"/>
                </a:cubicBezTo>
                <a:cubicBezTo>
                  <a:pt x="38634" y="728213"/>
                  <a:pt x="-524" y="784304"/>
                  <a:pt x="5" y="780071"/>
                </a:cubicBezTo>
                <a:cubicBezTo>
                  <a:pt x="534" y="775838"/>
                  <a:pt x="24347" y="783246"/>
                  <a:pt x="50805" y="678471"/>
                </a:cubicBezTo>
                <a:cubicBezTo>
                  <a:pt x="77263" y="573696"/>
                  <a:pt x="144468" y="262546"/>
                  <a:pt x="158755" y="151421"/>
                </a:cubicBezTo>
                <a:cubicBezTo>
                  <a:pt x="173042" y="40296"/>
                  <a:pt x="103192" y="14367"/>
                  <a:pt x="101605" y="219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D0BCDD3D-F195-3437-D8D2-EDCBC251E2CB}"/>
              </a:ext>
            </a:extLst>
          </p:cNvPr>
          <p:cNvSpPr/>
          <p:nvPr/>
        </p:nvSpPr>
        <p:spPr>
          <a:xfrm>
            <a:off x="5851522" y="6202682"/>
            <a:ext cx="130812" cy="731611"/>
          </a:xfrm>
          <a:custGeom>
            <a:avLst/>
            <a:gdLst>
              <a:gd name="connsiteX0" fmla="*/ 92078 w 130812"/>
              <a:gd name="connsiteY0" fmla="*/ 1268 h 731611"/>
              <a:gd name="connsiteX1" fmla="*/ 123828 w 130812"/>
              <a:gd name="connsiteY1" fmla="*/ 71118 h 731611"/>
              <a:gd name="connsiteX2" fmla="*/ 82553 w 130812"/>
              <a:gd name="connsiteY2" fmla="*/ 379093 h 731611"/>
              <a:gd name="connsiteX3" fmla="*/ 3 w 130812"/>
              <a:gd name="connsiteY3" fmla="*/ 731518 h 731611"/>
              <a:gd name="connsiteX4" fmla="*/ 85728 w 130812"/>
              <a:gd name="connsiteY4" fmla="*/ 410843 h 731611"/>
              <a:gd name="connsiteX5" fmla="*/ 130178 w 130812"/>
              <a:gd name="connsiteY5" fmla="*/ 106043 h 731611"/>
              <a:gd name="connsiteX6" fmla="*/ 92078 w 130812"/>
              <a:gd name="connsiteY6" fmla="*/ 1268 h 73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12" h="731611">
                <a:moveTo>
                  <a:pt x="92078" y="1268"/>
                </a:moveTo>
                <a:cubicBezTo>
                  <a:pt x="91020" y="-4553"/>
                  <a:pt x="125415" y="8147"/>
                  <a:pt x="123828" y="71118"/>
                </a:cubicBezTo>
                <a:cubicBezTo>
                  <a:pt x="122241" y="134089"/>
                  <a:pt x="103191" y="269026"/>
                  <a:pt x="82553" y="379093"/>
                </a:cubicBezTo>
                <a:cubicBezTo>
                  <a:pt x="61915" y="489160"/>
                  <a:pt x="-526" y="726226"/>
                  <a:pt x="3" y="731518"/>
                </a:cubicBezTo>
                <a:cubicBezTo>
                  <a:pt x="532" y="736810"/>
                  <a:pt x="64032" y="515089"/>
                  <a:pt x="85728" y="410843"/>
                </a:cubicBezTo>
                <a:cubicBezTo>
                  <a:pt x="107424" y="306597"/>
                  <a:pt x="123828" y="171660"/>
                  <a:pt x="130178" y="106043"/>
                </a:cubicBezTo>
                <a:cubicBezTo>
                  <a:pt x="136528" y="40426"/>
                  <a:pt x="93136" y="7089"/>
                  <a:pt x="92078" y="12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9A5A26D7-D415-2FDA-1D67-A7709FF93E79}"/>
              </a:ext>
            </a:extLst>
          </p:cNvPr>
          <p:cNvSpPr/>
          <p:nvPr/>
        </p:nvSpPr>
        <p:spPr>
          <a:xfrm>
            <a:off x="4829175" y="6889750"/>
            <a:ext cx="1025665" cy="38202"/>
          </a:xfrm>
          <a:custGeom>
            <a:avLst/>
            <a:gdLst>
              <a:gd name="connsiteX0" fmla="*/ 0 w 1025665"/>
              <a:gd name="connsiteY0" fmla="*/ 0 h 38202"/>
              <a:gd name="connsiteX1" fmla="*/ 622300 w 1025665"/>
              <a:gd name="connsiteY1" fmla="*/ 31750 h 38202"/>
              <a:gd name="connsiteX2" fmla="*/ 1019175 w 1025665"/>
              <a:gd name="connsiteY2" fmla="*/ 38100 h 38202"/>
              <a:gd name="connsiteX3" fmla="*/ 860425 w 1025665"/>
              <a:gd name="connsiteY3" fmla="*/ 34925 h 38202"/>
              <a:gd name="connsiteX4" fmla="*/ 749300 w 1025665"/>
              <a:gd name="connsiteY4" fmla="*/ 25400 h 38202"/>
              <a:gd name="connsiteX5" fmla="*/ 180975 w 1025665"/>
              <a:gd name="connsiteY5" fmla="*/ 0 h 38202"/>
              <a:gd name="connsiteX6" fmla="*/ 0 w 1025665"/>
              <a:gd name="connsiteY6" fmla="*/ 0 h 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665" h="38202">
                <a:moveTo>
                  <a:pt x="0" y="0"/>
                </a:moveTo>
                <a:lnTo>
                  <a:pt x="622300" y="31750"/>
                </a:lnTo>
                <a:cubicBezTo>
                  <a:pt x="792162" y="38100"/>
                  <a:pt x="1019175" y="38100"/>
                  <a:pt x="1019175" y="38100"/>
                </a:cubicBezTo>
                <a:cubicBezTo>
                  <a:pt x="1058862" y="38629"/>
                  <a:pt x="905404" y="37042"/>
                  <a:pt x="860425" y="34925"/>
                </a:cubicBezTo>
                <a:cubicBezTo>
                  <a:pt x="815446" y="32808"/>
                  <a:pt x="749300" y="25400"/>
                  <a:pt x="749300" y="25400"/>
                </a:cubicBezTo>
                <a:lnTo>
                  <a:pt x="1809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D57BF4A7-9BA4-59B7-66E3-CF2B90CA229D}"/>
              </a:ext>
            </a:extLst>
          </p:cNvPr>
          <p:cNvSpPr/>
          <p:nvPr/>
        </p:nvSpPr>
        <p:spPr>
          <a:xfrm>
            <a:off x="4842987" y="6914488"/>
            <a:ext cx="1101333" cy="53647"/>
          </a:xfrm>
          <a:custGeom>
            <a:avLst/>
            <a:gdLst>
              <a:gd name="connsiteX0" fmla="*/ 17938 w 1101333"/>
              <a:gd name="connsiteY0" fmla="*/ 3837 h 53647"/>
              <a:gd name="connsiteX1" fmla="*/ 1002188 w 1101333"/>
              <a:gd name="connsiteY1" fmla="*/ 48287 h 53647"/>
              <a:gd name="connsiteX2" fmla="*/ 1052988 w 1101333"/>
              <a:gd name="connsiteY2" fmla="*/ 51462 h 53647"/>
              <a:gd name="connsiteX3" fmla="*/ 875188 w 1101333"/>
              <a:gd name="connsiteY3" fmla="*/ 35587 h 53647"/>
              <a:gd name="connsiteX4" fmla="*/ 402113 w 1101333"/>
              <a:gd name="connsiteY4" fmla="*/ 7012 h 53647"/>
              <a:gd name="connsiteX5" fmla="*/ 17938 w 1101333"/>
              <a:gd name="connsiteY5" fmla="*/ 3837 h 5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333" h="53647">
                <a:moveTo>
                  <a:pt x="17938" y="3837"/>
                </a:moveTo>
                <a:cubicBezTo>
                  <a:pt x="117950" y="10716"/>
                  <a:pt x="829680" y="40350"/>
                  <a:pt x="1002188" y="48287"/>
                </a:cubicBezTo>
                <a:cubicBezTo>
                  <a:pt x="1174696" y="56224"/>
                  <a:pt x="1074155" y="53579"/>
                  <a:pt x="1052988" y="51462"/>
                </a:cubicBezTo>
                <a:cubicBezTo>
                  <a:pt x="1031821" y="49345"/>
                  <a:pt x="875188" y="35587"/>
                  <a:pt x="875188" y="35587"/>
                </a:cubicBezTo>
                <a:lnTo>
                  <a:pt x="402113" y="7012"/>
                </a:lnTo>
                <a:cubicBezTo>
                  <a:pt x="262413" y="133"/>
                  <a:pt x="-82074" y="-3042"/>
                  <a:pt x="17938" y="38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314087EC-51DE-2ED0-EFB4-B3C89903B909}"/>
              </a:ext>
            </a:extLst>
          </p:cNvPr>
          <p:cNvSpPr/>
          <p:nvPr/>
        </p:nvSpPr>
        <p:spPr>
          <a:xfrm>
            <a:off x="4638672" y="6159513"/>
            <a:ext cx="107966" cy="435050"/>
          </a:xfrm>
          <a:custGeom>
            <a:avLst/>
            <a:gdLst>
              <a:gd name="connsiteX0" fmla="*/ 107953 w 107966"/>
              <a:gd name="connsiteY0" fmla="*/ 6337 h 435050"/>
              <a:gd name="connsiteX1" fmla="*/ 73028 w 107966"/>
              <a:gd name="connsiteY1" fmla="*/ 53962 h 435050"/>
              <a:gd name="connsiteX2" fmla="*/ 3 w 107966"/>
              <a:gd name="connsiteY2" fmla="*/ 434962 h 435050"/>
              <a:gd name="connsiteX3" fmla="*/ 76203 w 107966"/>
              <a:gd name="connsiteY3" fmla="*/ 88887 h 435050"/>
              <a:gd name="connsiteX4" fmla="*/ 107953 w 107966"/>
              <a:gd name="connsiteY4" fmla="*/ 6337 h 4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6" h="435050">
                <a:moveTo>
                  <a:pt x="107953" y="6337"/>
                </a:moveTo>
                <a:cubicBezTo>
                  <a:pt x="107424" y="516"/>
                  <a:pt x="91020" y="-17476"/>
                  <a:pt x="73028" y="53962"/>
                </a:cubicBezTo>
                <a:cubicBezTo>
                  <a:pt x="55036" y="125400"/>
                  <a:pt x="-526" y="429141"/>
                  <a:pt x="3" y="434962"/>
                </a:cubicBezTo>
                <a:cubicBezTo>
                  <a:pt x="532" y="440783"/>
                  <a:pt x="59270" y="156620"/>
                  <a:pt x="76203" y="88887"/>
                </a:cubicBezTo>
                <a:cubicBezTo>
                  <a:pt x="93136" y="21154"/>
                  <a:pt x="108482" y="12158"/>
                  <a:pt x="107953" y="633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6726CD3D-082D-5F95-9ADB-218B7074C735}"/>
              </a:ext>
            </a:extLst>
          </p:cNvPr>
          <p:cNvSpPr/>
          <p:nvPr/>
        </p:nvSpPr>
        <p:spPr>
          <a:xfrm>
            <a:off x="4687353" y="6473166"/>
            <a:ext cx="1304258" cy="58468"/>
          </a:xfrm>
          <a:custGeom>
            <a:avLst/>
            <a:gdLst>
              <a:gd name="connsiteX0" fmla="*/ 2122 w 1304258"/>
              <a:gd name="connsiteY0" fmla="*/ 659 h 58468"/>
              <a:gd name="connsiteX1" fmla="*/ 1253072 w 1304258"/>
              <a:gd name="connsiteY1" fmla="*/ 57809 h 58468"/>
              <a:gd name="connsiteX2" fmla="*/ 960972 w 1304258"/>
              <a:gd name="connsiteY2" fmla="*/ 29234 h 58468"/>
              <a:gd name="connsiteX3" fmla="*/ 2122 w 1304258"/>
              <a:gd name="connsiteY3" fmla="*/ 659 h 5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258" h="58468">
                <a:moveTo>
                  <a:pt x="2122" y="659"/>
                </a:moveTo>
                <a:cubicBezTo>
                  <a:pt x="50805" y="5422"/>
                  <a:pt x="1093264" y="53047"/>
                  <a:pt x="1253072" y="57809"/>
                </a:cubicBezTo>
                <a:cubicBezTo>
                  <a:pt x="1412880" y="62572"/>
                  <a:pt x="1165760" y="40347"/>
                  <a:pt x="960972" y="29234"/>
                </a:cubicBezTo>
                <a:cubicBezTo>
                  <a:pt x="756185" y="18122"/>
                  <a:pt x="-46561" y="-4104"/>
                  <a:pt x="2122" y="6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79BCE7FF-61C3-269C-BFF9-78EAB8053A69}"/>
              </a:ext>
            </a:extLst>
          </p:cNvPr>
          <p:cNvSpPr/>
          <p:nvPr/>
        </p:nvSpPr>
        <p:spPr>
          <a:xfrm>
            <a:off x="4673600" y="6521450"/>
            <a:ext cx="1250950" cy="41275"/>
          </a:xfrm>
          <a:custGeom>
            <a:avLst/>
            <a:gdLst>
              <a:gd name="connsiteX0" fmla="*/ 0 w 1250950"/>
              <a:gd name="connsiteY0" fmla="*/ 0 h 41275"/>
              <a:gd name="connsiteX1" fmla="*/ 946150 w 1250950"/>
              <a:gd name="connsiteY1" fmla="*/ 41275 h 41275"/>
              <a:gd name="connsiteX2" fmla="*/ 1250950 w 1250950"/>
              <a:gd name="connsiteY2" fmla="*/ 34925 h 41275"/>
              <a:gd name="connsiteX3" fmla="*/ 914400 w 1250950"/>
              <a:gd name="connsiteY3" fmla="*/ 34925 h 41275"/>
              <a:gd name="connsiteX4" fmla="*/ 676275 w 1250950"/>
              <a:gd name="connsiteY4" fmla="*/ 15875 h 41275"/>
              <a:gd name="connsiteX5" fmla="*/ 0 w 1250950"/>
              <a:gd name="connsiteY5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950" h="41275">
                <a:moveTo>
                  <a:pt x="0" y="0"/>
                </a:moveTo>
                <a:lnTo>
                  <a:pt x="946150" y="41275"/>
                </a:lnTo>
                <a:lnTo>
                  <a:pt x="1250950" y="34925"/>
                </a:lnTo>
                <a:cubicBezTo>
                  <a:pt x="1245659" y="33867"/>
                  <a:pt x="1010179" y="38100"/>
                  <a:pt x="914400" y="34925"/>
                </a:cubicBezTo>
                <a:cubicBezTo>
                  <a:pt x="818621" y="31750"/>
                  <a:pt x="676275" y="15875"/>
                  <a:pt x="676275" y="158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D8617877-E3A9-FE67-75DE-D6B88A5B7291}"/>
              </a:ext>
            </a:extLst>
          </p:cNvPr>
          <p:cNvSpPr/>
          <p:nvPr/>
        </p:nvSpPr>
        <p:spPr>
          <a:xfrm>
            <a:off x="4826000" y="6819900"/>
            <a:ext cx="908477" cy="36627"/>
          </a:xfrm>
          <a:custGeom>
            <a:avLst/>
            <a:gdLst>
              <a:gd name="connsiteX0" fmla="*/ 0 w 908477"/>
              <a:gd name="connsiteY0" fmla="*/ 0 h 36627"/>
              <a:gd name="connsiteX1" fmla="*/ 777875 w 908477"/>
              <a:gd name="connsiteY1" fmla="*/ 31750 h 36627"/>
              <a:gd name="connsiteX2" fmla="*/ 895350 w 908477"/>
              <a:gd name="connsiteY2" fmla="*/ 34925 h 36627"/>
              <a:gd name="connsiteX3" fmla="*/ 638175 w 908477"/>
              <a:gd name="connsiteY3" fmla="*/ 15875 h 36627"/>
              <a:gd name="connsiteX4" fmla="*/ 0 w 908477"/>
              <a:gd name="connsiteY4" fmla="*/ 0 h 3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477" h="36627">
                <a:moveTo>
                  <a:pt x="0" y="0"/>
                </a:moveTo>
                <a:lnTo>
                  <a:pt x="777875" y="31750"/>
                </a:lnTo>
                <a:cubicBezTo>
                  <a:pt x="927100" y="37571"/>
                  <a:pt x="918633" y="37571"/>
                  <a:pt x="895350" y="34925"/>
                </a:cubicBezTo>
                <a:cubicBezTo>
                  <a:pt x="872067" y="32279"/>
                  <a:pt x="638175" y="15875"/>
                  <a:pt x="638175" y="158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40D3122A-1D19-D184-4674-18523E1887D3}"/>
              </a:ext>
            </a:extLst>
          </p:cNvPr>
          <p:cNvSpPr/>
          <p:nvPr/>
        </p:nvSpPr>
        <p:spPr>
          <a:xfrm>
            <a:off x="4800600" y="6851650"/>
            <a:ext cx="941068" cy="41682"/>
          </a:xfrm>
          <a:custGeom>
            <a:avLst/>
            <a:gdLst>
              <a:gd name="connsiteX0" fmla="*/ 0 w 941068"/>
              <a:gd name="connsiteY0" fmla="*/ 0 h 41682"/>
              <a:gd name="connsiteX1" fmla="*/ 917575 w 941068"/>
              <a:gd name="connsiteY1" fmla="*/ 41275 h 41682"/>
              <a:gd name="connsiteX2" fmla="*/ 688975 w 941068"/>
              <a:gd name="connsiteY2" fmla="*/ 22225 h 41682"/>
              <a:gd name="connsiteX3" fmla="*/ 0 w 941068"/>
              <a:gd name="connsiteY3" fmla="*/ 0 h 4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068" h="41682">
                <a:moveTo>
                  <a:pt x="0" y="0"/>
                </a:moveTo>
                <a:lnTo>
                  <a:pt x="917575" y="41275"/>
                </a:lnTo>
                <a:cubicBezTo>
                  <a:pt x="1032404" y="44979"/>
                  <a:pt x="688975" y="22225"/>
                  <a:pt x="688975" y="222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23FD4263-CC44-C2ED-20B1-3BB7774A8021}"/>
              </a:ext>
            </a:extLst>
          </p:cNvPr>
          <p:cNvSpPr/>
          <p:nvPr/>
        </p:nvSpPr>
        <p:spPr>
          <a:xfrm>
            <a:off x="5058517" y="6197566"/>
            <a:ext cx="647022" cy="36576"/>
          </a:xfrm>
          <a:custGeom>
            <a:avLst/>
            <a:gdLst>
              <a:gd name="connsiteX0" fmla="*/ 2433 w 647022"/>
              <a:gd name="connsiteY0" fmla="*/ 34 h 36576"/>
              <a:gd name="connsiteX1" fmla="*/ 631083 w 647022"/>
              <a:gd name="connsiteY1" fmla="*/ 28609 h 36576"/>
              <a:gd name="connsiteX2" fmla="*/ 421533 w 647022"/>
              <a:gd name="connsiteY2" fmla="*/ 34959 h 36576"/>
              <a:gd name="connsiteX3" fmla="*/ 2433 w 647022"/>
              <a:gd name="connsiteY3" fmla="*/ 34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2" h="36576">
                <a:moveTo>
                  <a:pt x="2433" y="34"/>
                </a:moveTo>
                <a:cubicBezTo>
                  <a:pt x="37358" y="-1024"/>
                  <a:pt x="561233" y="22788"/>
                  <a:pt x="631083" y="28609"/>
                </a:cubicBezTo>
                <a:cubicBezTo>
                  <a:pt x="700933" y="34430"/>
                  <a:pt x="524720" y="39192"/>
                  <a:pt x="421533" y="34959"/>
                </a:cubicBezTo>
                <a:cubicBezTo>
                  <a:pt x="318346" y="30726"/>
                  <a:pt x="-32492" y="1092"/>
                  <a:pt x="2433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ACCF1969-7AF3-D7AF-0B1E-D72BDCE714A5}"/>
              </a:ext>
            </a:extLst>
          </p:cNvPr>
          <p:cNvSpPr/>
          <p:nvPr/>
        </p:nvSpPr>
        <p:spPr>
          <a:xfrm>
            <a:off x="5025779" y="6413232"/>
            <a:ext cx="638073" cy="22493"/>
          </a:xfrm>
          <a:custGeom>
            <a:avLst/>
            <a:gdLst>
              <a:gd name="connsiteX0" fmla="*/ 246 w 638073"/>
              <a:gd name="connsiteY0" fmla="*/ 3443 h 22493"/>
              <a:gd name="connsiteX1" fmla="*/ 597146 w 638073"/>
              <a:gd name="connsiteY1" fmla="*/ 22493 h 22493"/>
              <a:gd name="connsiteX2" fmla="*/ 524121 w 638073"/>
              <a:gd name="connsiteY2" fmla="*/ 3443 h 22493"/>
              <a:gd name="connsiteX3" fmla="*/ 246 w 638073"/>
              <a:gd name="connsiteY3" fmla="*/ 3443 h 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073" h="22493">
                <a:moveTo>
                  <a:pt x="246" y="3443"/>
                </a:moveTo>
                <a:cubicBezTo>
                  <a:pt x="12417" y="6618"/>
                  <a:pt x="509834" y="22493"/>
                  <a:pt x="597146" y="22493"/>
                </a:cubicBezTo>
                <a:cubicBezTo>
                  <a:pt x="684458" y="22493"/>
                  <a:pt x="618842" y="9264"/>
                  <a:pt x="524121" y="3443"/>
                </a:cubicBezTo>
                <a:cubicBezTo>
                  <a:pt x="429400" y="-2378"/>
                  <a:pt x="-11925" y="268"/>
                  <a:pt x="246" y="34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20781D90-B1FA-A97F-8645-1B43226D9C3D}"/>
              </a:ext>
            </a:extLst>
          </p:cNvPr>
          <p:cNvSpPr/>
          <p:nvPr/>
        </p:nvSpPr>
        <p:spPr>
          <a:xfrm>
            <a:off x="5035550" y="6204498"/>
            <a:ext cx="39094" cy="197979"/>
          </a:xfrm>
          <a:custGeom>
            <a:avLst/>
            <a:gdLst>
              <a:gd name="connsiteX0" fmla="*/ 34925 w 39094"/>
              <a:gd name="connsiteY0" fmla="*/ 2627 h 197979"/>
              <a:gd name="connsiteX1" fmla="*/ 0 w 39094"/>
              <a:gd name="connsiteY1" fmla="*/ 196302 h 197979"/>
              <a:gd name="connsiteX2" fmla="*/ 34925 w 39094"/>
              <a:gd name="connsiteY2" fmla="*/ 91527 h 197979"/>
              <a:gd name="connsiteX3" fmla="*/ 34925 w 39094"/>
              <a:gd name="connsiteY3" fmla="*/ 2627 h 19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4" h="197979">
                <a:moveTo>
                  <a:pt x="34925" y="2627"/>
                </a:moveTo>
                <a:cubicBezTo>
                  <a:pt x="29104" y="20089"/>
                  <a:pt x="0" y="181485"/>
                  <a:pt x="0" y="196302"/>
                </a:cubicBezTo>
                <a:cubicBezTo>
                  <a:pt x="0" y="211119"/>
                  <a:pt x="29633" y="123806"/>
                  <a:pt x="34925" y="91527"/>
                </a:cubicBezTo>
                <a:cubicBezTo>
                  <a:pt x="40217" y="59248"/>
                  <a:pt x="40746" y="-14835"/>
                  <a:pt x="34925" y="26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D3A24647-EBF0-6CE6-D86F-8E4C9E8B35B4}"/>
              </a:ext>
            </a:extLst>
          </p:cNvPr>
          <p:cNvSpPr/>
          <p:nvPr/>
        </p:nvSpPr>
        <p:spPr>
          <a:xfrm>
            <a:off x="5616479" y="6231887"/>
            <a:ext cx="32992" cy="179271"/>
          </a:xfrm>
          <a:custGeom>
            <a:avLst/>
            <a:gdLst>
              <a:gd name="connsiteX0" fmla="*/ 22321 w 32992"/>
              <a:gd name="connsiteY0" fmla="*/ 3813 h 179271"/>
              <a:gd name="connsiteX1" fmla="*/ 96 w 32992"/>
              <a:gd name="connsiteY1" fmla="*/ 178438 h 179271"/>
              <a:gd name="connsiteX2" fmla="*/ 31846 w 32992"/>
              <a:gd name="connsiteY2" fmla="*/ 67313 h 179271"/>
              <a:gd name="connsiteX3" fmla="*/ 22321 w 32992"/>
              <a:gd name="connsiteY3" fmla="*/ 3813 h 1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92" h="179271">
                <a:moveTo>
                  <a:pt x="22321" y="3813"/>
                </a:moveTo>
                <a:cubicBezTo>
                  <a:pt x="17029" y="22334"/>
                  <a:pt x="-1492" y="167855"/>
                  <a:pt x="96" y="178438"/>
                </a:cubicBezTo>
                <a:cubicBezTo>
                  <a:pt x="1683" y="189021"/>
                  <a:pt x="27613" y="95888"/>
                  <a:pt x="31846" y="67313"/>
                </a:cubicBezTo>
                <a:cubicBezTo>
                  <a:pt x="36079" y="38738"/>
                  <a:pt x="27613" y="-14708"/>
                  <a:pt x="22321" y="38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B550D9C4-AD65-6D43-DD43-4789CCB6AD9E}"/>
              </a:ext>
            </a:extLst>
          </p:cNvPr>
          <p:cNvSpPr/>
          <p:nvPr/>
        </p:nvSpPr>
        <p:spPr>
          <a:xfrm>
            <a:off x="7433955" y="9063106"/>
            <a:ext cx="384217" cy="1150738"/>
          </a:xfrm>
          <a:custGeom>
            <a:avLst/>
            <a:gdLst>
              <a:gd name="connsiteX0" fmla="*/ 377634 w 384217"/>
              <a:gd name="connsiteY0" fmla="*/ 44318 h 1150738"/>
              <a:gd name="connsiteX1" fmla="*/ 116376 w 384217"/>
              <a:gd name="connsiteY1" fmla="*/ 707911 h 1150738"/>
              <a:gd name="connsiteX2" fmla="*/ 17099 w 384217"/>
              <a:gd name="connsiteY2" fmla="*/ 1125923 h 1150738"/>
              <a:gd name="connsiteX3" fmla="*/ 27549 w 384217"/>
              <a:gd name="connsiteY3" fmla="*/ 1000519 h 1150738"/>
              <a:gd name="connsiteX4" fmla="*/ 283581 w 384217"/>
              <a:gd name="connsiteY4" fmla="*/ 164496 h 1150738"/>
              <a:gd name="connsiteX5" fmla="*/ 377634 w 384217"/>
              <a:gd name="connsiteY5" fmla="*/ 44318 h 115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217" h="1150738">
                <a:moveTo>
                  <a:pt x="377634" y="44318"/>
                </a:moveTo>
                <a:cubicBezTo>
                  <a:pt x="349766" y="134887"/>
                  <a:pt x="176465" y="527644"/>
                  <a:pt x="116376" y="707911"/>
                </a:cubicBezTo>
                <a:cubicBezTo>
                  <a:pt x="56287" y="888178"/>
                  <a:pt x="31904" y="1077155"/>
                  <a:pt x="17099" y="1125923"/>
                </a:cubicBezTo>
                <a:cubicBezTo>
                  <a:pt x="2294" y="1174691"/>
                  <a:pt x="-16865" y="1160757"/>
                  <a:pt x="27549" y="1000519"/>
                </a:cubicBezTo>
                <a:cubicBezTo>
                  <a:pt x="71963" y="840281"/>
                  <a:pt x="227846" y="322992"/>
                  <a:pt x="283581" y="164496"/>
                </a:cubicBezTo>
                <a:cubicBezTo>
                  <a:pt x="339316" y="6000"/>
                  <a:pt x="405502" y="-46251"/>
                  <a:pt x="377634" y="443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9513C9D8-DC21-274E-F064-7F624D96F611}"/>
              </a:ext>
            </a:extLst>
          </p:cNvPr>
          <p:cNvSpPr/>
          <p:nvPr/>
        </p:nvSpPr>
        <p:spPr>
          <a:xfrm>
            <a:off x="7210685" y="9729215"/>
            <a:ext cx="244146" cy="480894"/>
          </a:xfrm>
          <a:custGeom>
            <a:avLst/>
            <a:gdLst>
              <a:gd name="connsiteX0" fmla="*/ 12 w 244146"/>
              <a:gd name="connsiteY0" fmla="*/ 1 h 480894"/>
              <a:gd name="connsiteX1" fmla="*/ 229918 w 244146"/>
              <a:gd name="connsiteY1" fmla="*/ 402337 h 480894"/>
              <a:gd name="connsiteX2" fmla="*/ 219468 w 244146"/>
              <a:gd name="connsiteY2" fmla="*/ 480714 h 480894"/>
              <a:gd name="connsiteX3" fmla="*/ 219468 w 244146"/>
              <a:gd name="connsiteY3" fmla="*/ 397112 h 480894"/>
              <a:gd name="connsiteX4" fmla="*/ 12 w 244146"/>
              <a:gd name="connsiteY4" fmla="*/ 1 h 48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46" h="480894">
                <a:moveTo>
                  <a:pt x="12" y="1"/>
                </a:moveTo>
                <a:cubicBezTo>
                  <a:pt x="1754" y="872"/>
                  <a:pt x="193342" y="322218"/>
                  <a:pt x="229918" y="402337"/>
                </a:cubicBezTo>
                <a:cubicBezTo>
                  <a:pt x="266494" y="482456"/>
                  <a:pt x="221210" y="481585"/>
                  <a:pt x="219468" y="480714"/>
                </a:cubicBezTo>
                <a:cubicBezTo>
                  <a:pt x="217726" y="479843"/>
                  <a:pt x="252560" y="478102"/>
                  <a:pt x="219468" y="397112"/>
                </a:cubicBezTo>
                <a:cubicBezTo>
                  <a:pt x="186376" y="316122"/>
                  <a:pt x="-1730" y="-870"/>
                  <a:pt x="12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09D343F2-EF84-C4F5-0D4B-A25E885555D4}"/>
              </a:ext>
            </a:extLst>
          </p:cNvPr>
          <p:cNvSpPr/>
          <p:nvPr/>
        </p:nvSpPr>
        <p:spPr>
          <a:xfrm>
            <a:off x="7158199" y="9096897"/>
            <a:ext cx="376857" cy="831028"/>
          </a:xfrm>
          <a:custGeom>
            <a:avLst/>
            <a:gdLst>
              <a:gd name="connsiteX0" fmla="*/ 247 w 376857"/>
              <a:gd name="connsiteY0" fmla="*/ 77 h 831028"/>
              <a:gd name="connsiteX1" fmla="*/ 235378 w 376857"/>
              <a:gd name="connsiteY1" fmla="*/ 522591 h 831028"/>
              <a:gd name="connsiteX2" fmla="*/ 376457 w 376857"/>
              <a:gd name="connsiteY2" fmla="*/ 830874 h 831028"/>
              <a:gd name="connsiteX3" fmla="*/ 193577 w 376857"/>
              <a:gd name="connsiteY3" fmla="*/ 486015 h 831028"/>
              <a:gd name="connsiteX4" fmla="*/ 247 w 376857"/>
              <a:gd name="connsiteY4" fmla="*/ 77 h 83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857" h="831028">
                <a:moveTo>
                  <a:pt x="247" y="77"/>
                </a:moveTo>
                <a:cubicBezTo>
                  <a:pt x="7214" y="6173"/>
                  <a:pt x="172676" y="384125"/>
                  <a:pt x="235378" y="522591"/>
                </a:cubicBezTo>
                <a:cubicBezTo>
                  <a:pt x="298080" y="661057"/>
                  <a:pt x="383424" y="836970"/>
                  <a:pt x="376457" y="830874"/>
                </a:cubicBezTo>
                <a:cubicBezTo>
                  <a:pt x="369490" y="824778"/>
                  <a:pt x="251925" y="623610"/>
                  <a:pt x="193577" y="486015"/>
                </a:cubicBezTo>
                <a:cubicBezTo>
                  <a:pt x="135230" y="348420"/>
                  <a:pt x="-6720" y="-6019"/>
                  <a:pt x="247" y="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B587B502-DA72-208B-AC7B-DF358D952BB2}"/>
              </a:ext>
            </a:extLst>
          </p:cNvPr>
          <p:cNvSpPr/>
          <p:nvPr/>
        </p:nvSpPr>
        <p:spPr>
          <a:xfrm>
            <a:off x="7241989" y="9034256"/>
            <a:ext cx="308541" cy="825610"/>
          </a:xfrm>
          <a:custGeom>
            <a:avLst/>
            <a:gdLst>
              <a:gd name="connsiteX0" fmla="*/ 59 w 308541"/>
              <a:gd name="connsiteY0" fmla="*/ 16 h 825610"/>
              <a:gd name="connsiteX1" fmla="*/ 198614 w 308541"/>
              <a:gd name="connsiteY1" fmla="*/ 459829 h 825610"/>
              <a:gd name="connsiteX2" fmla="*/ 308342 w 308541"/>
              <a:gd name="connsiteY2" fmla="*/ 825589 h 825610"/>
              <a:gd name="connsiteX3" fmla="*/ 219515 w 308541"/>
              <a:gd name="connsiteY3" fmla="*/ 444153 h 825610"/>
              <a:gd name="connsiteX4" fmla="*/ 59 w 308541"/>
              <a:gd name="connsiteY4" fmla="*/ 16 h 82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541" h="825610">
                <a:moveTo>
                  <a:pt x="59" y="16"/>
                </a:moveTo>
                <a:cubicBezTo>
                  <a:pt x="-3425" y="2629"/>
                  <a:pt x="147234" y="322234"/>
                  <a:pt x="198614" y="459829"/>
                </a:cubicBezTo>
                <a:cubicBezTo>
                  <a:pt x="249994" y="597424"/>
                  <a:pt x="304859" y="828202"/>
                  <a:pt x="308342" y="825589"/>
                </a:cubicBezTo>
                <a:cubicBezTo>
                  <a:pt x="311826" y="822976"/>
                  <a:pt x="269154" y="582619"/>
                  <a:pt x="219515" y="444153"/>
                </a:cubicBezTo>
                <a:cubicBezTo>
                  <a:pt x="169876" y="305687"/>
                  <a:pt x="3543" y="-2597"/>
                  <a:pt x="59" y="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608AE688-87C1-C40D-F27E-87E39D3B015C}"/>
              </a:ext>
            </a:extLst>
          </p:cNvPr>
          <p:cNvSpPr/>
          <p:nvPr/>
        </p:nvSpPr>
        <p:spPr>
          <a:xfrm>
            <a:off x="7940669" y="6072742"/>
            <a:ext cx="130184" cy="939388"/>
          </a:xfrm>
          <a:custGeom>
            <a:avLst/>
            <a:gdLst>
              <a:gd name="connsiteX0" fmla="*/ 130181 w 130184"/>
              <a:gd name="connsiteY0" fmla="*/ 1033 h 939388"/>
              <a:gd name="connsiteX1" fmla="*/ 50806 w 130184"/>
              <a:gd name="connsiteY1" fmla="*/ 607458 h 939388"/>
              <a:gd name="connsiteX2" fmla="*/ 6 w 130184"/>
              <a:gd name="connsiteY2" fmla="*/ 937658 h 939388"/>
              <a:gd name="connsiteX3" fmla="*/ 53981 w 130184"/>
              <a:gd name="connsiteY3" fmla="*/ 474108 h 939388"/>
              <a:gd name="connsiteX4" fmla="*/ 130181 w 130184"/>
              <a:gd name="connsiteY4" fmla="*/ 1033 h 9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4" h="939388">
                <a:moveTo>
                  <a:pt x="130181" y="1033"/>
                </a:moveTo>
                <a:cubicBezTo>
                  <a:pt x="129652" y="23258"/>
                  <a:pt x="72502" y="451354"/>
                  <a:pt x="50806" y="607458"/>
                </a:cubicBezTo>
                <a:cubicBezTo>
                  <a:pt x="29110" y="763562"/>
                  <a:pt x="-523" y="959883"/>
                  <a:pt x="6" y="937658"/>
                </a:cubicBezTo>
                <a:cubicBezTo>
                  <a:pt x="535" y="915433"/>
                  <a:pt x="33873" y="627566"/>
                  <a:pt x="53981" y="474108"/>
                </a:cubicBezTo>
                <a:cubicBezTo>
                  <a:pt x="74089" y="320650"/>
                  <a:pt x="130710" y="-21192"/>
                  <a:pt x="130181" y="103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13F0D369-0D3A-C517-8321-93BD060B3412}"/>
              </a:ext>
            </a:extLst>
          </p:cNvPr>
          <p:cNvSpPr/>
          <p:nvPr/>
        </p:nvSpPr>
        <p:spPr>
          <a:xfrm>
            <a:off x="7954160" y="6079513"/>
            <a:ext cx="136575" cy="993121"/>
          </a:xfrm>
          <a:custGeom>
            <a:avLst/>
            <a:gdLst>
              <a:gd name="connsiteX0" fmla="*/ 135740 w 136575"/>
              <a:gd name="connsiteY0" fmla="*/ 3787 h 993121"/>
              <a:gd name="connsiteX1" fmla="*/ 2390 w 136575"/>
              <a:gd name="connsiteY1" fmla="*/ 968987 h 993121"/>
              <a:gd name="connsiteX2" fmla="*/ 56365 w 136575"/>
              <a:gd name="connsiteY2" fmla="*/ 645137 h 993121"/>
              <a:gd name="connsiteX3" fmla="*/ 135740 w 136575"/>
              <a:gd name="connsiteY3" fmla="*/ 3787 h 99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75" h="993121">
                <a:moveTo>
                  <a:pt x="135740" y="3787"/>
                </a:moveTo>
                <a:cubicBezTo>
                  <a:pt x="126744" y="57762"/>
                  <a:pt x="15619" y="862095"/>
                  <a:pt x="2390" y="968987"/>
                </a:cubicBezTo>
                <a:cubicBezTo>
                  <a:pt x="-10839" y="1075879"/>
                  <a:pt x="34140" y="802299"/>
                  <a:pt x="56365" y="645137"/>
                </a:cubicBezTo>
                <a:cubicBezTo>
                  <a:pt x="78590" y="487975"/>
                  <a:pt x="144736" y="-50188"/>
                  <a:pt x="135740" y="37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1E1F50D7-77A7-E902-BF00-24374F376C9A}"/>
              </a:ext>
            </a:extLst>
          </p:cNvPr>
          <p:cNvSpPr/>
          <p:nvPr/>
        </p:nvSpPr>
        <p:spPr>
          <a:xfrm>
            <a:off x="6645221" y="5346063"/>
            <a:ext cx="755723" cy="750287"/>
          </a:xfrm>
          <a:custGeom>
            <a:avLst/>
            <a:gdLst>
              <a:gd name="connsiteX0" fmla="*/ 755704 w 755723"/>
              <a:gd name="connsiteY0" fmla="*/ 6987 h 750287"/>
              <a:gd name="connsiteX1" fmla="*/ 558854 w 755723"/>
              <a:gd name="connsiteY1" fmla="*/ 60962 h 750287"/>
              <a:gd name="connsiteX2" fmla="*/ 304854 w 755723"/>
              <a:gd name="connsiteY2" fmla="*/ 397512 h 750287"/>
              <a:gd name="connsiteX3" fmla="*/ 165154 w 755723"/>
              <a:gd name="connsiteY3" fmla="*/ 568962 h 750287"/>
              <a:gd name="connsiteX4" fmla="*/ 54 w 755723"/>
              <a:gd name="connsiteY4" fmla="*/ 749937 h 750287"/>
              <a:gd name="connsiteX5" fmla="*/ 152454 w 755723"/>
              <a:gd name="connsiteY5" fmla="*/ 597537 h 750287"/>
              <a:gd name="connsiteX6" fmla="*/ 568379 w 755723"/>
              <a:gd name="connsiteY6" fmla="*/ 67312 h 750287"/>
              <a:gd name="connsiteX7" fmla="*/ 755704 w 755723"/>
              <a:gd name="connsiteY7" fmla="*/ 6987 h 750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723" h="750287">
                <a:moveTo>
                  <a:pt x="755704" y="6987"/>
                </a:moveTo>
                <a:cubicBezTo>
                  <a:pt x="754116" y="5929"/>
                  <a:pt x="633996" y="-4125"/>
                  <a:pt x="558854" y="60962"/>
                </a:cubicBezTo>
                <a:cubicBezTo>
                  <a:pt x="483712" y="126049"/>
                  <a:pt x="370471" y="312845"/>
                  <a:pt x="304854" y="397512"/>
                </a:cubicBezTo>
                <a:cubicBezTo>
                  <a:pt x="239237" y="482179"/>
                  <a:pt x="215954" y="510225"/>
                  <a:pt x="165154" y="568962"/>
                </a:cubicBezTo>
                <a:cubicBezTo>
                  <a:pt x="114354" y="627699"/>
                  <a:pt x="2171" y="745175"/>
                  <a:pt x="54" y="749937"/>
                </a:cubicBezTo>
                <a:cubicBezTo>
                  <a:pt x="-2063" y="754699"/>
                  <a:pt x="57733" y="711308"/>
                  <a:pt x="152454" y="597537"/>
                </a:cubicBezTo>
                <a:cubicBezTo>
                  <a:pt x="247175" y="483766"/>
                  <a:pt x="475246" y="166266"/>
                  <a:pt x="568379" y="67312"/>
                </a:cubicBezTo>
                <a:cubicBezTo>
                  <a:pt x="661512" y="-31642"/>
                  <a:pt x="757292" y="8045"/>
                  <a:pt x="755704" y="69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ED4DD475-0882-6315-D681-BF72F4CC42EE}"/>
              </a:ext>
            </a:extLst>
          </p:cNvPr>
          <p:cNvSpPr/>
          <p:nvPr/>
        </p:nvSpPr>
        <p:spPr>
          <a:xfrm>
            <a:off x="6854685" y="5409577"/>
            <a:ext cx="463911" cy="978620"/>
          </a:xfrm>
          <a:custGeom>
            <a:avLst/>
            <a:gdLst>
              <a:gd name="connsiteX0" fmla="*/ 463690 w 463911"/>
              <a:gd name="connsiteY0" fmla="*/ 623 h 978620"/>
              <a:gd name="connsiteX1" fmla="*/ 247790 w 463911"/>
              <a:gd name="connsiteY1" fmla="*/ 280023 h 978620"/>
              <a:gd name="connsiteX2" fmla="*/ 140 w 463911"/>
              <a:gd name="connsiteY2" fmla="*/ 978523 h 978620"/>
              <a:gd name="connsiteX3" fmla="*/ 282715 w 463911"/>
              <a:gd name="connsiteY3" fmla="*/ 229223 h 978620"/>
              <a:gd name="connsiteX4" fmla="*/ 463690 w 463911"/>
              <a:gd name="connsiteY4" fmla="*/ 623 h 97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911" h="978620">
                <a:moveTo>
                  <a:pt x="463690" y="623"/>
                </a:moveTo>
                <a:cubicBezTo>
                  <a:pt x="457869" y="9090"/>
                  <a:pt x="325048" y="117040"/>
                  <a:pt x="247790" y="280023"/>
                </a:cubicBezTo>
                <a:cubicBezTo>
                  <a:pt x="170532" y="443006"/>
                  <a:pt x="-5681" y="986990"/>
                  <a:pt x="140" y="978523"/>
                </a:cubicBezTo>
                <a:cubicBezTo>
                  <a:pt x="5961" y="970056"/>
                  <a:pt x="205986" y="388502"/>
                  <a:pt x="282715" y="229223"/>
                </a:cubicBezTo>
                <a:cubicBezTo>
                  <a:pt x="359444" y="69944"/>
                  <a:pt x="469511" y="-7844"/>
                  <a:pt x="463690" y="6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C1C22605-F73A-A68C-DF82-89896A63F35B}"/>
              </a:ext>
            </a:extLst>
          </p:cNvPr>
          <p:cNvSpPr/>
          <p:nvPr/>
        </p:nvSpPr>
        <p:spPr>
          <a:xfrm>
            <a:off x="7423124" y="5410198"/>
            <a:ext cx="316258" cy="239655"/>
          </a:xfrm>
          <a:custGeom>
            <a:avLst/>
            <a:gdLst>
              <a:gd name="connsiteX0" fmla="*/ 26 w 316258"/>
              <a:gd name="connsiteY0" fmla="*/ 2 h 239655"/>
              <a:gd name="connsiteX1" fmla="*/ 260376 w 316258"/>
              <a:gd name="connsiteY1" fmla="*/ 107952 h 239655"/>
              <a:gd name="connsiteX2" fmla="*/ 314351 w 316258"/>
              <a:gd name="connsiteY2" fmla="*/ 238127 h 239655"/>
              <a:gd name="connsiteX3" fmla="*/ 298476 w 316258"/>
              <a:gd name="connsiteY3" fmla="*/ 174627 h 239655"/>
              <a:gd name="connsiteX4" fmla="*/ 244501 w 316258"/>
              <a:gd name="connsiteY4" fmla="*/ 104777 h 239655"/>
              <a:gd name="connsiteX5" fmla="*/ 26 w 316258"/>
              <a:gd name="connsiteY5" fmla="*/ 2 h 23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258" h="239655">
                <a:moveTo>
                  <a:pt x="26" y="2"/>
                </a:moveTo>
                <a:cubicBezTo>
                  <a:pt x="2672" y="531"/>
                  <a:pt x="207989" y="68265"/>
                  <a:pt x="260376" y="107952"/>
                </a:cubicBezTo>
                <a:cubicBezTo>
                  <a:pt x="312764" y="147640"/>
                  <a:pt x="308001" y="227015"/>
                  <a:pt x="314351" y="238127"/>
                </a:cubicBezTo>
                <a:cubicBezTo>
                  <a:pt x="320701" y="249239"/>
                  <a:pt x="310118" y="196852"/>
                  <a:pt x="298476" y="174627"/>
                </a:cubicBezTo>
                <a:cubicBezTo>
                  <a:pt x="286834" y="152402"/>
                  <a:pt x="291597" y="133352"/>
                  <a:pt x="244501" y="104777"/>
                </a:cubicBezTo>
                <a:cubicBezTo>
                  <a:pt x="197405" y="76202"/>
                  <a:pt x="-2620" y="-527"/>
                  <a:pt x="26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285EC596-4A06-4D5F-E67D-19921D3171C0}"/>
              </a:ext>
            </a:extLst>
          </p:cNvPr>
          <p:cNvSpPr/>
          <p:nvPr/>
        </p:nvSpPr>
        <p:spPr>
          <a:xfrm>
            <a:off x="7075382" y="5543053"/>
            <a:ext cx="567792" cy="425381"/>
          </a:xfrm>
          <a:custGeom>
            <a:avLst/>
            <a:gdLst>
              <a:gd name="connsiteX0" fmla="*/ 566843 w 567792"/>
              <a:gd name="connsiteY0" fmla="*/ 13197 h 425381"/>
              <a:gd name="connsiteX1" fmla="*/ 255693 w 567792"/>
              <a:gd name="connsiteY1" fmla="*/ 10022 h 425381"/>
              <a:gd name="connsiteX2" fmla="*/ 135043 w 567792"/>
              <a:gd name="connsiteY2" fmla="*/ 127497 h 425381"/>
              <a:gd name="connsiteX3" fmla="*/ 1693 w 567792"/>
              <a:gd name="connsiteY3" fmla="*/ 422772 h 425381"/>
              <a:gd name="connsiteX4" fmla="*/ 65193 w 567792"/>
              <a:gd name="connsiteY4" fmla="*/ 260847 h 425381"/>
              <a:gd name="connsiteX5" fmla="*/ 144568 w 567792"/>
              <a:gd name="connsiteY5" fmla="*/ 70347 h 425381"/>
              <a:gd name="connsiteX6" fmla="*/ 566843 w 567792"/>
              <a:gd name="connsiteY6" fmla="*/ 13197 h 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92" h="425381">
                <a:moveTo>
                  <a:pt x="566843" y="13197"/>
                </a:moveTo>
                <a:cubicBezTo>
                  <a:pt x="585364" y="3143"/>
                  <a:pt x="327660" y="-9028"/>
                  <a:pt x="255693" y="10022"/>
                </a:cubicBezTo>
                <a:cubicBezTo>
                  <a:pt x="183726" y="29072"/>
                  <a:pt x="177376" y="58705"/>
                  <a:pt x="135043" y="127497"/>
                </a:cubicBezTo>
                <a:cubicBezTo>
                  <a:pt x="92710" y="196289"/>
                  <a:pt x="13335" y="400547"/>
                  <a:pt x="1693" y="422772"/>
                </a:cubicBezTo>
                <a:cubicBezTo>
                  <a:pt x="-9949" y="444997"/>
                  <a:pt x="41381" y="319584"/>
                  <a:pt x="65193" y="260847"/>
                </a:cubicBezTo>
                <a:cubicBezTo>
                  <a:pt x="89005" y="202110"/>
                  <a:pt x="57255" y="112151"/>
                  <a:pt x="144568" y="70347"/>
                </a:cubicBezTo>
                <a:cubicBezTo>
                  <a:pt x="231880" y="28543"/>
                  <a:pt x="548322" y="23251"/>
                  <a:pt x="566843" y="131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C7B3D8D0-D955-7313-8B08-A91DF741FF17}"/>
              </a:ext>
            </a:extLst>
          </p:cNvPr>
          <p:cNvSpPr/>
          <p:nvPr/>
        </p:nvSpPr>
        <p:spPr>
          <a:xfrm>
            <a:off x="6336561" y="6150948"/>
            <a:ext cx="264673" cy="1389867"/>
          </a:xfrm>
          <a:custGeom>
            <a:avLst/>
            <a:gdLst>
              <a:gd name="connsiteX0" fmla="*/ 264264 w 264673"/>
              <a:gd name="connsiteY0" fmla="*/ 2202 h 1389867"/>
              <a:gd name="connsiteX1" fmla="*/ 156314 w 264673"/>
              <a:gd name="connsiteY1" fmla="*/ 338752 h 1389867"/>
              <a:gd name="connsiteX2" fmla="*/ 70589 w 264673"/>
              <a:gd name="connsiteY2" fmla="*/ 608627 h 1389867"/>
              <a:gd name="connsiteX3" fmla="*/ 22964 w 264673"/>
              <a:gd name="connsiteY3" fmla="*/ 792777 h 1389867"/>
              <a:gd name="connsiteX4" fmla="*/ 739 w 264673"/>
              <a:gd name="connsiteY4" fmla="*/ 1389677 h 1389867"/>
              <a:gd name="connsiteX5" fmla="*/ 48364 w 264673"/>
              <a:gd name="connsiteY5" fmla="*/ 726102 h 1389867"/>
              <a:gd name="connsiteX6" fmla="*/ 188064 w 264673"/>
              <a:gd name="connsiteY6" fmla="*/ 218102 h 1389867"/>
              <a:gd name="connsiteX7" fmla="*/ 264264 w 264673"/>
              <a:gd name="connsiteY7" fmla="*/ 2202 h 138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673" h="1389867">
                <a:moveTo>
                  <a:pt x="264264" y="2202"/>
                </a:moveTo>
                <a:cubicBezTo>
                  <a:pt x="258972" y="22310"/>
                  <a:pt x="188593" y="237681"/>
                  <a:pt x="156314" y="338752"/>
                </a:cubicBezTo>
                <a:cubicBezTo>
                  <a:pt x="124035" y="439823"/>
                  <a:pt x="92814" y="532956"/>
                  <a:pt x="70589" y="608627"/>
                </a:cubicBezTo>
                <a:cubicBezTo>
                  <a:pt x="48364" y="684298"/>
                  <a:pt x="34606" y="662602"/>
                  <a:pt x="22964" y="792777"/>
                </a:cubicBezTo>
                <a:cubicBezTo>
                  <a:pt x="11322" y="922952"/>
                  <a:pt x="-3494" y="1400790"/>
                  <a:pt x="739" y="1389677"/>
                </a:cubicBezTo>
                <a:cubicBezTo>
                  <a:pt x="4972" y="1378565"/>
                  <a:pt x="17143" y="921365"/>
                  <a:pt x="48364" y="726102"/>
                </a:cubicBezTo>
                <a:cubicBezTo>
                  <a:pt x="79585" y="530839"/>
                  <a:pt x="153668" y="332931"/>
                  <a:pt x="188064" y="218102"/>
                </a:cubicBezTo>
                <a:cubicBezTo>
                  <a:pt x="222460" y="103273"/>
                  <a:pt x="269556" y="-17906"/>
                  <a:pt x="264264" y="22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69E28376-A69D-6078-9213-59D5D9B3F4E7}"/>
              </a:ext>
            </a:extLst>
          </p:cNvPr>
          <p:cNvSpPr/>
          <p:nvPr/>
        </p:nvSpPr>
        <p:spPr>
          <a:xfrm>
            <a:off x="6341625" y="6345338"/>
            <a:ext cx="977942" cy="1211035"/>
          </a:xfrm>
          <a:custGeom>
            <a:avLst/>
            <a:gdLst>
              <a:gd name="connsiteX0" fmla="*/ 976750 w 977942"/>
              <a:gd name="connsiteY0" fmla="*/ 1487 h 1211035"/>
              <a:gd name="connsiteX1" fmla="*/ 386200 w 977942"/>
              <a:gd name="connsiteY1" fmla="*/ 639662 h 1211035"/>
              <a:gd name="connsiteX2" fmla="*/ 5200 w 977942"/>
              <a:gd name="connsiteY2" fmla="*/ 1207987 h 1211035"/>
              <a:gd name="connsiteX3" fmla="*/ 221100 w 977942"/>
              <a:gd name="connsiteY3" fmla="*/ 826987 h 1211035"/>
              <a:gd name="connsiteX4" fmla="*/ 976750 w 977942"/>
              <a:gd name="connsiteY4" fmla="*/ 1487 h 12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942" h="1211035">
                <a:moveTo>
                  <a:pt x="976750" y="1487"/>
                </a:moveTo>
                <a:cubicBezTo>
                  <a:pt x="1004267" y="-29734"/>
                  <a:pt x="548125" y="438579"/>
                  <a:pt x="386200" y="639662"/>
                </a:cubicBezTo>
                <a:cubicBezTo>
                  <a:pt x="224275" y="840745"/>
                  <a:pt x="32717" y="1176766"/>
                  <a:pt x="5200" y="1207987"/>
                </a:cubicBezTo>
                <a:cubicBezTo>
                  <a:pt x="-22317" y="1239208"/>
                  <a:pt x="60763" y="1024895"/>
                  <a:pt x="221100" y="826987"/>
                </a:cubicBezTo>
                <a:cubicBezTo>
                  <a:pt x="381437" y="629079"/>
                  <a:pt x="949233" y="32708"/>
                  <a:pt x="976750" y="148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C245B20B-043D-32DE-259E-1488B3FE7485}"/>
              </a:ext>
            </a:extLst>
          </p:cNvPr>
          <p:cNvSpPr/>
          <p:nvPr/>
        </p:nvSpPr>
        <p:spPr>
          <a:xfrm>
            <a:off x="6664278" y="6337282"/>
            <a:ext cx="181698" cy="342932"/>
          </a:xfrm>
          <a:custGeom>
            <a:avLst/>
            <a:gdLst>
              <a:gd name="connsiteX0" fmla="*/ 181022 w 181698"/>
              <a:gd name="connsiteY0" fmla="*/ 18 h 342932"/>
              <a:gd name="connsiteX1" fmla="*/ 136572 w 181698"/>
              <a:gd name="connsiteY1" fmla="*/ 158768 h 342932"/>
              <a:gd name="connsiteX2" fmla="*/ 47 w 181698"/>
              <a:gd name="connsiteY2" fmla="*/ 342918 h 342932"/>
              <a:gd name="connsiteX3" fmla="*/ 152447 w 181698"/>
              <a:gd name="connsiteY3" fmla="*/ 149243 h 342932"/>
              <a:gd name="connsiteX4" fmla="*/ 181022 w 181698"/>
              <a:gd name="connsiteY4" fmla="*/ 18 h 3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698" h="342932">
                <a:moveTo>
                  <a:pt x="181022" y="18"/>
                </a:moveTo>
                <a:cubicBezTo>
                  <a:pt x="178376" y="1606"/>
                  <a:pt x="166734" y="101618"/>
                  <a:pt x="136572" y="158768"/>
                </a:cubicBezTo>
                <a:cubicBezTo>
                  <a:pt x="106410" y="215918"/>
                  <a:pt x="-2599" y="344506"/>
                  <a:pt x="47" y="342918"/>
                </a:cubicBezTo>
                <a:cubicBezTo>
                  <a:pt x="2693" y="341331"/>
                  <a:pt x="125459" y="199514"/>
                  <a:pt x="152447" y="149243"/>
                </a:cubicBezTo>
                <a:cubicBezTo>
                  <a:pt x="179435" y="98972"/>
                  <a:pt x="183668" y="-1570"/>
                  <a:pt x="181022" y="1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74F50473-5C79-C2D6-C32E-C7404442E796}"/>
              </a:ext>
            </a:extLst>
          </p:cNvPr>
          <p:cNvSpPr/>
          <p:nvPr/>
        </p:nvSpPr>
        <p:spPr>
          <a:xfrm>
            <a:off x="6632575" y="6353141"/>
            <a:ext cx="247650" cy="416001"/>
          </a:xfrm>
          <a:custGeom>
            <a:avLst/>
            <a:gdLst>
              <a:gd name="connsiteX0" fmla="*/ 247650 w 247650"/>
              <a:gd name="connsiteY0" fmla="*/ 34 h 416001"/>
              <a:gd name="connsiteX1" fmla="*/ 149225 w 247650"/>
              <a:gd name="connsiteY1" fmla="*/ 228634 h 416001"/>
              <a:gd name="connsiteX2" fmla="*/ 0 w 247650"/>
              <a:gd name="connsiteY2" fmla="*/ 415959 h 416001"/>
              <a:gd name="connsiteX3" fmla="*/ 149225 w 247650"/>
              <a:gd name="connsiteY3" fmla="*/ 212759 h 416001"/>
              <a:gd name="connsiteX4" fmla="*/ 247650 w 247650"/>
              <a:gd name="connsiteY4" fmla="*/ 34 h 4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416001">
                <a:moveTo>
                  <a:pt x="247650" y="34"/>
                </a:moveTo>
                <a:cubicBezTo>
                  <a:pt x="247650" y="2680"/>
                  <a:pt x="190500" y="159313"/>
                  <a:pt x="149225" y="228634"/>
                </a:cubicBezTo>
                <a:cubicBezTo>
                  <a:pt x="107950" y="297955"/>
                  <a:pt x="0" y="418605"/>
                  <a:pt x="0" y="415959"/>
                </a:cubicBezTo>
                <a:cubicBezTo>
                  <a:pt x="0" y="413313"/>
                  <a:pt x="107421" y="277847"/>
                  <a:pt x="149225" y="212759"/>
                </a:cubicBezTo>
                <a:cubicBezTo>
                  <a:pt x="191029" y="147672"/>
                  <a:pt x="247650" y="-2612"/>
                  <a:pt x="247650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89DB1AE8-3E51-C235-541A-FF489A752F55}"/>
              </a:ext>
            </a:extLst>
          </p:cNvPr>
          <p:cNvSpPr/>
          <p:nvPr/>
        </p:nvSpPr>
        <p:spPr>
          <a:xfrm>
            <a:off x="6483073" y="6343598"/>
            <a:ext cx="360251" cy="919281"/>
          </a:xfrm>
          <a:custGeom>
            <a:avLst/>
            <a:gdLst>
              <a:gd name="connsiteX0" fmla="*/ 359052 w 360251"/>
              <a:gd name="connsiteY0" fmla="*/ 3227 h 919281"/>
              <a:gd name="connsiteX1" fmla="*/ 251102 w 360251"/>
              <a:gd name="connsiteY1" fmla="*/ 127052 h 919281"/>
              <a:gd name="connsiteX2" fmla="*/ 139977 w 360251"/>
              <a:gd name="connsiteY2" fmla="*/ 425502 h 919281"/>
              <a:gd name="connsiteX3" fmla="*/ 277 w 360251"/>
              <a:gd name="connsiteY3" fmla="*/ 917627 h 919281"/>
              <a:gd name="connsiteX4" fmla="*/ 178077 w 360251"/>
              <a:gd name="connsiteY4" fmla="*/ 244527 h 919281"/>
              <a:gd name="connsiteX5" fmla="*/ 359052 w 360251"/>
              <a:gd name="connsiteY5" fmla="*/ 3227 h 91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251" h="919281">
                <a:moveTo>
                  <a:pt x="359052" y="3227"/>
                </a:moveTo>
                <a:cubicBezTo>
                  <a:pt x="371223" y="-16352"/>
                  <a:pt x="287614" y="56673"/>
                  <a:pt x="251102" y="127052"/>
                </a:cubicBezTo>
                <a:cubicBezTo>
                  <a:pt x="214590" y="197431"/>
                  <a:pt x="181781" y="293740"/>
                  <a:pt x="139977" y="425502"/>
                </a:cubicBezTo>
                <a:cubicBezTo>
                  <a:pt x="98173" y="557264"/>
                  <a:pt x="-6073" y="947789"/>
                  <a:pt x="277" y="917627"/>
                </a:cubicBezTo>
                <a:cubicBezTo>
                  <a:pt x="6627" y="887465"/>
                  <a:pt x="116164" y="393223"/>
                  <a:pt x="178077" y="244527"/>
                </a:cubicBezTo>
                <a:cubicBezTo>
                  <a:pt x="239990" y="95831"/>
                  <a:pt x="346881" y="22806"/>
                  <a:pt x="359052" y="322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B72607E5-3009-1441-B31B-96566122885A}"/>
              </a:ext>
            </a:extLst>
          </p:cNvPr>
          <p:cNvSpPr/>
          <p:nvPr/>
        </p:nvSpPr>
        <p:spPr>
          <a:xfrm>
            <a:off x="6413499" y="6235606"/>
            <a:ext cx="250829" cy="505035"/>
          </a:xfrm>
          <a:custGeom>
            <a:avLst/>
            <a:gdLst>
              <a:gd name="connsiteX0" fmla="*/ 250826 w 250829"/>
              <a:gd name="connsiteY0" fmla="*/ 94 h 505035"/>
              <a:gd name="connsiteX1" fmla="*/ 152401 w 250829"/>
              <a:gd name="connsiteY1" fmla="*/ 282669 h 505035"/>
              <a:gd name="connsiteX2" fmla="*/ 1 w 250829"/>
              <a:gd name="connsiteY2" fmla="*/ 504919 h 505035"/>
              <a:gd name="connsiteX3" fmla="*/ 155576 w 250829"/>
              <a:gd name="connsiteY3" fmla="*/ 254094 h 505035"/>
              <a:gd name="connsiteX4" fmla="*/ 250826 w 250829"/>
              <a:gd name="connsiteY4" fmla="*/ 94 h 50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29" h="505035">
                <a:moveTo>
                  <a:pt x="250826" y="94"/>
                </a:moveTo>
                <a:cubicBezTo>
                  <a:pt x="250297" y="4857"/>
                  <a:pt x="194205" y="198532"/>
                  <a:pt x="152401" y="282669"/>
                </a:cubicBezTo>
                <a:cubicBezTo>
                  <a:pt x="110597" y="366807"/>
                  <a:pt x="-528" y="509682"/>
                  <a:pt x="1" y="504919"/>
                </a:cubicBezTo>
                <a:cubicBezTo>
                  <a:pt x="530" y="500157"/>
                  <a:pt x="112714" y="337173"/>
                  <a:pt x="155576" y="254094"/>
                </a:cubicBezTo>
                <a:cubicBezTo>
                  <a:pt x="198438" y="171015"/>
                  <a:pt x="251355" y="-4669"/>
                  <a:pt x="250826" y="9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EB1758CA-6A01-F07D-2D08-3617A97C9CAE}"/>
              </a:ext>
            </a:extLst>
          </p:cNvPr>
          <p:cNvSpPr/>
          <p:nvPr/>
        </p:nvSpPr>
        <p:spPr>
          <a:xfrm>
            <a:off x="6374516" y="6887828"/>
            <a:ext cx="814481" cy="688856"/>
          </a:xfrm>
          <a:custGeom>
            <a:avLst/>
            <a:gdLst>
              <a:gd name="connsiteX0" fmla="*/ 813684 w 814481"/>
              <a:gd name="connsiteY0" fmla="*/ 1922 h 688856"/>
              <a:gd name="connsiteX1" fmla="*/ 359659 w 814481"/>
              <a:gd name="connsiteY1" fmla="*/ 297197 h 688856"/>
              <a:gd name="connsiteX2" fmla="*/ 884 w 814481"/>
              <a:gd name="connsiteY2" fmla="*/ 687722 h 688856"/>
              <a:gd name="connsiteX3" fmla="*/ 264409 w 814481"/>
              <a:gd name="connsiteY3" fmla="*/ 408322 h 688856"/>
              <a:gd name="connsiteX4" fmla="*/ 464434 w 814481"/>
              <a:gd name="connsiteY4" fmla="*/ 179722 h 688856"/>
              <a:gd name="connsiteX5" fmla="*/ 813684 w 814481"/>
              <a:gd name="connsiteY5" fmla="*/ 1922 h 68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481" h="688856">
                <a:moveTo>
                  <a:pt x="813684" y="1922"/>
                </a:moveTo>
                <a:cubicBezTo>
                  <a:pt x="796222" y="21501"/>
                  <a:pt x="495126" y="182897"/>
                  <a:pt x="359659" y="297197"/>
                </a:cubicBezTo>
                <a:cubicBezTo>
                  <a:pt x="224192" y="411497"/>
                  <a:pt x="16759" y="669201"/>
                  <a:pt x="884" y="687722"/>
                </a:cubicBezTo>
                <a:cubicBezTo>
                  <a:pt x="-14991" y="706243"/>
                  <a:pt x="187151" y="492989"/>
                  <a:pt x="264409" y="408322"/>
                </a:cubicBezTo>
                <a:cubicBezTo>
                  <a:pt x="341667" y="323655"/>
                  <a:pt x="371830" y="242164"/>
                  <a:pt x="464434" y="179722"/>
                </a:cubicBezTo>
                <a:cubicBezTo>
                  <a:pt x="557038" y="117280"/>
                  <a:pt x="831146" y="-17657"/>
                  <a:pt x="813684" y="19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2E5EC533-6CA5-B72C-40A4-84A679AC94E9}"/>
              </a:ext>
            </a:extLst>
          </p:cNvPr>
          <p:cNvSpPr/>
          <p:nvPr/>
        </p:nvSpPr>
        <p:spPr>
          <a:xfrm>
            <a:off x="4241540" y="6066948"/>
            <a:ext cx="463925" cy="117975"/>
          </a:xfrm>
          <a:custGeom>
            <a:avLst/>
            <a:gdLst>
              <a:gd name="connsiteX0" fmla="*/ 260 w 463925"/>
              <a:gd name="connsiteY0" fmla="*/ 477 h 117975"/>
              <a:gd name="connsiteX1" fmla="*/ 292360 w 463925"/>
              <a:gd name="connsiteY1" fmla="*/ 63977 h 117975"/>
              <a:gd name="connsiteX2" fmla="*/ 463810 w 463925"/>
              <a:gd name="connsiteY2" fmla="*/ 117952 h 117975"/>
              <a:gd name="connsiteX3" fmla="*/ 317760 w 463925"/>
              <a:gd name="connsiteY3" fmla="*/ 57627 h 117975"/>
              <a:gd name="connsiteX4" fmla="*/ 241560 w 463925"/>
              <a:gd name="connsiteY4" fmla="*/ 35402 h 117975"/>
              <a:gd name="connsiteX5" fmla="*/ 260 w 463925"/>
              <a:gd name="connsiteY5" fmla="*/ 477 h 1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925" h="117975">
                <a:moveTo>
                  <a:pt x="260" y="477"/>
                </a:moveTo>
                <a:cubicBezTo>
                  <a:pt x="8727" y="5240"/>
                  <a:pt x="215102" y="44398"/>
                  <a:pt x="292360" y="63977"/>
                </a:cubicBezTo>
                <a:cubicBezTo>
                  <a:pt x="369618" y="83556"/>
                  <a:pt x="459577" y="119010"/>
                  <a:pt x="463810" y="117952"/>
                </a:cubicBezTo>
                <a:cubicBezTo>
                  <a:pt x="468043" y="116894"/>
                  <a:pt x="354802" y="71385"/>
                  <a:pt x="317760" y="57627"/>
                </a:cubicBezTo>
                <a:cubicBezTo>
                  <a:pt x="280718" y="43869"/>
                  <a:pt x="290772" y="42810"/>
                  <a:pt x="241560" y="35402"/>
                </a:cubicBezTo>
                <a:cubicBezTo>
                  <a:pt x="192348" y="27994"/>
                  <a:pt x="-8207" y="-4286"/>
                  <a:pt x="260" y="4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0CA176AC-AEC4-6643-8601-62786BE0A3A6}"/>
              </a:ext>
            </a:extLst>
          </p:cNvPr>
          <p:cNvSpPr/>
          <p:nvPr/>
        </p:nvSpPr>
        <p:spPr>
          <a:xfrm>
            <a:off x="4232275" y="6105525"/>
            <a:ext cx="465375" cy="84397"/>
          </a:xfrm>
          <a:custGeom>
            <a:avLst/>
            <a:gdLst>
              <a:gd name="connsiteX0" fmla="*/ 0 w 465375"/>
              <a:gd name="connsiteY0" fmla="*/ 0 h 84397"/>
              <a:gd name="connsiteX1" fmla="*/ 450850 w 465375"/>
              <a:gd name="connsiteY1" fmla="*/ 82550 h 84397"/>
              <a:gd name="connsiteX2" fmla="*/ 352425 w 465375"/>
              <a:gd name="connsiteY2" fmla="*/ 57150 h 84397"/>
              <a:gd name="connsiteX3" fmla="*/ 330200 w 465375"/>
              <a:gd name="connsiteY3" fmla="*/ 53975 h 84397"/>
              <a:gd name="connsiteX4" fmla="*/ 0 w 465375"/>
              <a:gd name="connsiteY4" fmla="*/ 0 h 8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375" h="84397">
                <a:moveTo>
                  <a:pt x="0" y="0"/>
                </a:moveTo>
                <a:lnTo>
                  <a:pt x="450850" y="82550"/>
                </a:lnTo>
                <a:cubicBezTo>
                  <a:pt x="509588" y="92075"/>
                  <a:pt x="372533" y="61912"/>
                  <a:pt x="352425" y="57150"/>
                </a:cubicBezTo>
                <a:cubicBezTo>
                  <a:pt x="332317" y="52388"/>
                  <a:pt x="330200" y="53975"/>
                  <a:pt x="330200" y="539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1343A8CB-6417-231C-E19B-750AEEEA3722}"/>
              </a:ext>
            </a:extLst>
          </p:cNvPr>
          <p:cNvSpPr/>
          <p:nvPr/>
        </p:nvSpPr>
        <p:spPr>
          <a:xfrm>
            <a:off x="5986028" y="6185371"/>
            <a:ext cx="568254" cy="40929"/>
          </a:xfrm>
          <a:custGeom>
            <a:avLst/>
            <a:gdLst>
              <a:gd name="connsiteX0" fmla="*/ 2022 w 568254"/>
              <a:gd name="connsiteY0" fmla="*/ 40804 h 40929"/>
              <a:gd name="connsiteX1" fmla="*/ 300472 w 568254"/>
              <a:gd name="connsiteY1" fmla="*/ 15404 h 40929"/>
              <a:gd name="connsiteX2" fmla="*/ 567172 w 568254"/>
              <a:gd name="connsiteY2" fmla="*/ 28104 h 40929"/>
              <a:gd name="connsiteX3" fmla="*/ 386197 w 568254"/>
              <a:gd name="connsiteY3" fmla="*/ 5879 h 40929"/>
              <a:gd name="connsiteX4" fmla="*/ 179822 w 568254"/>
              <a:gd name="connsiteY4" fmla="*/ 2704 h 40929"/>
              <a:gd name="connsiteX5" fmla="*/ 2022 w 568254"/>
              <a:gd name="connsiteY5" fmla="*/ 40804 h 4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254" h="40929">
                <a:moveTo>
                  <a:pt x="2022" y="40804"/>
                </a:moveTo>
                <a:cubicBezTo>
                  <a:pt x="22130" y="42921"/>
                  <a:pt x="206280" y="17521"/>
                  <a:pt x="300472" y="15404"/>
                </a:cubicBezTo>
                <a:cubicBezTo>
                  <a:pt x="394664" y="13287"/>
                  <a:pt x="552885" y="29691"/>
                  <a:pt x="567172" y="28104"/>
                </a:cubicBezTo>
                <a:cubicBezTo>
                  <a:pt x="581459" y="26517"/>
                  <a:pt x="450755" y="10112"/>
                  <a:pt x="386197" y="5879"/>
                </a:cubicBezTo>
                <a:cubicBezTo>
                  <a:pt x="321639" y="1646"/>
                  <a:pt x="242793" y="-3117"/>
                  <a:pt x="179822" y="2704"/>
                </a:cubicBezTo>
                <a:cubicBezTo>
                  <a:pt x="116851" y="8525"/>
                  <a:pt x="-18086" y="38687"/>
                  <a:pt x="2022" y="408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2FAB2A14-5A6B-099B-9F2B-942E1D1962FA}"/>
              </a:ext>
            </a:extLst>
          </p:cNvPr>
          <p:cNvSpPr/>
          <p:nvPr/>
        </p:nvSpPr>
        <p:spPr>
          <a:xfrm>
            <a:off x="6013186" y="6216536"/>
            <a:ext cx="528685" cy="45006"/>
          </a:xfrm>
          <a:custGeom>
            <a:avLst/>
            <a:gdLst>
              <a:gd name="connsiteX0" fmla="*/ 264 w 528685"/>
              <a:gd name="connsiteY0" fmla="*/ 44564 h 45006"/>
              <a:gd name="connsiteX1" fmla="*/ 276489 w 528685"/>
              <a:gd name="connsiteY1" fmla="*/ 22339 h 45006"/>
              <a:gd name="connsiteX2" fmla="*/ 524139 w 528685"/>
              <a:gd name="connsiteY2" fmla="*/ 12814 h 45006"/>
              <a:gd name="connsiteX3" fmla="*/ 428889 w 528685"/>
              <a:gd name="connsiteY3" fmla="*/ 15989 h 45006"/>
              <a:gd name="connsiteX4" fmla="*/ 327289 w 528685"/>
              <a:gd name="connsiteY4" fmla="*/ 114 h 45006"/>
              <a:gd name="connsiteX5" fmla="*/ 264 w 528685"/>
              <a:gd name="connsiteY5" fmla="*/ 44564 h 4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685" h="45006">
                <a:moveTo>
                  <a:pt x="264" y="44564"/>
                </a:moveTo>
                <a:cubicBezTo>
                  <a:pt x="-8203" y="48268"/>
                  <a:pt x="189177" y="27631"/>
                  <a:pt x="276489" y="22339"/>
                </a:cubicBezTo>
                <a:cubicBezTo>
                  <a:pt x="363802" y="17047"/>
                  <a:pt x="524139" y="12814"/>
                  <a:pt x="524139" y="12814"/>
                </a:cubicBezTo>
                <a:cubicBezTo>
                  <a:pt x="549539" y="11756"/>
                  <a:pt x="461697" y="18106"/>
                  <a:pt x="428889" y="15989"/>
                </a:cubicBezTo>
                <a:cubicBezTo>
                  <a:pt x="396081" y="13872"/>
                  <a:pt x="395551" y="-1473"/>
                  <a:pt x="327289" y="114"/>
                </a:cubicBezTo>
                <a:cubicBezTo>
                  <a:pt x="259027" y="1701"/>
                  <a:pt x="8731" y="40860"/>
                  <a:pt x="264" y="445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D2545045-D7B2-752B-AFFC-52F57C0FC529}"/>
              </a:ext>
            </a:extLst>
          </p:cNvPr>
          <p:cNvSpPr/>
          <p:nvPr/>
        </p:nvSpPr>
        <p:spPr>
          <a:xfrm>
            <a:off x="3210757" y="6276911"/>
            <a:ext cx="282198" cy="46674"/>
          </a:xfrm>
          <a:custGeom>
            <a:avLst/>
            <a:gdLst>
              <a:gd name="connsiteX0" fmla="*/ 2343 w 282198"/>
              <a:gd name="connsiteY0" fmla="*/ 44514 h 46674"/>
              <a:gd name="connsiteX1" fmla="*/ 278568 w 282198"/>
              <a:gd name="connsiteY1" fmla="*/ 64 h 46674"/>
              <a:gd name="connsiteX2" fmla="*/ 151568 w 282198"/>
              <a:gd name="connsiteY2" fmla="*/ 34989 h 46674"/>
              <a:gd name="connsiteX3" fmla="*/ 2343 w 282198"/>
              <a:gd name="connsiteY3" fmla="*/ 44514 h 4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198" h="46674">
                <a:moveTo>
                  <a:pt x="2343" y="44514"/>
                </a:moveTo>
                <a:cubicBezTo>
                  <a:pt x="23510" y="38693"/>
                  <a:pt x="253697" y="1651"/>
                  <a:pt x="278568" y="64"/>
                </a:cubicBezTo>
                <a:cubicBezTo>
                  <a:pt x="303439" y="-1524"/>
                  <a:pt x="193901" y="26522"/>
                  <a:pt x="151568" y="34989"/>
                </a:cubicBezTo>
                <a:cubicBezTo>
                  <a:pt x="109235" y="43456"/>
                  <a:pt x="-18824" y="50335"/>
                  <a:pt x="2343" y="4451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76824D41-CD48-8E00-B517-E0F8DA07346B}"/>
              </a:ext>
            </a:extLst>
          </p:cNvPr>
          <p:cNvSpPr/>
          <p:nvPr/>
        </p:nvSpPr>
        <p:spPr>
          <a:xfrm>
            <a:off x="2584450" y="6708728"/>
            <a:ext cx="1155810" cy="158837"/>
          </a:xfrm>
          <a:custGeom>
            <a:avLst/>
            <a:gdLst>
              <a:gd name="connsiteX0" fmla="*/ 0 w 1155810"/>
              <a:gd name="connsiteY0" fmla="*/ 158797 h 158837"/>
              <a:gd name="connsiteX1" fmla="*/ 301625 w 1155810"/>
              <a:gd name="connsiteY1" fmla="*/ 104822 h 158837"/>
              <a:gd name="connsiteX2" fmla="*/ 635000 w 1155810"/>
              <a:gd name="connsiteY2" fmla="*/ 149272 h 158837"/>
              <a:gd name="connsiteX3" fmla="*/ 1155700 w 1155810"/>
              <a:gd name="connsiteY3" fmla="*/ 47 h 158837"/>
              <a:gd name="connsiteX4" fmla="*/ 679450 w 1155810"/>
              <a:gd name="connsiteY4" fmla="*/ 133397 h 158837"/>
              <a:gd name="connsiteX5" fmla="*/ 454025 w 1155810"/>
              <a:gd name="connsiteY5" fmla="*/ 158797 h 158837"/>
              <a:gd name="connsiteX6" fmla="*/ 333375 w 1155810"/>
              <a:gd name="connsiteY6" fmla="*/ 139747 h 158837"/>
              <a:gd name="connsiteX7" fmla="*/ 0 w 1155810"/>
              <a:gd name="connsiteY7" fmla="*/ 158797 h 1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810" h="158837">
                <a:moveTo>
                  <a:pt x="0" y="158797"/>
                </a:moveTo>
                <a:cubicBezTo>
                  <a:pt x="97896" y="132603"/>
                  <a:pt x="195792" y="106409"/>
                  <a:pt x="301625" y="104822"/>
                </a:cubicBezTo>
                <a:cubicBezTo>
                  <a:pt x="407458" y="103235"/>
                  <a:pt x="492654" y="166735"/>
                  <a:pt x="635000" y="149272"/>
                </a:cubicBezTo>
                <a:cubicBezTo>
                  <a:pt x="777346" y="131809"/>
                  <a:pt x="1148292" y="2693"/>
                  <a:pt x="1155700" y="47"/>
                </a:cubicBezTo>
                <a:cubicBezTo>
                  <a:pt x="1163108" y="-2599"/>
                  <a:pt x="796396" y="106939"/>
                  <a:pt x="679450" y="133397"/>
                </a:cubicBezTo>
                <a:cubicBezTo>
                  <a:pt x="562504" y="159855"/>
                  <a:pt x="511704" y="157739"/>
                  <a:pt x="454025" y="158797"/>
                </a:cubicBezTo>
                <a:cubicBezTo>
                  <a:pt x="396346" y="159855"/>
                  <a:pt x="333375" y="139747"/>
                  <a:pt x="333375" y="139747"/>
                </a:cubicBezTo>
                <a:lnTo>
                  <a:pt x="0" y="15879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D4992127-D15A-1B5D-E872-0D09AB03D86D}"/>
              </a:ext>
            </a:extLst>
          </p:cNvPr>
          <p:cNvSpPr/>
          <p:nvPr/>
        </p:nvSpPr>
        <p:spPr>
          <a:xfrm>
            <a:off x="2526860" y="8037489"/>
            <a:ext cx="83089" cy="1330769"/>
          </a:xfrm>
          <a:custGeom>
            <a:avLst/>
            <a:gdLst>
              <a:gd name="connsiteX0" fmla="*/ 82990 w 83089"/>
              <a:gd name="connsiteY0" fmla="*/ 11136 h 1330769"/>
              <a:gd name="connsiteX1" fmla="*/ 3615 w 83089"/>
              <a:gd name="connsiteY1" fmla="*/ 722336 h 1330769"/>
              <a:gd name="connsiteX2" fmla="*/ 13140 w 83089"/>
              <a:gd name="connsiteY2" fmla="*/ 1328761 h 1330769"/>
              <a:gd name="connsiteX3" fmla="*/ 9965 w 83089"/>
              <a:gd name="connsiteY3" fmla="*/ 896961 h 1330769"/>
              <a:gd name="connsiteX4" fmla="*/ 19490 w 83089"/>
              <a:gd name="connsiteY4" fmla="*/ 328636 h 1330769"/>
              <a:gd name="connsiteX5" fmla="*/ 82990 w 83089"/>
              <a:gd name="connsiteY5" fmla="*/ 11136 h 133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89" h="1330769">
                <a:moveTo>
                  <a:pt x="82990" y="11136"/>
                </a:moveTo>
                <a:cubicBezTo>
                  <a:pt x="80344" y="76753"/>
                  <a:pt x="15257" y="502732"/>
                  <a:pt x="3615" y="722336"/>
                </a:cubicBezTo>
                <a:cubicBezTo>
                  <a:pt x="-8027" y="941940"/>
                  <a:pt x="12082" y="1299657"/>
                  <a:pt x="13140" y="1328761"/>
                </a:cubicBezTo>
                <a:cubicBezTo>
                  <a:pt x="14198" y="1357865"/>
                  <a:pt x="8907" y="1063648"/>
                  <a:pt x="9965" y="896961"/>
                </a:cubicBezTo>
                <a:cubicBezTo>
                  <a:pt x="11023" y="730274"/>
                  <a:pt x="4144" y="472040"/>
                  <a:pt x="19490" y="328636"/>
                </a:cubicBezTo>
                <a:cubicBezTo>
                  <a:pt x="34836" y="185232"/>
                  <a:pt x="85636" y="-54481"/>
                  <a:pt x="82990" y="111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114303E4-AA54-B96A-A2E0-2D1B99B041BB}"/>
              </a:ext>
            </a:extLst>
          </p:cNvPr>
          <p:cNvSpPr/>
          <p:nvPr/>
        </p:nvSpPr>
        <p:spPr>
          <a:xfrm>
            <a:off x="2390654" y="9333549"/>
            <a:ext cx="178952" cy="1293807"/>
          </a:xfrm>
          <a:custGeom>
            <a:avLst/>
            <a:gdLst>
              <a:gd name="connsiteX0" fmla="*/ 158871 w 178952"/>
              <a:gd name="connsiteY0" fmla="*/ 10476 h 1293807"/>
              <a:gd name="connsiteX1" fmla="*/ 130296 w 178952"/>
              <a:gd name="connsiteY1" fmla="*/ 550226 h 1293807"/>
              <a:gd name="connsiteX2" fmla="*/ 121 w 178952"/>
              <a:gd name="connsiteY2" fmla="*/ 1293176 h 1293807"/>
              <a:gd name="connsiteX3" fmla="*/ 108071 w 178952"/>
              <a:gd name="connsiteY3" fmla="*/ 670876 h 1293807"/>
              <a:gd name="connsiteX4" fmla="*/ 177921 w 178952"/>
              <a:gd name="connsiteY4" fmla="*/ 229551 h 1293807"/>
              <a:gd name="connsiteX5" fmla="*/ 158871 w 178952"/>
              <a:gd name="connsiteY5" fmla="*/ 10476 h 129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952" h="1293807">
                <a:moveTo>
                  <a:pt x="158871" y="10476"/>
                </a:moveTo>
                <a:cubicBezTo>
                  <a:pt x="150933" y="63922"/>
                  <a:pt x="156754" y="336443"/>
                  <a:pt x="130296" y="550226"/>
                </a:cubicBezTo>
                <a:cubicBezTo>
                  <a:pt x="103838" y="764009"/>
                  <a:pt x="3825" y="1273068"/>
                  <a:pt x="121" y="1293176"/>
                </a:cubicBezTo>
                <a:cubicBezTo>
                  <a:pt x="-3583" y="1313284"/>
                  <a:pt x="78438" y="848147"/>
                  <a:pt x="108071" y="670876"/>
                </a:cubicBezTo>
                <a:cubicBezTo>
                  <a:pt x="137704" y="493605"/>
                  <a:pt x="172629" y="339088"/>
                  <a:pt x="177921" y="229551"/>
                </a:cubicBezTo>
                <a:cubicBezTo>
                  <a:pt x="183213" y="120014"/>
                  <a:pt x="166809" y="-42970"/>
                  <a:pt x="158871" y="1047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8010BAEC-6FD1-6C32-9907-A473381753BE}"/>
              </a:ext>
            </a:extLst>
          </p:cNvPr>
          <p:cNvSpPr/>
          <p:nvPr/>
        </p:nvSpPr>
        <p:spPr>
          <a:xfrm>
            <a:off x="1268625" y="7221985"/>
            <a:ext cx="517315" cy="1192143"/>
          </a:xfrm>
          <a:custGeom>
            <a:avLst/>
            <a:gdLst>
              <a:gd name="connsiteX0" fmla="*/ 515725 w 517315"/>
              <a:gd name="connsiteY0" fmla="*/ 1140 h 1192143"/>
              <a:gd name="connsiteX1" fmla="*/ 283950 w 517315"/>
              <a:gd name="connsiteY1" fmla="*/ 721865 h 1192143"/>
              <a:gd name="connsiteX2" fmla="*/ 229975 w 517315"/>
              <a:gd name="connsiteY2" fmla="*/ 880615 h 1192143"/>
              <a:gd name="connsiteX3" fmla="*/ 169650 w 517315"/>
              <a:gd name="connsiteY3" fmla="*/ 998090 h 1192143"/>
              <a:gd name="connsiteX4" fmla="*/ 7725 w 517315"/>
              <a:gd name="connsiteY4" fmla="*/ 1182240 h 1192143"/>
              <a:gd name="connsiteX5" fmla="*/ 61700 w 517315"/>
              <a:gd name="connsiteY5" fmla="*/ 1102865 h 1192143"/>
              <a:gd name="connsiteX6" fmla="*/ 369675 w 517315"/>
              <a:gd name="connsiteY6" fmla="*/ 569465 h 1192143"/>
              <a:gd name="connsiteX7" fmla="*/ 515725 w 517315"/>
              <a:gd name="connsiteY7" fmla="*/ 1140 h 119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315" h="1192143">
                <a:moveTo>
                  <a:pt x="515725" y="1140"/>
                </a:moveTo>
                <a:cubicBezTo>
                  <a:pt x="501438" y="26540"/>
                  <a:pt x="331575" y="575286"/>
                  <a:pt x="283950" y="721865"/>
                </a:cubicBezTo>
                <a:cubicBezTo>
                  <a:pt x="236325" y="868444"/>
                  <a:pt x="249025" y="834578"/>
                  <a:pt x="229975" y="880615"/>
                </a:cubicBezTo>
                <a:cubicBezTo>
                  <a:pt x="210925" y="926652"/>
                  <a:pt x="206692" y="947819"/>
                  <a:pt x="169650" y="998090"/>
                </a:cubicBezTo>
                <a:cubicBezTo>
                  <a:pt x="132608" y="1048361"/>
                  <a:pt x="25717" y="1164778"/>
                  <a:pt x="7725" y="1182240"/>
                </a:cubicBezTo>
                <a:cubicBezTo>
                  <a:pt x="-10267" y="1199702"/>
                  <a:pt x="1375" y="1204994"/>
                  <a:pt x="61700" y="1102865"/>
                </a:cubicBezTo>
                <a:cubicBezTo>
                  <a:pt x="122025" y="1000736"/>
                  <a:pt x="294004" y="757848"/>
                  <a:pt x="369675" y="569465"/>
                </a:cubicBezTo>
                <a:cubicBezTo>
                  <a:pt x="445346" y="381082"/>
                  <a:pt x="530012" y="-24260"/>
                  <a:pt x="515725" y="11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338C6A91-DCF1-67D9-38A7-BD0E2EEB5833}"/>
              </a:ext>
            </a:extLst>
          </p:cNvPr>
          <p:cNvSpPr/>
          <p:nvPr/>
        </p:nvSpPr>
        <p:spPr>
          <a:xfrm>
            <a:off x="1266530" y="7945050"/>
            <a:ext cx="291050" cy="435351"/>
          </a:xfrm>
          <a:custGeom>
            <a:avLst/>
            <a:gdLst>
              <a:gd name="connsiteX0" fmla="*/ 289220 w 291050"/>
              <a:gd name="connsiteY0" fmla="*/ 1975 h 435351"/>
              <a:gd name="connsiteX1" fmla="*/ 79670 w 291050"/>
              <a:gd name="connsiteY1" fmla="*/ 265500 h 435351"/>
              <a:gd name="connsiteX2" fmla="*/ 295 w 291050"/>
              <a:gd name="connsiteY2" fmla="*/ 433775 h 435351"/>
              <a:gd name="connsiteX3" fmla="*/ 57445 w 291050"/>
              <a:gd name="connsiteY3" fmla="*/ 338525 h 435351"/>
              <a:gd name="connsiteX4" fmla="*/ 174920 w 291050"/>
              <a:gd name="connsiteY4" fmla="*/ 154375 h 435351"/>
              <a:gd name="connsiteX5" fmla="*/ 289220 w 291050"/>
              <a:gd name="connsiteY5" fmla="*/ 1975 h 4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050" h="435351">
                <a:moveTo>
                  <a:pt x="289220" y="1975"/>
                </a:moveTo>
                <a:cubicBezTo>
                  <a:pt x="273345" y="20496"/>
                  <a:pt x="127824" y="193533"/>
                  <a:pt x="79670" y="265500"/>
                </a:cubicBezTo>
                <a:cubicBezTo>
                  <a:pt x="31516" y="337467"/>
                  <a:pt x="3999" y="421604"/>
                  <a:pt x="295" y="433775"/>
                </a:cubicBezTo>
                <a:cubicBezTo>
                  <a:pt x="-3409" y="445946"/>
                  <a:pt x="28341" y="385092"/>
                  <a:pt x="57445" y="338525"/>
                </a:cubicBezTo>
                <a:cubicBezTo>
                  <a:pt x="86549" y="291958"/>
                  <a:pt x="136291" y="208879"/>
                  <a:pt x="174920" y="154375"/>
                </a:cubicBezTo>
                <a:cubicBezTo>
                  <a:pt x="213549" y="99871"/>
                  <a:pt x="305095" y="-16546"/>
                  <a:pt x="289220" y="197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950C1908-16B9-2595-0FD0-F0113EC98B2B}"/>
              </a:ext>
            </a:extLst>
          </p:cNvPr>
          <p:cNvSpPr/>
          <p:nvPr/>
        </p:nvSpPr>
        <p:spPr>
          <a:xfrm>
            <a:off x="1186868" y="8393590"/>
            <a:ext cx="102182" cy="431425"/>
          </a:xfrm>
          <a:custGeom>
            <a:avLst/>
            <a:gdLst>
              <a:gd name="connsiteX0" fmla="*/ 102182 w 102182"/>
              <a:gd name="connsiteY0" fmla="*/ 1110 h 431425"/>
              <a:gd name="connsiteX1" fmla="*/ 32332 w 102182"/>
              <a:gd name="connsiteY1" fmla="*/ 143985 h 431425"/>
              <a:gd name="connsiteX2" fmla="*/ 582 w 102182"/>
              <a:gd name="connsiteY2" fmla="*/ 426560 h 431425"/>
              <a:gd name="connsiteX3" fmla="*/ 13282 w 102182"/>
              <a:gd name="connsiteY3" fmla="*/ 305910 h 431425"/>
              <a:gd name="connsiteX4" fmla="*/ 32332 w 102182"/>
              <a:gd name="connsiteY4" fmla="*/ 90010 h 431425"/>
              <a:gd name="connsiteX5" fmla="*/ 102182 w 102182"/>
              <a:gd name="connsiteY5" fmla="*/ 1110 h 43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82" h="431425">
                <a:moveTo>
                  <a:pt x="102182" y="1110"/>
                </a:moveTo>
                <a:cubicBezTo>
                  <a:pt x="102182" y="10106"/>
                  <a:pt x="49265" y="73077"/>
                  <a:pt x="32332" y="143985"/>
                </a:cubicBezTo>
                <a:cubicBezTo>
                  <a:pt x="15399" y="214893"/>
                  <a:pt x="3757" y="399572"/>
                  <a:pt x="582" y="426560"/>
                </a:cubicBezTo>
                <a:cubicBezTo>
                  <a:pt x="-2593" y="453548"/>
                  <a:pt x="7990" y="362002"/>
                  <a:pt x="13282" y="305910"/>
                </a:cubicBezTo>
                <a:cubicBezTo>
                  <a:pt x="18574" y="249818"/>
                  <a:pt x="15928" y="140810"/>
                  <a:pt x="32332" y="90010"/>
                </a:cubicBezTo>
                <a:cubicBezTo>
                  <a:pt x="48736" y="39210"/>
                  <a:pt x="102182" y="-7886"/>
                  <a:pt x="102182" y="111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64AB049-4325-7F20-5157-218BFD6654C7}"/>
              </a:ext>
            </a:extLst>
          </p:cNvPr>
          <p:cNvSpPr/>
          <p:nvPr/>
        </p:nvSpPr>
        <p:spPr>
          <a:xfrm>
            <a:off x="1161872" y="8594557"/>
            <a:ext cx="60525" cy="765302"/>
          </a:xfrm>
          <a:custGeom>
            <a:avLst/>
            <a:gdLst>
              <a:gd name="connsiteX0" fmla="*/ 60503 w 60525"/>
              <a:gd name="connsiteY0" fmla="*/ 12868 h 765302"/>
              <a:gd name="connsiteX1" fmla="*/ 9703 w 60525"/>
              <a:gd name="connsiteY1" fmla="*/ 584368 h 765302"/>
              <a:gd name="connsiteX2" fmla="*/ 178 w 60525"/>
              <a:gd name="connsiteY2" fmla="*/ 762168 h 765302"/>
              <a:gd name="connsiteX3" fmla="*/ 12878 w 60525"/>
              <a:gd name="connsiteY3" fmla="*/ 660568 h 765302"/>
              <a:gd name="connsiteX4" fmla="*/ 16053 w 60525"/>
              <a:gd name="connsiteY4" fmla="*/ 222418 h 765302"/>
              <a:gd name="connsiteX5" fmla="*/ 60503 w 60525"/>
              <a:gd name="connsiteY5" fmla="*/ 12868 h 76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5" h="765302">
                <a:moveTo>
                  <a:pt x="60503" y="12868"/>
                </a:moveTo>
                <a:cubicBezTo>
                  <a:pt x="59445" y="73193"/>
                  <a:pt x="19757" y="459485"/>
                  <a:pt x="9703" y="584368"/>
                </a:cubicBezTo>
                <a:cubicBezTo>
                  <a:pt x="-351" y="709251"/>
                  <a:pt x="-351" y="749468"/>
                  <a:pt x="178" y="762168"/>
                </a:cubicBezTo>
                <a:cubicBezTo>
                  <a:pt x="707" y="774868"/>
                  <a:pt x="10232" y="750526"/>
                  <a:pt x="12878" y="660568"/>
                </a:cubicBezTo>
                <a:cubicBezTo>
                  <a:pt x="15524" y="570610"/>
                  <a:pt x="7057" y="326664"/>
                  <a:pt x="16053" y="222418"/>
                </a:cubicBezTo>
                <a:cubicBezTo>
                  <a:pt x="25049" y="118172"/>
                  <a:pt x="61561" y="-47457"/>
                  <a:pt x="60503" y="128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7AC10A11-9674-2D13-4EE8-F8842F02C633}"/>
              </a:ext>
            </a:extLst>
          </p:cNvPr>
          <p:cNvSpPr/>
          <p:nvPr/>
        </p:nvSpPr>
        <p:spPr>
          <a:xfrm>
            <a:off x="1130154" y="9353510"/>
            <a:ext cx="393670" cy="785455"/>
          </a:xfrm>
          <a:custGeom>
            <a:avLst/>
            <a:gdLst>
              <a:gd name="connsiteX0" fmla="*/ 146 w 393670"/>
              <a:gd name="connsiteY0" fmla="*/ 40 h 785455"/>
              <a:gd name="connsiteX1" fmla="*/ 111271 w 393670"/>
              <a:gd name="connsiteY1" fmla="*/ 171490 h 785455"/>
              <a:gd name="connsiteX2" fmla="*/ 158896 w 393670"/>
              <a:gd name="connsiteY2" fmla="*/ 279440 h 785455"/>
              <a:gd name="connsiteX3" fmla="*/ 181121 w 393670"/>
              <a:gd name="connsiteY3" fmla="*/ 365165 h 785455"/>
              <a:gd name="connsiteX4" fmla="*/ 187471 w 393670"/>
              <a:gd name="connsiteY4" fmla="*/ 431840 h 785455"/>
              <a:gd name="connsiteX5" fmla="*/ 247796 w 393670"/>
              <a:gd name="connsiteY5" fmla="*/ 600115 h 785455"/>
              <a:gd name="connsiteX6" fmla="*/ 390671 w 393670"/>
              <a:gd name="connsiteY6" fmla="*/ 781090 h 785455"/>
              <a:gd name="connsiteX7" fmla="*/ 333521 w 393670"/>
              <a:gd name="connsiteY7" fmla="*/ 708065 h 785455"/>
              <a:gd name="connsiteX8" fmla="*/ 200171 w 393670"/>
              <a:gd name="connsiteY8" fmla="*/ 476290 h 785455"/>
              <a:gd name="connsiteX9" fmla="*/ 136671 w 393670"/>
              <a:gd name="connsiteY9" fmla="*/ 187365 h 785455"/>
              <a:gd name="connsiteX10" fmla="*/ 146 w 393670"/>
              <a:gd name="connsiteY10" fmla="*/ 40 h 7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670" h="785455">
                <a:moveTo>
                  <a:pt x="146" y="40"/>
                </a:moveTo>
                <a:cubicBezTo>
                  <a:pt x="-4087" y="-2606"/>
                  <a:pt x="84813" y="124923"/>
                  <a:pt x="111271" y="171490"/>
                </a:cubicBezTo>
                <a:cubicBezTo>
                  <a:pt x="137729" y="218057"/>
                  <a:pt x="147254" y="247161"/>
                  <a:pt x="158896" y="279440"/>
                </a:cubicBezTo>
                <a:cubicBezTo>
                  <a:pt x="170538" y="311719"/>
                  <a:pt x="176359" y="339765"/>
                  <a:pt x="181121" y="365165"/>
                </a:cubicBezTo>
                <a:cubicBezTo>
                  <a:pt x="185883" y="390565"/>
                  <a:pt x="176359" y="392682"/>
                  <a:pt x="187471" y="431840"/>
                </a:cubicBezTo>
                <a:cubicBezTo>
                  <a:pt x="198584" y="470998"/>
                  <a:pt x="213929" y="541907"/>
                  <a:pt x="247796" y="600115"/>
                </a:cubicBezTo>
                <a:cubicBezTo>
                  <a:pt x="281663" y="658323"/>
                  <a:pt x="376383" y="763098"/>
                  <a:pt x="390671" y="781090"/>
                </a:cubicBezTo>
                <a:cubicBezTo>
                  <a:pt x="404959" y="799082"/>
                  <a:pt x="365271" y="758865"/>
                  <a:pt x="333521" y="708065"/>
                </a:cubicBezTo>
                <a:cubicBezTo>
                  <a:pt x="301771" y="657265"/>
                  <a:pt x="232979" y="563073"/>
                  <a:pt x="200171" y="476290"/>
                </a:cubicBezTo>
                <a:cubicBezTo>
                  <a:pt x="167363" y="389507"/>
                  <a:pt x="167363" y="264623"/>
                  <a:pt x="136671" y="187365"/>
                </a:cubicBezTo>
                <a:cubicBezTo>
                  <a:pt x="105979" y="110107"/>
                  <a:pt x="4379" y="2686"/>
                  <a:pt x="146" y="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0917A96F-1F82-7E09-435C-1F9D5E0A2455}"/>
              </a:ext>
            </a:extLst>
          </p:cNvPr>
          <p:cNvSpPr/>
          <p:nvPr/>
        </p:nvSpPr>
        <p:spPr>
          <a:xfrm>
            <a:off x="1165753" y="8987586"/>
            <a:ext cx="323875" cy="387461"/>
          </a:xfrm>
          <a:custGeom>
            <a:avLst/>
            <a:gdLst>
              <a:gd name="connsiteX0" fmla="*/ 323322 w 323875"/>
              <a:gd name="connsiteY0" fmla="*/ 839 h 387461"/>
              <a:gd name="connsiteX1" fmla="*/ 129647 w 323875"/>
              <a:gd name="connsiteY1" fmla="*/ 165939 h 387461"/>
              <a:gd name="connsiteX2" fmla="*/ 50272 w 323875"/>
              <a:gd name="connsiteY2" fmla="*/ 258014 h 387461"/>
              <a:gd name="connsiteX3" fmla="*/ 2647 w 323875"/>
              <a:gd name="connsiteY3" fmla="*/ 385014 h 387461"/>
              <a:gd name="connsiteX4" fmla="*/ 12172 w 323875"/>
              <a:gd name="connsiteY4" fmla="*/ 334214 h 387461"/>
              <a:gd name="connsiteX5" fmla="*/ 62972 w 323875"/>
              <a:gd name="connsiteY5" fmla="*/ 242139 h 387461"/>
              <a:gd name="connsiteX6" fmla="*/ 323322 w 323875"/>
              <a:gd name="connsiteY6" fmla="*/ 839 h 38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75" h="387461">
                <a:moveTo>
                  <a:pt x="323322" y="839"/>
                </a:moveTo>
                <a:cubicBezTo>
                  <a:pt x="334434" y="-11861"/>
                  <a:pt x="175155" y="123077"/>
                  <a:pt x="129647" y="165939"/>
                </a:cubicBezTo>
                <a:cubicBezTo>
                  <a:pt x="84139" y="208802"/>
                  <a:pt x="71439" y="221502"/>
                  <a:pt x="50272" y="258014"/>
                </a:cubicBezTo>
                <a:cubicBezTo>
                  <a:pt x="29105" y="294526"/>
                  <a:pt x="8997" y="372314"/>
                  <a:pt x="2647" y="385014"/>
                </a:cubicBezTo>
                <a:cubicBezTo>
                  <a:pt x="-3703" y="397714"/>
                  <a:pt x="2118" y="358026"/>
                  <a:pt x="12172" y="334214"/>
                </a:cubicBezTo>
                <a:cubicBezTo>
                  <a:pt x="22226" y="310402"/>
                  <a:pt x="10055" y="293468"/>
                  <a:pt x="62972" y="242139"/>
                </a:cubicBezTo>
                <a:cubicBezTo>
                  <a:pt x="115889" y="190810"/>
                  <a:pt x="312210" y="13539"/>
                  <a:pt x="323322" y="83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9462F4DA-7C2C-4043-D760-CC6F095F34C3}"/>
              </a:ext>
            </a:extLst>
          </p:cNvPr>
          <p:cNvSpPr/>
          <p:nvPr/>
        </p:nvSpPr>
        <p:spPr>
          <a:xfrm>
            <a:off x="1285584" y="9293124"/>
            <a:ext cx="165896" cy="382685"/>
          </a:xfrm>
          <a:custGeom>
            <a:avLst/>
            <a:gdLst>
              <a:gd name="connsiteX0" fmla="*/ 165391 w 165896"/>
              <a:gd name="connsiteY0" fmla="*/ 101 h 382685"/>
              <a:gd name="connsiteX1" fmla="*/ 60616 w 165896"/>
              <a:gd name="connsiteY1" fmla="*/ 130276 h 382685"/>
              <a:gd name="connsiteX2" fmla="*/ 16166 w 165896"/>
              <a:gd name="connsiteY2" fmla="*/ 212826 h 382685"/>
              <a:gd name="connsiteX3" fmla="*/ 3466 w 165896"/>
              <a:gd name="connsiteY3" fmla="*/ 381101 h 382685"/>
              <a:gd name="connsiteX4" fmla="*/ 6641 w 165896"/>
              <a:gd name="connsiteY4" fmla="*/ 289026 h 382685"/>
              <a:gd name="connsiteX5" fmla="*/ 12991 w 165896"/>
              <a:gd name="connsiteY5" fmla="*/ 152501 h 382685"/>
              <a:gd name="connsiteX6" fmla="*/ 165391 w 165896"/>
              <a:gd name="connsiteY6" fmla="*/ 101 h 38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896" h="382685">
                <a:moveTo>
                  <a:pt x="165391" y="101"/>
                </a:moveTo>
                <a:cubicBezTo>
                  <a:pt x="173328" y="-3603"/>
                  <a:pt x="85487" y="94822"/>
                  <a:pt x="60616" y="130276"/>
                </a:cubicBezTo>
                <a:cubicBezTo>
                  <a:pt x="35745" y="165730"/>
                  <a:pt x="25691" y="171022"/>
                  <a:pt x="16166" y="212826"/>
                </a:cubicBezTo>
                <a:cubicBezTo>
                  <a:pt x="6641" y="254630"/>
                  <a:pt x="5053" y="368401"/>
                  <a:pt x="3466" y="381101"/>
                </a:cubicBezTo>
                <a:cubicBezTo>
                  <a:pt x="1879" y="393801"/>
                  <a:pt x="5053" y="327126"/>
                  <a:pt x="6641" y="289026"/>
                </a:cubicBezTo>
                <a:cubicBezTo>
                  <a:pt x="8229" y="250926"/>
                  <a:pt x="-12938" y="196951"/>
                  <a:pt x="12991" y="152501"/>
                </a:cubicBezTo>
                <a:cubicBezTo>
                  <a:pt x="38920" y="108051"/>
                  <a:pt x="157454" y="3805"/>
                  <a:pt x="165391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71053B73-262C-5448-FC60-B72CC35B8F2C}"/>
              </a:ext>
            </a:extLst>
          </p:cNvPr>
          <p:cNvSpPr/>
          <p:nvPr/>
        </p:nvSpPr>
        <p:spPr>
          <a:xfrm>
            <a:off x="1317566" y="9359859"/>
            <a:ext cx="123942" cy="266803"/>
          </a:xfrm>
          <a:custGeom>
            <a:avLst/>
            <a:gdLst>
              <a:gd name="connsiteX0" fmla="*/ 123884 w 123942"/>
              <a:gd name="connsiteY0" fmla="*/ 41 h 266803"/>
              <a:gd name="connsiteX1" fmla="*/ 54034 w 123942"/>
              <a:gd name="connsiteY1" fmla="*/ 73066 h 266803"/>
              <a:gd name="connsiteX2" fmla="*/ 25459 w 123942"/>
              <a:gd name="connsiteY2" fmla="*/ 184191 h 266803"/>
              <a:gd name="connsiteX3" fmla="*/ 59 w 123942"/>
              <a:gd name="connsiteY3" fmla="*/ 266741 h 266803"/>
              <a:gd name="connsiteX4" fmla="*/ 19109 w 123942"/>
              <a:gd name="connsiteY4" fmla="*/ 171491 h 266803"/>
              <a:gd name="connsiteX5" fmla="*/ 41334 w 123942"/>
              <a:gd name="connsiteY5" fmla="*/ 82591 h 266803"/>
              <a:gd name="connsiteX6" fmla="*/ 123884 w 123942"/>
              <a:gd name="connsiteY6" fmla="*/ 41 h 2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42" h="266803">
                <a:moveTo>
                  <a:pt x="123884" y="41"/>
                </a:moveTo>
                <a:cubicBezTo>
                  <a:pt x="126001" y="-1547"/>
                  <a:pt x="70438" y="42374"/>
                  <a:pt x="54034" y="73066"/>
                </a:cubicBezTo>
                <a:cubicBezTo>
                  <a:pt x="37630" y="103758"/>
                  <a:pt x="34455" y="151912"/>
                  <a:pt x="25459" y="184191"/>
                </a:cubicBezTo>
                <a:cubicBezTo>
                  <a:pt x="16463" y="216470"/>
                  <a:pt x="1117" y="268858"/>
                  <a:pt x="59" y="266741"/>
                </a:cubicBezTo>
                <a:cubicBezTo>
                  <a:pt x="-999" y="264624"/>
                  <a:pt x="12230" y="202183"/>
                  <a:pt x="19109" y="171491"/>
                </a:cubicBezTo>
                <a:cubicBezTo>
                  <a:pt x="25988" y="140799"/>
                  <a:pt x="28105" y="108520"/>
                  <a:pt x="41334" y="82591"/>
                </a:cubicBezTo>
                <a:cubicBezTo>
                  <a:pt x="54563" y="56662"/>
                  <a:pt x="121767" y="1629"/>
                  <a:pt x="123884" y="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1B761CDE-5CC2-9635-8639-8ED30BFFC4F6}"/>
              </a:ext>
            </a:extLst>
          </p:cNvPr>
          <p:cNvSpPr/>
          <p:nvPr/>
        </p:nvSpPr>
        <p:spPr>
          <a:xfrm>
            <a:off x="1232272" y="8512572"/>
            <a:ext cx="320351" cy="279268"/>
          </a:xfrm>
          <a:custGeom>
            <a:avLst/>
            <a:gdLst>
              <a:gd name="connsiteX0" fmla="*/ 320303 w 320351"/>
              <a:gd name="connsiteY0" fmla="*/ 98028 h 279268"/>
              <a:gd name="connsiteX1" fmla="*/ 117103 w 320351"/>
              <a:gd name="connsiteY1" fmla="*/ 25003 h 279268"/>
              <a:gd name="connsiteX2" fmla="*/ 12328 w 320351"/>
              <a:gd name="connsiteY2" fmla="*/ 21828 h 279268"/>
              <a:gd name="connsiteX3" fmla="*/ 15503 w 320351"/>
              <a:gd name="connsiteY3" fmla="*/ 63103 h 279268"/>
              <a:gd name="connsiteX4" fmla="*/ 132978 w 320351"/>
              <a:gd name="connsiteY4" fmla="*/ 120253 h 279268"/>
              <a:gd name="connsiteX5" fmla="*/ 212353 w 320351"/>
              <a:gd name="connsiteY5" fmla="*/ 279003 h 279268"/>
              <a:gd name="connsiteX6" fmla="*/ 158378 w 320351"/>
              <a:gd name="connsiteY6" fmla="*/ 155178 h 279268"/>
              <a:gd name="connsiteX7" fmla="*/ 2803 w 320351"/>
              <a:gd name="connsiteY7" fmla="*/ 50403 h 279268"/>
              <a:gd name="connsiteX8" fmla="*/ 126628 w 320351"/>
              <a:gd name="connsiteY8" fmla="*/ 5953 h 279268"/>
              <a:gd name="connsiteX9" fmla="*/ 98053 w 320351"/>
              <a:gd name="connsiteY9" fmla="*/ 9128 h 279268"/>
              <a:gd name="connsiteX10" fmla="*/ 320303 w 320351"/>
              <a:gd name="connsiteY10" fmla="*/ 98028 h 2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351" h="279268">
                <a:moveTo>
                  <a:pt x="320303" y="98028"/>
                </a:moveTo>
                <a:cubicBezTo>
                  <a:pt x="323478" y="100674"/>
                  <a:pt x="168432" y="37703"/>
                  <a:pt x="117103" y="25003"/>
                </a:cubicBezTo>
                <a:cubicBezTo>
                  <a:pt x="65774" y="12303"/>
                  <a:pt x="29261" y="15478"/>
                  <a:pt x="12328" y="21828"/>
                </a:cubicBezTo>
                <a:cubicBezTo>
                  <a:pt x="-4605" y="28178"/>
                  <a:pt x="-4605" y="46699"/>
                  <a:pt x="15503" y="63103"/>
                </a:cubicBezTo>
                <a:cubicBezTo>
                  <a:pt x="35611" y="79507"/>
                  <a:pt x="100170" y="84270"/>
                  <a:pt x="132978" y="120253"/>
                </a:cubicBezTo>
                <a:cubicBezTo>
                  <a:pt x="165786" y="156236"/>
                  <a:pt x="208120" y="273182"/>
                  <a:pt x="212353" y="279003"/>
                </a:cubicBezTo>
                <a:cubicBezTo>
                  <a:pt x="216586" y="284824"/>
                  <a:pt x="193303" y="193278"/>
                  <a:pt x="158378" y="155178"/>
                </a:cubicBezTo>
                <a:cubicBezTo>
                  <a:pt x="123453" y="117078"/>
                  <a:pt x="8095" y="75274"/>
                  <a:pt x="2803" y="50403"/>
                </a:cubicBezTo>
                <a:cubicBezTo>
                  <a:pt x="-2489" y="25532"/>
                  <a:pt x="110753" y="12832"/>
                  <a:pt x="126628" y="5953"/>
                </a:cubicBezTo>
                <a:cubicBezTo>
                  <a:pt x="142503" y="-926"/>
                  <a:pt x="57836" y="-4101"/>
                  <a:pt x="98053" y="9128"/>
                </a:cubicBezTo>
                <a:cubicBezTo>
                  <a:pt x="138270" y="22357"/>
                  <a:pt x="317128" y="95382"/>
                  <a:pt x="320303" y="980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488A2629-6292-0AD7-B022-09110B6B155D}"/>
              </a:ext>
            </a:extLst>
          </p:cNvPr>
          <p:cNvSpPr/>
          <p:nvPr/>
        </p:nvSpPr>
        <p:spPr>
          <a:xfrm>
            <a:off x="6759105" y="10139202"/>
            <a:ext cx="690550" cy="294854"/>
          </a:xfrm>
          <a:custGeom>
            <a:avLst/>
            <a:gdLst>
              <a:gd name="connsiteX0" fmla="*/ 924 w 690550"/>
              <a:gd name="connsiteY0" fmla="*/ 153241 h 294854"/>
              <a:gd name="connsiteX1" fmla="*/ 322052 w 690550"/>
              <a:gd name="connsiteY1" fmla="*/ 240327 h 294854"/>
              <a:gd name="connsiteX2" fmla="*/ 512552 w 690550"/>
              <a:gd name="connsiteY2" fmla="*/ 223998 h 294854"/>
              <a:gd name="connsiteX3" fmla="*/ 681281 w 690550"/>
              <a:gd name="connsiteY3" fmla="*/ 841 h 294854"/>
              <a:gd name="connsiteX4" fmla="*/ 643181 w 690550"/>
              <a:gd name="connsiteY4" fmla="*/ 153241 h 294854"/>
              <a:gd name="connsiteX5" fmla="*/ 430909 w 690550"/>
              <a:gd name="connsiteY5" fmla="*/ 294755 h 294854"/>
              <a:gd name="connsiteX6" fmla="*/ 924 w 690550"/>
              <a:gd name="connsiteY6" fmla="*/ 153241 h 29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550" h="294854">
                <a:moveTo>
                  <a:pt x="924" y="153241"/>
                </a:moveTo>
                <a:cubicBezTo>
                  <a:pt x="-17219" y="144170"/>
                  <a:pt x="236781" y="228534"/>
                  <a:pt x="322052" y="240327"/>
                </a:cubicBezTo>
                <a:cubicBezTo>
                  <a:pt x="407323" y="252120"/>
                  <a:pt x="452681" y="263912"/>
                  <a:pt x="512552" y="223998"/>
                </a:cubicBezTo>
                <a:cubicBezTo>
                  <a:pt x="572424" y="184084"/>
                  <a:pt x="659510" y="12634"/>
                  <a:pt x="681281" y="841"/>
                </a:cubicBezTo>
                <a:cubicBezTo>
                  <a:pt x="703053" y="-10952"/>
                  <a:pt x="684910" y="104255"/>
                  <a:pt x="643181" y="153241"/>
                </a:cubicBezTo>
                <a:cubicBezTo>
                  <a:pt x="601452" y="202227"/>
                  <a:pt x="533416" y="298384"/>
                  <a:pt x="430909" y="294755"/>
                </a:cubicBezTo>
                <a:cubicBezTo>
                  <a:pt x="328402" y="291126"/>
                  <a:pt x="19067" y="162312"/>
                  <a:pt x="924" y="1532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D38A7963-8C17-FB8E-CEB2-BB590841D1A8}"/>
              </a:ext>
            </a:extLst>
          </p:cNvPr>
          <p:cNvSpPr/>
          <p:nvPr/>
        </p:nvSpPr>
        <p:spPr>
          <a:xfrm>
            <a:off x="6874159" y="10322333"/>
            <a:ext cx="204619" cy="1332382"/>
          </a:xfrm>
          <a:custGeom>
            <a:avLst/>
            <a:gdLst>
              <a:gd name="connsiteX0" fmla="*/ 170 w 204619"/>
              <a:gd name="connsiteY0" fmla="*/ 13653 h 1332382"/>
              <a:gd name="connsiteX1" fmla="*/ 136241 w 204619"/>
              <a:gd name="connsiteY1" fmla="*/ 1047796 h 1332382"/>
              <a:gd name="connsiteX2" fmla="*/ 201555 w 204619"/>
              <a:gd name="connsiteY2" fmla="*/ 1330824 h 1332382"/>
              <a:gd name="connsiteX3" fmla="*/ 185227 w 204619"/>
              <a:gd name="connsiteY3" fmla="*/ 1129438 h 1332382"/>
              <a:gd name="connsiteX4" fmla="*/ 109027 w 204619"/>
              <a:gd name="connsiteY4" fmla="*/ 498067 h 1332382"/>
              <a:gd name="connsiteX5" fmla="*/ 170 w 204619"/>
              <a:gd name="connsiteY5" fmla="*/ 13653 h 13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619" h="1332382">
                <a:moveTo>
                  <a:pt x="170" y="13653"/>
                </a:moveTo>
                <a:cubicBezTo>
                  <a:pt x="4706" y="105275"/>
                  <a:pt x="102677" y="828268"/>
                  <a:pt x="136241" y="1047796"/>
                </a:cubicBezTo>
                <a:cubicBezTo>
                  <a:pt x="169805" y="1267324"/>
                  <a:pt x="193391" y="1317217"/>
                  <a:pt x="201555" y="1330824"/>
                </a:cubicBezTo>
                <a:cubicBezTo>
                  <a:pt x="209719" y="1344431"/>
                  <a:pt x="200648" y="1268231"/>
                  <a:pt x="185227" y="1129438"/>
                </a:cubicBezTo>
                <a:cubicBezTo>
                  <a:pt x="169806" y="990645"/>
                  <a:pt x="135334" y="681310"/>
                  <a:pt x="109027" y="498067"/>
                </a:cubicBezTo>
                <a:cubicBezTo>
                  <a:pt x="82720" y="314824"/>
                  <a:pt x="-4366" y="-77969"/>
                  <a:pt x="170" y="136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5BF607C2-CC3E-6B2A-D098-E30A0771361E}"/>
              </a:ext>
            </a:extLst>
          </p:cNvPr>
          <p:cNvSpPr/>
          <p:nvPr/>
        </p:nvSpPr>
        <p:spPr>
          <a:xfrm>
            <a:off x="7015189" y="11604594"/>
            <a:ext cx="193795" cy="353405"/>
          </a:xfrm>
          <a:custGeom>
            <a:avLst/>
            <a:gdLst>
              <a:gd name="connsiteX0" fmla="*/ 6097 w 193795"/>
              <a:gd name="connsiteY0" fmla="*/ 10463 h 353405"/>
              <a:gd name="connsiteX1" fmla="*/ 180268 w 193795"/>
              <a:gd name="connsiteY1" fmla="*/ 195520 h 353405"/>
              <a:gd name="connsiteX2" fmla="*/ 180268 w 193795"/>
              <a:gd name="connsiteY2" fmla="*/ 271720 h 353405"/>
              <a:gd name="connsiteX3" fmla="*/ 163940 w 193795"/>
              <a:gd name="connsiteY3" fmla="*/ 353363 h 353405"/>
              <a:gd name="connsiteX4" fmla="*/ 169382 w 193795"/>
              <a:gd name="connsiteY4" fmla="*/ 260835 h 353405"/>
              <a:gd name="connsiteX5" fmla="*/ 49640 w 193795"/>
              <a:gd name="connsiteY5" fmla="*/ 48563 h 353405"/>
              <a:gd name="connsiteX6" fmla="*/ 6097 w 193795"/>
              <a:gd name="connsiteY6" fmla="*/ 10463 h 3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95" h="353405">
                <a:moveTo>
                  <a:pt x="6097" y="10463"/>
                </a:moveTo>
                <a:cubicBezTo>
                  <a:pt x="27868" y="34956"/>
                  <a:pt x="151240" y="151977"/>
                  <a:pt x="180268" y="195520"/>
                </a:cubicBezTo>
                <a:cubicBezTo>
                  <a:pt x="209296" y="239063"/>
                  <a:pt x="182989" y="245413"/>
                  <a:pt x="180268" y="271720"/>
                </a:cubicBezTo>
                <a:cubicBezTo>
                  <a:pt x="177547" y="298027"/>
                  <a:pt x="165754" y="355177"/>
                  <a:pt x="163940" y="353363"/>
                </a:cubicBezTo>
                <a:cubicBezTo>
                  <a:pt x="162126" y="351549"/>
                  <a:pt x="188432" y="311635"/>
                  <a:pt x="169382" y="260835"/>
                </a:cubicBezTo>
                <a:cubicBezTo>
                  <a:pt x="150332" y="210035"/>
                  <a:pt x="73226" y="90291"/>
                  <a:pt x="49640" y="48563"/>
                </a:cubicBezTo>
                <a:cubicBezTo>
                  <a:pt x="26054" y="6835"/>
                  <a:pt x="-15674" y="-14030"/>
                  <a:pt x="6097" y="104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ED2DEFED-8630-7A76-6057-61CCBE2A0732}"/>
              </a:ext>
            </a:extLst>
          </p:cNvPr>
          <p:cNvSpPr/>
          <p:nvPr/>
        </p:nvSpPr>
        <p:spPr>
          <a:xfrm>
            <a:off x="5242988" y="11256046"/>
            <a:ext cx="146586" cy="1546312"/>
          </a:xfrm>
          <a:custGeom>
            <a:avLst/>
            <a:gdLst>
              <a:gd name="connsiteX0" fmla="*/ 145441 w 146586"/>
              <a:gd name="connsiteY0" fmla="*/ 48768 h 1546312"/>
              <a:gd name="connsiteX1" fmla="*/ 3926 w 146586"/>
              <a:gd name="connsiteY1" fmla="*/ 1469354 h 1546312"/>
              <a:gd name="connsiteX2" fmla="*/ 42026 w 146586"/>
              <a:gd name="connsiteY2" fmla="*/ 1257083 h 1546312"/>
              <a:gd name="connsiteX3" fmla="*/ 69241 w 146586"/>
              <a:gd name="connsiteY3" fmla="*/ 413440 h 1546312"/>
              <a:gd name="connsiteX4" fmla="*/ 145441 w 146586"/>
              <a:gd name="connsiteY4" fmla="*/ 48768 h 154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86" h="1546312">
                <a:moveTo>
                  <a:pt x="145441" y="48768"/>
                </a:moveTo>
                <a:cubicBezTo>
                  <a:pt x="134555" y="224754"/>
                  <a:pt x="21162" y="1267968"/>
                  <a:pt x="3926" y="1469354"/>
                </a:cubicBezTo>
                <a:cubicBezTo>
                  <a:pt x="-13310" y="1670740"/>
                  <a:pt x="31140" y="1433069"/>
                  <a:pt x="42026" y="1257083"/>
                </a:cubicBezTo>
                <a:cubicBezTo>
                  <a:pt x="52912" y="1081097"/>
                  <a:pt x="52005" y="612104"/>
                  <a:pt x="69241" y="413440"/>
                </a:cubicBezTo>
                <a:cubicBezTo>
                  <a:pt x="86477" y="214776"/>
                  <a:pt x="156327" y="-127218"/>
                  <a:pt x="145441" y="4876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ACA53510-D1F1-1673-480F-9C9ACB2D1C0F}"/>
              </a:ext>
            </a:extLst>
          </p:cNvPr>
          <p:cNvSpPr/>
          <p:nvPr/>
        </p:nvSpPr>
        <p:spPr>
          <a:xfrm>
            <a:off x="5399314" y="11304814"/>
            <a:ext cx="1897267" cy="764042"/>
          </a:xfrm>
          <a:custGeom>
            <a:avLst/>
            <a:gdLst>
              <a:gd name="connsiteX0" fmla="*/ 0 w 1897267"/>
              <a:gd name="connsiteY0" fmla="*/ 0 h 764042"/>
              <a:gd name="connsiteX1" fmla="*/ 707572 w 1897267"/>
              <a:gd name="connsiteY1" fmla="*/ 163286 h 764042"/>
              <a:gd name="connsiteX2" fmla="*/ 1524000 w 1897267"/>
              <a:gd name="connsiteY2" fmla="*/ 446315 h 764042"/>
              <a:gd name="connsiteX3" fmla="*/ 1888672 w 1897267"/>
              <a:gd name="connsiteY3" fmla="*/ 756557 h 764042"/>
              <a:gd name="connsiteX4" fmla="*/ 1790700 w 1897267"/>
              <a:gd name="connsiteY4" fmla="*/ 674915 h 764042"/>
              <a:gd name="connsiteX5" fmla="*/ 1518557 w 1897267"/>
              <a:gd name="connsiteY5" fmla="*/ 440872 h 764042"/>
              <a:gd name="connsiteX6" fmla="*/ 1001486 w 1897267"/>
              <a:gd name="connsiteY6" fmla="*/ 255815 h 764042"/>
              <a:gd name="connsiteX7" fmla="*/ 810986 w 1897267"/>
              <a:gd name="connsiteY7" fmla="*/ 212272 h 764042"/>
              <a:gd name="connsiteX8" fmla="*/ 0 w 1897267"/>
              <a:gd name="connsiteY8" fmla="*/ 0 h 7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7267" h="764042">
                <a:moveTo>
                  <a:pt x="0" y="0"/>
                </a:moveTo>
                <a:cubicBezTo>
                  <a:pt x="226786" y="44450"/>
                  <a:pt x="453572" y="88900"/>
                  <a:pt x="707572" y="163286"/>
                </a:cubicBezTo>
                <a:cubicBezTo>
                  <a:pt x="961572" y="237672"/>
                  <a:pt x="1327150" y="347437"/>
                  <a:pt x="1524000" y="446315"/>
                </a:cubicBezTo>
                <a:cubicBezTo>
                  <a:pt x="1720850" y="545193"/>
                  <a:pt x="1844222" y="718457"/>
                  <a:pt x="1888672" y="756557"/>
                </a:cubicBezTo>
                <a:cubicBezTo>
                  <a:pt x="1933122" y="794657"/>
                  <a:pt x="1790700" y="674915"/>
                  <a:pt x="1790700" y="674915"/>
                </a:cubicBezTo>
                <a:cubicBezTo>
                  <a:pt x="1729014" y="622301"/>
                  <a:pt x="1650093" y="510722"/>
                  <a:pt x="1518557" y="440872"/>
                </a:cubicBezTo>
                <a:cubicBezTo>
                  <a:pt x="1387021" y="371022"/>
                  <a:pt x="1119414" y="293915"/>
                  <a:pt x="1001486" y="255815"/>
                </a:cubicBezTo>
                <a:cubicBezTo>
                  <a:pt x="883558" y="217715"/>
                  <a:pt x="810986" y="212272"/>
                  <a:pt x="810986" y="2122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F7D679C7-B728-5C56-DCF0-CAE1E418073A}"/>
              </a:ext>
            </a:extLst>
          </p:cNvPr>
          <p:cNvSpPr/>
          <p:nvPr/>
        </p:nvSpPr>
        <p:spPr>
          <a:xfrm>
            <a:off x="5371270" y="11342213"/>
            <a:ext cx="185887" cy="322221"/>
          </a:xfrm>
          <a:custGeom>
            <a:avLst/>
            <a:gdLst>
              <a:gd name="connsiteX0" fmla="*/ 185887 w 185887"/>
              <a:gd name="connsiteY0" fmla="*/ 701 h 322221"/>
              <a:gd name="connsiteX1" fmla="*/ 77030 w 185887"/>
              <a:gd name="connsiteY1" fmla="*/ 212973 h 322221"/>
              <a:gd name="connsiteX2" fmla="*/ 830 w 185887"/>
              <a:gd name="connsiteY2" fmla="*/ 321830 h 322221"/>
              <a:gd name="connsiteX3" fmla="*/ 38930 w 185887"/>
              <a:gd name="connsiteY3" fmla="*/ 245630 h 322221"/>
              <a:gd name="connsiteX4" fmla="*/ 77030 w 185887"/>
              <a:gd name="connsiteY4" fmla="*/ 147658 h 322221"/>
              <a:gd name="connsiteX5" fmla="*/ 185887 w 185887"/>
              <a:gd name="connsiteY5" fmla="*/ 701 h 3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887" h="322221">
                <a:moveTo>
                  <a:pt x="185887" y="701"/>
                </a:moveTo>
                <a:cubicBezTo>
                  <a:pt x="185887" y="11587"/>
                  <a:pt x="107873" y="159452"/>
                  <a:pt x="77030" y="212973"/>
                </a:cubicBezTo>
                <a:cubicBezTo>
                  <a:pt x="46187" y="266494"/>
                  <a:pt x="7180" y="316387"/>
                  <a:pt x="830" y="321830"/>
                </a:cubicBezTo>
                <a:cubicBezTo>
                  <a:pt x="-5520" y="327273"/>
                  <a:pt x="26230" y="274659"/>
                  <a:pt x="38930" y="245630"/>
                </a:cubicBezTo>
                <a:cubicBezTo>
                  <a:pt x="51630" y="216601"/>
                  <a:pt x="52537" y="186665"/>
                  <a:pt x="77030" y="147658"/>
                </a:cubicBezTo>
                <a:cubicBezTo>
                  <a:pt x="101523" y="108651"/>
                  <a:pt x="185887" y="-10185"/>
                  <a:pt x="185887" y="7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E45C1578-B626-B573-A9A9-813129A7F342}"/>
              </a:ext>
            </a:extLst>
          </p:cNvPr>
          <p:cNvSpPr/>
          <p:nvPr/>
        </p:nvSpPr>
        <p:spPr>
          <a:xfrm>
            <a:off x="5356616" y="11621635"/>
            <a:ext cx="1874495" cy="691674"/>
          </a:xfrm>
          <a:custGeom>
            <a:avLst/>
            <a:gdLst>
              <a:gd name="connsiteX0" fmla="*/ 15484 w 1874495"/>
              <a:gd name="connsiteY0" fmla="*/ 9751 h 691674"/>
              <a:gd name="connsiteX1" fmla="*/ 1267341 w 1874495"/>
              <a:gd name="connsiteY1" fmla="*/ 358094 h 691674"/>
              <a:gd name="connsiteX2" fmla="*/ 1855170 w 1874495"/>
              <a:gd name="connsiteY2" fmla="*/ 684665 h 691674"/>
              <a:gd name="connsiteX3" fmla="*/ 1708213 w 1874495"/>
              <a:gd name="connsiteY3" fmla="*/ 570365 h 691674"/>
              <a:gd name="connsiteX4" fmla="*/ 1463284 w 1874495"/>
              <a:gd name="connsiteY4" fmla="*/ 434294 h 691674"/>
              <a:gd name="connsiteX5" fmla="*/ 625084 w 1874495"/>
              <a:gd name="connsiteY5" fmla="*/ 124051 h 691674"/>
              <a:gd name="connsiteX6" fmla="*/ 15484 w 1874495"/>
              <a:gd name="connsiteY6" fmla="*/ 9751 h 6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495" h="691674">
                <a:moveTo>
                  <a:pt x="15484" y="9751"/>
                </a:moveTo>
                <a:cubicBezTo>
                  <a:pt x="122527" y="48758"/>
                  <a:pt x="960727" y="245608"/>
                  <a:pt x="1267341" y="358094"/>
                </a:cubicBezTo>
                <a:cubicBezTo>
                  <a:pt x="1573955" y="470580"/>
                  <a:pt x="1781691" y="649287"/>
                  <a:pt x="1855170" y="684665"/>
                </a:cubicBezTo>
                <a:cubicBezTo>
                  <a:pt x="1928649" y="720044"/>
                  <a:pt x="1773527" y="612093"/>
                  <a:pt x="1708213" y="570365"/>
                </a:cubicBezTo>
                <a:cubicBezTo>
                  <a:pt x="1642899" y="528637"/>
                  <a:pt x="1643806" y="508680"/>
                  <a:pt x="1463284" y="434294"/>
                </a:cubicBezTo>
                <a:cubicBezTo>
                  <a:pt x="1282762" y="359908"/>
                  <a:pt x="867291" y="191180"/>
                  <a:pt x="625084" y="124051"/>
                </a:cubicBezTo>
                <a:cubicBezTo>
                  <a:pt x="382877" y="56922"/>
                  <a:pt x="-91559" y="-29256"/>
                  <a:pt x="15484" y="97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734F9F39-55A8-4A8D-6A20-081305C14ED5}"/>
              </a:ext>
            </a:extLst>
          </p:cNvPr>
          <p:cNvSpPr/>
          <p:nvPr/>
        </p:nvSpPr>
        <p:spPr>
          <a:xfrm>
            <a:off x="2019805" y="10988608"/>
            <a:ext cx="342681" cy="336618"/>
          </a:xfrm>
          <a:custGeom>
            <a:avLst/>
            <a:gdLst>
              <a:gd name="connsiteX0" fmla="*/ 342395 w 342681"/>
              <a:gd name="connsiteY0" fmla="*/ 67 h 336618"/>
              <a:gd name="connsiteX1" fmla="*/ 215395 w 342681"/>
              <a:gd name="connsiteY1" fmla="*/ 92142 h 336618"/>
              <a:gd name="connsiteX2" fmla="*/ 132845 w 342681"/>
              <a:gd name="connsiteY2" fmla="*/ 114367 h 336618"/>
              <a:gd name="connsiteX3" fmla="*/ 72520 w 342681"/>
              <a:gd name="connsiteY3" fmla="*/ 123892 h 336618"/>
              <a:gd name="connsiteX4" fmla="*/ 2670 w 342681"/>
              <a:gd name="connsiteY4" fmla="*/ 336617 h 336618"/>
              <a:gd name="connsiteX5" fmla="*/ 37595 w 342681"/>
              <a:gd name="connsiteY5" fmla="*/ 127067 h 336618"/>
              <a:gd name="connsiteX6" fmla="*/ 243970 w 342681"/>
              <a:gd name="connsiteY6" fmla="*/ 108017 h 336618"/>
              <a:gd name="connsiteX7" fmla="*/ 342395 w 342681"/>
              <a:gd name="connsiteY7" fmla="*/ 67 h 3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681" h="336618">
                <a:moveTo>
                  <a:pt x="342395" y="67"/>
                </a:moveTo>
                <a:cubicBezTo>
                  <a:pt x="337633" y="-2579"/>
                  <a:pt x="250320" y="73092"/>
                  <a:pt x="215395" y="92142"/>
                </a:cubicBezTo>
                <a:cubicBezTo>
                  <a:pt x="180470" y="111192"/>
                  <a:pt x="156658" y="109075"/>
                  <a:pt x="132845" y="114367"/>
                </a:cubicBezTo>
                <a:cubicBezTo>
                  <a:pt x="109032" y="119659"/>
                  <a:pt x="94216" y="86850"/>
                  <a:pt x="72520" y="123892"/>
                </a:cubicBezTo>
                <a:cubicBezTo>
                  <a:pt x="50824" y="160934"/>
                  <a:pt x="8491" y="336088"/>
                  <a:pt x="2670" y="336617"/>
                </a:cubicBezTo>
                <a:cubicBezTo>
                  <a:pt x="-3151" y="337146"/>
                  <a:pt x="-2622" y="165167"/>
                  <a:pt x="37595" y="127067"/>
                </a:cubicBezTo>
                <a:cubicBezTo>
                  <a:pt x="77812" y="88967"/>
                  <a:pt x="196345" y="126538"/>
                  <a:pt x="243970" y="108017"/>
                </a:cubicBezTo>
                <a:cubicBezTo>
                  <a:pt x="291595" y="89496"/>
                  <a:pt x="347157" y="2713"/>
                  <a:pt x="342395" y="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CA299882-D524-F7CA-3B94-6AF81DF808C2}"/>
              </a:ext>
            </a:extLst>
          </p:cNvPr>
          <p:cNvSpPr/>
          <p:nvPr/>
        </p:nvSpPr>
        <p:spPr>
          <a:xfrm>
            <a:off x="2061791" y="11191060"/>
            <a:ext cx="215587" cy="1649321"/>
          </a:xfrm>
          <a:custGeom>
            <a:avLst/>
            <a:gdLst>
              <a:gd name="connsiteX0" fmla="*/ 214684 w 215587"/>
              <a:gd name="connsiteY0" fmla="*/ 16690 h 1649321"/>
              <a:gd name="connsiteX1" fmla="*/ 94034 w 215587"/>
              <a:gd name="connsiteY1" fmla="*/ 765990 h 1649321"/>
              <a:gd name="connsiteX2" fmla="*/ 27359 w 215587"/>
              <a:gd name="connsiteY2" fmla="*/ 1175565 h 1649321"/>
              <a:gd name="connsiteX3" fmla="*/ 8309 w 215587"/>
              <a:gd name="connsiteY3" fmla="*/ 1575615 h 1649321"/>
              <a:gd name="connsiteX4" fmla="*/ 11484 w 215587"/>
              <a:gd name="connsiteY4" fmla="*/ 1524815 h 1649321"/>
              <a:gd name="connsiteX5" fmla="*/ 141659 w 215587"/>
              <a:gd name="connsiteY5" fmla="*/ 350065 h 1649321"/>
              <a:gd name="connsiteX6" fmla="*/ 214684 w 215587"/>
              <a:gd name="connsiteY6" fmla="*/ 16690 h 164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587" h="1649321">
                <a:moveTo>
                  <a:pt x="214684" y="16690"/>
                </a:moveTo>
                <a:cubicBezTo>
                  <a:pt x="206746" y="86011"/>
                  <a:pt x="125255" y="572844"/>
                  <a:pt x="94034" y="765990"/>
                </a:cubicBezTo>
                <a:cubicBezTo>
                  <a:pt x="62813" y="959136"/>
                  <a:pt x="41646" y="1040628"/>
                  <a:pt x="27359" y="1175565"/>
                </a:cubicBezTo>
                <a:cubicBezTo>
                  <a:pt x="13072" y="1310502"/>
                  <a:pt x="10955" y="1517407"/>
                  <a:pt x="8309" y="1575615"/>
                </a:cubicBezTo>
                <a:cubicBezTo>
                  <a:pt x="5663" y="1633823"/>
                  <a:pt x="-10741" y="1729073"/>
                  <a:pt x="11484" y="1524815"/>
                </a:cubicBezTo>
                <a:cubicBezTo>
                  <a:pt x="33709" y="1320557"/>
                  <a:pt x="106734" y="599303"/>
                  <a:pt x="141659" y="350065"/>
                </a:cubicBezTo>
                <a:cubicBezTo>
                  <a:pt x="176584" y="100828"/>
                  <a:pt x="222622" y="-52631"/>
                  <a:pt x="214684" y="1669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1F3D5788-E53B-9683-80A2-815A5C329DDD}"/>
              </a:ext>
            </a:extLst>
          </p:cNvPr>
          <p:cNvSpPr/>
          <p:nvPr/>
        </p:nvSpPr>
        <p:spPr>
          <a:xfrm>
            <a:off x="2003107" y="11213212"/>
            <a:ext cx="281856" cy="105698"/>
          </a:xfrm>
          <a:custGeom>
            <a:avLst/>
            <a:gdLst>
              <a:gd name="connsiteX0" fmla="*/ 318 w 281856"/>
              <a:gd name="connsiteY0" fmla="*/ 105663 h 105698"/>
              <a:gd name="connsiteX1" fmla="*/ 146368 w 281856"/>
              <a:gd name="connsiteY1" fmla="*/ 83438 h 105698"/>
              <a:gd name="connsiteX2" fmla="*/ 279718 w 281856"/>
              <a:gd name="connsiteY2" fmla="*/ 888 h 105698"/>
              <a:gd name="connsiteX3" fmla="*/ 225743 w 281856"/>
              <a:gd name="connsiteY3" fmla="*/ 42163 h 105698"/>
              <a:gd name="connsiteX4" fmla="*/ 187643 w 281856"/>
              <a:gd name="connsiteY4" fmla="*/ 80263 h 105698"/>
              <a:gd name="connsiteX5" fmla="*/ 318 w 281856"/>
              <a:gd name="connsiteY5" fmla="*/ 105663 h 10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856" h="105698">
                <a:moveTo>
                  <a:pt x="318" y="105663"/>
                </a:moveTo>
                <a:cubicBezTo>
                  <a:pt x="-6561" y="106192"/>
                  <a:pt x="99801" y="100901"/>
                  <a:pt x="146368" y="83438"/>
                </a:cubicBezTo>
                <a:cubicBezTo>
                  <a:pt x="192935" y="65975"/>
                  <a:pt x="266489" y="7767"/>
                  <a:pt x="279718" y="888"/>
                </a:cubicBezTo>
                <a:cubicBezTo>
                  <a:pt x="292947" y="-5991"/>
                  <a:pt x="241089" y="28934"/>
                  <a:pt x="225743" y="42163"/>
                </a:cubicBezTo>
                <a:cubicBezTo>
                  <a:pt x="210397" y="55392"/>
                  <a:pt x="223626" y="70209"/>
                  <a:pt x="187643" y="80263"/>
                </a:cubicBezTo>
                <a:cubicBezTo>
                  <a:pt x="151660" y="90317"/>
                  <a:pt x="7197" y="105134"/>
                  <a:pt x="318" y="10566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21EE08E5-8B5D-A5B4-4EBC-5CFC7A5BCCC1}"/>
              </a:ext>
            </a:extLst>
          </p:cNvPr>
          <p:cNvSpPr/>
          <p:nvPr/>
        </p:nvSpPr>
        <p:spPr>
          <a:xfrm>
            <a:off x="1942994" y="11305375"/>
            <a:ext cx="85848" cy="364193"/>
          </a:xfrm>
          <a:custGeom>
            <a:avLst/>
            <a:gdLst>
              <a:gd name="connsiteX0" fmla="*/ 85831 w 85848"/>
              <a:gd name="connsiteY0" fmla="*/ 800 h 364193"/>
              <a:gd name="connsiteX1" fmla="*/ 25506 w 85848"/>
              <a:gd name="connsiteY1" fmla="*/ 178600 h 364193"/>
              <a:gd name="connsiteX2" fmla="*/ 106 w 85848"/>
              <a:gd name="connsiteY2" fmla="*/ 362750 h 364193"/>
              <a:gd name="connsiteX3" fmla="*/ 19156 w 85848"/>
              <a:gd name="connsiteY3" fmla="*/ 251625 h 364193"/>
              <a:gd name="connsiteX4" fmla="*/ 85831 w 85848"/>
              <a:gd name="connsiteY4" fmla="*/ 800 h 36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48" h="364193">
                <a:moveTo>
                  <a:pt x="85831" y="800"/>
                </a:moveTo>
                <a:cubicBezTo>
                  <a:pt x="86889" y="-11371"/>
                  <a:pt x="39793" y="118275"/>
                  <a:pt x="25506" y="178600"/>
                </a:cubicBezTo>
                <a:cubicBezTo>
                  <a:pt x="11219" y="238925"/>
                  <a:pt x="1164" y="350579"/>
                  <a:pt x="106" y="362750"/>
                </a:cubicBezTo>
                <a:cubicBezTo>
                  <a:pt x="-952" y="374921"/>
                  <a:pt x="5927" y="307717"/>
                  <a:pt x="19156" y="251625"/>
                </a:cubicBezTo>
                <a:cubicBezTo>
                  <a:pt x="32385" y="195533"/>
                  <a:pt x="84773" y="12971"/>
                  <a:pt x="85831" y="80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DC4B0837-E555-F64A-6B14-BB4DE0A27147}"/>
              </a:ext>
            </a:extLst>
          </p:cNvPr>
          <p:cNvSpPr/>
          <p:nvPr/>
        </p:nvSpPr>
        <p:spPr>
          <a:xfrm>
            <a:off x="1952606" y="11578981"/>
            <a:ext cx="244524" cy="89478"/>
          </a:xfrm>
          <a:custGeom>
            <a:avLst/>
            <a:gdLst>
              <a:gd name="connsiteX0" fmla="*/ 19 w 244524"/>
              <a:gd name="connsiteY0" fmla="*/ 89144 h 89478"/>
              <a:gd name="connsiteX1" fmla="*/ 136544 w 244524"/>
              <a:gd name="connsiteY1" fmla="*/ 57394 h 89478"/>
              <a:gd name="connsiteX2" fmla="*/ 244494 w 244524"/>
              <a:gd name="connsiteY2" fmla="*/ 244 h 89478"/>
              <a:gd name="connsiteX3" fmla="*/ 146069 w 244524"/>
              <a:gd name="connsiteY3" fmla="*/ 38344 h 89478"/>
              <a:gd name="connsiteX4" fmla="*/ 19 w 244524"/>
              <a:gd name="connsiteY4" fmla="*/ 89144 h 8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24" h="89478">
                <a:moveTo>
                  <a:pt x="19" y="89144"/>
                </a:moveTo>
                <a:cubicBezTo>
                  <a:pt x="-1568" y="92319"/>
                  <a:pt x="95798" y="72211"/>
                  <a:pt x="136544" y="57394"/>
                </a:cubicBezTo>
                <a:cubicBezTo>
                  <a:pt x="177290" y="42577"/>
                  <a:pt x="242907" y="3419"/>
                  <a:pt x="244494" y="244"/>
                </a:cubicBezTo>
                <a:cubicBezTo>
                  <a:pt x="246081" y="-2931"/>
                  <a:pt x="184698" y="25644"/>
                  <a:pt x="146069" y="38344"/>
                </a:cubicBezTo>
                <a:cubicBezTo>
                  <a:pt x="107440" y="51044"/>
                  <a:pt x="1606" y="85969"/>
                  <a:pt x="19" y="891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FF8D5E4C-C724-D076-B626-CB6D783F35B9}"/>
              </a:ext>
            </a:extLst>
          </p:cNvPr>
          <p:cNvSpPr/>
          <p:nvPr/>
        </p:nvSpPr>
        <p:spPr>
          <a:xfrm>
            <a:off x="1822275" y="11657654"/>
            <a:ext cx="117960" cy="1093298"/>
          </a:xfrm>
          <a:custGeom>
            <a:avLst/>
            <a:gdLst>
              <a:gd name="connsiteX0" fmla="*/ 117650 w 117960"/>
              <a:gd name="connsiteY0" fmla="*/ 946 h 1093298"/>
              <a:gd name="connsiteX1" fmla="*/ 57325 w 117960"/>
              <a:gd name="connsiteY1" fmla="*/ 324796 h 1093298"/>
              <a:gd name="connsiteX2" fmla="*/ 175 w 117960"/>
              <a:gd name="connsiteY2" fmla="*/ 1093146 h 1093298"/>
              <a:gd name="connsiteX3" fmla="*/ 76375 w 117960"/>
              <a:gd name="connsiteY3" fmla="*/ 258121 h 1093298"/>
              <a:gd name="connsiteX4" fmla="*/ 117650 w 117960"/>
              <a:gd name="connsiteY4" fmla="*/ 946 h 109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60" h="1093298">
                <a:moveTo>
                  <a:pt x="117650" y="946"/>
                </a:moveTo>
                <a:cubicBezTo>
                  <a:pt x="114475" y="12059"/>
                  <a:pt x="76904" y="142763"/>
                  <a:pt x="57325" y="324796"/>
                </a:cubicBezTo>
                <a:cubicBezTo>
                  <a:pt x="37746" y="506829"/>
                  <a:pt x="-3000" y="1104259"/>
                  <a:pt x="175" y="1093146"/>
                </a:cubicBezTo>
                <a:cubicBezTo>
                  <a:pt x="3350" y="1082033"/>
                  <a:pt x="53621" y="439625"/>
                  <a:pt x="76375" y="258121"/>
                </a:cubicBezTo>
                <a:cubicBezTo>
                  <a:pt x="99129" y="76617"/>
                  <a:pt x="120825" y="-10167"/>
                  <a:pt x="117650" y="9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8623960D-6489-CA78-C216-0CE70A1B99DA}"/>
              </a:ext>
            </a:extLst>
          </p:cNvPr>
          <p:cNvSpPr/>
          <p:nvPr/>
        </p:nvSpPr>
        <p:spPr>
          <a:xfrm>
            <a:off x="1770143" y="12275432"/>
            <a:ext cx="103868" cy="459035"/>
          </a:xfrm>
          <a:custGeom>
            <a:avLst/>
            <a:gdLst>
              <a:gd name="connsiteX0" fmla="*/ 103107 w 103868"/>
              <a:gd name="connsiteY0" fmla="*/ 2293 h 459035"/>
              <a:gd name="connsiteX1" fmla="*/ 1507 w 103868"/>
              <a:gd name="connsiteY1" fmla="*/ 449968 h 459035"/>
              <a:gd name="connsiteX2" fmla="*/ 45957 w 103868"/>
              <a:gd name="connsiteY2" fmla="*/ 281693 h 459035"/>
              <a:gd name="connsiteX3" fmla="*/ 103107 w 103868"/>
              <a:gd name="connsiteY3" fmla="*/ 2293 h 45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68" h="459035">
                <a:moveTo>
                  <a:pt x="103107" y="2293"/>
                </a:moveTo>
                <a:cubicBezTo>
                  <a:pt x="95699" y="30339"/>
                  <a:pt x="11032" y="403401"/>
                  <a:pt x="1507" y="449968"/>
                </a:cubicBezTo>
                <a:cubicBezTo>
                  <a:pt x="-8018" y="496535"/>
                  <a:pt x="30082" y="352072"/>
                  <a:pt x="45957" y="281693"/>
                </a:cubicBezTo>
                <a:cubicBezTo>
                  <a:pt x="61832" y="211314"/>
                  <a:pt x="110515" y="-25753"/>
                  <a:pt x="103107" y="229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2D9A9BDE-6C3F-3E8D-9E43-DAAD145B4CAA}"/>
              </a:ext>
            </a:extLst>
          </p:cNvPr>
          <p:cNvSpPr/>
          <p:nvPr/>
        </p:nvSpPr>
        <p:spPr>
          <a:xfrm>
            <a:off x="4649599" y="2952781"/>
            <a:ext cx="1066457" cy="1642848"/>
          </a:xfrm>
          <a:custGeom>
            <a:avLst/>
            <a:gdLst>
              <a:gd name="connsiteX0" fmla="*/ 1065401 w 1066457"/>
              <a:gd name="connsiteY0" fmla="*/ 9688 h 1642848"/>
              <a:gd name="connsiteX1" fmla="*/ 878789 w 1066457"/>
              <a:gd name="connsiteY1" fmla="*/ 844778 h 1642848"/>
              <a:gd name="connsiteX2" fmla="*/ 892785 w 1066457"/>
              <a:gd name="connsiteY2" fmla="*/ 784129 h 1642848"/>
              <a:gd name="connsiteX3" fmla="*/ 580209 w 1066457"/>
              <a:gd name="connsiteY3" fmla="*/ 1180680 h 1642848"/>
              <a:gd name="connsiteX4" fmla="*/ 202319 w 1066457"/>
              <a:gd name="connsiteY4" fmla="*/ 1535243 h 1642848"/>
              <a:gd name="connsiteX5" fmla="*/ 1711 w 1066457"/>
              <a:gd name="connsiteY5" fmla="*/ 1642546 h 1642848"/>
              <a:gd name="connsiteX6" fmla="*/ 127674 w 1066457"/>
              <a:gd name="connsiteY6" fmla="*/ 1549239 h 1642848"/>
              <a:gd name="connsiteX7" fmla="*/ 491568 w 1066457"/>
              <a:gd name="connsiteY7" fmla="*/ 1124697 h 1642848"/>
              <a:gd name="connsiteX8" fmla="*/ 426254 w 1066457"/>
              <a:gd name="connsiteY8" fmla="*/ 1199341 h 1642848"/>
              <a:gd name="connsiteX9" fmla="*/ 855462 w 1066457"/>
              <a:gd name="connsiteY9" fmla="*/ 714150 h 1642848"/>
              <a:gd name="connsiteX10" fmla="*/ 818140 w 1066457"/>
              <a:gd name="connsiteY10" fmla="*/ 718815 h 1642848"/>
              <a:gd name="connsiteX11" fmla="*/ 948768 w 1066457"/>
              <a:gd name="connsiteY11" fmla="*/ 410905 h 1642848"/>
              <a:gd name="connsiteX12" fmla="*/ 1065401 w 1066457"/>
              <a:gd name="connsiteY12" fmla="*/ 9688 h 164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6457" h="1642848">
                <a:moveTo>
                  <a:pt x="1065401" y="9688"/>
                </a:moveTo>
                <a:cubicBezTo>
                  <a:pt x="1053738" y="82000"/>
                  <a:pt x="907558" y="715705"/>
                  <a:pt x="878789" y="844778"/>
                </a:cubicBezTo>
                <a:cubicBezTo>
                  <a:pt x="850020" y="973851"/>
                  <a:pt x="942548" y="728145"/>
                  <a:pt x="892785" y="784129"/>
                </a:cubicBezTo>
                <a:cubicBezTo>
                  <a:pt x="843022" y="840113"/>
                  <a:pt x="695287" y="1055494"/>
                  <a:pt x="580209" y="1180680"/>
                </a:cubicBezTo>
                <a:cubicBezTo>
                  <a:pt x="465131" y="1305866"/>
                  <a:pt x="298735" y="1458265"/>
                  <a:pt x="202319" y="1535243"/>
                </a:cubicBezTo>
                <a:cubicBezTo>
                  <a:pt x="105903" y="1612221"/>
                  <a:pt x="14152" y="1640213"/>
                  <a:pt x="1711" y="1642546"/>
                </a:cubicBezTo>
                <a:cubicBezTo>
                  <a:pt x="-10730" y="1644879"/>
                  <a:pt x="46031" y="1635547"/>
                  <a:pt x="127674" y="1549239"/>
                </a:cubicBezTo>
                <a:cubicBezTo>
                  <a:pt x="209317" y="1462931"/>
                  <a:pt x="441805" y="1183013"/>
                  <a:pt x="491568" y="1124697"/>
                </a:cubicBezTo>
                <a:cubicBezTo>
                  <a:pt x="541331" y="1066381"/>
                  <a:pt x="426254" y="1199341"/>
                  <a:pt x="426254" y="1199341"/>
                </a:cubicBezTo>
                <a:cubicBezTo>
                  <a:pt x="486903" y="1130917"/>
                  <a:pt x="790148" y="794238"/>
                  <a:pt x="855462" y="714150"/>
                </a:cubicBezTo>
                <a:cubicBezTo>
                  <a:pt x="920776" y="634062"/>
                  <a:pt x="802589" y="769356"/>
                  <a:pt x="818140" y="718815"/>
                </a:cubicBezTo>
                <a:cubicBezTo>
                  <a:pt x="833691" y="668274"/>
                  <a:pt x="908335" y="532203"/>
                  <a:pt x="948768" y="410905"/>
                </a:cubicBezTo>
                <a:cubicBezTo>
                  <a:pt x="989201" y="289607"/>
                  <a:pt x="1077064" y="-62624"/>
                  <a:pt x="1065401" y="968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CDEF1D64-21D9-2E47-7BE1-FFAF9C77784E}"/>
              </a:ext>
            </a:extLst>
          </p:cNvPr>
          <p:cNvSpPr/>
          <p:nvPr/>
        </p:nvSpPr>
        <p:spPr>
          <a:xfrm>
            <a:off x="3361880" y="3423418"/>
            <a:ext cx="951074" cy="1121259"/>
          </a:xfrm>
          <a:custGeom>
            <a:avLst/>
            <a:gdLst>
              <a:gd name="connsiteX0" fmla="*/ 34463 w 951074"/>
              <a:gd name="connsiteY0" fmla="*/ 5582 h 1121259"/>
              <a:gd name="connsiteX1" fmla="*/ 305051 w 951074"/>
              <a:gd name="connsiteY1" fmla="*/ 514100 h 1121259"/>
              <a:gd name="connsiteX2" fmla="*/ 183753 w 951074"/>
              <a:gd name="connsiteY2" fmla="*/ 411464 h 1121259"/>
              <a:gd name="connsiteX3" fmla="*/ 309716 w 951074"/>
              <a:gd name="connsiteY3" fmla="*/ 546758 h 1121259"/>
              <a:gd name="connsiteX4" fmla="*/ 902210 w 951074"/>
              <a:gd name="connsiteY4" fmla="*/ 1078602 h 1121259"/>
              <a:gd name="connsiteX5" fmla="*/ 916206 w 951074"/>
              <a:gd name="connsiteY5" fmla="*/ 1087933 h 1121259"/>
              <a:gd name="connsiteX6" fmla="*/ 542981 w 951074"/>
              <a:gd name="connsiteY6" fmla="*/ 850002 h 1121259"/>
              <a:gd name="connsiteX7" fmla="*/ 183753 w 951074"/>
              <a:gd name="connsiteY7" fmla="*/ 472113 h 1121259"/>
              <a:gd name="connsiteX8" fmla="*/ 6471 w 951074"/>
              <a:gd name="connsiteY8" fmla="*/ 192194 h 1121259"/>
              <a:gd name="connsiteX9" fmla="*/ 39128 w 951074"/>
              <a:gd name="connsiteY9" fmla="*/ 238847 h 1121259"/>
              <a:gd name="connsiteX10" fmla="*/ 34463 w 951074"/>
              <a:gd name="connsiteY10" fmla="*/ 5582 h 112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074" h="1121259">
                <a:moveTo>
                  <a:pt x="34463" y="5582"/>
                </a:moveTo>
                <a:cubicBezTo>
                  <a:pt x="78784" y="51458"/>
                  <a:pt x="280169" y="446453"/>
                  <a:pt x="305051" y="514100"/>
                </a:cubicBezTo>
                <a:cubicBezTo>
                  <a:pt x="329933" y="581747"/>
                  <a:pt x="182976" y="406021"/>
                  <a:pt x="183753" y="411464"/>
                </a:cubicBezTo>
                <a:cubicBezTo>
                  <a:pt x="184531" y="416907"/>
                  <a:pt x="189973" y="435568"/>
                  <a:pt x="309716" y="546758"/>
                </a:cubicBezTo>
                <a:cubicBezTo>
                  <a:pt x="429459" y="657948"/>
                  <a:pt x="801128" y="988406"/>
                  <a:pt x="902210" y="1078602"/>
                </a:cubicBezTo>
                <a:cubicBezTo>
                  <a:pt x="1003292" y="1168798"/>
                  <a:pt x="916206" y="1087933"/>
                  <a:pt x="916206" y="1087933"/>
                </a:cubicBezTo>
                <a:cubicBezTo>
                  <a:pt x="856335" y="1049833"/>
                  <a:pt x="665056" y="952639"/>
                  <a:pt x="542981" y="850002"/>
                </a:cubicBezTo>
                <a:cubicBezTo>
                  <a:pt x="420906" y="747365"/>
                  <a:pt x="273171" y="581748"/>
                  <a:pt x="183753" y="472113"/>
                </a:cubicBezTo>
                <a:cubicBezTo>
                  <a:pt x="94335" y="362478"/>
                  <a:pt x="30575" y="231072"/>
                  <a:pt x="6471" y="192194"/>
                </a:cubicBezTo>
                <a:cubicBezTo>
                  <a:pt x="-17633" y="153316"/>
                  <a:pt x="32908" y="266839"/>
                  <a:pt x="39128" y="238847"/>
                </a:cubicBezTo>
                <a:cubicBezTo>
                  <a:pt x="45348" y="210855"/>
                  <a:pt x="-9858" y="-40294"/>
                  <a:pt x="34463" y="558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9A3A256-5271-384C-6AE8-629468BFAD50}"/>
              </a:ext>
            </a:extLst>
          </p:cNvPr>
          <p:cNvSpPr/>
          <p:nvPr/>
        </p:nvSpPr>
        <p:spPr>
          <a:xfrm>
            <a:off x="4061854" y="3691888"/>
            <a:ext cx="1572671" cy="1258030"/>
          </a:xfrm>
          <a:custGeom>
            <a:avLst/>
            <a:gdLst>
              <a:gd name="connsiteX0" fmla="*/ 1569170 w 1572671"/>
              <a:gd name="connsiteY0" fmla="*/ 3034 h 1258030"/>
              <a:gd name="connsiteX1" fmla="*/ 1069983 w 1572671"/>
              <a:gd name="connsiteY1" fmla="*/ 548875 h 1258030"/>
              <a:gd name="connsiteX2" fmla="*/ 654770 w 1572671"/>
              <a:gd name="connsiteY2" fmla="*/ 842790 h 1258030"/>
              <a:gd name="connsiteX3" fmla="*/ 832052 w 1572671"/>
              <a:gd name="connsiteY3" fmla="*/ 894108 h 1258030"/>
              <a:gd name="connsiteX4" fmla="*/ 1419881 w 1572671"/>
              <a:gd name="connsiteY4" fmla="*/ 940761 h 1258030"/>
              <a:gd name="connsiteX5" fmla="*/ 701424 w 1572671"/>
              <a:gd name="connsiteY5" fmla="*/ 1169361 h 1258030"/>
              <a:gd name="connsiteX6" fmla="*/ 398179 w 1572671"/>
              <a:gd name="connsiteY6" fmla="*/ 1258002 h 1258030"/>
              <a:gd name="connsiteX7" fmla="*/ 230228 w 1572671"/>
              <a:gd name="connsiteY7" fmla="*/ 1174026 h 1258030"/>
              <a:gd name="connsiteX8" fmla="*/ 6293 w 1572671"/>
              <a:gd name="connsiteY8" fmla="*/ 838124 h 1258030"/>
              <a:gd name="connsiteX9" fmla="*/ 62277 w 1572671"/>
              <a:gd name="connsiteY9" fmla="*/ 964088 h 1258030"/>
              <a:gd name="connsiteX10" fmla="*/ 66942 w 1572671"/>
              <a:gd name="connsiteY10" fmla="*/ 777475 h 1258030"/>
              <a:gd name="connsiteX11" fmla="*/ 398179 w 1572671"/>
              <a:gd name="connsiteY11" fmla="*/ 936096 h 1258030"/>
              <a:gd name="connsiteX12" fmla="*/ 748077 w 1572671"/>
              <a:gd name="connsiteY12" fmla="*/ 716826 h 1258030"/>
              <a:gd name="connsiteX13" fmla="*/ 603452 w 1572671"/>
              <a:gd name="connsiteY13" fmla="*/ 791471 h 1258030"/>
              <a:gd name="connsiteX14" fmla="*/ 1256595 w 1572671"/>
              <a:gd name="connsiteY14" fmla="*/ 348267 h 1258030"/>
              <a:gd name="connsiteX15" fmla="*/ 1569170 w 1572671"/>
              <a:gd name="connsiteY15" fmla="*/ 3034 h 125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72671" h="1258030">
                <a:moveTo>
                  <a:pt x="1569170" y="3034"/>
                </a:moveTo>
                <a:cubicBezTo>
                  <a:pt x="1538068" y="36469"/>
                  <a:pt x="1222383" y="408916"/>
                  <a:pt x="1069983" y="548875"/>
                </a:cubicBezTo>
                <a:cubicBezTo>
                  <a:pt x="917583" y="688834"/>
                  <a:pt x="694425" y="785251"/>
                  <a:pt x="654770" y="842790"/>
                </a:cubicBezTo>
                <a:cubicBezTo>
                  <a:pt x="615115" y="900329"/>
                  <a:pt x="704534" y="877780"/>
                  <a:pt x="832052" y="894108"/>
                </a:cubicBezTo>
                <a:cubicBezTo>
                  <a:pt x="959570" y="910436"/>
                  <a:pt x="1441652" y="894886"/>
                  <a:pt x="1419881" y="940761"/>
                </a:cubicBezTo>
                <a:cubicBezTo>
                  <a:pt x="1398110" y="986636"/>
                  <a:pt x="871708" y="1116488"/>
                  <a:pt x="701424" y="1169361"/>
                </a:cubicBezTo>
                <a:cubicBezTo>
                  <a:pt x="531140" y="1222234"/>
                  <a:pt x="476712" y="1257225"/>
                  <a:pt x="398179" y="1258002"/>
                </a:cubicBezTo>
                <a:cubicBezTo>
                  <a:pt x="319646" y="1258779"/>
                  <a:pt x="295542" y="1244006"/>
                  <a:pt x="230228" y="1174026"/>
                </a:cubicBezTo>
                <a:cubicBezTo>
                  <a:pt x="164914" y="1104046"/>
                  <a:pt x="34285" y="873114"/>
                  <a:pt x="6293" y="838124"/>
                </a:cubicBezTo>
                <a:cubicBezTo>
                  <a:pt x="-21699" y="803134"/>
                  <a:pt x="52169" y="974196"/>
                  <a:pt x="62277" y="964088"/>
                </a:cubicBezTo>
                <a:cubicBezTo>
                  <a:pt x="72385" y="953980"/>
                  <a:pt x="10958" y="782140"/>
                  <a:pt x="66942" y="777475"/>
                </a:cubicBezTo>
                <a:cubicBezTo>
                  <a:pt x="122926" y="772810"/>
                  <a:pt x="284657" y="946204"/>
                  <a:pt x="398179" y="936096"/>
                </a:cubicBezTo>
                <a:cubicBezTo>
                  <a:pt x="511701" y="925988"/>
                  <a:pt x="713865" y="740930"/>
                  <a:pt x="748077" y="716826"/>
                </a:cubicBezTo>
                <a:cubicBezTo>
                  <a:pt x="782289" y="692722"/>
                  <a:pt x="518699" y="852898"/>
                  <a:pt x="603452" y="791471"/>
                </a:cubicBezTo>
                <a:cubicBezTo>
                  <a:pt x="688205" y="730045"/>
                  <a:pt x="1094864" y="475785"/>
                  <a:pt x="1256595" y="348267"/>
                </a:cubicBezTo>
                <a:cubicBezTo>
                  <a:pt x="1418326" y="220749"/>
                  <a:pt x="1600272" y="-30401"/>
                  <a:pt x="1569170" y="303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FB5E9BB8-C3DE-3540-8CF7-56678C12F98D}"/>
              </a:ext>
            </a:extLst>
          </p:cNvPr>
          <p:cNvSpPr/>
          <p:nvPr/>
        </p:nvSpPr>
        <p:spPr>
          <a:xfrm>
            <a:off x="3208192" y="2458615"/>
            <a:ext cx="923981" cy="1935503"/>
          </a:xfrm>
          <a:custGeom>
            <a:avLst/>
            <a:gdLst>
              <a:gd name="connsiteX0" fmla="*/ 85514 w 923981"/>
              <a:gd name="connsiteY0" fmla="*/ 88642 h 1935503"/>
              <a:gd name="connsiteX1" fmla="*/ 108841 w 923981"/>
              <a:gd name="connsiteY1" fmla="*/ 737120 h 1935503"/>
              <a:gd name="connsiteX2" fmla="*/ 295453 w 923981"/>
              <a:gd name="connsiteY2" fmla="*/ 1129005 h 1935503"/>
              <a:gd name="connsiteX3" fmla="*/ 276792 w 923981"/>
              <a:gd name="connsiteY3" fmla="*/ 1096348 h 1935503"/>
              <a:gd name="connsiteX4" fmla="*/ 426081 w 923981"/>
              <a:gd name="connsiteY4" fmla="*/ 1469573 h 1935503"/>
              <a:gd name="connsiteX5" fmla="*/ 612694 w 923981"/>
              <a:gd name="connsiteY5" fmla="*/ 1665516 h 1935503"/>
              <a:gd name="connsiteX6" fmla="*/ 920604 w 923981"/>
              <a:gd name="connsiteY6" fmla="*/ 1926773 h 1935503"/>
              <a:gd name="connsiteX7" fmla="*/ 743322 w 923981"/>
              <a:gd name="connsiteY7" fmla="*/ 1824136 h 1935503"/>
              <a:gd name="connsiteX8" fmla="*/ 244135 w 923981"/>
              <a:gd name="connsiteY8" fmla="*/ 1352940 h 1935503"/>
              <a:gd name="connsiteX9" fmla="*/ 239469 w 923981"/>
              <a:gd name="connsiteY9" fmla="*/ 1418254 h 1935503"/>
              <a:gd name="connsiteX10" fmla="*/ 10869 w 923981"/>
              <a:gd name="connsiteY10" fmla="*/ 685801 h 1935503"/>
              <a:gd name="connsiteX11" fmla="*/ 38861 w 923981"/>
              <a:gd name="connsiteY11" fmla="*/ 69981 h 1935503"/>
              <a:gd name="connsiteX12" fmla="*/ 85514 w 923981"/>
              <a:gd name="connsiteY12" fmla="*/ 88642 h 193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3981" h="1935503">
                <a:moveTo>
                  <a:pt x="85514" y="88642"/>
                </a:moveTo>
                <a:cubicBezTo>
                  <a:pt x="97177" y="199832"/>
                  <a:pt x="73851" y="563726"/>
                  <a:pt x="108841" y="737120"/>
                </a:cubicBezTo>
                <a:cubicBezTo>
                  <a:pt x="143831" y="910514"/>
                  <a:pt x="267461" y="1069134"/>
                  <a:pt x="295453" y="1129005"/>
                </a:cubicBezTo>
                <a:cubicBezTo>
                  <a:pt x="323445" y="1188876"/>
                  <a:pt x="255021" y="1039587"/>
                  <a:pt x="276792" y="1096348"/>
                </a:cubicBezTo>
                <a:cubicBezTo>
                  <a:pt x="298563" y="1153109"/>
                  <a:pt x="370097" y="1374712"/>
                  <a:pt x="426081" y="1469573"/>
                </a:cubicBezTo>
                <a:cubicBezTo>
                  <a:pt x="482065" y="1564434"/>
                  <a:pt x="530274" y="1589316"/>
                  <a:pt x="612694" y="1665516"/>
                </a:cubicBezTo>
                <a:cubicBezTo>
                  <a:pt x="695114" y="1741716"/>
                  <a:pt x="898833" y="1900336"/>
                  <a:pt x="920604" y="1926773"/>
                </a:cubicBezTo>
                <a:cubicBezTo>
                  <a:pt x="942375" y="1953210"/>
                  <a:pt x="856067" y="1919775"/>
                  <a:pt x="743322" y="1824136"/>
                </a:cubicBezTo>
                <a:cubicBezTo>
                  <a:pt x="630577" y="1728497"/>
                  <a:pt x="328111" y="1420587"/>
                  <a:pt x="244135" y="1352940"/>
                </a:cubicBezTo>
                <a:cubicBezTo>
                  <a:pt x="160159" y="1285293"/>
                  <a:pt x="278347" y="1529444"/>
                  <a:pt x="239469" y="1418254"/>
                </a:cubicBezTo>
                <a:cubicBezTo>
                  <a:pt x="200591" y="1307064"/>
                  <a:pt x="44304" y="910513"/>
                  <a:pt x="10869" y="685801"/>
                </a:cubicBezTo>
                <a:cubicBezTo>
                  <a:pt x="-22566" y="461089"/>
                  <a:pt x="31085" y="169508"/>
                  <a:pt x="38861" y="69981"/>
                </a:cubicBezTo>
                <a:cubicBezTo>
                  <a:pt x="46637" y="-29546"/>
                  <a:pt x="73851" y="-22548"/>
                  <a:pt x="85514" y="8864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A585BFD1-AE74-8AF7-0216-9CED635E0A00}"/>
              </a:ext>
            </a:extLst>
          </p:cNvPr>
          <p:cNvSpPr/>
          <p:nvPr/>
        </p:nvSpPr>
        <p:spPr>
          <a:xfrm>
            <a:off x="3619985" y="2479081"/>
            <a:ext cx="355082" cy="792817"/>
          </a:xfrm>
          <a:custGeom>
            <a:avLst/>
            <a:gdLst>
              <a:gd name="connsiteX0" fmla="*/ 293 w 355082"/>
              <a:gd name="connsiteY0" fmla="*/ 2862 h 792817"/>
              <a:gd name="connsiteX1" fmla="*/ 308203 w 355082"/>
              <a:gd name="connsiteY1" fmla="*/ 142821 h 792817"/>
              <a:gd name="connsiteX2" fmla="*/ 303537 w 355082"/>
              <a:gd name="connsiteY2" fmla="*/ 460062 h 792817"/>
              <a:gd name="connsiteX3" fmla="*/ 354856 w 355082"/>
              <a:gd name="connsiteY3" fmla="*/ 282780 h 792817"/>
              <a:gd name="connsiteX4" fmla="*/ 280211 w 355082"/>
              <a:gd name="connsiteY4" fmla="*/ 525376 h 792817"/>
              <a:gd name="connsiteX5" fmla="*/ 275546 w 355082"/>
              <a:gd name="connsiteY5" fmla="*/ 791299 h 792817"/>
              <a:gd name="connsiteX6" fmla="*/ 298872 w 355082"/>
              <a:gd name="connsiteY6" fmla="*/ 399413 h 792817"/>
              <a:gd name="connsiteX7" fmla="*/ 252219 w 355082"/>
              <a:gd name="connsiteY7" fmla="*/ 259454 h 792817"/>
              <a:gd name="connsiteX8" fmla="*/ 293 w 355082"/>
              <a:gd name="connsiteY8" fmla="*/ 2862 h 79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082" h="792817">
                <a:moveTo>
                  <a:pt x="293" y="2862"/>
                </a:moveTo>
                <a:cubicBezTo>
                  <a:pt x="9624" y="-16577"/>
                  <a:pt x="257662" y="66621"/>
                  <a:pt x="308203" y="142821"/>
                </a:cubicBezTo>
                <a:cubicBezTo>
                  <a:pt x="358744" y="219021"/>
                  <a:pt x="295762" y="436736"/>
                  <a:pt x="303537" y="460062"/>
                </a:cubicBezTo>
                <a:cubicBezTo>
                  <a:pt x="311313" y="483389"/>
                  <a:pt x="358744" y="271894"/>
                  <a:pt x="354856" y="282780"/>
                </a:cubicBezTo>
                <a:cubicBezTo>
                  <a:pt x="350968" y="293666"/>
                  <a:pt x="293429" y="440623"/>
                  <a:pt x="280211" y="525376"/>
                </a:cubicBezTo>
                <a:cubicBezTo>
                  <a:pt x="266993" y="610129"/>
                  <a:pt x="272436" y="812293"/>
                  <a:pt x="275546" y="791299"/>
                </a:cubicBezTo>
                <a:cubicBezTo>
                  <a:pt x="278656" y="770305"/>
                  <a:pt x="302760" y="488054"/>
                  <a:pt x="298872" y="399413"/>
                </a:cubicBezTo>
                <a:cubicBezTo>
                  <a:pt x="294984" y="310772"/>
                  <a:pt x="297317" y="327878"/>
                  <a:pt x="252219" y="259454"/>
                </a:cubicBezTo>
                <a:cubicBezTo>
                  <a:pt x="207121" y="191030"/>
                  <a:pt x="-9038" y="22301"/>
                  <a:pt x="293" y="286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983541EE-EF1F-9949-BB9E-DAE2D8C2C3A9}"/>
              </a:ext>
            </a:extLst>
          </p:cNvPr>
          <p:cNvSpPr/>
          <p:nvPr/>
        </p:nvSpPr>
        <p:spPr>
          <a:xfrm>
            <a:off x="3409507" y="2822144"/>
            <a:ext cx="538631" cy="652593"/>
          </a:xfrm>
          <a:custGeom>
            <a:avLst/>
            <a:gdLst>
              <a:gd name="connsiteX0" fmla="*/ 832 w 538631"/>
              <a:gd name="connsiteY0" fmla="*/ 98338 h 652593"/>
              <a:gd name="connsiteX1" fmla="*/ 327403 w 538631"/>
              <a:gd name="connsiteY1" fmla="*/ 116999 h 652593"/>
              <a:gd name="connsiteX2" fmla="*/ 532677 w 538631"/>
              <a:gd name="connsiteY2" fmla="*/ 366 h 652593"/>
              <a:gd name="connsiteX3" fmla="*/ 486024 w 538631"/>
              <a:gd name="connsiteY3" fmla="*/ 89007 h 652593"/>
              <a:gd name="connsiteX4" fmla="*/ 514015 w 538631"/>
              <a:gd name="connsiteY4" fmla="*/ 317607 h 652593"/>
              <a:gd name="connsiteX5" fmla="*/ 523346 w 538631"/>
              <a:gd name="connsiteY5" fmla="*/ 429574 h 652593"/>
              <a:gd name="connsiteX6" fmla="*/ 458032 w 538631"/>
              <a:gd name="connsiteY6" fmla="*/ 606856 h 652593"/>
              <a:gd name="connsiteX7" fmla="*/ 444036 w 538631"/>
              <a:gd name="connsiteY7" fmla="*/ 644178 h 652593"/>
              <a:gd name="connsiteX8" fmla="*/ 467362 w 538631"/>
              <a:gd name="connsiteY8" fmla="*/ 476227 h 652593"/>
              <a:gd name="connsiteX9" fmla="*/ 383387 w 538631"/>
              <a:gd name="connsiteY9" fmla="*/ 205640 h 652593"/>
              <a:gd name="connsiteX10" fmla="*/ 383387 w 538631"/>
              <a:gd name="connsiteY10" fmla="*/ 247627 h 652593"/>
              <a:gd name="connsiteX11" fmla="*/ 392717 w 538631"/>
              <a:gd name="connsiteY11" fmla="*/ 172983 h 652593"/>
              <a:gd name="connsiteX12" fmla="*/ 238762 w 538631"/>
              <a:gd name="connsiteY12" fmla="*/ 135660 h 652593"/>
              <a:gd name="connsiteX13" fmla="*/ 832 w 538631"/>
              <a:gd name="connsiteY13" fmla="*/ 98338 h 65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631" h="652593">
                <a:moveTo>
                  <a:pt x="832" y="98338"/>
                </a:moveTo>
                <a:cubicBezTo>
                  <a:pt x="15605" y="95228"/>
                  <a:pt x="238762" y="133328"/>
                  <a:pt x="327403" y="116999"/>
                </a:cubicBezTo>
                <a:cubicBezTo>
                  <a:pt x="416044" y="100670"/>
                  <a:pt x="506240" y="5031"/>
                  <a:pt x="532677" y="366"/>
                </a:cubicBezTo>
                <a:cubicBezTo>
                  <a:pt x="559114" y="-4299"/>
                  <a:pt x="489134" y="36134"/>
                  <a:pt x="486024" y="89007"/>
                </a:cubicBezTo>
                <a:cubicBezTo>
                  <a:pt x="482914" y="141880"/>
                  <a:pt x="507795" y="260846"/>
                  <a:pt x="514015" y="317607"/>
                </a:cubicBezTo>
                <a:cubicBezTo>
                  <a:pt x="520235" y="374368"/>
                  <a:pt x="532676" y="381366"/>
                  <a:pt x="523346" y="429574"/>
                </a:cubicBezTo>
                <a:cubicBezTo>
                  <a:pt x="514016" y="477782"/>
                  <a:pt x="471250" y="571089"/>
                  <a:pt x="458032" y="606856"/>
                </a:cubicBezTo>
                <a:cubicBezTo>
                  <a:pt x="444814" y="642623"/>
                  <a:pt x="442481" y="665949"/>
                  <a:pt x="444036" y="644178"/>
                </a:cubicBezTo>
                <a:cubicBezTo>
                  <a:pt x="445591" y="622407"/>
                  <a:pt x="477470" y="549317"/>
                  <a:pt x="467362" y="476227"/>
                </a:cubicBezTo>
                <a:cubicBezTo>
                  <a:pt x="457254" y="403137"/>
                  <a:pt x="397383" y="243740"/>
                  <a:pt x="383387" y="205640"/>
                </a:cubicBezTo>
                <a:cubicBezTo>
                  <a:pt x="369391" y="167540"/>
                  <a:pt x="381832" y="253070"/>
                  <a:pt x="383387" y="247627"/>
                </a:cubicBezTo>
                <a:cubicBezTo>
                  <a:pt x="384942" y="242184"/>
                  <a:pt x="416821" y="191644"/>
                  <a:pt x="392717" y="172983"/>
                </a:cubicBezTo>
                <a:cubicBezTo>
                  <a:pt x="368613" y="154322"/>
                  <a:pt x="305631" y="150433"/>
                  <a:pt x="238762" y="135660"/>
                </a:cubicBezTo>
                <a:cubicBezTo>
                  <a:pt x="171893" y="120887"/>
                  <a:pt x="-13941" y="101448"/>
                  <a:pt x="832" y="983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8B4EA893-6708-67E4-D338-C0E572A6872C}"/>
              </a:ext>
            </a:extLst>
          </p:cNvPr>
          <p:cNvSpPr/>
          <p:nvPr/>
        </p:nvSpPr>
        <p:spPr>
          <a:xfrm>
            <a:off x="4286069" y="3004457"/>
            <a:ext cx="542534" cy="443309"/>
          </a:xfrm>
          <a:custGeom>
            <a:avLst/>
            <a:gdLst>
              <a:gd name="connsiteX0" fmla="*/ 1347 w 542534"/>
              <a:gd name="connsiteY0" fmla="*/ 0 h 443309"/>
              <a:gd name="connsiteX1" fmla="*/ 360576 w 542534"/>
              <a:gd name="connsiteY1" fmla="*/ 130629 h 443309"/>
              <a:gd name="connsiteX2" fmla="*/ 379237 w 542534"/>
              <a:gd name="connsiteY2" fmla="*/ 331237 h 443309"/>
              <a:gd name="connsiteX3" fmla="*/ 323253 w 542534"/>
              <a:gd name="connsiteY3" fmla="*/ 345233 h 443309"/>
              <a:gd name="connsiteX4" fmla="*/ 542523 w 542534"/>
              <a:gd name="connsiteY4" fmla="*/ 443204 h 443309"/>
              <a:gd name="connsiteX5" fmla="*/ 332584 w 542534"/>
              <a:gd name="connsiteY5" fmla="*/ 363894 h 443309"/>
              <a:gd name="connsiteX6" fmla="*/ 220617 w 542534"/>
              <a:gd name="connsiteY6" fmla="*/ 349898 h 443309"/>
              <a:gd name="connsiteX7" fmla="*/ 276600 w 542534"/>
              <a:gd name="connsiteY7" fmla="*/ 237931 h 443309"/>
              <a:gd name="connsiteX8" fmla="*/ 173964 w 542534"/>
              <a:gd name="connsiteY8" fmla="*/ 111967 h 443309"/>
              <a:gd name="connsiteX9" fmla="*/ 234613 w 542534"/>
              <a:gd name="connsiteY9" fmla="*/ 130629 h 443309"/>
              <a:gd name="connsiteX10" fmla="*/ 1347 w 542534"/>
              <a:gd name="connsiteY10" fmla="*/ 0 h 44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2534" h="443309">
                <a:moveTo>
                  <a:pt x="1347" y="0"/>
                </a:moveTo>
                <a:cubicBezTo>
                  <a:pt x="22341" y="0"/>
                  <a:pt x="297594" y="75423"/>
                  <a:pt x="360576" y="130629"/>
                </a:cubicBezTo>
                <a:cubicBezTo>
                  <a:pt x="423558" y="185835"/>
                  <a:pt x="385457" y="295470"/>
                  <a:pt x="379237" y="331237"/>
                </a:cubicBezTo>
                <a:cubicBezTo>
                  <a:pt x="373017" y="367004"/>
                  <a:pt x="296039" y="326572"/>
                  <a:pt x="323253" y="345233"/>
                </a:cubicBezTo>
                <a:cubicBezTo>
                  <a:pt x="350467" y="363894"/>
                  <a:pt x="540968" y="440094"/>
                  <a:pt x="542523" y="443204"/>
                </a:cubicBezTo>
                <a:cubicBezTo>
                  <a:pt x="544078" y="446314"/>
                  <a:pt x="386235" y="379445"/>
                  <a:pt x="332584" y="363894"/>
                </a:cubicBezTo>
                <a:cubicBezTo>
                  <a:pt x="278933" y="348343"/>
                  <a:pt x="229948" y="370892"/>
                  <a:pt x="220617" y="349898"/>
                </a:cubicBezTo>
                <a:cubicBezTo>
                  <a:pt x="211286" y="328904"/>
                  <a:pt x="284375" y="277586"/>
                  <a:pt x="276600" y="237931"/>
                </a:cubicBezTo>
                <a:cubicBezTo>
                  <a:pt x="268825" y="198276"/>
                  <a:pt x="180962" y="129851"/>
                  <a:pt x="173964" y="111967"/>
                </a:cubicBezTo>
                <a:cubicBezTo>
                  <a:pt x="166966" y="94083"/>
                  <a:pt x="257940" y="150068"/>
                  <a:pt x="234613" y="130629"/>
                </a:cubicBezTo>
                <a:cubicBezTo>
                  <a:pt x="211286" y="111190"/>
                  <a:pt x="-19647" y="0"/>
                  <a:pt x="1347" y="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69D23985-81E9-90C7-882F-0B66A9CDB065}"/>
              </a:ext>
            </a:extLst>
          </p:cNvPr>
          <p:cNvSpPr/>
          <p:nvPr/>
        </p:nvSpPr>
        <p:spPr>
          <a:xfrm>
            <a:off x="3665784" y="3545116"/>
            <a:ext cx="304597" cy="407984"/>
          </a:xfrm>
          <a:custGeom>
            <a:avLst/>
            <a:gdLst>
              <a:gd name="connsiteX0" fmla="*/ 229747 w 304597"/>
              <a:gd name="connsiteY0" fmla="*/ 517 h 407984"/>
              <a:gd name="connsiteX1" fmla="*/ 220416 w 304597"/>
              <a:gd name="connsiteY1" fmla="*/ 177798 h 407984"/>
              <a:gd name="connsiteX2" fmla="*/ 304392 w 304597"/>
              <a:gd name="connsiteY2" fmla="*/ 406398 h 407984"/>
              <a:gd name="connsiteX3" fmla="*/ 192424 w 304597"/>
              <a:gd name="connsiteY3" fmla="*/ 285100 h 407984"/>
              <a:gd name="connsiteX4" fmla="*/ 1147 w 304597"/>
              <a:gd name="connsiteY4" fmla="*/ 79827 h 407984"/>
              <a:gd name="connsiteX5" fmla="*/ 113114 w 304597"/>
              <a:gd name="connsiteY5" fmla="*/ 117149 h 407984"/>
              <a:gd name="connsiteX6" fmla="*/ 122445 w 304597"/>
              <a:gd name="connsiteY6" fmla="*/ 75162 h 407984"/>
              <a:gd name="connsiteX7" fmla="*/ 150436 w 304597"/>
              <a:gd name="connsiteY7" fmla="*/ 121815 h 407984"/>
              <a:gd name="connsiteX8" fmla="*/ 229747 w 304597"/>
              <a:gd name="connsiteY8" fmla="*/ 517 h 4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597" h="407984">
                <a:moveTo>
                  <a:pt x="229747" y="517"/>
                </a:moveTo>
                <a:cubicBezTo>
                  <a:pt x="241410" y="9847"/>
                  <a:pt x="207975" y="110151"/>
                  <a:pt x="220416" y="177798"/>
                </a:cubicBezTo>
                <a:cubicBezTo>
                  <a:pt x="232857" y="245445"/>
                  <a:pt x="309057" y="388514"/>
                  <a:pt x="304392" y="406398"/>
                </a:cubicBezTo>
                <a:cubicBezTo>
                  <a:pt x="299727" y="424282"/>
                  <a:pt x="192424" y="285100"/>
                  <a:pt x="192424" y="285100"/>
                </a:cubicBezTo>
                <a:cubicBezTo>
                  <a:pt x="141883" y="230672"/>
                  <a:pt x="14365" y="107819"/>
                  <a:pt x="1147" y="79827"/>
                </a:cubicBezTo>
                <a:cubicBezTo>
                  <a:pt x="-12071" y="51835"/>
                  <a:pt x="92898" y="117926"/>
                  <a:pt x="113114" y="117149"/>
                </a:cubicBezTo>
                <a:cubicBezTo>
                  <a:pt x="133330" y="116372"/>
                  <a:pt x="116225" y="74384"/>
                  <a:pt x="122445" y="75162"/>
                </a:cubicBezTo>
                <a:cubicBezTo>
                  <a:pt x="128665" y="75940"/>
                  <a:pt x="134107" y="132701"/>
                  <a:pt x="150436" y="121815"/>
                </a:cubicBezTo>
                <a:cubicBezTo>
                  <a:pt x="166764" y="110929"/>
                  <a:pt x="218084" y="-8813"/>
                  <a:pt x="229747" y="51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6EF452B4-59CD-C4B1-4BFF-591D94955FA3}"/>
              </a:ext>
            </a:extLst>
          </p:cNvPr>
          <p:cNvSpPr/>
          <p:nvPr/>
        </p:nvSpPr>
        <p:spPr>
          <a:xfrm>
            <a:off x="4016564" y="3974834"/>
            <a:ext cx="816163" cy="571607"/>
          </a:xfrm>
          <a:custGeom>
            <a:avLst/>
            <a:gdLst>
              <a:gd name="connsiteX0" fmla="*/ 14260 w 816163"/>
              <a:gd name="connsiteY0" fmla="*/ 7 h 571607"/>
              <a:gd name="connsiteX1" fmla="*/ 434138 w 816163"/>
              <a:gd name="connsiteY1" fmla="*/ 69986 h 571607"/>
              <a:gd name="connsiteX2" fmla="*/ 597424 w 816163"/>
              <a:gd name="connsiteY2" fmla="*/ 60656 h 571607"/>
              <a:gd name="connsiteX3" fmla="*/ 438803 w 816163"/>
              <a:gd name="connsiteY3" fmla="*/ 46660 h 571607"/>
              <a:gd name="connsiteX4" fmla="*/ 812028 w 816163"/>
              <a:gd name="connsiteY4" fmla="*/ 27999 h 571607"/>
              <a:gd name="connsiteX5" fmla="*/ 634746 w 816163"/>
              <a:gd name="connsiteY5" fmla="*/ 93313 h 571607"/>
              <a:gd name="connsiteX6" fmla="*/ 574097 w 816163"/>
              <a:gd name="connsiteY6" fmla="*/ 242603 h 571607"/>
              <a:gd name="connsiteX7" fmla="*/ 704726 w 816163"/>
              <a:gd name="connsiteY7" fmla="*/ 415219 h 571607"/>
              <a:gd name="connsiteX8" fmla="*/ 788701 w 816163"/>
              <a:gd name="connsiteY8" fmla="*/ 466537 h 571607"/>
              <a:gd name="connsiteX9" fmla="*/ 536775 w 816163"/>
              <a:gd name="connsiteY9" fmla="*/ 569174 h 571607"/>
              <a:gd name="connsiteX10" fmla="*/ 266187 w 816163"/>
              <a:gd name="connsiteY10" fmla="*/ 508525 h 571607"/>
              <a:gd name="connsiteX11" fmla="*/ 42252 w 816163"/>
              <a:gd name="connsiteY11" fmla="*/ 191284 h 571607"/>
              <a:gd name="connsiteX12" fmla="*/ 116897 w 816163"/>
              <a:gd name="connsiteY12" fmla="*/ 279925 h 571607"/>
              <a:gd name="connsiteX13" fmla="*/ 98236 w 816163"/>
              <a:gd name="connsiteY13" fmla="*/ 74652 h 571607"/>
              <a:gd name="connsiteX14" fmla="*/ 14260 w 816163"/>
              <a:gd name="connsiteY14" fmla="*/ 7 h 57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6163" h="571607">
                <a:moveTo>
                  <a:pt x="14260" y="7"/>
                </a:moveTo>
                <a:cubicBezTo>
                  <a:pt x="70244" y="-771"/>
                  <a:pt x="336944" y="59878"/>
                  <a:pt x="434138" y="69986"/>
                </a:cubicBezTo>
                <a:cubicBezTo>
                  <a:pt x="531332" y="80094"/>
                  <a:pt x="596647" y="64544"/>
                  <a:pt x="597424" y="60656"/>
                </a:cubicBezTo>
                <a:cubicBezTo>
                  <a:pt x="598202" y="56768"/>
                  <a:pt x="403036" y="52103"/>
                  <a:pt x="438803" y="46660"/>
                </a:cubicBezTo>
                <a:cubicBezTo>
                  <a:pt x="474570" y="41217"/>
                  <a:pt x="779371" y="20224"/>
                  <a:pt x="812028" y="27999"/>
                </a:cubicBezTo>
                <a:cubicBezTo>
                  <a:pt x="844685" y="35775"/>
                  <a:pt x="674401" y="57546"/>
                  <a:pt x="634746" y="93313"/>
                </a:cubicBezTo>
                <a:cubicBezTo>
                  <a:pt x="595091" y="129080"/>
                  <a:pt x="562434" y="188952"/>
                  <a:pt x="574097" y="242603"/>
                </a:cubicBezTo>
                <a:cubicBezTo>
                  <a:pt x="585760" y="296254"/>
                  <a:pt x="668959" y="377897"/>
                  <a:pt x="704726" y="415219"/>
                </a:cubicBezTo>
                <a:cubicBezTo>
                  <a:pt x="740493" y="452541"/>
                  <a:pt x="816693" y="440878"/>
                  <a:pt x="788701" y="466537"/>
                </a:cubicBezTo>
                <a:cubicBezTo>
                  <a:pt x="760709" y="492196"/>
                  <a:pt x="623861" y="562176"/>
                  <a:pt x="536775" y="569174"/>
                </a:cubicBezTo>
                <a:cubicBezTo>
                  <a:pt x="449689" y="576172"/>
                  <a:pt x="348608" y="571507"/>
                  <a:pt x="266187" y="508525"/>
                </a:cubicBezTo>
                <a:cubicBezTo>
                  <a:pt x="183766" y="445543"/>
                  <a:pt x="67134" y="229384"/>
                  <a:pt x="42252" y="191284"/>
                </a:cubicBezTo>
                <a:cubicBezTo>
                  <a:pt x="17370" y="153184"/>
                  <a:pt x="107566" y="299364"/>
                  <a:pt x="116897" y="279925"/>
                </a:cubicBezTo>
                <a:cubicBezTo>
                  <a:pt x="126228" y="260486"/>
                  <a:pt x="112232" y="123638"/>
                  <a:pt x="98236" y="74652"/>
                </a:cubicBezTo>
                <a:cubicBezTo>
                  <a:pt x="84240" y="25666"/>
                  <a:pt x="-41724" y="785"/>
                  <a:pt x="14260" y="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D9C9E975-45CF-1E4E-538B-8B91CD83C03D}"/>
              </a:ext>
            </a:extLst>
          </p:cNvPr>
          <p:cNvSpPr/>
          <p:nvPr/>
        </p:nvSpPr>
        <p:spPr>
          <a:xfrm>
            <a:off x="4337880" y="2368418"/>
            <a:ext cx="176255" cy="440379"/>
          </a:xfrm>
          <a:custGeom>
            <a:avLst/>
            <a:gdLst>
              <a:gd name="connsiteX0" fmla="*/ 175681 w 176255"/>
              <a:gd name="connsiteY0" fmla="*/ 3522 h 440379"/>
              <a:gd name="connsiteX1" fmla="*/ 93179 w 176255"/>
              <a:gd name="connsiteY1" fmla="*/ 206340 h 440379"/>
              <a:gd name="connsiteX2" fmla="*/ 103491 w 176255"/>
              <a:gd name="connsiteY2" fmla="*/ 440096 h 440379"/>
              <a:gd name="connsiteX3" fmla="*/ 96616 w 176255"/>
              <a:gd name="connsiteY3" fmla="*/ 251029 h 440379"/>
              <a:gd name="connsiteX4" fmla="*/ 364 w 176255"/>
              <a:gd name="connsiteY4" fmla="*/ 110087 h 440379"/>
              <a:gd name="connsiteX5" fmla="*/ 62240 w 176255"/>
              <a:gd name="connsiteY5" fmla="*/ 185714 h 440379"/>
              <a:gd name="connsiteX6" fmla="*/ 24427 w 176255"/>
              <a:gd name="connsiteY6" fmla="*/ 55086 h 440379"/>
              <a:gd name="connsiteX7" fmla="*/ 45052 w 176255"/>
              <a:gd name="connsiteY7" fmla="*/ 75711 h 440379"/>
              <a:gd name="connsiteX8" fmla="*/ 175681 w 176255"/>
              <a:gd name="connsiteY8" fmla="*/ 3522 h 44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5" h="440379">
                <a:moveTo>
                  <a:pt x="175681" y="3522"/>
                </a:moveTo>
                <a:cubicBezTo>
                  <a:pt x="183702" y="25293"/>
                  <a:pt x="105211" y="133578"/>
                  <a:pt x="93179" y="206340"/>
                </a:cubicBezTo>
                <a:cubicBezTo>
                  <a:pt x="81147" y="279102"/>
                  <a:pt x="102918" y="432648"/>
                  <a:pt x="103491" y="440096"/>
                </a:cubicBezTo>
                <a:cubicBezTo>
                  <a:pt x="104064" y="447544"/>
                  <a:pt x="113804" y="306030"/>
                  <a:pt x="96616" y="251029"/>
                </a:cubicBezTo>
                <a:cubicBezTo>
                  <a:pt x="79428" y="196028"/>
                  <a:pt x="6093" y="120973"/>
                  <a:pt x="364" y="110087"/>
                </a:cubicBezTo>
                <a:cubicBezTo>
                  <a:pt x="-5365" y="99201"/>
                  <a:pt x="58229" y="194881"/>
                  <a:pt x="62240" y="185714"/>
                </a:cubicBezTo>
                <a:cubicBezTo>
                  <a:pt x="66251" y="176547"/>
                  <a:pt x="24427" y="55086"/>
                  <a:pt x="24427" y="55086"/>
                </a:cubicBezTo>
                <a:cubicBezTo>
                  <a:pt x="21562" y="36752"/>
                  <a:pt x="20989" y="83732"/>
                  <a:pt x="45052" y="75711"/>
                </a:cubicBezTo>
                <a:cubicBezTo>
                  <a:pt x="69115" y="67690"/>
                  <a:pt x="167660" y="-18249"/>
                  <a:pt x="175681" y="352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BD5EAEF0-A54E-07A0-CB2B-37BA9FDB5496}"/>
              </a:ext>
            </a:extLst>
          </p:cNvPr>
          <p:cNvSpPr/>
          <p:nvPr/>
        </p:nvSpPr>
        <p:spPr>
          <a:xfrm>
            <a:off x="4394480" y="2629262"/>
            <a:ext cx="665886" cy="590598"/>
          </a:xfrm>
          <a:custGeom>
            <a:avLst/>
            <a:gdLst>
              <a:gd name="connsiteX0" fmla="*/ 665658 w 665886"/>
              <a:gd name="connsiteY0" fmla="*/ 497 h 590598"/>
              <a:gd name="connsiteX1" fmla="*/ 500654 w 665886"/>
              <a:gd name="connsiteY1" fmla="*/ 203315 h 590598"/>
              <a:gd name="connsiteX2" fmla="*/ 538467 w 665886"/>
              <a:gd name="connsiteY2" fmla="*/ 571138 h 590598"/>
              <a:gd name="connsiteX3" fmla="*/ 552218 w 665886"/>
              <a:gd name="connsiteY3" fmla="*/ 519574 h 590598"/>
              <a:gd name="connsiteX4" fmla="*/ 442215 w 665886"/>
              <a:gd name="connsiteY4" fmla="*/ 347694 h 590598"/>
              <a:gd name="connsiteX5" fmla="*/ 12515 w 665886"/>
              <a:gd name="connsiteY5" fmla="*/ 120813 h 590598"/>
              <a:gd name="connsiteX6" fmla="*/ 108768 w 665886"/>
              <a:gd name="connsiteY6" fmla="*/ 268630 h 590598"/>
              <a:gd name="connsiteX7" fmla="*/ 40016 w 665886"/>
              <a:gd name="connsiteY7" fmla="*/ 69249 h 590598"/>
              <a:gd name="connsiteX8" fmla="*/ 280648 w 665886"/>
              <a:gd name="connsiteY8" fmla="*/ 227379 h 590598"/>
              <a:gd name="connsiteX9" fmla="*/ 222209 w 665886"/>
              <a:gd name="connsiteY9" fmla="*/ 124251 h 590598"/>
              <a:gd name="connsiteX10" fmla="*/ 459403 w 665886"/>
              <a:gd name="connsiteY10" fmla="*/ 144876 h 590598"/>
              <a:gd name="connsiteX11" fmla="*/ 665658 w 665886"/>
              <a:gd name="connsiteY11" fmla="*/ 497 h 59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886" h="590598">
                <a:moveTo>
                  <a:pt x="665658" y="497"/>
                </a:moveTo>
                <a:cubicBezTo>
                  <a:pt x="672533" y="10237"/>
                  <a:pt x="521852" y="108208"/>
                  <a:pt x="500654" y="203315"/>
                </a:cubicBezTo>
                <a:cubicBezTo>
                  <a:pt x="479456" y="298422"/>
                  <a:pt x="529873" y="518428"/>
                  <a:pt x="538467" y="571138"/>
                </a:cubicBezTo>
                <a:cubicBezTo>
                  <a:pt x="547061" y="623848"/>
                  <a:pt x="568260" y="556815"/>
                  <a:pt x="552218" y="519574"/>
                </a:cubicBezTo>
                <a:cubicBezTo>
                  <a:pt x="536176" y="482333"/>
                  <a:pt x="532165" y="414154"/>
                  <a:pt x="442215" y="347694"/>
                </a:cubicBezTo>
                <a:cubicBezTo>
                  <a:pt x="352265" y="281234"/>
                  <a:pt x="68089" y="133990"/>
                  <a:pt x="12515" y="120813"/>
                </a:cubicBezTo>
                <a:cubicBezTo>
                  <a:pt x="-43059" y="107636"/>
                  <a:pt x="104185" y="277224"/>
                  <a:pt x="108768" y="268630"/>
                </a:cubicBezTo>
                <a:cubicBezTo>
                  <a:pt x="113351" y="260036"/>
                  <a:pt x="11369" y="76124"/>
                  <a:pt x="40016" y="69249"/>
                </a:cubicBezTo>
                <a:cubicBezTo>
                  <a:pt x="68663" y="62374"/>
                  <a:pt x="250283" y="218212"/>
                  <a:pt x="280648" y="227379"/>
                </a:cubicBezTo>
                <a:cubicBezTo>
                  <a:pt x="311013" y="236546"/>
                  <a:pt x="192417" y="138001"/>
                  <a:pt x="222209" y="124251"/>
                </a:cubicBezTo>
                <a:cubicBezTo>
                  <a:pt x="252001" y="110501"/>
                  <a:pt x="384922" y="162637"/>
                  <a:pt x="459403" y="144876"/>
                </a:cubicBezTo>
                <a:cubicBezTo>
                  <a:pt x="533884" y="127115"/>
                  <a:pt x="658783" y="-9243"/>
                  <a:pt x="665658" y="49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F60C1566-3938-60D4-20D1-BC50A02F6B4C}"/>
              </a:ext>
            </a:extLst>
          </p:cNvPr>
          <p:cNvSpPr/>
          <p:nvPr/>
        </p:nvSpPr>
        <p:spPr>
          <a:xfrm>
            <a:off x="4477975" y="2526250"/>
            <a:ext cx="689095" cy="168399"/>
          </a:xfrm>
          <a:custGeom>
            <a:avLst/>
            <a:gdLst>
              <a:gd name="connsiteX0" fmla="*/ 1210 w 689095"/>
              <a:gd name="connsiteY0" fmla="*/ 86321 h 168399"/>
              <a:gd name="connsiteX1" fmla="*/ 317469 w 689095"/>
              <a:gd name="connsiteY1" fmla="*/ 79446 h 168399"/>
              <a:gd name="connsiteX2" fmla="*/ 252154 w 689095"/>
              <a:gd name="connsiteY2" fmla="*/ 106947 h 168399"/>
              <a:gd name="connsiteX3" fmla="*/ 520287 w 689095"/>
              <a:gd name="connsiteY3" fmla="*/ 7257 h 168399"/>
              <a:gd name="connsiteX4" fmla="*/ 688729 w 689095"/>
              <a:gd name="connsiteY4" fmla="*/ 10694 h 168399"/>
              <a:gd name="connsiteX5" fmla="*/ 558100 w 689095"/>
              <a:gd name="connsiteY5" fmla="*/ 34758 h 168399"/>
              <a:gd name="connsiteX6" fmla="*/ 324344 w 689095"/>
              <a:gd name="connsiteY6" fmla="*/ 155073 h 168399"/>
              <a:gd name="connsiteX7" fmla="*/ 97463 w 689095"/>
              <a:gd name="connsiteY7" fmla="*/ 165386 h 168399"/>
              <a:gd name="connsiteX8" fmla="*/ 204028 w 689095"/>
              <a:gd name="connsiteY8" fmla="*/ 155073 h 168399"/>
              <a:gd name="connsiteX9" fmla="*/ 1210 w 689095"/>
              <a:gd name="connsiteY9" fmla="*/ 86321 h 16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9095" h="168399">
                <a:moveTo>
                  <a:pt x="1210" y="86321"/>
                </a:moveTo>
                <a:cubicBezTo>
                  <a:pt x="20117" y="73717"/>
                  <a:pt x="275645" y="76008"/>
                  <a:pt x="317469" y="79446"/>
                </a:cubicBezTo>
                <a:cubicBezTo>
                  <a:pt x="359293" y="82884"/>
                  <a:pt x="218351" y="118979"/>
                  <a:pt x="252154" y="106947"/>
                </a:cubicBezTo>
                <a:cubicBezTo>
                  <a:pt x="285957" y="94916"/>
                  <a:pt x="447524" y="23299"/>
                  <a:pt x="520287" y="7257"/>
                </a:cubicBezTo>
                <a:cubicBezTo>
                  <a:pt x="593050" y="-8785"/>
                  <a:pt x="682427" y="6111"/>
                  <a:pt x="688729" y="10694"/>
                </a:cubicBezTo>
                <a:cubicBezTo>
                  <a:pt x="695031" y="15277"/>
                  <a:pt x="618831" y="10695"/>
                  <a:pt x="558100" y="34758"/>
                </a:cubicBezTo>
                <a:cubicBezTo>
                  <a:pt x="497369" y="58821"/>
                  <a:pt x="401117" y="133302"/>
                  <a:pt x="324344" y="155073"/>
                </a:cubicBezTo>
                <a:cubicBezTo>
                  <a:pt x="247571" y="176844"/>
                  <a:pt x="117516" y="165386"/>
                  <a:pt x="97463" y="165386"/>
                </a:cubicBezTo>
                <a:cubicBezTo>
                  <a:pt x="77410" y="165386"/>
                  <a:pt x="217205" y="165959"/>
                  <a:pt x="204028" y="155073"/>
                </a:cubicBezTo>
                <a:cubicBezTo>
                  <a:pt x="190851" y="144187"/>
                  <a:pt x="-17697" y="98925"/>
                  <a:pt x="1210" y="8632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5476453-91ED-F4DD-1C25-CC7AA037B3B9}"/>
              </a:ext>
            </a:extLst>
          </p:cNvPr>
          <p:cNvSpPr/>
          <p:nvPr/>
        </p:nvSpPr>
        <p:spPr>
          <a:xfrm>
            <a:off x="3708279" y="2533505"/>
            <a:ext cx="197585" cy="276778"/>
          </a:xfrm>
          <a:custGeom>
            <a:avLst/>
            <a:gdLst>
              <a:gd name="connsiteX0" fmla="*/ 885 w 197585"/>
              <a:gd name="connsiteY0" fmla="*/ 2 h 276778"/>
              <a:gd name="connsiteX1" fmla="*/ 162452 w 197585"/>
              <a:gd name="connsiteY1" fmla="*/ 140943 h 276778"/>
              <a:gd name="connsiteX2" fmla="*/ 196828 w 197585"/>
              <a:gd name="connsiteY2" fmla="*/ 275009 h 276778"/>
              <a:gd name="connsiteX3" fmla="*/ 179640 w 197585"/>
              <a:gd name="connsiteY3" fmla="*/ 216570 h 276778"/>
              <a:gd name="connsiteX4" fmla="*/ 107450 w 197585"/>
              <a:gd name="connsiteY4" fmla="*/ 199382 h 276778"/>
              <a:gd name="connsiteX5" fmla="*/ 97138 w 197585"/>
              <a:gd name="connsiteY5" fmla="*/ 144381 h 276778"/>
              <a:gd name="connsiteX6" fmla="*/ 885 w 197585"/>
              <a:gd name="connsiteY6" fmla="*/ 2 h 27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585" h="276778">
                <a:moveTo>
                  <a:pt x="885" y="2"/>
                </a:moveTo>
                <a:cubicBezTo>
                  <a:pt x="11771" y="-571"/>
                  <a:pt x="129795" y="95109"/>
                  <a:pt x="162452" y="140943"/>
                </a:cubicBezTo>
                <a:cubicBezTo>
                  <a:pt x="195109" y="186777"/>
                  <a:pt x="193963" y="262405"/>
                  <a:pt x="196828" y="275009"/>
                </a:cubicBezTo>
                <a:cubicBezTo>
                  <a:pt x="199693" y="287613"/>
                  <a:pt x="194536" y="229175"/>
                  <a:pt x="179640" y="216570"/>
                </a:cubicBezTo>
                <a:cubicBezTo>
                  <a:pt x="164744" y="203966"/>
                  <a:pt x="121200" y="211413"/>
                  <a:pt x="107450" y="199382"/>
                </a:cubicBezTo>
                <a:cubicBezTo>
                  <a:pt x="93700" y="187351"/>
                  <a:pt x="111461" y="173027"/>
                  <a:pt x="97138" y="144381"/>
                </a:cubicBezTo>
                <a:cubicBezTo>
                  <a:pt x="82815" y="115735"/>
                  <a:pt x="-10001" y="575"/>
                  <a:pt x="885" y="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D2AB6162-FA2F-1F51-A230-F22F1BE78AC5}"/>
              </a:ext>
            </a:extLst>
          </p:cNvPr>
          <p:cNvSpPr/>
          <p:nvPr/>
        </p:nvSpPr>
        <p:spPr>
          <a:xfrm>
            <a:off x="3324742" y="2773955"/>
            <a:ext cx="604599" cy="67924"/>
          </a:xfrm>
          <a:custGeom>
            <a:avLst/>
            <a:gdLst>
              <a:gd name="connsiteX0" fmla="*/ 2849 w 604599"/>
              <a:gd name="connsiteY0" fmla="*/ 13934 h 67924"/>
              <a:gd name="connsiteX1" fmla="*/ 305357 w 604599"/>
              <a:gd name="connsiteY1" fmla="*/ 20809 h 67924"/>
              <a:gd name="connsiteX2" fmla="*/ 490987 w 604599"/>
              <a:gd name="connsiteY2" fmla="*/ 183 h 67924"/>
              <a:gd name="connsiteX3" fmla="*/ 604428 w 604599"/>
              <a:gd name="connsiteY3" fmla="*/ 10496 h 67924"/>
              <a:gd name="connsiteX4" fmla="*/ 511613 w 604599"/>
              <a:gd name="connsiteY4" fmla="*/ 7059 h 67924"/>
              <a:gd name="connsiteX5" fmla="*/ 319108 w 604599"/>
              <a:gd name="connsiteY5" fmla="*/ 55185 h 67924"/>
              <a:gd name="connsiteX6" fmla="*/ 164416 w 604599"/>
              <a:gd name="connsiteY6" fmla="*/ 65498 h 67924"/>
              <a:gd name="connsiteX7" fmla="*/ 2849 w 604599"/>
              <a:gd name="connsiteY7" fmla="*/ 13934 h 6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99" h="67924">
                <a:moveTo>
                  <a:pt x="2849" y="13934"/>
                </a:moveTo>
                <a:cubicBezTo>
                  <a:pt x="26339" y="6486"/>
                  <a:pt x="224001" y="23101"/>
                  <a:pt x="305357" y="20809"/>
                </a:cubicBezTo>
                <a:cubicBezTo>
                  <a:pt x="386713" y="18517"/>
                  <a:pt x="441142" y="1902"/>
                  <a:pt x="490987" y="183"/>
                </a:cubicBezTo>
                <a:cubicBezTo>
                  <a:pt x="540832" y="-1536"/>
                  <a:pt x="600990" y="9350"/>
                  <a:pt x="604428" y="10496"/>
                </a:cubicBezTo>
                <a:cubicBezTo>
                  <a:pt x="607866" y="11642"/>
                  <a:pt x="559166" y="-389"/>
                  <a:pt x="511613" y="7059"/>
                </a:cubicBezTo>
                <a:cubicBezTo>
                  <a:pt x="464060" y="14507"/>
                  <a:pt x="376974" y="45445"/>
                  <a:pt x="319108" y="55185"/>
                </a:cubicBezTo>
                <a:cubicBezTo>
                  <a:pt x="261242" y="64925"/>
                  <a:pt x="221709" y="71800"/>
                  <a:pt x="164416" y="65498"/>
                </a:cubicBezTo>
                <a:cubicBezTo>
                  <a:pt x="107123" y="59196"/>
                  <a:pt x="-20641" y="21382"/>
                  <a:pt x="2849" y="1393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AFDD6F9B-E67F-C8EA-1D60-FEA62B673D8F}"/>
              </a:ext>
            </a:extLst>
          </p:cNvPr>
          <p:cNvSpPr/>
          <p:nvPr/>
        </p:nvSpPr>
        <p:spPr>
          <a:xfrm>
            <a:off x="3292900" y="2515242"/>
            <a:ext cx="547866" cy="238764"/>
          </a:xfrm>
          <a:custGeom>
            <a:avLst/>
            <a:gdLst>
              <a:gd name="connsiteX0" fmla="*/ 315 w 547866"/>
              <a:gd name="connsiteY0" fmla="*/ 179832 h 238764"/>
              <a:gd name="connsiteX1" fmla="*/ 179070 w 547866"/>
              <a:gd name="connsiteY1" fmla="*/ 38890 h 238764"/>
              <a:gd name="connsiteX2" fmla="*/ 275323 w 547866"/>
              <a:gd name="connsiteY2" fmla="*/ 11390 h 238764"/>
              <a:gd name="connsiteX3" fmla="*/ 546892 w 547866"/>
              <a:gd name="connsiteY3" fmla="*/ 1077 h 238764"/>
              <a:gd name="connsiteX4" fmla="*/ 371575 w 547866"/>
              <a:gd name="connsiteY4" fmla="*/ 35453 h 238764"/>
              <a:gd name="connsiteX5" fmla="*/ 522829 w 547866"/>
              <a:gd name="connsiteY5" fmla="*/ 62953 h 238764"/>
              <a:gd name="connsiteX6" fmla="*/ 316574 w 547866"/>
              <a:gd name="connsiteY6" fmla="*/ 62953 h 238764"/>
              <a:gd name="connsiteX7" fmla="*/ 69067 w 547866"/>
              <a:gd name="connsiteY7" fmla="*/ 238271 h 238764"/>
              <a:gd name="connsiteX8" fmla="*/ 134381 w 547866"/>
              <a:gd name="connsiteY8" fmla="*/ 117955 h 238764"/>
              <a:gd name="connsiteX9" fmla="*/ 315 w 547866"/>
              <a:gd name="connsiteY9" fmla="*/ 179832 h 23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866" h="238764">
                <a:moveTo>
                  <a:pt x="315" y="179832"/>
                </a:moveTo>
                <a:cubicBezTo>
                  <a:pt x="7763" y="166655"/>
                  <a:pt x="133236" y="66964"/>
                  <a:pt x="179070" y="38890"/>
                </a:cubicBezTo>
                <a:cubicBezTo>
                  <a:pt x="224904" y="10816"/>
                  <a:pt x="214019" y="17692"/>
                  <a:pt x="275323" y="11390"/>
                </a:cubicBezTo>
                <a:cubicBezTo>
                  <a:pt x="336627" y="5088"/>
                  <a:pt x="530850" y="-2933"/>
                  <a:pt x="546892" y="1077"/>
                </a:cubicBezTo>
                <a:cubicBezTo>
                  <a:pt x="562934" y="5087"/>
                  <a:pt x="375585" y="25140"/>
                  <a:pt x="371575" y="35453"/>
                </a:cubicBezTo>
                <a:cubicBezTo>
                  <a:pt x="367565" y="45766"/>
                  <a:pt x="531996" y="58370"/>
                  <a:pt x="522829" y="62953"/>
                </a:cubicBezTo>
                <a:cubicBezTo>
                  <a:pt x="513662" y="67536"/>
                  <a:pt x="392201" y="33733"/>
                  <a:pt x="316574" y="62953"/>
                </a:cubicBezTo>
                <a:cubicBezTo>
                  <a:pt x="240947" y="92173"/>
                  <a:pt x="99432" y="229104"/>
                  <a:pt x="69067" y="238271"/>
                </a:cubicBezTo>
                <a:cubicBezTo>
                  <a:pt x="38702" y="247438"/>
                  <a:pt x="149277" y="125976"/>
                  <a:pt x="134381" y="117955"/>
                </a:cubicBezTo>
                <a:cubicBezTo>
                  <a:pt x="119485" y="109934"/>
                  <a:pt x="-7133" y="193009"/>
                  <a:pt x="315" y="17983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6" name="図 465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60D84AF1-527F-CC4C-C2A5-271B8940D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80" t="24819" r="10724" b="34261"/>
          <a:stretch/>
        </p:blipFill>
        <p:spPr>
          <a:xfrm>
            <a:off x="6144576" y="2247899"/>
            <a:ext cx="8028623" cy="6667501"/>
          </a:xfrm>
          <a:prstGeom prst="rect">
            <a:avLst/>
          </a:prstGeom>
          <a:solidFill>
            <a:schemeClr val="accent5">
              <a:lumMod val="75000"/>
              <a:alpha val="5000"/>
            </a:schemeClr>
          </a:solidFill>
        </p:spPr>
      </p:pic>
      <p:sp>
        <p:nvSpPr>
          <p:cNvPr id="467" name="円/楕円 466">
            <a:extLst>
              <a:ext uri="{FF2B5EF4-FFF2-40B4-BE49-F238E27FC236}">
                <a16:creationId xmlns:a16="http://schemas.microsoft.com/office/drawing/2014/main" id="{0D29F0D9-2522-66B0-DC3E-D1F48D27D517}"/>
              </a:ext>
            </a:extLst>
          </p:cNvPr>
          <p:cNvSpPr/>
          <p:nvPr/>
        </p:nvSpPr>
        <p:spPr>
          <a:xfrm>
            <a:off x="3498972" y="3006886"/>
            <a:ext cx="337784" cy="337784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円/楕円 467">
            <a:extLst>
              <a:ext uri="{FF2B5EF4-FFF2-40B4-BE49-F238E27FC236}">
                <a16:creationId xmlns:a16="http://schemas.microsoft.com/office/drawing/2014/main" id="{14529C22-3543-6EB9-FA78-7313EEE4F4A6}"/>
              </a:ext>
            </a:extLst>
          </p:cNvPr>
          <p:cNvSpPr/>
          <p:nvPr/>
        </p:nvSpPr>
        <p:spPr>
          <a:xfrm>
            <a:off x="4757125" y="2760165"/>
            <a:ext cx="592810" cy="592810"/>
          </a:xfrm>
          <a:prstGeom prst="ellipse">
            <a:avLst/>
          </a:prstGeom>
          <a:solidFill>
            <a:srgbClr val="FF0000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9E002C92-9D41-C549-706D-516985AD9F6B}"/>
              </a:ext>
            </a:extLst>
          </p:cNvPr>
          <p:cNvSpPr/>
          <p:nvPr/>
        </p:nvSpPr>
        <p:spPr>
          <a:xfrm>
            <a:off x="2753243" y="4712627"/>
            <a:ext cx="58562" cy="298240"/>
          </a:xfrm>
          <a:custGeom>
            <a:avLst/>
            <a:gdLst>
              <a:gd name="connsiteX0" fmla="*/ 2657 w 58562"/>
              <a:gd name="connsiteY0" fmla="*/ 2248 h 298240"/>
              <a:gd name="connsiteX1" fmla="*/ 56632 w 58562"/>
              <a:gd name="connsiteY1" fmla="*/ 116548 h 298240"/>
              <a:gd name="connsiteX2" fmla="*/ 43932 w 58562"/>
              <a:gd name="connsiteY2" fmla="*/ 192748 h 298240"/>
              <a:gd name="connsiteX3" fmla="*/ 18532 w 58562"/>
              <a:gd name="connsiteY3" fmla="*/ 297523 h 298240"/>
              <a:gd name="connsiteX4" fmla="*/ 9007 w 58562"/>
              <a:gd name="connsiteY4" fmla="*/ 227673 h 298240"/>
              <a:gd name="connsiteX5" fmla="*/ 2657 w 58562"/>
              <a:gd name="connsiteY5" fmla="*/ 2248 h 29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62" h="298240">
                <a:moveTo>
                  <a:pt x="2657" y="2248"/>
                </a:moveTo>
                <a:cubicBezTo>
                  <a:pt x="10594" y="-16273"/>
                  <a:pt x="49753" y="84798"/>
                  <a:pt x="56632" y="116548"/>
                </a:cubicBezTo>
                <a:cubicBezTo>
                  <a:pt x="63511" y="148298"/>
                  <a:pt x="50282" y="162586"/>
                  <a:pt x="43932" y="192748"/>
                </a:cubicBezTo>
                <a:cubicBezTo>
                  <a:pt x="37582" y="222910"/>
                  <a:pt x="24353" y="291702"/>
                  <a:pt x="18532" y="297523"/>
                </a:cubicBezTo>
                <a:cubicBezTo>
                  <a:pt x="12711" y="303344"/>
                  <a:pt x="11124" y="273181"/>
                  <a:pt x="9007" y="227673"/>
                </a:cubicBezTo>
                <a:cubicBezTo>
                  <a:pt x="6890" y="182165"/>
                  <a:pt x="-5280" y="20769"/>
                  <a:pt x="2657" y="224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F12F8575-E6FF-7FF9-4434-C98B14838492}"/>
              </a:ext>
            </a:extLst>
          </p:cNvPr>
          <p:cNvSpPr/>
          <p:nvPr/>
        </p:nvSpPr>
        <p:spPr>
          <a:xfrm>
            <a:off x="2804814" y="4556115"/>
            <a:ext cx="161938" cy="282784"/>
          </a:xfrm>
          <a:custGeom>
            <a:avLst/>
            <a:gdLst>
              <a:gd name="connsiteX0" fmla="*/ 27286 w 161938"/>
              <a:gd name="connsiteY0" fmla="*/ 10 h 282784"/>
              <a:gd name="connsiteX1" fmla="*/ 81261 w 161938"/>
              <a:gd name="connsiteY1" fmla="*/ 117485 h 282784"/>
              <a:gd name="connsiteX2" fmla="*/ 138411 w 161938"/>
              <a:gd name="connsiteY2" fmla="*/ 228610 h 282784"/>
              <a:gd name="connsiteX3" fmla="*/ 160636 w 161938"/>
              <a:gd name="connsiteY3" fmla="*/ 282585 h 282784"/>
              <a:gd name="connsiteX4" fmla="*/ 103486 w 161938"/>
              <a:gd name="connsiteY4" fmla="*/ 241310 h 282784"/>
              <a:gd name="connsiteX5" fmla="*/ 5061 w 161938"/>
              <a:gd name="connsiteY5" fmla="*/ 111135 h 282784"/>
              <a:gd name="connsiteX6" fmla="*/ 27286 w 161938"/>
              <a:gd name="connsiteY6" fmla="*/ 10 h 28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38" h="282784">
                <a:moveTo>
                  <a:pt x="27286" y="10"/>
                </a:moveTo>
                <a:cubicBezTo>
                  <a:pt x="39986" y="1068"/>
                  <a:pt x="62740" y="79385"/>
                  <a:pt x="81261" y="117485"/>
                </a:cubicBezTo>
                <a:cubicBezTo>
                  <a:pt x="99782" y="155585"/>
                  <a:pt x="125182" y="201093"/>
                  <a:pt x="138411" y="228610"/>
                </a:cubicBezTo>
                <a:cubicBezTo>
                  <a:pt x="151640" y="256127"/>
                  <a:pt x="166457" y="280468"/>
                  <a:pt x="160636" y="282585"/>
                </a:cubicBezTo>
                <a:cubicBezTo>
                  <a:pt x="154815" y="284702"/>
                  <a:pt x="129415" y="269885"/>
                  <a:pt x="103486" y="241310"/>
                </a:cubicBezTo>
                <a:cubicBezTo>
                  <a:pt x="77557" y="212735"/>
                  <a:pt x="20936" y="147648"/>
                  <a:pt x="5061" y="111135"/>
                </a:cubicBezTo>
                <a:cubicBezTo>
                  <a:pt x="-10814" y="74623"/>
                  <a:pt x="14586" y="-1048"/>
                  <a:pt x="27286" y="1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DE542851-7844-6006-7D99-CD818CA06320}"/>
              </a:ext>
            </a:extLst>
          </p:cNvPr>
          <p:cNvSpPr/>
          <p:nvPr/>
        </p:nvSpPr>
        <p:spPr>
          <a:xfrm>
            <a:off x="2841537" y="4481042"/>
            <a:ext cx="132594" cy="218139"/>
          </a:xfrm>
          <a:custGeom>
            <a:avLst/>
            <a:gdLst>
              <a:gd name="connsiteX0" fmla="*/ 88 w 132594"/>
              <a:gd name="connsiteY0" fmla="*/ 43333 h 218139"/>
              <a:gd name="connsiteX1" fmla="*/ 47713 w 132594"/>
              <a:gd name="connsiteY1" fmla="*/ 135408 h 218139"/>
              <a:gd name="connsiteX2" fmla="*/ 79463 w 132594"/>
              <a:gd name="connsiteY2" fmla="*/ 179858 h 218139"/>
              <a:gd name="connsiteX3" fmla="*/ 130263 w 132594"/>
              <a:gd name="connsiteY3" fmla="*/ 217958 h 218139"/>
              <a:gd name="connsiteX4" fmla="*/ 117563 w 132594"/>
              <a:gd name="connsiteY4" fmla="*/ 163983 h 218139"/>
              <a:gd name="connsiteX5" fmla="*/ 60413 w 132594"/>
              <a:gd name="connsiteY5" fmla="*/ 5233 h 218139"/>
              <a:gd name="connsiteX6" fmla="*/ 88 w 132594"/>
              <a:gd name="connsiteY6" fmla="*/ 43333 h 21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94" h="218139">
                <a:moveTo>
                  <a:pt x="88" y="43333"/>
                </a:moveTo>
                <a:cubicBezTo>
                  <a:pt x="-2029" y="65029"/>
                  <a:pt x="34484" y="112654"/>
                  <a:pt x="47713" y="135408"/>
                </a:cubicBezTo>
                <a:cubicBezTo>
                  <a:pt x="60942" y="158162"/>
                  <a:pt x="65705" y="166100"/>
                  <a:pt x="79463" y="179858"/>
                </a:cubicBezTo>
                <a:cubicBezTo>
                  <a:pt x="93221" y="193616"/>
                  <a:pt x="123913" y="220604"/>
                  <a:pt x="130263" y="217958"/>
                </a:cubicBezTo>
                <a:cubicBezTo>
                  <a:pt x="136613" y="215312"/>
                  <a:pt x="129205" y="199437"/>
                  <a:pt x="117563" y="163983"/>
                </a:cubicBezTo>
                <a:cubicBezTo>
                  <a:pt x="105921" y="128529"/>
                  <a:pt x="82638" y="23754"/>
                  <a:pt x="60413" y="5233"/>
                </a:cubicBezTo>
                <a:cubicBezTo>
                  <a:pt x="38188" y="-13288"/>
                  <a:pt x="2205" y="21637"/>
                  <a:pt x="88" y="43333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095DA93B-F5D2-5F78-21F5-9EFD7165BF5E}"/>
              </a:ext>
            </a:extLst>
          </p:cNvPr>
          <p:cNvSpPr/>
          <p:nvPr/>
        </p:nvSpPr>
        <p:spPr>
          <a:xfrm>
            <a:off x="3201566" y="4175918"/>
            <a:ext cx="88520" cy="247789"/>
          </a:xfrm>
          <a:custGeom>
            <a:avLst/>
            <a:gdLst>
              <a:gd name="connsiteX0" fmla="*/ 87734 w 88520"/>
              <a:gd name="connsiteY0" fmla="*/ 27782 h 247789"/>
              <a:gd name="connsiteX1" fmla="*/ 43284 w 88520"/>
              <a:gd name="connsiteY1" fmla="*/ 91282 h 247789"/>
              <a:gd name="connsiteX2" fmla="*/ 21059 w 88520"/>
              <a:gd name="connsiteY2" fmla="*/ 211932 h 247789"/>
              <a:gd name="connsiteX3" fmla="*/ 11534 w 88520"/>
              <a:gd name="connsiteY3" fmla="*/ 246857 h 247789"/>
              <a:gd name="connsiteX4" fmla="*/ 11534 w 88520"/>
              <a:gd name="connsiteY4" fmla="*/ 183357 h 247789"/>
              <a:gd name="connsiteX5" fmla="*/ 2009 w 88520"/>
              <a:gd name="connsiteY5" fmla="*/ 11907 h 247789"/>
              <a:gd name="connsiteX6" fmla="*/ 87734 w 88520"/>
              <a:gd name="connsiteY6" fmla="*/ 27782 h 24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20" h="247789">
                <a:moveTo>
                  <a:pt x="87734" y="27782"/>
                </a:moveTo>
                <a:cubicBezTo>
                  <a:pt x="94613" y="41011"/>
                  <a:pt x="54396" y="60590"/>
                  <a:pt x="43284" y="91282"/>
                </a:cubicBezTo>
                <a:cubicBezTo>
                  <a:pt x="32171" y="121974"/>
                  <a:pt x="26351" y="186003"/>
                  <a:pt x="21059" y="211932"/>
                </a:cubicBezTo>
                <a:cubicBezTo>
                  <a:pt x="15767" y="237861"/>
                  <a:pt x="13121" y="251619"/>
                  <a:pt x="11534" y="246857"/>
                </a:cubicBezTo>
                <a:cubicBezTo>
                  <a:pt x="9947" y="242095"/>
                  <a:pt x="13121" y="222515"/>
                  <a:pt x="11534" y="183357"/>
                </a:cubicBezTo>
                <a:cubicBezTo>
                  <a:pt x="9947" y="144199"/>
                  <a:pt x="-5399" y="41011"/>
                  <a:pt x="2009" y="11907"/>
                </a:cubicBezTo>
                <a:cubicBezTo>
                  <a:pt x="9417" y="-17197"/>
                  <a:pt x="80855" y="14553"/>
                  <a:pt x="87734" y="2778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D75A3A14-5C90-16D1-6F5E-334580D63016}"/>
              </a:ext>
            </a:extLst>
          </p:cNvPr>
          <p:cNvSpPr/>
          <p:nvPr/>
        </p:nvSpPr>
        <p:spPr>
          <a:xfrm>
            <a:off x="3101845" y="4044678"/>
            <a:ext cx="131186" cy="286344"/>
          </a:xfrm>
          <a:custGeom>
            <a:avLst/>
            <a:gdLst>
              <a:gd name="connsiteX0" fmla="*/ 57280 w 131186"/>
              <a:gd name="connsiteY0" fmla="*/ 272 h 286344"/>
              <a:gd name="connsiteX1" fmla="*/ 130305 w 131186"/>
              <a:gd name="connsiteY1" fmla="*/ 117747 h 286344"/>
              <a:gd name="connsiteX2" fmla="*/ 95380 w 131186"/>
              <a:gd name="connsiteY2" fmla="*/ 152672 h 286344"/>
              <a:gd name="connsiteX3" fmla="*/ 60455 w 131186"/>
              <a:gd name="connsiteY3" fmla="*/ 282847 h 286344"/>
              <a:gd name="connsiteX4" fmla="*/ 44580 w 131186"/>
              <a:gd name="connsiteY4" fmla="*/ 235222 h 286344"/>
              <a:gd name="connsiteX5" fmla="*/ 130 w 131186"/>
              <a:gd name="connsiteY5" fmla="*/ 89172 h 286344"/>
              <a:gd name="connsiteX6" fmla="*/ 57280 w 131186"/>
              <a:gd name="connsiteY6" fmla="*/ 272 h 28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186" h="286344">
                <a:moveTo>
                  <a:pt x="57280" y="272"/>
                </a:moveTo>
                <a:cubicBezTo>
                  <a:pt x="78976" y="5034"/>
                  <a:pt x="123955" y="92347"/>
                  <a:pt x="130305" y="117747"/>
                </a:cubicBezTo>
                <a:cubicBezTo>
                  <a:pt x="136655" y="143147"/>
                  <a:pt x="107022" y="125155"/>
                  <a:pt x="95380" y="152672"/>
                </a:cubicBezTo>
                <a:cubicBezTo>
                  <a:pt x="83738" y="180189"/>
                  <a:pt x="68922" y="269089"/>
                  <a:pt x="60455" y="282847"/>
                </a:cubicBezTo>
                <a:cubicBezTo>
                  <a:pt x="51988" y="296605"/>
                  <a:pt x="54634" y="267501"/>
                  <a:pt x="44580" y="235222"/>
                </a:cubicBezTo>
                <a:cubicBezTo>
                  <a:pt x="34526" y="202943"/>
                  <a:pt x="2776" y="124097"/>
                  <a:pt x="130" y="89172"/>
                </a:cubicBezTo>
                <a:cubicBezTo>
                  <a:pt x="-2516" y="54247"/>
                  <a:pt x="35584" y="-4490"/>
                  <a:pt x="57280" y="27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A2AFB9A4-13B6-461F-81C4-30E0469143D8}"/>
              </a:ext>
            </a:extLst>
          </p:cNvPr>
          <p:cNvSpPr/>
          <p:nvPr/>
        </p:nvSpPr>
        <p:spPr>
          <a:xfrm>
            <a:off x="3329667" y="4012482"/>
            <a:ext cx="144314" cy="275573"/>
          </a:xfrm>
          <a:custGeom>
            <a:avLst/>
            <a:gdLst>
              <a:gd name="connsiteX0" fmla="*/ 35833 w 144314"/>
              <a:gd name="connsiteY0" fmla="*/ 718 h 275573"/>
              <a:gd name="connsiteX1" fmla="*/ 96158 w 144314"/>
              <a:gd name="connsiteY1" fmla="*/ 83268 h 275573"/>
              <a:gd name="connsiteX2" fmla="*/ 112033 w 144314"/>
              <a:gd name="connsiteY2" fmla="*/ 184868 h 275573"/>
              <a:gd name="connsiteX3" fmla="*/ 143783 w 144314"/>
              <a:gd name="connsiteY3" fmla="*/ 273768 h 275573"/>
              <a:gd name="connsiteX4" fmla="*/ 83458 w 144314"/>
              <a:gd name="connsiteY4" fmla="*/ 235668 h 275573"/>
              <a:gd name="connsiteX5" fmla="*/ 4083 w 144314"/>
              <a:gd name="connsiteY5" fmla="*/ 130893 h 275573"/>
              <a:gd name="connsiteX6" fmla="*/ 35833 w 144314"/>
              <a:gd name="connsiteY6" fmla="*/ 718 h 27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314" h="275573">
                <a:moveTo>
                  <a:pt x="35833" y="718"/>
                </a:moveTo>
                <a:cubicBezTo>
                  <a:pt x="51179" y="-7219"/>
                  <a:pt x="83458" y="52576"/>
                  <a:pt x="96158" y="83268"/>
                </a:cubicBezTo>
                <a:cubicBezTo>
                  <a:pt x="108858" y="113960"/>
                  <a:pt x="104096" y="153118"/>
                  <a:pt x="112033" y="184868"/>
                </a:cubicBezTo>
                <a:cubicBezTo>
                  <a:pt x="119970" y="216618"/>
                  <a:pt x="148546" y="265301"/>
                  <a:pt x="143783" y="273768"/>
                </a:cubicBezTo>
                <a:cubicBezTo>
                  <a:pt x="139020" y="282235"/>
                  <a:pt x="106741" y="259481"/>
                  <a:pt x="83458" y="235668"/>
                </a:cubicBezTo>
                <a:cubicBezTo>
                  <a:pt x="60175" y="211856"/>
                  <a:pt x="19429" y="166347"/>
                  <a:pt x="4083" y="130893"/>
                </a:cubicBezTo>
                <a:cubicBezTo>
                  <a:pt x="-11263" y="95439"/>
                  <a:pt x="20487" y="8655"/>
                  <a:pt x="35833" y="718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40792F19-BBB7-872F-1950-E1A241845A74}"/>
              </a:ext>
            </a:extLst>
          </p:cNvPr>
          <p:cNvSpPr/>
          <p:nvPr/>
        </p:nvSpPr>
        <p:spPr>
          <a:xfrm>
            <a:off x="3352400" y="3922479"/>
            <a:ext cx="118247" cy="278099"/>
          </a:xfrm>
          <a:custGeom>
            <a:avLst/>
            <a:gdLst>
              <a:gd name="connsiteX0" fmla="*/ 95650 w 118247"/>
              <a:gd name="connsiteY0" fmla="*/ 33571 h 278099"/>
              <a:gd name="connsiteX1" fmla="*/ 117875 w 118247"/>
              <a:gd name="connsiteY1" fmla="*/ 205021 h 278099"/>
              <a:gd name="connsiteX2" fmla="*/ 108350 w 118247"/>
              <a:gd name="connsiteY2" fmla="*/ 278046 h 278099"/>
              <a:gd name="connsiteX3" fmla="*/ 92475 w 118247"/>
              <a:gd name="connsiteY3" fmla="*/ 195496 h 278099"/>
              <a:gd name="connsiteX4" fmla="*/ 13100 w 118247"/>
              <a:gd name="connsiteY4" fmla="*/ 78021 h 278099"/>
              <a:gd name="connsiteX5" fmla="*/ 400 w 118247"/>
              <a:gd name="connsiteY5" fmla="*/ 33571 h 278099"/>
              <a:gd name="connsiteX6" fmla="*/ 16275 w 118247"/>
              <a:gd name="connsiteY6" fmla="*/ 1821 h 278099"/>
              <a:gd name="connsiteX7" fmla="*/ 95650 w 118247"/>
              <a:gd name="connsiteY7" fmla="*/ 33571 h 27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247" h="278099">
                <a:moveTo>
                  <a:pt x="95650" y="33571"/>
                </a:moveTo>
                <a:cubicBezTo>
                  <a:pt x="112583" y="67438"/>
                  <a:pt x="115758" y="164275"/>
                  <a:pt x="117875" y="205021"/>
                </a:cubicBezTo>
                <a:cubicBezTo>
                  <a:pt x="119992" y="245767"/>
                  <a:pt x="112583" y="279633"/>
                  <a:pt x="108350" y="278046"/>
                </a:cubicBezTo>
                <a:cubicBezTo>
                  <a:pt x="104117" y="276459"/>
                  <a:pt x="108350" y="228833"/>
                  <a:pt x="92475" y="195496"/>
                </a:cubicBezTo>
                <a:cubicBezTo>
                  <a:pt x="76600" y="162159"/>
                  <a:pt x="28446" y="105008"/>
                  <a:pt x="13100" y="78021"/>
                </a:cubicBezTo>
                <a:cubicBezTo>
                  <a:pt x="-2246" y="51034"/>
                  <a:pt x="-129" y="46271"/>
                  <a:pt x="400" y="33571"/>
                </a:cubicBezTo>
                <a:cubicBezTo>
                  <a:pt x="929" y="20871"/>
                  <a:pt x="1987" y="6584"/>
                  <a:pt x="16275" y="1821"/>
                </a:cubicBezTo>
                <a:cubicBezTo>
                  <a:pt x="30563" y="-2942"/>
                  <a:pt x="78717" y="-296"/>
                  <a:pt x="95650" y="3357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0CA866E5-4F4D-3BF2-3307-B1C53449B42F}"/>
              </a:ext>
            </a:extLst>
          </p:cNvPr>
          <p:cNvSpPr/>
          <p:nvPr/>
        </p:nvSpPr>
        <p:spPr>
          <a:xfrm>
            <a:off x="3647381" y="3958725"/>
            <a:ext cx="140526" cy="217043"/>
          </a:xfrm>
          <a:custGeom>
            <a:avLst/>
            <a:gdLst>
              <a:gd name="connsiteX0" fmla="*/ 140394 w 140526"/>
              <a:gd name="connsiteY0" fmla="*/ 35425 h 217043"/>
              <a:gd name="connsiteX1" fmla="*/ 70544 w 140526"/>
              <a:gd name="connsiteY1" fmla="*/ 108450 h 217043"/>
              <a:gd name="connsiteX2" fmla="*/ 45144 w 140526"/>
              <a:gd name="connsiteY2" fmla="*/ 162425 h 217043"/>
              <a:gd name="connsiteX3" fmla="*/ 694 w 140526"/>
              <a:gd name="connsiteY3" fmla="*/ 216400 h 217043"/>
              <a:gd name="connsiteX4" fmla="*/ 22919 w 140526"/>
              <a:gd name="connsiteY4" fmla="*/ 124325 h 217043"/>
              <a:gd name="connsiteX5" fmla="*/ 86419 w 140526"/>
              <a:gd name="connsiteY5" fmla="*/ 3675 h 217043"/>
              <a:gd name="connsiteX6" fmla="*/ 140394 w 140526"/>
              <a:gd name="connsiteY6" fmla="*/ 35425 h 2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26" h="217043">
                <a:moveTo>
                  <a:pt x="140394" y="35425"/>
                </a:moveTo>
                <a:cubicBezTo>
                  <a:pt x="137748" y="52888"/>
                  <a:pt x="86419" y="87283"/>
                  <a:pt x="70544" y="108450"/>
                </a:cubicBezTo>
                <a:cubicBezTo>
                  <a:pt x="54669" y="129617"/>
                  <a:pt x="56786" y="144433"/>
                  <a:pt x="45144" y="162425"/>
                </a:cubicBezTo>
                <a:cubicBezTo>
                  <a:pt x="33502" y="180417"/>
                  <a:pt x="4398" y="222750"/>
                  <a:pt x="694" y="216400"/>
                </a:cubicBezTo>
                <a:cubicBezTo>
                  <a:pt x="-3010" y="210050"/>
                  <a:pt x="8631" y="159779"/>
                  <a:pt x="22919" y="124325"/>
                </a:cubicBezTo>
                <a:cubicBezTo>
                  <a:pt x="37206" y="88871"/>
                  <a:pt x="67369" y="17433"/>
                  <a:pt x="86419" y="3675"/>
                </a:cubicBezTo>
                <a:cubicBezTo>
                  <a:pt x="105469" y="-10083"/>
                  <a:pt x="143040" y="17962"/>
                  <a:pt x="140394" y="3542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07D3939B-959E-9E54-ECAD-287F2964723A}"/>
              </a:ext>
            </a:extLst>
          </p:cNvPr>
          <p:cNvSpPr/>
          <p:nvPr/>
        </p:nvSpPr>
        <p:spPr>
          <a:xfrm>
            <a:off x="3889369" y="4305245"/>
            <a:ext cx="93961" cy="153338"/>
          </a:xfrm>
          <a:custGeom>
            <a:avLst/>
            <a:gdLst>
              <a:gd name="connsiteX0" fmla="*/ 76206 w 93961"/>
              <a:gd name="connsiteY0" fmla="*/ 55 h 153338"/>
              <a:gd name="connsiteX1" fmla="*/ 50806 w 93961"/>
              <a:gd name="connsiteY1" fmla="*/ 85780 h 153338"/>
              <a:gd name="connsiteX2" fmla="*/ 6 w 93961"/>
              <a:gd name="connsiteY2" fmla="*/ 152455 h 153338"/>
              <a:gd name="connsiteX3" fmla="*/ 47631 w 93961"/>
              <a:gd name="connsiteY3" fmla="*/ 120705 h 153338"/>
              <a:gd name="connsiteX4" fmla="*/ 92081 w 93961"/>
              <a:gd name="connsiteY4" fmla="*/ 73080 h 153338"/>
              <a:gd name="connsiteX5" fmla="*/ 76206 w 93961"/>
              <a:gd name="connsiteY5" fmla="*/ 55 h 15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61" h="153338">
                <a:moveTo>
                  <a:pt x="76206" y="55"/>
                </a:moveTo>
                <a:cubicBezTo>
                  <a:pt x="69327" y="2172"/>
                  <a:pt x="63506" y="60380"/>
                  <a:pt x="50806" y="85780"/>
                </a:cubicBezTo>
                <a:cubicBezTo>
                  <a:pt x="38106" y="111180"/>
                  <a:pt x="535" y="146634"/>
                  <a:pt x="6" y="152455"/>
                </a:cubicBezTo>
                <a:cubicBezTo>
                  <a:pt x="-523" y="158276"/>
                  <a:pt x="32285" y="133934"/>
                  <a:pt x="47631" y="120705"/>
                </a:cubicBezTo>
                <a:cubicBezTo>
                  <a:pt x="62977" y="107476"/>
                  <a:pt x="84673" y="89484"/>
                  <a:pt x="92081" y="73080"/>
                </a:cubicBezTo>
                <a:cubicBezTo>
                  <a:pt x="99489" y="56676"/>
                  <a:pt x="83085" y="-2062"/>
                  <a:pt x="76206" y="5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1E781BE9-CCFA-14CB-D0C1-6CF900293CD9}"/>
              </a:ext>
            </a:extLst>
          </p:cNvPr>
          <p:cNvSpPr/>
          <p:nvPr/>
        </p:nvSpPr>
        <p:spPr>
          <a:xfrm>
            <a:off x="3901943" y="4295454"/>
            <a:ext cx="172849" cy="208858"/>
          </a:xfrm>
          <a:custGeom>
            <a:avLst/>
            <a:gdLst>
              <a:gd name="connsiteX0" fmla="*/ 108082 w 172849"/>
              <a:gd name="connsiteY0" fmla="*/ 321 h 208858"/>
              <a:gd name="connsiteX1" fmla="*/ 79507 w 172849"/>
              <a:gd name="connsiteY1" fmla="*/ 114621 h 208858"/>
              <a:gd name="connsiteX2" fmla="*/ 132 w 172849"/>
              <a:gd name="connsiteY2" fmla="*/ 206696 h 208858"/>
              <a:gd name="connsiteX3" fmla="*/ 63632 w 172849"/>
              <a:gd name="connsiteY3" fmla="*/ 171771 h 208858"/>
              <a:gd name="connsiteX4" fmla="*/ 171582 w 172849"/>
              <a:gd name="connsiteY4" fmla="*/ 82871 h 208858"/>
              <a:gd name="connsiteX5" fmla="*/ 108082 w 172849"/>
              <a:gd name="connsiteY5" fmla="*/ 321 h 20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49" h="208858">
                <a:moveTo>
                  <a:pt x="108082" y="321"/>
                </a:moveTo>
                <a:cubicBezTo>
                  <a:pt x="92736" y="5613"/>
                  <a:pt x="97499" y="80225"/>
                  <a:pt x="79507" y="114621"/>
                </a:cubicBezTo>
                <a:cubicBezTo>
                  <a:pt x="61515" y="149017"/>
                  <a:pt x="2778" y="197171"/>
                  <a:pt x="132" y="206696"/>
                </a:cubicBezTo>
                <a:cubicBezTo>
                  <a:pt x="-2514" y="216221"/>
                  <a:pt x="35057" y="192408"/>
                  <a:pt x="63632" y="171771"/>
                </a:cubicBezTo>
                <a:cubicBezTo>
                  <a:pt x="92207" y="151134"/>
                  <a:pt x="160999" y="109329"/>
                  <a:pt x="171582" y="82871"/>
                </a:cubicBezTo>
                <a:cubicBezTo>
                  <a:pt x="182165" y="56413"/>
                  <a:pt x="123428" y="-4971"/>
                  <a:pt x="108082" y="32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6930B002-E7D2-9A20-B715-3637F2B8CC23}"/>
              </a:ext>
            </a:extLst>
          </p:cNvPr>
          <p:cNvSpPr/>
          <p:nvPr/>
        </p:nvSpPr>
        <p:spPr>
          <a:xfrm>
            <a:off x="3981058" y="5352548"/>
            <a:ext cx="156250" cy="175903"/>
          </a:xfrm>
          <a:custGeom>
            <a:avLst/>
            <a:gdLst>
              <a:gd name="connsiteX0" fmla="*/ 392 w 156250"/>
              <a:gd name="connsiteY0" fmla="*/ 22727 h 175903"/>
              <a:gd name="connsiteX1" fmla="*/ 89292 w 156250"/>
              <a:gd name="connsiteY1" fmla="*/ 502 h 175903"/>
              <a:gd name="connsiteX2" fmla="*/ 136917 w 156250"/>
              <a:gd name="connsiteY2" fmla="*/ 48127 h 175903"/>
              <a:gd name="connsiteX3" fmla="*/ 155967 w 156250"/>
              <a:gd name="connsiteY3" fmla="*/ 105277 h 175903"/>
              <a:gd name="connsiteX4" fmla="*/ 124217 w 156250"/>
              <a:gd name="connsiteY4" fmla="*/ 175127 h 175903"/>
              <a:gd name="connsiteX5" fmla="*/ 124217 w 156250"/>
              <a:gd name="connsiteY5" fmla="*/ 137027 h 175903"/>
              <a:gd name="connsiteX6" fmla="*/ 111517 w 156250"/>
              <a:gd name="connsiteY6" fmla="*/ 51302 h 175903"/>
              <a:gd name="connsiteX7" fmla="*/ 57542 w 156250"/>
              <a:gd name="connsiteY7" fmla="*/ 16377 h 175903"/>
              <a:gd name="connsiteX8" fmla="*/ 392 w 156250"/>
              <a:gd name="connsiteY8" fmla="*/ 22727 h 17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50" h="175903">
                <a:moveTo>
                  <a:pt x="392" y="22727"/>
                </a:moveTo>
                <a:cubicBezTo>
                  <a:pt x="5684" y="20081"/>
                  <a:pt x="66538" y="-3731"/>
                  <a:pt x="89292" y="502"/>
                </a:cubicBezTo>
                <a:cubicBezTo>
                  <a:pt x="112046" y="4735"/>
                  <a:pt x="125805" y="30665"/>
                  <a:pt x="136917" y="48127"/>
                </a:cubicBezTo>
                <a:cubicBezTo>
                  <a:pt x="148029" y="65589"/>
                  <a:pt x="158084" y="84110"/>
                  <a:pt x="155967" y="105277"/>
                </a:cubicBezTo>
                <a:cubicBezTo>
                  <a:pt x="153850" y="126444"/>
                  <a:pt x="129509" y="169835"/>
                  <a:pt x="124217" y="175127"/>
                </a:cubicBezTo>
                <a:cubicBezTo>
                  <a:pt x="118925" y="180419"/>
                  <a:pt x="126334" y="157664"/>
                  <a:pt x="124217" y="137027"/>
                </a:cubicBezTo>
                <a:cubicBezTo>
                  <a:pt x="122100" y="116390"/>
                  <a:pt x="122629" y="71410"/>
                  <a:pt x="111517" y="51302"/>
                </a:cubicBezTo>
                <a:cubicBezTo>
                  <a:pt x="100405" y="31194"/>
                  <a:pt x="70242" y="22198"/>
                  <a:pt x="57542" y="16377"/>
                </a:cubicBezTo>
                <a:cubicBezTo>
                  <a:pt x="44842" y="10556"/>
                  <a:pt x="-4900" y="25373"/>
                  <a:pt x="392" y="2272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A1179DEA-3E81-0665-D73A-69FF519EED7A}"/>
              </a:ext>
            </a:extLst>
          </p:cNvPr>
          <p:cNvSpPr/>
          <p:nvPr/>
        </p:nvSpPr>
        <p:spPr>
          <a:xfrm>
            <a:off x="2482850" y="5514660"/>
            <a:ext cx="936497" cy="1314982"/>
          </a:xfrm>
          <a:custGeom>
            <a:avLst/>
            <a:gdLst>
              <a:gd name="connsiteX0" fmla="*/ 587375 w 936497"/>
              <a:gd name="connsiteY0" fmla="*/ 3490 h 1314982"/>
              <a:gd name="connsiteX1" fmla="*/ 393700 w 936497"/>
              <a:gd name="connsiteY1" fmla="*/ 473390 h 1314982"/>
              <a:gd name="connsiteX2" fmla="*/ 482600 w 936497"/>
              <a:gd name="connsiteY2" fmla="*/ 340040 h 1314982"/>
              <a:gd name="connsiteX3" fmla="*/ 161925 w 936497"/>
              <a:gd name="connsiteY3" fmla="*/ 1019490 h 1314982"/>
              <a:gd name="connsiteX4" fmla="*/ 0 w 936497"/>
              <a:gd name="connsiteY4" fmla="*/ 1314765 h 1314982"/>
              <a:gd name="connsiteX5" fmla="*/ 161925 w 936497"/>
              <a:gd name="connsiteY5" fmla="*/ 1070290 h 1314982"/>
              <a:gd name="connsiteX6" fmla="*/ 127000 w 936497"/>
              <a:gd name="connsiteY6" fmla="*/ 1244915 h 1314982"/>
              <a:gd name="connsiteX7" fmla="*/ 781050 w 936497"/>
              <a:gd name="connsiteY7" fmla="*/ 768665 h 1314982"/>
              <a:gd name="connsiteX8" fmla="*/ 596900 w 936497"/>
              <a:gd name="connsiteY8" fmla="*/ 876615 h 1314982"/>
              <a:gd name="connsiteX9" fmla="*/ 927100 w 936497"/>
              <a:gd name="connsiteY9" fmla="*/ 613090 h 1314982"/>
              <a:gd name="connsiteX10" fmla="*/ 847725 w 936497"/>
              <a:gd name="connsiteY10" fmla="*/ 632140 h 1314982"/>
              <a:gd name="connsiteX11" fmla="*/ 863600 w 936497"/>
              <a:gd name="connsiteY11" fmla="*/ 413065 h 1314982"/>
              <a:gd name="connsiteX12" fmla="*/ 885825 w 936497"/>
              <a:gd name="connsiteY12" fmla="*/ 508315 h 1314982"/>
              <a:gd name="connsiteX13" fmla="*/ 688975 w 936497"/>
              <a:gd name="connsiteY13" fmla="*/ 149540 h 1314982"/>
              <a:gd name="connsiteX14" fmla="*/ 796925 w 936497"/>
              <a:gd name="connsiteY14" fmla="*/ 254315 h 1314982"/>
              <a:gd name="connsiteX15" fmla="*/ 587375 w 936497"/>
              <a:gd name="connsiteY15" fmla="*/ 3490 h 13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6497" h="1314982">
                <a:moveTo>
                  <a:pt x="587375" y="3490"/>
                </a:moveTo>
                <a:cubicBezTo>
                  <a:pt x="520171" y="40003"/>
                  <a:pt x="411162" y="417299"/>
                  <a:pt x="393700" y="473390"/>
                </a:cubicBezTo>
                <a:cubicBezTo>
                  <a:pt x="376238" y="529481"/>
                  <a:pt x="521229" y="249023"/>
                  <a:pt x="482600" y="340040"/>
                </a:cubicBezTo>
                <a:cubicBezTo>
                  <a:pt x="443971" y="431057"/>
                  <a:pt x="242358" y="857036"/>
                  <a:pt x="161925" y="1019490"/>
                </a:cubicBezTo>
                <a:cubicBezTo>
                  <a:pt x="81492" y="1181944"/>
                  <a:pt x="0" y="1306298"/>
                  <a:pt x="0" y="1314765"/>
                </a:cubicBezTo>
                <a:cubicBezTo>
                  <a:pt x="0" y="1323232"/>
                  <a:pt x="140758" y="1081932"/>
                  <a:pt x="161925" y="1070290"/>
                </a:cubicBezTo>
                <a:cubicBezTo>
                  <a:pt x="183092" y="1058648"/>
                  <a:pt x="23813" y="1295186"/>
                  <a:pt x="127000" y="1244915"/>
                </a:cubicBezTo>
                <a:cubicBezTo>
                  <a:pt x="230187" y="1194644"/>
                  <a:pt x="702733" y="830048"/>
                  <a:pt x="781050" y="768665"/>
                </a:cubicBezTo>
                <a:cubicBezTo>
                  <a:pt x="859367" y="707282"/>
                  <a:pt x="572558" y="902544"/>
                  <a:pt x="596900" y="876615"/>
                </a:cubicBezTo>
                <a:cubicBezTo>
                  <a:pt x="621242" y="850686"/>
                  <a:pt x="885296" y="653836"/>
                  <a:pt x="927100" y="613090"/>
                </a:cubicBezTo>
                <a:cubicBezTo>
                  <a:pt x="968904" y="572344"/>
                  <a:pt x="858308" y="665478"/>
                  <a:pt x="847725" y="632140"/>
                </a:cubicBezTo>
                <a:cubicBezTo>
                  <a:pt x="837142" y="598803"/>
                  <a:pt x="857250" y="433702"/>
                  <a:pt x="863600" y="413065"/>
                </a:cubicBezTo>
                <a:cubicBezTo>
                  <a:pt x="869950" y="392428"/>
                  <a:pt x="914929" y="552236"/>
                  <a:pt x="885825" y="508315"/>
                </a:cubicBezTo>
                <a:cubicBezTo>
                  <a:pt x="856721" y="464394"/>
                  <a:pt x="703792" y="191873"/>
                  <a:pt x="688975" y="149540"/>
                </a:cubicBezTo>
                <a:cubicBezTo>
                  <a:pt x="674158" y="107207"/>
                  <a:pt x="814917" y="280244"/>
                  <a:pt x="796925" y="254315"/>
                </a:cubicBezTo>
                <a:cubicBezTo>
                  <a:pt x="778933" y="228386"/>
                  <a:pt x="654579" y="-33023"/>
                  <a:pt x="587375" y="349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C18CDCB0-CD7A-283A-D4FC-285FEF8F2232}"/>
              </a:ext>
            </a:extLst>
          </p:cNvPr>
          <p:cNvSpPr/>
          <p:nvPr/>
        </p:nvSpPr>
        <p:spPr>
          <a:xfrm>
            <a:off x="2379885" y="6501486"/>
            <a:ext cx="267652" cy="1389785"/>
          </a:xfrm>
          <a:custGeom>
            <a:avLst/>
            <a:gdLst>
              <a:gd name="connsiteX0" fmla="*/ 245840 w 267652"/>
              <a:gd name="connsiteY0" fmla="*/ 10439 h 1389785"/>
              <a:gd name="connsiteX1" fmla="*/ 7715 w 267652"/>
              <a:gd name="connsiteY1" fmla="*/ 626389 h 1389785"/>
              <a:gd name="connsiteX2" fmla="*/ 58515 w 267652"/>
              <a:gd name="connsiteY2" fmla="*/ 981989 h 1389785"/>
              <a:gd name="connsiteX3" fmla="*/ 61690 w 267652"/>
              <a:gd name="connsiteY3" fmla="*/ 889914 h 1389785"/>
              <a:gd name="connsiteX4" fmla="*/ 204565 w 267652"/>
              <a:gd name="connsiteY4" fmla="*/ 1385214 h 1389785"/>
              <a:gd name="connsiteX5" fmla="*/ 131540 w 267652"/>
              <a:gd name="connsiteY5" fmla="*/ 1080414 h 1389785"/>
              <a:gd name="connsiteX6" fmla="*/ 264890 w 267652"/>
              <a:gd name="connsiteY6" fmla="*/ 188239 h 1389785"/>
              <a:gd name="connsiteX7" fmla="*/ 223615 w 267652"/>
              <a:gd name="connsiteY7" fmla="*/ 235864 h 1389785"/>
              <a:gd name="connsiteX8" fmla="*/ 245840 w 267652"/>
              <a:gd name="connsiteY8" fmla="*/ 10439 h 138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652" h="1389785">
                <a:moveTo>
                  <a:pt x="245840" y="10439"/>
                </a:moveTo>
                <a:cubicBezTo>
                  <a:pt x="209857" y="75526"/>
                  <a:pt x="38936" y="464464"/>
                  <a:pt x="7715" y="626389"/>
                </a:cubicBezTo>
                <a:cubicBezTo>
                  <a:pt x="-23506" y="788314"/>
                  <a:pt x="49519" y="938068"/>
                  <a:pt x="58515" y="981989"/>
                </a:cubicBezTo>
                <a:cubicBezTo>
                  <a:pt x="67511" y="1025910"/>
                  <a:pt x="37348" y="822710"/>
                  <a:pt x="61690" y="889914"/>
                </a:cubicBezTo>
                <a:cubicBezTo>
                  <a:pt x="86032" y="957118"/>
                  <a:pt x="192923" y="1353464"/>
                  <a:pt x="204565" y="1385214"/>
                </a:cubicBezTo>
                <a:cubicBezTo>
                  <a:pt x="216207" y="1416964"/>
                  <a:pt x="121486" y="1279910"/>
                  <a:pt x="131540" y="1080414"/>
                </a:cubicBezTo>
                <a:cubicBezTo>
                  <a:pt x="141594" y="880918"/>
                  <a:pt x="249544" y="328997"/>
                  <a:pt x="264890" y="188239"/>
                </a:cubicBezTo>
                <a:cubicBezTo>
                  <a:pt x="280236" y="47481"/>
                  <a:pt x="226790" y="267085"/>
                  <a:pt x="223615" y="235864"/>
                </a:cubicBezTo>
                <a:cubicBezTo>
                  <a:pt x="220440" y="204643"/>
                  <a:pt x="281823" y="-54648"/>
                  <a:pt x="245840" y="1043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6E71E1E8-D33C-5F0C-2162-39E4C997AAD5}"/>
              </a:ext>
            </a:extLst>
          </p:cNvPr>
          <p:cNvSpPr/>
          <p:nvPr/>
        </p:nvSpPr>
        <p:spPr>
          <a:xfrm>
            <a:off x="2334376" y="7826124"/>
            <a:ext cx="282284" cy="1749728"/>
          </a:xfrm>
          <a:custGeom>
            <a:avLst/>
            <a:gdLst>
              <a:gd name="connsiteX0" fmla="*/ 249167 w 282284"/>
              <a:gd name="connsiteY0" fmla="*/ 91419 h 1749728"/>
              <a:gd name="connsiteX1" fmla="*/ 9681 w 282284"/>
              <a:gd name="connsiteY1" fmla="*/ 1542847 h 1749728"/>
              <a:gd name="connsiteX2" fmla="*/ 64110 w 282284"/>
              <a:gd name="connsiteY2" fmla="*/ 1361419 h 1749728"/>
              <a:gd name="connsiteX3" fmla="*/ 223767 w 282284"/>
              <a:gd name="connsiteY3" fmla="*/ 1749676 h 1749728"/>
              <a:gd name="connsiteX4" fmla="*/ 183853 w 282284"/>
              <a:gd name="connsiteY4" fmla="*/ 1379562 h 1749728"/>
              <a:gd name="connsiteX5" fmla="*/ 274567 w 282284"/>
              <a:gd name="connsiteY5" fmla="*/ 280105 h 1749728"/>
              <a:gd name="connsiteX6" fmla="*/ 249167 w 282284"/>
              <a:gd name="connsiteY6" fmla="*/ 91419 h 174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84" h="1749728">
                <a:moveTo>
                  <a:pt x="249167" y="91419"/>
                </a:moveTo>
                <a:cubicBezTo>
                  <a:pt x="205019" y="301876"/>
                  <a:pt x="40524" y="1331180"/>
                  <a:pt x="9681" y="1542847"/>
                </a:cubicBezTo>
                <a:cubicBezTo>
                  <a:pt x="-21162" y="1754514"/>
                  <a:pt x="28429" y="1326948"/>
                  <a:pt x="64110" y="1361419"/>
                </a:cubicBezTo>
                <a:cubicBezTo>
                  <a:pt x="99791" y="1395890"/>
                  <a:pt x="203810" y="1746652"/>
                  <a:pt x="223767" y="1749676"/>
                </a:cubicBezTo>
                <a:cubicBezTo>
                  <a:pt x="243724" y="1752700"/>
                  <a:pt x="175386" y="1624490"/>
                  <a:pt x="183853" y="1379562"/>
                </a:cubicBezTo>
                <a:cubicBezTo>
                  <a:pt x="192320" y="1134634"/>
                  <a:pt x="265496" y="488143"/>
                  <a:pt x="274567" y="280105"/>
                </a:cubicBezTo>
                <a:cubicBezTo>
                  <a:pt x="283638" y="72067"/>
                  <a:pt x="293315" y="-119038"/>
                  <a:pt x="249167" y="9141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1AFB72D2-99F8-AB15-3910-0CF7A869BD2A}"/>
              </a:ext>
            </a:extLst>
          </p:cNvPr>
          <p:cNvSpPr/>
          <p:nvPr/>
        </p:nvSpPr>
        <p:spPr>
          <a:xfrm>
            <a:off x="2148108" y="9250245"/>
            <a:ext cx="424613" cy="1643747"/>
          </a:xfrm>
          <a:custGeom>
            <a:avLst/>
            <a:gdLst>
              <a:gd name="connsiteX0" fmla="*/ 206835 w 424613"/>
              <a:gd name="connsiteY0" fmla="*/ 46155 h 1643747"/>
              <a:gd name="connsiteX1" fmla="*/ 6 w 424613"/>
              <a:gd name="connsiteY1" fmla="*/ 779126 h 1643747"/>
              <a:gd name="connsiteX2" fmla="*/ 199578 w 424613"/>
              <a:gd name="connsiteY2" fmla="*/ 1628212 h 1643747"/>
              <a:gd name="connsiteX3" fmla="*/ 239492 w 424613"/>
              <a:gd name="connsiteY3" fmla="*/ 1243584 h 1643747"/>
              <a:gd name="connsiteX4" fmla="*/ 424549 w 424613"/>
              <a:gd name="connsiteY4" fmla="*/ 205812 h 1643747"/>
              <a:gd name="connsiteX5" fmla="*/ 206835 w 424613"/>
              <a:gd name="connsiteY5" fmla="*/ 46155 h 164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613" h="1643747">
                <a:moveTo>
                  <a:pt x="206835" y="46155"/>
                </a:moveTo>
                <a:cubicBezTo>
                  <a:pt x="136078" y="141707"/>
                  <a:pt x="1215" y="515450"/>
                  <a:pt x="6" y="779126"/>
                </a:cubicBezTo>
                <a:cubicBezTo>
                  <a:pt x="-1203" y="1042802"/>
                  <a:pt x="159664" y="1550802"/>
                  <a:pt x="199578" y="1628212"/>
                </a:cubicBezTo>
                <a:cubicBezTo>
                  <a:pt x="239492" y="1705622"/>
                  <a:pt x="201997" y="1480651"/>
                  <a:pt x="239492" y="1243584"/>
                </a:cubicBezTo>
                <a:cubicBezTo>
                  <a:pt x="276987" y="1006517"/>
                  <a:pt x="428177" y="408407"/>
                  <a:pt x="424549" y="205812"/>
                </a:cubicBezTo>
                <a:cubicBezTo>
                  <a:pt x="420921" y="3217"/>
                  <a:pt x="277592" y="-49397"/>
                  <a:pt x="206835" y="461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D3DC9057-0108-C5CD-8C44-4B9BF500C916}"/>
              </a:ext>
            </a:extLst>
          </p:cNvPr>
          <p:cNvSpPr/>
          <p:nvPr/>
        </p:nvSpPr>
        <p:spPr>
          <a:xfrm>
            <a:off x="1412185" y="9031231"/>
            <a:ext cx="539904" cy="1878007"/>
          </a:xfrm>
          <a:custGeom>
            <a:avLst/>
            <a:gdLst>
              <a:gd name="connsiteX0" fmla="*/ 231558 w 539904"/>
              <a:gd name="connsiteY0" fmla="*/ 25683 h 1878007"/>
              <a:gd name="connsiteX1" fmla="*/ 184386 w 539904"/>
              <a:gd name="connsiteY1" fmla="*/ 784055 h 1878007"/>
              <a:gd name="connsiteX2" fmla="*/ 525472 w 539904"/>
              <a:gd name="connsiteY2" fmla="*/ 1807312 h 1878007"/>
              <a:gd name="connsiteX3" fmla="*/ 434758 w 539904"/>
              <a:gd name="connsiteY3" fmla="*/ 1691198 h 1878007"/>
              <a:gd name="connsiteX4" fmla="*/ 57386 w 539904"/>
              <a:gd name="connsiteY4" fmla="*/ 900169 h 1878007"/>
              <a:gd name="connsiteX5" fmla="*/ 2958 w 539904"/>
              <a:gd name="connsiteY5" fmla="*/ 399426 h 1878007"/>
              <a:gd name="connsiteX6" fmla="*/ 71901 w 539904"/>
              <a:gd name="connsiteY6" fmla="*/ 283 h 1878007"/>
              <a:gd name="connsiteX7" fmla="*/ 68272 w 539904"/>
              <a:gd name="connsiteY7" fmla="*/ 330483 h 1878007"/>
              <a:gd name="connsiteX8" fmla="*/ 231558 w 539904"/>
              <a:gd name="connsiteY8" fmla="*/ 25683 h 187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904" h="1878007">
                <a:moveTo>
                  <a:pt x="231558" y="25683"/>
                </a:moveTo>
                <a:cubicBezTo>
                  <a:pt x="250910" y="101278"/>
                  <a:pt x="135400" y="487117"/>
                  <a:pt x="184386" y="784055"/>
                </a:cubicBezTo>
                <a:cubicBezTo>
                  <a:pt x="233372" y="1080993"/>
                  <a:pt x="483743" y="1656122"/>
                  <a:pt x="525472" y="1807312"/>
                </a:cubicBezTo>
                <a:cubicBezTo>
                  <a:pt x="567201" y="1958502"/>
                  <a:pt x="512772" y="1842389"/>
                  <a:pt x="434758" y="1691198"/>
                </a:cubicBezTo>
                <a:cubicBezTo>
                  <a:pt x="356744" y="1540007"/>
                  <a:pt x="129353" y="1115464"/>
                  <a:pt x="57386" y="900169"/>
                </a:cubicBezTo>
                <a:cubicBezTo>
                  <a:pt x="-14581" y="684874"/>
                  <a:pt x="539" y="549407"/>
                  <a:pt x="2958" y="399426"/>
                </a:cubicBezTo>
                <a:cubicBezTo>
                  <a:pt x="5377" y="249445"/>
                  <a:pt x="61015" y="11773"/>
                  <a:pt x="71901" y="283"/>
                </a:cubicBezTo>
                <a:cubicBezTo>
                  <a:pt x="82787" y="-11207"/>
                  <a:pt x="40453" y="329878"/>
                  <a:pt x="68272" y="330483"/>
                </a:cubicBezTo>
                <a:cubicBezTo>
                  <a:pt x="96091" y="331088"/>
                  <a:pt x="212206" y="-49912"/>
                  <a:pt x="231558" y="2568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CA811B07-82D0-7E97-E64F-332EA22C48A6}"/>
              </a:ext>
            </a:extLst>
          </p:cNvPr>
          <p:cNvSpPr/>
          <p:nvPr/>
        </p:nvSpPr>
        <p:spPr>
          <a:xfrm>
            <a:off x="2213420" y="9256445"/>
            <a:ext cx="333564" cy="1741075"/>
          </a:xfrm>
          <a:custGeom>
            <a:avLst/>
            <a:gdLst>
              <a:gd name="connsiteX0" fmla="*/ 177809 w 333564"/>
              <a:gd name="connsiteY0" fmla="*/ 7298 h 1741075"/>
              <a:gd name="connsiteX1" fmla="*/ 10894 w 333564"/>
              <a:gd name="connsiteY1" fmla="*/ 1182955 h 1741075"/>
              <a:gd name="connsiteX2" fmla="*/ 83466 w 333564"/>
              <a:gd name="connsiteY2" fmla="*/ 1476869 h 1741075"/>
              <a:gd name="connsiteX3" fmla="*/ 9 w 333564"/>
              <a:gd name="connsiteY3" fmla="*/ 1698212 h 1741075"/>
              <a:gd name="connsiteX4" fmla="*/ 79837 w 333564"/>
              <a:gd name="connsiteY4" fmla="*/ 1582098 h 1741075"/>
              <a:gd name="connsiteX5" fmla="*/ 319323 w 333564"/>
              <a:gd name="connsiteY5" fmla="*/ 188726 h 1741075"/>
              <a:gd name="connsiteX6" fmla="*/ 290294 w 333564"/>
              <a:gd name="connsiteY6" fmla="*/ 664069 h 1741075"/>
              <a:gd name="connsiteX7" fmla="*/ 177809 w 333564"/>
              <a:gd name="connsiteY7" fmla="*/ 7298 h 17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64" h="1741075">
                <a:moveTo>
                  <a:pt x="177809" y="7298"/>
                </a:moveTo>
                <a:cubicBezTo>
                  <a:pt x="131242" y="93779"/>
                  <a:pt x="26618" y="938027"/>
                  <a:pt x="10894" y="1182955"/>
                </a:cubicBezTo>
                <a:cubicBezTo>
                  <a:pt x="-4830" y="1427884"/>
                  <a:pt x="85280" y="1390993"/>
                  <a:pt x="83466" y="1476869"/>
                </a:cubicBezTo>
                <a:cubicBezTo>
                  <a:pt x="81652" y="1562745"/>
                  <a:pt x="614" y="1680674"/>
                  <a:pt x="9" y="1698212"/>
                </a:cubicBezTo>
                <a:cubicBezTo>
                  <a:pt x="-596" y="1715750"/>
                  <a:pt x="26618" y="1833679"/>
                  <a:pt x="79837" y="1582098"/>
                </a:cubicBezTo>
                <a:cubicBezTo>
                  <a:pt x="133056" y="1330517"/>
                  <a:pt x="284247" y="341731"/>
                  <a:pt x="319323" y="188726"/>
                </a:cubicBezTo>
                <a:cubicBezTo>
                  <a:pt x="354399" y="35721"/>
                  <a:pt x="316903" y="697331"/>
                  <a:pt x="290294" y="664069"/>
                </a:cubicBezTo>
                <a:cubicBezTo>
                  <a:pt x="263685" y="630807"/>
                  <a:pt x="224376" y="-79183"/>
                  <a:pt x="177809" y="729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759E0AFD-139B-78D0-DA5E-880DC26B6A84}"/>
              </a:ext>
            </a:extLst>
          </p:cNvPr>
          <p:cNvSpPr/>
          <p:nvPr/>
        </p:nvSpPr>
        <p:spPr>
          <a:xfrm>
            <a:off x="1717207" y="6577246"/>
            <a:ext cx="245892" cy="1503638"/>
          </a:xfrm>
          <a:custGeom>
            <a:avLst/>
            <a:gdLst>
              <a:gd name="connsiteX0" fmla="*/ 245850 w 245892"/>
              <a:gd name="connsiteY0" fmla="*/ 34011 h 1503638"/>
              <a:gd name="connsiteX1" fmla="*/ 93450 w 245892"/>
              <a:gd name="connsiteY1" fmla="*/ 614583 h 1503638"/>
              <a:gd name="connsiteX2" fmla="*/ 126107 w 245892"/>
              <a:gd name="connsiteY2" fmla="*/ 549268 h 1503638"/>
              <a:gd name="connsiteX3" fmla="*/ 9993 w 245892"/>
              <a:gd name="connsiteY3" fmla="*/ 1496325 h 1503638"/>
              <a:gd name="connsiteX4" fmla="*/ 17250 w 245892"/>
              <a:gd name="connsiteY4" fmla="*/ 944783 h 1503638"/>
              <a:gd name="connsiteX5" fmla="*/ 107964 w 245892"/>
              <a:gd name="connsiteY5" fmla="*/ 164640 h 1503638"/>
              <a:gd name="connsiteX6" fmla="*/ 245850 w 245892"/>
              <a:gd name="connsiteY6" fmla="*/ 34011 h 15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892" h="1503638">
                <a:moveTo>
                  <a:pt x="245850" y="34011"/>
                </a:moveTo>
                <a:cubicBezTo>
                  <a:pt x="243431" y="109001"/>
                  <a:pt x="113407" y="528707"/>
                  <a:pt x="93450" y="614583"/>
                </a:cubicBezTo>
                <a:cubicBezTo>
                  <a:pt x="73493" y="700459"/>
                  <a:pt x="140016" y="402311"/>
                  <a:pt x="126107" y="549268"/>
                </a:cubicBezTo>
                <a:cubicBezTo>
                  <a:pt x="112198" y="696225"/>
                  <a:pt x="28136" y="1430406"/>
                  <a:pt x="9993" y="1496325"/>
                </a:cubicBezTo>
                <a:cubicBezTo>
                  <a:pt x="-8150" y="1562244"/>
                  <a:pt x="921" y="1166731"/>
                  <a:pt x="17250" y="944783"/>
                </a:cubicBezTo>
                <a:cubicBezTo>
                  <a:pt x="33579" y="722835"/>
                  <a:pt x="68654" y="318854"/>
                  <a:pt x="107964" y="164640"/>
                </a:cubicBezTo>
                <a:cubicBezTo>
                  <a:pt x="147273" y="10426"/>
                  <a:pt x="248269" y="-40979"/>
                  <a:pt x="245850" y="3401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F89EA0A3-A5D1-FB17-431C-D7DD7D8DA28E}"/>
              </a:ext>
            </a:extLst>
          </p:cNvPr>
          <p:cNvSpPr/>
          <p:nvPr/>
        </p:nvSpPr>
        <p:spPr>
          <a:xfrm>
            <a:off x="1478336" y="7699833"/>
            <a:ext cx="344763" cy="1651558"/>
          </a:xfrm>
          <a:custGeom>
            <a:avLst/>
            <a:gdLst>
              <a:gd name="connsiteX0" fmla="*/ 343207 w 344763"/>
              <a:gd name="connsiteY0" fmla="*/ 29024 h 1651558"/>
              <a:gd name="connsiteX1" fmla="*/ 114607 w 344763"/>
              <a:gd name="connsiteY1" fmla="*/ 1128481 h 1651558"/>
              <a:gd name="connsiteX2" fmla="*/ 23893 w 344763"/>
              <a:gd name="connsiteY2" fmla="*/ 1607453 h 1651558"/>
              <a:gd name="connsiteX3" fmla="*/ 16635 w 344763"/>
              <a:gd name="connsiteY3" fmla="*/ 1476824 h 1651558"/>
              <a:gd name="connsiteX4" fmla="*/ 223464 w 344763"/>
              <a:gd name="connsiteY4" fmla="*/ 253996 h 1651558"/>
              <a:gd name="connsiteX5" fmla="*/ 216207 w 344763"/>
              <a:gd name="connsiteY5" fmla="*/ 312053 h 1651558"/>
              <a:gd name="connsiteX6" fmla="*/ 343207 w 344763"/>
              <a:gd name="connsiteY6" fmla="*/ 29024 h 165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63" h="1651558">
                <a:moveTo>
                  <a:pt x="343207" y="29024"/>
                </a:moveTo>
                <a:cubicBezTo>
                  <a:pt x="326274" y="165095"/>
                  <a:pt x="167826" y="865409"/>
                  <a:pt x="114607" y="1128481"/>
                </a:cubicBezTo>
                <a:cubicBezTo>
                  <a:pt x="61388" y="1391553"/>
                  <a:pt x="40222" y="1549396"/>
                  <a:pt x="23893" y="1607453"/>
                </a:cubicBezTo>
                <a:cubicBezTo>
                  <a:pt x="7564" y="1665510"/>
                  <a:pt x="-16627" y="1702400"/>
                  <a:pt x="16635" y="1476824"/>
                </a:cubicBezTo>
                <a:cubicBezTo>
                  <a:pt x="49897" y="1251248"/>
                  <a:pt x="190202" y="448124"/>
                  <a:pt x="223464" y="253996"/>
                </a:cubicBezTo>
                <a:cubicBezTo>
                  <a:pt x="256726" y="59868"/>
                  <a:pt x="198669" y="346524"/>
                  <a:pt x="216207" y="312053"/>
                </a:cubicBezTo>
                <a:cubicBezTo>
                  <a:pt x="233745" y="277582"/>
                  <a:pt x="360140" y="-107047"/>
                  <a:pt x="343207" y="2902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A0269D2C-BA68-57B4-D305-4B069F75B066}"/>
              </a:ext>
            </a:extLst>
          </p:cNvPr>
          <p:cNvSpPr/>
          <p:nvPr/>
        </p:nvSpPr>
        <p:spPr>
          <a:xfrm>
            <a:off x="3152338" y="4201800"/>
            <a:ext cx="79413" cy="283791"/>
          </a:xfrm>
          <a:custGeom>
            <a:avLst/>
            <a:gdLst>
              <a:gd name="connsiteX0" fmla="*/ 48062 w 79413"/>
              <a:gd name="connsiteY0" fmla="*/ 86 h 283791"/>
              <a:gd name="connsiteX1" fmla="*/ 8873 w 79413"/>
              <a:gd name="connsiteY1" fmla="*/ 217800 h 283791"/>
              <a:gd name="connsiteX2" fmla="*/ 165 w 79413"/>
              <a:gd name="connsiteY2" fmla="*/ 283114 h 283791"/>
              <a:gd name="connsiteX3" fmla="*/ 13228 w 79413"/>
              <a:gd name="connsiteY3" fmla="*/ 248280 h 283791"/>
              <a:gd name="connsiteX4" fmla="*/ 78542 w 79413"/>
              <a:gd name="connsiteY4" fmla="*/ 191674 h 283791"/>
              <a:gd name="connsiteX5" fmla="*/ 48062 w 79413"/>
              <a:gd name="connsiteY5" fmla="*/ 86 h 28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13" h="283791">
                <a:moveTo>
                  <a:pt x="48062" y="86"/>
                </a:moveTo>
                <a:cubicBezTo>
                  <a:pt x="36450" y="4440"/>
                  <a:pt x="16856" y="170629"/>
                  <a:pt x="8873" y="217800"/>
                </a:cubicBezTo>
                <a:cubicBezTo>
                  <a:pt x="890" y="264971"/>
                  <a:pt x="-561" y="278034"/>
                  <a:pt x="165" y="283114"/>
                </a:cubicBezTo>
                <a:cubicBezTo>
                  <a:pt x="891" y="288194"/>
                  <a:pt x="165" y="263520"/>
                  <a:pt x="13228" y="248280"/>
                </a:cubicBezTo>
                <a:cubicBezTo>
                  <a:pt x="26291" y="233040"/>
                  <a:pt x="72736" y="227234"/>
                  <a:pt x="78542" y="191674"/>
                </a:cubicBezTo>
                <a:cubicBezTo>
                  <a:pt x="84348" y="156114"/>
                  <a:pt x="59674" y="-4268"/>
                  <a:pt x="48062" y="8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88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0D858FB-3ED8-F174-11AE-B2E16C37A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78" t="24819" r="10724" b="34261"/>
          <a:stretch/>
        </p:blipFill>
        <p:spPr>
          <a:xfrm>
            <a:off x="6248400" y="2247899"/>
            <a:ext cx="7924799" cy="6667501"/>
          </a:xfrm>
          <a:prstGeom prst="rect">
            <a:avLst/>
          </a:prstGeom>
          <a:solidFill>
            <a:schemeClr val="accent5">
              <a:lumMod val="75000"/>
              <a:alpha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9248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0D858FB-3ED8-F174-11AE-B2E16C37A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2" t="11023" r="31202" b="10410"/>
          <a:stretch/>
        </p:blipFill>
        <p:spPr>
          <a:xfrm>
            <a:off x="766762" y="1"/>
            <a:ext cx="8067675" cy="12801600"/>
          </a:xfrm>
          <a:prstGeom prst="rect">
            <a:avLst/>
          </a:prstGeom>
          <a:solidFill>
            <a:schemeClr val="accent5">
              <a:lumMod val="75000"/>
              <a:alpha val="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8903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  <a:alpha val="5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22</cp:revision>
  <dcterms:created xsi:type="dcterms:W3CDTF">2022-10-09T06:08:06Z</dcterms:created>
  <dcterms:modified xsi:type="dcterms:W3CDTF">2022-10-13T10:41:27Z</dcterms:modified>
</cp:coreProperties>
</file>